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22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</p:sldIdLst>
  <p:sldSz cy="6858000" cx="12192000"/>
  <p:notesSz cx="6858000" cy="9144000"/>
  <p:embeddedFontLst>
    <p:embeddedFont>
      <p:font typeface="Poppins"/>
      <p:regular r:id="rId28"/>
      <p:bold r:id="rId29"/>
      <p:italic r:id="rId30"/>
      <p:boldItalic r:id="rId31"/>
    </p:embeddedFont>
    <p:embeddedFont>
      <p:font typeface="Lato"/>
      <p:regular r:id="rId32"/>
      <p:bold r:id="rId33"/>
      <p:italic r:id="rId34"/>
      <p:boldItalic r:id="rId35"/>
    </p:embeddedFont>
    <p:embeddedFont>
      <p:font typeface="Barlow Condensed"/>
      <p:regular r:id="rId36"/>
      <p:bold r:id="rId37"/>
      <p:italic r:id="rId38"/>
      <p:boldItalic r:id="rId39"/>
    </p:embeddedFont>
    <p:embeddedFont>
      <p:font typeface="Lilita One"/>
      <p:regular r:id="rId40"/>
    </p:embeddedFont>
    <p:embeddedFont>
      <p:font typeface="Homemade Apple"/>
      <p:regular r:id="rId41"/>
    </p:embeddedFont>
    <p:embeddedFont>
      <p:font typeface="Open Sans"/>
      <p:regular r:id="rId42"/>
      <p:bold r:id="rId43"/>
      <p:italic r:id="rId44"/>
      <p:boldItalic r:id="rId4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LilitaOne-regular.fntdata"/><Relationship Id="rId20" Type="http://schemas.openxmlformats.org/officeDocument/2006/relationships/slide" Target="slides/slide15.xml"/><Relationship Id="rId42" Type="http://schemas.openxmlformats.org/officeDocument/2006/relationships/font" Target="fonts/OpenSans-regular.fntdata"/><Relationship Id="rId41" Type="http://schemas.openxmlformats.org/officeDocument/2006/relationships/font" Target="fonts/HomemadeApple-regular.fntdata"/><Relationship Id="rId22" Type="http://schemas.openxmlformats.org/officeDocument/2006/relationships/slide" Target="slides/slide17.xml"/><Relationship Id="rId44" Type="http://schemas.openxmlformats.org/officeDocument/2006/relationships/font" Target="fonts/OpenSans-italic.fntdata"/><Relationship Id="rId21" Type="http://schemas.openxmlformats.org/officeDocument/2006/relationships/slide" Target="slides/slide16.xml"/><Relationship Id="rId43" Type="http://schemas.openxmlformats.org/officeDocument/2006/relationships/font" Target="fonts/OpenSans-bold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45" Type="http://schemas.openxmlformats.org/officeDocument/2006/relationships/font" Target="fonts/OpenSans-boldItalic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Poppins-regular.fntdata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bold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boldItalic.fntdata"/><Relationship Id="rId30" Type="http://schemas.openxmlformats.org/officeDocument/2006/relationships/font" Target="fonts/Poppins-italic.fntdata"/><Relationship Id="rId11" Type="http://schemas.openxmlformats.org/officeDocument/2006/relationships/slide" Target="slides/slide6.xml"/><Relationship Id="rId33" Type="http://schemas.openxmlformats.org/officeDocument/2006/relationships/font" Target="fonts/Lato-bold.fntdata"/><Relationship Id="rId10" Type="http://schemas.openxmlformats.org/officeDocument/2006/relationships/slide" Target="slides/slide5.xml"/><Relationship Id="rId32" Type="http://schemas.openxmlformats.org/officeDocument/2006/relationships/font" Target="fonts/Lato-regular.fntdata"/><Relationship Id="rId13" Type="http://schemas.openxmlformats.org/officeDocument/2006/relationships/slide" Target="slides/slide8.xml"/><Relationship Id="rId35" Type="http://schemas.openxmlformats.org/officeDocument/2006/relationships/font" Target="fonts/Lato-boldItalic.fntdata"/><Relationship Id="rId12" Type="http://schemas.openxmlformats.org/officeDocument/2006/relationships/slide" Target="slides/slide7.xml"/><Relationship Id="rId34" Type="http://schemas.openxmlformats.org/officeDocument/2006/relationships/font" Target="fonts/Lato-italic.fntdata"/><Relationship Id="rId15" Type="http://schemas.openxmlformats.org/officeDocument/2006/relationships/slide" Target="slides/slide10.xml"/><Relationship Id="rId37" Type="http://schemas.openxmlformats.org/officeDocument/2006/relationships/font" Target="fonts/BarlowCondensed-bold.fntdata"/><Relationship Id="rId14" Type="http://schemas.openxmlformats.org/officeDocument/2006/relationships/slide" Target="slides/slide9.xml"/><Relationship Id="rId36" Type="http://schemas.openxmlformats.org/officeDocument/2006/relationships/font" Target="fonts/BarlowCondensed-regular.fntdata"/><Relationship Id="rId17" Type="http://schemas.openxmlformats.org/officeDocument/2006/relationships/slide" Target="slides/slide12.xml"/><Relationship Id="rId39" Type="http://schemas.openxmlformats.org/officeDocument/2006/relationships/font" Target="fonts/BarlowCondensed-boldItalic.fntdata"/><Relationship Id="rId16" Type="http://schemas.openxmlformats.org/officeDocument/2006/relationships/slide" Target="slides/slide11.xml"/><Relationship Id="rId38" Type="http://schemas.openxmlformats.org/officeDocument/2006/relationships/font" Target="fonts/BarlowCondensed-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p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1" name="Google Shape;26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g9af4bc0a09_0_9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0" name="Google Shape;270;g9af4bc0a09_0_9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9af4bc0a09_0_100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9af4bc0a09_0_10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g9af4bc0a09_0_10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4" name="Google Shape;284;g9af4bc0a09_0_10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" name="Google Shape;288;g9af4bc0a09_0_10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9" name="Google Shape;289;g9af4bc0a09_0_10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9af4bf87fc_4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9af4bf87fc_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g9af4bc0a09_0_10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" name="Google Shape;301;g9af4bc0a09_0_10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9af4bc0a09_0_10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9af4bc0a09_0_10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g9af4bc0a09_0_10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1" name="Google Shape;311;g9af4bc0a09_0_1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9af4bc0a09_0_10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8" name="Google Shape;318;g9af4bc0a09_0_10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3" name="Shape 3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4" name="Google Shape;324;g9af4bc0a09_0_10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5" name="Google Shape;325;g9af4bc0a09_0_10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2" name="Shape 5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3" name="Google Shape;543;g9af4bc0a09_0_12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4" name="Google Shape;544;g9af4bc0a09_0_12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7" name="Shape 5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8" name="Google Shape;558;g9af4bc0a09_0_129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9" name="Google Shape;559;g9af4bc0a09_0_12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6" name="Shape 6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7" name="Google Shape;627;g9af4bc0a09_0_14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8" name="Google Shape;628;g9af4bc0a09_0_14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0" name="Shape 6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1" name="Google Shape;671;g9af4bc0a09_0_15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2" name="Google Shape;672;g9af4bc0a09_0_15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6" name="Shape 6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7" name="Google Shape;687;g9af4bc0a09_0_15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8" name="Google Shape;688;g9af4bc0a09_0_15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9" name="Shape 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0" name="Google Shape;700;g9af4bc0a09_0_15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1" name="Google Shape;701;g9af4bc0a09_0_15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9" name="Shape 7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0" name="Google Shape;710;g9af4bc0a09_0_15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1" name="Google Shape;711;g9af4bc0a09_0_15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0" name="Shape 7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1" name="Google Shape;721;g9af4bc0a09_0_155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2" name="Google Shape;722;g9af4bc0a09_0_15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6" name="Shape 7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7" name="Google Shape;727;g9af4bc0a09_0_15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8" name="Google Shape;728;g9af4bc0a09_0_15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28" name="Shape 10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9" name="Google Shape;1029;g9af4bc0a09_0_21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0" name="Google Shape;1030;g9af4bc0a09_0_21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35" name="Shape 10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6" name="Google Shape;1036;g9af4bc0a09_0_21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7" name="Google Shape;1037;g9af4bc0a09_0_21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6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3.png"/><Relationship Id="rId12" Type="http://schemas.openxmlformats.org/officeDocument/2006/relationships/image" Target="../media/image2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7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2072850" y="1602375"/>
            <a:ext cx="7416000" cy="273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1pPr>
            <a:lvl2pPr lvl="1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2pPr>
            <a:lvl3pPr lvl="2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3pPr>
            <a:lvl4pPr lvl="3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4pPr>
            <a:lvl5pPr lvl="4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5pPr>
            <a:lvl6pPr lvl="5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6pPr>
            <a:lvl7pPr lvl="6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7pPr>
            <a:lvl8pPr lvl="7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8pPr>
            <a:lvl9pPr lvl="8" algn="ctr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9pPr>
          </a:lstStyle>
          <a:p/>
        </p:txBody>
      </p:sp>
      <p:sp>
        <p:nvSpPr>
          <p:cNvPr id="11" name="Google Shape;11;p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" name="Google Shape;12;p2"/>
          <p:cNvSpPr/>
          <p:nvPr/>
        </p:nvSpPr>
        <p:spPr>
          <a:xfrm>
            <a:off x="62925" y="9625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 txBox="1"/>
          <p:nvPr/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300">
                <a:solidFill>
                  <a:srgbClr val="022980"/>
                </a:solidFill>
              </a:rPr>
              <a:t>‹#›</a:t>
            </a:fld>
            <a:endParaRPr sz="1300">
              <a:solidFill>
                <a:srgbClr val="022980"/>
              </a:solidFill>
            </a:endParaRPr>
          </a:p>
        </p:txBody>
      </p:sp>
      <p:sp>
        <p:nvSpPr>
          <p:cNvPr id="14" name="Google Shape;14;p2"/>
          <p:cNvSpPr/>
          <p:nvPr/>
        </p:nvSpPr>
        <p:spPr>
          <a:xfrm flipH="1">
            <a:off x="4" y="4828224"/>
            <a:ext cx="12200021" cy="202895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 flipH="1">
            <a:off x="520125" y="11149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1031875" y="2508274"/>
            <a:ext cx="842091" cy="3862332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0" y="5099901"/>
            <a:ext cx="12200021" cy="176431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 flipH="1">
            <a:off x="0" y="5226518"/>
            <a:ext cx="12200021" cy="163198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139125" y="3450350"/>
            <a:ext cx="1055788" cy="2849811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 flipH="1">
            <a:off x="0" y="5717406"/>
            <a:ext cx="12200021" cy="113945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1965558" y="4828235"/>
            <a:ext cx="2049712" cy="1899603"/>
          </a:xfrm>
          <a:custGeom>
            <a:rect b="b" l="l" r="r" t="t"/>
            <a:pathLst>
              <a:path extrusionOk="0" h="1899603" w="2049712">
                <a:moveTo>
                  <a:pt x="1137101" y="1406149"/>
                </a:moveTo>
                <a:cubicBezTo>
                  <a:pt x="1178019" y="1408486"/>
                  <a:pt x="1215429" y="1443557"/>
                  <a:pt x="1206076" y="1509024"/>
                </a:cubicBezTo>
                <a:cubicBezTo>
                  <a:pt x="1187371" y="1621254"/>
                  <a:pt x="1075142" y="1611906"/>
                  <a:pt x="1187371" y="1686726"/>
                </a:cubicBezTo>
                <a:cubicBezTo>
                  <a:pt x="1215424" y="1705431"/>
                  <a:pt x="1271539" y="1883123"/>
                  <a:pt x="1280896" y="1883123"/>
                </a:cubicBezTo>
                <a:cubicBezTo>
                  <a:pt x="1308949" y="1873776"/>
                  <a:pt x="1374421" y="1705431"/>
                  <a:pt x="1355716" y="1668021"/>
                </a:cubicBezTo>
                <a:cubicBezTo>
                  <a:pt x="1327654" y="1611906"/>
                  <a:pt x="1224781" y="1546434"/>
                  <a:pt x="1308949" y="1480971"/>
                </a:cubicBezTo>
                <a:cubicBezTo>
                  <a:pt x="1524061" y="1303269"/>
                  <a:pt x="1477293" y="1892481"/>
                  <a:pt x="1458588" y="1892481"/>
                </a:cubicBezTo>
                <a:cubicBezTo>
                  <a:pt x="1495998" y="1901828"/>
                  <a:pt x="1505356" y="1789598"/>
                  <a:pt x="1552113" y="1789598"/>
                </a:cubicBezTo>
                <a:cubicBezTo>
                  <a:pt x="1608228" y="1789598"/>
                  <a:pt x="1610568" y="1834024"/>
                  <a:pt x="1596540" y="1881956"/>
                </a:cubicBezTo>
                <a:lnTo>
                  <a:pt x="1589259" y="1899603"/>
                </a:lnTo>
                <a:lnTo>
                  <a:pt x="985988" y="1899603"/>
                </a:lnTo>
                <a:lnTo>
                  <a:pt x="974162" y="1862957"/>
                </a:lnTo>
                <a:cubicBezTo>
                  <a:pt x="966417" y="1849220"/>
                  <a:pt x="955897" y="1836361"/>
                  <a:pt x="944207" y="1827008"/>
                </a:cubicBezTo>
                <a:cubicBezTo>
                  <a:pt x="850682" y="1742841"/>
                  <a:pt x="766505" y="1686726"/>
                  <a:pt x="878735" y="1546434"/>
                </a:cubicBezTo>
                <a:cubicBezTo>
                  <a:pt x="925502" y="1490319"/>
                  <a:pt x="1047079" y="1537086"/>
                  <a:pt x="1047079" y="1499676"/>
                </a:cubicBezTo>
                <a:cubicBezTo>
                  <a:pt x="1051758" y="1434209"/>
                  <a:pt x="1096184" y="1403812"/>
                  <a:pt x="1137101" y="1406149"/>
                </a:cubicBezTo>
                <a:close/>
                <a:moveTo>
                  <a:pt x="2049712" y="1220521"/>
                </a:moveTo>
                <a:lnTo>
                  <a:pt x="2049712" y="1255997"/>
                </a:lnTo>
                <a:lnTo>
                  <a:pt x="2047800" y="1247155"/>
                </a:lnTo>
                <a:close/>
                <a:moveTo>
                  <a:pt x="164147" y="331198"/>
                </a:moveTo>
                <a:cubicBezTo>
                  <a:pt x="177299" y="331782"/>
                  <a:pt x="191328" y="342303"/>
                  <a:pt x="205356" y="368021"/>
                </a:cubicBezTo>
                <a:cubicBezTo>
                  <a:pt x="214713" y="386726"/>
                  <a:pt x="186651" y="695363"/>
                  <a:pt x="242766" y="667301"/>
                </a:cubicBezTo>
                <a:cubicBezTo>
                  <a:pt x="252123" y="667301"/>
                  <a:pt x="214713" y="386726"/>
                  <a:pt x="317586" y="536366"/>
                </a:cubicBezTo>
                <a:cubicBezTo>
                  <a:pt x="392406" y="639248"/>
                  <a:pt x="270828" y="798236"/>
                  <a:pt x="280176" y="910465"/>
                </a:cubicBezTo>
                <a:cubicBezTo>
                  <a:pt x="280176" y="938528"/>
                  <a:pt x="289533" y="938528"/>
                  <a:pt x="317586" y="929170"/>
                </a:cubicBezTo>
                <a:cubicBezTo>
                  <a:pt x="326943" y="901118"/>
                  <a:pt x="308238" y="816940"/>
                  <a:pt x="345648" y="798236"/>
                </a:cubicBezTo>
                <a:cubicBezTo>
                  <a:pt x="420468" y="770183"/>
                  <a:pt x="401763" y="910465"/>
                  <a:pt x="392406" y="938528"/>
                </a:cubicBezTo>
                <a:cubicBezTo>
                  <a:pt x="364353" y="1032052"/>
                  <a:pt x="252123" y="1219102"/>
                  <a:pt x="336291" y="1312627"/>
                </a:cubicBezTo>
                <a:cubicBezTo>
                  <a:pt x="336291" y="1312627"/>
                  <a:pt x="429816" y="1209745"/>
                  <a:pt x="439173" y="1209745"/>
                </a:cubicBezTo>
                <a:cubicBezTo>
                  <a:pt x="532698" y="1191040"/>
                  <a:pt x="467225" y="1275217"/>
                  <a:pt x="448521" y="1293922"/>
                </a:cubicBezTo>
                <a:cubicBezTo>
                  <a:pt x="420468" y="1359384"/>
                  <a:pt x="457878" y="1443562"/>
                  <a:pt x="448521" y="1518381"/>
                </a:cubicBezTo>
                <a:cubicBezTo>
                  <a:pt x="429816" y="1621254"/>
                  <a:pt x="298881" y="1696074"/>
                  <a:pt x="345648" y="1798956"/>
                </a:cubicBezTo>
                <a:cubicBezTo>
                  <a:pt x="352662" y="1812984"/>
                  <a:pt x="361429" y="1834612"/>
                  <a:pt x="371949" y="1858139"/>
                </a:cubicBezTo>
                <a:lnTo>
                  <a:pt x="393583" y="1899603"/>
                </a:lnTo>
                <a:lnTo>
                  <a:pt x="196413" y="1899603"/>
                </a:lnTo>
                <a:lnTo>
                  <a:pt x="160086" y="1872561"/>
                </a:lnTo>
                <a:lnTo>
                  <a:pt x="172773" y="1862194"/>
                </a:lnTo>
                <a:cubicBezTo>
                  <a:pt x="198343" y="1817949"/>
                  <a:pt x="173796" y="1664513"/>
                  <a:pt x="149241" y="1639959"/>
                </a:cubicBezTo>
                <a:cubicBezTo>
                  <a:pt x="121189" y="1611906"/>
                  <a:pt x="-75218" y="1424857"/>
                  <a:pt x="65074" y="1387447"/>
                </a:cubicBezTo>
                <a:cubicBezTo>
                  <a:pt x="167946" y="1359384"/>
                  <a:pt x="121189" y="1630611"/>
                  <a:pt x="270828" y="1583844"/>
                </a:cubicBezTo>
                <a:cubicBezTo>
                  <a:pt x="401763" y="1480971"/>
                  <a:pt x="298881" y="1434204"/>
                  <a:pt x="224061" y="1340679"/>
                </a:cubicBezTo>
                <a:cubicBezTo>
                  <a:pt x="186651" y="1293922"/>
                  <a:pt x="186651" y="1228450"/>
                  <a:pt x="205356" y="1172335"/>
                </a:cubicBezTo>
                <a:cubicBezTo>
                  <a:pt x="224061" y="1106872"/>
                  <a:pt x="139894" y="1078810"/>
                  <a:pt x="111831" y="1041400"/>
                </a:cubicBezTo>
                <a:cubicBezTo>
                  <a:pt x="74421" y="994643"/>
                  <a:pt x="-65861" y="760826"/>
                  <a:pt x="37011" y="714068"/>
                </a:cubicBezTo>
                <a:cubicBezTo>
                  <a:pt x="149241" y="667301"/>
                  <a:pt x="121189" y="1013347"/>
                  <a:pt x="186651" y="1013347"/>
                </a:cubicBezTo>
                <a:cubicBezTo>
                  <a:pt x="177303" y="1013347"/>
                  <a:pt x="167946" y="751478"/>
                  <a:pt x="158599" y="723416"/>
                </a:cubicBezTo>
                <a:cubicBezTo>
                  <a:pt x="121189" y="629891"/>
                  <a:pt x="93126" y="545723"/>
                  <a:pt x="93126" y="452199"/>
                </a:cubicBezTo>
                <a:cubicBezTo>
                  <a:pt x="93126" y="417123"/>
                  <a:pt x="124691" y="329446"/>
                  <a:pt x="164147" y="331198"/>
                </a:cubicBezTo>
                <a:close/>
                <a:moveTo>
                  <a:pt x="569832" y="15769"/>
                </a:moveTo>
                <a:cubicBezTo>
                  <a:pt x="577852" y="14819"/>
                  <a:pt x="589981" y="19642"/>
                  <a:pt x="607518" y="31332"/>
                </a:cubicBezTo>
                <a:cubicBezTo>
                  <a:pt x="710390" y="96804"/>
                  <a:pt x="654275" y="255792"/>
                  <a:pt x="654275" y="349316"/>
                </a:cubicBezTo>
                <a:cubicBezTo>
                  <a:pt x="644927" y="414789"/>
                  <a:pt x="672980" y="536366"/>
                  <a:pt x="607518" y="592481"/>
                </a:cubicBezTo>
                <a:cubicBezTo>
                  <a:pt x="598160" y="648596"/>
                  <a:pt x="701042" y="835645"/>
                  <a:pt x="729095" y="882413"/>
                </a:cubicBezTo>
                <a:cubicBezTo>
                  <a:pt x="813272" y="760826"/>
                  <a:pt x="822620" y="779531"/>
                  <a:pt x="738452" y="639248"/>
                </a:cubicBezTo>
                <a:cubicBezTo>
                  <a:pt x="710390" y="592481"/>
                  <a:pt x="691685" y="321264"/>
                  <a:pt x="813272" y="414789"/>
                </a:cubicBezTo>
                <a:cubicBezTo>
                  <a:pt x="888092" y="470904"/>
                  <a:pt x="831977" y="583133"/>
                  <a:pt x="916144" y="648596"/>
                </a:cubicBezTo>
                <a:cubicBezTo>
                  <a:pt x="1000322" y="714068"/>
                  <a:pt x="1056437" y="863708"/>
                  <a:pt x="916144" y="901118"/>
                </a:cubicBezTo>
                <a:cubicBezTo>
                  <a:pt x="813272" y="929170"/>
                  <a:pt x="775862" y="1069462"/>
                  <a:pt x="766505" y="1162987"/>
                </a:cubicBezTo>
                <a:cubicBezTo>
                  <a:pt x="757157" y="1284564"/>
                  <a:pt x="850682" y="1350037"/>
                  <a:pt x="888092" y="1209745"/>
                </a:cubicBezTo>
                <a:cubicBezTo>
                  <a:pt x="925502" y="1097515"/>
                  <a:pt x="1000322" y="1191040"/>
                  <a:pt x="1009669" y="1275217"/>
                </a:cubicBezTo>
                <a:cubicBezTo>
                  <a:pt x="1019027" y="1396794"/>
                  <a:pt x="813272" y="1424857"/>
                  <a:pt x="747800" y="1499676"/>
                </a:cubicBezTo>
                <a:cubicBezTo>
                  <a:pt x="663632" y="1611906"/>
                  <a:pt x="747800" y="1639959"/>
                  <a:pt x="766505" y="1742841"/>
                </a:cubicBezTo>
                <a:cubicBezTo>
                  <a:pt x="775862" y="1770893"/>
                  <a:pt x="729095" y="1883123"/>
                  <a:pt x="757157" y="1892481"/>
                </a:cubicBezTo>
                <a:lnTo>
                  <a:pt x="782801" y="1899603"/>
                </a:lnTo>
                <a:lnTo>
                  <a:pt x="580197" y="1899603"/>
                </a:lnTo>
                <a:lnTo>
                  <a:pt x="604006" y="1869099"/>
                </a:lnTo>
                <a:cubicBezTo>
                  <a:pt x="626218" y="1831689"/>
                  <a:pt x="635570" y="1789603"/>
                  <a:pt x="616865" y="1742841"/>
                </a:cubicBezTo>
                <a:cubicBezTo>
                  <a:pt x="560750" y="1621254"/>
                  <a:pt x="551403" y="1555791"/>
                  <a:pt x="654275" y="1462267"/>
                </a:cubicBezTo>
                <a:cubicBezTo>
                  <a:pt x="766505" y="1350037"/>
                  <a:pt x="635570" y="1265860"/>
                  <a:pt x="551403" y="1200397"/>
                </a:cubicBezTo>
                <a:cubicBezTo>
                  <a:pt x="495288" y="1144282"/>
                  <a:pt x="429816" y="1060105"/>
                  <a:pt x="439173" y="975938"/>
                </a:cubicBezTo>
                <a:cubicBezTo>
                  <a:pt x="457878" y="788888"/>
                  <a:pt x="579455" y="1032052"/>
                  <a:pt x="598160" y="1060105"/>
                </a:cubicBezTo>
                <a:cubicBezTo>
                  <a:pt x="635570" y="1069462"/>
                  <a:pt x="663632" y="1069462"/>
                  <a:pt x="672980" y="1060105"/>
                </a:cubicBezTo>
                <a:cubicBezTo>
                  <a:pt x="672980" y="1022695"/>
                  <a:pt x="635570" y="994643"/>
                  <a:pt x="616865" y="966580"/>
                </a:cubicBezTo>
                <a:cubicBezTo>
                  <a:pt x="598160" y="901118"/>
                  <a:pt x="579455" y="845003"/>
                  <a:pt x="570108" y="779531"/>
                </a:cubicBezTo>
                <a:cubicBezTo>
                  <a:pt x="532698" y="536366"/>
                  <a:pt x="429816" y="620543"/>
                  <a:pt x="392406" y="527019"/>
                </a:cubicBezTo>
                <a:cubicBezTo>
                  <a:pt x="364353" y="452199"/>
                  <a:pt x="326943" y="311907"/>
                  <a:pt x="420468" y="265149"/>
                </a:cubicBezTo>
                <a:cubicBezTo>
                  <a:pt x="542045" y="209034"/>
                  <a:pt x="429816" y="396084"/>
                  <a:pt x="439173" y="433494"/>
                </a:cubicBezTo>
                <a:cubicBezTo>
                  <a:pt x="439173" y="480251"/>
                  <a:pt x="513993" y="527019"/>
                  <a:pt x="560750" y="508314"/>
                </a:cubicBezTo>
                <a:cubicBezTo>
                  <a:pt x="658952" y="311912"/>
                  <a:pt x="513696" y="22419"/>
                  <a:pt x="569832" y="15769"/>
                </a:cubicBezTo>
                <a:close/>
                <a:moveTo>
                  <a:pt x="1617162" y="517"/>
                </a:moveTo>
                <a:cubicBezTo>
                  <a:pt x="1672531" y="-8562"/>
                  <a:pt x="1664348" y="104984"/>
                  <a:pt x="1598880" y="96804"/>
                </a:cubicBezTo>
                <a:cubicBezTo>
                  <a:pt x="1570818" y="143562"/>
                  <a:pt x="1561471" y="209034"/>
                  <a:pt x="1561471" y="265149"/>
                </a:cubicBezTo>
                <a:cubicBezTo>
                  <a:pt x="1608228" y="433494"/>
                  <a:pt x="1711110" y="330612"/>
                  <a:pt x="1785930" y="246444"/>
                </a:cubicBezTo>
                <a:cubicBezTo>
                  <a:pt x="1795278" y="237087"/>
                  <a:pt x="1860750" y="171624"/>
                  <a:pt x="1870097" y="237087"/>
                </a:cubicBezTo>
                <a:cubicBezTo>
                  <a:pt x="1879455" y="321264"/>
                  <a:pt x="1804635" y="368021"/>
                  <a:pt x="1748520" y="424136"/>
                </a:cubicBezTo>
                <a:cubicBezTo>
                  <a:pt x="1673700" y="498956"/>
                  <a:pt x="1608228" y="573776"/>
                  <a:pt x="1524061" y="639248"/>
                </a:cubicBezTo>
                <a:cubicBezTo>
                  <a:pt x="1355716" y="770183"/>
                  <a:pt x="1449241" y="873055"/>
                  <a:pt x="1514703" y="1041400"/>
                </a:cubicBezTo>
                <a:cubicBezTo>
                  <a:pt x="1533408" y="1060105"/>
                  <a:pt x="1552113" y="1060105"/>
                  <a:pt x="1570818" y="1050757"/>
                </a:cubicBezTo>
                <a:cubicBezTo>
                  <a:pt x="1580175" y="1032052"/>
                  <a:pt x="1654995" y="676658"/>
                  <a:pt x="1739163" y="807593"/>
                </a:cubicBezTo>
                <a:cubicBezTo>
                  <a:pt x="1776573" y="854350"/>
                  <a:pt x="1673700" y="929170"/>
                  <a:pt x="1664343" y="966580"/>
                </a:cubicBezTo>
                <a:cubicBezTo>
                  <a:pt x="1626933" y="1050757"/>
                  <a:pt x="1636290" y="1116220"/>
                  <a:pt x="1589523" y="1200397"/>
                </a:cubicBezTo>
                <a:cubicBezTo>
                  <a:pt x="1580175" y="1265860"/>
                  <a:pt x="1598880" y="1293922"/>
                  <a:pt x="1645638" y="1284564"/>
                </a:cubicBezTo>
                <a:cubicBezTo>
                  <a:pt x="1673700" y="1219102"/>
                  <a:pt x="1683048" y="1003990"/>
                  <a:pt x="1813983" y="1069462"/>
                </a:cubicBezTo>
                <a:cubicBezTo>
                  <a:pt x="1954275" y="1144282"/>
                  <a:pt x="1785930" y="1237807"/>
                  <a:pt x="1757868" y="1312627"/>
                </a:cubicBezTo>
                <a:cubicBezTo>
                  <a:pt x="1729815" y="1378089"/>
                  <a:pt x="1729815" y="1555791"/>
                  <a:pt x="1739163" y="1621254"/>
                </a:cubicBezTo>
                <a:cubicBezTo>
                  <a:pt x="1748516" y="1672695"/>
                  <a:pt x="1764884" y="1724134"/>
                  <a:pt x="1791772" y="1766220"/>
                </a:cubicBezTo>
                <a:lnTo>
                  <a:pt x="1837610" y="1817977"/>
                </a:lnTo>
                <a:lnTo>
                  <a:pt x="1837610" y="1899603"/>
                </a:lnTo>
                <a:lnTo>
                  <a:pt x="1759754" y="1899603"/>
                </a:lnTo>
                <a:lnTo>
                  <a:pt x="1709941" y="1863252"/>
                </a:lnTo>
                <a:cubicBezTo>
                  <a:pt x="1657332" y="1822335"/>
                  <a:pt x="1612907" y="1775572"/>
                  <a:pt x="1608228" y="1705431"/>
                </a:cubicBezTo>
                <a:cubicBezTo>
                  <a:pt x="1608228" y="1583844"/>
                  <a:pt x="1570818" y="1387447"/>
                  <a:pt x="1449241" y="1312627"/>
                </a:cubicBezTo>
                <a:cubicBezTo>
                  <a:pt x="1299601" y="1331332"/>
                  <a:pt x="1178014" y="1293922"/>
                  <a:pt x="1093847" y="1172335"/>
                </a:cubicBezTo>
                <a:cubicBezTo>
                  <a:pt x="1037732" y="1106872"/>
                  <a:pt x="1112551" y="1060105"/>
                  <a:pt x="1178014" y="1088167"/>
                </a:cubicBezTo>
                <a:cubicBezTo>
                  <a:pt x="1252834" y="1116220"/>
                  <a:pt x="1290244" y="1200397"/>
                  <a:pt x="1365064" y="1228450"/>
                </a:cubicBezTo>
                <a:cubicBezTo>
                  <a:pt x="1337011" y="1162987"/>
                  <a:pt x="1327654" y="1069462"/>
                  <a:pt x="1262191" y="1022695"/>
                </a:cubicBezTo>
                <a:cubicBezTo>
                  <a:pt x="1206076" y="985285"/>
                  <a:pt x="1131256" y="966580"/>
                  <a:pt x="1093847" y="901118"/>
                </a:cubicBezTo>
                <a:cubicBezTo>
                  <a:pt x="1056437" y="826298"/>
                  <a:pt x="1103194" y="760826"/>
                  <a:pt x="1103194" y="686006"/>
                </a:cubicBezTo>
                <a:cubicBezTo>
                  <a:pt x="1093847" y="620543"/>
                  <a:pt x="1037732" y="564428"/>
                  <a:pt x="1028374" y="498956"/>
                </a:cubicBezTo>
                <a:cubicBezTo>
                  <a:pt x="1019027" y="433494"/>
                  <a:pt x="1131256" y="489609"/>
                  <a:pt x="1149961" y="508314"/>
                </a:cubicBezTo>
                <a:cubicBezTo>
                  <a:pt x="1206076" y="564428"/>
                  <a:pt x="1206076" y="648596"/>
                  <a:pt x="1206076" y="723416"/>
                </a:cubicBezTo>
                <a:cubicBezTo>
                  <a:pt x="1206076" y="779531"/>
                  <a:pt x="1196719" y="854350"/>
                  <a:pt x="1243486" y="901118"/>
                </a:cubicBezTo>
                <a:cubicBezTo>
                  <a:pt x="1299601" y="975938"/>
                  <a:pt x="1346359" y="1032052"/>
                  <a:pt x="1402473" y="1106872"/>
                </a:cubicBezTo>
                <a:cubicBezTo>
                  <a:pt x="1421178" y="994643"/>
                  <a:pt x="1318306" y="891760"/>
                  <a:pt x="1318306" y="770183"/>
                </a:cubicBezTo>
                <a:cubicBezTo>
                  <a:pt x="1318306" y="686006"/>
                  <a:pt x="1290244" y="639248"/>
                  <a:pt x="1262191" y="564428"/>
                </a:cubicBezTo>
                <a:cubicBezTo>
                  <a:pt x="1234129" y="498956"/>
                  <a:pt x="1262191" y="396084"/>
                  <a:pt x="1252834" y="330612"/>
                </a:cubicBezTo>
                <a:cubicBezTo>
                  <a:pt x="1215424" y="227739"/>
                  <a:pt x="1084489" y="190329"/>
                  <a:pt x="1112551" y="59395"/>
                </a:cubicBezTo>
                <a:cubicBezTo>
                  <a:pt x="1149961" y="-108950"/>
                  <a:pt x="1234129" y="143562"/>
                  <a:pt x="1243486" y="152919"/>
                </a:cubicBezTo>
                <a:cubicBezTo>
                  <a:pt x="1262191" y="171624"/>
                  <a:pt x="1299601" y="31332"/>
                  <a:pt x="1355716" y="50037"/>
                </a:cubicBezTo>
                <a:cubicBezTo>
                  <a:pt x="1402473" y="68742"/>
                  <a:pt x="1346359" y="209034"/>
                  <a:pt x="1337011" y="237087"/>
                </a:cubicBezTo>
                <a:cubicBezTo>
                  <a:pt x="1299601" y="339969"/>
                  <a:pt x="1308949" y="573776"/>
                  <a:pt x="1458588" y="592481"/>
                </a:cubicBezTo>
                <a:cubicBezTo>
                  <a:pt x="1608228" y="480251"/>
                  <a:pt x="1467946" y="339969"/>
                  <a:pt x="1495998" y="190329"/>
                </a:cubicBezTo>
                <a:cubicBezTo>
                  <a:pt x="1505356" y="124857"/>
                  <a:pt x="1533408" y="50037"/>
                  <a:pt x="1589523" y="12627"/>
                </a:cubicBezTo>
                <a:cubicBezTo>
                  <a:pt x="1600045" y="5613"/>
                  <a:pt x="1609252" y="1813"/>
                  <a:pt x="1617162" y="51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>
            <a:off x="0" y="6054290"/>
            <a:ext cx="12200021" cy="80129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>
            <a:off x="10311846" y="4767846"/>
            <a:ext cx="2153379" cy="1761738"/>
          </a:xfrm>
          <a:custGeom>
            <a:rect b="b" l="l" r="r" t="t"/>
            <a:pathLst>
              <a:path extrusionOk="0" h="634289" w="775294">
                <a:moveTo>
                  <a:pt x="772173" y="375992"/>
                </a:moveTo>
                <a:cubicBezTo>
                  <a:pt x="770268" y="373134"/>
                  <a:pt x="765505" y="370277"/>
                  <a:pt x="761695" y="368372"/>
                </a:cubicBezTo>
                <a:cubicBezTo>
                  <a:pt x="757885" y="367419"/>
                  <a:pt x="754075" y="366467"/>
                  <a:pt x="749313" y="367419"/>
                </a:cubicBezTo>
                <a:cubicBezTo>
                  <a:pt x="745503" y="367419"/>
                  <a:pt x="741693" y="368372"/>
                  <a:pt x="737883" y="366467"/>
                </a:cubicBezTo>
                <a:cubicBezTo>
                  <a:pt x="730263" y="362657"/>
                  <a:pt x="739788" y="351227"/>
                  <a:pt x="743598" y="344559"/>
                </a:cubicBezTo>
                <a:cubicBezTo>
                  <a:pt x="743598" y="343607"/>
                  <a:pt x="744550" y="342654"/>
                  <a:pt x="744550" y="341702"/>
                </a:cubicBezTo>
                <a:cubicBezTo>
                  <a:pt x="749313" y="328367"/>
                  <a:pt x="732168" y="327414"/>
                  <a:pt x="724548" y="334082"/>
                </a:cubicBezTo>
                <a:cubicBezTo>
                  <a:pt x="717880" y="339797"/>
                  <a:pt x="718833" y="351227"/>
                  <a:pt x="717880" y="357894"/>
                </a:cubicBezTo>
                <a:cubicBezTo>
                  <a:pt x="715975" y="365514"/>
                  <a:pt x="715023" y="373134"/>
                  <a:pt x="712165" y="380754"/>
                </a:cubicBezTo>
                <a:cubicBezTo>
                  <a:pt x="701688" y="395042"/>
                  <a:pt x="688353" y="398852"/>
                  <a:pt x="672160" y="401709"/>
                </a:cubicBezTo>
                <a:cubicBezTo>
                  <a:pt x="665493" y="403614"/>
                  <a:pt x="659778" y="405519"/>
                  <a:pt x="653110" y="407424"/>
                </a:cubicBezTo>
                <a:cubicBezTo>
                  <a:pt x="651205" y="408377"/>
                  <a:pt x="649300" y="409329"/>
                  <a:pt x="647395" y="409329"/>
                </a:cubicBezTo>
                <a:lnTo>
                  <a:pt x="647395" y="409329"/>
                </a:lnTo>
                <a:cubicBezTo>
                  <a:pt x="647395" y="409329"/>
                  <a:pt x="647395" y="409329"/>
                  <a:pt x="647395" y="409329"/>
                </a:cubicBezTo>
                <a:cubicBezTo>
                  <a:pt x="646443" y="409329"/>
                  <a:pt x="645490" y="409329"/>
                  <a:pt x="644538" y="409329"/>
                </a:cubicBezTo>
                <a:cubicBezTo>
                  <a:pt x="637870" y="408377"/>
                  <a:pt x="642633" y="398852"/>
                  <a:pt x="644538" y="396947"/>
                </a:cubicBezTo>
                <a:cubicBezTo>
                  <a:pt x="647395" y="393137"/>
                  <a:pt x="651205" y="388374"/>
                  <a:pt x="655015" y="385517"/>
                </a:cubicBezTo>
                <a:cubicBezTo>
                  <a:pt x="660730" y="380754"/>
                  <a:pt x="673113" y="382659"/>
                  <a:pt x="679780" y="381707"/>
                </a:cubicBezTo>
                <a:cubicBezTo>
                  <a:pt x="683590" y="381707"/>
                  <a:pt x="686448" y="378849"/>
                  <a:pt x="689305" y="375992"/>
                </a:cubicBezTo>
                <a:cubicBezTo>
                  <a:pt x="692163" y="373134"/>
                  <a:pt x="695020" y="363609"/>
                  <a:pt x="689305" y="360752"/>
                </a:cubicBezTo>
                <a:cubicBezTo>
                  <a:pt x="685495" y="358847"/>
                  <a:pt x="683590" y="359799"/>
                  <a:pt x="679780" y="360752"/>
                </a:cubicBezTo>
                <a:cubicBezTo>
                  <a:pt x="675970" y="361704"/>
                  <a:pt x="673113" y="364562"/>
                  <a:pt x="670255" y="365514"/>
                </a:cubicBezTo>
                <a:cubicBezTo>
                  <a:pt x="673113" y="364562"/>
                  <a:pt x="661683" y="371229"/>
                  <a:pt x="663588" y="365514"/>
                </a:cubicBezTo>
                <a:cubicBezTo>
                  <a:pt x="670255" y="350274"/>
                  <a:pt x="683590" y="335034"/>
                  <a:pt x="698830" y="328367"/>
                </a:cubicBezTo>
                <a:cubicBezTo>
                  <a:pt x="707403" y="325509"/>
                  <a:pt x="713118" y="321699"/>
                  <a:pt x="716928" y="314079"/>
                </a:cubicBezTo>
                <a:cubicBezTo>
                  <a:pt x="720738" y="304554"/>
                  <a:pt x="715975" y="295029"/>
                  <a:pt x="706450" y="291219"/>
                </a:cubicBezTo>
                <a:cubicBezTo>
                  <a:pt x="699783" y="288362"/>
                  <a:pt x="693115" y="295982"/>
                  <a:pt x="690258" y="299792"/>
                </a:cubicBezTo>
                <a:cubicBezTo>
                  <a:pt x="689305" y="301697"/>
                  <a:pt x="688353" y="301697"/>
                  <a:pt x="688353" y="302649"/>
                </a:cubicBezTo>
                <a:cubicBezTo>
                  <a:pt x="686448" y="307412"/>
                  <a:pt x="685495" y="313127"/>
                  <a:pt x="681685" y="316937"/>
                </a:cubicBezTo>
                <a:cubicBezTo>
                  <a:pt x="679780" y="318842"/>
                  <a:pt x="676923" y="319794"/>
                  <a:pt x="674065" y="318842"/>
                </a:cubicBezTo>
                <a:cubicBezTo>
                  <a:pt x="671208" y="317889"/>
                  <a:pt x="670255" y="315032"/>
                  <a:pt x="670255" y="312174"/>
                </a:cubicBezTo>
                <a:cubicBezTo>
                  <a:pt x="669303" y="306459"/>
                  <a:pt x="671208" y="300744"/>
                  <a:pt x="669303" y="295982"/>
                </a:cubicBezTo>
                <a:cubicBezTo>
                  <a:pt x="666445" y="290267"/>
                  <a:pt x="662635" y="289314"/>
                  <a:pt x="657873" y="294077"/>
                </a:cubicBezTo>
                <a:cubicBezTo>
                  <a:pt x="651205" y="299792"/>
                  <a:pt x="653110" y="307412"/>
                  <a:pt x="654063" y="314079"/>
                </a:cubicBezTo>
                <a:cubicBezTo>
                  <a:pt x="655968" y="321699"/>
                  <a:pt x="659778" y="330272"/>
                  <a:pt x="655015" y="337892"/>
                </a:cubicBezTo>
                <a:cubicBezTo>
                  <a:pt x="652158" y="343607"/>
                  <a:pt x="649300" y="348369"/>
                  <a:pt x="646443" y="354084"/>
                </a:cubicBezTo>
                <a:cubicBezTo>
                  <a:pt x="644538" y="356942"/>
                  <a:pt x="638823" y="369324"/>
                  <a:pt x="632155" y="359799"/>
                </a:cubicBezTo>
                <a:cubicBezTo>
                  <a:pt x="630250" y="356942"/>
                  <a:pt x="629298" y="354084"/>
                  <a:pt x="627393" y="351227"/>
                </a:cubicBezTo>
                <a:cubicBezTo>
                  <a:pt x="626440" y="348369"/>
                  <a:pt x="623583" y="343607"/>
                  <a:pt x="619773" y="343607"/>
                </a:cubicBezTo>
                <a:cubicBezTo>
                  <a:pt x="613105" y="342654"/>
                  <a:pt x="611200" y="345512"/>
                  <a:pt x="610248" y="351227"/>
                </a:cubicBezTo>
                <a:cubicBezTo>
                  <a:pt x="609295" y="355037"/>
                  <a:pt x="611200" y="358847"/>
                  <a:pt x="613105" y="361704"/>
                </a:cubicBezTo>
                <a:cubicBezTo>
                  <a:pt x="617868" y="370277"/>
                  <a:pt x="622630" y="375992"/>
                  <a:pt x="618820" y="385517"/>
                </a:cubicBezTo>
                <a:cubicBezTo>
                  <a:pt x="618820" y="385517"/>
                  <a:pt x="618820" y="385517"/>
                  <a:pt x="618820" y="385517"/>
                </a:cubicBezTo>
                <a:cubicBezTo>
                  <a:pt x="612153" y="395994"/>
                  <a:pt x="605485" y="417902"/>
                  <a:pt x="591198" y="421712"/>
                </a:cubicBezTo>
                <a:cubicBezTo>
                  <a:pt x="583578" y="423617"/>
                  <a:pt x="575958" y="424569"/>
                  <a:pt x="568338" y="425522"/>
                </a:cubicBezTo>
                <a:cubicBezTo>
                  <a:pt x="565480" y="425522"/>
                  <a:pt x="562623" y="426474"/>
                  <a:pt x="559765" y="427427"/>
                </a:cubicBezTo>
                <a:cubicBezTo>
                  <a:pt x="558813" y="427427"/>
                  <a:pt x="557860" y="428379"/>
                  <a:pt x="556908" y="428379"/>
                </a:cubicBezTo>
                <a:cubicBezTo>
                  <a:pt x="556908" y="428379"/>
                  <a:pt x="556908" y="428379"/>
                  <a:pt x="556908" y="428379"/>
                </a:cubicBezTo>
                <a:cubicBezTo>
                  <a:pt x="555955" y="428379"/>
                  <a:pt x="555003" y="429332"/>
                  <a:pt x="554050" y="429332"/>
                </a:cubicBezTo>
                <a:cubicBezTo>
                  <a:pt x="551193" y="430284"/>
                  <a:pt x="549288" y="430284"/>
                  <a:pt x="546430" y="428379"/>
                </a:cubicBezTo>
                <a:cubicBezTo>
                  <a:pt x="543573" y="426474"/>
                  <a:pt x="545478" y="423617"/>
                  <a:pt x="548335" y="421712"/>
                </a:cubicBezTo>
                <a:cubicBezTo>
                  <a:pt x="550240" y="418854"/>
                  <a:pt x="552145" y="416949"/>
                  <a:pt x="555003" y="415044"/>
                </a:cubicBezTo>
                <a:cubicBezTo>
                  <a:pt x="563575" y="408377"/>
                  <a:pt x="577863" y="414092"/>
                  <a:pt x="586435" y="405519"/>
                </a:cubicBezTo>
                <a:cubicBezTo>
                  <a:pt x="591198" y="400757"/>
                  <a:pt x="591198" y="394089"/>
                  <a:pt x="585483" y="390279"/>
                </a:cubicBezTo>
                <a:cubicBezTo>
                  <a:pt x="578815" y="386469"/>
                  <a:pt x="568338" y="392184"/>
                  <a:pt x="561670" y="395994"/>
                </a:cubicBezTo>
                <a:cubicBezTo>
                  <a:pt x="558813" y="397899"/>
                  <a:pt x="555003" y="399804"/>
                  <a:pt x="552145" y="399804"/>
                </a:cubicBezTo>
                <a:cubicBezTo>
                  <a:pt x="551193" y="399804"/>
                  <a:pt x="550240" y="399804"/>
                  <a:pt x="550240" y="398852"/>
                </a:cubicBezTo>
                <a:cubicBezTo>
                  <a:pt x="550240" y="398852"/>
                  <a:pt x="550240" y="397899"/>
                  <a:pt x="550240" y="396947"/>
                </a:cubicBezTo>
                <a:cubicBezTo>
                  <a:pt x="550240" y="396947"/>
                  <a:pt x="550240" y="396947"/>
                  <a:pt x="550240" y="396947"/>
                </a:cubicBezTo>
                <a:cubicBezTo>
                  <a:pt x="550240" y="396947"/>
                  <a:pt x="550240" y="395994"/>
                  <a:pt x="551193" y="395994"/>
                </a:cubicBezTo>
                <a:lnTo>
                  <a:pt x="551193" y="395994"/>
                </a:lnTo>
                <a:cubicBezTo>
                  <a:pt x="552145" y="395042"/>
                  <a:pt x="553098" y="393137"/>
                  <a:pt x="554050" y="392184"/>
                </a:cubicBezTo>
                <a:cubicBezTo>
                  <a:pt x="555003" y="390279"/>
                  <a:pt x="555955" y="389327"/>
                  <a:pt x="556908" y="387422"/>
                </a:cubicBezTo>
                <a:cubicBezTo>
                  <a:pt x="556908" y="387422"/>
                  <a:pt x="556908" y="386469"/>
                  <a:pt x="557860" y="386469"/>
                </a:cubicBezTo>
                <a:cubicBezTo>
                  <a:pt x="561670" y="379802"/>
                  <a:pt x="564528" y="372182"/>
                  <a:pt x="567385" y="365514"/>
                </a:cubicBezTo>
                <a:cubicBezTo>
                  <a:pt x="572148" y="355037"/>
                  <a:pt x="576910" y="346464"/>
                  <a:pt x="587388" y="341702"/>
                </a:cubicBezTo>
                <a:cubicBezTo>
                  <a:pt x="592150" y="338844"/>
                  <a:pt x="596913" y="336939"/>
                  <a:pt x="601675" y="333129"/>
                </a:cubicBezTo>
                <a:cubicBezTo>
                  <a:pt x="610248" y="327414"/>
                  <a:pt x="612153" y="320747"/>
                  <a:pt x="606438" y="311222"/>
                </a:cubicBezTo>
                <a:cubicBezTo>
                  <a:pt x="603580" y="305507"/>
                  <a:pt x="593103" y="304554"/>
                  <a:pt x="588340" y="307412"/>
                </a:cubicBezTo>
                <a:cubicBezTo>
                  <a:pt x="583578" y="310269"/>
                  <a:pt x="581673" y="313127"/>
                  <a:pt x="579768" y="317889"/>
                </a:cubicBezTo>
                <a:cubicBezTo>
                  <a:pt x="578815" y="319794"/>
                  <a:pt x="577863" y="321699"/>
                  <a:pt x="576910" y="323604"/>
                </a:cubicBezTo>
                <a:cubicBezTo>
                  <a:pt x="576910" y="323604"/>
                  <a:pt x="576910" y="324557"/>
                  <a:pt x="575958" y="324557"/>
                </a:cubicBezTo>
                <a:cubicBezTo>
                  <a:pt x="575958" y="325509"/>
                  <a:pt x="575005" y="326462"/>
                  <a:pt x="575005" y="326462"/>
                </a:cubicBezTo>
                <a:cubicBezTo>
                  <a:pt x="575005" y="326462"/>
                  <a:pt x="575005" y="326462"/>
                  <a:pt x="574053" y="326462"/>
                </a:cubicBezTo>
                <a:cubicBezTo>
                  <a:pt x="573100" y="327414"/>
                  <a:pt x="572148" y="328367"/>
                  <a:pt x="571195" y="329319"/>
                </a:cubicBezTo>
                <a:cubicBezTo>
                  <a:pt x="571195" y="329319"/>
                  <a:pt x="571195" y="329319"/>
                  <a:pt x="570243" y="330272"/>
                </a:cubicBezTo>
                <a:cubicBezTo>
                  <a:pt x="566433" y="332177"/>
                  <a:pt x="564528" y="331224"/>
                  <a:pt x="562623" y="329319"/>
                </a:cubicBezTo>
                <a:cubicBezTo>
                  <a:pt x="561670" y="328367"/>
                  <a:pt x="560718" y="326462"/>
                  <a:pt x="560718" y="322652"/>
                </a:cubicBezTo>
                <a:cubicBezTo>
                  <a:pt x="560718" y="320747"/>
                  <a:pt x="560718" y="318842"/>
                  <a:pt x="559765" y="317889"/>
                </a:cubicBezTo>
                <a:cubicBezTo>
                  <a:pt x="558813" y="312174"/>
                  <a:pt x="552145" y="309317"/>
                  <a:pt x="547383" y="313127"/>
                </a:cubicBezTo>
                <a:cubicBezTo>
                  <a:pt x="538810" y="318842"/>
                  <a:pt x="543573" y="328367"/>
                  <a:pt x="547383" y="335034"/>
                </a:cubicBezTo>
                <a:cubicBezTo>
                  <a:pt x="548335" y="335987"/>
                  <a:pt x="550240" y="339797"/>
                  <a:pt x="551193" y="340749"/>
                </a:cubicBezTo>
                <a:cubicBezTo>
                  <a:pt x="556908" y="347417"/>
                  <a:pt x="554050" y="355037"/>
                  <a:pt x="551193" y="361704"/>
                </a:cubicBezTo>
                <a:cubicBezTo>
                  <a:pt x="550240" y="362657"/>
                  <a:pt x="549288" y="365514"/>
                  <a:pt x="547383" y="367419"/>
                </a:cubicBezTo>
                <a:cubicBezTo>
                  <a:pt x="545478" y="371229"/>
                  <a:pt x="542620" y="375039"/>
                  <a:pt x="536905" y="374087"/>
                </a:cubicBezTo>
                <a:cubicBezTo>
                  <a:pt x="531190" y="374087"/>
                  <a:pt x="529285" y="366467"/>
                  <a:pt x="529285" y="362657"/>
                </a:cubicBezTo>
                <a:cubicBezTo>
                  <a:pt x="529285" y="355989"/>
                  <a:pt x="530238" y="348369"/>
                  <a:pt x="530238" y="341702"/>
                </a:cubicBezTo>
                <a:cubicBezTo>
                  <a:pt x="529285" y="336939"/>
                  <a:pt x="526428" y="332177"/>
                  <a:pt x="521665" y="333129"/>
                </a:cubicBezTo>
                <a:cubicBezTo>
                  <a:pt x="514998" y="334082"/>
                  <a:pt x="512140" y="338844"/>
                  <a:pt x="510235" y="344559"/>
                </a:cubicBezTo>
                <a:cubicBezTo>
                  <a:pt x="508330" y="351227"/>
                  <a:pt x="508330" y="356942"/>
                  <a:pt x="510235" y="363609"/>
                </a:cubicBezTo>
                <a:cubicBezTo>
                  <a:pt x="511188" y="369324"/>
                  <a:pt x="512140" y="376944"/>
                  <a:pt x="514998" y="382659"/>
                </a:cubicBezTo>
                <a:cubicBezTo>
                  <a:pt x="520713" y="395042"/>
                  <a:pt x="508330" y="410282"/>
                  <a:pt x="503568" y="423617"/>
                </a:cubicBezTo>
                <a:cubicBezTo>
                  <a:pt x="498805" y="435999"/>
                  <a:pt x="492138" y="442667"/>
                  <a:pt x="478803" y="445524"/>
                </a:cubicBezTo>
                <a:cubicBezTo>
                  <a:pt x="477850" y="445524"/>
                  <a:pt x="464515" y="446477"/>
                  <a:pt x="463563" y="446477"/>
                </a:cubicBezTo>
                <a:cubicBezTo>
                  <a:pt x="462610" y="446477"/>
                  <a:pt x="460705" y="446477"/>
                  <a:pt x="459753" y="446477"/>
                </a:cubicBezTo>
                <a:cubicBezTo>
                  <a:pt x="457848" y="446477"/>
                  <a:pt x="456895" y="446477"/>
                  <a:pt x="455943" y="445524"/>
                </a:cubicBezTo>
                <a:cubicBezTo>
                  <a:pt x="454038" y="445524"/>
                  <a:pt x="452133" y="444572"/>
                  <a:pt x="452133" y="442667"/>
                </a:cubicBezTo>
                <a:cubicBezTo>
                  <a:pt x="449275" y="436952"/>
                  <a:pt x="456895" y="434094"/>
                  <a:pt x="456895" y="429332"/>
                </a:cubicBezTo>
                <a:cubicBezTo>
                  <a:pt x="456895" y="427427"/>
                  <a:pt x="455943" y="427427"/>
                  <a:pt x="454038" y="425522"/>
                </a:cubicBezTo>
                <a:cubicBezTo>
                  <a:pt x="449275" y="419807"/>
                  <a:pt x="459753" y="417902"/>
                  <a:pt x="462610" y="415997"/>
                </a:cubicBezTo>
                <a:cubicBezTo>
                  <a:pt x="471183" y="411234"/>
                  <a:pt x="474040" y="401709"/>
                  <a:pt x="477850" y="393137"/>
                </a:cubicBezTo>
                <a:cubicBezTo>
                  <a:pt x="487375" y="368372"/>
                  <a:pt x="494043" y="341702"/>
                  <a:pt x="509283" y="319794"/>
                </a:cubicBezTo>
                <a:cubicBezTo>
                  <a:pt x="518808" y="305507"/>
                  <a:pt x="533095" y="295982"/>
                  <a:pt x="549288" y="289314"/>
                </a:cubicBezTo>
                <a:cubicBezTo>
                  <a:pt x="561670" y="283599"/>
                  <a:pt x="575005" y="277884"/>
                  <a:pt x="589293" y="276932"/>
                </a:cubicBezTo>
                <a:cubicBezTo>
                  <a:pt x="595008" y="276932"/>
                  <a:pt x="601675" y="277884"/>
                  <a:pt x="607390" y="278837"/>
                </a:cubicBezTo>
                <a:cubicBezTo>
                  <a:pt x="615963" y="280742"/>
                  <a:pt x="617868" y="286457"/>
                  <a:pt x="624535" y="290267"/>
                </a:cubicBezTo>
                <a:cubicBezTo>
                  <a:pt x="630250" y="294077"/>
                  <a:pt x="640728" y="294077"/>
                  <a:pt x="644538" y="288362"/>
                </a:cubicBezTo>
                <a:cubicBezTo>
                  <a:pt x="647395" y="283599"/>
                  <a:pt x="650253" y="274074"/>
                  <a:pt x="643585" y="271217"/>
                </a:cubicBezTo>
                <a:cubicBezTo>
                  <a:pt x="637870" y="269312"/>
                  <a:pt x="632155" y="265502"/>
                  <a:pt x="626440" y="264549"/>
                </a:cubicBezTo>
                <a:cubicBezTo>
                  <a:pt x="615010" y="262644"/>
                  <a:pt x="626440" y="258834"/>
                  <a:pt x="627393" y="257882"/>
                </a:cubicBezTo>
                <a:cubicBezTo>
                  <a:pt x="632155" y="255977"/>
                  <a:pt x="635965" y="255024"/>
                  <a:pt x="640728" y="253119"/>
                </a:cubicBezTo>
                <a:cubicBezTo>
                  <a:pt x="649300" y="250262"/>
                  <a:pt x="657873" y="248357"/>
                  <a:pt x="666445" y="248357"/>
                </a:cubicBezTo>
                <a:cubicBezTo>
                  <a:pt x="675970" y="248357"/>
                  <a:pt x="681685" y="254072"/>
                  <a:pt x="688353" y="259787"/>
                </a:cubicBezTo>
                <a:cubicBezTo>
                  <a:pt x="695020" y="264549"/>
                  <a:pt x="705498" y="264549"/>
                  <a:pt x="711213" y="257882"/>
                </a:cubicBezTo>
                <a:cubicBezTo>
                  <a:pt x="715975" y="252167"/>
                  <a:pt x="715023" y="248357"/>
                  <a:pt x="710260" y="242642"/>
                </a:cubicBezTo>
                <a:cubicBezTo>
                  <a:pt x="707403" y="239784"/>
                  <a:pt x="703593" y="237879"/>
                  <a:pt x="698830" y="236927"/>
                </a:cubicBezTo>
                <a:cubicBezTo>
                  <a:pt x="695973" y="236927"/>
                  <a:pt x="672160" y="235022"/>
                  <a:pt x="680733" y="229307"/>
                </a:cubicBezTo>
                <a:cubicBezTo>
                  <a:pt x="694068" y="219782"/>
                  <a:pt x="711213" y="218829"/>
                  <a:pt x="726453" y="216924"/>
                </a:cubicBezTo>
                <a:cubicBezTo>
                  <a:pt x="735978" y="215972"/>
                  <a:pt x="744550" y="212162"/>
                  <a:pt x="749313" y="203589"/>
                </a:cubicBezTo>
                <a:cubicBezTo>
                  <a:pt x="753123" y="197874"/>
                  <a:pt x="752170" y="190254"/>
                  <a:pt x="747408" y="185492"/>
                </a:cubicBezTo>
                <a:cubicBezTo>
                  <a:pt x="740740" y="178824"/>
                  <a:pt x="728358" y="183587"/>
                  <a:pt x="721690" y="187397"/>
                </a:cubicBezTo>
                <a:cubicBezTo>
                  <a:pt x="715023" y="191207"/>
                  <a:pt x="710260" y="196922"/>
                  <a:pt x="703593" y="200732"/>
                </a:cubicBezTo>
                <a:cubicBezTo>
                  <a:pt x="701688" y="202637"/>
                  <a:pt x="698830" y="203589"/>
                  <a:pt x="695973" y="204542"/>
                </a:cubicBezTo>
                <a:cubicBezTo>
                  <a:pt x="689305" y="208352"/>
                  <a:pt x="681685" y="211209"/>
                  <a:pt x="675018" y="212162"/>
                </a:cubicBezTo>
                <a:cubicBezTo>
                  <a:pt x="670255" y="213114"/>
                  <a:pt x="665493" y="211209"/>
                  <a:pt x="665493" y="206447"/>
                </a:cubicBezTo>
                <a:cubicBezTo>
                  <a:pt x="665493" y="199779"/>
                  <a:pt x="670255" y="195017"/>
                  <a:pt x="673113" y="189302"/>
                </a:cubicBezTo>
                <a:cubicBezTo>
                  <a:pt x="674065" y="188349"/>
                  <a:pt x="674065" y="186444"/>
                  <a:pt x="674065" y="186444"/>
                </a:cubicBezTo>
                <a:cubicBezTo>
                  <a:pt x="675018" y="182634"/>
                  <a:pt x="675018" y="178824"/>
                  <a:pt x="673113" y="175014"/>
                </a:cubicBezTo>
                <a:cubicBezTo>
                  <a:pt x="671208" y="169299"/>
                  <a:pt x="661683" y="173109"/>
                  <a:pt x="659778" y="175967"/>
                </a:cubicBezTo>
                <a:cubicBezTo>
                  <a:pt x="650253" y="185492"/>
                  <a:pt x="650253" y="195969"/>
                  <a:pt x="649300" y="208352"/>
                </a:cubicBezTo>
                <a:cubicBezTo>
                  <a:pt x="649300" y="213114"/>
                  <a:pt x="648348" y="216924"/>
                  <a:pt x="645490" y="220734"/>
                </a:cubicBezTo>
                <a:cubicBezTo>
                  <a:pt x="638823" y="225497"/>
                  <a:pt x="622630" y="234069"/>
                  <a:pt x="620725" y="223592"/>
                </a:cubicBezTo>
                <a:cubicBezTo>
                  <a:pt x="619773" y="215972"/>
                  <a:pt x="625488" y="209304"/>
                  <a:pt x="625488" y="202637"/>
                </a:cubicBezTo>
                <a:cubicBezTo>
                  <a:pt x="625488" y="196922"/>
                  <a:pt x="620725" y="192159"/>
                  <a:pt x="614058" y="195969"/>
                </a:cubicBezTo>
                <a:cubicBezTo>
                  <a:pt x="604533" y="201684"/>
                  <a:pt x="600723" y="211209"/>
                  <a:pt x="598818" y="221687"/>
                </a:cubicBezTo>
                <a:cubicBezTo>
                  <a:pt x="596913" y="231212"/>
                  <a:pt x="595008" y="240737"/>
                  <a:pt x="585483" y="247404"/>
                </a:cubicBezTo>
                <a:cubicBezTo>
                  <a:pt x="578815" y="252167"/>
                  <a:pt x="568338" y="255977"/>
                  <a:pt x="560718" y="257882"/>
                </a:cubicBezTo>
                <a:cubicBezTo>
                  <a:pt x="555955" y="258834"/>
                  <a:pt x="552145" y="261692"/>
                  <a:pt x="548335" y="263597"/>
                </a:cubicBezTo>
                <a:cubicBezTo>
                  <a:pt x="545478" y="265502"/>
                  <a:pt x="531190" y="275027"/>
                  <a:pt x="529285" y="265502"/>
                </a:cubicBezTo>
                <a:cubicBezTo>
                  <a:pt x="528333" y="257882"/>
                  <a:pt x="534048" y="250262"/>
                  <a:pt x="537858" y="244547"/>
                </a:cubicBezTo>
                <a:cubicBezTo>
                  <a:pt x="541668" y="237879"/>
                  <a:pt x="550240" y="237879"/>
                  <a:pt x="556908" y="235022"/>
                </a:cubicBezTo>
                <a:cubicBezTo>
                  <a:pt x="562623" y="233117"/>
                  <a:pt x="567385" y="230259"/>
                  <a:pt x="571195" y="226449"/>
                </a:cubicBezTo>
                <a:cubicBezTo>
                  <a:pt x="574053" y="223592"/>
                  <a:pt x="575958" y="213114"/>
                  <a:pt x="570243" y="212162"/>
                </a:cubicBezTo>
                <a:cubicBezTo>
                  <a:pt x="565480" y="211209"/>
                  <a:pt x="562623" y="213114"/>
                  <a:pt x="557860" y="215019"/>
                </a:cubicBezTo>
                <a:cubicBezTo>
                  <a:pt x="554050" y="216924"/>
                  <a:pt x="542620" y="225497"/>
                  <a:pt x="538810" y="220734"/>
                </a:cubicBezTo>
                <a:cubicBezTo>
                  <a:pt x="539763" y="213114"/>
                  <a:pt x="545478" y="190254"/>
                  <a:pt x="546430" y="186444"/>
                </a:cubicBezTo>
                <a:cubicBezTo>
                  <a:pt x="550240" y="166442"/>
                  <a:pt x="566433" y="155964"/>
                  <a:pt x="581673" y="143582"/>
                </a:cubicBezTo>
                <a:cubicBezTo>
                  <a:pt x="590245" y="136914"/>
                  <a:pt x="600723" y="134057"/>
                  <a:pt x="611200" y="135962"/>
                </a:cubicBezTo>
                <a:cubicBezTo>
                  <a:pt x="615963" y="136914"/>
                  <a:pt x="620725" y="139772"/>
                  <a:pt x="626440" y="138819"/>
                </a:cubicBezTo>
                <a:cubicBezTo>
                  <a:pt x="631203" y="137867"/>
                  <a:pt x="638823" y="135009"/>
                  <a:pt x="639775" y="129294"/>
                </a:cubicBezTo>
                <a:cubicBezTo>
                  <a:pt x="639775" y="124532"/>
                  <a:pt x="635965" y="119769"/>
                  <a:pt x="629298" y="117864"/>
                </a:cubicBezTo>
                <a:cubicBezTo>
                  <a:pt x="624535" y="116912"/>
                  <a:pt x="619773" y="115959"/>
                  <a:pt x="615010" y="115959"/>
                </a:cubicBezTo>
                <a:cubicBezTo>
                  <a:pt x="613105" y="115959"/>
                  <a:pt x="611200" y="115959"/>
                  <a:pt x="609295" y="114054"/>
                </a:cubicBezTo>
                <a:cubicBezTo>
                  <a:pt x="606438" y="111197"/>
                  <a:pt x="607390" y="105482"/>
                  <a:pt x="609295" y="102624"/>
                </a:cubicBezTo>
                <a:cubicBezTo>
                  <a:pt x="611200" y="98814"/>
                  <a:pt x="613105" y="95004"/>
                  <a:pt x="615010" y="92147"/>
                </a:cubicBezTo>
                <a:cubicBezTo>
                  <a:pt x="616915" y="87384"/>
                  <a:pt x="617868" y="82622"/>
                  <a:pt x="616915" y="79764"/>
                </a:cubicBezTo>
                <a:cubicBezTo>
                  <a:pt x="614058" y="75002"/>
                  <a:pt x="604533" y="77859"/>
                  <a:pt x="601675" y="80717"/>
                </a:cubicBezTo>
                <a:cubicBezTo>
                  <a:pt x="591198" y="89289"/>
                  <a:pt x="595008" y="101672"/>
                  <a:pt x="591198" y="113102"/>
                </a:cubicBezTo>
                <a:cubicBezTo>
                  <a:pt x="589293" y="118817"/>
                  <a:pt x="578815" y="125484"/>
                  <a:pt x="574053" y="129294"/>
                </a:cubicBezTo>
                <a:cubicBezTo>
                  <a:pt x="569290" y="133104"/>
                  <a:pt x="564528" y="136914"/>
                  <a:pt x="560718" y="140724"/>
                </a:cubicBezTo>
                <a:cubicBezTo>
                  <a:pt x="557860" y="142629"/>
                  <a:pt x="555955" y="145487"/>
                  <a:pt x="553098" y="147392"/>
                </a:cubicBezTo>
                <a:cubicBezTo>
                  <a:pt x="545478" y="153107"/>
                  <a:pt x="547383" y="145487"/>
                  <a:pt x="548335" y="140724"/>
                </a:cubicBezTo>
                <a:cubicBezTo>
                  <a:pt x="550240" y="134057"/>
                  <a:pt x="552145" y="127389"/>
                  <a:pt x="554050" y="120722"/>
                </a:cubicBezTo>
                <a:cubicBezTo>
                  <a:pt x="559765" y="106434"/>
                  <a:pt x="563575" y="90242"/>
                  <a:pt x="575958" y="79764"/>
                </a:cubicBezTo>
                <a:cubicBezTo>
                  <a:pt x="582625" y="74049"/>
                  <a:pt x="587388" y="69287"/>
                  <a:pt x="586435" y="60714"/>
                </a:cubicBezTo>
                <a:cubicBezTo>
                  <a:pt x="586435" y="54999"/>
                  <a:pt x="580720" y="48332"/>
                  <a:pt x="574053" y="50237"/>
                </a:cubicBezTo>
                <a:cubicBezTo>
                  <a:pt x="573100" y="50237"/>
                  <a:pt x="572148" y="51189"/>
                  <a:pt x="571195" y="51189"/>
                </a:cubicBezTo>
                <a:cubicBezTo>
                  <a:pt x="566433" y="54047"/>
                  <a:pt x="563575" y="58809"/>
                  <a:pt x="560718" y="64524"/>
                </a:cubicBezTo>
                <a:cubicBezTo>
                  <a:pt x="559765" y="65477"/>
                  <a:pt x="558813" y="67382"/>
                  <a:pt x="557860" y="69287"/>
                </a:cubicBezTo>
                <a:cubicBezTo>
                  <a:pt x="556908" y="70239"/>
                  <a:pt x="555955" y="72144"/>
                  <a:pt x="555003" y="73097"/>
                </a:cubicBezTo>
                <a:cubicBezTo>
                  <a:pt x="551193" y="75954"/>
                  <a:pt x="548335" y="74049"/>
                  <a:pt x="546430" y="70239"/>
                </a:cubicBezTo>
                <a:cubicBezTo>
                  <a:pt x="544525" y="68334"/>
                  <a:pt x="543573" y="65477"/>
                  <a:pt x="543573" y="62619"/>
                </a:cubicBezTo>
                <a:cubicBezTo>
                  <a:pt x="542620" y="55952"/>
                  <a:pt x="544525" y="50237"/>
                  <a:pt x="543573" y="43569"/>
                </a:cubicBezTo>
                <a:cubicBezTo>
                  <a:pt x="542620" y="40712"/>
                  <a:pt x="541668" y="38807"/>
                  <a:pt x="539763" y="37854"/>
                </a:cubicBezTo>
                <a:cubicBezTo>
                  <a:pt x="534048" y="34997"/>
                  <a:pt x="528333" y="39759"/>
                  <a:pt x="526428" y="44522"/>
                </a:cubicBezTo>
                <a:cubicBezTo>
                  <a:pt x="523570" y="54047"/>
                  <a:pt x="525475" y="61667"/>
                  <a:pt x="527380" y="71192"/>
                </a:cubicBezTo>
                <a:cubicBezTo>
                  <a:pt x="530238" y="82622"/>
                  <a:pt x="537858" y="92147"/>
                  <a:pt x="535953" y="104529"/>
                </a:cubicBezTo>
                <a:cubicBezTo>
                  <a:pt x="535000" y="111197"/>
                  <a:pt x="532143" y="117864"/>
                  <a:pt x="530238" y="124532"/>
                </a:cubicBezTo>
                <a:cubicBezTo>
                  <a:pt x="527380" y="132152"/>
                  <a:pt x="520713" y="147392"/>
                  <a:pt x="511188" y="135009"/>
                </a:cubicBezTo>
                <a:cubicBezTo>
                  <a:pt x="501663" y="122627"/>
                  <a:pt x="497853" y="103577"/>
                  <a:pt x="498805" y="88337"/>
                </a:cubicBezTo>
                <a:cubicBezTo>
                  <a:pt x="499758" y="79764"/>
                  <a:pt x="503568" y="69287"/>
                  <a:pt x="497853" y="61667"/>
                </a:cubicBezTo>
                <a:cubicBezTo>
                  <a:pt x="494043" y="55952"/>
                  <a:pt x="483565" y="56904"/>
                  <a:pt x="477850" y="58809"/>
                </a:cubicBezTo>
                <a:cubicBezTo>
                  <a:pt x="472135" y="60714"/>
                  <a:pt x="470230" y="69287"/>
                  <a:pt x="471183" y="74049"/>
                </a:cubicBezTo>
                <a:cubicBezTo>
                  <a:pt x="471183" y="79764"/>
                  <a:pt x="473088" y="85479"/>
                  <a:pt x="474993" y="91194"/>
                </a:cubicBezTo>
                <a:cubicBezTo>
                  <a:pt x="474993" y="91194"/>
                  <a:pt x="479755" y="104529"/>
                  <a:pt x="479755" y="108339"/>
                </a:cubicBezTo>
                <a:cubicBezTo>
                  <a:pt x="474993" y="109292"/>
                  <a:pt x="467373" y="105482"/>
                  <a:pt x="464515" y="104529"/>
                </a:cubicBezTo>
                <a:cubicBezTo>
                  <a:pt x="461658" y="103577"/>
                  <a:pt x="459753" y="104529"/>
                  <a:pt x="456895" y="105482"/>
                </a:cubicBezTo>
                <a:cubicBezTo>
                  <a:pt x="453085" y="106434"/>
                  <a:pt x="452133" y="112149"/>
                  <a:pt x="452133" y="115007"/>
                </a:cubicBezTo>
                <a:cubicBezTo>
                  <a:pt x="452133" y="119769"/>
                  <a:pt x="457848" y="122627"/>
                  <a:pt x="461658" y="124532"/>
                </a:cubicBezTo>
                <a:cubicBezTo>
                  <a:pt x="466420" y="126437"/>
                  <a:pt x="471183" y="127389"/>
                  <a:pt x="475945" y="128342"/>
                </a:cubicBezTo>
                <a:cubicBezTo>
                  <a:pt x="482613" y="131199"/>
                  <a:pt x="487375" y="135009"/>
                  <a:pt x="492138" y="139772"/>
                </a:cubicBezTo>
                <a:cubicBezTo>
                  <a:pt x="508330" y="156917"/>
                  <a:pt x="512140" y="183587"/>
                  <a:pt x="506425" y="205494"/>
                </a:cubicBezTo>
                <a:cubicBezTo>
                  <a:pt x="503568" y="215972"/>
                  <a:pt x="499758" y="226449"/>
                  <a:pt x="494995" y="235974"/>
                </a:cubicBezTo>
                <a:cubicBezTo>
                  <a:pt x="494043" y="238832"/>
                  <a:pt x="489280" y="254072"/>
                  <a:pt x="484518" y="256929"/>
                </a:cubicBezTo>
                <a:cubicBezTo>
                  <a:pt x="483565" y="257882"/>
                  <a:pt x="482613" y="258834"/>
                  <a:pt x="481660" y="257882"/>
                </a:cubicBezTo>
                <a:cubicBezTo>
                  <a:pt x="478803" y="256929"/>
                  <a:pt x="478803" y="251214"/>
                  <a:pt x="478803" y="249309"/>
                </a:cubicBezTo>
                <a:cubicBezTo>
                  <a:pt x="478803" y="243594"/>
                  <a:pt x="479755" y="238832"/>
                  <a:pt x="479755" y="233117"/>
                </a:cubicBezTo>
                <a:cubicBezTo>
                  <a:pt x="478803" y="231212"/>
                  <a:pt x="477850" y="229307"/>
                  <a:pt x="475945" y="228354"/>
                </a:cubicBezTo>
                <a:cubicBezTo>
                  <a:pt x="469278" y="224544"/>
                  <a:pt x="463563" y="228354"/>
                  <a:pt x="460705" y="235022"/>
                </a:cubicBezTo>
                <a:cubicBezTo>
                  <a:pt x="459753" y="238832"/>
                  <a:pt x="460705" y="242642"/>
                  <a:pt x="462610" y="246452"/>
                </a:cubicBezTo>
                <a:cubicBezTo>
                  <a:pt x="464515" y="251214"/>
                  <a:pt x="464515" y="255977"/>
                  <a:pt x="464515" y="261692"/>
                </a:cubicBezTo>
                <a:cubicBezTo>
                  <a:pt x="464515" y="269312"/>
                  <a:pt x="453085" y="262644"/>
                  <a:pt x="451180" y="261692"/>
                </a:cubicBezTo>
                <a:cubicBezTo>
                  <a:pt x="445465" y="258834"/>
                  <a:pt x="436893" y="261692"/>
                  <a:pt x="435940" y="268359"/>
                </a:cubicBezTo>
                <a:cubicBezTo>
                  <a:pt x="434035" y="280742"/>
                  <a:pt x="456895" y="273122"/>
                  <a:pt x="462610" y="282647"/>
                </a:cubicBezTo>
                <a:cubicBezTo>
                  <a:pt x="471183" y="295029"/>
                  <a:pt x="461658" y="319794"/>
                  <a:pt x="454990" y="331224"/>
                </a:cubicBezTo>
                <a:cubicBezTo>
                  <a:pt x="448323" y="343607"/>
                  <a:pt x="437845" y="318842"/>
                  <a:pt x="434988" y="315984"/>
                </a:cubicBezTo>
                <a:cubicBezTo>
                  <a:pt x="432130" y="312174"/>
                  <a:pt x="428320" y="310269"/>
                  <a:pt x="423558" y="309317"/>
                </a:cubicBezTo>
                <a:cubicBezTo>
                  <a:pt x="422605" y="309317"/>
                  <a:pt x="421653" y="309317"/>
                  <a:pt x="420700" y="309317"/>
                </a:cubicBezTo>
                <a:cubicBezTo>
                  <a:pt x="417843" y="309317"/>
                  <a:pt x="414985" y="311222"/>
                  <a:pt x="413080" y="315032"/>
                </a:cubicBezTo>
                <a:cubicBezTo>
                  <a:pt x="408318" y="326462"/>
                  <a:pt x="425463" y="336939"/>
                  <a:pt x="430225" y="344559"/>
                </a:cubicBezTo>
                <a:cubicBezTo>
                  <a:pt x="442608" y="364562"/>
                  <a:pt x="433083" y="383612"/>
                  <a:pt x="423558" y="401709"/>
                </a:cubicBezTo>
                <a:cubicBezTo>
                  <a:pt x="415938" y="416949"/>
                  <a:pt x="408318" y="431237"/>
                  <a:pt x="397840" y="444572"/>
                </a:cubicBezTo>
                <a:cubicBezTo>
                  <a:pt x="394030" y="446477"/>
                  <a:pt x="391173" y="447429"/>
                  <a:pt x="386410" y="441714"/>
                </a:cubicBezTo>
                <a:cubicBezTo>
                  <a:pt x="381648" y="435999"/>
                  <a:pt x="382600" y="425522"/>
                  <a:pt x="383553" y="418854"/>
                </a:cubicBezTo>
                <a:cubicBezTo>
                  <a:pt x="384505" y="408377"/>
                  <a:pt x="389268" y="398852"/>
                  <a:pt x="394983" y="390279"/>
                </a:cubicBezTo>
                <a:cubicBezTo>
                  <a:pt x="397840" y="386469"/>
                  <a:pt x="400698" y="383612"/>
                  <a:pt x="405460" y="381707"/>
                </a:cubicBezTo>
                <a:cubicBezTo>
                  <a:pt x="410223" y="379802"/>
                  <a:pt x="414985" y="379802"/>
                  <a:pt x="419748" y="377897"/>
                </a:cubicBezTo>
                <a:cubicBezTo>
                  <a:pt x="423558" y="375992"/>
                  <a:pt x="425463" y="372182"/>
                  <a:pt x="427368" y="368372"/>
                </a:cubicBezTo>
                <a:cubicBezTo>
                  <a:pt x="430225" y="360752"/>
                  <a:pt x="428320" y="344559"/>
                  <a:pt x="419748" y="339797"/>
                </a:cubicBezTo>
                <a:cubicBezTo>
                  <a:pt x="411175" y="335987"/>
                  <a:pt x="405460" y="340749"/>
                  <a:pt x="401650" y="347417"/>
                </a:cubicBezTo>
                <a:cubicBezTo>
                  <a:pt x="399745" y="352179"/>
                  <a:pt x="397840" y="357894"/>
                  <a:pt x="395935" y="361704"/>
                </a:cubicBezTo>
                <a:cubicBezTo>
                  <a:pt x="393078" y="366467"/>
                  <a:pt x="389268" y="373134"/>
                  <a:pt x="382600" y="375039"/>
                </a:cubicBezTo>
                <a:cubicBezTo>
                  <a:pt x="374028" y="376944"/>
                  <a:pt x="370218" y="367419"/>
                  <a:pt x="369265" y="361704"/>
                </a:cubicBezTo>
                <a:cubicBezTo>
                  <a:pt x="369265" y="358847"/>
                  <a:pt x="368313" y="355037"/>
                  <a:pt x="367360" y="351227"/>
                </a:cubicBezTo>
                <a:cubicBezTo>
                  <a:pt x="364503" y="326462"/>
                  <a:pt x="370218" y="300744"/>
                  <a:pt x="386410" y="280742"/>
                </a:cubicBezTo>
                <a:cubicBezTo>
                  <a:pt x="394983" y="269312"/>
                  <a:pt x="404508" y="263597"/>
                  <a:pt x="418795" y="262644"/>
                </a:cubicBezTo>
                <a:cubicBezTo>
                  <a:pt x="423558" y="262644"/>
                  <a:pt x="431178" y="261692"/>
                  <a:pt x="434988" y="257882"/>
                </a:cubicBezTo>
                <a:cubicBezTo>
                  <a:pt x="441655" y="252167"/>
                  <a:pt x="440703" y="243594"/>
                  <a:pt x="433083" y="239784"/>
                </a:cubicBezTo>
                <a:cubicBezTo>
                  <a:pt x="429273" y="237879"/>
                  <a:pt x="424510" y="238832"/>
                  <a:pt x="420700" y="240737"/>
                </a:cubicBezTo>
                <a:cubicBezTo>
                  <a:pt x="417843" y="241689"/>
                  <a:pt x="415938" y="243594"/>
                  <a:pt x="413080" y="245499"/>
                </a:cubicBezTo>
                <a:cubicBezTo>
                  <a:pt x="410223" y="247404"/>
                  <a:pt x="404508" y="252167"/>
                  <a:pt x="400698" y="249309"/>
                </a:cubicBezTo>
                <a:cubicBezTo>
                  <a:pt x="397840" y="247404"/>
                  <a:pt x="399745" y="242642"/>
                  <a:pt x="401650" y="239784"/>
                </a:cubicBezTo>
                <a:cubicBezTo>
                  <a:pt x="404508" y="234069"/>
                  <a:pt x="410223" y="226449"/>
                  <a:pt x="410223" y="225497"/>
                </a:cubicBezTo>
                <a:cubicBezTo>
                  <a:pt x="414033" y="219782"/>
                  <a:pt x="417843" y="214067"/>
                  <a:pt x="421653" y="208352"/>
                </a:cubicBezTo>
                <a:cubicBezTo>
                  <a:pt x="429273" y="196922"/>
                  <a:pt x="438798" y="177872"/>
                  <a:pt x="452133" y="172157"/>
                </a:cubicBezTo>
                <a:cubicBezTo>
                  <a:pt x="465468" y="166442"/>
                  <a:pt x="488328" y="142629"/>
                  <a:pt x="468325" y="131199"/>
                </a:cubicBezTo>
                <a:cubicBezTo>
                  <a:pt x="461658" y="127389"/>
                  <a:pt x="450228" y="134057"/>
                  <a:pt x="445465" y="137867"/>
                </a:cubicBezTo>
                <a:cubicBezTo>
                  <a:pt x="444513" y="138819"/>
                  <a:pt x="443560" y="139772"/>
                  <a:pt x="441655" y="140724"/>
                </a:cubicBezTo>
                <a:cubicBezTo>
                  <a:pt x="439750" y="143582"/>
                  <a:pt x="436893" y="146439"/>
                  <a:pt x="434988" y="149297"/>
                </a:cubicBezTo>
                <a:cubicBezTo>
                  <a:pt x="433083" y="152154"/>
                  <a:pt x="431178" y="156917"/>
                  <a:pt x="428320" y="158822"/>
                </a:cubicBezTo>
                <a:cubicBezTo>
                  <a:pt x="420700" y="162632"/>
                  <a:pt x="424510" y="150249"/>
                  <a:pt x="425463" y="144534"/>
                </a:cubicBezTo>
                <a:cubicBezTo>
                  <a:pt x="425463" y="144534"/>
                  <a:pt x="425463" y="144534"/>
                  <a:pt x="425463" y="143582"/>
                </a:cubicBezTo>
                <a:cubicBezTo>
                  <a:pt x="423558" y="135962"/>
                  <a:pt x="417843" y="135009"/>
                  <a:pt x="410223" y="137867"/>
                </a:cubicBezTo>
                <a:cubicBezTo>
                  <a:pt x="403555" y="140724"/>
                  <a:pt x="401650" y="150249"/>
                  <a:pt x="404508" y="156917"/>
                </a:cubicBezTo>
                <a:cubicBezTo>
                  <a:pt x="406413" y="160727"/>
                  <a:pt x="408318" y="164537"/>
                  <a:pt x="409270" y="168347"/>
                </a:cubicBezTo>
                <a:cubicBezTo>
                  <a:pt x="410223" y="172157"/>
                  <a:pt x="407365" y="179777"/>
                  <a:pt x="405460" y="183587"/>
                </a:cubicBezTo>
                <a:cubicBezTo>
                  <a:pt x="402603" y="188349"/>
                  <a:pt x="400698" y="193112"/>
                  <a:pt x="398793" y="197874"/>
                </a:cubicBezTo>
                <a:cubicBezTo>
                  <a:pt x="396888" y="201684"/>
                  <a:pt x="394983" y="204542"/>
                  <a:pt x="393078" y="208352"/>
                </a:cubicBezTo>
                <a:cubicBezTo>
                  <a:pt x="392125" y="210257"/>
                  <a:pt x="382600" y="224544"/>
                  <a:pt x="379743" y="212162"/>
                </a:cubicBezTo>
                <a:cubicBezTo>
                  <a:pt x="378790" y="207399"/>
                  <a:pt x="377838" y="203589"/>
                  <a:pt x="373075" y="200732"/>
                </a:cubicBezTo>
                <a:cubicBezTo>
                  <a:pt x="369265" y="197874"/>
                  <a:pt x="362598" y="199779"/>
                  <a:pt x="360693" y="203589"/>
                </a:cubicBezTo>
                <a:cubicBezTo>
                  <a:pt x="354025" y="217877"/>
                  <a:pt x="379743" y="223592"/>
                  <a:pt x="371170" y="235974"/>
                </a:cubicBezTo>
                <a:cubicBezTo>
                  <a:pt x="368313" y="240737"/>
                  <a:pt x="366408" y="246452"/>
                  <a:pt x="362598" y="251214"/>
                </a:cubicBezTo>
                <a:cubicBezTo>
                  <a:pt x="354978" y="262644"/>
                  <a:pt x="353073" y="243594"/>
                  <a:pt x="353073" y="238832"/>
                </a:cubicBezTo>
                <a:cubicBezTo>
                  <a:pt x="352120" y="226449"/>
                  <a:pt x="348310" y="213114"/>
                  <a:pt x="344500" y="200732"/>
                </a:cubicBezTo>
                <a:cubicBezTo>
                  <a:pt x="342595" y="195017"/>
                  <a:pt x="351168" y="172157"/>
                  <a:pt x="360693" y="177872"/>
                </a:cubicBezTo>
                <a:cubicBezTo>
                  <a:pt x="363550" y="179777"/>
                  <a:pt x="367360" y="182634"/>
                  <a:pt x="371170" y="181682"/>
                </a:cubicBezTo>
                <a:cubicBezTo>
                  <a:pt x="378790" y="179777"/>
                  <a:pt x="382600" y="173109"/>
                  <a:pt x="381648" y="166442"/>
                </a:cubicBezTo>
                <a:cubicBezTo>
                  <a:pt x="380695" y="160727"/>
                  <a:pt x="359740" y="156917"/>
                  <a:pt x="367360" y="150249"/>
                </a:cubicBezTo>
                <a:cubicBezTo>
                  <a:pt x="375933" y="143582"/>
                  <a:pt x="386410" y="137867"/>
                  <a:pt x="395935" y="130247"/>
                </a:cubicBezTo>
                <a:cubicBezTo>
                  <a:pt x="399745" y="127389"/>
                  <a:pt x="404508" y="124532"/>
                  <a:pt x="408318" y="120722"/>
                </a:cubicBezTo>
                <a:cubicBezTo>
                  <a:pt x="415938" y="115007"/>
                  <a:pt x="420700" y="112149"/>
                  <a:pt x="430225" y="110244"/>
                </a:cubicBezTo>
                <a:cubicBezTo>
                  <a:pt x="435940" y="109292"/>
                  <a:pt x="444513" y="106434"/>
                  <a:pt x="447370" y="100719"/>
                </a:cubicBezTo>
                <a:cubicBezTo>
                  <a:pt x="450228" y="93099"/>
                  <a:pt x="444513" y="73097"/>
                  <a:pt x="433083" y="81669"/>
                </a:cubicBezTo>
                <a:cubicBezTo>
                  <a:pt x="430225" y="83574"/>
                  <a:pt x="428320" y="85479"/>
                  <a:pt x="426415" y="88337"/>
                </a:cubicBezTo>
                <a:cubicBezTo>
                  <a:pt x="421653" y="94052"/>
                  <a:pt x="418795" y="97862"/>
                  <a:pt x="411175" y="100719"/>
                </a:cubicBezTo>
                <a:cubicBezTo>
                  <a:pt x="406413" y="102624"/>
                  <a:pt x="401650" y="104529"/>
                  <a:pt x="397840" y="107387"/>
                </a:cubicBezTo>
                <a:cubicBezTo>
                  <a:pt x="394983" y="108339"/>
                  <a:pt x="390220" y="112149"/>
                  <a:pt x="385458" y="113102"/>
                </a:cubicBezTo>
                <a:cubicBezTo>
                  <a:pt x="382600" y="115007"/>
                  <a:pt x="380695" y="115959"/>
                  <a:pt x="378790" y="113102"/>
                </a:cubicBezTo>
                <a:cubicBezTo>
                  <a:pt x="375933" y="109292"/>
                  <a:pt x="378790" y="102624"/>
                  <a:pt x="380695" y="98814"/>
                </a:cubicBezTo>
                <a:cubicBezTo>
                  <a:pt x="382600" y="95957"/>
                  <a:pt x="383553" y="93099"/>
                  <a:pt x="385458" y="90242"/>
                </a:cubicBezTo>
                <a:cubicBezTo>
                  <a:pt x="389268" y="82622"/>
                  <a:pt x="393078" y="75002"/>
                  <a:pt x="394983" y="73097"/>
                </a:cubicBezTo>
                <a:cubicBezTo>
                  <a:pt x="401650" y="63572"/>
                  <a:pt x="409270" y="59762"/>
                  <a:pt x="421653" y="58809"/>
                </a:cubicBezTo>
                <a:cubicBezTo>
                  <a:pt x="426415" y="57857"/>
                  <a:pt x="430225" y="55952"/>
                  <a:pt x="433083" y="52142"/>
                </a:cubicBezTo>
                <a:cubicBezTo>
                  <a:pt x="436893" y="47379"/>
                  <a:pt x="434988" y="37854"/>
                  <a:pt x="432130" y="34044"/>
                </a:cubicBezTo>
                <a:cubicBezTo>
                  <a:pt x="430225" y="31187"/>
                  <a:pt x="427368" y="30234"/>
                  <a:pt x="424510" y="30234"/>
                </a:cubicBezTo>
                <a:cubicBezTo>
                  <a:pt x="422605" y="30234"/>
                  <a:pt x="419748" y="33092"/>
                  <a:pt x="416890" y="34997"/>
                </a:cubicBezTo>
                <a:cubicBezTo>
                  <a:pt x="415938" y="35949"/>
                  <a:pt x="414985" y="36902"/>
                  <a:pt x="414033" y="37854"/>
                </a:cubicBezTo>
                <a:cubicBezTo>
                  <a:pt x="413080" y="39759"/>
                  <a:pt x="409270" y="40712"/>
                  <a:pt x="407365" y="38807"/>
                </a:cubicBezTo>
                <a:cubicBezTo>
                  <a:pt x="401650" y="34044"/>
                  <a:pt x="405460" y="24519"/>
                  <a:pt x="407365" y="17852"/>
                </a:cubicBezTo>
                <a:cubicBezTo>
                  <a:pt x="408318" y="12137"/>
                  <a:pt x="407365" y="6422"/>
                  <a:pt x="402603" y="2612"/>
                </a:cubicBezTo>
                <a:cubicBezTo>
                  <a:pt x="395935" y="-3103"/>
                  <a:pt x="390220" y="1659"/>
                  <a:pt x="385458" y="6422"/>
                </a:cubicBezTo>
                <a:cubicBezTo>
                  <a:pt x="379743" y="13089"/>
                  <a:pt x="379743" y="22614"/>
                  <a:pt x="379743" y="30234"/>
                </a:cubicBezTo>
                <a:cubicBezTo>
                  <a:pt x="379743" y="39759"/>
                  <a:pt x="383553" y="49284"/>
                  <a:pt x="380695" y="58809"/>
                </a:cubicBezTo>
                <a:cubicBezTo>
                  <a:pt x="377838" y="68334"/>
                  <a:pt x="371170" y="75954"/>
                  <a:pt x="367360" y="84527"/>
                </a:cubicBezTo>
                <a:cubicBezTo>
                  <a:pt x="361645" y="95004"/>
                  <a:pt x="357835" y="106434"/>
                  <a:pt x="352120" y="116912"/>
                </a:cubicBezTo>
                <a:cubicBezTo>
                  <a:pt x="348310" y="124532"/>
                  <a:pt x="345453" y="132152"/>
                  <a:pt x="340690" y="139772"/>
                </a:cubicBezTo>
                <a:cubicBezTo>
                  <a:pt x="332118" y="153107"/>
                  <a:pt x="328308" y="135962"/>
                  <a:pt x="327355" y="134057"/>
                </a:cubicBezTo>
                <a:cubicBezTo>
                  <a:pt x="326403" y="132152"/>
                  <a:pt x="326403" y="130247"/>
                  <a:pt x="325450" y="127389"/>
                </a:cubicBezTo>
                <a:cubicBezTo>
                  <a:pt x="321640" y="116912"/>
                  <a:pt x="318783" y="104529"/>
                  <a:pt x="320688" y="94052"/>
                </a:cubicBezTo>
                <a:cubicBezTo>
                  <a:pt x="320688" y="90242"/>
                  <a:pt x="322593" y="87384"/>
                  <a:pt x="326403" y="85479"/>
                </a:cubicBezTo>
                <a:cubicBezTo>
                  <a:pt x="332118" y="82622"/>
                  <a:pt x="337833" y="81669"/>
                  <a:pt x="342595" y="77859"/>
                </a:cubicBezTo>
                <a:cubicBezTo>
                  <a:pt x="346405" y="73097"/>
                  <a:pt x="346405" y="66429"/>
                  <a:pt x="344500" y="60714"/>
                </a:cubicBezTo>
                <a:cubicBezTo>
                  <a:pt x="341643" y="53094"/>
                  <a:pt x="333070" y="55952"/>
                  <a:pt x="327355" y="58809"/>
                </a:cubicBezTo>
                <a:cubicBezTo>
                  <a:pt x="323545" y="60714"/>
                  <a:pt x="314020" y="69287"/>
                  <a:pt x="314020" y="54999"/>
                </a:cubicBezTo>
                <a:cubicBezTo>
                  <a:pt x="314020" y="51189"/>
                  <a:pt x="314973" y="46427"/>
                  <a:pt x="316878" y="42617"/>
                </a:cubicBezTo>
                <a:cubicBezTo>
                  <a:pt x="319735" y="35949"/>
                  <a:pt x="323545" y="29282"/>
                  <a:pt x="326403" y="22614"/>
                </a:cubicBezTo>
                <a:cubicBezTo>
                  <a:pt x="333070" y="5469"/>
                  <a:pt x="306400" y="1659"/>
                  <a:pt x="298780" y="15947"/>
                </a:cubicBezTo>
                <a:cubicBezTo>
                  <a:pt x="297828" y="18804"/>
                  <a:pt x="296875" y="21662"/>
                  <a:pt x="295923" y="24519"/>
                </a:cubicBezTo>
                <a:cubicBezTo>
                  <a:pt x="295923" y="25472"/>
                  <a:pt x="295923" y="26424"/>
                  <a:pt x="295923" y="27377"/>
                </a:cubicBezTo>
                <a:cubicBezTo>
                  <a:pt x="297828" y="33092"/>
                  <a:pt x="294970" y="36902"/>
                  <a:pt x="289255" y="38807"/>
                </a:cubicBezTo>
                <a:cubicBezTo>
                  <a:pt x="279730" y="37854"/>
                  <a:pt x="274968" y="18804"/>
                  <a:pt x="265443" y="18804"/>
                </a:cubicBezTo>
                <a:cubicBezTo>
                  <a:pt x="257823" y="18804"/>
                  <a:pt x="251155" y="22614"/>
                  <a:pt x="251155" y="30234"/>
                </a:cubicBezTo>
                <a:cubicBezTo>
                  <a:pt x="249250" y="43569"/>
                  <a:pt x="259728" y="49284"/>
                  <a:pt x="270205" y="55952"/>
                </a:cubicBezTo>
                <a:cubicBezTo>
                  <a:pt x="274015" y="57857"/>
                  <a:pt x="276873" y="60714"/>
                  <a:pt x="279730" y="62619"/>
                </a:cubicBezTo>
                <a:cubicBezTo>
                  <a:pt x="279730" y="62619"/>
                  <a:pt x="279730" y="62619"/>
                  <a:pt x="279730" y="62619"/>
                </a:cubicBezTo>
                <a:cubicBezTo>
                  <a:pt x="286398" y="69287"/>
                  <a:pt x="292113" y="75002"/>
                  <a:pt x="294018" y="83574"/>
                </a:cubicBezTo>
                <a:cubicBezTo>
                  <a:pt x="295923" y="91194"/>
                  <a:pt x="296875" y="99767"/>
                  <a:pt x="297828" y="107387"/>
                </a:cubicBezTo>
                <a:cubicBezTo>
                  <a:pt x="298780" y="115959"/>
                  <a:pt x="299733" y="124532"/>
                  <a:pt x="300685" y="134057"/>
                </a:cubicBezTo>
                <a:cubicBezTo>
                  <a:pt x="300685" y="135009"/>
                  <a:pt x="302590" y="152154"/>
                  <a:pt x="293065" y="146439"/>
                </a:cubicBezTo>
                <a:cubicBezTo>
                  <a:pt x="288303" y="142629"/>
                  <a:pt x="287350" y="137867"/>
                  <a:pt x="289255" y="133104"/>
                </a:cubicBezTo>
                <a:cubicBezTo>
                  <a:pt x="292113" y="125484"/>
                  <a:pt x="296875" y="112149"/>
                  <a:pt x="282588" y="113102"/>
                </a:cubicBezTo>
                <a:cubicBezTo>
                  <a:pt x="274015" y="113102"/>
                  <a:pt x="276873" y="140724"/>
                  <a:pt x="266395" y="134057"/>
                </a:cubicBezTo>
                <a:cubicBezTo>
                  <a:pt x="254013" y="125484"/>
                  <a:pt x="243535" y="114054"/>
                  <a:pt x="233058" y="103577"/>
                </a:cubicBezTo>
                <a:cubicBezTo>
                  <a:pt x="225438" y="95957"/>
                  <a:pt x="221628" y="86432"/>
                  <a:pt x="223533" y="76907"/>
                </a:cubicBezTo>
                <a:cubicBezTo>
                  <a:pt x="224485" y="71192"/>
                  <a:pt x="225438" y="66429"/>
                  <a:pt x="224485" y="60714"/>
                </a:cubicBezTo>
                <a:cubicBezTo>
                  <a:pt x="222580" y="52142"/>
                  <a:pt x="215913" y="49284"/>
                  <a:pt x="207340" y="53094"/>
                </a:cubicBezTo>
                <a:cubicBezTo>
                  <a:pt x="202578" y="54999"/>
                  <a:pt x="201625" y="60714"/>
                  <a:pt x="201625" y="66429"/>
                </a:cubicBezTo>
                <a:cubicBezTo>
                  <a:pt x="201625" y="68334"/>
                  <a:pt x="200673" y="71192"/>
                  <a:pt x="200673" y="73097"/>
                </a:cubicBezTo>
                <a:cubicBezTo>
                  <a:pt x="200673" y="82622"/>
                  <a:pt x="187338" y="80717"/>
                  <a:pt x="181623" y="78812"/>
                </a:cubicBezTo>
                <a:cubicBezTo>
                  <a:pt x="172098" y="76907"/>
                  <a:pt x="157810" y="77859"/>
                  <a:pt x="152095" y="86432"/>
                </a:cubicBezTo>
                <a:cubicBezTo>
                  <a:pt x="147333" y="93099"/>
                  <a:pt x="157810" y="101672"/>
                  <a:pt x="164478" y="102624"/>
                </a:cubicBezTo>
                <a:cubicBezTo>
                  <a:pt x="172098" y="103577"/>
                  <a:pt x="179718" y="99767"/>
                  <a:pt x="187338" y="98814"/>
                </a:cubicBezTo>
                <a:cubicBezTo>
                  <a:pt x="195910" y="98814"/>
                  <a:pt x="205435" y="103577"/>
                  <a:pt x="211150" y="108339"/>
                </a:cubicBezTo>
                <a:cubicBezTo>
                  <a:pt x="213055" y="110244"/>
                  <a:pt x="234010" y="124532"/>
                  <a:pt x="227343" y="127389"/>
                </a:cubicBezTo>
                <a:cubicBezTo>
                  <a:pt x="220675" y="130247"/>
                  <a:pt x="213055" y="131199"/>
                  <a:pt x="206388" y="134057"/>
                </a:cubicBezTo>
                <a:cubicBezTo>
                  <a:pt x="200673" y="135962"/>
                  <a:pt x="190195" y="141677"/>
                  <a:pt x="194958" y="149297"/>
                </a:cubicBezTo>
                <a:cubicBezTo>
                  <a:pt x="201625" y="158822"/>
                  <a:pt x="212103" y="154059"/>
                  <a:pt x="219723" y="149297"/>
                </a:cubicBezTo>
                <a:cubicBezTo>
                  <a:pt x="227343" y="144534"/>
                  <a:pt x="234963" y="141677"/>
                  <a:pt x="244488" y="141677"/>
                </a:cubicBezTo>
                <a:cubicBezTo>
                  <a:pt x="248298" y="141677"/>
                  <a:pt x="252108" y="143582"/>
                  <a:pt x="255918" y="145487"/>
                </a:cubicBezTo>
                <a:cubicBezTo>
                  <a:pt x="259728" y="148344"/>
                  <a:pt x="262585" y="152154"/>
                  <a:pt x="266395" y="155964"/>
                </a:cubicBezTo>
                <a:cubicBezTo>
                  <a:pt x="276873" y="167394"/>
                  <a:pt x="256870" y="167394"/>
                  <a:pt x="250203" y="170252"/>
                </a:cubicBezTo>
                <a:cubicBezTo>
                  <a:pt x="238773" y="174062"/>
                  <a:pt x="229248" y="178824"/>
                  <a:pt x="228295" y="191207"/>
                </a:cubicBezTo>
                <a:cubicBezTo>
                  <a:pt x="227343" y="202637"/>
                  <a:pt x="241630" y="199779"/>
                  <a:pt x="248298" y="195017"/>
                </a:cubicBezTo>
                <a:cubicBezTo>
                  <a:pt x="262585" y="185492"/>
                  <a:pt x="282588" y="175014"/>
                  <a:pt x="296875" y="185492"/>
                </a:cubicBezTo>
                <a:cubicBezTo>
                  <a:pt x="302590" y="191207"/>
                  <a:pt x="306400" y="200732"/>
                  <a:pt x="308305" y="209304"/>
                </a:cubicBezTo>
                <a:cubicBezTo>
                  <a:pt x="308305" y="210257"/>
                  <a:pt x="308305" y="210257"/>
                  <a:pt x="308305" y="211209"/>
                </a:cubicBezTo>
                <a:cubicBezTo>
                  <a:pt x="312115" y="224544"/>
                  <a:pt x="315925" y="237879"/>
                  <a:pt x="317830" y="251214"/>
                </a:cubicBezTo>
                <a:cubicBezTo>
                  <a:pt x="318783" y="255024"/>
                  <a:pt x="321640" y="267407"/>
                  <a:pt x="315925" y="268359"/>
                </a:cubicBezTo>
                <a:cubicBezTo>
                  <a:pt x="314973" y="269312"/>
                  <a:pt x="314020" y="269312"/>
                  <a:pt x="312115" y="268359"/>
                </a:cubicBezTo>
                <a:cubicBezTo>
                  <a:pt x="306400" y="265502"/>
                  <a:pt x="300685" y="259787"/>
                  <a:pt x="295923" y="255977"/>
                </a:cubicBezTo>
                <a:cubicBezTo>
                  <a:pt x="291160" y="252167"/>
                  <a:pt x="286398" y="248357"/>
                  <a:pt x="285445" y="242642"/>
                </a:cubicBezTo>
                <a:cubicBezTo>
                  <a:pt x="285445" y="242642"/>
                  <a:pt x="285445" y="242642"/>
                  <a:pt x="285445" y="242642"/>
                </a:cubicBezTo>
                <a:cubicBezTo>
                  <a:pt x="284493" y="236927"/>
                  <a:pt x="288303" y="227402"/>
                  <a:pt x="288303" y="221687"/>
                </a:cubicBezTo>
                <a:cubicBezTo>
                  <a:pt x="289255" y="214067"/>
                  <a:pt x="287350" y="207399"/>
                  <a:pt x="280683" y="201684"/>
                </a:cubicBezTo>
                <a:cubicBezTo>
                  <a:pt x="275920" y="198827"/>
                  <a:pt x="267348" y="197874"/>
                  <a:pt x="262585" y="201684"/>
                </a:cubicBezTo>
                <a:cubicBezTo>
                  <a:pt x="258775" y="204542"/>
                  <a:pt x="254965" y="209304"/>
                  <a:pt x="254965" y="214067"/>
                </a:cubicBezTo>
                <a:cubicBezTo>
                  <a:pt x="254965" y="223592"/>
                  <a:pt x="264490" y="230259"/>
                  <a:pt x="266395" y="238832"/>
                </a:cubicBezTo>
                <a:cubicBezTo>
                  <a:pt x="266395" y="242642"/>
                  <a:pt x="263538" y="244547"/>
                  <a:pt x="257823" y="244547"/>
                </a:cubicBezTo>
                <a:cubicBezTo>
                  <a:pt x="252108" y="244547"/>
                  <a:pt x="246393" y="240737"/>
                  <a:pt x="240678" y="239784"/>
                </a:cubicBezTo>
                <a:cubicBezTo>
                  <a:pt x="236868" y="238832"/>
                  <a:pt x="232105" y="241689"/>
                  <a:pt x="230200" y="244547"/>
                </a:cubicBezTo>
                <a:cubicBezTo>
                  <a:pt x="221628" y="253119"/>
                  <a:pt x="234010" y="265502"/>
                  <a:pt x="243535" y="265502"/>
                </a:cubicBezTo>
                <a:cubicBezTo>
                  <a:pt x="253060" y="265502"/>
                  <a:pt x="259728" y="262644"/>
                  <a:pt x="269253" y="264549"/>
                </a:cubicBezTo>
                <a:cubicBezTo>
                  <a:pt x="281635" y="267407"/>
                  <a:pt x="292113" y="277884"/>
                  <a:pt x="300685" y="285504"/>
                </a:cubicBezTo>
                <a:cubicBezTo>
                  <a:pt x="307353" y="291219"/>
                  <a:pt x="315925" y="297887"/>
                  <a:pt x="320688" y="305507"/>
                </a:cubicBezTo>
                <a:cubicBezTo>
                  <a:pt x="323545" y="310269"/>
                  <a:pt x="325450" y="315032"/>
                  <a:pt x="327355" y="319794"/>
                </a:cubicBezTo>
                <a:cubicBezTo>
                  <a:pt x="328308" y="322652"/>
                  <a:pt x="328308" y="330272"/>
                  <a:pt x="326403" y="335034"/>
                </a:cubicBezTo>
                <a:cubicBezTo>
                  <a:pt x="325450" y="336939"/>
                  <a:pt x="324498" y="338844"/>
                  <a:pt x="321640" y="337892"/>
                </a:cubicBezTo>
                <a:cubicBezTo>
                  <a:pt x="316878" y="335987"/>
                  <a:pt x="314973" y="331224"/>
                  <a:pt x="313068" y="327414"/>
                </a:cubicBezTo>
                <a:cubicBezTo>
                  <a:pt x="312115" y="324557"/>
                  <a:pt x="311163" y="321699"/>
                  <a:pt x="309258" y="319794"/>
                </a:cubicBezTo>
                <a:cubicBezTo>
                  <a:pt x="307353" y="316937"/>
                  <a:pt x="304495" y="315032"/>
                  <a:pt x="301638" y="312174"/>
                </a:cubicBezTo>
                <a:cubicBezTo>
                  <a:pt x="295923" y="307412"/>
                  <a:pt x="287350" y="306459"/>
                  <a:pt x="282588" y="313127"/>
                </a:cubicBezTo>
                <a:cubicBezTo>
                  <a:pt x="276873" y="321699"/>
                  <a:pt x="278778" y="332177"/>
                  <a:pt x="284493" y="340749"/>
                </a:cubicBezTo>
                <a:cubicBezTo>
                  <a:pt x="287350" y="344559"/>
                  <a:pt x="292113" y="346464"/>
                  <a:pt x="295923" y="347417"/>
                </a:cubicBezTo>
                <a:cubicBezTo>
                  <a:pt x="301638" y="349322"/>
                  <a:pt x="307353" y="352179"/>
                  <a:pt x="311163" y="355989"/>
                </a:cubicBezTo>
                <a:cubicBezTo>
                  <a:pt x="328308" y="373134"/>
                  <a:pt x="330213" y="395994"/>
                  <a:pt x="331165" y="417902"/>
                </a:cubicBezTo>
                <a:cubicBezTo>
                  <a:pt x="334023" y="462669"/>
                  <a:pt x="293065" y="411234"/>
                  <a:pt x="285445" y="396947"/>
                </a:cubicBezTo>
                <a:cubicBezTo>
                  <a:pt x="285445" y="393137"/>
                  <a:pt x="289255" y="393137"/>
                  <a:pt x="293065" y="391232"/>
                </a:cubicBezTo>
                <a:cubicBezTo>
                  <a:pt x="295923" y="390279"/>
                  <a:pt x="297828" y="387422"/>
                  <a:pt x="298780" y="385517"/>
                </a:cubicBezTo>
                <a:cubicBezTo>
                  <a:pt x="303543" y="378849"/>
                  <a:pt x="301638" y="371229"/>
                  <a:pt x="295923" y="365514"/>
                </a:cubicBezTo>
                <a:cubicBezTo>
                  <a:pt x="291160" y="361704"/>
                  <a:pt x="283540" y="364562"/>
                  <a:pt x="280683" y="368372"/>
                </a:cubicBezTo>
                <a:cubicBezTo>
                  <a:pt x="278778" y="371229"/>
                  <a:pt x="277825" y="378849"/>
                  <a:pt x="271158" y="376944"/>
                </a:cubicBezTo>
                <a:cubicBezTo>
                  <a:pt x="268300" y="375992"/>
                  <a:pt x="265443" y="372182"/>
                  <a:pt x="262585" y="370277"/>
                </a:cubicBezTo>
                <a:cubicBezTo>
                  <a:pt x="256870" y="364562"/>
                  <a:pt x="252108" y="357894"/>
                  <a:pt x="248298" y="351227"/>
                </a:cubicBezTo>
                <a:cubicBezTo>
                  <a:pt x="239725" y="335987"/>
                  <a:pt x="233058" y="323604"/>
                  <a:pt x="244488" y="307412"/>
                </a:cubicBezTo>
                <a:cubicBezTo>
                  <a:pt x="251155" y="298839"/>
                  <a:pt x="252108" y="291219"/>
                  <a:pt x="247345" y="281694"/>
                </a:cubicBezTo>
                <a:cubicBezTo>
                  <a:pt x="245440" y="277884"/>
                  <a:pt x="236868" y="268359"/>
                  <a:pt x="231153" y="272169"/>
                </a:cubicBezTo>
                <a:cubicBezTo>
                  <a:pt x="228295" y="274074"/>
                  <a:pt x="227343" y="275979"/>
                  <a:pt x="226390" y="279789"/>
                </a:cubicBezTo>
                <a:cubicBezTo>
                  <a:pt x="225438" y="281694"/>
                  <a:pt x="225438" y="283599"/>
                  <a:pt x="225438" y="286457"/>
                </a:cubicBezTo>
                <a:cubicBezTo>
                  <a:pt x="225438" y="288362"/>
                  <a:pt x="225438" y="291219"/>
                  <a:pt x="225438" y="293124"/>
                </a:cubicBezTo>
                <a:cubicBezTo>
                  <a:pt x="225438" y="298839"/>
                  <a:pt x="222580" y="301697"/>
                  <a:pt x="214960" y="302649"/>
                </a:cubicBezTo>
                <a:cubicBezTo>
                  <a:pt x="209245" y="300744"/>
                  <a:pt x="202578" y="293124"/>
                  <a:pt x="199720" y="290267"/>
                </a:cubicBezTo>
                <a:cubicBezTo>
                  <a:pt x="189243" y="278837"/>
                  <a:pt x="184480" y="269312"/>
                  <a:pt x="185433" y="255024"/>
                </a:cubicBezTo>
                <a:cubicBezTo>
                  <a:pt x="186385" y="243594"/>
                  <a:pt x="189243" y="231212"/>
                  <a:pt x="193053" y="219782"/>
                </a:cubicBezTo>
                <a:cubicBezTo>
                  <a:pt x="194958" y="215019"/>
                  <a:pt x="195910" y="208352"/>
                  <a:pt x="199720" y="204542"/>
                </a:cubicBezTo>
                <a:cubicBezTo>
                  <a:pt x="202578" y="200732"/>
                  <a:pt x="207340" y="197874"/>
                  <a:pt x="210198" y="194064"/>
                </a:cubicBezTo>
                <a:cubicBezTo>
                  <a:pt x="213055" y="190254"/>
                  <a:pt x="214960" y="187397"/>
                  <a:pt x="213055" y="182634"/>
                </a:cubicBezTo>
                <a:cubicBezTo>
                  <a:pt x="212103" y="179777"/>
                  <a:pt x="208293" y="174062"/>
                  <a:pt x="204483" y="175967"/>
                </a:cubicBezTo>
                <a:cubicBezTo>
                  <a:pt x="200673" y="176919"/>
                  <a:pt x="196863" y="181682"/>
                  <a:pt x="193053" y="185492"/>
                </a:cubicBezTo>
                <a:cubicBezTo>
                  <a:pt x="192100" y="187397"/>
                  <a:pt x="190195" y="189302"/>
                  <a:pt x="188290" y="189302"/>
                </a:cubicBezTo>
                <a:cubicBezTo>
                  <a:pt x="185433" y="190254"/>
                  <a:pt x="182575" y="188349"/>
                  <a:pt x="180670" y="186444"/>
                </a:cubicBezTo>
                <a:cubicBezTo>
                  <a:pt x="179718" y="185492"/>
                  <a:pt x="179718" y="185492"/>
                  <a:pt x="178765" y="184539"/>
                </a:cubicBezTo>
                <a:cubicBezTo>
                  <a:pt x="175908" y="180729"/>
                  <a:pt x="174003" y="175967"/>
                  <a:pt x="172098" y="172157"/>
                </a:cubicBezTo>
                <a:cubicBezTo>
                  <a:pt x="170193" y="166442"/>
                  <a:pt x="168288" y="161679"/>
                  <a:pt x="162573" y="159774"/>
                </a:cubicBezTo>
                <a:cubicBezTo>
                  <a:pt x="156858" y="157869"/>
                  <a:pt x="151143" y="166442"/>
                  <a:pt x="150190" y="170252"/>
                </a:cubicBezTo>
                <a:cubicBezTo>
                  <a:pt x="148285" y="181682"/>
                  <a:pt x="154000" y="187397"/>
                  <a:pt x="162573" y="194064"/>
                </a:cubicBezTo>
                <a:cubicBezTo>
                  <a:pt x="171145" y="200732"/>
                  <a:pt x="170193" y="211209"/>
                  <a:pt x="169240" y="220734"/>
                </a:cubicBezTo>
                <a:cubicBezTo>
                  <a:pt x="169240" y="224544"/>
                  <a:pt x="168288" y="227402"/>
                  <a:pt x="167335" y="231212"/>
                </a:cubicBezTo>
                <a:cubicBezTo>
                  <a:pt x="167335" y="232164"/>
                  <a:pt x="164478" y="252167"/>
                  <a:pt x="155905" y="241689"/>
                </a:cubicBezTo>
                <a:cubicBezTo>
                  <a:pt x="147333" y="230259"/>
                  <a:pt x="135903" y="220734"/>
                  <a:pt x="127330" y="209304"/>
                </a:cubicBezTo>
                <a:cubicBezTo>
                  <a:pt x="123520" y="204542"/>
                  <a:pt x="120663" y="198827"/>
                  <a:pt x="117805" y="193112"/>
                </a:cubicBezTo>
                <a:cubicBezTo>
                  <a:pt x="113995" y="184539"/>
                  <a:pt x="118758" y="178824"/>
                  <a:pt x="118758" y="171204"/>
                </a:cubicBezTo>
                <a:cubicBezTo>
                  <a:pt x="118758" y="160727"/>
                  <a:pt x="115900" y="152154"/>
                  <a:pt x="105423" y="147392"/>
                </a:cubicBezTo>
                <a:cubicBezTo>
                  <a:pt x="100660" y="144534"/>
                  <a:pt x="91135" y="147392"/>
                  <a:pt x="89230" y="152154"/>
                </a:cubicBezTo>
                <a:cubicBezTo>
                  <a:pt x="84468" y="161679"/>
                  <a:pt x="89230" y="169299"/>
                  <a:pt x="93040" y="177872"/>
                </a:cubicBezTo>
                <a:cubicBezTo>
                  <a:pt x="93993" y="180729"/>
                  <a:pt x="98755" y="189302"/>
                  <a:pt x="91135" y="189302"/>
                </a:cubicBezTo>
                <a:cubicBezTo>
                  <a:pt x="90183" y="189302"/>
                  <a:pt x="77800" y="186444"/>
                  <a:pt x="78753" y="186444"/>
                </a:cubicBezTo>
                <a:cubicBezTo>
                  <a:pt x="72085" y="184539"/>
                  <a:pt x="65418" y="185492"/>
                  <a:pt x="58750" y="186444"/>
                </a:cubicBezTo>
                <a:cubicBezTo>
                  <a:pt x="52083" y="187397"/>
                  <a:pt x="48273" y="194064"/>
                  <a:pt x="46368" y="199779"/>
                </a:cubicBezTo>
                <a:cubicBezTo>
                  <a:pt x="44463" y="209304"/>
                  <a:pt x="53988" y="214067"/>
                  <a:pt x="62560" y="215019"/>
                </a:cubicBezTo>
                <a:cubicBezTo>
                  <a:pt x="76848" y="215972"/>
                  <a:pt x="91135" y="210257"/>
                  <a:pt x="103518" y="219782"/>
                </a:cubicBezTo>
                <a:cubicBezTo>
                  <a:pt x="109233" y="223592"/>
                  <a:pt x="113995" y="231212"/>
                  <a:pt x="117805" y="235974"/>
                </a:cubicBezTo>
                <a:cubicBezTo>
                  <a:pt x="124473" y="244547"/>
                  <a:pt x="98755" y="240737"/>
                  <a:pt x="94945" y="240737"/>
                </a:cubicBezTo>
                <a:cubicBezTo>
                  <a:pt x="89230" y="241689"/>
                  <a:pt x="78753" y="242642"/>
                  <a:pt x="77800" y="249309"/>
                </a:cubicBezTo>
                <a:cubicBezTo>
                  <a:pt x="76848" y="256929"/>
                  <a:pt x="84468" y="262644"/>
                  <a:pt x="92088" y="261692"/>
                </a:cubicBezTo>
                <a:cubicBezTo>
                  <a:pt x="107328" y="259787"/>
                  <a:pt x="122568" y="254072"/>
                  <a:pt x="134950" y="260739"/>
                </a:cubicBezTo>
                <a:cubicBezTo>
                  <a:pt x="134950" y="260739"/>
                  <a:pt x="134950" y="260739"/>
                  <a:pt x="135903" y="260739"/>
                </a:cubicBezTo>
                <a:cubicBezTo>
                  <a:pt x="143523" y="264549"/>
                  <a:pt x="150190" y="273122"/>
                  <a:pt x="155905" y="279789"/>
                </a:cubicBezTo>
                <a:cubicBezTo>
                  <a:pt x="162573" y="287409"/>
                  <a:pt x="169240" y="295982"/>
                  <a:pt x="174955" y="304554"/>
                </a:cubicBezTo>
                <a:cubicBezTo>
                  <a:pt x="177813" y="308364"/>
                  <a:pt x="179718" y="315032"/>
                  <a:pt x="173050" y="315984"/>
                </a:cubicBezTo>
                <a:cubicBezTo>
                  <a:pt x="168288" y="316937"/>
                  <a:pt x="164478" y="316937"/>
                  <a:pt x="160668" y="315984"/>
                </a:cubicBezTo>
                <a:cubicBezTo>
                  <a:pt x="156858" y="315984"/>
                  <a:pt x="154000" y="315032"/>
                  <a:pt x="150190" y="315032"/>
                </a:cubicBezTo>
                <a:cubicBezTo>
                  <a:pt x="146380" y="315032"/>
                  <a:pt x="142570" y="314079"/>
                  <a:pt x="139713" y="312174"/>
                </a:cubicBezTo>
                <a:cubicBezTo>
                  <a:pt x="137808" y="312174"/>
                  <a:pt x="136855" y="311222"/>
                  <a:pt x="134950" y="310269"/>
                </a:cubicBezTo>
                <a:cubicBezTo>
                  <a:pt x="133998" y="310269"/>
                  <a:pt x="133998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28283" y="304554"/>
                  <a:pt x="130188" y="297887"/>
                  <a:pt x="130188" y="291219"/>
                </a:cubicBezTo>
                <a:cubicBezTo>
                  <a:pt x="130188" y="289314"/>
                  <a:pt x="129235" y="286457"/>
                  <a:pt x="128283" y="284552"/>
                </a:cubicBezTo>
                <a:cubicBezTo>
                  <a:pt x="126378" y="277884"/>
                  <a:pt x="115900" y="273122"/>
                  <a:pt x="109233" y="276932"/>
                </a:cubicBezTo>
                <a:cubicBezTo>
                  <a:pt x="104470" y="279789"/>
                  <a:pt x="109233" y="289314"/>
                  <a:pt x="110185" y="292172"/>
                </a:cubicBezTo>
                <a:cubicBezTo>
                  <a:pt x="112090" y="297887"/>
                  <a:pt x="113043" y="302649"/>
                  <a:pt x="105423" y="301697"/>
                </a:cubicBezTo>
                <a:cubicBezTo>
                  <a:pt x="101613" y="300744"/>
                  <a:pt x="97803" y="301697"/>
                  <a:pt x="93993" y="299792"/>
                </a:cubicBezTo>
                <a:cubicBezTo>
                  <a:pt x="84468" y="296934"/>
                  <a:pt x="73990" y="288362"/>
                  <a:pt x="72085" y="279789"/>
                </a:cubicBezTo>
                <a:cubicBezTo>
                  <a:pt x="69228" y="268359"/>
                  <a:pt x="66370" y="256929"/>
                  <a:pt x="57798" y="248357"/>
                </a:cubicBezTo>
                <a:cubicBezTo>
                  <a:pt x="53035" y="243594"/>
                  <a:pt x="42558" y="235974"/>
                  <a:pt x="34938" y="240737"/>
                </a:cubicBezTo>
                <a:cubicBezTo>
                  <a:pt x="29223" y="244547"/>
                  <a:pt x="24460" y="249309"/>
                  <a:pt x="27318" y="255977"/>
                </a:cubicBezTo>
                <a:cubicBezTo>
                  <a:pt x="30175" y="261692"/>
                  <a:pt x="33985" y="265502"/>
                  <a:pt x="38748" y="270264"/>
                </a:cubicBezTo>
                <a:cubicBezTo>
                  <a:pt x="46368" y="276932"/>
                  <a:pt x="50178" y="285504"/>
                  <a:pt x="54940" y="294077"/>
                </a:cubicBezTo>
                <a:cubicBezTo>
                  <a:pt x="55893" y="295029"/>
                  <a:pt x="55893" y="295982"/>
                  <a:pt x="55893" y="296934"/>
                </a:cubicBezTo>
                <a:cubicBezTo>
                  <a:pt x="55893" y="296934"/>
                  <a:pt x="55893" y="296934"/>
                  <a:pt x="55893" y="296934"/>
                </a:cubicBezTo>
                <a:cubicBezTo>
                  <a:pt x="57798" y="298839"/>
                  <a:pt x="58750" y="302649"/>
                  <a:pt x="54940" y="303602"/>
                </a:cubicBezTo>
                <a:cubicBezTo>
                  <a:pt x="53035" y="304554"/>
                  <a:pt x="51130" y="304554"/>
                  <a:pt x="49225" y="303602"/>
                </a:cubicBezTo>
                <a:lnTo>
                  <a:pt x="49225" y="303602"/>
                </a:lnTo>
                <a:cubicBezTo>
                  <a:pt x="46368" y="301697"/>
                  <a:pt x="43510" y="300744"/>
                  <a:pt x="40653" y="298839"/>
                </a:cubicBezTo>
                <a:cubicBezTo>
                  <a:pt x="34938" y="295029"/>
                  <a:pt x="31128" y="293124"/>
                  <a:pt x="24460" y="292172"/>
                </a:cubicBezTo>
                <a:cubicBezTo>
                  <a:pt x="16840" y="290267"/>
                  <a:pt x="9220" y="290267"/>
                  <a:pt x="4458" y="296934"/>
                </a:cubicBezTo>
                <a:cubicBezTo>
                  <a:pt x="-6020" y="311222"/>
                  <a:pt x="5410" y="330272"/>
                  <a:pt x="23508" y="318842"/>
                </a:cubicBezTo>
                <a:cubicBezTo>
                  <a:pt x="31128" y="314079"/>
                  <a:pt x="36843" y="317889"/>
                  <a:pt x="43510" y="318842"/>
                </a:cubicBezTo>
                <a:cubicBezTo>
                  <a:pt x="50178" y="319794"/>
                  <a:pt x="48273" y="319794"/>
                  <a:pt x="52083" y="319794"/>
                </a:cubicBezTo>
                <a:cubicBezTo>
                  <a:pt x="52083" y="319794"/>
                  <a:pt x="46368" y="325509"/>
                  <a:pt x="45415" y="325509"/>
                </a:cubicBezTo>
                <a:cubicBezTo>
                  <a:pt x="38748" y="331224"/>
                  <a:pt x="33033" y="341702"/>
                  <a:pt x="33985" y="350274"/>
                </a:cubicBezTo>
                <a:cubicBezTo>
                  <a:pt x="34938" y="361704"/>
                  <a:pt x="46368" y="365514"/>
                  <a:pt x="54940" y="356942"/>
                </a:cubicBezTo>
                <a:cubicBezTo>
                  <a:pt x="62560" y="349322"/>
                  <a:pt x="58750" y="339797"/>
                  <a:pt x="68275" y="332177"/>
                </a:cubicBezTo>
                <a:cubicBezTo>
                  <a:pt x="74943" y="327414"/>
                  <a:pt x="85420" y="324557"/>
                  <a:pt x="93993" y="326462"/>
                </a:cubicBezTo>
                <a:cubicBezTo>
                  <a:pt x="93993" y="326462"/>
                  <a:pt x="93993" y="326462"/>
                  <a:pt x="93993" y="326462"/>
                </a:cubicBezTo>
                <a:cubicBezTo>
                  <a:pt x="98755" y="327414"/>
                  <a:pt x="102565" y="328367"/>
                  <a:pt x="101613" y="334082"/>
                </a:cubicBezTo>
                <a:cubicBezTo>
                  <a:pt x="101613" y="336939"/>
                  <a:pt x="98755" y="339797"/>
                  <a:pt x="97803" y="341702"/>
                </a:cubicBezTo>
                <a:cubicBezTo>
                  <a:pt x="95898" y="346464"/>
                  <a:pt x="93993" y="351227"/>
                  <a:pt x="93993" y="356942"/>
                </a:cubicBezTo>
                <a:cubicBezTo>
                  <a:pt x="93993" y="356942"/>
                  <a:pt x="93993" y="357894"/>
                  <a:pt x="93993" y="357894"/>
                </a:cubicBezTo>
                <a:cubicBezTo>
                  <a:pt x="93993" y="366467"/>
                  <a:pt x="95898" y="375039"/>
                  <a:pt x="106375" y="373134"/>
                </a:cubicBezTo>
                <a:cubicBezTo>
                  <a:pt x="120663" y="371229"/>
                  <a:pt x="120663" y="353132"/>
                  <a:pt x="122568" y="342654"/>
                </a:cubicBezTo>
                <a:cubicBezTo>
                  <a:pt x="124473" y="326462"/>
                  <a:pt x="155905" y="333129"/>
                  <a:pt x="166383" y="335034"/>
                </a:cubicBezTo>
                <a:cubicBezTo>
                  <a:pt x="178765" y="335987"/>
                  <a:pt x="186385" y="338844"/>
                  <a:pt x="195910" y="346464"/>
                </a:cubicBezTo>
                <a:cubicBezTo>
                  <a:pt x="198768" y="348369"/>
                  <a:pt x="211150" y="360752"/>
                  <a:pt x="202578" y="364562"/>
                </a:cubicBezTo>
                <a:cubicBezTo>
                  <a:pt x="196863" y="367419"/>
                  <a:pt x="191148" y="369324"/>
                  <a:pt x="185433" y="368372"/>
                </a:cubicBezTo>
                <a:cubicBezTo>
                  <a:pt x="179718" y="367419"/>
                  <a:pt x="174003" y="367419"/>
                  <a:pt x="169240" y="365514"/>
                </a:cubicBezTo>
                <a:cubicBezTo>
                  <a:pt x="163525" y="363609"/>
                  <a:pt x="159715" y="358847"/>
                  <a:pt x="154953" y="355989"/>
                </a:cubicBezTo>
                <a:cubicBezTo>
                  <a:pt x="147333" y="351227"/>
                  <a:pt x="133045" y="354084"/>
                  <a:pt x="132093" y="364562"/>
                </a:cubicBezTo>
                <a:cubicBezTo>
                  <a:pt x="132093" y="371229"/>
                  <a:pt x="135903" y="375039"/>
                  <a:pt x="142570" y="376944"/>
                </a:cubicBezTo>
                <a:cubicBezTo>
                  <a:pt x="146380" y="378849"/>
                  <a:pt x="152095" y="378849"/>
                  <a:pt x="155905" y="378849"/>
                </a:cubicBezTo>
                <a:cubicBezTo>
                  <a:pt x="157810" y="378849"/>
                  <a:pt x="176860" y="379802"/>
                  <a:pt x="174955" y="383612"/>
                </a:cubicBezTo>
                <a:cubicBezTo>
                  <a:pt x="174955" y="383612"/>
                  <a:pt x="174955" y="384564"/>
                  <a:pt x="174955" y="384564"/>
                </a:cubicBezTo>
                <a:cubicBezTo>
                  <a:pt x="171145" y="390279"/>
                  <a:pt x="162573" y="395042"/>
                  <a:pt x="160668" y="400757"/>
                </a:cubicBezTo>
                <a:cubicBezTo>
                  <a:pt x="158763" y="407424"/>
                  <a:pt x="164478" y="415997"/>
                  <a:pt x="173050" y="414092"/>
                </a:cubicBezTo>
                <a:cubicBezTo>
                  <a:pt x="182575" y="412187"/>
                  <a:pt x="184480" y="401709"/>
                  <a:pt x="187338" y="395042"/>
                </a:cubicBezTo>
                <a:cubicBezTo>
                  <a:pt x="194005" y="384564"/>
                  <a:pt x="210198" y="384564"/>
                  <a:pt x="220675" y="388374"/>
                </a:cubicBezTo>
                <a:cubicBezTo>
                  <a:pt x="221628" y="388374"/>
                  <a:pt x="234010" y="395994"/>
                  <a:pt x="237820" y="401709"/>
                </a:cubicBezTo>
                <a:cubicBezTo>
                  <a:pt x="237820" y="402662"/>
                  <a:pt x="237820" y="402662"/>
                  <a:pt x="237820" y="402662"/>
                </a:cubicBezTo>
                <a:cubicBezTo>
                  <a:pt x="237820" y="402662"/>
                  <a:pt x="237820" y="402662"/>
                  <a:pt x="237820" y="403614"/>
                </a:cubicBezTo>
                <a:cubicBezTo>
                  <a:pt x="237820" y="404567"/>
                  <a:pt x="237820" y="405519"/>
                  <a:pt x="236868" y="406472"/>
                </a:cubicBezTo>
                <a:cubicBezTo>
                  <a:pt x="236868" y="406472"/>
                  <a:pt x="236868" y="407424"/>
                  <a:pt x="236868" y="407424"/>
                </a:cubicBezTo>
                <a:cubicBezTo>
                  <a:pt x="233058" y="411234"/>
                  <a:pt x="221628" y="409329"/>
                  <a:pt x="216865" y="409329"/>
                </a:cubicBezTo>
                <a:cubicBezTo>
                  <a:pt x="211150" y="409329"/>
                  <a:pt x="205435" y="410282"/>
                  <a:pt x="200673" y="413139"/>
                </a:cubicBezTo>
                <a:cubicBezTo>
                  <a:pt x="193053" y="417902"/>
                  <a:pt x="198768" y="426474"/>
                  <a:pt x="204483" y="430284"/>
                </a:cubicBezTo>
                <a:cubicBezTo>
                  <a:pt x="213055" y="435999"/>
                  <a:pt x="226390" y="430284"/>
                  <a:pt x="234010" y="426474"/>
                </a:cubicBezTo>
                <a:cubicBezTo>
                  <a:pt x="245440" y="421712"/>
                  <a:pt x="257823" y="430284"/>
                  <a:pt x="265443" y="435999"/>
                </a:cubicBezTo>
                <a:cubicBezTo>
                  <a:pt x="273063" y="441714"/>
                  <a:pt x="283540" y="454097"/>
                  <a:pt x="267348" y="457907"/>
                </a:cubicBezTo>
                <a:cubicBezTo>
                  <a:pt x="258775" y="459812"/>
                  <a:pt x="247345" y="455049"/>
                  <a:pt x="238773" y="453144"/>
                </a:cubicBezTo>
                <a:cubicBezTo>
                  <a:pt x="232105" y="451239"/>
                  <a:pt x="224485" y="451239"/>
                  <a:pt x="216865" y="450287"/>
                </a:cubicBezTo>
                <a:cubicBezTo>
                  <a:pt x="210198" y="450287"/>
                  <a:pt x="203530" y="451239"/>
                  <a:pt x="197815" y="452192"/>
                </a:cubicBezTo>
                <a:cubicBezTo>
                  <a:pt x="182575" y="455049"/>
                  <a:pt x="171145" y="449334"/>
                  <a:pt x="173050" y="434094"/>
                </a:cubicBezTo>
                <a:cubicBezTo>
                  <a:pt x="174003" y="430284"/>
                  <a:pt x="174003" y="426474"/>
                  <a:pt x="173050" y="423617"/>
                </a:cubicBezTo>
                <a:cubicBezTo>
                  <a:pt x="173050" y="423617"/>
                  <a:pt x="173050" y="422664"/>
                  <a:pt x="173050" y="422664"/>
                </a:cubicBezTo>
                <a:cubicBezTo>
                  <a:pt x="171145" y="418854"/>
                  <a:pt x="167335" y="416949"/>
                  <a:pt x="163525" y="416949"/>
                </a:cubicBezTo>
                <a:cubicBezTo>
                  <a:pt x="162573" y="416949"/>
                  <a:pt x="162573" y="416949"/>
                  <a:pt x="161620" y="416949"/>
                </a:cubicBezTo>
                <a:cubicBezTo>
                  <a:pt x="160668" y="416949"/>
                  <a:pt x="159715" y="416949"/>
                  <a:pt x="158763" y="417902"/>
                </a:cubicBezTo>
                <a:cubicBezTo>
                  <a:pt x="158763" y="417902"/>
                  <a:pt x="158763" y="417902"/>
                  <a:pt x="157810" y="417902"/>
                </a:cubicBezTo>
                <a:cubicBezTo>
                  <a:pt x="156858" y="418854"/>
                  <a:pt x="155905" y="419807"/>
                  <a:pt x="154953" y="421712"/>
                </a:cubicBezTo>
                <a:cubicBezTo>
                  <a:pt x="154000" y="424569"/>
                  <a:pt x="154000" y="428379"/>
                  <a:pt x="153048" y="432189"/>
                </a:cubicBezTo>
                <a:cubicBezTo>
                  <a:pt x="152095" y="435047"/>
                  <a:pt x="150190" y="434094"/>
                  <a:pt x="149238" y="433142"/>
                </a:cubicBezTo>
                <a:cubicBezTo>
                  <a:pt x="148285" y="433142"/>
                  <a:pt x="148285" y="432189"/>
                  <a:pt x="147333" y="431237"/>
                </a:cubicBezTo>
                <a:cubicBezTo>
                  <a:pt x="142570" y="424569"/>
                  <a:pt x="137808" y="418854"/>
                  <a:pt x="130188" y="415044"/>
                </a:cubicBezTo>
                <a:cubicBezTo>
                  <a:pt x="119710" y="410282"/>
                  <a:pt x="107328" y="411234"/>
                  <a:pt x="97803" y="403614"/>
                </a:cubicBezTo>
                <a:cubicBezTo>
                  <a:pt x="87325" y="395042"/>
                  <a:pt x="88278" y="380754"/>
                  <a:pt x="82563" y="369324"/>
                </a:cubicBezTo>
                <a:cubicBezTo>
                  <a:pt x="80658" y="364562"/>
                  <a:pt x="73038" y="359799"/>
                  <a:pt x="66370" y="362657"/>
                </a:cubicBezTo>
                <a:cubicBezTo>
                  <a:pt x="50178" y="369324"/>
                  <a:pt x="65418" y="385517"/>
                  <a:pt x="70180" y="395042"/>
                </a:cubicBezTo>
                <a:cubicBezTo>
                  <a:pt x="71133" y="396947"/>
                  <a:pt x="72085" y="398852"/>
                  <a:pt x="72085" y="399804"/>
                </a:cubicBezTo>
                <a:cubicBezTo>
                  <a:pt x="71133" y="401709"/>
                  <a:pt x="68275" y="402662"/>
                  <a:pt x="66370" y="402662"/>
                </a:cubicBezTo>
                <a:cubicBezTo>
                  <a:pt x="66370" y="402662"/>
                  <a:pt x="66370" y="402662"/>
                  <a:pt x="66370" y="402662"/>
                </a:cubicBezTo>
                <a:cubicBezTo>
                  <a:pt x="64465" y="401709"/>
                  <a:pt x="61608" y="400757"/>
                  <a:pt x="59703" y="399804"/>
                </a:cubicBezTo>
                <a:cubicBezTo>
                  <a:pt x="56845" y="398852"/>
                  <a:pt x="53035" y="395994"/>
                  <a:pt x="49225" y="395994"/>
                </a:cubicBezTo>
                <a:cubicBezTo>
                  <a:pt x="44463" y="395994"/>
                  <a:pt x="40653" y="396947"/>
                  <a:pt x="36843" y="399804"/>
                </a:cubicBezTo>
                <a:cubicBezTo>
                  <a:pt x="29223" y="406472"/>
                  <a:pt x="42558" y="416949"/>
                  <a:pt x="48273" y="418854"/>
                </a:cubicBezTo>
                <a:cubicBezTo>
                  <a:pt x="63513" y="425522"/>
                  <a:pt x="84468" y="423617"/>
                  <a:pt x="100660" y="424569"/>
                </a:cubicBezTo>
                <a:cubicBezTo>
                  <a:pt x="112090" y="425522"/>
                  <a:pt x="119710" y="430284"/>
                  <a:pt x="125425" y="438857"/>
                </a:cubicBezTo>
                <a:cubicBezTo>
                  <a:pt x="128283" y="442667"/>
                  <a:pt x="133998" y="444572"/>
                  <a:pt x="137808" y="448382"/>
                </a:cubicBezTo>
                <a:cubicBezTo>
                  <a:pt x="143523" y="457907"/>
                  <a:pt x="133998" y="462669"/>
                  <a:pt x="124473" y="463622"/>
                </a:cubicBezTo>
                <a:cubicBezTo>
                  <a:pt x="117805" y="463622"/>
                  <a:pt x="112090" y="460764"/>
                  <a:pt x="107328" y="456954"/>
                </a:cubicBezTo>
                <a:cubicBezTo>
                  <a:pt x="101613" y="452192"/>
                  <a:pt x="97803" y="444572"/>
                  <a:pt x="90183" y="440762"/>
                </a:cubicBezTo>
                <a:cubicBezTo>
                  <a:pt x="84468" y="437904"/>
                  <a:pt x="77800" y="437904"/>
                  <a:pt x="73990" y="441714"/>
                </a:cubicBezTo>
                <a:cubicBezTo>
                  <a:pt x="63513" y="448382"/>
                  <a:pt x="73990" y="45695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84468" y="472194"/>
                  <a:pt x="69228" y="476957"/>
                  <a:pt x="63513" y="471242"/>
                </a:cubicBezTo>
                <a:cubicBezTo>
                  <a:pt x="60655" y="469337"/>
                  <a:pt x="58750" y="467432"/>
                  <a:pt x="56845" y="464574"/>
                </a:cubicBezTo>
                <a:cubicBezTo>
                  <a:pt x="53988" y="460764"/>
                  <a:pt x="52083" y="456954"/>
                  <a:pt x="49225" y="453144"/>
                </a:cubicBezTo>
                <a:cubicBezTo>
                  <a:pt x="44463" y="446477"/>
                  <a:pt x="40653" y="439809"/>
                  <a:pt x="33985" y="435999"/>
                </a:cubicBezTo>
                <a:cubicBezTo>
                  <a:pt x="25413" y="432189"/>
                  <a:pt x="7315" y="433142"/>
                  <a:pt x="8268" y="445524"/>
                </a:cubicBezTo>
                <a:cubicBezTo>
                  <a:pt x="8268" y="453144"/>
                  <a:pt x="12078" y="457907"/>
                  <a:pt x="17793" y="462669"/>
                </a:cubicBezTo>
                <a:cubicBezTo>
                  <a:pt x="23508" y="467432"/>
                  <a:pt x="42558" y="476957"/>
                  <a:pt x="39700" y="486482"/>
                </a:cubicBezTo>
                <a:cubicBezTo>
                  <a:pt x="35890" y="491244"/>
                  <a:pt x="25413" y="487434"/>
                  <a:pt x="18745" y="486482"/>
                </a:cubicBezTo>
                <a:cubicBezTo>
                  <a:pt x="13030" y="485529"/>
                  <a:pt x="9220" y="486482"/>
                  <a:pt x="5410" y="489339"/>
                </a:cubicBezTo>
                <a:cubicBezTo>
                  <a:pt x="-3162" y="495054"/>
                  <a:pt x="-305" y="507437"/>
                  <a:pt x="5410" y="513152"/>
                </a:cubicBezTo>
                <a:cubicBezTo>
                  <a:pt x="9220" y="516962"/>
                  <a:pt x="14935" y="517914"/>
                  <a:pt x="20650" y="516962"/>
                </a:cubicBezTo>
                <a:cubicBezTo>
                  <a:pt x="23508" y="516962"/>
                  <a:pt x="27318" y="515057"/>
                  <a:pt x="29223" y="513152"/>
                </a:cubicBezTo>
                <a:cubicBezTo>
                  <a:pt x="30175" y="512199"/>
                  <a:pt x="31128" y="512199"/>
                  <a:pt x="32080" y="512199"/>
                </a:cubicBezTo>
                <a:cubicBezTo>
                  <a:pt x="33985" y="511247"/>
                  <a:pt x="36843" y="509342"/>
                  <a:pt x="39700" y="509342"/>
                </a:cubicBezTo>
                <a:cubicBezTo>
                  <a:pt x="42558" y="509342"/>
                  <a:pt x="42558" y="512199"/>
                  <a:pt x="42558" y="514104"/>
                </a:cubicBezTo>
                <a:cubicBezTo>
                  <a:pt x="41605" y="516962"/>
                  <a:pt x="36843" y="519819"/>
                  <a:pt x="33985" y="521724"/>
                </a:cubicBezTo>
                <a:cubicBezTo>
                  <a:pt x="33033" y="522677"/>
                  <a:pt x="31128" y="523629"/>
                  <a:pt x="30175" y="524582"/>
                </a:cubicBezTo>
                <a:cubicBezTo>
                  <a:pt x="24460" y="530297"/>
                  <a:pt x="19698" y="536964"/>
                  <a:pt x="25413" y="545537"/>
                </a:cubicBezTo>
                <a:cubicBezTo>
                  <a:pt x="30175" y="552204"/>
                  <a:pt x="46368" y="548394"/>
                  <a:pt x="51130" y="543632"/>
                </a:cubicBezTo>
                <a:cubicBezTo>
                  <a:pt x="55893" y="539822"/>
                  <a:pt x="57798" y="534107"/>
                  <a:pt x="59703" y="528392"/>
                </a:cubicBezTo>
                <a:cubicBezTo>
                  <a:pt x="59703" y="528392"/>
                  <a:pt x="59703" y="528392"/>
                  <a:pt x="59703" y="527439"/>
                </a:cubicBezTo>
                <a:cubicBezTo>
                  <a:pt x="60655" y="519819"/>
                  <a:pt x="61608" y="509342"/>
                  <a:pt x="68275" y="503627"/>
                </a:cubicBezTo>
                <a:cubicBezTo>
                  <a:pt x="73990" y="498864"/>
                  <a:pt x="76848" y="507437"/>
                  <a:pt x="80658" y="508389"/>
                </a:cubicBezTo>
                <a:cubicBezTo>
                  <a:pt x="80658" y="508389"/>
                  <a:pt x="80658" y="508389"/>
                  <a:pt x="80658" y="508389"/>
                </a:cubicBezTo>
                <a:cubicBezTo>
                  <a:pt x="83515" y="509342"/>
                  <a:pt x="87325" y="507437"/>
                  <a:pt x="89230" y="506484"/>
                </a:cubicBezTo>
                <a:cubicBezTo>
                  <a:pt x="93040" y="504579"/>
                  <a:pt x="101613" y="495054"/>
                  <a:pt x="106375" y="504579"/>
                </a:cubicBezTo>
                <a:cubicBezTo>
                  <a:pt x="108280" y="507437"/>
                  <a:pt x="101613" y="515057"/>
                  <a:pt x="99708" y="516962"/>
                </a:cubicBezTo>
                <a:cubicBezTo>
                  <a:pt x="93993" y="524582"/>
                  <a:pt x="107328" y="529344"/>
                  <a:pt x="113043" y="527439"/>
                </a:cubicBezTo>
                <a:cubicBezTo>
                  <a:pt x="113043" y="527439"/>
                  <a:pt x="113043" y="527439"/>
                  <a:pt x="113043" y="527439"/>
                </a:cubicBezTo>
                <a:cubicBezTo>
                  <a:pt x="120663" y="527439"/>
                  <a:pt x="125425" y="519819"/>
                  <a:pt x="127330" y="513152"/>
                </a:cubicBezTo>
                <a:cubicBezTo>
                  <a:pt x="127330" y="511247"/>
                  <a:pt x="128283" y="509342"/>
                  <a:pt x="128283" y="507437"/>
                </a:cubicBezTo>
                <a:cubicBezTo>
                  <a:pt x="128283" y="505532"/>
                  <a:pt x="128283" y="504579"/>
                  <a:pt x="129235" y="503627"/>
                </a:cubicBezTo>
                <a:cubicBezTo>
                  <a:pt x="130188" y="500769"/>
                  <a:pt x="132093" y="497912"/>
                  <a:pt x="134950" y="498864"/>
                </a:cubicBezTo>
                <a:cubicBezTo>
                  <a:pt x="138760" y="498864"/>
                  <a:pt x="139713" y="502674"/>
                  <a:pt x="142570" y="502674"/>
                </a:cubicBezTo>
                <a:cubicBezTo>
                  <a:pt x="146380" y="503627"/>
                  <a:pt x="149238" y="502674"/>
                  <a:pt x="152095" y="501722"/>
                </a:cubicBezTo>
                <a:cubicBezTo>
                  <a:pt x="153048" y="501722"/>
                  <a:pt x="153048" y="500769"/>
                  <a:pt x="154000" y="500769"/>
                </a:cubicBezTo>
                <a:cubicBezTo>
                  <a:pt x="156858" y="498864"/>
                  <a:pt x="159715" y="496959"/>
                  <a:pt x="162573" y="497912"/>
                </a:cubicBezTo>
                <a:cubicBezTo>
                  <a:pt x="164478" y="498864"/>
                  <a:pt x="163525" y="500769"/>
                  <a:pt x="162573" y="502674"/>
                </a:cubicBezTo>
                <a:cubicBezTo>
                  <a:pt x="162573" y="502674"/>
                  <a:pt x="162573" y="502674"/>
                  <a:pt x="162573" y="502674"/>
                </a:cubicBezTo>
                <a:cubicBezTo>
                  <a:pt x="157810" y="508389"/>
                  <a:pt x="147333" y="517914"/>
                  <a:pt x="160668" y="522677"/>
                </a:cubicBezTo>
                <a:cubicBezTo>
                  <a:pt x="172098" y="526487"/>
                  <a:pt x="182575" y="509342"/>
                  <a:pt x="188290" y="502674"/>
                </a:cubicBezTo>
                <a:cubicBezTo>
                  <a:pt x="195910" y="493149"/>
                  <a:pt x="209245" y="489339"/>
                  <a:pt x="221628" y="490292"/>
                </a:cubicBezTo>
                <a:cubicBezTo>
                  <a:pt x="228295" y="490292"/>
                  <a:pt x="244488" y="496007"/>
                  <a:pt x="235915" y="506484"/>
                </a:cubicBezTo>
                <a:cubicBezTo>
                  <a:pt x="233058" y="510294"/>
                  <a:pt x="227343" y="513152"/>
                  <a:pt x="223533" y="516009"/>
                </a:cubicBezTo>
                <a:cubicBezTo>
                  <a:pt x="216865" y="520772"/>
                  <a:pt x="195910" y="526487"/>
                  <a:pt x="199720" y="537917"/>
                </a:cubicBezTo>
                <a:cubicBezTo>
                  <a:pt x="203530" y="547442"/>
                  <a:pt x="216865" y="546489"/>
                  <a:pt x="225438" y="541727"/>
                </a:cubicBezTo>
                <a:cubicBezTo>
                  <a:pt x="232105" y="537917"/>
                  <a:pt x="235915" y="533154"/>
                  <a:pt x="240678" y="527439"/>
                </a:cubicBezTo>
                <a:cubicBezTo>
                  <a:pt x="245440" y="521724"/>
                  <a:pt x="248298" y="511247"/>
                  <a:pt x="254965" y="507437"/>
                </a:cubicBezTo>
                <a:cubicBezTo>
                  <a:pt x="256870" y="506484"/>
                  <a:pt x="258775" y="506484"/>
                  <a:pt x="261633" y="505532"/>
                </a:cubicBezTo>
                <a:cubicBezTo>
                  <a:pt x="265443" y="504579"/>
                  <a:pt x="270205" y="504579"/>
                  <a:pt x="272110" y="507437"/>
                </a:cubicBezTo>
                <a:cubicBezTo>
                  <a:pt x="274015" y="510294"/>
                  <a:pt x="272110" y="515057"/>
                  <a:pt x="273063" y="517914"/>
                </a:cubicBezTo>
                <a:cubicBezTo>
                  <a:pt x="273063" y="520772"/>
                  <a:pt x="273063" y="525534"/>
                  <a:pt x="276873" y="527439"/>
                </a:cubicBezTo>
                <a:cubicBezTo>
                  <a:pt x="278778" y="528392"/>
                  <a:pt x="280683" y="528392"/>
                  <a:pt x="282588" y="527439"/>
                </a:cubicBezTo>
                <a:cubicBezTo>
                  <a:pt x="287350" y="525534"/>
                  <a:pt x="289255" y="522677"/>
                  <a:pt x="291160" y="517914"/>
                </a:cubicBezTo>
                <a:cubicBezTo>
                  <a:pt x="293065" y="512199"/>
                  <a:pt x="293065" y="489339"/>
                  <a:pt x="312115" y="502674"/>
                </a:cubicBezTo>
                <a:cubicBezTo>
                  <a:pt x="315925" y="504579"/>
                  <a:pt x="318783" y="508389"/>
                  <a:pt x="320688" y="511247"/>
                </a:cubicBezTo>
                <a:cubicBezTo>
                  <a:pt x="335928" y="529344"/>
                  <a:pt x="337833" y="552204"/>
                  <a:pt x="336880" y="574112"/>
                </a:cubicBezTo>
                <a:cubicBezTo>
                  <a:pt x="335928" y="589352"/>
                  <a:pt x="326403" y="606497"/>
                  <a:pt x="332118" y="620784"/>
                </a:cubicBezTo>
                <a:cubicBezTo>
                  <a:pt x="336880" y="632214"/>
                  <a:pt x="356883" y="635072"/>
                  <a:pt x="368313" y="634119"/>
                </a:cubicBezTo>
                <a:cubicBezTo>
                  <a:pt x="381648" y="633167"/>
                  <a:pt x="397840" y="629357"/>
                  <a:pt x="397840" y="614117"/>
                </a:cubicBezTo>
                <a:cubicBezTo>
                  <a:pt x="397840" y="597924"/>
                  <a:pt x="391173" y="580779"/>
                  <a:pt x="388315" y="563634"/>
                </a:cubicBezTo>
                <a:cubicBezTo>
                  <a:pt x="384505" y="539822"/>
                  <a:pt x="380695" y="496959"/>
                  <a:pt x="419748" y="500769"/>
                </a:cubicBezTo>
                <a:cubicBezTo>
                  <a:pt x="419748" y="500769"/>
                  <a:pt x="419748" y="500769"/>
                  <a:pt x="419748" y="500769"/>
                </a:cubicBezTo>
                <a:cubicBezTo>
                  <a:pt x="429273" y="503627"/>
                  <a:pt x="437845" y="506484"/>
                  <a:pt x="441655" y="516009"/>
                </a:cubicBezTo>
                <a:cubicBezTo>
                  <a:pt x="442608" y="518867"/>
                  <a:pt x="445465" y="533154"/>
                  <a:pt x="450228" y="535059"/>
                </a:cubicBezTo>
                <a:cubicBezTo>
                  <a:pt x="451180" y="536012"/>
                  <a:pt x="452133" y="536012"/>
                  <a:pt x="453085" y="536012"/>
                </a:cubicBezTo>
                <a:cubicBezTo>
                  <a:pt x="457848" y="535059"/>
                  <a:pt x="461658" y="533154"/>
                  <a:pt x="465468" y="530297"/>
                </a:cubicBezTo>
                <a:cubicBezTo>
                  <a:pt x="466420" y="528392"/>
                  <a:pt x="468325" y="527439"/>
                  <a:pt x="469278" y="525534"/>
                </a:cubicBezTo>
                <a:cubicBezTo>
                  <a:pt x="470230" y="523629"/>
                  <a:pt x="470230" y="521724"/>
                  <a:pt x="471183" y="519819"/>
                </a:cubicBezTo>
                <a:cubicBezTo>
                  <a:pt x="471183" y="517914"/>
                  <a:pt x="470230" y="516962"/>
                  <a:pt x="469278" y="515057"/>
                </a:cubicBezTo>
                <a:cubicBezTo>
                  <a:pt x="467373" y="512199"/>
                  <a:pt x="464515" y="509342"/>
                  <a:pt x="462610" y="506484"/>
                </a:cubicBezTo>
                <a:cubicBezTo>
                  <a:pt x="462610" y="505532"/>
                  <a:pt x="462610" y="504579"/>
                  <a:pt x="463563" y="503627"/>
                </a:cubicBezTo>
                <a:cubicBezTo>
                  <a:pt x="466420" y="502674"/>
                  <a:pt x="468325" y="504579"/>
                  <a:pt x="470230" y="506484"/>
                </a:cubicBezTo>
                <a:cubicBezTo>
                  <a:pt x="470230" y="506484"/>
                  <a:pt x="470230" y="506484"/>
                  <a:pt x="470230" y="506484"/>
                </a:cubicBezTo>
                <a:cubicBezTo>
                  <a:pt x="472135" y="508389"/>
                  <a:pt x="474040" y="510294"/>
                  <a:pt x="474993" y="510294"/>
                </a:cubicBezTo>
                <a:cubicBezTo>
                  <a:pt x="480708" y="513152"/>
                  <a:pt x="486423" y="512199"/>
                  <a:pt x="493090" y="512199"/>
                </a:cubicBezTo>
                <a:cubicBezTo>
                  <a:pt x="503568" y="511247"/>
                  <a:pt x="514998" y="514104"/>
                  <a:pt x="521665" y="522677"/>
                </a:cubicBezTo>
                <a:cubicBezTo>
                  <a:pt x="526428" y="529344"/>
                  <a:pt x="526428" y="540774"/>
                  <a:pt x="531190" y="548394"/>
                </a:cubicBezTo>
                <a:cubicBezTo>
                  <a:pt x="532143" y="550299"/>
                  <a:pt x="536905" y="555062"/>
                  <a:pt x="541668" y="556967"/>
                </a:cubicBezTo>
                <a:cubicBezTo>
                  <a:pt x="545478" y="556967"/>
                  <a:pt x="550240" y="555062"/>
                  <a:pt x="551193" y="551252"/>
                </a:cubicBezTo>
                <a:cubicBezTo>
                  <a:pt x="551193" y="551252"/>
                  <a:pt x="551193" y="550299"/>
                  <a:pt x="551193" y="550299"/>
                </a:cubicBezTo>
                <a:cubicBezTo>
                  <a:pt x="551193" y="550299"/>
                  <a:pt x="551193" y="550299"/>
                  <a:pt x="551193" y="549347"/>
                </a:cubicBezTo>
                <a:cubicBezTo>
                  <a:pt x="551193" y="545537"/>
                  <a:pt x="548335" y="542679"/>
                  <a:pt x="547383" y="539822"/>
                </a:cubicBezTo>
                <a:cubicBezTo>
                  <a:pt x="547383" y="538869"/>
                  <a:pt x="546430" y="538869"/>
                  <a:pt x="546430" y="537917"/>
                </a:cubicBezTo>
                <a:cubicBezTo>
                  <a:pt x="544525" y="535059"/>
                  <a:pt x="542620" y="532202"/>
                  <a:pt x="543573" y="529344"/>
                </a:cubicBezTo>
                <a:cubicBezTo>
                  <a:pt x="543573" y="527439"/>
                  <a:pt x="545478" y="525534"/>
                  <a:pt x="548335" y="525534"/>
                </a:cubicBezTo>
                <a:cubicBezTo>
                  <a:pt x="550240" y="525534"/>
                  <a:pt x="552145" y="526487"/>
                  <a:pt x="554050" y="528392"/>
                </a:cubicBezTo>
                <a:cubicBezTo>
                  <a:pt x="556908" y="530297"/>
                  <a:pt x="559765" y="532202"/>
                  <a:pt x="562623" y="533154"/>
                </a:cubicBezTo>
                <a:cubicBezTo>
                  <a:pt x="562623" y="533154"/>
                  <a:pt x="563575" y="533154"/>
                  <a:pt x="563575" y="533154"/>
                </a:cubicBezTo>
                <a:cubicBezTo>
                  <a:pt x="567385" y="536012"/>
                  <a:pt x="571195" y="537917"/>
                  <a:pt x="575958" y="538869"/>
                </a:cubicBezTo>
                <a:cubicBezTo>
                  <a:pt x="587388" y="540774"/>
                  <a:pt x="597865" y="545537"/>
                  <a:pt x="609295" y="547442"/>
                </a:cubicBezTo>
                <a:cubicBezTo>
                  <a:pt x="620725" y="550299"/>
                  <a:pt x="626440" y="553157"/>
                  <a:pt x="631203" y="563634"/>
                </a:cubicBezTo>
                <a:cubicBezTo>
                  <a:pt x="634060" y="569349"/>
                  <a:pt x="638823" y="575064"/>
                  <a:pt x="644538" y="578874"/>
                </a:cubicBezTo>
                <a:cubicBezTo>
                  <a:pt x="650253" y="582684"/>
                  <a:pt x="663588" y="581732"/>
                  <a:pt x="665493" y="574112"/>
                </a:cubicBezTo>
                <a:cubicBezTo>
                  <a:pt x="667398" y="568397"/>
                  <a:pt x="666445" y="564587"/>
                  <a:pt x="662635" y="558872"/>
                </a:cubicBezTo>
                <a:cubicBezTo>
                  <a:pt x="659778" y="555062"/>
                  <a:pt x="651205" y="551252"/>
                  <a:pt x="646443" y="546489"/>
                </a:cubicBezTo>
                <a:cubicBezTo>
                  <a:pt x="644538" y="538869"/>
                  <a:pt x="678828" y="536012"/>
                  <a:pt x="684543" y="534107"/>
                </a:cubicBezTo>
                <a:cubicBezTo>
                  <a:pt x="690258" y="532202"/>
                  <a:pt x="695020" y="526487"/>
                  <a:pt x="691210" y="520772"/>
                </a:cubicBezTo>
                <a:cubicBezTo>
                  <a:pt x="686448" y="513152"/>
                  <a:pt x="676923" y="514104"/>
                  <a:pt x="669303" y="515057"/>
                </a:cubicBezTo>
                <a:cubicBezTo>
                  <a:pt x="664540" y="516009"/>
                  <a:pt x="658825" y="517914"/>
                  <a:pt x="655015" y="520772"/>
                </a:cubicBezTo>
                <a:cubicBezTo>
                  <a:pt x="651205" y="522677"/>
                  <a:pt x="647395" y="525534"/>
                  <a:pt x="643585" y="527439"/>
                </a:cubicBezTo>
                <a:cubicBezTo>
                  <a:pt x="636918" y="530297"/>
                  <a:pt x="631203" y="529344"/>
                  <a:pt x="624535" y="527439"/>
                </a:cubicBezTo>
                <a:cubicBezTo>
                  <a:pt x="619773" y="526487"/>
                  <a:pt x="615010" y="526487"/>
                  <a:pt x="610248" y="525534"/>
                </a:cubicBezTo>
                <a:cubicBezTo>
                  <a:pt x="606438" y="524582"/>
                  <a:pt x="599770" y="523629"/>
                  <a:pt x="601675" y="518867"/>
                </a:cubicBezTo>
                <a:cubicBezTo>
                  <a:pt x="602628" y="515057"/>
                  <a:pt x="610248" y="515057"/>
                  <a:pt x="614058" y="515057"/>
                </a:cubicBezTo>
                <a:cubicBezTo>
                  <a:pt x="619773" y="515057"/>
                  <a:pt x="629298" y="515057"/>
                  <a:pt x="632155" y="509342"/>
                </a:cubicBezTo>
                <a:cubicBezTo>
                  <a:pt x="632155" y="507437"/>
                  <a:pt x="630250" y="505532"/>
                  <a:pt x="628345" y="503627"/>
                </a:cubicBezTo>
                <a:cubicBezTo>
                  <a:pt x="622630" y="499817"/>
                  <a:pt x="610248" y="503627"/>
                  <a:pt x="604533" y="505532"/>
                </a:cubicBezTo>
                <a:cubicBezTo>
                  <a:pt x="596913" y="508389"/>
                  <a:pt x="591198" y="511247"/>
                  <a:pt x="583578" y="509342"/>
                </a:cubicBezTo>
                <a:cubicBezTo>
                  <a:pt x="575958" y="507437"/>
                  <a:pt x="568338" y="504579"/>
                  <a:pt x="560718" y="501722"/>
                </a:cubicBezTo>
                <a:cubicBezTo>
                  <a:pt x="552145" y="497912"/>
                  <a:pt x="549288" y="492197"/>
                  <a:pt x="558813" y="487434"/>
                </a:cubicBezTo>
                <a:cubicBezTo>
                  <a:pt x="562623" y="485529"/>
                  <a:pt x="566433" y="485529"/>
                  <a:pt x="570243" y="484577"/>
                </a:cubicBezTo>
                <a:cubicBezTo>
                  <a:pt x="573100" y="483624"/>
                  <a:pt x="576910" y="483624"/>
                  <a:pt x="578815" y="480767"/>
                </a:cubicBezTo>
                <a:cubicBezTo>
                  <a:pt x="583578" y="476004"/>
                  <a:pt x="575958" y="471242"/>
                  <a:pt x="571195" y="471242"/>
                </a:cubicBezTo>
                <a:cubicBezTo>
                  <a:pt x="562623" y="469337"/>
                  <a:pt x="553098" y="474099"/>
                  <a:pt x="546430" y="478862"/>
                </a:cubicBezTo>
                <a:cubicBezTo>
                  <a:pt x="536905" y="485529"/>
                  <a:pt x="531190" y="490292"/>
                  <a:pt x="518808" y="490292"/>
                </a:cubicBezTo>
                <a:cubicBezTo>
                  <a:pt x="509283" y="490292"/>
                  <a:pt x="498805" y="487434"/>
                  <a:pt x="489280" y="485529"/>
                </a:cubicBezTo>
                <a:cubicBezTo>
                  <a:pt x="477850" y="482672"/>
                  <a:pt x="467373" y="478862"/>
                  <a:pt x="456895" y="474099"/>
                </a:cubicBezTo>
                <a:cubicBezTo>
                  <a:pt x="456895" y="474099"/>
                  <a:pt x="456895" y="474099"/>
                  <a:pt x="456895" y="474099"/>
                </a:cubicBezTo>
                <a:cubicBezTo>
                  <a:pt x="454990" y="473147"/>
                  <a:pt x="454038" y="472194"/>
                  <a:pt x="453085" y="471242"/>
                </a:cubicBezTo>
                <a:cubicBezTo>
                  <a:pt x="452133" y="470289"/>
                  <a:pt x="451180" y="467432"/>
                  <a:pt x="452133" y="466479"/>
                </a:cubicBezTo>
                <a:cubicBezTo>
                  <a:pt x="453085" y="465527"/>
                  <a:pt x="453085" y="464574"/>
                  <a:pt x="454038" y="464574"/>
                </a:cubicBezTo>
                <a:cubicBezTo>
                  <a:pt x="454038" y="464574"/>
                  <a:pt x="454038" y="464574"/>
                  <a:pt x="454038" y="464574"/>
                </a:cubicBezTo>
                <a:cubicBezTo>
                  <a:pt x="456895" y="463622"/>
                  <a:pt x="460705" y="462669"/>
                  <a:pt x="463563" y="461717"/>
                </a:cubicBezTo>
                <a:cubicBezTo>
                  <a:pt x="468325" y="460764"/>
                  <a:pt x="473088" y="460764"/>
                  <a:pt x="476898" y="459812"/>
                </a:cubicBezTo>
                <a:cubicBezTo>
                  <a:pt x="484518" y="459812"/>
                  <a:pt x="493090" y="457907"/>
                  <a:pt x="500710" y="456002"/>
                </a:cubicBezTo>
                <a:cubicBezTo>
                  <a:pt x="514998" y="453144"/>
                  <a:pt x="528333" y="451239"/>
                  <a:pt x="542620" y="450287"/>
                </a:cubicBezTo>
                <a:cubicBezTo>
                  <a:pt x="549288" y="449334"/>
                  <a:pt x="555955" y="449334"/>
                  <a:pt x="562623" y="447429"/>
                </a:cubicBezTo>
                <a:cubicBezTo>
                  <a:pt x="575005" y="443619"/>
                  <a:pt x="584530" y="451239"/>
                  <a:pt x="593103" y="456954"/>
                </a:cubicBezTo>
                <a:cubicBezTo>
                  <a:pt x="596913" y="458859"/>
                  <a:pt x="604533" y="463622"/>
                  <a:pt x="608343" y="468384"/>
                </a:cubicBezTo>
                <a:cubicBezTo>
                  <a:pt x="611200" y="476957"/>
                  <a:pt x="605485" y="487434"/>
                  <a:pt x="614058" y="495054"/>
                </a:cubicBezTo>
                <a:cubicBezTo>
                  <a:pt x="618820" y="498864"/>
                  <a:pt x="627393" y="502674"/>
                  <a:pt x="631203" y="496007"/>
                </a:cubicBezTo>
                <a:cubicBezTo>
                  <a:pt x="633108" y="493149"/>
                  <a:pt x="633108" y="490292"/>
                  <a:pt x="633108" y="487434"/>
                </a:cubicBezTo>
                <a:cubicBezTo>
                  <a:pt x="633108" y="484577"/>
                  <a:pt x="631203" y="480767"/>
                  <a:pt x="631203" y="477909"/>
                </a:cubicBezTo>
                <a:cubicBezTo>
                  <a:pt x="629298" y="472194"/>
                  <a:pt x="635965" y="474099"/>
                  <a:pt x="639775" y="475052"/>
                </a:cubicBezTo>
                <a:cubicBezTo>
                  <a:pt x="640728" y="475052"/>
                  <a:pt x="641680" y="475052"/>
                  <a:pt x="642633" y="474099"/>
                </a:cubicBezTo>
                <a:cubicBezTo>
                  <a:pt x="648348" y="472194"/>
                  <a:pt x="653110" y="472194"/>
                  <a:pt x="658825" y="475052"/>
                </a:cubicBezTo>
                <a:cubicBezTo>
                  <a:pt x="664540" y="478862"/>
                  <a:pt x="668350" y="481719"/>
                  <a:pt x="675970" y="484577"/>
                </a:cubicBezTo>
                <a:cubicBezTo>
                  <a:pt x="683590" y="487434"/>
                  <a:pt x="693115" y="485529"/>
                  <a:pt x="698830" y="480767"/>
                </a:cubicBezTo>
                <a:cubicBezTo>
                  <a:pt x="703593" y="476004"/>
                  <a:pt x="704545" y="463622"/>
                  <a:pt x="698830" y="459812"/>
                </a:cubicBezTo>
                <a:cubicBezTo>
                  <a:pt x="685495" y="450287"/>
                  <a:pt x="670255" y="461717"/>
                  <a:pt x="655015" y="456954"/>
                </a:cubicBezTo>
                <a:cubicBezTo>
                  <a:pt x="649300" y="455049"/>
                  <a:pt x="645490" y="452192"/>
                  <a:pt x="639775" y="451239"/>
                </a:cubicBezTo>
                <a:cubicBezTo>
                  <a:pt x="634060" y="451239"/>
                  <a:pt x="622630" y="444572"/>
                  <a:pt x="618820" y="439809"/>
                </a:cubicBezTo>
                <a:cubicBezTo>
                  <a:pt x="617868" y="435999"/>
                  <a:pt x="631203" y="433142"/>
                  <a:pt x="632155" y="433142"/>
                </a:cubicBezTo>
                <a:cubicBezTo>
                  <a:pt x="638823" y="432189"/>
                  <a:pt x="644538" y="431237"/>
                  <a:pt x="651205" y="429332"/>
                </a:cubicBezTo>
                <a:cubicBezTo>
                  <a:pt x="662635" y="426474"/>
                  <a:pt x="675018" y="421712"/>
                  <a:pt x="686448" y="420759"/>
                </a:cubicBezTo>
                <a:cubicBezTo>
                  <a:pt x="699783" y="418854"/>
                  <a:pt x="715023" y="421712"/>
                  <a:pt x="720738" y="435047"/>
                </a:cubicBezTo>
                <a:cubicBezTo>
                  <a:pt x="723595" y="440762"/>
                  <a:pt x="729310" y="443619"/>
                  <a:pt x="735978" y="442667"/>
                </a:cubicBezTo>
                <a:cubicBezTo>
                  <a:pt x="749313" y="440762"/>
                  <a:pt x="743598" y="421712"/>
                  <a:pt x="737883" y="415997"/>
                </a:cubicBezTo>
                <a:cubicBezTo>
                  <a:pt x="734073" y="412187"/>
                  <a:pt x="731215" y="409329"/>
                  <a:pt x="727405" y="406472"/>
                </a:cubicBezTo>
                <a:cubicBezTo>
                  <a:pt x="722643" y="403614"/>
                  <a:pt x="708355" y="402662"/>
                  <a:pt x="717880" y="391232"/>
                </a:cubicBezTo>
                <a:cubicBezTo>
                  <a:pt x="724548" y="383612"/>
                  <a:pt x="736930" y="378849"/>
                  <a:pt x="746455" y="385517"/>
                </a:cubicBezTo>
                <a:cubicBezTo>
                  <a:pt x="750265" y="388374"/>
                  <a:pt x="753123" y="391232"/>
                  <a:pt x="757885" y="393137"/>
                </a:cubicBezTo>
                <a:cubicBezTo>
                  <a:pt x="760743" y="394089"/>
                  <a:pt x="767410" y="391232"/>
                  <a:pt x="768363" y="388374"/>
                </a:cubicBezTo>
                <a:cubicBezTo>
                  <a:pt x="777888" y="387422"/>
                  <a:pt x="775983" y="381707"/>
                  <a:pt x="772173" y="37599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 rot="-2549757">
            <a:off x="1168802" y="5903136"/>
            <a:ext cx="646253" cy="646171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 rot="-4715850">
            <a:off x="9583276" y="5993193"/>
            <a:ext cx="646313" cy="644670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" name="Google Shape;26;p2"/>
          <p:cNvGrpSpPr/>
          <p:nvPr/>
        </p:nvGrpSpPr>
        <p:grpSpPr>
          <a:xfrm>
            <a:off x="7520790" y="171805"/>
            <a:ext cx="4679391" cy="2665258"/>
            <a:chOff x="1141049" y="1653396"/>
            <a:chExt cx="3645237" cy="2076231"/>
          </a:xfrm>
        </p:grpSpPr>
        <p:sp>
          <p:nvSpPr>
            <p:cNvPr id="27" name="Google Shape;27;p2"/>
            <p:cNvSpPr/>
            <p:nvPr/>
          </p:nvSpPr>
          <p:spPr>
            <a:xfrm>
              <a:off x="1170795" y="2869194"/>
              <a:ext cx="1168740" cy="571714"/>
            </a:xfrm>
            <a:custGeom>
              <a:rect b="b" l="l" r="r" t="t"/>
              <a:pathLst>
                <a:path extrusionOk="0" h="510459" w="1168740">
                  <a:moveTo>
                    <a:pt x="12286" y="4863"/>
                  </a:moveTo>
                  <a:cubicBezTo>
                    <a:pt x="93299" y="-33996"/>
                    <a:pt x="404989" y="173034"/>
                    <a:pt x="949054" y="165012"/>
                  </a:cubicBezTo>
                  <a:cubicBezTo>
                    <a:pt x="1157186" y="161943"/>
                    <a:pt x="1168740" y="394841"/>
                    <a:pt x="1168740" y="476501"/>
                  </a:cubicBezTo>
                  <a:cubicBezTo>
                    <a:pt x="1168740" y="558161"/>
                    <a:pt x="655720" y="476772"/>
                    <a:pt x="462978" y="398166"/>
                  </a:cubicBezTo>
                  <a:cubicBezTo>
                    <a:pt x="270236" y="319560"/>
                    <a:pt x="-68727" y="43722"/>
                    <a:pt x="12286" y="486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190500" sx="94000" rotWithShape="0" algn="ctr" dir="5400000" dist="38100" sy="94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2599604" y="2437656"/>
              <a:ext cx="1323545" cy="952544"/>
            </a:xfrm>
            <a:custGeom>
              <a:rect b="b" l="l" r="r" t="t"/>
              <a:pathLst>
                <a:path extrusionOk="0" h="888153" w="1219857">
                  <a:moveTo>
                    <a:pt x="102336" y="873170"/>
                  </a:moveTo>
                  <a:cubicBezTo>
                    <a:pt x="1271" y="838173"/>
                    <a:pt x="-29210" y="584582"/>
                    <a:pt x="30146" y="533247"/>
                  </a:cubicBezTo>
                  <a:cubicBezTo>
                    <a:pt x="169712" y="505976"/>
                    <a:pt x="322915" y="551375"/>
                    <a:pt x="521035" y="462845"/>
                  </a:cubicBezTo>
                  <a:cubicBezTo>
                    <a:pt x="719155" y="374315"/>
                    <a:pt x="1189188" y="-32421"/>
                    <a:pt x="1218866" y="2069"/>
                  </a:cubicBezTo>
                  <a:cubicBezTo>
                    <a:pt x="1242929" y="36559"/>
                    <a:pt x="822627" y="598046"/>
                    <a:pt x="636539" y="743229"/>
                  </a:cubicBezTo>
                  <a:cubicBezTo>
                    <a:pt x="450451" y="888413"/>
                    <a:pt x="203402" y="908167"/>
                    <a:pt x="102336" y="87317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190500" sx="94000" rotWithShape="0" algn="ctr" dir="5400000" dist="38100" sy="94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1141049" y="1653396"/>
              <a:ext cx="3645237" cy="2076231"/>
            </a:xfrm>
            <a:custGeom>
              <a:rect b="b" l="l" r="r" t="t"/>
              <a:pathLst>
                <a:path extrusionOk="0" h="2076231" w="3645237">
                  <a:moveTo>
                    <a:pt x="3252261" y="0"/>
                  </a:moveTo>
                  <a:cubicBezTo>
                    <a:pt x="3198520" y="188090"/>
                    <a:pt x="3316423" y="395253"/>
                    <a:pt x="3091040" y="564273"/>
                  </a:cubicBezTo>
                  <a:cubicBezTo>
                    <a:pt x="3320272" y="621258"/>
                    <a:pt x="3505004" y="595598"/>
                    <a:pt x="3645237" y="906868"/>
                  </a:cubicBezTo>
                  <a:cubicBezTo>
                    <a:pt x="3250477" y="915255"/>
                    <a:pt x="3171707" y="640740"/>
                    <a:pt x="2931375" y="741323"/>
                  </a:cubicBezTo>
                  <a:cubicBezTo>
                    <a:pt x="2871292" y="766468"/>
                    <a:pt x="2815155" y="820085"/>
                    <a:pt x="2759893" y="888122"/>
                  </a:cubicBezTo>
                  <a:cubicBezTo>
                    <a:pt x="2517823" y="1043045"/>
                    <a:pt x="2372006" y="1274969"/>
                    <a:pt x="2033684" y="1352890"/>
                  </a:cubicBezTo>
                  <a:cubicBezTo>
                    <a:pt x="1695362" y="1430811"/>
                    <a:pt x="1595537" y="1360096"/>
                    <a:pt x="1571672" y="1473205"/>
                  </a:cubicBezTo>
                  <a:cubicBezTo>
                    <a:pt x="1441930" y="1706630"/>
                    <a:pt x="1950239" y="1970219"/>
                    <a:pt x="1890492" y="2031546"/>
                  </a:cubicBezTo>
                  <a:cubicBezTo>
                    <a:pt x="1657195" y="2158280"/>
                    <a:pt x="1320766" y="1992340"/>
                    <a:pt x="1222818" y="1821915"/>
                  </a:cubicBezTo>
                  <a:cubicBezTo>
                    <a:pt x="1124870" y="1651490"/>
                    <a:pt x="1162324" y="1550394"/>
                    <a:pt x="962662" y="1459834"/>
                  </a:cubicBezTo>
                  <a:cubicBezTo>
                    <a:pt x="763000" y="1369274"/>
                    <a:pt x="274024" y="1572591"/>
                    <a:pt x="24844" y="1278554"/>
                  </a:cubicBezTo>
                  <a:cubicBezTo>
                    <a:pt x="-70657" y="1165860"/>
                    <a:pt x="122795" y="879936"/>
                    <a:pt x="372556" y="798542"/>
                  </a:cubicBezTo>
                  <a:cubicBezTo>
                    <a:pt x="622317" y="717148"/>
                    <a:pt x="980345" y="825947"/>
                    <a:pt x="1240612" y="705341"/>
                  </a:cubicBezTo>
                  <a:cubicBezTo>
                    <a:pt x="1500879" y="584735"/>
                    <a:pt x="1227997" y="382710"/>
                    <a:pt x="1934160" y="74908"/>
                  </a:cubicBezTo>
                  <a:cubicBezTo>
                    <a:pt x="1743932" y="432882"/>
                    <a:pt x="1714007" y="553406"/>
                    <a:pt x="1777707" y="638872"/>
                  </a:cubicBezTo>
                  <a:cubicBezTo>
                    <a:pt x="1912742" y="820048"/>
                    <a:pt x="2633679" y="549837"/>
                    <a:pt x="2879438" y="443358"/>
                  </a:cubicBezTo>
                  <a:cubicBezTo>
                    <a:pt x="3125197" y="336879"/>
                    <a:pt x="2994488" y="77858"/>
                    <a:pt x="3252261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90500" sx="94000" rotWithShape="0" algn="ctr" dir="5400000" dist="38100" sy="94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1544226" y="2679315"/>
              <a:ext cx="516300" cy="2958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" name="Google Shape;31;p2"/>
          <p:cNvSpPr/>
          <p:nvPr/>
        </p:nvSpPr>
        <p:spPr>
          <a:xfrm>
            <a:off x="11000399" y="3909961"/>
            <a:ext cx="902716" cy="734571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2"/>
          <p:cNvSpPr/>
          <p:nvPr/>
        </p:nvSpPr>
        <p:spPr>
          <a:xfrm>
            <a:off x="10286126" y="4367568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2"/>
          <p:cNvSpPr/>
          <p:nvPr/>
        </p:nvSpPr>
        <p:spPr>
          <a:xfrm>
            <a:off x="10627354" y="39314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/>
          <p:nvPr/>
        </p:nvSpPr>
        <p:spPr>
          <a:xfrm>
            <a:off x="10736776" y="3253293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2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and text">
  <p:cSld name="TITLE_1">
    <p:spTree>
      <p:nvGrpSpPr>
        <p:cNvPr id="36" name="Shape 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" name="Google Shape;37;p3"/>
          <p:cNvSpPr/>
          <p:nvPr/>
        </p:nvSpPr>
        <p:spPr>
          <a:xfrm flipH="1">
            <a:off x="1481251" y="3939843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3"/>
          <p:cNvSpPr/>
          <p:nvPr/>
        </p:nvSpPr>
        <p:spPr>
          <a:xfrm>
            <a:off x="9945029" y="40098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3"/>
          <p:cNvSpPr/>
          <p:nvPr/>
        </p:nvSpPr>
        <p:spPr>
          <a:xfrm>
            <a:off x="11186213" y="2281962"/>
            <a:ext cx="842091" cy="3862332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3"/>
          <p:cNvSpPr/>
          <p:nvPr/>
        </p:nvSpPr>
        <p:spPr>
          <a:xfrm>
            <a:off x="10614951" y="4555905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3"/>
          <p:cNvSpPr/>
          <p:nvPr/>
        </p:nvSpPr>
        <p:spPr>
          <a:xfrm>
            <a:off x="62925" y="9625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3"/>
          <p:cNvSpPr txBox="1"/>
          <p:nvPr>
            <p:ph idx="1" type="subTitle"/>
          </p:nvPr>
        </p:nvSpPr>
        <p:spPr>
          <a:xfrm>
            <a:off x="1736313" y="1313400"/>
            <a:ext cx="6958800" cy="6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000"/>
              <a:buNone/>
              <a:defRPr b="1" sz="30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000"/>
              <a:buNone/>
              <a:defRPr b="1" sz="4000"/>
            </a:lvl9pPr>
          </a:lstStyle>
          <a:p/>
        </p:txBody>
      </p:sp>
      <p:sp>
        <p:nvSpPr>
          <p:cNvPr id="43" name="Google Shape;43;p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4" name="Google Shape;44;p3"/>
          <p:cNvSpPr txBox="1"/>
          <p:nvPr>
            <p:ph type="title"/>
          </p:nvPr>
        </p:nvSpPr>
        <p:spPr>
          <a:xfrm>
            <a:off x="1736313" y="489700"/>
            <a:ext cx="6958800" cy="6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9pPr>
          </a:lstStyle>
          <a:p/>
        </p:txBody>
      </p:sp>
      <p:sp>
        <p:nvSpPr>
          <p:cNvPr id="45" name="Google Shape;45;p3"/>
          <p:cNvSpPr txBox="1"/>
          <p:nvPr>
            <p:ph idx="2" type="body"/>
          </p:nvPr>
        </p:nvSpPr>
        <p:spPr>
          <a:xfrm>
            <a:off x="1736313" y="2060175"/>
            <a:ext cx="6958800" cy="430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46" name="Google Shape;46;p3"/>
          <p:cNvSpPr/>
          <p:nvPr/>
        </p:nvSpPr>
        <p:spPr>
          <a:xfrm flipH="1">
            <a:off x="4" y="4828224"/>
            <a:ext cx="12200021" cy="202895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3"/>
          <p:cNvSpPr/>
          <p:nvPr/>
        </p:nvSpPr>
        <p:spPr>
          <a:xfrm>
            <a:off x="1031875" y="2508274"/>
            <a:ext cx="842091" cy="3862332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3"/>
          <p:cNvSpPr/>
          <p:nvPr/>
        </p:nvSpPr>
        <p:spPr>
          <a:xfrm>
            <a:off x="0" y="5099901"/>
            <a:ext cx="12200021" cy="176431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3"/>
          <p:cNvSpPr/>
          <p:nvPr/>
        </p:nvSpPr>
        <p:spPr>
          <a:xfrm flipH="1">
            <a:off x="520125" y="11149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3"/>
          <p:cNvSpPr/>
          <p:nvPr/>
        </p:nvSpPr>
        <p:spPr>
          <a:xfrm flipH="1">
            <a:off x="4" y="5420551"/>
            <a:ext cx="12200021" cy="1440854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3"/>
          <p:cNvSpPr/>
          <p:nvPr/>
        </p:nvSpPr>
        <p:spPr>
          <a:xfrm>
            <a:off x="139125" y="3450350"/>
            <a:ext cx="1055788" cy="2849811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3"/>
          <p:cNvSpPr/>
          <p:nvPr/>
        </p:nvSpPr>
        <p:spPr>
          <a:xfrm>
            <a:off x="9992413" y="2668174"/>
            <a:ext cx="842091" cy="3862332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3"/>
          <p:cNvSpPr/>
          <p:nvPr/>
        </p:nvSpPr>
        <p:spPr>
          <a:xfrm>
            <a:off x="0" y="5717406"/>
            <a:ext cx="12200021" cy="113945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3"/>
          <p:cNvSpPr/>
          <p:nvPr/>
        </p:nvSpPr>
        <p:spPr>
          <a:xfrm flipH="1">
            <a:off x="0" y="6054290"/>
            <a:ext cx="12200021" cy="80129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3"/>
          <p:cNvSpPr/>
          <p:nvPr/>
        </p:nvSpPr>
        <p:spPr>
          <a:xfrm>
            <a:off x="62933" y="4828235"/>
            <a:ext cx="2049712" cy="1899603"/>
          </a:xfrm>
          <a:custGeom>
            <a:rect b="b" l="l" r="r" t="t"/>
            <a:pathLst>
              <a:path extrusionOk="0" h="1899603" w="2049712">
                <a:moveTo>
                  <a:pt x="1137101" y="1406149"/>
                </a:moveTo>
                <a:cubicBezTo>
                  <a:pt x="1178019" y="1408486"/>
                  <a:pt x="1215429" y="1443557"/>
                  <a:pt x="1206076" y="1509024"/>
                </a:cubicBezTo>
                <a:cubicBezTo>
                  <a:pt x="1187371" y="1621254"/>
                  <a:pt x="1075142" y="1611906"/>
                  <a:pt x="1187371" y="1686726"/>
                </a:cubicBezTo>
                <a:cubicBezTo>
                  <a:pt x="1215424" y="1705431"/>
                  <a:pt x="1271539" y="1883123"/>
                  <a:pt x="1280896" y="1883123"/>
                </a:cubicBezTo>
                <a:cubicBezTo>
                  <a:pt x="1308949" y="1873776"/>
                  <a:pt x="1374421" y="1705431"/>
                  <a:pt x="1355716" y="1668021"/>
                </a:cubicBezTo>
                <a:cubicBezTo>
                  <a:pt x="1327654" y="1611906"/>
                  <a:pt x="1224781" y="1546434"/>
                  <a:pt x="1308949" y="1480971"/>
                </a:cubicBezTo>
                <a:cubicBezTo>
                  <a:pt x="1524061" y="1303269"/>
                  <a:pt x="1477293" y="1892481"/>
                  <a:pt x="1458588" y="1892481"/>
                </a:cubicBezTo>
                <a:cubicBezTo>
                  <a:pt x="1495998" y="1901828"/>
                  <a:pt x="1505356" y="1789598"/>
                  <a:pt x="1552113" y="1789598"/>
                </a:cubicBezTo>
                <a:cubicBezTo>
                  <a:pt x="1608228" y="1789598"/>
                  <a:pt x="1610568" y="1834024"/>
                  <a:pt x="1596540" y="1881956"/>
                </a:cubicBezTo>
                <a:lnTo>
                  <a:pt x="1589259" y="1899603"/>
                </a:lnTo>
                <a:lnTo>
                  <a:pt x="985988" y="1899603"/>
                </a:lnTo>
                <a:lnTo>
                  <a:pt x="974162" y="1862957"/>
                </a:lnTo>
                <a:cubicBezTo>
                  <a:pt x="966417" y="1849220"/>
                  <a:pt x="955897" y="1836361"/>
                  <a:pt x="944207" y="1827008"/>
                </a:cubicBezTo>
                <a:cubicBezTo>
                  <a:pt x="850682" y="1742841"/>
                  <a:pt x="766505" y="1686726"/>
                  <a:pt x="878735" y="1546434"/>
                </a:cubicBezTo>
                <a:cubicBezTo>
                  <a:pt x="925502" y="1490319"/>
                  <a:pt x="1047079" y="1537086"/>
                  <a:pt x="1047079" y="1499676"/>
                </a:cubicBezTo>
                <a:cubicBezTo>
                  <a:pt x="1051758" y="1434209"/>
                  <a:pt x="1096184" y="1403812"/>
                  <a:pt x="1137101" y="1406149"/>
                </a:cubicBezTo>
                <a:close/>
                <a:moveTo>
                  <a:pt x="2049712" y="1220521"/>
                </a:moveTo>
                <a:lnTo>
                  <a:pt x="2049712" y="1255997"/>
                </a:lnTo>
                <a:lnTo>
                  <a:pt x="2047800" y="1247155"/>
                </a:lnTo>
                <a:close/>
                <a:moveTo>
                  <a:pt x="164147" y="331198"/>
                </a:moveTo>
                <a:cubicBezTo>
                  <a:pt x="177299" y="331782"/>
                  <a:pt x="191328" y="342303"/>
                  <a:pt x="205356" y="368021"/>
                </a:cubicBezTo>
                <a:cubicBezTo>
                  <a:pt x="214713" y="386726"/>
                  <a:pt x="186651" y="695363"/>
                  <a:pt x="242766" y="667301"/>
                </a:cubicBezTo>
                <a:cubicBezTo>
                  <a:pt x="252123" y="667301"/>
                  <a:pt x="214713" y="386726"/>
                  <a:pt x="317586" y="536366"/>
                </a:cubicBezTo>
                <a:cubicBezTo>
                  <a:pt x="392406" y="639248"/>
                  <a:pt x="270828" y="798236"/>
                  <a:pt x="280176" y="910465"/>
                </a:cubicBezTo>
                <a:cubicBezTo>
                  <a:pt x="280176" y="938528"/>
                  <a:pt x="289533" y="938528"/>
                  <a:pt x="317586" y="929170"/>
                </a:cubicBezTo>
                <a:cubicBezTo>
                  <a:pt x="326943" y="901118"/>
                  <a:pt x="308238" y="816940"/>
                  <a:pt x="345648" y="798236"/>
                </a:cubicBezTo>
                <a:cubicBezTo>
                  <a:pt x="420468" y="770183"/>
                  <a:pt x="401763" y="910465"/>
                  <a:pt x="392406" y="938528"/>
                </a:cubicBezTo>
                <a:cubicBezTo>
                  <a:pt x="364353" y="1032052"/>
                  <a:pt x="252123" y="1219102"/>
                  <a:pt x="336291" y="1312627"/>
                </a:cubicBezTo>
                <a:cubicBezTo>
                  <a:pt x="336291" y="1312627"/>
                  <a:pt x="429816" y="1209745"/>
                  <a:pt x="439173" y="1209745"/>
                </a:cubicBezTo>
                <a:cubicBezTo>
                  <a:pt x="532698" y="1191040"/>
                  <a:pt x="467225" y="1275217"/>
                  <a:pt x="448521" y="1293922"/>
                </a:cubicBezTo>
                <a:cubicBezTo>
                  <a:pt x="420468" y="1359384"/>
                  <a:pt x="457878" y="1443562"/>
                  <a:pt x="448521" y="1518381"/>
                </a:cubicBezTo>
                <a:cubicBezTo>
                  <a:pt x="429816" y="1621254"/>
                  <a:pt x="298881" y="1696074"/>
                  <a:pt x="345648" y="1798956"/>
                </a:cubicBezTo>
                <a:cubicBezTo>
                  <a:pt x="352662" y="1812984"/>
                  <a:pt x="361429" y="1834612"/>
                  <a:pt x="371949" y="1858139"/>
                </a:cubicBezTo>
                <a:lnTo>
                  <a:pt x="393583" y="1899603"/>
                </a:lnTo>
                <a:lnTo>
                  <a:pt x="196413" y="1899603"/>
                </a:lnTo>
                <a:lnTo>
                  <a:pt x="160086" y="1872561"/>
                </a:lnTo>
                <a:lnTo>
                  <a:pt x="172773" y="1862194"/>
                </a:lnTo>
                <a:cubicBezTo>
                  <a:pt x="198343" y="1817949"/>
                  <a:pt x="173796" y="1664513"/>
                  <a:pt x="149241" y="1639959"/>
                </a:cubicBezTo>
                <a:cubicBezTo>
                  <a:pt x="121189" y="1611906"/>
                  <a:pt x="-75218" y="1424857"/>
                  <a:pt x="65074" y="1387447"/>
                </a:cubicBezTo>
                <a:cubicBezTo>
                  <a:pt x="167946" y="1359384"/>
                  <a:pt x="121189" y="1630611"/>
                  <a:pt x="270828" y="1583844"/>
                </a:cubicBezTo>
                <a:cubicBezTo>
                  <a:pt x="401763" y="1480971"/>
                  <a:pt x="298881" y="1434204"/>
                  <a:pt x="224061" y="1340679"/>
                </a:cubicBezTo>
                <a:cubicBezTo>
                  <a:pt x="186651" y="1293922"/>
                  <a:pt x="186651" y="1228450"/>
                  <a:pt x="205356" y="1172335"/>
                </a:cubicBezTo>
                <a:cubicBezTo>
                  <a:pt x="224061" y="1106872"/>
                  <a:pt x="139894" y="1078810"/>
                  <a:pt x="111831" y="1041400"/>
                </a:cubicBezTo>
                <a:cubicBezTo>
                  <a:pt x="74421" y="994643"/>
                  <a:pt x="-65861" y="760826"/>
                  <a:pt x="37011" y="714068"/>
                </a:cubicBezTo>
                <a:cubicBezTo>
                  <a:pt x="149241" y="667301"/>
                  <a:pt x="121189" y="1013347"/>
                  <a:pt x="186651" y="1013347"/>
                </a:cubicBezTo>
                <a:cubicBezTo>
                  <a:pt x="177303" y="1013347"/>
                  <a:pt x="167946" y="751478"/>
                  <a:pt x="158599" y="723416"/>
                </a:cubicBezTo>
                <a:cubicBezTo>
                  <a:pt x="121189" y="629891"/>
                  <a:pt x="93126" y="545723"/>
                  <a:pt x="93126" y="452199"/>
                </a:cubicBezTo>
                <a:cubicBezTo>
                  <a:pt x="93126" y="417123"/>
                  <a:pt x="124691" y="329446"/>
                  <a:pt x="164147" y="331198"/>
                </a:cubicBezTo>
                <a:close/>
                <a:moveTo>
                  <a:pt x="569832" y="15769"/>
                </a:moveTo>
                <a:cubicBezTo>
                  <a:pt x="577852" y="14819"/>
                  <a:pt x="589981" y="19642"/>
                  <a:pt x="607518" y="31332"/>
                </a:cubicBezTo>
                <a:cubicBezTo>
                  <a:pt x="710390" y="96804"/>
                  <a:pt x="654275" y="255792"/>
                  <a:pt x="654275" y="349316"/>
                </a:cubicBezTo>
                <a:cubicBezTo>
                  <a:pt x="644927" y="414789"/>
                  <a:pt x="672980" y="536366"/>
                  <a:pt x="607518" y="592481"/>
                </a:cubicBezTo>
                <a:cubicBezTo>
                  <a:pt x="598160" y="648596"/>
                  <a:pt x="701042" y="835645"/>
                  <a:pt x="729095" y="882413"/>
                </a:cubicBezTo>
                <a:cubicBezTo>
                  <a:pt x="813272" y="760826"/>
                  <a:pt x="822620" y="779531"/>
                  <a:pt x="738452" y="639248"/>
                </a:cubicBezTo>
                <a:cubicBezTo>
                  <a:pt x="710390" y="592481"/>
                  <a:pt x="691685" y="321264"/>
                  <a:pt x="813272" y="414789"/>
                </a:cubicBezTo>
                <a:cubicBezTo>
                  <a:pt x="888092" y="470904"/>
                  <a:pt x="831977" y="583133"/>
                  <a:pt x="916144" y="648596"/>
                </a:cubicBezTo>
                <a:cubicBezTo>
                  <a:pt x="1000322" y="714068"/>
                  <a:pt x="1056437" y="863708"/>
                  <a:pt x="916144" y="901118"/>
                </a:cubicBezTo>
                <a:cubicBezTo>
                  <a:pt x="813272" y="929170"/>
                  <a:pt x="775862" y="1069462"/>
                  <a:pt x="766505" y="1162987"/>
                </a:cubicBezTo>
                <a:cubicBezTo>
                  <a:pt x="757157" y="1284564"/>
                  <a:pt x="850682" y="1350037"/>
                  <a:pt x="888092" y="1209745"/>
                </a:cubicBezTo>
                <a:cubicBezTo>
                  <a:pt x="925502" y="1097515"/>
                  <a:pt x="1000322" y="1191040"/>
                  <a:pt x="1009669" y="1275217"/>
                </a:cubicBezTo>
                <a:cubicBezTo>
                  <a:pt x="1019027" y="1396794"/>
                  <a:pt x="813272" y="1424857"/>
                  <a:pt x="747800" y="1499676"/>
                </a:cubicBezTo>
                <a:cubicBezTo>
                  <a:pt x="663632" y="1611906"/>
                  <a:pt x="747800" y="1639959"/>
                  <a:pt x="766505" y="1742841"/>
                </a:cubicBezTo>
                <a:cubicBezTo>
                  <a:pt x="775862" y="1770893"/>
                  <a:pt x="729095" y="1883123"/>
                  <a:pt x="757157" y="1892481"/>
                </a:cubicBezTo>
                <a:lnTo>
                  <a:pt x="782801" y="1899603"/>
                </a:lnTo>
                <a:lnTo>
                  <a:pt x="580197" y="1899603"/>
                </a:lnTo>
                <a:lnTo>
                  <a:pt x="604006" y="1869099"/>
                </a:lnTo>
                <a:cubicBezTo>
                  <a:pt x="626218" y="1831689"/>
                  <a:pt x="635570" y="1789603"/>
                  <a:pt x="616865" y="1742841"/>
                </a:cubicBezTo>
                <a:cubicBezTo>
                  <a:pt x="560750" y="1621254"/>
                  <a:pt x="551403" y="1555791"/>
                  <a:pt x="654275" y="1462267"/>
                </a:cubicBezTo>
                <a:cubicBezTo>
                  <a:pt x="766505" y="1350037"/>
                  <a:pt x="635570" y="1265860"/>
                  <a:pt x="551403" y="1200397"/>
                </a:cubicBezTo>
                <a:cubicBezTo>
                  <a:pt x="495288" y="1144282"/>
                  <a:pt x="429816" y="1060105"/>
                  <a:pt x="439173" y="975938"/>
                </a:cubicBezTo>
                <a:cubicBezTo>
                  <a:pt x="457878" y="788888"/>
                  <a:pt x="579455" y="1032052"/>
                  <a:pt x="598160" y="1060105"/>
                </a:cubicBezTo>
                <a:cubicBezTo>
                  <a:pt x="635570" y="1069462"/>
                  <a:pt x="663632" y="1069462"/>
                  <a:pt x="672980" y="1060105"/>
                </a:cubicBezTo>
                <a:cubicBezTo>
                  <a:pt x="672980" y="1022695"/>
                  <a:pt x="635570" y="994643"/>
                  <a:pt x="616865" y="966580"/>
                </a:cubicBezTo>
                <a:cubicBezTo>
                  <a:pt x="598160" y="901118"/>
                  <a:pt x="579455" y="845003"/>
                  <a:pt x="570108" y="779531"/>
                </a:cubicBezTo>
                <a:cubicBezTo>
                  <a:pt x="532698" y="536366"/>
                  <a:pt x="429816" y="620543"/>
                  <a:pt x="392406" y="527019"/>
                </a:cubicBezTo>
                <a:cubicBezTo>
                  <a:pt x="364353" y="452199"/>
                  <a:pt x="326943" y="311907"/>
                  <a:pt x="420468" y="265149"/>
                </a:cubicBezTo>
                <a:cubicBezTo>
                  <a:pt x="542045" y="209034"/>
                  <a:pt x="429816" y="396084"/>
                  <a:pt x="439173" y="433494"/>
                </a:cubicBezTo>
                <a:cubicBezTo>
                  <a:pt x="439173" y="480251"/>
                  <a:pt x="513993" y="527019"/>
                  <a:pt x="560750" y="508314"/>
                </a:cubicBezTo>
                <a:cubicBezTo>
                  <a:pt x="658952" y="311912"/>
                  <a:pt x="513696" y="22419"/>
                  <a:pt x="569832" y="15769"/>
                </a:cubicBezTo>
                <a:close/>
                <a:moveTo>
                  <a:pt x="1617162" y="517"/>
                </a:moveTo>
                <a:cubicBezTo>
                  <a:pt x="1672531" y="-8562"/>
                  <a:pt x="1664348" y="104984"/>
                  <a:pt x="1598880" y="96804"/>
                </a:cubicBezTo>
                <a:cubicBezTo>
                  <a:pt x="1570818" y="143562"/>
                  <a:pt x="1561471" y="209034"/>
                  <a:pt x="1561471" y="265149"/>
                </a:cubicBezTo>
                <a:cubicBezTo>
                  <a:pt x="1608228" y="433494"/>
                  <a:pt x="1711110" y="330612"/>
                  <a:pt x="1785930" y="246444"/>
                </a:cubicBezTo>
                <a:cubicBezTo>
                  <a:pt x="1795278" y="237087"/>
                  <a:pt x="1860750" y="171624"/>
                  <a:pt x="1870097" y="237087"/>
                </a:cubicBezTo>
                <a:cubicBezTo>
                  <a:pt x="1879455" y="321264"/>
                  <a:pt x="1804635" y="368021"/>
                  <a:pt x="1748520" y="424136"/>
                </a:cubicBezTo>
                <a:cubicBezTo>
                  <a:pt x="1673700" y="498956"/>
                  <a:pt x="1608228" y="573776"/>
                  <a:pt x="1524061" y="639248"/>
                </a:cubicBezTo>
                <a:cubicBezTo>
                  <a:pt x="1355716" y="770183"/>
                  <a:pt x="1449241" y="873055"/>
                  <a:pt x="1514703" y="1041400"/>
                </a:cubicBezTo>
                <a:cubicBezTo>
                  <a:pt x="1533408" y="1060105"/>
                  <a:pt x="1552113" y="1060105"/>
                  <a:pt x="1570818" y="1050757"/>
                </a:cubicBezTo>
                <a:cubicBezTo>
                  <a:pt x="1580175" y="1032052"/>
                  <a:pt x="1654995" y="676658"/>
                  <a:pt x="1739163" y="807593"/>
                </a:cubicBezTo>
                <a:cubicBezTo>
                  <a:pt x="1776573" y="854350"/>
                  <a:pt x="1673700" y="929170"/>
                  <a:pt x="1664343" y="966580"/>
                </a:cubicBezTo>
                <a:cubicBezTo>
                  <a:pt x="1626933" y="1050757"/>
                  <a:pt x="1636290" y="1116220"/>
                  <a:pt x="1589523" y="1200397"/>
                </a:cubicBezTo>
                <a:cubicBezTo>
                  <a:pt x="1580175" y="1265860"/>
                  <a:pt x="1598880" y="1293922"/>
                  <a:pt x="1645638" y="1284564"/>
                </a:cubicBezTo>
                <a:cubicBezTo>
                  <a:pt x="1673700" y="1219102"/>
                  <a:pt x="1683048" y="1003990"/>
                  <a:pt x="1813983" y="1069462"/>
                </a:cubicBezTo>
                <a:cubicBezTo>
                  <a:pt x="1954275" y="1144282"/>
                  <a:pt x="1785930" y="1237807"/>
                  <a:pt x="1757868" y="1312627"/>
                </a:cubicBezTo>
                <a:cubicBezTo>
                  <a:pt x="1729815" y="1378089"/>
                  <a:pt x="1729815" y="1555791"/>
                  <a:pt x="1739163" y="1621254"/>
                </a:cubicBezTo>
                <a:cubicBezTo>
                  <a:pt x="1748516" y="1672695"/>
                  <a:pt x="1764884" y="1724134"/>
                  <a:pt x="1791772" y="1766220"/>
                </a:cubicBezTo>
                <a:lnTo>
                  <a:pt x="1837610" y="1817977"/>
                </a:lnTo>
                <a:lnTo>
                  <a:pt x="1837610" y="1899603"/>
                </a:lnTo>
                <a:lnTo>
                  <a:pt x="1759754" y="1899603"/>
                </a:lnTo>
                <a:lnTo>
                  <a:pt x="1709941" y="1863252"/>
                </a:lnTo>
                <a:cubicBezTo>
                  <a:pt x="1657332" y="1822335"/>
                  <a:pt x="1612907" y="1775572"/>
                  <a:pt x="1608228" y="1705431"/>
                </a:cubicBezTo>
                <a:cubicBezTo>
                  <a:pt x="1608228" y="1583844"/>
                  <a:pt x="1570818" y="1387447"/>
                  <a:pt x="1449241" y="1312627"/>
                </a:cubicBezTo>
                <a:cubicBezTo>
                  <a:pt x="1299601" y="1331332"/>
                  <a:pt x="1178014" y="1293922"/>
                  <a:pt x="1093847" y="1172335"/>
                </a:cubicBezTo>
                <a:cubicBezTo>
                  <a:pt x="1037732" y="1106872"/>
                  <a:pt x="1112551" y="1060105"/>
                  <a:pt x="1178014" y="1088167"/>
                </a:cubicBezTo>
                <a:cubicBezTo>
                  <a:pt x="1252834" y="1116220"/>
                  <a:pt x="1290244" y="1200397"/>
                  <a:pt x="1365064" y="1228450"/>
                </a:cubicBezTo>
                <a:cubicBezTo>
                  <a:pt x="1337011" y="1162987"/>
                  <a:pt x="1327654" y="1069462"/>
                  <a:pt x="1262191" y="1022695"/>
                </a:cubicBezTo>
                <a:cubicBezTo>
                  <a:pt x="1206076" y="985285"/>
                  <a:pt x="1131256" y="966580"/>
                  <a:pt x="1093847" y="901118"/>
                </a:cubicBezTo>
                <a:cubicBezTo>
                  <a:pt x="1056437" y="826298"/>
                  <a:pt x="1103194" y="760826"/>
                  <a:pt x="1103194" y="686006"/>
                </a:cubicBezTo>
                <a:cubicBezTo>
                  <a:pt x="1093847" y="620543"/>
                  <a:pt x="1037732" y="564428"/>
                  <a:pt x="1028374" y="498956"/>
                </a:cubicBezTo>
                <a:cubicBezTo>
                  <a:pt x="1019027" y="433494"/>
                  <a:pt x="1131256" y="489609"/>
                  <a:pt x="1149961" y="508314"/>
                </a:cubicBezTo>
                <a:cubicBezTo>
                  <a:pt x="1206076" y="564428"/>
                  <a:pt x="1206076" y="648596"/>
                  <a:pt x="1206076" y="723416"/>
                </a:cubicBezTo>
                <a:cubicBezTo>
                  <a:pt x="1206076" y="779531"/>
                  <a:pt x="1196719" y="854350"/>
                  <a:pt x="1243486" y="901118"/>
                </a:cubicBezTo>
                <a:cubicBezTo>
                  <a:pt x="1299601" y="975938"/>
                  <a:pt x="1346359" y="1032052"/>
                  <a:pt x="1402473" y="1106872"/>
                </a:cubicBezTo>
                <a:cubicBezTo>
                  <a:pt x="1421178" y="994643"/>
                  <a:pt x="1318306" y="891760"/>
                  <a:pt x="1318306" y="770183"/>
                </a:cubicBezTo>
                <a:cubicBezTo>
                  <a:pt x="1318306" y="686006"/>
                  <a:pt x="1290244" y="639248"/>
                  <a:pt x="1262191" y="564428"/>
                </a:cubicBezTo>
                <a:cubicBezTo>
                  <a:pt x="1234129" y="498956"/>
                  <a:pt x="1262191" y="396084"/>
                  <a:pt x="1252834" y="330612"/>
                </a:cubicBezTo>
                <a:cubicBezTo>
                  <a:pt x="1215424" y="227739"/>
                  <a:pt x="1084489" y="190329"/>
                  <a:pt x="1112551" y="59395"/>
                </a:cubicBezTo>
                <a:cubicBezTo>
                  <a:pt x="1149961" y="-108950"/>
                  <a:pt x="1234129" y="143562"/>
                  <a:pt x="1243486" y="152919"/>
                </a:cubicBezTo>
                <a:cubicBezTo>
                  <a:pt x="1262191" y="171624"/>
                  <a:pt x="1299601" y="31332"/>
                  <a:pt x="1355716" y="50037"/>
                </a:cubicBezTo>
                <a:cubicBezTo>
                  <a:pt x="1402473" y="68742"/>
                  <a:pt x="1346359" y="209034"/>
                  <a:pt x="1337011" y="237087"/>
                </a:cubicBezTo>
                <a:cubicBezTo>
                  <a:pt x="1299601" y="339969"/>
                  <a:pt x="1308949" y="573776"/>
                  <a:pt x="1458588" y="592481"/>
                </a:cubicBezTo>
                <a:cubicBezTo>
                  <a:pt x="1608228" y="480251"/>
                  <a:pt x="1467946" y="339969"/>
                  <a:pt x="1495998" y="190329"/>
                </a:cubicBezTo>
                <a:cubicBezTo>
                  <a:pt x="1505356" y="124857"/>
                  <a:pt x="1533408" y="50037"/>
                  <a:pt x="1589523" y="12627"/>
                </a:cubicBezTo>
                <a:cubicBezTo>
                  <a:pt x="1600045" y="5613"/>
                  <a:pt x="1609252" y="1813"/>
                  <a:pt x="1617162" y="51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3"/>
          <p:cNvSpPr/>
          <p:nvPr/>
        </p:nvSpPr>
        <p:spPr>
          <a:xfrm>
            <a:off x="8968322" y="107951"/>
            <a:ext cx="3252344" cy="2353111"/>
          </a:xfrm>
          <a:custGeom>
            <a:rect b="b" l="l" r="r" t="t"/>
            <a:pathLst>
              <a:path extrusionOk="0" h="2188940" w="3025436">
                <a:moveTo>
                  <a:pt x="102913" y="730577"/>
                </a:moveTo>
                <a:cubicBezTo>
                  <a:pt x="51851" y="747074"/>
                  <a:pt x="-17279" y="838985"/>
                  <a:pt x="3931" y="975674"/>
                </a:cubicBezTo>
                <a:cubicBezTo>
                  <a:pt x="25141" y="1112363"/>
                  <a:pt x="154761" y="1381812"/>
                  <a:pt x="230175" y="1550709"/>
                </a:cubicBezTo>
                <a:cubicBezTo>
                  <a:pt x="305589" y="1696824"/>
                  <a:pt x="402351" y="1771446"/>
                  <a:pt x="430913" y="1925293"/>
                </a:cubicBezTo>
                <a:cubicBezTo>
                  <a:pt x="459475" y="2079140"/>
                  <a:pt x="534880" y="2138213"/>
                  <a:pt x="669345" y="2110354"/>
                </a:cubicBezTo>
                <a:cubicBezTo>
                  <a:pt x="803810" y="2082495"/>
                  <a:pt x="863341" y="2084894"/>
                  <a:pt x="989032" y="2083323"/>
                </a:cubicBezTo>
                <a:cubicBezTo>
                  <a:pt x="1125721" y="2099820"/>
                  <a:pt x="1263195" y="2204300"/>
                  <a:pt x="1432092" y="2187018"/>
                </a:cubicBezTo>
                <a:cubicBezTo>
                  <a:pt x="1600989" y="2169736"/>
                  <a:pt x="2203163" y="2008281"/>
                  <a:pt x="2002414" y="1979628"/>
                </a:cubicBezTo>
                <a:cubicBezTo>
                  <a:pt x="1801665" y="1950975"/>
                  <a:pt x="1786383" y="1923068"/>
                  <a:pt x="1719610" y="1842940"/>
                </a:cubicBezTo>
                <a:cubicBezTo>
                  <a:pt x="1652837" y="1762812"/>
                  <a:pt x="1658336" y="1605698"/>
                  <a:pt x="1601775" y="1498861"/>
                </a:cubicBezTo>
                <a:cubicBezTo>
                  <a:pt x="1545214" y="1392024"/>
                  <a:pt x="1401155" y="1266633"/>
                  <a:pt x="1380245" y="1201917"/>
                </a:cubicBezTo>
                <a:cubicBezTo>
                  <a:pt x="1359335" y="1137201"/>
                  <a:pt x="1357692" y="1237824"/>
                  <a:pt x="1476313" y="1110562"/>
                </a:cubicBezTo>
                <a:cubicBezTo>
                  <a:pt x="1253810" y="1037497"/>
                  <a:pt x="1833818" y="623440"/>
                  <a:pt x="2091969" y="438346"/>
                </a:cubicBezTo>
                <a:cubicBezTo>
                  <a:pt x="2350121" y="253252"/>
                  <a:pt x="3039362" y="8641"/>
                  <a:pt x="3025222" y="0"/>
                </a:cubicBezTo>
                <a:cubicBezTo>
                  <a:pt x="2695284" y="124119"/>
                  <a:pt x="2333438" y="227305"/>
                  <a:pt x="2035408" y="372358"/>
                </a:cubicBezTo>
                <a:cubicBezTo>
                  <a:pt x="1737378" y="517411"/>
                  <a:pt x="1277861" y="1095040"/>
                  <a:pt x="1237043" y="870317"/>
                </a:cubicBezTo>
                <a:cubicBezTo>
                  <a:pt x="1084643" y="977154"/>
                  <a:pt x="1179926" y="1010239"/>
                  <a:pt x="1121008" y="1013381"/>
                </a:cubicBezTo>
                <a:cubicBezTo>
                  <a:pt x="1062091" y="1016523"/>
                  <a:pt x="993746" y="922255"/>
                  <a:pt x="899478" y="895546"/>
                </a:cubicBezTo>
                <a:cubicBezTo>
                  <a:pt x="805210" y="868837"/>
                  <a:pt x="653595" y="856267"/>
                  <a:pt x="555399" y="853125"/>
                </a:cubicBezTo>
                <a:cubicBezTo>
                  <a:pt x="457203" y="849983"/>
                  <a:pt x="385716" y="897117"/>
                  <a:pt x="310302" y="876692"/>
                </a:cubicBezTo>
                <a:cubicBezTo>
                  <a:pt x="234888" y="856267"/>
                  <a:pt x="160351" y="870296"/>
                  <a:pt x="102913" y="73057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3"/>
          <p:cNvSpPr/>
          <p:nvPr/>
        </p:nvSpPr>
        <p:spPr>
          <a:xfrm>
            <a:off x="10627354" y="39314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3"/>
          <p:cNvSpPr/>
          <p:nvPr/>
        </p:nvSpPr>
        <p:spPr>
          <a:xfrm>
            <a:off x="9409124" y="4573186"/>
            <a:ext cx="902716" cy="734571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3"/>
          <p:cNvSpPr/>
          <p:nvPr/>
        </p:nvSpPr>
        <p:spPr>
          <a:xfrm flipH="1">
            <a:off x="1415663" y="3503681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3"/>
          <p:cNvSpPr/>
          <p:nvPr/>
        </p:nvSpPr>
        <p:spPr>
          <a:xfrm flipH="1">
            <a:off x="966326" y="2756793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3"/>
          <p:cNvSpPr/>
          <p:nvPr/>
        </p:nvSpPr>
        <p:spPr>
          <a:xfrm>
            <a:off x="10736776" y="3253293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3"/>
          <p:cNvSpPr/>
          <p:nvPr/>
        </p:nvSpPr>
        <p:spPr>
          <a:xfrm rot="-4721404">
            <a:off x="11343876" y="5882299"/>
            <a:ext cx="719401" cy="717863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3"/>
          <p:cNvSpPr/>
          <p:nvPr/>
        </p:nvSpPr>
        <p:spPr>
          <a:xfrm>
            <a:off x="11000399" y="3909961"/>
            <a:ext cx="902716" cy="734571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3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itle subtitle and text">
  <p:cSld name="TITLE_1_1"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4"/>
          <p:cNvSpPr/>
          <p:nvPr/>
        </p:nvSpPr>
        <p:spPr>
          <a:xfrm flipH="1">
            <a:off x="5" y="1694401"/>
            <a:ext cx="842091" cy="5163187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4"/>
          <p:cNvSpPr/>
          <p:nvPr/>
        </p:nvSpPr>
        <p:spPr>
          <a:xfrm>
            <a:off x="511753" y="3232906"/>
            <a:ext cx="842091" cy="3634347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4"/>
          <p:cNvSpPr txBox="1"/>
          <p:nvPr>
            <p:ph idx="1" type="subTitle"/>
          </p:nvPr>
        </p:nvSpPr>
        <p:spPr>
          <a:xfrm>
            <a:off x="283300" y="1313400"/>
            <a:ext cx="11360700" cy="6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9pPr>
          </a:lstStyle>
          <a:p/>
        </p:txBody>
      </p:sp>
      <p:sp>
        <p:nvSpPr>
          <p:cNvPr id="69" name="Google Shape;69;p4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0" name="Google Shape;70;p4"/>
          <p:cNvSpPr txBox="1"/>
          <p:nvPr>
            <p:ph type="title"/>
          </p:nvPr>
        </p:nvSpPr>
        <p:spPr>
          <a:xfrm>
            <a:off x="283300" y="489700"/>
            <a:ext cx="11651700" cy="6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9pPr>
          </a:lstStyle>
          <a:p/>
        </p:txBody>
      </p:sp>
      <p:sp>
        <p:nvSpPr>
          <p:cNvPr id="71" name="Google Shape;71;p4"/>
          <p:cNvSpPr txBox="1"/>
          <p:nvPr>
            <p:ph idx="2" type="body"/>
          </p:nvPr>
        </p:nvSpPr>
        <p:spPr>
          <a:xfrm>
            <a:off x="283300" y="2060167"/>
            <a:ext cx="11360700" cy="430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72" name="Google Shape;72;p4"/>
          <p:cNvSpPr/>
          <p:nvPr/>
        </p:nvSpPr>
        <p:spPr>
          <a:xfrm>
            <a:off x="2" y="5437347"/>
            <a:ext cx="1532160" cy="1419953"/>
          </a:xfrm>
          <a:custGeom>
            <a:rect b="b" l="l" r="r" t="t"/>
            <a:pathLst>
              <a:path extrusionOk="0" h="1899603" w="2049712">
                <a:moveTo>
                  <a:pt x="1137101" y="1406149"/>
                </a:moveTo>
                <a:cubicBezTo>
                  <a:pt x="1178019" y="1408486"/>
                  <a:pt x="1215429" y="1443557"/>
                  <a:pt x="1206076" y="1509024"/>
                </a:cubicBezTo>
                <a:cubicBezTo>
                  <a:pt x="1187371" y="1621254"/>
                  <a:pt x="1075142" y="1611906"/>
                  <a:pt x="1187371" y="1686726"/>
                </a:cubicBezTo>
                <a:cubicBezTo>
                  <a:pt x="1215424" y="1705431"/>
                  <a:pt x="1271539" y="1883123"/>
                  <a:pt x="1280896" y="1883123"/>
                </a:cubicBezTo>
                <a:cubicBezTo>
                  <a:pt x="1308949" y="1873776"/>
                  <a:pt x="1374421" y="1705431"/>
                  <a:pt x="1355716" y="1668021"/>
                </a:cubicBezTo>
                <a:cubicBezTo>
                  <a:pt x="1327654" y="1611906"/>
                  <a:pt x="1224781" y="1546434"/>
                  <a:pt x="1308949" y="1480971"/>
                </a:cubicBezTo>
                <a:cubicBezTo>
                  <a:pt x="1524061" y="1303269"/>
                  <a:pt x="1477293" y="1892481"/>
                  <a:pt x="1458588" y="1892481"/>
                </a:cubicBezTo>
                <a:cubicBezTo>
                  <a:pt x="1495998" y="1901828"/>
                  <a:pt x="1505356" y="1789598"/>
                  <a:pt x="1552113" y="1789598"/>
                </a:cubicBezTo>
                <a:cubicBezTo>
                  <a:pt x="1608228" y="1789598"/>
                  <a:pt x="1610568" y="1834024"/>
                  <a:pt x="1596540" y="1881956"/>
                </a:cubicBezTo>
                <a:lnTo>
                  <a:pt x="1589259" y="1899603"/>
                </a:lnTo>
                <a:lnTo>
                  <a:pt x="985988" y="1899603"/>
                </a:lnTo>
                <a:lnTo>
                  <a:pt x="974162" y="1862957"/>
                </a:lnTo>
                <a:cubicBezTo>
                  <a:pt x="966417" y="1849220"/>
                  <a:pt x="955897" y="1836361"/>
                  <a:pt x="944207" y="1827008"/>
                </a:cubicBezTo>
                <a:cubicBezTo>
                  <a:pt x="850682" y="1742841"/>
                  <a:pt x="766505" y="1686726"/>
                  <a:pt x="878735" y="1546434"/>
                </a:cubicBezTo>
                <a:cubicBezTo>
                  <a:pt x="925502" y="1490319"/>
                  <a:pt x="1047079" y="1537086"/>
                  <a:pt x="1047079" y="1499676"/>
                </a:cubicBezTo>
                <a:cubicBezTo>
                  <a:pt x="1051758" y="1434209"/>
                  <a:pt x="1096184" y="1403812"/>
                  <a:pt x="1137101" y="1406149"/>
                </a:cubicBezTo>
                <a:close/>
                <a:moveTo>
                  <a:pt x="2049712" y="1220521"/>
                </a:moveTo>
                <a:lnTo>
                  <a:pt x="2049712" y="1255997"/>
                </a:lnTo>
                <a:lnTo>
                  <a:pt x="2047800" y="1247155"/>
                </a:lnTo>
                <a:close/>
                <a:moveTo>
                  <a:pt x="164147" y="331198"/>
                </a:moveTo>
                <a:cubicBezTo>
                  <a:pt x="177299" y="331782"/>
                  <a:pt x="191328" y="342303"/>
                  <a:pt x="205356" y="368021"/>
                </a:cubicBezTo>
                <a:cubicBezTo>
                  <a:pt x="214713" y="386726"/>
                  <a:pt x="186651" y="695363"/>
                  <a:pt x="242766" y="667301"/>
                </a:cubicBezTo>
                <a:cubicBezTo>
                  <a:pt x="252123" y="667301"/>
                  <a:pt x="214713" y="386726"/>
                  <a:pt x="317586" y="536366"/>
                </a:cubicBezTo>
                <a:cubicBezTo>
                  <a:pt x="392406" y="639248"/>
                  <a:pt x="270828" y="798236"/>
                  <a:pt x="280176" y="910465"/>
                </a:cubicBezTo>
                <a:cubicBezTo>
                  <a:pt x="280176" y="938528"/>
                  <a:pt x="289533" y="938528"/>
                  <a:pt x="317586" y="929170"/>
                </a:cubicBezTo>
                <a:cubicBezTo>
                  <a:pt x="326943" y="901118"/>
                  <a:pt x="308238" y="816940"/>
                  <a:pt x="345648" y="798236"/>
                </a:cubicBezTo>
                <a:cubicBezTo>
                  <a:pt x="420468" y="770183"/>
                  <a:pt x="401763" y="910465"/>
                  <a:pt x="392406" y="938528"/>
                </a:cubicBezTo>
                <a:cubicBezTo>
                  <a:pt x="364353" y="1032052"/>
                  <a:pt x="252123" y="1219102"/>
                  <a:pt x="336291" y="1312627"/>
                </a:cubicBezTo>
                <a:cubicBezTo>
                  <a:pt x="336291" y="1312627"/>
                  <a:pt x="429816" y="1209745"/>
                  <a:pt x="439173" y="1209745"/>
                </a:cubicBezTo>
                <a:cubicBezTo>
                  <a:pt x="532698" y="1191040"/>
                  <a:pt x="467225" y="1275217"/>
                  <a:pt x="448521" y="1293922"/>
                </a:cubicBezTo>
                <a:cubicBezTo>
                  <a:pt x="420468" y="1359384"/>
                  <a:pt x="457878" y="1443562"/>
                  <a:pt x="448521" y="1518381"/>
                </a:cubicBezTo>
                <a:cubicBezTo>
                  <a:pt x="429816" y="1621254"/>
                  <a:pt x="298881" y="1696074"/>
                  <a:pt x="345648" y="1798956"/>
                </a:cubicBezTo>
                <a:cubicBezTo>
                  <a:pt x="352662" y="1812984"/>
                  <a:pt x="361429" y="1834612"/>
                  <a:pt x="371949" y="1858139"/>
                </a:cubicBezTo>
                <a:lnTo>
                  <a:pt x="393583" y="1899603"/>
                </a:lnTo>
                <a:lnTo>
                  <a:pt x="196413" y="1899603"/>
                </a:lnTo>
                <a:lnTo>
                  <a:pt x="160086" y="1872561"/>
                </a:lnTo>
                <a:lnTo>
                  <a:pt x="172773" y="1862194"/>
                </a:lnTo>
                <a:cubicBezTo>
                  <a:pt x="198343" y="1817949"/>
                  <a:pt x="173796" y="1664513"/>
                  <a:pt x="149241" y="1639959"/>
                </a:cubicBezTo>
                <a:cubicBezTo>
                  <a:pt x="121189" y="1611906"/>
                  <a:pt x="-75218" y="1424857"/>
                  <a:pt x="65074" y="1387447"/>
                </a:cubicBezTo>
                <a:cubicBezTo>
                  <a:pt x="167946" y="1359384"/>
                  <a:pt x="121189" y="1630611"/>
                  <a:pt x="270828" y="1583844"/>
                </a:cubicBezTo>
                <a:cubicBezTo>
                  <a:pt x="401763" y="1480971"/>
                  <a:pt x="298881" y="1434204"/>
                  <a:pt x="224061" y="1340679"/>
                </a:cubicBezTo>
                <a:cubicBezTo>
                  <a:pt x="186651" y="1293922"/>
                  <a:pt x="186651" y="1228450"/>
                  <a:pt x="205356" y="1172335"/>
                </a:cubicBezTo>
                <a:cubicBezTo>
                  <a:pt x="224061" y="1106872"/>
                  <a:pt x="139894" y="1078810"/>
                  <a:pt x="111831" y="1041400"/>
                </a:cubicBezTo>
                <a:cubicBezTo>
                  <a:pt x="74421" y="994643"/>
                  <a:pt x="-65861" y="760826"/>
                  <a:pt x="37011" y="714068"/>
                </a:cubicBezTo>
                <a:cubicBezTo>
                  <a:pt x="149241" y="667301"/>
                  <a:pt x="121189" y="1013347"/>
                  <a:pt x="186651" y="1013347"/>
                </a:cubicBezTo>
                <a:cubicBezTo>
                  <a:pt x="177303" y="1013347"/>
                  <a:pt x="167946" y="751478"/>
                  <a:pt x="158599" y="723416"/>
                </a:cubicBezTo>
                <a:cubicBezTo>
                  <a:pt x="121189" y="629891"/>
                  <a:pt x="93126" y="545723"/>
                  <a:pt x="93126" y="452199"/>
                </a:cubicBezTo>
                <a:cubicBezTo>
                  <a:pt x="93126" y="417123"/>
                  <a:pt x="124691" y="329446"/>
                  <a:pt x="164147" y="331198"/>
                </a:cubicBezTo>
                <a:close/>
                <a:moveTo>
                  <a:pt x="569832" y="15769"/>
                </a:moveTo>
                <a:cubicBezTo>
                  <a:pt x="577852" y="14819"/>
                  <a:pt x="589981" y="19642"/>
                  <a:pt x="607518" y="31332"/>
                </a:cubicBezTo>
                <a:cubicBezTo>
                  <a:pt x="710390" y="96804"/>
                  <a:pt x="654275" y="255792"/>
                  <a:pt x="654275" y="349316"/>
                </a:cubicBezTo>
                <a:cubicBezTo>
                  <a:pt x="644927" y="414789"/>
                  <a:pt x="672980" y="536366"/>
                  <a:pt x="607518" y="592481"/>
                </a:cubicBezTo>
                <a:cubicBezTo>
                  <a:pt x="598160" y="648596"/>
                  <a:pt x="701042" y="835645"/>
                  <a:pt x="729095" y="882413"/>
                </a:cubicBezTo>
                <a:cubicBezTo>
                  <a:pt x="813272" y="760826"/>
                  <a:pt x="822620" y="779531"/>
                  <a:pt x="738452" y="639248"/>
                </a:cubicBezTo>
                <a:cubicBezTo>
                  <a:pt x="710390" y="592481"/>
                  <a:pt x="691685" y="321264"/>
                  <a:pt x="813272" y="414789"/>
                </a:cubicBezTo>
                <a:cubicBezTo>
                  <a:pt x="888092" y="470904"/>
                  <a:pt x="831977" y="583133"/>
                  <a:pt x="916144" y="648596"/>
                </a:cubicBezTo>
                <a:cubicBezTo>
                  <a:pt x="1000322" y="714068"/>
                  <a:pt x="1056437" y="863708"/>
                  <a:pt x="916144" y="901118"/>
                </a:cubicBezTo>
                <a:cubicBezTo>
                  <a:pt x="813272" y="929170"/>
                  <a:pt x="775862" y="1069462"/>
                  <a:pt x="766505" y="1162987"/>
                </a:cubicBezTo>
                <a:cubicBezTo>
                  <a:pt x="757157" y="1284564"/>
                  <a:pt x="850682" y="1350037"/>
                  <a:pt x="888092" y="1209745"/>
                </a:cubicBezTo>
                <a:cubicBezTo>
                  <a:pt x="925502" y="1097515"/>
                  <a:pt x="1000322" y="1191040"/>
                  <a:pt x="1009669" y="1275217"/>
                </a:cubicBezTo>
                <a:cubicBezTo>
                  <a:pt x="1019027" y="1396794"/>
                  <a:pt x="813272" y="1424857"/>
                  <a:pt x="747800" y="1499676"/>
                </a:cubicBezTo>
                <a:cubicBezTo>
                  <a:pt x="663632" y="1611906"/>
                  <a:pt x="747800" y="1639959"/>
                  <a:pt x="766505" y="1742841"/>
                </a:cubicBezTo>
                <a:cubicBezTo>
                  <a:pt x="775862" y="1770893"/>
                  <a:pt x="729095" y="1883123"/>
                  <a:pt x="757157" y="1892481"/>
                </a:cubicBezTo>
                <a:lnTo>
                  <a:pt x="782801" y="1899603"/>
                </a:lnTo>
                <a:lnTo>
                  <a:pt x="580197" y="1899603"/>
                </a:lnTo>
                <a:lnTo>
                  <a:pt x="604006" y="1869099"/>
                </a:lnTo>
                <a:cubicBezTo>
                  <a:pt x="626218" y="1831689"/>
                  <a:pt x="635570" y="1789603"/>
                  <a:pt x="616865" y="1742841"/>
                </a:cubicBezTo>
                <a:cubicBezTo>
                  <a:pt x="560750" y="1621254"/>
                  <a:pt x="551403" y="1555791"/>
                  <a:pt x="654275" y="1462267"/>
                </a:cubicBezTo>
                <a:cubicBezTo>
                  <a:pt x="766505" y="1350037"/>
                  <a:pt x="635570" y="1265860"/>
                  <a:pt x="551403" y="1200397"/>
                </a:cubicBezTo>
                <a:cubicBezTo>
                  <a:pt x="495288" y="1144282"/>
                  <a:pt x="429816" y="1060105"/>
                  <a:pt x="439173" y="975938"/>
                </a:cubicBezTo>
                <a:cubicBezTo>
                  <a:pt x="457878" y="788888"/>
                  <a:pt x="579455" y="1032052"/>
                  <a:pt x="598160" y="1060105"/>
                </a:cubicBezTo>
                <a:cubicBezTo>
                  <a:pt x="635570" y="1069462"/>
                  <a:pt x="663632" y="1069462"/>
                  <a:pt x="672980" y="1060105"/>
                </a:cubicBezTo>
                <a:cubicBezTo>
                  <a:pt x="672980" y="1022695"/>
                  <a:pt x="635570" y="994643"/>
                  <a:pt x="616865" y="966580"/>
                </a:cubicBezTo>
                <a:cubicBezTo>
                  <a:pt x="598160" y="901118"/>
                  <a:pt x="579455" y="845003"/>
                  <a:pt x="570108" y="779531"/>
                </a:cubicBezTo>
                <a:cubicBezTo>
                  <a:pt x="532698" y="536366"/>
                  <a:pt x="429816" y="620543"/>
                  <a:pt x="392406" y="527019"/>
                </a:cubicBezTo>
                <a:cubicBezTo>
                  <a:pt x="364353" y="452199"/>
                  <a:pt x="326943" y="311907"/>
                  <a:pt x="420468" y="265149"/>
                </a:cubicBezTo>
                <a:cubicBezTo>
                  <a:pt x="542045" y="209034"/>
                  <a:pt x="429816" y="396084"/>
                  <a:pt x="439173" y="433494"/>
                </a:cubicBezTo>
                <a:cubicBezTo>
                  <a:pt x="439173" y="480251"/>
                  <a:pt x="513993" y="527019"/>
                  <a:pt x="560750" y="508314"/>
                </a:cubicBezTo>
                <a:cubicBezTo>
                  <a:pt x="658952" y="311912"/>
                  <a:pt x="513696" y="22419"/>
                  <a:pt x="569832" y="15769"/>
                </a:cubicBezTo>
                <a:close/>
                <a:moveTo>
                  <a:pt x="1617162" y="517"/>
                </a:moveTo>
                <a:cubicBezTo>
                  <a:pt x="1672531" y="-8562"/>
                  <a:pt x="1664348" y="104984"/>
                  <a:pt x="1598880" y="96804"/>
                </a:cubicBezTo>
                <a:cubicBezTo>
                  <a:pt x="1570818" y="143562"/>
                  <a:pt x="1561471" y="209034"/>
                  <a:pt x="1561471" y="265149"/>
                </a:cubicBezTo>
                <a:cubicBezTo>
                  <a:pt x="1608228" y="433494"/>
                  <a:pt x="1711110" y="330612"/>
                  <a:pt x="1785930" y="246444"/>
                </a:cubicBezTo>
                <a:cubicBezTo>
                  <a:pt x="1795278" y="237087"/>
                  <a:pt x="1860750" y="171624"/>
                  <a:pt x="1870097" y="237087"/>
                </a:cubicBezTo>
                <a:cubicBezTo>
                  <a:pt x="1879455" y="321264"/>
                  <a:pt x="1804635" y="368021"/>
                  <a:pt x="1748520" y="424136"/>
                </a:cubicBezTo>
                <a:cubicBezTo>
                  <a:pt x="1673700" y="498956"/>
                  <a:pt x="1608228" y="573776"/>
                  <a:pt x="1524061" y="639248"/>
                </a:cubicBezTo>
                <a:cubicBezTo>
                  <a:pt x="1355716" y="770183"/>
                  <a:pt x="1449241" y="873055"/>
                  <a:pt x="1514703" y="1041400"/>
                </a:cubicBezTo>
                <a:cubicBezTo>
                  <a:pt x="1533408" y="1060105"/>
                  <a:pt x="1552113" y="1060105"/>
                  <a:pt x="1570818" y="1050757"/>
                </a:cubicBezTo>
                <a:cubicBezTo>
                  <a:pt x="1580175" y="1032052"/>
                  <a:pt x="1654995" y="676658"/>
                  <a:pt x="1739163" y="807593"/>
                </a:cubicBezTo>
                <a:cubicBezTo>
                  <a:pt x="1776573" y="854350"/>
                  <a:pt x="1673700" y="929170"/>
                  <a:pt x="1664343" y="966580"/>
                </a:cubicBezTo>
                <a:cubicBezTo>
                  <a:pt x="1626933" y="1050757"/>
                  <a:pt x="1636290" y="1116220"/>
                  <a:pt x="1589523" y="1200397"/>
                </a:cubicBezTo>
                <a:cubicBezTo>
                  <a:pt x="1580175" y="1265860"/>
                  <a:pt x="1598880" y="1293922"/>
                  <a:pt x="1645638" y="1284564"/>
                </a:cubicBezTo>
                <a:cubicBezTo>
                  <a:pt x="1673700" y="1219102"/>
                  <a:pt x="1683048" y="1003990"/>
                  <a:pt x="1813983" y="1069462"/>
                </a:cubicBezTo>
                <a:cubicBezTo>
                  <a:pt x="1954275" y="1144282"/>
                  <a:pt x="1785930" y="1237807"/>
                  <a:pt x="1757868" y="1312627"/>
                </a:cubicBezTo>
                <a:cubicBezTo>
                  <a:pt x="1729815" y="1378089"/>
                  <a:pt x="1729815" y="1555791"/>
                  <a:pt x="1739163" y="1621254"/>
                </a:cubicBezTo>
                <a:cubicBezTo>
                  <a:pt x="1748516" y="1672695"/>
                  <a:pt x="1764884" y="1724134"/>
                  <a:pt x="1791772" y="1766220"/>
                </a:cubicBezTo>
                <a:lnTo>
                  <a:pt x="1837610" y="1817977"/>
                </a:lnTo>
                <a:lnTo>
                  <a:pt x="1837610" y="1899603"/>
                </a:lnTo>
                <a:lnTo>
                  <a:pt x="1759754" y="1899603"/>
                </a:lnTo>
                <a:lnTo>
                  <a:pt x="1709941" y="1863252"/>
                </a:lnTo>
                <a:cubicBezTo>
                  <a:pt x="1657332" y="1822335"/>
                  <a:pt x="1612907" y="1775572"/>
                  <a:pt x="1608228" y="1705431"/>
                </a:cubicBezTo>
                <a:cubicBezTo>
                  <a:pt x="1608228" y="1583844"/>
                  <a:pt x="1570818" y="1387447"/>
                  <a:pt x="1449241" y="1312627"/>
                </a:cubicBezTo>
                <a:cubicBezTo>
                  <a:pt x="1299601" y="1331332"/>
                  <a:pt x="1178014" y="1293922"/>
                  <a:pt x="1093847" y="1172335"/>
                </a:cubicBezTo>
                <a:cubicBezTo>
                  <a:pt x="1037732" y="1106872"/>
                  <a:pt x="1112551" y="1060105"/>
                  <a:pt x="1178014" y="1088167"/>
                </a:cubicBezTo>
                <a:cubicBezTo>
                  <a:pt x="1252834" y="1116220"/>
                  <a:pt x="1290244" y="1200397"/>
                  <a:pt x="1365064" y="1228450"/>
                </a:cubicBezTo>
                <a:cubicBezTo>
                  <a:pt x="1337011" y="1162987"/>
                  <a:pt x="1327654" y="1069462"/>
                  <a:pt x="1262191" y="1022695"/>
                </a:cubicBezTo>
                <a:cubicBezTo>
                  <a:pt x="1206076" y="985285"/>
                  <a:pt x="1131256" y="966580"/>
                  <a:pt x="1093847" y="901118"/>
                </a:cubicBezTo>
                <a:cubicBezTo>
                  <a:pt x="1056437" y="826298"/>
                  <a:pt x="1103194" y="760826"/>
                  <a:pt x="1103194" y="686006"/>
                </a:cubicBezTo>
                <a:cubicBezTo>
                  <a:pt x="1093847" y="620543"/>
                  <a:pt x="1037732" y="564428"/>
                  <a:pt x="1028374" y="498956"/>
                </a:cubicBezTo>
                <a:cubicBezTo>
                  <a:pt x="1019027" y="433494"/>
                  <a:pt x="1131256" y="489609"/>
                  <a:pt x="1149961" y="508314"/>
                </a:cubicBezTo>
                <a:cubicBezTo>
                  <a:pt x="1206076" y="564428"/>
                  <a:pt x="1206076" y="648596"/>
                  <a:pt x="1206076" y="723416"/>
                </a:cubicBezTo>
                <a:cubicBezTo>
                  <a:pt x="1206076" y="779531"/>
                  <a:pt x="1196719" y="854350"/>
                  <a:pt x="1243486" y="901118"/>
                </a:cubicBezTo>
                <a:cubicBezTo>
                  <a:pt x="1299601" y="975938"/>
                  <a:pt x="1346359" y="1032052"/>
                  <a:pt x="1402473" y="1106872"/>
                </a:cubicBezTo>
                <a:cubicBezTo>
                  <a:pt x="1421178" y="994643"/>
                  <a:pt x="1318306" y="891760"/>
                  <a:pt x="1318306" y="770183"/>
                </a:cubicBezTo>
                <a:cubicBezTo>
                  <a:pt x="1318306" y="686006"/>
                  <a:pt x="1290244" y="639248"/>
                  <a:pt x="1262191" y="564428"/>
                </a:cubicBezTo>
                <a:cubicBezTo>
                  <a:pt x="1234129" y="498956"/>
                  <a:pt x="1262191" y="396084"/>
                  <a:pt x="1252834" y="330612"/>
                </a:cubicBezTo>
                <a:cubicBezTo>
                  <a:pt x="1215424" y="227739"/>
                  <a:pt x="1084489" y="190329"/>
                  <a:pt x="1112551" y="59395"/>
                </a:cubicBezTo>
                <a:cubicBezTo>
                  <a:pt x="1149961" y="-108950"/>
                  <a:pt x="1234129" y="143562"/>
                  <a:pt x="1243486" y="152919"/>
                </a:cubicBezTo>
                <a:cubicBezTo>
                  <a:pt x="1262191" y="171624"/>
                  <a:pt x="1299601" y="31332"/>
                  <a:pt x="1355716" y="50037"/>
                </a:cubicBezTo>
                <a:cubicBezTo>
                  <a:pt x="1402473" y="68742"/>
                  <a:pt x="1346359" y="209034"/>
                  <a:pt x="1337011" y="237087"/>
                </a:cubicBezTo>
                <a:cubicBezTo>
                  <a:pt x="1299601" y="339969"/>
                  <a:pt x="1308949" y="573776"/>
                  <a:pt x="1458588" y="592481"/>
                </a:cubicBezTo>
                <a:cubicBezTo>
                  <a:pt x="1608228" y="480251"/>
                  <a:pt x="1467946" y="339969"/>
                  <a:pt x="1495998" y="190329"/>
                </a:cubicBezTo>
                <a:cubicBezTo>
                  <a:pt x="1505356" y="124857"/>
                  <a:pt x="1533408" y="50037"/>
                  <a:pt x="1589523" y="12627"/>
                </a:cubicBezTo>
                <a:cubicBezTo>
                  <a:pt x="1600045" y="5613"/>
                  <a:pt x="1609252" y="1813"/>
                  <a:pt x="1617162" y="51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4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bg>
      <p:bgPr>
        <a:solidFill>
          <a:schemeClr val="lt1"/>
        </a:solidFill>
      </p:bgPr>
    </p:bg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5"/>
          <p:cNvSpPr txBox="1"/>
          <p:nvPr>
            <p:ph type="title"/>
          </p:nvPr>
        </p:nvSpPr>
        <p:spPr>
          <a:xfrm>
            <a:off x="415650" y="4432800"/>
            <a:ext cx="113607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800"/>
              <a:buNone/>
              <a:defRPr sz="4800"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76" name="Google Shape;76;p5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77" name="Google Shape;77;p5"/>
          <p:cNvGrpSpPr/>
          <p:nvPr/>
        </p:nvGrpSpPr>
        <p:grpSpPr>
          <a:xfrm flipH="1" rot="699280">
            <a:off x="46084" y="555000"/>
            <a:ext cx="5833821" cy="3322791"/>
            <a:chOff x="1141049" y="1653396"/>
            <a:chExt cx="3645237" cy="2076231"/>
          </a:xfrm>
        </p:grpSpPr>
        <p:sp>
          <p:nvSpPr>
            <p:cNvPr id="78" name="Google Shape;78;p5"/>
            <p:cNvSpPr/>
            <p:nvPr/>
          </p:nvSpPr>
          <p:spPr>
            <a:xfrm>
              <a:off x="1170798" y="2930971"/>
              <a:ext cx="1168740" cy="510459"/>
            </a:xfrm>
            <a:custGeom>
              <a:rect b="b" l="l" r="r" t="t"/>
              <a:pathLst>
                <a:path extrusionOk="0" h="510459" w="1168740">
                  <a:moveTo>
                    <a:pt x="12286" y="4863"/>
                  </a:moveTo>
                  <a:cubicBezTo>
                    <a:pt x="93299" y="-33996"/>
                    <a:pt x="404989" y="173034"/>
                    <a:pt x="949054" y="165012"/>
                  </a:cubicBezTo>
                  <a:cubicBezTo>
                    <a:pt x="1157186" y="161943"/>
                    <a:pt x="1168740" y="394841"/>
                    <a:pt x="1168740" y="476501"/>
                  </a:cubicBezTo>
                  <a:cubicBezTo>
                    <a:pt x="1168740" y="558161"/>
                    <a:pt x="655720" y="476772"/>
                    <a:pt x="462978" y="398166"/>
                  </a:cubicBezTo>
                  <a:cubicBezTo>
                    <a:pt x="270236" y="319560"/>
                    <a:pt x="-68727" y="43722"/>
                    <a:pt x="12286" y="486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190500" rotWithShape="0" algn="ctr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5"/>
            <p:cNvSpPr/>
            <p:nvPr/>
          </p:nvSpPr>
          <p:spPr>
            <a:xfrm>
              <a:off x="2599604" y="2437656"/>
              <a:ext cx="1323545" cy="952544"/>
            </a:xfrm>
            <a:custGeom>
              <a:rect b="b" l="l" r="r" t="t"/>
              <a:pathLst>
                <a:path extrusionOk="0" h="888153" w="1219857">
                  <a:moveTo>
                    <a:pt x="102336" y="873170"/>
                  </a:moveTo>
                  <a:cubicBezTo>
                    <a:pt x="1271" y="838173"/>
                    <a:pt x="-29210" y="584582"/>
                    <a:pt x="30146" y="533247"/>
                  </a:cubicBezTo>
                  <a:cubicBezTo>
                    <a:pt x="169712" y="505976"/>
                    <a:pt x="322915" y="551375"/>
                    <a:pt x="521035" y="462845"/>
                  </a:cubicBezTo>
                  <a:cubicBezTo>
                    <a:pt x="719155" y="374315"/>
                    <a:pt x="1189188" y="-32421"/>
                    <a:pt x="1218866" y="2069"/>
                  </a:cubicBezTo>
                  <a:cubicBezTo>
                    <a:pt x="1242929" y="36559"/>
                    <a:pt x="822627" y="598046"/>
                    <a:pt x="636539" y="743229"/>
                  </a:cubicBezTo>
                  <a:cubicBezTo>
                    <a:pt x="450451" y="888413"/>
                    <a:pt x="203402" y="908167"/>
                    <a:pt x="102336" y="87317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190500" rotWithShape="0" algn="ctr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5"/>
            <p:cNvSpPr/>
            <p:nvPr/>
          </p:nvSpPr>
          <p:spPr>
            <a:xfrm>
              <a:off x="1141049" y="1653396"/>
              <a:ext cx="3645237" cy="2076231"/>
            </a:xfrm>
            <a:custGeom>
              <a:rect b="b" l="l" r="r" t="t"/>
              <a:pathLst>
                <a:path extrusionOk="0" h="2076231" w="3645237">
                  <a:moveTo>
                    <a:pt x="3252261" y="0"/>
                  </a:moveTo>
                  <a:cubicBezTo>
                    <a:pt x="3198520" y="188090"/>
                    <a:pt x="3316423" y="395253"/>
                    <a:pt x="3091040" y="564273"/>
                  </a:cubicBezTo>
                  <a:cubicBezTo>
                    <a:pt x="3320272" y="621258"/>
                    <a:pt x="3505004" y="595598"/>
                    <a:pt x="3645237" y="906868"/>
                  </a:cubicBezTo>
                  <a:cubicBezTo>
                    <a:pt x="3250477" y="915255"/>
                    <a:pt x="3171707" y="640740"/>
                    <a:pt x="2931375" y="741323"/>
                  </a:cubicBezTo>
                  <a:cubicBezTo>
                    <a:pt x="2871292" y="766468"/>
                    <a:pt x="2815155" y="820085"/>
                    <a:pt x="2759893" y="888122"/>
                  </a:cubicBezTo>
                  <a:cubicBezTo>
                    <a:pt x="2517823" y="1043045"/>
                    <a:pt x="2372006" y="1274969"/>
                    <a:pt x="2033684" y="1352890"/>
                  </a:cubicBezTo>
                  <a:cubicBezTo>
                    <a:pt x="1695362" y="1430811"/>
                    <a:pt x="1595537" y="1360096"/>
                    <a:pt x="1571672" y="1473205"/>
                  </a:cubicBezTo>
                  <a:cubicBezTo>
                    <a:pt x="1441930" y="1706630"/>
                    <a:pt x="1950239" y="1970219"/>
                    <a:pt x="1890492" y="2031546"/>
                  </a:cubicBezTo>
                  <a:cubicBezTo>
                    <a:pt x="1657195" y="2158280"/>
                    <a:pt x="1320766" y="1992340"/>
                    <a:pt x="1222818" y="1821915"/>
                  </a:cubicBezTo>
                  <a:cubicBezTo>
                    <a:pt x="1124870" y="1651490"/>
                    <a:pt x="1162324" y="1550394"/>
                    <a:pt x="962662" y="1459834"/>
                  </a:cubicBezTo>
                  <a:cubicBezTo>
                    <a:pt x="763000" y="1369274"/>
                    <a:pt x="274024" y="1572591"/>
                    <a:pt x="24844" y="1278554"/>
                  </a:cubicBezTo>
                  <a:cubicBezTo>
                    <a:pt x="-70657" y="1165860"/>
                    <a:pt x="122795" y="879936"/>
                    <a:pt x="372556" y="798542"/>
                  </a:cubicBezTo>
                  <a:cubicBezTo>
                    <a:pt x="622317" y="717148"/>
                    <a:pt x="980345" y="825947"/>
                    <a:pt x="1240612" y="705341"/>
                  </a:cubicBezTo>
                  <a:cubicBezTo>
                    <a:pt x="1500879" y="584735"/>
                    <a:pt x="1227997" y="382710"/>
                    <a:pt x="1934160" y="74908"/>
                  </a:cubicBezTo>
                  <a:cubicBezTo>
                    <a:pt x="1743932" y="432882"/>
                    <a:pt x="1714007" y="553406"/>
                    <a:pt x="1777707" y="638872"/>
                  </a:cubicBezTo>
                  <a:cubicBezTo>
                    <a:pt x="1912742" y="820048"/>
                    <a:pt x="2633679" y="549837"/>
                    <a:pt x="2879438" y="443358"/>
                  </a:cubicBezTo>
                  <a:cubicBezTo>
                    <a:pt x="3125197" y="336879"/>
                    <a:pt x="2994488" y="77858"/>
                    <a:pt x="3252261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190500" rotWithShape="0" algn="ctr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5"/>
            <p:cNvSpPr/>
            <p:nvPr/>
          </p:nvSpPr>
          <p:spPr>
            <a:xfrm>
              <a:off x="1544226" y="2679315"/>
              <a:ext cx="516300" cy="2958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2" name="Google Shape;82;p5"/>
          <p:cNvSpPr/>
          <p:nvPr/>
        </p:nvSpPr>
        <p:spPr>
          <a:xfrm>
            <a:off x="10380950" y="1215400"/>
            <a:ext cx="842091" cy="5572219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5"/>
          <p:cNvSpPr/>
          <p:nvPr/>
        </p:nvSpPr>
        <p:spPr>
          <a:xfrm flipH="1">
            <a:off x="10838159" y="1891276"/>
            <a:ext cx="842091" cy="4894969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4" name="Google Shape;84;p5"/>
          <p:cNvSpPr/>
          <p:nvPr/>
        </p:nvSpPr>
        <p:spPr>
          <a:xfrm>
            <a:off x="11349900" y="3284625"/>
            <a:ext cx="842091" cy="341977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5" name="Google Shape;85;p5"/>
          <p:cNvSpPr/>
          <p:nvPr/>
        </p:nvSpPr>
        <p:spPr>
          <a:xfrm>
            <a:off x="10380950" y="3936450"/>
            <a:ext cx="1055788" cy="2849811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5"/>
          <p:cNvSpPr/>
          <p:nvPr/>
        </p:nvSpPr>
        <p:spPr>
          <a:xfrm flipH="1">
            <a:off x="1289133" y="4361368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5"/>
          <p:cNvSpPr/>
          <p:nvPr/>
        </p:nvSpPr>
        <p:spPr>
          <a:xfrm flipH="1">
            <a:off x="1223544" y="39252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5"/>
          <p:cNvSpPr/>
          <p:nvPr/>
        </p:nvSpPr>
        <p:spPr>
          <a:xfrm flipH="1">
            <a:off x="415608" y="3789405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5"/>
          <p:cNvSpPr/>
          <p:nvPr/>
        </p:nvSpPr>
        <p:spPr>
          <a:xfrm flipH="1">
            <a:off x="1415663" y="3503681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5"/>
          <p:cNvSpPr/>
          <p:nvPr/>
        </p:nvSpPr>
        <p:spPr>
          <a:xfrm flipH="1">
            <a:off x="415601" y="2974355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" name="Google Shape;91;p5"/>
          <p:cNvSpPr/>
          <p:nvPr/>
        </p:nvSpPr>
        <p:spPr>
          <a:xfrm>
            <a:off x="0" y="6054290"/>
            <a:ext cx="12200021" cy="80129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" name="Google Shape;92;p5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SECTION_HEADER_1">
    <p:bg>
      <p:bgPr>
        <a:solidFill>
          <a:schemeClr val="lt1"/>
        </a:solidFill>
      </p:bgPr>
    </p:bg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6"/>
          <p:cNvSpPr txBox="1"/>
          <p:nvPr>
            <p:ph type="title"/>
          </p:nvPr>
        </p:nvSpPr>
        <p:spPr>
          <a:xfrm>
            <a:off x="415600" y="2867800"/>
            <a:ext cx="113607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0000"/>
              <a:buNone/>
              <a:defRPr sz="1000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10000"/>
              <a:buNone/>
              <a:defRPr sz="10000"/>
            </a:lvl9pPr>
          </a:lstStyle>
          <a:p/>
        </p:txBody>
      </p:sp>
      <p:sp>
        <p:nvSpPr>
          <p:cNvPr id="95" name="Google Shape;95;p6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6" name="Google Shape;96;p6"/>
          <p:cNvSpPr txBox="1"/>
          <p:nvPr>
            <p:ph idx="2" type="sldNum"/>
          </p:nvPr>
        </p:nvSpPr>
        <p:spPr>
          <a:xfrm flipH="1">
            <a:off x="163677" y="62114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7" name="Google Shape;97;p6"/>
          <p:cNvSpPr/>
          <p:nvPr/>
        </p:nvSpPr>
        <p:spPr>
          <a:xfrm flipH="1">
            <a:off x="11286971" y="9563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8" name="Google Shape;98;p6"/>
          <p:cNvSpPr txBox="1"/>
          <p:nvPr/>
        </p:nvSpPr>
        <p:spPr>
          <a:xfrm flipH="1">
            <a:off x="163677" y="62114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300">
                <a:solidFill>
                  <a:srgbClr val="022980"/>
                </a:solidFill>
              </a:rPr>
              <a:t>‹#›</a:t>
            </a:fld>
            <a:endParaRPr sz="1300">
              <a:solidFill>
                <a:srgbClr val="022980"/>
              </a:solidFill>
            </a:endParaRPr>
          </a:p>
        </p:txBody>
      </p:sp>
      <p:sp>
        <p:nvSpPr>
          <p:cNvPr id="99" name="Google Shape;99;p6"/>
          <p:cNvSpPr/>
          <p:nvPr/>
        </p:nvSpPr>
        <p:spPr>
          <a:xfrm>
            <a:off x="-8037" y="4822024"/>
            <a:ext cx="12200021" cy="202895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6"/>
          <p:cNvSpPr/>
          <p:nvPr/>
        </p:nvSpPr>
        <p:spPr>
          <a:xfrm>
            <a:off x="10829771" y="11087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6"/>
          <p:cNvSpPr/>
          <p:nvPr/>
        </p:nvSpPr>
        <p:spPr>
          <a:xfrm flipH="1">
            <a:off x="10318021" y="2502074"/>
            <a:ext cx="842091" cy="3862332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6"/>
          <p:cNvSpPr/>
          <p:nvPr/>
        </p:nvSpPr>
        <p:spPr>
          <a:xfrm flipH="1">
            <a:off x="-8033" y="5093701"/>
            <a:ext cx="12200021" cy="176431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6"/>
          <p:cNvSpPr/>
          <p:nvPr/>
        </p:nvSpPr>
        <p:spPr>
          <a:xfrm>
            <a:off x="-8033" y="5220318"/>
            <a:ext cx="12200021" cy="163198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6"/>
          <p:cNvSpPr/>
          <p:nvPr/>
        </p:nvSpPr>
        <p:spPr>
          <a:xfrm flipH="1">
            <a:off x="10997075" y="3444150"/>
            <a:ext cx="1055788" cy="2849811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" name="Google Shape;105;p6"/>
          <p:cNvSpPr/>
          <p:nvPr/>
        </p:nvSpPr>
        <p:spPr>
          <a:xfrm>
            <a:off x="-8033" y="5711206"/>
            <a:ext cx="12200021" cy="113945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6" name="Google Shape;106;p6"/>
          <p:cNvSpPr/>
          <p:nvPr/>
        </p:nvSpPr>
        <p:spPr>
          <a:xfrm flipH="1">
            <a:off x="8176718" y="4822035"/>
            <a:ext cx="2049712" cy="1899603"/>
          </a:xfrm>
          <a:custGeom>
            <a:rect b="b" l="l" r="r" t="t"/>
            <a:pathLst>
              <a:path extrusionOk="0" h="1899603" w="2049712">
                <a:moveTo>
                  <a:pt x="1137101" y="1406149"/>
                </a:moveTo>
                <a:cubicBezTo>
                  <a:pt x="1178019" y="1408486"/>
                  <a:pt x="1215429" y="1443557"/>
                  <a:pt x="1206076" y="1509024"/>
                </a:cubicBezTo>
                <a:cubicBezTo>
                  <a:pt x="1187371" y="1621254"/>
                  <a:pt x="1075142" y="1611906"/>
                  <a:pt x="1187371" y="1686726"/>
                </a:cubicBezTo>
                <a:cubicBezTo>
                  <a:pt x="1215424" y="1705431"/>
                  <a:pt x="1271539" y="1883123"/>
                  <a:pt x="1280896" y="1883123"/>
                </a:cubicBezTo>
                <a:cubicBezTo>
                  <a:pt x="1308949" y="1873776"/>
                  <a:pt x="1374421" y="1705431"/>
                  <a:pt x="1355716" y="1668021"/>
                </a:cubicBezTo>
                <a:cubicBezTo>
                  <a:pt x="1327654" y="1611906"/>
                  <a:pt x="1224781" y="1546434"/>
                  <a:pt x="1308949" y="1480971"/>
                </a:cubicBezTo>
                <a:cubicBezTo>
                  <a:pt x="1524061" y="1303269"/>
                  <a:pt x="1477293" y="1892481"/>
                  <a:pt x="1458588" y="1892481"/>
                </a:cubicBezTo>
                <a:cubicBezTo>
                  <a:pt x="1495998" y="1901828"/>
                  <a:pt x="1505356" y="1789598"/>
                  <a:pt x="1552113" y="1789598"/>
                </a:cubicBezTo>
                <a:cubicBezTo>
                  <a:pt x="1608228" y="1789598"/>
                  <a:pt x="1610568" y="1834024"/>
                  <a:pt x="1596540" y="1881956"/>
                </a:cubicBezTo>
                <a:lnTo>
                  <a:pt x="1589259" y="1899603"/>
                </a:lnTo>
                <a:lnTo>
                  <a:pt x="985988" y="1899603"/>
                </a:lnTo>
                <a:lnTo>
                  <a:pt x="974162" y="1862957"/>
                </a:lnTo>
                <a:cubicBezTo>
                  <a:pt x="966417" y="1849220"/>
                  <a:pt x="955897" y="1836361"/>
                  <a:pt x="944207" y="1827008"/>
                </a:cubicBezTo>
                <a:cubicBezTo>
                  <a:pt x="850682" y="1742841"/>
                  <a:pt x="766505" y="1686726"/>
                  <a:pt x="878735" y="1546434"/>
                </a:cubicBezTo>
                <a:cubicBezTo>
                  <a:pt x="925502" y="1490319"/>
                  <a:pt x="1047079" y="1537086"/>
                  <a:pt x="1047079" y="1499676"/>
                </a:cubicBezTo>
                <a:cubicBezTo>
                  <a:pt x="1051758" y="1434209"/>
                  <a:pt x="1096184" y="1403812"/>
                  <a:pt x="1137101" y="1406149"/>
                </a:cubicBezTo>
                <a:close/>
                <a:moveTo>
                  <a:pt x="2049712" y="1220521"/>
                </a:moveTo>
                <a:lnTo>
                  <a:pt x="2049712" y="1255997"/>
                </a:lnTo>
                <a:lnTo>
                  <a:pt x="2047800" y="1247155"/>
                </a:lnTo>
                <a:close/>
                <a:moveTo>
                  <a:pt x="164147" y="331198"/>
                </a:moveTo>
                <a:cubicBezTo>
                  <a:pt x="177299" y="331782"/>
                  <a:pt x="191328" y="342303"/>
                  <a:pt x="205356" y="368021"/>
                </a:cubicBezTo>
                <a:cubicBezTo>
                  <a:pt x="214713" y="386726"/>
                  <a:pt x="186651" y="695363"/>
                  <a:pt x="242766" y="667301"/>
                </a:cubicBezTo>
                <a:cubicBezTo>
                  <a:pt x="252123" y="667301"/>
                  <a:pt x="214713" y="386726"/>
                  <a:pt x="317586" y="536366"/>
                </a:cubicBezTo>
                <a:cubicBezTo>
                  <a:pt x="392406" y="639248"/>
                  <a:pt x="270828" y="798236"/>
                  <a:pt x="280176" y="910465"/>
                </a:cubicBezTo>
                <a:cubicBezTo>
                  <a:pt x="280176" y="938528"/>
                  <a:pt x="289533" y="938528"/>
                  <a:pt x="317586" y="929170"/>
                </a:cubicBezTo>
                <a:cubicBezTo>
                  <a:pt x="326943" y="901118"/>
                  <a:pt x="308238" y="816940"/>
                  <a:pt x="345648" y="798236"/>
                </a:cubicBezTo>
                <a:cubicBezTo>
                  <a:pt x="420468" y="770183"/>
                  <a:pt x="401763" y="910465"/>
                  <a:pt x="392406" y="938528"/>
                </a:cubicBezTo>
                <a:cubicBezTo>
                  <a:pt x="364353" y="1032052"/>
                  <a:pt x="252123" y="1219102"/>
                  <a:pt x="336291" y="1312627"/>
                </a:cubicBezTo>
                <a:cubicBezTo>
                  <a:pt x="336291" y="1312627"/>
                  <a:pt x="429816" y="1209745"/>
                  <a:pt x="439173" y="1209745"/>
                </a:cubicBezTo>
                <a:cubicBezTo>
                  <a:pt x="532698" y="1191040"/>
                  <a:pt x="467225" y="1275217"/>
                  <a:pt x="448521" y="1293922"/>
                </a:cubicBezTo>
                <a:cubicBezTo>
                  <a:pt x="420468" y="1359384"/>
                  <a:pt x="457878" y="1443562"/>
                  <a:pt x="448521" y="1518381"/>
                </a:cubicBezTo>
                <a:cubicBezTo>
                  <a:pt x="429816" y="1621254"/>
                  <a:pt x="298881" y="1696074"/>
                  <a:pt x="345648" y="1798956"/>
                </a:cubicBezTo>
                <a:cubicBezTo>
                  <a:pt x="352662" y="1812984"/>
                  <a:pt x="361429" y="1834612"/>
                  <a:pt x="371949" y="1858139"/>
                </a:cubicBezTo>
                <a:lnTo>
                  <a:pt x="393583" y="1899603"/>
                </a:lnTo>
                <a:lnTo>
                  <a:pt x="196413" y="1899603"/>
                </a:lnTo>
                <a:lnTo>
                  <a:pt x="160086" y="1872561"/>
                </a:lnTo>
                <a:lnTo>
                  <a:pt x="172773" y="1862194"/>
                </a:lnTo>
                <a:cubicBezTo>
                  <a:pt x="198343" y="1817949"/>
                  <a:pt x="173796" y="1664513"/>
                  <a:pt x="149241" y="1639959"/>
                </a:cubicBezTo>
                <a:cubicBezTo>
                  <a:pt x="121189" y="1611906"/>
                  <a:pt x="-75218" y="1424857"/>
                  <a:pt x="65074" y="1387447"/>
                </a:cubicBezTo>
                <a:cubicBezTo>
                  <a:pt x="167946" y="1359384"/>
                  <a:pt x="121189" y="1630611"/>
                  <a:pt x="270828" y="1583844"/>
                </a:cubicBezTo>
                <a:cubicBezTo>
                  <a:pt x="401763" y="1480971"/>
                  <a:pt x="298881" y="1434204"/>
                  <a:pt x="224061" y="1340679"/>
                </a:cubicBezTo>
                <a:cubicBezTo>
                  <a:pt x="186651" y="1293922"/>
                  <a:pt x="186651" y="1228450"/>
                  <a:pt x="205356" y="1172335"/>
                </a:cubicBezTo>
                <a:cubicBezTo>
                  <a:pt x="224061" y="1106872"/>
                  <a:pt x="139894" y="1078810"/>
                  <a:pt x="111831" y="1041400"/>
                </a:cubicBezTo>
                <a:cubicBezTo>
                  <a:pt x="74421" y="994643"/>
                  <a:pt x="-65861" y="760826"/>
                  <a:pt x="37011" y="714068"/>
                </a:cubicBezTo>
                <a:cubicBezTo>
                  <a:pt x="149241" y="667301"/>
                  <a:pt x="121189" y="1013347"/>
                  <a:pt x="186651" y="1013347"/>
                </a:cubicBezTo>
                <a:cubicBezTo>
                  <a:pt x="177303" y="1013347"/>
                  <a:pt x="167946" y="751478"/>
                  <a:pt x="158599" y="723416"/>
                </a:cubicBezTo>
                <a:cubicBezTo>
                  <a:pt x="121189" y="629891"/>
                  <a:pt x="93126" y="545723"/>
                  <a:pt x="93126" y="452199"/>
                </a:cubicBezTo>
                <a:cubicBezTo>
                  <a:pt x="93126" y="417123"/>
                  <a:pt x="124691" y="329446"/>
                  <a:pt x="164147" y="331198"/>
                </a:cubicBezTo>
                <a:close/>
                <a:moveTo>
                  <a:pt x="569832" y="15769"/>
                </a:moveTo>
                <a:cubicBezTo>
                  <a:pt x="577852" y="14819"/>
                  <a:pt x="589981" y="19642"/>
                  <a:pt x="607518" y="31332"/>
                </a:cubicBezTo>
                <a:cubicBezTo>
                  <a:pt x="710390" y="96804"/>
                  <a:pt x="654275" y="255792"/>
                  <a:pt x="654275" y="349316"/>
                </a:cubicBezTo>
                <a:cubicBezTo>
                  <a:pt x="644927" y="414789"/>
                  <a:pt x="672980" y="536366"/>
                  <a:pt x="607518" y="592481"/>
                </a:cubicBezTo>
                <a:cubicBezTo>
                  <a:pt x="598160" y="648596"/>
                  <a:pt x="701042" y="835645"/>
                  <a:pt x="729095" y="882413"/>
                </a:cubicBezTo>
                <a:cubicBezTo>
                  <a:pt x="813272" y="760826"/>
                  <a:pt x="822620" y="779531"/>
                  <a:pt x="738452" y="639248"/>
                </a:cubicBezTo>
                <a:cubicBezTo>
                  <a:pt x="710390" y="592481"/>
                  <a:pt x="691685" y="321264"/>
                  <a:pt x="813272" y="414789"/>
                </a:cubicBezTo>
                <a:cubicBezTo>
                  <a:pt x="888092" y="470904"/>
                  <a:pt x="831977" y="583133"/>
                  <a:pt x="916144" y="648596"/>
                </a:cubicBezTo>
                <a:cubicBezTo>
                  <a:pt x="1000322" y="714068"/>
                  <a:pt x="1056437" y="863708"/>
                  <a:pt x="916144" y="901118"/>
                </a:cubicBezTo>
                <a:cubicBezTo>
                  <a:pt x="813272" y="929170"/>
                  <a:pt x="775862" y="1069462"/>
                  <a:pt x="766505" y="1162987"/>
                </a:cubicBezTo>
                <a:cubicBezTo>
                  <a:pt x="757157" y="1284564"/>
                  <a:pt x="850682" y="1350037"/>
                  <a:pt x="888092" y="1209745"/>
                </a:cubicBezTo>
                <a:cubicBezTo>
                  <a:pt x="925502" y="1097515"/>
                  <a:pt x="1000322" y="1191040"/>
                  <a:pt x="1009669" y="1275217"/>
                </a:cubicBezTo>
                <a:cubicBezTo>
                  <a:pt x="1019027" y="1396794"/>
                  <a:pt x="813272" y="1424857"/>
                  <a:pt x="747800" y="1499676"/>
                </a:cubicBezTo>
                <a:cubicBezTo>
                  <a:pt x="663632" y="1611906"/>
                  <a:pt x="747800" y="1639959"/>
                  <a:pt x="766505" y="1742841"/>
                </a:cubicBezTo>
                <a:cubicBezTo>
                  <a:pt x="775862" y="1770893"/>
                  <a:pt x="729095" y="1883123"/>
                  <a:pt x="757157" y="1892481"/>
                </a:cubicBezTo>
                <a:lnTo>
                  <a:pt x="782801" y="1899603"/>
                </a:lnTo>
                <a:lnTo>
                  <a:pt x="580197" y="1899603"/>
                </a:lnTo>
                <a:lnTo>
                  <a:pt x="604006" y="1869099"/>
                </a:lnTo>
                <a:cubicBezTo>
                  <a:pt x="626218" y="1831689"/>
                  <a:pt x="635570" y="1789603"/>
                  <a:pt x="616865" y="1742841"/>
                </a:cubicBezTo>
                <a:cubicBezTo>
                  <a:pt x="560750" y="1621254"/>
                  <a:pt x="551403" y="1555791"/>
                  <a:pt x="654275" y="1462267"/>
                </a:cubicBezTo>
                <a:cubicBezTo>
                  <a:pt x="766505" y="1350037"/>
                  <a:pt x="635570" y="1265860"/>
                  <a:pt x="551403" y="1200397"/>
                </a:cubicBezTo>
                <a:cubicBezTo>
                  <a:pt x="495288" y="1144282"/>
                  <a:pt x="429816" y="1060105"/>
                  <a:pt x="439173" y="975938"/>
                </a:cubicBezTo>
                <a:cubicBezTo>
                  <a:pt x="457878" y="788888"/>
                  <a:pt x="579455" y="1032052"/>
                  <a:pt x="598160" y="1060105"/>
                </a:cubicBezTo>
                <a:cubicBezTo>
                  <a:pt x="635570" y="1069462"/>
                  <a:pt x="663632" y="1069462"/>
                  <a:pt x="672980" y="1060105"/>
                </a:cubicBezTo>
                <a:cubicBezTo>
                  <a:pt x="672980" y="1022695"/>
                  <a:pt x="635570" y="994643"/>
                  <a:pt x="616865" y="966580"/>
                </a:cubicBezTo>
                <a:cubicBezTo>
                  <a:pt x="598160" y="901118"/>
                  <a:pt x="579455" y="845003"/>
                  <a:pt x="570108" y="779531"/>
                </a:cubicBezTo>
                <a:cubicBezTo>
                  <a:pt x="532698" y="536366"/>
                  <a:pt x="429816" y="620543"/>
                  <a:pt x="392406" y="527019"/>
                </a:cubicBezTo>
                <a:cubicBezTo>
                  <a:pt x="364353" y="452199"/>
                  <a:pt x="326943" y="311907"/>
                  <a:pt x="420468" y="265149"/>
                </a:cubicBezTo>
                <a:cubicBezTo>
                  <a:pt x="542045" y="209034"/>
                  <a:pt x="429816" y="396084"/>
                  <a:pt x="439173" y="433494"/>
                </a:cubicBezTo>
                <a:cubicBezTo>
                  <a:pt x="439173" y="480251"/>
                  <a:pt x="513993" y="527019"/>
                  <a:pt x="560750" y="508314"/>
                </a:cubicBezTo>
                <a:cubicBezTo>
                  <a:pt x="658952" y="311912"/>
                  <a:pt x="513696" y="22419"/>
                  <a:pt x="569832" y="15769"/>
                </a:cubicBezTo>
                <a:close/>
                <a:moveTo>
                  <a:pt x="1617162" y="517"/>
                </a:moveTo>
                <a:cubicBezTo>
                  <a:pt x="1672531" y="-8562"/>
                  <a:pt x="1664348" y="104984"/>
                  <a:pt x="1598880" y="96804"/>
                </a:cubicBezTo>
                <a:cubicBezTo>
                  <a:pt x="1570818" y="143562"/>
                  <a:pt x="1561471" y="209034"/>
                  <a:pt x="1561471" y="265149"/>
                </a:cubicBezTo>
                <a:cubicBezTo>
                  <a:pt x="1608228" y="433494"/>
                  <a:pt x="1711110" y="330612"/>
                  <a:pt x="1785930" y="246444"/>
                </a:cubicBezTo>
                <a:cubicBezTo>
                  <a:pt x="1795278" y="237087"/>
                  <a:pt x="1860750" y="171624"/>
                  <a:pt x="1870097" y="237087"/>
                </a:cubicBezTo>
                <a:cubicBezTo>
                  <a:pt x="1879455" y="321264"/>
                  <a:pt x="1804635" y="368021"/>
                  <a:pt x="1748520" y="424136"/>
                </a:cubicBezTo>
                <a:cubicBezTo>
                  <a:pt x="1673700" y="498956"/>
                  <a:pt x="1608228" y="573776"/>
                  <a:pt x="1524061" y="639248"/>
                </a:cubicBezTo>
                <a:cubicBezTo>
                  <a:pt x="1355716" y="770183"/>
                  <a:pt x="1449241" y="873055"/>
                  <a:pt x="1514703" y="1041400"/>
                </a:cubicBezTo>
                <a:cubicBezTo>
                  <a:pt x="1533408" y="1060105"/>
                  <a:pt x="1552113" y="1060105"/>
                  <a:pt x="1570818" y="1050757"/>
                </a:cubicBezTo>
                <a:cubicBezTo>
                  <a:pt x="1580175" y="1032052"/>
                  <a:pt x="1654995" y="676658"/>
                  <a:pt x="1739163" y="807593"/>
                </a:cubicBezTo>
                <a:cubicBezTo>
                  <a:pt x="1776573" y="854350"/>
                  <a:pt x="1673700" y="929170"/>
                  <a:pt x="1664343" y="966580"/>
                </a:cubicBezTo>
                <a:cubicBezTo>
                  <a:pt x="1626933" y="1050757"/>
                  <a:pt x="1636290" y="1116220"/>
                  <a:pt x="1589523" y="1200397"/>
                </a:cubicBezTo>
                <a:cubicBezTo>
                  <a:pt x="1580175" y="1265860"/>
                  <a:pt x="1598880" y="1293922"/>
                  <a:pt x="1645638" y="1284564"/>
                </a:cubicBezTo>
                <a:cubicBezTo>
                  <a:pt x="1673700" y="1219102"/>
                  <a:pt x="1683048" y="1003990"/>
                  <a:pt x="1813983" y="1069462"/>
                </a:cubicBezTo>
                <a:cubicBezTo>
                  <a:pt x="1954275" y="1144282"/>
                  <a:pt x="1785930" y="1237807"/>
                  <a:pt x="1757868" y="1312627"/>
                </a:cubicBezTo>
                <a:cubicBezTo>
                  <a:pt x="1729815" y="1378089"/>
                  <a:pt x="1729815" y="1555791"/>
                  <a:pt x="1739163" y="1621254"/>
                </a:cubicBezTo>
                <a:cubicBezTo>
                  <a:pt x="1748516" y="1672695"/>
                  <a:pt x="1764884" y="1724134"/>
                  <a:pt x="1791772" y="1766220"/>
                </a:cubicBezTo>
                <a:lnTo>
                  <a:pt x="1837610" y="1817977"/>
                </a:lnTo>
                <a:lnTo>
                  <a:pt x="1837610" y="1899603"/>
                </a:lnTo>
                <a:lnTo>
                  <a:pt x="1759754" y="1899603"/>
                </a:lnTo>
                <a:lnTo>
                  <a:pt x="1709941" y="1863252"/>
                </a:lnTo>
                <a:cubicBezTo>
                  <a:pt x="1657332" y="1822335"/>
                  <a:pt x="1612907" y="1775572"/>
                  <a:pt x="1608228" y="1705431"/>
                </a:cubicBezTo>
                <a:cubicBezTo>
                  <a:pt x="1608228" y="1583844"/>
                  <a:pt x="1570818" y="1387447"/>
                  <a:pt x="1449241" y="1312627"/>
                </a:cubicBezTo>
                <a:cubicBezTo>
                  <a:pt x="1299601" y="1331332"/>
                  <a:pt x="1178014" y="1293922"/>
                  <a:pt x="1093847" y="1172335"/>
                </a:cubicBezTo>
                <a:cubicBezTo>
                  <a:pt x="1037732" y="1106872"/>
                  <a:pt x="1112551" y="1060105"/>
                  <a:pt x="1178014" y="1088167"/>
                </a:cubicBezTo>
                <a:cubicBezTo>
                  <a:pt x="1252834" y="1116220"/>
                  <a:pt x="1290244" y="1200397"/>
                  <a:pt x="1365064" y="1228450"/>
                </a:cubicBezTo>
                <a:cubicBezTo>
                  <a:pt x="1337011" y="1162987"/>
                  <a:pt x="1327654" y="1069462"/>
                  <a:pt x="1262191" y="1022695"/>
                </a:cubicBezTo>
                <a:cubicBezTo>
                  <a:pt x="1206076" y="985285"/>
                  <a:pt x="1131256" y="966580"/>
                  <a:pt x="1093847" y="901118"/>
                </a:cubicBezTo>
                <a:cubicBezTo>
                  <a:pt x="1056437" y="826298"/>
                  <a:pt x="1103194" y="760826"/>
                  <a:pt x="1103194" y="686006"/>
                </a:cubicBezTo>
                <a:cubicBezTo>
                  <a:pt x="1093847" y="620543"/>
                  <a:pt x="1037732" y="564428"/>
                  <a:pt x="1028374" y="498956"/>
                </a:cubicBezTo>
                <a:cubicBezTo>
                  <a:pt x="1019027" y="433494"/>
                  <a:pt x="1131256" y="489609"/>
                  <a:pt x="1149961" y="508314"/>
                </a:cubicBezTo>
                <a:cubicBezTo>
                  <a:pt x="1206076" y="564428"/>
                  <a:pt x="1206076" y="648596"/>
                  <a:pt x="1206076" y="723416"/>
                </a:cubicBezTo>
                <a:cubicBezTo>
                  <a:pt x="1206076" y="779531"/>
                  <a:pt x="1196719" y="854350"/>
                  <a:pt x="1243486" y="901118"/>
                </a:cubicBezTo>
                <a:cubicBezTo>
                  <a:pt x="1299601" y="975938"/>
                  <a:pt x="1346359" y="1032052"/>
                  <a:pt x="1402473" y="1106872"/>
                </a:cubicBezTo>
                <a:cubicBezTo>
                  <a:pt x="1421178" y="994643"/>
                  <a:pt x="1318306" y="891760"/>
                  <a:pt x="1318306" y="770183"/>
                </a:cubicBezTo>
                <a:cubicBezTo>
                  <a:pt x="1318306" y="686006"/>
                  <a:pt x="1290244" y="639248"/>
                  <a:pt x="1262191" y="564428"/>
                </a:cubicBezTo>
                <a:cubicBezTo>
                  <a:pt x="1234129" y="498956"/>
                  <a:pt x="1262191" y="396084"/>
                  <a:pt x="1252834" y="330612"/>
                </a:cubicBezTo>
                <a:cubicBezTo>
                  <a:pt x="1215424" y="227739"/>
                  <a:pt x="1084489" y="190329"/>
                  <a:pt x="1112551" y="59395"/>
                </a:cubicBezTo>
                <a:cubicBezTo>
                  <a:pt x="1149961" y="-108950"/>
                  <a:pt x="1234129" y="143562"/>
                  <a:pt x="1243486" y="152919"/>
                </a:cubicBezTo>
                <a:cubicBezTo>
                  <a:pt x="1262191" y="171624"/>
                  <a:pt x="1299601" y="31332"/>
                  <a:pt x="1355716" y="50037"/>
                </a:cubicBezTo>
                <a:cubicBezTo>
                  <a:pt x="1402473" y="68742"/>
                  <a:pt x="1346359" y="209034"/>
                  <a:pt x="1337011" y="237087"/>
                </a:cubicBezTo>
                <a:cubicBezTo>
                  <a:pt x="1299601" y="339969"/>
                  <a:pt x="1308949" y="573776"/>
                  <a:pt x="1458588" y="592481"/>
                </a:cubicBezTo>
                <a:cubicBezTo>
                  <a:pt x="1608228" y="480251"/>
                  <a:pt x="1467946" y="339969"/>
                  <a:pt x="1495998" y="190329"/>
                </a:cubicBezTo>
                <a:cubicBezTo>
                  <a:pt x="1505356" y="124857"/>
                  <a:pt x="1533408" y="50037"/>
                  <a:pt x="1589523" y="12627"/>
                </a:cubicBezTo>
                <a:cubicBezTo>
                  <a:pt x="1600045" y="5613"/>
                  <a:pt x="1609252" y="1813"/>
                  <a:pt x="1617162" y="517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6"/>
          <p:cNvSpPr/>
          <p:nvPr/>
        </p:nvSpPr>
        <p:spPr>
          <a:xfrm flipH="1">
            <a:off x="-8033" y="6048090"/>
            <a:ext cx="12200021" cy="80129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6"/>
          <p:cNvSpPr/>
          <p:nvPr/>
        </p:nvSpPr>
        <p:spPr>
          <a:xfrm flipH="1">
            <a:off x="-273237" y="4761646"/>
            <a:ext cx="2153379" cy="1761738"/>
          </a:xfrm>
          <a:custGeom>
            <a:rect b="b" l="l" r="r" t="t"/>
            <a:pathLst>
              <a:path extrusionOk="0" h="634289" w="775294">
                <a:moveTo>
                  <a:pt x="772173" y="375992"/>
                </a:moveTo>
                <a:cubicBezTo>
                  <a:pt x="770268" y="373134"/>
                  <a:pt x="765505" y="370277"/>
                  <a:pt x="761695" y="368372"/>
                </a:cubicBezTo>
                <a:cubicBezTo>
                  <a:pt x="757885" y="367419"/>
                  <a:pt x="754075" y="366467"/>
                  <a:pt x="749313" y="367419"/>
                </a:cubicBezTo>
                <a:cubicBezTo>
                  <a:pt x="745503" y="367419"/>
                  <a:pt x="741693" y="368372"/>
                  <a:pt x="737883" y="366467"/>
                </a:cubicBezTo>
                <a:cubicBezTo>
                  <a:pt x="730263" y="362657"/>
                  <a:pt x="739788" y="351227"/>
                  <a:pt x="743598" y="344559"/>
                </a:cubicBezTo>
                <a:cubicBezTo>
                  <a:pt x="743598" y="343607"/>
                  <a:pt x="744550" y="342654"/>
                  <a:pt x="744550" y="341702"/>
                </a:cubicBezTo>
                <a:cubicBezTo>
                  <a:pt x="749313" y="328367"/>
                  <a:pt x="732168" y="327414"/>
                  <a:pt x="724548" y="334082"/>
                </a:cubicBezTo>
                <a:cubicBezTo>
                  <a:pt x="717880" y="339797"/>
                  <a:pt x="718833" y="351227"/>
                  <a:pt x="717880" y="357894"/>
                </a:cubicBezTo>
                <a:cubicBezTo>
                  <a:pt x="715975" y="365514"/>
                  <a:pt x="715023" y="373134"/>
                  <a:pt x="712165" y="380754"/>
                </a:cubicBezTo>
                <a:cubicBezTo>
                  <a:pt x="701688" y="395042"/>
                  <a:pt x="688353" y="398852"/>
                  <a:pt x="672160" y="401709"/>
                </a:cubicBezTo>
                <a:cubicBezTo>
                  <a:pt x="665493" y="403614"/>
                  <a:pt x="659778" y="405519"/>
                  <a:pt x="653110" y="407424"/>
                </a:cubicBezTo>
                <a:cubicBezTo>
                  <a:pt x="651205" y="408377"/>
                  <a:pt x="649300" y="409329"/>
                  <a:pt x="647395" y="409329"/>
                </a:cubicBezTo>
                <a:lnTo>
                  <a:pt x="647395" y="409329"/>
                </a:lnTo>
                <a:cubicBezTo>
                  <a:pt x="647395" y="409329"/>
                  <a:pt x="647395" y="409329"/>
                  <a:pt x="647395" y="409329"/>
                </a:cubicBezTo>
                <a:cubicBezTo>
                  <a:pt x="646443" y="409329"/>
                  <a:pt x="645490" y="409329"/>
                  <a:pt x="644538" y="409329"/>
                </a:cubicBezTo>
                <a:cubicBezTo>
                  <a:pt x="637870" y="408377"/>
                  <a:pt x="642633" y="398852"/>
                  <a:pt x="644538" y="396947"/>
                </a:cubicBezTo>
                <a:cubicBezTo>
                  <a:pt x="647395" y="393137"/>
                  <a:pt x="651205" y="388374"/>
                  <a:pt x="655015" y="385517"/>
                </a:cubicBezTo>
                <a:cubicBezTo>
                  <a:pt x="660730" y="380754"/>
                  <a:pt x="673113" y="382659"/>
                  <a:pt x="679780" y="381707"/>
                </a:cubicBezTo>
                <a:cubicBezTo>
                  <a:pt x="683590" y="381707"/>
                  <a:pt x="686448" y="378849"/>
                  <a:pt x="689305" y="375992"/>
                </a:cubicBezTo>
                <a:cubicBezTo>
                  <a:pt x="692163" y="373134"/>
                  <a:pt x="695020" y="363609"/>
                  <a:pt x="689305" y="360752"/>
                </a:cubicBezTo>
                <a:cubicBezTo>
                  <a:pt x="685495" y="358847"/>
                  <a:pt x="683590" y="359799"/>
                  <a:pt x="679780" y="360752"/>
                </a:cubicBezTo>
                <a:cubicBezTo>
                  <a:pt x="675970" y="361704"/>
                  <a:pt x="673113" y="364562"/>
                  <a:pt x="670255" y="365514"/>
                </a:cubicBezTo>
                <a:cubicBezTo>
                  <a:pt x="673113" y="364562"/>
                  <a:pt x="661683" y="371229"/>
                  <a:pt x="663588" y="365514"/>
                </a:cubicBezTo>
                <a:cubicBezTo>
                  <a:pt x="670255" y="350274"/>
                  <a:pt x="683590" y="335034"/>
                  <a:pt x="698830" y="328367"/>
                </a:cubicBezTo>
                <a:cubicBezTo>
                  <a:pt x="707403" y="325509"/>
                  <a:pt x="713118" y="321699"/>
                  <a:pt x="716928" y="314079"/>
                </a:cubicBezTo>
                <a:cubicBezTo>
                  <a:pt x="720738" y="304554"/>
                  <a:pt x="715975" y="295029"/>
                  <a:pt x="706450" y="291219"/>
                </a:cubicBezTo>
                <a:cubicBezTo>
                  <a:pt x="699783" y="288362"/>
                  <a:pt x="693115" y="295982"/>
                  <a:pt x="690258" y="299792"/>
                </a:cubicBezTo>
                <a:cubicBezTo>
                  <a:pt x="689305" y="301697"/>
                  <a:pt x="688353" y="301697"/>
                  <a:pt x="688353" y="302649"/>
                </a:cubicBezTo>
                <a:cubicBezTo>
                  <a:pt x="686448" y="307412"/>
                  <a:pt x="685495" y="313127"/>
                  <a:pt x="681685" y="316937"/>
                </a:cubicBezTo>
                <a:cubicBezTo>
                  <a:pt x="679780" y="318842"/>
                  <a:pt x="676923" y="319794"/>
                  <a:pt x="674065" y="318842"/>
                </a:cubicBezTo>
                <a:cubicBezTo>
                  <a:pt x="671208" y="317889"/>
                  <a:pt x="670255" y="315032"/>
                  <a:pt x="670255" y="312174"/>
                </a:cubicBezTo>
                <a:cubicBezTo>
                  <a:pt x="669303" y="306459"/>
                  <a:pt x="671208" y="300744"/>
                  <a:pt x="669303" y="295982"/>
                </a:cubicBezTo>
                <a:cubicBezTo>
                  <a:pt x="666445" y="290267"/>
                  <a:pt x="662635" y="289314"/>
                  <a:pt x="657873" y="294077"/>
                </a:cubicBezTo>
                <a:cubicBezTo>
                  <a:pt x="651205" y="299792"/>
                  <a:pt x="653110" y="307412"/>
                  <a:pt x="654063" y="314079"/>
                </a:cubicBezTo>
                <a:cubicBezTo>
                  <a:pt x="655968" y="321699"/>
                  <a:pt x="659778" y="330272"/>
                  <a:pt x="655015" y="337892"/>
                </a:cubicBezTo>
                <a:cubicBezTo>
                  <a:pt x="652158" y="343607"/>
                  <a:pt x="649300" y="348369"/>
                  <a:pt x="646443" y="354084"/>
                </a:cubicBezTo>
                <a:cubicBezTo>
                  <a:pt x="644538" y="356942"/>
                  <a:pt x="638823" y="369324"/>
                  <a:pt x="632155" y="359799"/>
                </a:cubicBezTo>
                <a:cubicBezTo>
                  <a:pt x="630250" y="356942"/>
                  <a:pt x="629298" y="354084"/>
                  <a:pt x="627393" y="351227"/>
                </a:cubicBezTo>
                <a:cubicBezTo>
                  <a:pt x="626440" y="348369"/>
                  <a:pt x="623583" y="343607"/>
                  <a:pt x="619773" y="343607"/>
                </a:cubicBezTo>
                <a:cubicBezTo>
                  <a:pt x="613105" y="342654"/>
                  <a:pt x="611200" y="345512"/>
                  <a:pt x="610248" y="351227"/>
                </a:cubicBezTo>
                <a:cubicBezTo>
                  <a:pt x="609295" y="355037"/>
                  <a:pt x="611200" y="358847"/>
                  <a:pt x="613105" y="361704"/>
                </a:cubicBezTo>
                <a:cubicBezTo>
                  <a:pt x="617868" y="370277"/>
                  <a:pt x="622630" y="375992"/>
                  <a:pt x="618820" y="385517"/>
                </a:cubicBezTo>
                <a:cubicBezTo>
                  <a:pt x="618820" y="385517"/>
                  <a:pt x="618820" y="385517"/>
                  <a:pt x="618820" y="385517"/>
                </a:cubicBezTo>
                <a:cubicBezTo>
                  <a:pt x="612153" y="395994"/>
                  <a:pt x="605485" y="417902"/>
                  <a:pt x="591198" y="421712"/>
                </a:cubicBezTo>
                <a:cubicBezTo>
                  <a:pt x="583578" y="423617"/>
                  <a:pt x="575958" y="424569"/>
                  <a:pt x="568338" y="425522"/>
                </a:cubicBezTo>
                <a:cubicBezTo>
                  <a:pt x="565480" y="425522"/>
                  <a:pt x="562623" y="426474"/>
                  <a:pt x="559765" y="427427"/>
                </a:cubicBezTo>
                <a:cubicBezTo>
                  <a:pt x="558813" y="427427"/>
                  <a:pt x="557860" y="428379"/>
                  <a:pt x="556908" y="428379"/>
                </a:cubicBezTo>
                <a:cubicBezTo>
                  <a:pt x="556908" y="428379"/>
                  <a:pt x="556908" y="428379"/>
                  <a:pt x="556908" y="428379"/>
                </a:cubicBezTo>
                <a:cubicBezTo>
                  <a:pt x="555955" y="428379"/>
                  <a:pt x="555003" y="429332"/>
                  <a:pt x="554050" y="429332"/>
                </a:cubicBezTo>
                <a:cubicBezTo>
                  <a:pt x="551193" y="430284"/>
                  <a:pt x="549288" y="430284"/>
                  <a:pt x="546430" y="428379"/>
                </a:cubicBezTo>
                <a:cubicBezTo>
                  <a:pt x="543573" y="426474"/>
                  <a:pt x="545478" y="423617"/>
                  <a:pt x="548335" y="421712"/>
                </a:cubicBezTo>
                <a:cubicBezTo>
                  <a:pt x="550240" y="418854"/>
                  <a:pt x="552145" y="416949"/>
                  <a:pt x="555003" y="415044"/>
                </a:cubicBezTo>
                <a:cubicBezTo>
                  <a:pt x="563575" y="408377"/>
                  <a:pt x="577863" y="414092"/>
                  <a:pt x="586435" y="405519"/>
                </a:cubicBezTo>
                <a:cubicBezTo>
                  <a:pt x="591198" y="400757"/>
                  <a:pt x="591198" y="394089"/>
                  <a:pt x="585483" y="390279"/>
                </a:cubicBezTo>
                <a:cubicBezTo>
                  <a:pt x="578815" y="386469"/>
                  <a:pt x="568338" y="392184"/>
                  <a:pt x="561670" y="395994"/>
                </a:cubicBezTo>
                <a:cubicBezTo>
                  <a:pt x="558813" y="397899"/>
                  <a:pt x="555003" y="399804"/>
                  <a:pt x="552145" y="399804"/>
                </a:cubicBezTo>
                <a:cubicBezTo>
                  <a:pt x="551193" y="399804"/>
                  <a:pt x="550240" y="399804"/>
                  <a:pt x="550240" y="398852"/>
                </a:cubicBezTo>
                <a:cubicBezTo>
                  <a:pt x="550240" y="398852"/>
                  <a:pt x="550240" y="397899"/>
                  <a:pt x="550240" y="396947"/>
                </a:cubicBezTo>
                <a:cubicBezTo>
                  <a:pt x="550240" y="396947"/>
                  <a:pt x="550240" y="396947"/>
                  <a:pt x="550240" y="396947"/>
                </a:cubicBezTo>
                <a:cubicBezTo>
                  <a:pt x="550240" y="396947"/>
                  <a:pt x="550240" y="395994"/>
                  <a:pt x="551193" y="395994"/>
                </a:cubicBezTo>
                <a:lnTo>
                  <a:pt x="551193" y="395994"/>
                </a:lnTo>
                <a:cubicBezTo>
                  <a:pt x="552145" y="395042"/>
                  <a:pt x="553098" y="393137"/>
                  <a:pt x="554050" y="392184"/>
                </a:cubicBezTo>
                <a:cubicBezTo>
                  <a:pt x="555003" y="390279"/>
                  <a:pt x="555955" y="389327"/>
                  <a:pt x="556908" y="387422"/>
                </a:cubicBezTo>
                <a:cubicBezTo>
                  <a:pt x="556908" y="387422"/>
                  <a:pt x="556908" y="386469"/>
                  <a:pt x="557860" y="386469"/>
                </a:cubicBezTo>
                <a:cubicBezTo>
                  <a:pt x="561670" y="379802"/>
                  <a:pt x="564528" y="372182"/>
                  <a:pt x="567385" y="365514"/>
                </a:cubicBezTo>
                <a:cubicBezTo>
                  <a:pt x="572148" y="355037"/>
                  <a:pt x="576910" y="346464"/>
                  <a:pt x="587388" y="341702"/>
                </a:cubicBezTo>
                <a:cubicBezTo>
                  <a:pt x="592150" y="338844"/>
                  <a:pt x="596913" y="336939"/>
                  <a:pt x="601675" y="333129"/>
                </a:cubicBezTo>
                <a:cubicBezTo>
                  <a:pt x="610248" y="327414"/>
                  <a:pt x="612153" y="320747"/>
                  <a:pt x="606438" y="311222"/>
                </a:cubicBezTo>
                <a:cubicBezTo>
                  <a:pt x="603580" y="305507"/>
                  <a:pt x="593103" y="304554"/>
                  <a:pt x="588340" y="307412"/>
                </a:cubicBezTo>
                <a:cubicBezTo>
                  <a:pt x="583578" y="310269"/>
                  <a:pt x="581673" y="313127"/>
                  <a:pt x="579768" y="317889"/>
                </a:cubicBezTo>
                <a:cubicBezTo>
                  <a:pt x="578815" y="319794"/>
                  <a:pt x="577863" y="321699"/>
                  <a:pt x="576910" y="323604"/>
                </a:cubicBezTo>
                <a:cubicBezTo>
                  <a:pt x="576910" y="323604"/>
                  <a:pt x="576910" y="324557"/>
                  <a:pt x="575958" y="324557"/>
                </a:cubicBezTo>
                <a:cubicBezTo>
                  <a:pt x="575958" y="325509"/>
                  <a:pt x="575005" y="326462"/>
                  <a:pt x="575005" y="326462"/>
                </a:cubicBezTo>
                <a:cubicBezTo>
                  <a:pt x="575005" y="326462"/>
                  <a:pt x="575005" y="326462"/>
                  <a:pt x="574053" y="326462"/>
                </a:cubicBezTo>
                <a:cubicBezTo>
                  <a:pt x="573100" y="327414"/>
                  <a:pt x="572148" y="328367"/>
                  <a:pt x="571195" y="329319"/>
                </a:cubicBezTo>
                <a:cubicBezTo>
                  <a:pt x="571195" y="329319"/>
                  <a:pt x="571195" y="329319"/>
                  <a:pt x="570243" y="330272"/>
                </a:cubicBezTo>
                <a:cubicBezTo>
                  <a:pt x="566433" y="332177"/>
                  <a:pt x="564528" y="331224"/>
                  <a:pt x="562623" y="329319"/>
                </a:cubicBezTo>
                <a:cubicBezTo>
                  <a:pt x="561670" y="328367"/>
                  <a:pt x="560718" y="326462"/>
                  <a:pt x="560718" y="322652"/>
                </a:cubicBezTo>
                <a:cubicBezTo>
                  <a:pt x="560718" y="320747"/>
                  <a:pt x="560718" y="318842"/>
                  <a:pt x="559765" y="317889"/>
                </a:cubicBezTo>
                <a:cubicBezTo>
                  <a:pt x="558813" y="312174"/>
                  <a:pt x="552145" y="309317"/>
                  <a:pt x="547383" y="313127"/>
                </a:cubicBezTo>
                <a:cubicBezTo>
                  <a:pt x="538810" y="318842"/>
                  <a:pt x="543573" y="328367"/>
                  <a:pt x="547383" y="335034"/>
                </a:cubicBezTo>
                <a:cubicBezTo>
                  <a:pt x="548335" y="335987"/>
                  <a:pt x="550240" y="339797"/>
                  <a:pt x="551193" y="340749"/>
                </a:cubicBezTo>
                <a:cubicBezTo>
                  <a:pt x="556908" y="347417"/>
                  <a:pt x="554050" y="355037"/>
                  <a:pt x="551193" y="361704"/>
                </a:cubicBezTo>
                <a:cubicBezTo>
                  <a:pt x="550240" y="362657"/>
                  <a:pt x="549288" y="365514"/>
                  <a:pt x="547383" y="367419"/>
                </a:cubicBezTo>
                <a:cubicBezTo>
                  <a:pt x="545478" y="371229"/>
                  <a:pt x="542620" y="375039"/>
                  <a:pt x="536905" y="374087"/>
                </a:cubicBezTo>
                <a:cubicBezTo>
                  <a:pt x="531190" y="374087"/>
                  <a:pt x="529285" y="366467"/>
                  <a:pt x="529285" y="362657"/>
                </a:cubicBezTo>
                <a:cubicBezTo>
                  <a:pt x="529285" y="355989"/>
                  <a:pt x="530238" y="348369"/>
                  <a:pt x="530238" y="341702"/>
                </a:cubicBezTo>
                <a:cubicBezTo>
                  <a:pt x="529285" y="336939"/>
                  <a:pt x="526428" y="332177"/>
                  <a:pt x="521665" y="333129"/>
                </a:cubicBezTo>
                <a:cubicBezTo>
                  <a:pt x="514998" y="334082"/>
                  <a:pt x="512140" y="338844"/>
                  <a:pt x="510235" y="344559"/>
                </a:cubicBezTo>
                <a:cubicBezTo>
                  <a:pt x="508330" y="351227"/>
                  <a:pt x="508330" y="356942"/>
                  <a:pt x="510235" y="363609"/>
                </a:cubicBezTo>
                <a:cubicBezTo>
                  <a:pt x="511188" y="369324"/>
                  <a:pt x="512140" y="376944"/>
                  <a:pt x="514998" y="382659"/>
                </a:cubicBezTo>
                <a:cubicBezTo>
                  <a:pt x="520713" y="395042"/>
                  <a:pt x="508330" y="410282"/>
                  <a:pt x="503568" y="423617"/>
                </a:cubicBezTo>
                <a:cubicBezTo>
                  <a:pt x="498805" y="435999"/>
                  <a:pt x="492138" y="442667"/>
                  <a:pt x="478803" y="445524"/>
                </a:cubicBezTo>
                <a:cubicBezTo>
                  <a:pt x="477850" y="445524"/>
                  <a:pt x="464515" y="446477"/>
                  <a:pt x="463563" y="446477"/>
                </a:cubicBezTo>
                <a:cubicBezTo>
                  <a:pt x="462610" y="446477"/>
                  <a:pt x="460705" y="446477"/>
                  <a:pt x="459753" y="446477"/>
                </a:cubicBezTo>
                <a:cubicBezTo>
                  <a:pt x="457848" y="446477"/>
                  <a:pt x="456895" y="446477"/>
                  <a:pt x="455943" y="445524"/>
                </a:cubicBezTo>
                <a:cubicBezTo>
                  <a:pt x="454038" y="445524"/>
                  <a:pt x="452133" y="444572"/>
                  <a:pt x="452133" y="442667"/>
                </a:cubicBezTo>
                <a:cubicBezTo>
                  <a:pt x="449275" y="436952"/>
                  <a:pt x="456895" y="434094"/>
                  <a:pt x="456895" y="429332"/>
                </a:cubicBezTo>
                <a:cubicBezTo>
                  <a:pt x="456895" y="427427"/>
                  <a:pt x="455943" y="427427"/>
                  <a:pt x="454038" y="425522"/>
                </a:cubicBezTo>
                <a:cubicBezTo>
                  <a:pt x="449275" y="419807"/>
                  <a:pt x="459753" y="417902"/>
                  <a:pt x="462610" y="415997"/>
                </a:cubicBezTo>
                <a:cubicBezTo>
                  <a:pt x="471183" y="411234"/>
                  <a:pt x="474040" y="401709"/>
                  <a:pt x="477850" y="393137"/>
                </a:cubicBezTo>
                <a:cubicBezTo>
                  <a:pt x="487375" y="368372"/>
                  <a:pt x="494043" y="341702"/>
                  <a:pt x="509283" y="319794"/>
                </a:cubicBezTo>
                <a:cubicBezTo>
                  <a:pt x="518808" y="305507"/>
                  <a:pt x="533095" y="295982"/>
                  <a:pt x="549288" y="289314"/>
                </a:cubicBezTo>
                <a:cubicBezTo>
                  <a:pt x="561670" y="283599"/>
                  <a:pt x="575005" y="277884"/>
                  <a:pt x="589293" y="276932"/>
                </a:cubicBezTo>
                <a:cubicBezTo>
                  <a:pt x="595008" y="276932"/>
                  <a:pt x="601675" y="277884"/>
                  <a:pt x="607390" y="278837"/>
                </a:cubicBezTo>
                <a:cubicBezTo>
                  <a:pt x="615963" y="280742"/>
                  <a:pt x="617868" y="286457"/>
                  <a:pt x="624535" y="290267"/>
                </a:cubicBezTo>
                <a:cubicBezTo>
                  <a:pt x="630250" y="294077"/>
                  <a:pt x="640728" y="294077"/>
                  <a:pt x="644538" y="288362"/>
                </a:cubicBezTo>
                <a:cubicBezTo>
                  <a:pt x="647395" y="283599"/>
                  <a:pt x="650253" y="274074"/>
                  <a:pt x="643585" y="271217"/>
                </a:cubicBezTo>
                <a:cubicBezTo>
                  <a:pt x="637870" y="269312"/>
                  <a:pt x="632155" y="265502"/>
                  <a:pt x="626440" y="264549"/>
                </a:cubicBezTo>
                <a:cubicBezTo>
                  <a:pt x="615010" y="262644"/>
                  <a:pt x="626440" y="258834"/>
                  <a:pt x="627393" y="257882"/>
                </a:cubicBezTo>
                <a:cubicBezTo>
                  <a:pt x="632155" y="255977"/>
                  <a:pt x="635965" y="255024"/>
                  <a:pt x="640728" y="253119"/>
                </a:cubicBezTo>
                <a:cubicBezTo>
                  <a:pt x="649300" y="250262"/>
                  <a:pt x="657873" y="248357"/>
                  <a:pt x="666445" y="248357"/>
                </a:cubicBezTo>
                <a:cubicBezTo>
                  <a:pt x="675970" y="248357"/>
                  <a:pt x="681685" y="254072"/>
                  <a:pt x="688353" y="259787"/>
                </a:cubicBezTo>
                <a:cubicBezTo>
                  <a:pt x="695020" y="264549"/>
                  <a:pt x="705498" y="264549"/>
                  <a:pt x="711213" y="257882"/>
                </a:cubicBezTo>
                <a:cubicBezTo>
                  <a:pt x="715975" y="252167"/>
                  <a:pt x="715023" y="248357"/>
                  <a:pt x="710260" y="242642"/>
                </a:cubicBezTo>
                <a:cubicBezTo>
                  <a:pt x="707403" y="239784"/>
                  <a:pt x="703593" y="237879"/>
                  <a:pt x="698830" y="236927"/>
                </a:cubicBezTo>
                <a:cubicBezTo>
                  <a:pt x="695973" y="236927"/>
                  <a:pt x="672160" y="235022"/>
                  <a:pt x="680733" y="229307"/>
                </a:cubicBezTo>
                <a:cubicBezTo>
                  <a:pt x="694068" y="219782"/>
                  <a:pt x="711213" y="218829"/>
                  <a:pt x="726453" y="216924"/>
                </a:cubicBezTo>
                <a:cubicBezTo>
                  <a:pt x="735978" y="215972"/>
                  <a:pt x="744550" y="212162"/>
                  <a:pt x="749313" y="203589"/>
                </a:cubicBezTo>
                <a:cubicBezTo>
                  <a:pt x="753123" y="197874"/>
                  <a:pt x="752170" y="190254"/>
                  <a:pt x="747408" y="185492"/>
                </a:cubicBezTo>
                <a:cubicBezTo>
                  <a:pt x="740740" y="178824"/>
                  <a:pt x="728358" y="183587"/>
                  <a:pt x="721690" y="187397"/>
                </a:cubicBezTo>
                <a:cubicBezTo>
                  <a:pt x="715023" y="191207"/>
                  <a:pt x="710260" y="196922"/>
                  <a:pt x="703593" y="200732"/>
                </a:cubicBezTo>
                <a:cubicBezTo>
                  <a:pt x="701688" y="202637"/>
                  <a:pt x="698830" y="203589"/>
                  <a:pt x="695973" y="204542"/>
                </a:cubicBezTo>
                <a:cubicBezTo>
                  <a:pt x="689305" y="208352"/>
                  <a:pt x="681685" y="211209"/>
                  <a:pt x="675018" y="212162"/>
                </a:cubicBezTo>
                <a:cubicBezTo>
                  <a:pt x="670255" y="213114"/>
                  <a:pt x="665493" y="211209"/>
                  <a:pt x="665493" y="206447"/>
                </a:cubicBezTo>
                <a:cubicBezTo>
                  <a:pt x="665493" y="199779"/>
                  <a:pt x="670255" y="195017"/>
                  <a:pt x="673113" y="189302"/>
                </a:cubicBezTo>
                <a:cubicBezTo>
                  <a:pt x="674065" y="188349"/>
                  <a:pt x="674065" y="186444"/>
                  <a:pt x="674065" y="186444"/>
                </a:cubicBezTo>
                <a:cubicBezTo>
                  <a:pt x="675018" y="182634"/>
                  <a:pt x="675018" y="178824"/>
                  <a:pt x="673113" y="175014"/>
                </a:cubicBezTo>
                <a:cubicBezTo>
                  <a:pt x="671208" y="169299"/>
                  <a:pt x="661683" y="173109"/>
                  <a:pt x="659778" y="175967"/>
                </a:cubicBezTo>
                <a:cubicBezTo>
                  <a:pt x="650253" y="185492"/>
                  <a:pt x="650253" y="195969"/>
                  <a:pt x="649300" y="208352"/>
                </a:cubicBezTo>
                <a:cubicBezTo>
                  <a:pt x="649300" y="213114"/>
                  <a:pt x="648348" y="216924"/>
                  <a:pt x="645490" y="220734"/>
                </a:cubicBezTo>
                <a:cubicBezTo>
                  <a:pt x="638823" y="225497"/>
                  <a:pt x="622630" y="234069"/>
                  <a:pt x="620725" y="223592"/>
                </a:cubicBezTo>
                <a:cubicBezTo>
                  <a:pt x="619773" y="215972"/>
                  <a:pt x="625488" y="209304"/>
                  <a:pt x="625488" y="202637"/>
                </a:cubicBezTo>
                <a:cubicBezTo>
                  <a:pt x="625488" y="196922"/>
                  <a:pt x="620725" y="192159"/>
                  <a:pt x="614058" y="195969"/>
                </a:cubicBezTo>
                <a:cubicBezTo>
                  <a:pt x="604533" y="201684"/>
                  <a:pt x="600723" y="211209"/>
                  <a:pt x="598818" y="221687"/>
                </a:cubicBezTo>
                <a:cubicBezTo>
                  <a:pt x="596913" y="231212"/>
                  <a:pt x="595008" y="240737"/>
                  <a:pt x="585483" y="247404"/>
                </a:cubicBezTo>
                <a:cubicBezTo>
                  <a:pt x="578815" y="252167"/>
                  <a:pt x="568338" y="255977"/>
                  <a:pt x="560718" y="257882"/>
                </a:cubicBezTo>
                <a:cubicBezTo>
                  <a:pt x="555955" y="258834"/>
                  <a:pt x="552145" y="261692"/>
                  <a:pt x="548335" y="263597"/>
                </a:cubicBezTo>
                <a:cubicBezTo>
                  <a:pt x="545478" y="265502"/>
                  <a:pt x="531190" y="275027"/>
                  <a:pt x="529285" y="265502"/>
                </a:cubicBezTo>
                <a:cubicBezTo>
                  <a:pt x="528333" y="257882"/>
                  <a:pt x="534048" y="250262"/>
                  <a:pt x="537858" y="244547"/>
                </a:cubicBezTo>
                <a:cubicBezTo>
                  <a:pt x="541668" y="237879"/>
                  <a:pt x="550240" y="237879"/>
                  <a:pt x="556908" y="235022"/>
                </a:cubicBezTo>
                <a:cubicBezTo>
                  <a:pt x="562623" y="233117"/>
                  <a:pt x="567385" y="230259"/>
                  <a:pt x="571195" y="226449"/>
                </a:cubicBezTo>
                <a:cubicBezTo>
                  <a:pt x="574053" y="223592"/>
                  <a:pt x="575958" y="213114"/>
                  <a:pt x="570243" y="212162"/>
                </a:cubicBezTo>
                <a:cubicBezTo>
                  <a:pt x="565480" y="211209"/>
                  <a:pt x="562623" y="213114"/>
                  <a:pt x="557860" y="215019"/>
                </a:cubicBezTo>
                <a:cubicBezTo>
                  <a:pt x="554050" y="216924"/>
                  <a:pt x="542620" y="225497"/>
                  <a:pt x="538810" y="220734"/>
                </a:cubicBezTo>
                <a:cubicBezTo>
                  <a:pt x="539763" y="213114"/>
                  <a:pt x="545478" y="190254"/>
                  <a:pt x="546430" y="186444"/>
                </a:cubicBezTo>
                <a:cubicBezTo>
                  <a:pt x="550240" y="166442"/>
                  <a:pt x="566433" y="155964"/>
                  <a:pt x="581673" y="143582"/>
                </a:cubicBezTo>
                <a:cubicBezTo>
                  <a:pt x="590245" y="136914"/>
                  <a:pt x="600723" y="134057"/>
                  <a:pt x="611200" y="135962"/>
                </a:cubicBezTo>
                <a:cubicBezTo>
                  <a:pt x="615963" y="136914"/>
                  <a:pt x="620725" y="139772"/>
                  <a:pt x="626440" y="138819"/>
                </a:cubicBezTo>
                <a:cubicBezTo>
                  <a:pt x="631203" y="137867"/>
                  <a:pt x="638823" y="135009"/>
                  <a:pt x="639775" y="129294"/>
                </a:cubicBezTo>
                <a:cubicBezTo>
                  <a:pt x="639775" y="124532"/>
                  <a:pt x="635965" y="119769"/>
                  <a:pt x="629298" y="117864"/>
                </a:cubicBezTo>
                <a:cubicBezTo>
                  <a:pt x="624535" y="116912"/>
                  <a:pt x="619773" y="115959"/>
                  <a:pt x="615010" y="115959"/>
                </a:cubicBezTo>
                <a:cubicBezTo>
                  <a:pt x="613105" y="115959"/>
                  <a:pt x="611200" y="115959"/>
                  <a:pt x="609295" y="114054"/>
                </a:cubicBezTo>
                <a:cubicBezTo>
                  <a:pt x="606438" y="111197"/>
                  <a:pt x="607390" y="105482"/>
                  <a:pt x="609295" y="102624"/>
                </a:cubicBezTo>
                <a:cubicBezTo>
                  <a:pt x="611200" y="98814"/>
                  <a:pt x="613105" y="95004"/>
                  <a:pt x="615010" y="92147"/>
                </a:cubicBezTo>
                <a:cubicBezTo>
                  <a:pt x="616915" y="87384"/>
                  <a:pt x="617868" y="82622"/>
                  <a:pt x="616915" y="79764"/>
                </a:cubicBezTo>
                <a:cubicBezTo>
                  <a:pt x="614058" y="75002"/>
                  <a:pt x="604533" y="77859"/>
                  <a:pt x="601675" y="80717"/>
                </a:cubicBezTo>
                <a:cubicBezTo>
                  <a:pt x="591198" y="89289"/>
                  <a:pt x="595008" y="101672"/>
                  <a:pt x="591198" y="113102"/>
                </a:cubicBezTo>
                <a:cubicBezTo>
                  <a:pt x="589293" y="118817"/>
                  <a:pt x="578815" y="125484"/>
                  <a:pt x="574053" y="129294"/>
                </a:cubicBezTo>
                <a:cubicBezTo>
                  <a:pt x="569290" y="133104"/>
                  <a:pt x="564528" y="136914"/>
                  <a:pt x="560718" y="140724"/>
                </a:cubicBezTo>
                <a:cubicBezTo>
                  <a:pt x="557860" y="142629"/>
                  <a:pt x="555955" y="145487"/>
                  <a:pt x="553098" y="147392"/>
                </a:cubicBezTo>
                <a:cubicBezTo>
                  <a:pt x="545478" y="153107"/>
                  <a:pt x="547383" y="145487"/>
                  <a:pt x="548335" y="140724"/>
                </a:cubicBezTo>
                <a:cubicBezTo>
                  <a:pt x="550240" y="134057"/>
                  <a:pt x="552145" y="127389"/>
                  <a:pt x="554050" y="120722"/>
                </a:cubicBezTo>
                <a:cubicBezTo>
                  <a:pt x="559765" y="106434"/>
                  <a:pt x="563575" y="90242"/>
                  <a:pt x="575958" y="79764"/>
                </a:cubicBezTo>
                <a:cubicBezTo>
                  <a:pt x="582625" y="74049"/>
                  <a:pt x="587388" y="69287"/>
                  <a:pt x="586435" y="60714"/>
                </a:cubicBezTo>
                <a:cubicBezTo>
                  <a:pt x="586435" y="54999"/>
                  <a:pt x="580720" y="48332"/>
                  <a:pt x="574053" y="50237"/>
                </a:cubicBezTo>
                <a:cubicBezTo>
                  <a:pt x="573100" y="50237"/>
                  <a:pt x="572148" y="51189"/>
                  <a:pt x="571195" y="51189"/>
                </a:cubicBezTo>
                <a:cubicBezTo>
                  <a:pt x="566433" y="54047"/>
                  <a:pt x="563575" y="58809"/>
                  <a:pt x="560718" y="64524"/>
                </a:cubicBezTo>
                <a:cubicBezTo>
                  <a:pt x="559765" y="65477"/>
                  <a:pt x="558813" y="67382"/>
                  <a:pt x="557860" y="69287"/>
                </a:cubicBezTo>
                <a:cubicBezTo>
                  <a:pt x="556908" y="70239"/>
                  <a:pt x="555955" y="72144"/>
                  <a:pt x="555003" y="73097"/>
                </a:cubicBezTo>
                <a:cubicBezTo>
                  <a:pt x="551193" y="75954"/>
                  <a:pt x="548335" y="74049"/>
                  <a:pt x="546430" y="70239"/>
                </a:cubicBezTo>
                <a:cubicBezTo>
                  <a:pt x="544525" y="68334"/>
                  <a:pt x="543573" y="65477"/>
                  <a:pt x="543573" y="62619"/>
                </a:cubicBezTo>
                <a:cubicBezTo>
                  <a:pt x="542620" y="55952"/>
                  <a:pt x="544525" y="50237"/>
                  <a:pt x="543573" y="43569"/>
                </a:cubicBezTo>
                <a:cubicBezTo>
                  <a:pt x="542620" y="40712"/>
                  <a:pt x="541668" y="38807"/>
                  <a:pt x="539763" y="37854"/>
                </a:cubicBezTo>
                <a:cubicBezTo>
                  <a:pt x="534048" y="34997"/>
                  <a:pt x="528333" y="39759"/>
                  <a:pt x="526428" y="44522"/>
                </a:cubicBezTo>
                <a:cubicBezTo>
                  <a:pt x="523570" y="54047"/>
                  <a:pt x="525475" y="61667"/>
                  <a:pt x="527380" y="71192"/>
                </a:cubicBezTo>
                <a:cubicBezTo>
                  <a:pt x="530238" y="82622"/>
                  <a:pt x="537858" y="92147"/>
                  <a:pt x="535953" y="104529"/>
                </a:cubicBezTo>
                <a:cubicBezTo>
                  <a:pt x="535000" y="111197"/>
                  <a:pt x="532143" y="117864"/>
                  <a:pt x="530238" y="124532"/>
                </a:cubicBezTo>
                <a:cubicBezTo>
                  <a:pt x="527380" y="132152"/>
                  <a:pt x="520713" y="147392"/>
                  <a:pt x="511188" y="135009"/>
                </a:cubicBezTo>
                <a:cubicBezTo>
                  <a:pt x="501663" y="122627"/>
                  <a:pt x="497853" y="103577"/>
                  <a:pt x="498805" y="88337"/>
                </a:cubicBezTo>
                <a:cubicBezTo>
                  <a:pt x="499758" y="79764"/>
                  <a:pt x="503568" y="69287"/>
                  <a:pt x="497853" y="61667"/>
                </a:cubicBezTo>
                <a:cubicBezTo>
                  <a:pt x="494043" y="55952"/>
                  <a:pt x="483565" y="56904"/>
                  <a:pt x="477850" y="58809"/>
                </a:cubicBezTo>
                <a:cubicBezTo>
                  <a:pt x="472135" y="60714"/>
                  <a:pt x="470230" y="69287"/>
                  <a:pt x="471183" y="74049"/>
                </a:cubicBezTo>
                <a:cubicBezTo>
                  <a:pt x="471183" y="79764"/>
                  <a:pt x="473088" y="85479"/>
                  <a:pt x="474993" y="91194"/>
                </a:cubicBezTo>
                <a:cubicBezTo>
                  <a:pt x="474993" y="91194"/>
                  <a:pt x="479755" y="104529"/>
                  <a:pt x="479755" y="108339"/>
                </a:cubicBezTo>
                <a:cubicBezTo>
                  <a:pt x="474993" y="109292"/>
                  <a:pt x="467373" y="105482"/>
                  <a:pt x="464515" y="104529"/>
                </a:cubicBezTo>
                <a:cubicBezTo>
                  <a:pt x="461658" y="103577"/>
                  <a:pt x="459753" y="104529"/>
                  <a:pt x="456895" y="105482"/>
                </a:cubicBezTo>
                <a:cubicBezTo>
                  <a:pt x="453085" y="106434"/>
                  <a:pt x="452133" y="112149"/>
                  <a:pt x="452133" y="115007"/>
                </a:cubicBezTo>
                <a:cubicBezTo>
                  <a:pt x="452133" y="119769"/>
                  <a:pt x="457848" y="122627"/>
                  <a:pt x="461658" y="124532"/>
                </a:cubicBezTo>
                <a:cubicBezTo>
                  <a:pt x="466420" y="126437"/>
                  <a:pt x="471183" y="127389"/>
                  <a:pt x="475945" y="128342"/>
                </a:cubicBezTo>
                <a:cubicBezTo>
                  <a:pt x="482613" y="131199"/>
                  <a:pt x="487375" y="135009"/>
                  <a:pt x="492138" y="139772"/>
                </a:cubicBezTo>
                <a:cubicBezTo>
                  <a:pt x="508330" y="156917"/>
                  <a:pt x="512140" y="183587"/>
                  <a:pt x="506425" y="205494"/>
                </a:cubicBezTo>
                <a:cubicBezTo>
                  <a:pt x="503568" y="215972"/>
                  <a:pt x="499758" y="226449"/>
                  <a:pt x="494995" y="235974"/>
                </a:cubicBezTo>
                <a:cubicBezTo>
                  <a:pt x="494043" y="238832"/>
                  <a:pt x="489280" y="254072"/>
                  <a:pt x="484518" y="256929"/>
                </a:cubicBezTo>
                <a:cubicBezTo>
                  <a:pt x="483565" y="257882"/>
                  <a:pt x="482613" y="258834"/>
                  <a:pt x="481660" y="257882"/>
                </a:cubicBezTo>
                <a:cubicBezTo>
                  <a:pt x="478803" y="256929"/>
                  <a:pt x="478803" y="251214"/>
                  <a:pt x="478803" y="249309"/>
                </a:cubicBezTo>
                <a:cubicBezTo>
                  <a:pt x="478803" y="243594"/>
                  <a:pt x="479755" y="238832"/>
                  <a:pt x="479755" y="233117"/>
                </a:cubicBezTo>
                <a:cubicBezTo>
                  <a:pt x="478803" y="231212"/>
                  <a:pt x="477850" y="229307"/>
                  <a:pt x="475945" y="228354"/>
                </a:cubicBezTo>
                <a:cubicBezTo>
                  <a:pt x="469278" y="224544"/>
                  <a:pt x="463563" y="228354"/>
                  <a:pt x="460705" y="235022"/>
                </a:cubicBezTo>
                <a:cubicBezTo>
                  <a:pt x="459753" y="238832"/>
                  <a:pt x="460705" y="242642"/>
                  <a:pt x="462610" y="246452"/>
                </a:cubicBezTo>
                <a:cubicBezTo>
                  <a:pt x="464515" y="251214"/>
                  <a:pt x="464515" y="255977"/>
                  <a:pt x="464515" y="261692"/>
                </a:cubicBezTo>
                <a:cubicBezTo>
                  <a:pt x="464515" y="269312"/>
                  <a:pt x="453085" y="262644"/>
                  <a:pt x="451180" y="261692"/>
                </a:cubicBezTo>
                <a:cubicBezTo>
                  <a:pt x="445465" y="258834"/>
                  <a:pt x="436893" y="261692"/>
                  <a:pt x="435940" y="268359"/>
                </a:cubicBezTo>
                <a:cubicBezTo>
                  <a:pt x="434035" y="280742"/>
                  <a:pt x="456895" y="273122"/>
                  <a:pt x="462610" y="282647"/>
                </a:cubicBezTo>
                <a:cubicBezTo>
                  <a:pt x="471183" y="295029"/>
                  <a:pt x="461658" y="319794"/>
                  <a:pt x="454990" y="331224"/>
                </a:cubicBezTo>
                <a:cubicBezTo>
                  <a:pt x="448323" y="343607"/>
                  <a:pt x="437845" y="318842"/>
                  <a:pt x="434988" y="315984"/>
                </a:cubicBezTo>
                <a:cubicBezTo>
                  <a:pt x="432130" y="312174"/>
                  <a:pt x="428320" y="310269"/>
                  <a:pt x="423558" y="309317"/>
                </a:cubicBezTo>
                <a:cubicBezTo>
                  <a:pt x="422605" y="309317"/>
                  <a:pt x="421653" y="309317"/>
                  <a:pt x="420700" y="309317"/>
                </a:cubicBezTo>
                <a:cubicBezTo>
                  <a:pt x="417843" y="309317"/>
                  <a:pt x="414985" y="311222"/>
                  <a:pt x="413080" y="315032"/>
                </a:cubicBezTo>
                <a:cubicBezTo>
                  <a:pt x="408318" y="326462"/>
                  <a:pt x="425463" y="336939"/>
                  <a:pt x="430225" y="344559"/>
                </a:cubicBezTo>
                <a:cubicBezTo>
                  <a:pt x="442608" y="364562"/>
                  <a:pt x="433083" y="383612"/>
                  <a:pt x="423558" y="401709"/>
                </a:cubicBezTo>
                <a:cubicBezTo>
                  <a:pt x="415938" y="416949"/>
                  <a:pt x="408318" y="431237"/>
                  <a:pt x="397840" y="444572"/>
                </a:cubicBezTo>
                <a:cubicBezTo>
                  <a:pt x="394030" y="446477"/>
                  <a:pt x="391173" y="447429"/>
                  <a:pt x="386410" y="441714"/>
                </a:cubicBezTo>
                <a:cubicBezTo>
                  <a:pt x="381648" y="435999"/>
                  <a:pt x="382600" y="425522"/>
                  <a:pt x="383553" y="418854"/>
                </a:cubicBezTo>
                <a:cubicBezTo>
                  <a:pt x="384505" y="408377"/>
                  <a:pt x="389268" y="398852"/>
                  <a:pt x="394983" y="390279"/>
                </a:cubicBezTo>
                <a:cubicBezTo>
                  <a:pt x="397840" y="386469"/>
                  <a:pt x="400698" y="383612"/>
                  <a:pt x="405460" y="381707"/>
                </a:cubicBezTo>
                <a:cubicBezTo>
                  <a:pt x="410223" y="379802"/>
                  <a:pt x="414985" y="379802"/>
                  <a:pt x="419748" y="377897"/>
                </a:cubicBezTo>
                <a:cubicBezTo>
                  <a:pt x="423558" y="375992"/>
                  <a:pt x="425463" y="372182"/>
                  <a:pt x="427368" y="368372"/>
                </a:cubicBezTo>
                <a:cubicBezTo>
                  <a:pt x="430225" y="360752"/>
                  <a:pt x="428320" y="344559"/>
                  <a:pt x="419748" y="339797"/>
                </a:cubicBezTo>
                <a:cubicBezTo>
                  <a:pt x="411175" y="335987"/>
                  <a:pt x="405460" y="340749"/>
                  <a:pt x="401650" y="347417"/>
                </a:cubicBezTo>
                <a:cubicBezTo>
                  <a:pt x="399745" y="352179"/>
                  <a:pt x="397840" y="357894"/>
                  <a:pt x="395935" y="361704"/>
                </a:cubicBezTo>
                <a:cubicBezTo>
                  <a:pt x="393078" y="366467"/>
                  <a:pt x="389268" y="373134"/>
                  <a:pt x="382600" y="375039"/>
                </a:cubicBezTo>
                <a:cubicBezTo>
                  <a:pt x="374028" y="376944"/>
                  <a:pt x="370218" y="367419"/>
                  <a:pt x="369265" y="361704"/>
                </a:cubicBezTo>
                <a:cubicBezTo>
                  <a:pt x="369265" y="358847"/>
                  <a:pt x="368313" y="355037"/>
                  <a:pt x="367360" y="351227"/>
                </a:cubicBezTo>
                <a:cubicBezTo>
                  <a:pt x="364503" y="326462"/>
                  <a:pt x="370218" y="300744"/>
                  <a:pt x="386410" y="280742"/>
                </a:cubicBezTo>
                <a:cubicBezTo>
                  <a:pt x="394983" y="269312"/>
                  <a:pt x="404508" y="263597"/>
                  <a:pt x="418795" y="262644"/>
                </a:cubicBezTo>
                <a:cubicBezTo>
                  <a:pt x="423558" y="262644"/>
                  <a:pt x="431178" y="261692"/>
                  <a:pt x="434988" y="257882"/>
                </a:cubicBezTo>
                <a:cubicBezTo>
                  <a:pt x="441655" y="252167"/>
                  <a:pt x="440703" y="243594"/>
                  <a:pt x="433083" y="239784"/>
                </a:cubicBezTo>
                <a:cubicBezTo>
                  <a:pt x="429273" y="237879"/>
                  <a:pt x="424510" y="238832"/>
                  <a:pt x="420700" y="240737"/>
                </a:cubicBezTo>
                <a:cubicBezTo>
                  <a:pt x="417843" y="241689"/>
                  <a:pt x="415938" y="243594"/>
                  <a:pt x="413080" y="245499"/>
                </a:cubicBezTo>
                <a:cubicBezTo>
                  <a:pt x="410223" y="247404"/>
                  <a:pt x="404508" y="252167"/>
                  <a:pt x="400698" y="249309"/>
                </a:cubicBezTo>
                <a:cubicBezTo>
                  <a:pt x="397840" y="247404"/>
                  <a:pt x="399745" y="242642"/>
                  <a:pt x="401650" y="239784"/>
                </a:cubicBezTo>
                <a:cubicBezTo>
                  <a:pt x="404508" y="234069"/>
                  <a:pt x="410223" y="226449"/>
                  <a:pt x="410223" y="225497"/>
                </a:cubicBezTo>
                <a:cubicBezTo>
                  <a:pt x="414033" y="219782"/>
                  <a:pt x="417843" y="214067"/>
                  <a:pt x="421653" y="208352"/>
                </a:cubicBezTo>
                <a:cubicBezTo>
                  <a:pt x="429273" y="196922"/>
                  <a:pt x="438798" y="177872"/>
                  <a:pt x="452133" y="172157"/>
                </a:cubicBezTo>
                <a:cubicBezTo>
                  <a:pt x="465468" y="166442"/>
                  <a:pt x="488328" y="142629"/>
                  <a:pt x="468325" y="131199"/>
                </a:cubicBezTo>
                <a:cubicBezTo>
                  <a:pt x="461658" y="127389"/>
                  <a:pt x="450228" y="134057"/>
                  <a:pt x="445465" y="137867"/>
                </a:cubicBezTo>
                <a:cubicBezTo>
                  <a:pt x="444513" y="138819"/>
                  <a:pt x="443560" y="139772"/>
                  <a:pt x="441655" y="140724"/>
                </a:cubicBezTo>
                <a:cubicBezTo>
                  <a:pt x="439750" y="143582"/>
                  <a:pt x="436893" y="146439"/>
                  <a:pt x="434988" y="149297"/>
                </a:cubicBezTo>
                <a:cubicBezTo>
                  <a:pt x="433083" y="152154"/>
                  <a:pt x="431178" y="156917"/>
                  <a:pt x="428320" y="158822"/>
                </a:cubicBezTo>
                <a:cubicBezTo>
                  <a:pt x="420700" y="162632"/>
                  <a:pt x="424510" y="150249"/>
                  <a:pt x="425463" y="144534"/>
                </a:cubicBezTo>
                <a:cubicBezTo>
                  <a:pt x="425463" y="144534"/>
                  <a:pt x="425463" y="144534"/>
                  <a:pt x="425463" y="143582"/>
                </a:cubicBezTo>
                <a:cubicBezTo>
                  <a:pt x="423558" y="135962"/>
                  <a:pt x="417843" y="135009"/>
                  <a:pt x="410223" y="137867"/>
                </a:cubicBezTo>
                <a:cubicBezTo>
                  <a:pt x="403555" y="140724"/>
                  <a:pt x="401650" y="150249"/>
                  <a:pt x="404508" y="156917"/>
                </a:cubicBezTo>
                <a:cubicBezTo>
                  <a:pt x="406413" y="160727"/>
                  <a:pt x="408318" y="164537"/>
                  <a:pt x="409270" y="168347"/>
                </a:cubicBezTo>
                <a:cubicBezTo>
                  <a:pt x="410223" y="172157"/>
                  <a:pt x="407365" y="179777"/>
                  <a:pt x="405460" y="183587"/>
                </a:cubicBezTo>
                <a:cubicBezTo>
                  <a:pt x="402603" y="188349"/>
                  <a:pt x="400698" y="193112"/>
                  <a:pt x="398793" y="197874"/>
                </a:cubicBezTo>
                <a:cubicBezTo>
                  <a:pt x="396888" y="201684"/>
                  <a:pt x="394983" y="204542"/>
                  <a:pt x="393078" y="208352"/>
                </a:cubicBezTo>
                <a:cubicBezTo>
                  <a:pt x="392125" y="210257"/>
                  <a:pt x="382600" y="224544"/>
                  <a:pt x="379743" y="212162"/>
                </a:cubicBezTo>
                <a:cubicBezTo>
                  <a:pt x="378790" y="207399"/>
                  <a:pt x="377838" y="203589"/>
                  <a:pt x="373075" y="200732"/>
                </a:cubicBezTo>
                <a:cubicBezTo>
                  <a:pt x="369265" y="197874"/>
                  <a:pt x="362598" y="199779"/>
                  <a:pt x="360693" y="203589"/>
                </a:cubicBezTo>
                <a:cubicBezTo>
                  <a:pt x="354025" y="217877"/>
                  <a:pt x="379743" y="223592"/>
                  <a:pt x="371170" y="235974"/>
                </a:cubicBezTo>
                <a:cubicBezTo>
                  <a:pt x="368313" y="240737"/>
                  <a:pt x="366408" y="246452"/>
                  <a:pt x="362598" y="251214"/>
                </a:cubicBezTo>
                <a:cubicBezTo>
                  <a:pt x="354978" y="262644"/>
                  <a:pt x="353073" y="243594"/>
                  <a:pt x="353073" y="238832"/>
                </a:cubicBezTo>
                <a:cubicBezTo>
                  <a:pt x="352120" y="226449"/>
                  <a:pt x="348310" y="213114"/>
                  <a:pt x="344500" y="200732"/>
                </a:cubicBezTo>
                <a:cubicBezTo>
                  <a:pt x="342595" y="195017"/>
                  <a:pt x="351168" y="172157"/>
                  <a:pt x="360693" y="177872"/>
                </a:cubicBezTo>
                <a:cubicBezTo>
                  <a:pt x="363550" y="179777"/>
                  <a:pt x="367360" y="182634"/>
                  <a:pt x="371170" y="181682"/>
                </a:cubicBezTo>
                <a:cubicBezTo>
                  <a:pt x="378790" y="179777"/>
                  <a:pt x="382600" y="173109"/>
                  <a:pt x="381648" y="166442"/>
                </a:cubicBezTo>
                <a:cubicBezTo>
                  <a:pt x="380695" y="160727"/>
                  <a:pt x="359740" y="156917"/>
                  <a:pt x="367360" y="150249"/>
                </a:cubicBezTo>
                <a:cubicBezTo>
                  <a:pt x="375933" y="143582"/>
                  <a:pt x="386410" y="137867"/>
                  <a:pt x="395935" y="130247"/>
                </a:cubicBezTo>
                <a:cubicBezTo>
                  <a:pt x="399745" y="127389"/>
                  <a:pt x="404508" y="124532"/>
                  <a:pt x="408318" y="120722"/>
                </a:cubicBezTo>
                <a:cubicBezTo>
                  <a:pt x="415938" y="115007"/>
                  <a:pt x="420700" y="112149"/>
                  <a:pt x="430225" y="110244"/>
                </a:cubicBezTo>
                <a:cubicBezTo>
                  <a:pt x="435940" y="109292"/>
                  <a:pt x="444513" y="106434"/>
                  <a:pt x="447370" y="100719"/>
                </a:cubicBezTo>
                <a:cubicBezTo>
                  <a:pt x="450228" y="93099"/>
                  <a:pt x="444513" y="73097"/>
                  <a:pt x="433083" y="81669"/>
                </a:cubicBezTo>
                <a:cubicBezTo>
                  <a:pt x="430225" y="83574"/>
                  <a:pt x="428320" y="85479"/>
                  <a:pt x="426415" y="88337"/>
                </a:cubicBezTo>
                <a:cubicBezTo>
                  <a:pt x="421653" y="94052"/>
                  <a:pt x="418795" y="97862"/>
                  <a:pt x="411175" y="100719"/>
                </a:cubicBezTo>
                <a:cubicBezTo>
                  <a:pt x="406413" y="102624"/>
                  <a:pt x="401650" y="104529"/>
                  <a:pt x="397840" y="107387"/>
                </a:cubicBezTo>
                <a:cubicBezTo>
                  <a:pt x="394983" y="108339"/>
                  <a:pt x="390220" y="112149"/>
                  <a:pt x="385458" y="113102"/>
                </a:cubicBezTo>
                <a:cubicBezTo>
                  <a:pt x="382600" y="115007"/>
                  <a:pt x="380695" y="115959"/>
                  <a:pt x="378790" y="113102"/>
                </a:cubicBezTo>
                <a:cubicBezTo>
                  <a:pt x="375933" y="109292"/>
                  <a:pt x="378790" y="102624"/>
                  <a:pt x="380695" y="98814"/>
                </a:cubicBezTo>
                <a:cubicBezTo>
                  <a:pt x="382600" y="95957"/>
                  <a:pt x="383553" y="93099"/>
                  <a:pt x="385458" y="90242"/>
                </a:cubicBezTo>
                <a:cubicBezTo>
                  <a:pt x="389268" y="82622"/>
                  <a:pt x="393078" y="75002"/>
                  <a:pt x="394983" y="73097"/>
                </a:cubicBezTo>
                <a:cubicBezTo>
                  <a:pt x="401650" y="63572"/>
                  <a:pt x="409270" y="59762"/>
                  <a:pt x="421653" y="58809"/>
                </a:cubicBezTo>
                <a:cubicBezTo>
                  <a:pt x="426415" y="57857"/>
                  <a:pt x="430225" y="55952"/>
                  <a:pt x="433083" y="52142"/>
                </a:cubicBezTo>
                <a:cubicBezTo>
                  <a:pt x="436893" y="47379"/>
                  <a:pt x="434988" y="37854"/>
                  <a:pt x="432130" y="34044"/>
                </a:cubicBezTo>
                <a:cubicBezTo>
                  <a:pt x="430225" y="31187"/>
                  <a:pt x="427368" y="30234"/>
                  <a:pt x="424510" y="30234"/>
                </a:cubicBezTo>
                <a:cubicBezTo>
                  <a:pt x="422605" y="30234"/>
                  <a:pt x="419748" y="33092"/>
                  <a:pt x="416890" y="34997"/>
                </a:cubicBezTo>
                <a:cubicBezTo>
                  <a:pt x="415938" y="35949"/>
                  <a:pt x="414985" y="36902"/>
                  <a:pt x="414033" y="37854"/>
                </a:cubicBezTo>
                <a:cubicBezTo>
                  <a:pt x="413080" y="39759"/>
                  <a:pt x="409270" y="40712"/>
                  <a:pt x="407365" y="38807"/>
                </a:cubicBezTo>
                <a:cubicBezTo>
                  <a:pt x="401650" y="34044"/>
                  <a:pt x="405460" y="24519"/>
                  <a:pt x="407365" y="17852"/>
                </a:cubicBezTo>
                <a:cubicBezTo>
                  <a:pt x="408318" y="12137"/>
                  <a:pt x="407365" y="6422"/>
                  <a:pt x="402603" y="2612"/>
                </a:cubicBezTo>
                <a:cubicBezTo>
                  <a:pt x="395935" y="-3103"/>
                  <a:pt x="390220" y="1659"/>
                  <a:pt x="385458" y="6422"/>
                </a:cubicBezTo>
                <a:cubicBezTo>
                  <a:pt x="379743" y="13089"/>
                  <a:pt x="379743" y="22614"/>
                  <a:pt x="379743" y="30234"/>
                </a:cubicBezTo>
                <a:cubicBezTo>
                  <a:pt x="379743" y="39759"/>
                  <a:pt x="383553" y="49284"/>
                  <a:pt x="380695" y="58809"/>
                </a:cubicBezTo>
                <a:cubicBezTo>
                  <a:pt x="377838" y="68334"/>
                  <a:pt x="371170" y="75954"/>
                  <a:pt x="367360" y="84527"/>
                </a:cubicBezTo>
                <a:cubicBezTo>
                  <a:pt x="361645" y="95004"/>
                  <a:pt x="357835" y="106434"/>
                  <a:pt x="352120" y="116912"/>
                </a:cubicBezTo>
                <a:cubicBezTo>
                  <a:pt x="348310" y="124532"/>
                  <a:pt x="345453" y="132152"/>
                  <a:pt x="340690" y="139772"/>
                </a:cubicBezTo>
                <a:cubicBezTo>
                  <a:pt x="332118" y="153107"/>
                  <a:pt x="328308" y="135962"/>
                  <a:pt x="327355" y="134057"/>
                </a:cubicBezTo>
                <a:cubicBezTo>
                  <a:pt x="326403" y="132152"/>
                  <a:pt x="326403" y="130247"/>
                  <a:pt x="325450" y="127389"/>
                </a:cubicBezTo>
                <a:cubicBezTo>
                  <a:pt x="321640" y="116912"/>
                  <a:pt x="318783" y="104529"/>
                  <a:pt x="320688" y="94052"/>
                </a:cubicBezTo>
                <a:cubicBezTo>
                  <a:pt x="320688" y="90242"/>
                  <a:pt x="322593" y="87384"/>
                  <a:pt x="326403" y="85479"/>
                </a:cubicBezTo>
                <a:cubicBezTo>
                  <a:pt x="332118" y="82622"/>
                  <a:pt x="337833" y="81669"/>
                  <a:pt x="342595" y="77859"/>
                </a:cubicBezTo>
                <a:cubicBezTo>
                  <a:pt x="346405" y="73097"/>
                  <a:pt x="346405" y="66429"/>
                  <a:pt x="344500" y="60714"/>
                </a:cubicBezTo>
                <a:cubicBezTo>
                  <a:pt x="341643" y="53094"/>
                  <a:pt x="333070" y="55952"/>
                  <a:pt x="327355" y="58809"/>
                </a:cubicBezTo>
                <a:cubicBezTo>
                  <a:pt x="323545" y="60714"/>
                  <a:pt x="314020" y="69287"/>
                  <a:pt x="314020" y="54999"/>
                </a:cubicBezTo>
                <a:cubicBezTo>
                  <a:pt x="314020" y="51189"/>
                  <a:pt x="314973" y="46427"/>
                  <a:pt x="316878" y="42617"/>
                </a:cubicBezTo>
                <a:cubicBezTo>
                  <a:pt x="319735" y="35949"/>
                  <a:pt x="323545" y="29282"/>
                  <a:pt x="326403" y="22614"/>
                </a:cubicBezTo>
                <a:cubicBezTo>
                  <a:pt x="333070" y="5469"/>
                  <a:pt x="306400" y="1659"/>
                  <a:pt x="298780" y="15947"/>
                </a:cubicBezTo>
                <a:cubicBezTo>
                  <a:pt x="297828" y="18804"/>
                  <a:pt x="296875" y="21662"/>
                  <a:pt x="295923" y="24519"/>
                </a:cubicBezTo>
                <a:cubicBezTo>
                  <a:pt x="295923" y="25472"/>
                  <a:pt x="295923" y="26424"/>
                  <a:pt x="295923" y="27377"/>
                </a:cubicBezTo>
                <a:cubicBezTo>
                  <a:pt x="297828" y="33092"/>
                  <a:pt x="294970" y="36902"/>
                  <a:pt x="289255" y="38807"/>
                </a:cubicBezTo>
                <a:cubicBezTo>
                  <a:pt x="279730" y="37854"/>
                  <a:pt x="274968" y="18804"/>
                  <a:pt x="265443" y="18804"/>
                </a:cubicBezTo>
                <a:cubicBezTo>
                  <a:pt x="257823" y="18804"/>
                  <a:pt x="251155" y="22614"/>
                  <a:pt x="251155" y="30234"/>
                </a:cubicBezTo>
                <a:cubicBezTo>
                  <a:pt x="249250" y="43569"/>
                  <a:pt x="259728" y="49284"/>
                  <a:pt x="270205" y="55952"/>
                </a:cubicBezTo>
                <a:cubicBezTo>
                  <a:pt x="274015" y="57857"/>
                  <a:pt x="276873" y="60714"/>
                  <a:pt x="279730" y="62619"/>
                </a:cubicBezTo>
                <a:cubicBezTo>
                  <a:pt x="279730" y="62619"/>
                  <a:pt x="279730" y="62619"/>
                  <a:pt x="279730" y="62619"/>
                </a:cubicBezTo>
                <a:cubicBezTo>
                  <a:pt x="286398" y="69287"/>
                  <a:pt x="292113" y="75002"/>
                  <a:pt x="294018" y="83574"/>
                </a:cubicBezTo>
                <a:cubicBezTo>
                  <a:pt x="295923" y="91194"/>
                  <a:pt x="296875" y="99767"/>
                  <a:pt x="297828" y="107387"/>
                </a:cubicBezTo>
                <a:cubicBezTo>
                  <a:pt x="298780" y="115959"/>
                  <a:pt x="299733" y="124532"/>
                  <a:pt x="300685" y="134057"/>
                </a:cubicBezTo>
                <a:cubicBezTo>
                  <a:pt x="300685" y="135009"/>
                  <a:pt x="302590" y="152154"/>
                  <a:pt x="293065" y="146439"/>
                </a:cubicBezTo>
                <a:cubicBezTo>
                  <a:pt x="288303" y="142629"/>
                  <a:pt x="287350" y="137867"/>
                  <a:pt x="289255" y="133104"/>
                </a:cubicBezTo>
                <a:cubicBezTo>
                  <a:pt x="292113" y="125484"/>
                  <a:pt x="296875" y="112149"/>
                  <a:pt x="282588" y="113102"/>
                </a:cubicBezTo>
                <a:cubicBezTo>
                  <a:pt x="274015" y="113102"/>
                  <a:pt x="276873" y="140724"/>
                  <a:pt x="266395" y="134057"/>
                </a:cubicBezTo>
                <a:cubicBezTo>
                  <a:pt x="254013" y="125484"/>
                  <a:pt x="243535" y="114054"/>
                  <a:pt x="233058" y="103577"/>
                </a:cubicBezTo>
                <a:cubicBezTo>
                  <a:pt x="225438" y="95957"/>
                  <a:pt x="221628" y="86432"/>
                  <a:pt x="223533" y="76907"/>
                </a:cubicBezTo>
                <a:cubicBezTo>
                  <a:pt x="224485" y="71192"/>
                  <a:pt x="225438" y="66429"/>
                  <a:pt x="224485" y="60714"/>
                </a:cubicBezTo>
                <a:cubicBezTo>
                  <a:pt x="222580" y="52142"/>
                  <a:pt x="215913" y="49284"/>
                  <a:pt x="207340" y="53094"/>
                </a:cubicBezTo>
                <a:cubicBezTo>
                  <a:pt x="202578" y="54999"/>
                  <a:pt x="201625" y="60714"/>
                  <a:pt x="201625" y="66429"/>
                </a:cubicBezTo>
                <a:cubicBezTo>
                  <a:pt x="201625" y="68334"/>
                  <a:pt x="200673" y="71192"/>
                  <a:pt x="200673" y="73097"/>
                </a:cubicBezTo>
                <a:cubicBezTo>
                  <a:pt x="200673" y="82622"/>
                  <a:pt x="187338" y="80717"/>
                  <a:pt x="181623" y="78812"/>
                </a:cubicBezTo>
                <a:cubicBezTo>
                  <a:pt x="172098" y="76907"/>
                  <a:pt x="157810" y="77859"/>
                  <a:pt x="152095" y="86432"/>
                </a:cubicBezTo>
                <a:cubicBezTo>
                  <a:pt x="147333" y="93099"/>
                  <a:pt x="157810" y="101672"/>
                  <a:pt x="164478" y="102624"/>
                </a:cubicBezTo>
                <a:cubicBezTo>
                  <a:pt x="172098" y="103577"/>
                  <a:pt x="179718" y="99767"/>
                  <a:pt x="187338" y="98814"/>
                </a:cubicBezTo>
                <a:cubicBezTo>
                  <a:pt x="195910" y="98814"/>
                  <a:pt x="205435" y="103577"/>
                  <a:pt x="211150" y="108339"/>
                </a:cubicBezTo>
                <a:cubicBezTo>
                  <a:pt x="213055" y="110244"/>
                  <a:pt x="234010" y="124532"/>
                  <a:pt x="227343" y="127389"/>
                </a:cubicBezTo>
                <a:cubicBezTo>
                  <a:pt x="220675" y="130247"/>
                  <a:pt x="213055" y="131199"/>
                  <a:pt x="206388" y="134057"/>
                </a:cubicBezTo>
                <a:cubicBezTo>
                  <a:pt x="200673" y="135962"/>
                  <a:pt x="190195" y="141677"/>
                  <a:pt x="194958" y="149297"/>
                </a:cubicBezTo>
                <a:cubicBezTo>
                  <a:pt x="201625" y="158822"/>
                  <a:pt x="212103" y="154059"/>
                  <a:pt x="219723" y="149297"/>
                </a:cubicBezTo>
                <a:cubicBezTo>
                  <a:pt x="227343" y="144534"/>
                  <a:pt x="234963" y="141677"/>
                  <a:pt x="244488" y="141677"/>
                </a:cubicBezTo>
                <a:cubicBezTo>
                  <a:pt x="248298" y="141677"/>
                  <a:pt x="252108" y="143582"/>
                  <a:pt x="255918" y="145487"/>
                </a:cubicBezTo>
                <a:cubicBezTo>
                  <a:pt x="259728" y="148344"/>
                  <a:pt x="262585" y="152154"/>
                  <a:pt x="266395" y="155964"/>
                </a:cubicBezTo>
                <a:cubicBezTo>
                  <a:pt x="276873" y="167394"/>
                  <a:pt x="256870" y="167394"/>
                  <a:pt x="250203" y="170252"/>
                </a:cubicBezTo>
                <a:cubicBezTo>
                  <a:pt x="238773" y="174062"/>
                  <a:pt x="229248" y="178824"/>
                  <a:pt x="228295" y="191207"/>
                </a:cubicBezTo>
                <a:cubicBezTo>
                  <a:pt x="227343" y="202637"/>
                  <a:pt x="241630" y="199779"/>
                  <a:pt x="248298" y="195017"/>
                </a:cubicBezTo>
                <a:cubicBezTo>
                  <a:pt x="262585" y="185492"/>
                  <a:pt x="282588" y="175014"/>
                  <a:pt x="296875" y="185492"/>
                </a:cubicBezTo>
                <a:cubicBezTo>
                  <a:pt x="302590" y="191207"/>
                  <a:pt x="306400" y="200732"/>
                  <a:pt x="308305" y="209304"/>
                </a:cubicBezTo>
                <a:cubicBezTo>
                  <a:pt x="308305" y="210257"/>
                  <a:pt x="308305" y="210257"/>
                  <a:pt x="308305" y="211209"/>
                </a:cubicBezTo>
                <a:cubicBezTo>
                  <a:pt x="312115" y="224544"/>
                  <a:pt x="315925" y="237879"/>
                  <a:pt x="317830" y="251214"/>
                </a:cubicBezTo>
                <a:cubicBezTo>
                  <a:pt x="318783" y="255024"/>
                  <a:pt x="321640" y="267407"/>
                  <a:pt x="315925" y="268359"/>
                </a:cubicBezTo>
                <a:cubicBezTo>
                  <a:pt x="314973" y="269312"/>
                  <a:pt x="314020" y="269312"/>
                  <a:pt x="312115" y="268359"/>
                </a:cubicBezTo>
                <a:cubicBezTo>
                  <a:pt x="306400" y="265502"/>
                  <a:pt x="300685" y="259787"/>
                  <a:pt x="295923" y="255977"/>
                </a:cubicBezTo>
                <a:cubicBezTo>
                  <a:pt x="291160" y="252167"/>
                  <a:pt x="286398" y="248357"/>
                  <a:pt x="285445" y="242642"/>
                </a:cubicBezTo>
                <a:cubicBezTo>
                  <a:pt x="285445" y="242642"/>
                  <a:pt x="285445" y="242642"/>
                  <a:pt x="285445" y="242642"/>
                </a:cubicBezTo>
                <a:cubicBezTo>
                  <a:pt x="284493" y="236927"/>
                  <a:pt x="288303" y="227402"/>
                  <a:pt x="288303" y="221687"/>
                </a:cubicBezTo>
                <a:cubicBezTo>
                  <a:pt x="289255" y="214067"/>
                  <a:pt x="287350" y="207399"/>
                  <a:pt x="280683" y="201684"/>
                </a:cubicBezTo>
                <a:cubicBezTo>
                  <a:pt x="275920" y="198827"/>
                  <a:pt x="267348" y="197874"/>
                  <a:pt x="262585" y="201684"/>
                </a:cubicBezTo>
                <a:cubicBezTo>
                  <a:pt x="258775" y="204542"/>
                  <a:pt x="254965" y="209304"/>
                  <a:pt x="254965" y="214067"/>
                </a:cubicBezTo>
                <a:cubicBezTo>
                  <a:pt x="254965" y="223592"/>
                  <a:pt x="264490" y="230259"/>
                  <a:pt x="266395" y="238832"/>
                </a:cubicBezTo>
                <a:cubicBezTo>
                  <a:pt x="266395" y="242642"/>
                  <a:pt x="263538" y="244547"/>
                  <a:pt x="257823" y="244547"/>
                </a:cubicBezTo>
                <a:cubicBezTo>
                  <a:pt x="252108" y="244547"/>
                  <a:pt x="246393" y="240737"/>
                  <a:pt x="240678" y="239784"/>
                </a:cubicBezTo>
                <a:cubicBezTo>
                  <a:pt x="236868" y="238832"/>
                  <a:pt x="232105" y="241689"/>
                  <a:pt x="230200" y="244547"/>
                </a:cubicBezTo>
                <a:cubicBezTo>
                  <a:pt x="221628" y="253119"/>
                  <a:pt x="234010" y="265502"/>
                  <a:pt x="243535" y="265502"/>
                </a:cubicBezTo>
                <a:cubicBezTo>
                  <a:pt x="253060" y="265502"/>
                  <a:pt x="259728" y="262644"/>
                  <a:pt x="269253" y="264549"/>
                </a:cubicBezTo>
                <a:cubicBezTo>
                  <a:pt x="281635" y="267407"/>
                  <a:pt x="292113" y="277884"/>
                  <a:pt x="300685" y="285504"/>
                </a:cubicBezTo>
                <a:cubicBezTo>
                  <a:pt x="307353" y="291219"/>
                  <a:pt x="315925" y="297887"/>
                  <a:pt x="320688" y="305507"/>
                </a:cubicBezTo>
                <a:cubicBezTo>
                  <a:pt x="323545" y="310269"/>
                  <a:pt x="325450" y="315032"/>
                  <a:pt x="327355" y="319794"/>
                </a:cubicBezTo>
                <a:cubicBezTo>
                  <a:pt x="328308" y="322652"/>
                  <a:pt x="328308" y="330272"/>
                  <a:pt x="326403" y="335034"/>
                </a:cubicBezTo>
                <a:cubicBezTo>
                  <a:pt x="325450" y="336939"/>
                  <a:pt x="324498" y="338844"/>
                  <a:pt x="321640" y="337892"/>
                </a:cubicBezTo>
                <a:cubicBezTo>
                  <a:pt x="316878" y="335987"/>
                  <a:pt x="314973" y="331224"/>
                  <a:pt x="313068" y="327414"/>
                </a:cubicBezTo>
                <a:cubicBezTo>
                  <a:pt x="312115" y="324557"/>
                  <a:pt x="311163" y="321699"/>
                  <a:pt x="309258" y="319794"/>
                </a:cubicBezTo>
                <a:cubicBezTo>
                  <a:pt x="307353" y="316937"/>
                  <a:pt x="304495" y="315032"/>
                  <a:pt x="301638" y="312174"/>
                </a:cubicBezTo>
                <a:cubicBezTo>
                  <a:pt x="295923" y="307412"/>
                  <a:pt x="287350" y="306459"/>
                  <a:pt x="282588" y="313127"/>
                </a:cubicBezTo>
                <a:cubicBezTo>
                  <a:pt x="276873" y="321699"/>
                  <a:pt x="278778" y="332177"/>
                  <a:pt x="284493" y="340749"/>
                </a:cubicBezTo>
                <a:cubicBezTo>
                  <a:pt x="287350" y="344559"/>
                  <a:pt x="292113" y="346464"/>
                  <a:pt x="295923" y="347417"/>
                </a:cubicBezTo>
                <a:cubicBezTo>
                  <a:pt x="301638" y="349322"/>
                  <a:pt x="307353" y="352179"/>
                  <a:pt x="311163" y="355989"/>
                </a:cubicBezTo>
                <a:cubicBezTo>
                  <a:pt x="328308" y="373134"/>
                  <a:pt x="330213" y="395994"/>
                  <a:pt x="331165" y="417902"/>
                </a:cubicBezTo>
                <a:cubicBezTo>
                  <a:pt x="334023" y="462669"/>
                  <a:pt x="293065" y="411234"/>
                  <a:pt x="285445" y="396947"/>
                </a:cubicBezTo>
                <a:cubicBezTo>
                  <a:pt x="285445" y="393137"/>
                  <a:pt x="289255" y="393137"/>
                  <a:pt x="293065" y="391232"/>
                </a:cubicBezTo>
                <a:cubicBezTo>
                  <a:pt x="295923" y="390279"/>
                  <a:pt x="297828" y="387422"/>
                  <a:pt x="298780" y="385517"/>
                </a:cubicBezTo>
                <a:cubicBezTo>
                  <a:pt x="303543" y="378849"/>
                  <a:pt x="301638" y="371229"/>
                  <a:pt x="295923" y="365514"/>
                </a:cubicBezTo>
                <a:cubicBezTo>
                  <a:pt x="291160" y="361704"/>
                  <a:pt x="283540" y="364562"/>
                  <a:pt x="280683" y="368372"/>
                </a:cubicBezTo>
                <a:cubicBezTo>
                  <a:pt x="278778" y="371229"/>
                  <a:pt x="277825" y="378849"/>
                  <a:pt x="271158" y="376944"/>
                </a:cubicBezTo>
                <a:cubicBezTo>
                  <a:pt x="268300" y="375992"/>
                  <a:pt x="265443" y="372182"/>
                  <a:pt x="262585" y="370277"/>
                </a:cubicBezTo>
                <a:cubicBezTo>
                  <a:pt x="256870" y="364562"/>
                  <a:pt x="252108" y="357894"/>
                  <a:pt x="248298" y="351227"/>
                </a:cubicBezTo>
                <a:cubicBezTo>
                  <a:pt x="239725" y="335987"/>
                  <a:pt x="233058" y="323604"/>
                  <a:pt x="244488" y="307412"/>
                </a:cubicBezTo>
                <a:cubicBezTo>
                  <a:pt x="251155" y="298839"/>
                  <a:pt x="252108" y="291219"/>
                  <a:pt x="247345" y="281694"/>
                </a:cubicBezTo>
                <a:cubicBezTo>
                  <a:pt x="245440" y="277884"/>
                  <a:pt x="236868" y="268359"/>
                  <a:pt x="231153" y="272169"/>
                </a:cubicBezTo>
                <a:cubicBezTo>
                  <a:pt x="228295" y="274074"/>
                  <a:pt x="227343" y="275979"/>
                  <a:pt x="226390" y="279789"/>
                </a:cubicBezTo>
                <a:cubicBezTo>
                  <a:pt x="225438" y="281694"/>
                  <a:pt x="225438" y="283599"/>
                  <a:pt x="225438" y="286457"/>
                </a:cubicBezTo>
                <a:cubicBezTo>
                  <a:pt x="225438" y="288362"/>
                  <a:pt x="225438" y="291219"/>
                  <a:pt x="225438" y="293124"/>
                </a:cubicBezTo>
                <a:cubicBezTo>
                  <a:pt x="225438" y="298839"/>
                  <a:pt x="222580" y="301697"/>
                  <a:pt x="214960" y="302649"/>
                </a:cubicBezTo>
                <a:cubicBezTo>
                  <a:pt x="209245" y="300744"/>
                  <a:pt x="202578" y="293124"/>
                  <a:pt x="199720" y="290267"/>
                </a:cubicBezTo>
                <a:cubicBezTo>
                  <a:pt x="189243" y="278837"/>
                  <a:pt x="184480" y="269312"/>
                  <a:pt x="185433" y="255024"/>
                </a:cubicBezTo>
                <a:cubicBezTo>
                  <a:pt x="186385" y="243594"/>
                  <a:pt x="189243" y="231212"/>
                  <a:pt x="193053" y="219782"/>
                </a:cubicBezTo>
                <a:cubicBezTo>
                  <a:pt x="194958" y="215019"/>
                  <a:pt x="195910" y="208352"/>
                  <a:pt x="199720" y="204542"/>
                </a:cubicBezTo>
                <a:cubicBezTo>
                  <a:pt x="202578" y="200732"/>
                  <a:pt x="207340" y="197874"/>
                  <a:pt x="210198" y="194064"/>
                </a:cubicBezTo>
                <a:cubicBezTo>
                  <a:pt x="213055" y="190254"/>
                  <a:pt x="214960" y="187397"/>
                  <a:pt x="213055" y="182634"/>
                </a:cubicBezTo>
                <a:cubicBezTo>
                  <a:pt x="212103" y="179777"/>
                  <a:pt x="208293" y="174062"/>
                  <a:pt x="204483" y="175967"/>
                </a:cubicBezTo>
                <a:cubicBezTo>
                  <a:pt x="200673" y="176919"/>
                  <a:pt x="196863" y="181682"/>
                  <a:pt x="193053" y="185492"/>
                </a:cubicBezTo>
                <a:cubicBezTo>
                  <a:pt x="192100" y="187397"/>
                  <a:pt x="190195" y="189302"/>
                  <a:pt x="188290" y="189302"/>
                </a:cubicBezTo>
                <a:cubicBezTo>
                  <a:pt x="185433" y="190254"/>
                  <a:pt x="182575" y="188349"/>
                  <a:pt x="180670" y="186444"/>
                </a:cubicBezTo>
                <a:cubicBezTo>
                  <a:pt x="179718" y="185492"/>
                  <a:pt x="179718" y="185492"/>
                  <a:pt x="178765" y="184539"/>
                </a:cubicBezTo>
                <a:cubicBezTo>
                  <a:pt x="175908" y="180729"/>
                  <a:pt x="174003" y="175967"/>
                  <a:pt x="172098" y="172157"/>
                </a:cubicBezTo>
                <a:cubicBezTo>
                  <a:pt x="170193" y="166442"/>
                  <a:pt x="168288" y="161679"/>
                  <a:pt x="162573" y="159774"/>
                </a:cubicBezTo>
                <a:cubicBezTo>
                  <a:pt x="156858" y="157869"/>
                  <a:pt x="151143" y="166442"/>
                  <a:pt x="150190" y="170252"/>
                </a:cubicBezTo>
                <a:cubicBezTo>
                  <a:pt x="148285" y="181682"/>
                  <a:pt x="154000" y="187397"/>
                  <a:pt x="162573" y="194064"/>
                </a:cubicBezTo>
                <a:cubicBezTo>
                  <a:pt x="171145" y="200732"/>
                  <a:pt x="170193" y="211209"/>
                  <a:pt x="169240" y="220734"/>
                </a:cubicBezTo>
                <a:cubicBezTo>
                  <a:pt x="169240" y="224544"/>
                  <a:pt x="168288" y="227402"/>
                  <a:pt x="167335" y="231212"/>
                </a:cubicBezTo>
                <a:cubicBezTo>
                  <a:pt x="167335" y="232164"/>
                  <a:pt x="164478" y="252167"/>
                  <a:pt x="155905" y="241689"/>
                </a:cubicBezTo>
                <a:cubicBezTo>
                  <a:pt x="147333" y="230259"/>
                  <a:pt x="135903" y="220734"/>
                  <a:pt x="127330" y="209304"/>
                </a:cubicBezTo>
                <a:cubicBezTo>
                  <a:pt x="123520" y="204542"/>
                  <a:pt x="120663" y="198827"/>
                  <a:pt x="117805" y="193112"/>
                </a:cubicBezTo>
                <a:cubicBezTo>
                  <a:pt x="113995" y="184539"/>
                  <a:pt x="118758" y="178824"/>
                  <a:pt x="118758" y="171204"/>
                </a:cubicBezTo>
                <a:cubicBezTo>
                  <a:pt x="118758" y="160727"/>
                  <a:pt x="115900" y="152154"/>
                  <a:pt x="105423" y="147392"/>
                </a:cubicBezTo>
                <a:cubicBezTo>
                  <a:pt x="100660" y="144534"/>
                  <a:pt x="91135" y="147392"/>
                  <a:pt x="89230" y="152154"/>
                </a:cubicBezTo>
                <a:cubicBezTo>
                  <a:pt x="84468" y="161679"/>
                  <a:pt x="89230" y="169299"/>
                  <a:pt x="93040" y="177872"/>
                </a:cubicBezTo>
                <a:cubicBezTo>
                  <a:pt x="93993" y="180729"/>
                  <a:pt x="98755" y="189302"/>
                  <a:pt x="91135" y="189302"/>
                </a:cubicBezTo>
                <a:cubicBezTo>
                  <a:pt x="90183" y="189302"/>
                  <a:pt x="77800" y="186444"/>
                  <a:pt x="78753" y="186444"/>
                </a:cubicBezTo>
                <a:cubicBezTo>
                  <a:pt x="72085" y="184539"/>
                  <a:pt x="65418" y="185492"/>
                  <a:pt x="58750" y="186444"/>
                </a:cubicBezTo>
                <a:cubicBezTo>
                  <a:pt x="52083" y="187397"/>
                  <a:pt x="48273" y="194064"/>
                  <a:pt x="46368" y="199779"/>
                </a:cubicBezTo>
                <a:cubicBezTo>
                  <a:pt x="44463" y="209304"/>
                  <a:pt x="53988" y="214067"/>
                  <a:pt x="62560" y="215019"/>
                </a:cubicBezTo>
                <a:cubicBezTo>
                  <a:pt x="76848" y="215972"/>
                  <a:pt x="91135" y="210257"/>
                  <a:pt x="103518" y="219782"/>
                </a:cubicBezTo>
                <a:cubicBezTo>
                  <a:pt x="109233" y="223592"/>
                  <a:pt x="113995" y="231212"/>
                  <a:pt x="117805" y="235974"/>
                </a:cubicBezTo>
                <a:cubicBezTo>
                  <a:pt x="124473" y="244547"/>
                  <a:pt x="98755" y="240737"/>
                  <a:pt x="94945" y="240737"/>
                </a:cubicBezTo>
                <a:cubicBezTo>
                  <a:pt x="89230" y="241689"/>
                  <a:pt x="78753" y="242642"/>
                  <a:pt x="77800" y="249309"/>
                </a:cubicBezTo>
                <a:cubicBezTo>
                  <a:pt x="76848" y="256929"/>
                  <a:pt x="84468" y="262644"/>
                  <a:pt x="92088" y="261692"/>
                </a:cubicBezTo>
                <a:cubicBezTo>
                  <a:pt x="107328" y="259787"/>
                  <a:pt x="122568" y="254072"/>
                  <a:pt x="134950" y="260739"/>
                </a:cubicBezTo>
                <a:cubicBezTo>
                  <a:pt x="134950" y="260739"/>
                  <a:pt x="134950" y="260739"/>
                  <a:pt x="135903" y="260739"/>
                </a:cubicBezTo>
                <a:cubicBezTo>
                  <a:pt x="143523" y="264549"/>
                  <a:pt x="150190" y="273122"/>
                  <a:pt x="155905" y="279789"/>
                </a:cubicBezTo>
                <a:cubicBezTo>
                  <a:pt x="162573" y="287409"/>
                  <a:pt x="169240" y="295982"/>
                  <a:pt x="174955" y="304554"/>
                </a:cubicBezTo>
                <a:cubicBezTo>
                  <a:pt x="177813" y="308364"/>
                  <a:pt x="179718" y="315032"/>
                  <a:pt x="173050" y="315984"/>
                </a:cubicBezTo>
                <a:cubicBezTo>
                  <a:pt x="168288" y="316937"/>
                  <a:pt x="164478" y="316937"/>
                  <a:pt x="160668" y="315984"/>
                </a:cubicBezTo>
                <a:cubicBezTo>
                  <a:pt x="156858" y="315984"/>
                  <a:pt x="154000" y="315032"/>
                  <a:pt x="150190" y="315032"/>
                </a:cubicBezTo>
                <a:cubicBezTo>
                  <a:pt x="146380" y="315032"/>
                  <a:pt x="142570" y="314079"/>
                  <a:pt x="139713" y="312174"/>
                </a:cubicBezTo>
                <a:cubicBezTo>
                  <a:pt x="137808" y="312174"/>
                  <a:pt x="136855" y="311222"/>
                  <a:pt x="134950" y="310269"/>
                </a:cubicBezTo>
                <a:cubicBezTo>
                  <a:pt x="133998" y="310269"/>
                  <a:pt x="133998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28283" y="304554"/>
                  <a:pt x="130188" y="297887"/>
                  <a:pt x="130188" y="291219"/>
                </a:cubicBezTo>
                <a:cubicBezTo>
                  <a:pt x="130188" y="289314"/>
                  <a:pt x="129235" y="286457"/>
                  <a:pt x="128283" y="284552"/>
                </a:cubicBezTo>
                <a:cubicBezTo>
                  <a:pt x="126378" y="277884"/>
                  <a:pt x="115900" y="273122"/>
                  <a:pt x="109233" y="276932"/>
                </a:cubicBezTo>
                <a:cubicBezTo>
                  <a:pt x="104470" y="279789"/>
                  <a:pt x="109233" y="289314"/>
                  <a:pt x="110185" y="292172"/>
                </a:cubicBezTo>
                <a:cubicBezTo>
                  <a:pt x="112090" y="297887"/>
                  <a:pt x="113043" y="302649"/>
                  <a:pt x="105423" y="301697"/>
                </a:cubicBezTo>
                <a:cubicBezTo>
                  <a:pt x="101613" y="300744"/>
                  <a:pt x="97803" y="301697"/>
                  <a:pt x="93993" y="299792"/>
                </a:cubicBezTo>
                <a:cubicBezTo>
                  <a:pt x="84468" y="296934"/>
                  <a:pt x="73990" y="288362"/>
                  <a:pt x="72085" y="279789"/>
                </a:cubicBezTo>
                <a:cubicBezTo>
                  <a:pt x="69228" y="268359"/>
                  <a:pt x="66370" y="256929"/>
                  <a:pt x="57798" y="248357"/>
                </a:cubicBezTo>
                <a:cubicBezTo>
                  <a:pt x="53035" y="243594"/>
                  <a:pt x="42558" y="235974"/>
                  <a:pt x="34938" y="240737"/>
                </a:cubicBezTo>
                <a:cubicBezTo>
                  <a:pt x="29223" y="244547"/>
                  <a:pt x="24460" y="249309"/>
                  <a:pt x="27318" y="255977"/>
                </a:cubicBezTo>
                <a:cubicBezTo>
                  <a:pt x="30175" y="261692"/>
                  <a:pt x="33985" y="265502"/>
                  <a:pt x="38748" y="270264"/>
                </a:cubicBezTo>
                <a:cubicBezTo>
                  <a:pt x="46368" y="276932"/>
                  <a:pt x="50178" y="285504"/>
                  <a:pt x="54940" y="294077"/>
                </a:cubicBezTo>
                <a:cubicBezTo>
                  <a:pt x="55893" y="295029"/>
                  <a:pt x="55893" y="295982"/>
                  <a:pt x="55893" y="296934"/>
                </a:cubicBezTo>
                <a:cubicBezTo>
                  <a:pt x="55893" y="296934"/>
                  <a:pt x="55893" y="296934"/>
                  <a:pt x="55893" y="296934"/>
                </a:cubicBezTo>
                <a:cubicBezTo>
                  <a:pt x="57798" y="298839"/>
                  <a:pt x="58750" y="302649"/>
                  <a:pt x="54940" y="303602"/>
                </a:cubicBezTo>
                <a:cubicBezTo>
                  <a:pt x="53035" y="304554"/>
                  <a:pt x="51130" y="304554"/>
                  <a:pt x="49225" y="303602"/>
                </a:cubicBezTo>
                <a:lnTo>
                  <a:pt x="49225" y="303602"/>
                </a:lnTo>
                <a:cubicBezTo>
                  <a:pt x="46368" y="301697"/>
                  <a:pt x="43510" y="300744"/>
                  <a:pt x="40653" y="298839"/>
                </a:cubicBezTo>
                <a:cubicBezTo>
                  <a:pt x="34938" y="295029"/>
                  <a:pt x="31128" y="293124"/>
                  <a:pt x="24460" y="292172"/>
                </a:cubicBezTo>
                <a:cubicBezTo>
                  <a:pt x="16840" y="290267"/>
                  <a:pt x="9220" y="290267"/>
                  <a:pt x="4458" y="296934"/>
                </a:cubicBezTo>
                <a:cubicBezTo>
                  <a:pt x="-6020" y="311222"/>
                  <a:pt x="5410" y="330272"/>
                  <a:pt x="23508" y="318842"/>
                </a:cubicBezTo>
                <a:cubicBezTo>
                  <a:pt x="31128" y="314079"/>
                  <a:pt x="36843" y="317889"/>
                  <a:pt x="43510" y="318842"/>
                </a:cubicBezTo>
                <a:cubicBezTo>
                  <a:pt x="50178" y="319794"/>
                  <a:pt x="48273" y="319794"/>
                  <a:pt x="52083" y="319794"/>
                </a:cubicBezTo>
                <a:cubicBezTo>
                  <a:pt x="52083" y="319794"/>
                  <a:pt x="46368" y="325509"/>
                  <a:pt x="45415" y="325509"/>
                </a:cubicBezTo>
                <a:cubicBezTo>
                  <a:pt x="38748" y="331224"/>
                  <a:pt x="33033" y="341702"/>
                  <a:pt x="33985" y="350274"/>
                </a:cubicBezTo>
                <a:cubicBezTo>
                  <a:pt x="34938" y="361704"/>
                  <a:pt x="46368" y="365514"/>
                  <a:pt x="54940" y="356942"/>
                </a:cubicBezTo>
                <a:cubicBezTo>
                  <a:pt x="62560" y="349322"/>
                  <a:pt x="58750" y="339797"/>
                  <a:pt x="68275" y="332177"/>
                </a:cubicBezTo>
                <a:cubicBezTo>
                  <a:pt x="74943" y="327414"/>
                  <a:pt x="85420" y="324557"/>
                  <a:pt x="93993" y="326462"/>
                </a:cubicBezTo>
                <a:cubicBezTo>
                  <a:pt x="93993" y="326462"/>
                  <a:pt x="93993" y="326462"/>
                  <a:pt x="93993" y="326462"/>
                </a:cubicBezTo>
                <a:cubicBezTo>
                  <a:pt x="98755" y="327414"/>
                  <a:pt x="102565" y="328367"/>
                  <a:pt x="101613" y="334082"/>
                </a:cubicBezTo>
                <a:cubicBezTo>
                  <a:pt x="101613" y="336939"/>
                  <a:pt x="98755" y="339797"/>
                  <a:pt x="97803" y="341702"/>
                </a:cubicBezTo>
                <a:cubicBezTo>
                  <a:pt x="95898" y="346464"/>
                  <a:pt x="93993" y="351227"/>
                  <a:pt x="93993" y="356942"/>
                </a:cubicBezTo>
                <a:cubicBezTo>
                  <a:pt x="93993" y="356942"/>
                  <a:pt x="93993" y="357894"/>
                  <a:pt x="93993" y="357894"/>
                </a:cubicBezTo>
                <a:cubicBezTo>
                  <a:pt x="93993" y="366467"/>
                  <a:pt x="95898" y="375039"/>
                  <a:pt x="106375" y="373134"/>
                </a:cubicBezTo>
                <a:cubicBezTo>
                  <a:pt x="120663" y="371229"/>
                  <a:pt x="120663" y="353132"/>
                  <a:pt x="122568" y="342654"/>
                </a:cubicBezTo>
                <a:cubicBezTo>
                  <a:pt x="124473" y="326462"/>
                  <a:pt x="155905" y="333129"/>
                  <a:pt x="166383" y="335034"/>
                </a:cubicBezTo>
                <a:cubicBezTo>
                  <a:pt x="178765" y="335987"/>
                  <a:pt x="186385" y="338844"/>
                  <a:pt x="195910" y="346464"/>
                </a:cubicBezTo>
                <a:cubicBezTo>
                  <a:pt x="198768" y="348369"/>
                  <a:pt x="211150" y="360752"/>
                  <a:pt x="202578" y="364562"/>
                </a:cubicBezTo>
                <a:cubicBezTo>
                  <a:pt x="196863" y="367419"/>
                  <a:pt x="191148" y="369324"/>
                  <a:pt x="185433" y="368372"/>
                </a:cubicBezTo>
                <a:cubicBezTo>
                  <a:pt x="179718" y="367419"/>
                  <a:pt x="174003" y="367419"/>
                  <a:pt x="169240" y="365514"/>
                </a:cubicBezTo>
                <a:cubicBezTo>
                  <a:pt x="163525" y="363609"/>
                  <a:pt x="159715" y="358847"/>
                  <a:pt x="154953" y="355989"/>
                </a:cubicBezTo>
                <a:cubicBezTo>
                  <a:pt x="147333" y="351227"/>
                  <a:pt x="133045" y="354084"/>
                  <a:pt x="132093" y="364562"/>
                </a:cubicBezTo>
                <a:cubicBezTo>
                  <a:pt x="132093" y="371229"/>
                  <a:pt x="135903" y="375039"/>
                  <a:pt x="142570" y="376944"/>
                </a:cubicBezTo>
                <a:cubicBezTo>
                  <a:pt x="146380" y="378849"/>
                  <a:pt x="152095" y="378849"/>
                  <a:pt x="155905" y="378849"/>
                </a:cubicBezTo>
                <a:cubicBezTo>
                  <a:pt x="157810" y="378849"/>
                  <a:pt x="176860" y="379802"/>
                  <a:pt x="174955" y="383612"/>
                </a:cubicBezTo>
                <a:cubicBezTo>
                  <a:pt x="174955" y="383612"/>
                  <a:pt x="174955" y="384564"/>
                  <a:pt x="174955" y="384564"/>
                </a:cubicBezTo>
                <a:cubicBezTo>
                  <a:pt x="171145" y="390279"/>
                  <a:pt x="162573" y="395042"/>
                  <a:pt x="160668" y="400757"/>
                </a:cubicBezTo>
                <a:cubicBezTo>
                  <a:pt x="158763" y="407424"/>
                  <a:pt x="164478" y="415997"/>
                  <a:pt x="173050" y="414092"/>
                </a:cubicBezTo>
                <a:cubicBezTo>
                  <a:pt x="182575" y="412187"/>
                  <a:pt x="184480" y="401709"/>
                  <a:pt x="187338" y="395042"/>
                </a:cubicBezTo>
                <a:cubicBezTo>
                  <a:pt x="194005" y="384564"/>
                  <a:pt x="210198" y="384564"/>
                  <a:pt x="220675" y="388374"/>
                </a:cubicBezTo>
                <a:cubicBezTo>
                  <a:pt x="221628" y="388374"/>
                  <a:pt x="234010" y="395994"/>
                  <a:pt x="237820" y="401709"/>
                </a:cubicBezTo>
                <a:cubicBezTo>
                  <a:pt x="237820" y="402662"/>
                  <a:pt x="237820" y="402662"/>
                  <a:pt x="237820" y="402662"/>
                </a:cubicBezTo>
                <a:cubicBezTo>
                  <a:pt x="237820" y="402662"/>
                  <a:pt x="237820" y="402662"/>
                  <a:pt x="237820" y="403614"/>
                </a:cubicBezTo>
                <a:cubicBezTo>
                  <a:pt x="237820" y="404567"/>
                  <a:pt x="237820" y="405519"/>
                  <a:pt x="236868" y="406472"/>
                </a:cubicBezTo>
                <a:cubicBezTo>
                  <a:pt x="236868" y="406472"/>
                  <a:pt x="236868" y="407424"/>
                  <a:pt x="236868" y="407424"/>
                </a:cubicBezTo>
                <a:cubicBezTo>
                  <a:pt x="233058" y="411234"/>
                  <a:pt x="221628" y="409329"/>
                  <a:pt x="216865" y="409329"/>
                </a:cubicBezTo>
                <a:cubicBezTo>
                  <a:pt x="211150" y="409329"/>
                  <a:pt x="205435" y="410282"/>
                  <a:pt x="200673" y="413139"/>
                </a:cubicBezTo>
                <a:cubicBezTo>
                  <a:pt x="193053" y="417902"/>
                  <a:pt x="198768" y="426474"/>
                  <a:pt x="204483" y="430284"/>
                </a:cubicBezTo>
                <a:cubicBezTo>
                  <a:pt x="213055" y="435999"/>
                  <a:pt x="226390" y="430284"/>
                  <a:pt x="234010" y="426474"/>
                </a:cubicBezTo>
                <a:cubicBezTo>
                  <a:pt x="245440" y="421712"/>
                  <a:pt x="257823" y="430284"/>
                  <a:pt x="265443" y="435999"/>
                </a:cubicBezTo>
                <a:cubicBezTo>
                  <a:pt x="273063" y="441714"/>
                  <a:pt x="283540" y="454097"/>
                  <a:pt x="267348" y="457907"/>
                </a:cubicBezTo>
                <a:cubicBezTo>
                  <a:pt x="258775" y="459812"/>
                  <a:pt x="247345" y="455049"/>
                  <a:pt x="238773" y="453144"/>
                </a:cubicBezTo>
                <a:cubicBezTo>
                  <a:pt x="232105" y="451239"/>
                  <a:pt x="224485" y="451239"/>
                  <a:pt x="216865" y="450287"/>
                </a:cubicBezTo>
                <a:cubicBezTo>
                  <a:pt x="210198" y="450287"/>
                  <a:pt x="203530" y="451239"/>
                  <a:pt x="197815" y="452192"/>
                </a:cubicBezTo>
                <a:cubicBezTo>
                  <a:pt x="182575" y="455049"/>
                  <a:pt x="171145" y="449334"/>
                  <a:pt x="173050" y="434094"/>
                </a:cubicBezTo>
                <a:cubicBezTo>
                  <a:pt x="174003" y="430284"/>
                  <a:pt x="174003" y="426474"/>
                  <a:pt x="173050" y="423617"/>
                </a:cubicBezTo>
                <a:cubicBezTo>
                  <a:pt x="173050" y="423617"/>
                  <a:pt x="173050" y="422664"/>
                  <a:pt x="173050" y="422664"/>
                </a:cubicBezTo>
                <a:cubicBezTo>
                  <a:pt x="171145" y="418854"/>
                  <a:pt x="167335" y="416949"/>
                  <a:pt x="163525" y="416949"/>
                </a:cubicBezTo>
                <a:cubicBezTo>
                  <a:pt x="162573" y="416949"/>
                  <a:pt x="162573" y="416949"/>
                  <a:pt x="161620" y="416949"/>
                </a:cubicBezTo>
                <a:cubicBezTo>
                  <a:pt x="160668" y="416949"/>
                  <a:pt x="159715" y="416949"/>
                  <a:pt x="158763" y="417902"/>
                </a:cubicBezTo>
                <a:cubicBezTo>
                  <a:pt x="158763" y="417902"/>
                  <a:pt x="158763" y="417902"/>
                  <a:pt x="157810" y="417902"/>
                </a:cubicBezTo>
                <a:cubicBezTo>
                  <a:pt x="156858" y="418854"/>
                  <a:pt x="155905" y="419807"/>
                  <a:pt x="154953" y="421712"/>
                </a:cubicBezTo>
                <a:cubicBezTo>
                  <a:pt x="154000" y="424569"/>
                  <a:pt x="154000" y="428379"/>
                  <a:pt x="153048" y="432189"/>
                </a:cubicBezTo>
                <a:cubicBezTo>
                  <a:pt x="152095" y="435047"/>
                  <a:pt x="150190" y="434094"/>
                  <a:pt x="149238" y="433142"/>
                </a:cubicBezTo>
                <a:cubicBezTo>
                  <a:pt x="148285" y="433142"/>
                  <a:pt x="148285" y="432189"/>
                  <a:pt x="147333" y="431237"/>
                </a:cubicBezTo>
                <a:cubicBezTo>
                  <a:pt x="142570" y="424569"/>
                  <a:pt x="137808" y="418854"/>
                  <a:pt x="130188" y="415044"/>
                </a:cubicBezTo>
                <a:cubicBezTo>
                  <a:pt x="119710" y="410282"/>
                  <a:pt x="107328" y="411234"/>
                  <a:pt x="97803" y="403614"/>
                </a:cubicBezTo>
                <a:cubicBezTo>
                  <a:pt x="87325" y="395042"/>
                  <a:pt x="88278" y="380754"/>
                  <a:pt x="82563" y="369324"/>
                </a:cubicBezTo>
                <a:cubicBezTo>
                  <a:pt x="80658" y="364562"/>
                  <a:pt x="73038" y="359799"/>
                  <a:pt x="66370" y="362657"/>
                </a:cubicBezTo>
                <a:cubicBezTo>
                  <a:pt x="50178" y="369324"/>
                  <a:pt x="65418" y="385517"/>
                  <a:pt x="70180" y="395042"/>
                </a:cubicBezTo>
                <a:cubicBezTo>
                  <a:pt x="71133" y="396947"/>
                  <a:pt x="72085" y="398852"/>
                  <a:pt x="72085" y="399804"/>
                </a:cubicBezTo>
                <a:cubicBezTo>
                  <a:pt x="71133" y="401709"/>
                  <a:pt x="68275" y="402662"/>
                  <a:pt x="66370" y="402662"/>
                </a:cubicBezTo>
                <a:cubicBezTo>
                  <a:pt x="66370" y="402662"/>
                  <a:pt x="66370" y="402662"/>
                  <a:pt x="66370" y="402662"/>
                </a:cubicBezTo>
                <a:cubicBezTo>
                  <a:pt x="64465" y="401709"/>
                  <a:pt x="61608" y="400757"/>
                  <a:pt x="59703" y="399804"/>
                </a:cubicBezTo>
                <a:cubicBezTo>
                  <a:pt x="56845" y="398852"/>
                  <a:pt x="53035" y="395994"/>
                  <a:pt x="49225" y="395994"/>
                </a:cubicBezTo>
                <a:cubicBezTo>
                  <a:pt x="44463" y="395994"/>
                  <a:pt x="40653" y="396947"/>
                  <a:pt x="36843" y="399804"/>
                </a:cubicBezTo>
                <a:cubicBezTo>
                  <a:pt x="29223" y="406472"/>
                  <a:pt x="42558" y="416949"/>
                  <a:pt x="48273" y="418854"/>
                </a:cubicBezTo>
                <a:cubicBezTo>
                  <a:pt x="63513" y="425522"/>
                  <a:pt x="84468" y="423617"/>
                  <a:pt x="100660" y="424569"/>
                </a:cubicBezTo>
                <a:cubicBezTo>
                  <a:pt x="112090" y="425522"/>
                  <a:pt x="119710" y="430284"/>
                  <a:pt x="125425" y="438857"/>
                </a:cubicBezTo>
                <a:cubicBezTo>
                  <a:pt x="128283" y="442667"/>
                  <a:pt x="133998" y="444572"/>
                  <a:pt x="137808" y="448382"/>
                </a:cubicBezTo>
                <a:cubicBezTo>
                  <a:pt x="143523" y="457907"/>
                  <a:pt x="133998" y="462669"/>
                  <a:pt x="124473" y="463622"/>
                </a:cubicBezTo>
                <a:cubicBezTo>
                  <a:pt x="117805" y="463622"/>
                  <a:pt x="112090" y="460764"/>
                  <a:pt x="107328" y="456954"/>
                </a:cubicBezTo>
                <a:cubicBezTo>
                  <a:pt x="101613" y="452192"/>
                  <a:pt x="97803" y="444572"/>
                  <a:pt x="90183" y="440762"/>
                </a:cubicBezTo>
                <a:cubicBezTo>
                  <a:pt x="84468" y="437904"/>
                  <a:pt x="77800" y="437904"/>
                  <a:pt x="73990" y="441714"/>
                </a:cubicBezTo>
                <a:cubicBezTo>
                  <a:pt x="63513" y="448382"/>
                  <a:pt x="73990" y="45695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84468" y="472194"/>
                  <a:pt x="69228" y="476957"/>
                  <a:pt x="63513" y="471242"/>
                </a:cubicBezTo>
                <a:cubicBezTo>
                  <a:pt x="60655" y="469337"/>
                  <a:pt x="58750" y="467432"/>
                  <a:pt x="56845" y="464574"/>
                </a:cubicBezTo>
                <a:cubicBezTo>
                  <a:pt x="53988" y="460764"/>
                  <a:pt x="52083" y="456954"/>
                  <a:pt x="49225" y="453144"/>
                </a:cubicBezTo>
                <a:cubicBezTo>
                  <a:pt x="44463" y="446477"/>
                  <a:pt x="40653" y="439809"/>
                  <a:pt x="33985" y="435999"/>
                </a:cubicBezTo>
                <a:cubicBezTo>
                  <a:pt x="25413" y="432189"/>
                  <a:pt x="7315" y="433142"/>
                  <a:pt x="8268" y="445524"/>
                </a:cubicBezTo>
                <a:cubicBezTo>
                  <a:pt x="8268" y="453144"/>
                  <a:pt x="12078" y="457907"/>
                  <a:pt x="17793" y="462669"/>
                </a:cubicBezTo>
                <a:cubicBezTo>
                  <a:pt x="23508" y="467432"/>
                  <a:pt x="42558" y="476957"/>
                  <a:pt x="39700" y="486482"/>
                </a:cubicBezTo>
                <a:cubicBezTo>
                  <a:pt x="35890" y="491244"/>
                  <a:pt x="25413" y="487434"/>
                  <a:pt x="18745" y="486482"/>
                </a:cubicBezTo>
                <a:cubicBezTo>
                  <a:pt x="13030" y="485529"/>
                  <a:pt x="9220" y="486482"/>
                  <a:pt x="5410" y="489339"/>
                </a:cubicBezTo>
                <a:cubicBezTo>
                  <a:pt x="-3162" y="495054"/>
                  <a:pt x="-305" y="507437"/>
                  <a:pt x="5410" y="513152"/>
                </a:cubicBezTo>
                <a:cubicBezTo>
                  <a:pt x="9220" y="516962"/>
                  <a:pt x="14935" y="517914"/>
                  <a:pt x="20650" y="516962"/>
                </a:cubicBezTo>
                <a:cubicBezTo>
                  <a:pt x="23508" y="516962"/>
                  <a:pt x="27318" y="515057"/>
                  <a:pt x="29223" y="513152"/>
                </a:cubicBezTo>
                <a:cubicBezTo>
                  <a:pt x="30175" y="512199"/>
                  <a:pt x="31128" y="512199"/>
                  <a:pt x="32080" y="512199"/>
                </a:cubicBezTo>
                <a:cubicBezTo>
                  <a:pt x="33985" y="511247"/>
                  <a:pt x="36843" y="509342"/>
                  <a:pt x="39700" y="509342"/>
                </a:cubicBezTo>
                <a:cubicBezTo>
                  <a:pt x="42558" y="509342"/>
                  <a:pt x="42558" y="512199"/>
                  <a:pt x="42558" y="514104"/>
                </a:cubicBezTo>
                <a:cubicBezTo>
                  <a:pt x="41605" y="516962"/>
                  <a:pt x="36843" y="519819"/>
                  <a:pt x="33985" y="521724"/>
                </a:cubicBezTo>
                <a:cubicBezTo>
                  <a:pt x="33033" y="522677"/>
                  <a:pt x="31128" y="523629"/>
                  <a:pt x="30175" y="524582"/>
                </a:cubicBezTo>
                <a:cubicBezTo>
                  <a:pt x="24460" y="530297"/>
                  <a:pt x="19698" y="536964"/>
                  <a:pt x="25413" y="545537"/>
                </a:cubicBezTo>
                <a:cubicBezTo>
                  <a:pt x="30175" y="552204"/>
                  <a:pt x="46368" y="548394"/>
                  <a:pt x="51130" y="543632"/>
                </a:cubicBezTo>
                <a:cubicBezTo>
                  <a:pt x="55893" y="539822"/>
                  <a:pt x="57798" y="534107"/>
                  <a:pt x="59703" y="528392"/>
                </a:cubicBezTo>
                <a:cubicBezTo>
                  <a:pt x="59703" y="528392"/>
                  <a:pt x="59703" y="528392"/>
                  <a:pt x="59703" y="527439"/>
                </a:cubicBezTo>
                <a:cubicBezTo>
                  <a:pt x="60655" y="519819"/>
                  <a:pt x="61608" y="509342"/>
                  <a:pt x="68275" y="503627"/>
                </a:cubicBezTo>
                <a:cubicBezTo>
                  <a:pt x="73990" y="498864"/>
                  <a:pt x="76848" y="507437"/>
                  <a:pt x="80658" y="508389"/>
                </a:cubicBezTo>
                <a:cubicBezTo>
                  <a:pt x="80658" y="508389"/>
                  <a:pt x="80658" y="508389"/>
                  <a:pt x="80658" y="508389"/>
                </a:cubicBezTo>
                <a:cubicBezTo>
                  <a:pt x="83515" y="509342"/>
                  <a:pt x="87325" y="507437"/>
                  <a:pt x="89230" y="506484"/>
                </a:cubicBezTo>
                <a:cubicBezTo>
                  <a:pt x="93040" y="504579"/>
                  <a:pt x="101613" y="495054"/>
                  <a:pt x="106375" y="504579"/>
                </a:cubicBezTo>
                <a:cubicBezTo>
                  <a:pt x="108280" y="507437"/>
                  <a:pt x="101613" y="515057"/>
                  <a:pt x="99708" y="516962"/>
                </a:cubicBezTo>
                <a:cubicBezTo>
                  <a:pt x="93993" y="524582"/>
                  <a:pt x="107328" y="529344"/>
                  <a:pt x="113043" y="527439"/>
                </a:cubicBezTo>
                <a:cubicBezTo>
                  <a:pt x="113043" y="527439"/>
                  <a:pt x="113043" y="527439"/>
                  <a:pt x="113043" y="527439"/>
                </a:cubicBezTo>
                <a:cubicBezTo>
                  <a:pt x="120663" y="527439"/>
                  <a:pt x="125425" y="519819"/>
                  <a:pt x="127330" y="513152"/>
                </a:cubicBezTo>
                <a:cubicBezTo>
                  <a:pt x="127330" y="511247"/>
                  <a:pt x="128283" y="509342"/>
                  <a:pt x="128283" y="507437"/>
                </a:cubicBezTo>
                <a:cubicBezTo>
                  <a:pt x="128283" y="505532"/>
                  <a:pt x="128283" y="504579"/>
                  <a:pt x="129235" y="503627"/>
                </a:cubicBezTo>
                <a:cubicBezTo>
                  <a:pt x="130188" y="500769"/>
                  <a:pt x="132093" y="497912"/>
                  <a:pt x="134950" y="498864"/>
                </a:cubicBezTo>
                <a:cubicBezTo>
                  <a:pt x="138760" y="498864"/>
                  <a:pt x="139713" y="502674"/>
                  <a:pt x="142570" y="502674"/>
                </a:cubicBezTo>
                <a:cubicBezTo>
                  <a:pt x="146380" y="503627"/>
                  <a:pt x="149238" y="502674"/>
                  <a:pt x="152095" y="501722"/>
                </a:cubicBezTo>
                <a:cubicBezTo>
                  <a:pt x="153048" y="501722"/>
                  <a:pt x="153048" y="500769"/>
                  <a:pt x="154000" y="500769"/>
                </a:cubicBezTo>
                <a:cubicBezTo>
                  <a:pt x="156858" y="498864"/>
                  <a:pt x="159715" y="496959"/>
                  <a:pt x="162573" y="497912"/>
                </a:cubicBezTo>
                <a:cubicBezTo>
                  <a:pt x="164478" y="498864"/>
                  <a:pt x="163525" y="500769"/>
                  <a:pt x="162573" y="502674"/>
                </a:cubicBezTo>
                <a:cubicBezTo>
                  <a:pt x="162573" y="502674"/>
                  <a:pt x="162573" y="502674"/>
                  <a:pt x="162573" y="502674"/>
                </a:cubicBezTo>
                <a:cubicBezTo>
                  <a:pt x="157810" y="508389"/>
                  <a:pt x="147333" y="517914"/>
                  <a:pt x="160668" y="522677"/>
                </a:cubicBezTo>
                <a:cubicBezTo>
                  <a:pt x="172098" y="526487"/>
                  <a:pt x="182575" y="509342"/>
                  <a:pt x="188290" y="502674"/>
                </a:cubicBezTo>
                <a:cubicBezTo>
                  <a:pt x="195910" y="493149"/>
                  <a:pt x="209245" y="489339"/>
                  <a:pt x="221628" y="490292"/>
                </a:cubicBezTo>
                <a:cubicBezTo>
                  <a:pt x="228295" y="490292"/>
                  <a:pt x="244488" y="496007"/>
                  <a:pt x="235915" y="506484"/>
                </a:cubicBezTo>
                <a:cubicBezTo>
                  <a:pt x="233058" y="510294"/>
                  <a:pt x="227343" y="513152"/>
                  <a:pt x="223533" y="516009"/>
                </a:cubicBezTo>
                <a:cubicBezTo>
                  <a:pt x="216865" y="520772"/>
                  <a:pt x="195910" y="526487"/>
                  <a:pt x="199720" y="537917"/>
                </a:cubicBezTo>
                <a:cubicBezTo>
                  <a:pt x="203530" y="547442"/>
                  <a:pt x="216865" y="546489"/>
                  <a:pt x="225438" y="541727"/>
                </a:cubicBezTo>
                <a:cubicBezTo>
                  <a:pt x="232105" y="537917"/>
                  <a:pt x="235915" y="533154"/>
                  <a:pt x="240678" y="527439"/>
                </a:cubicBezTo>
                <a:cubicBezTo>
                  <a:pt x="245440" y="521724"/>
                  <a:pt x="248298" y="511247"/>
                  <a:pt x="254965" y="507437"/>
                </a:cubicBezTo>
                <a:cubicBezTo>
                  <a:pt x="256870" y="506484"/>
                  <a:pt x="258775" y="506484"/>
                  <a:pt x="261633" y="505532"/>
                </a:cubicBezTo>
                <a:cubicBezTo>
                  <a:pt x="265443" y="504579"/>
                  <a:pt x="270205" y="504579"/>
                  <a:pt x="272110" y="507437"/>
                </a:cubicBezTo>
                <a:cubicBezTo>
                  <a:pt x="274015" y="510294"/>
                  <a:pt x="272110" y="515057"/>
                  <a:pt x="273063" y="517914"/>
                </a:cubicBezTo>
                <a:cubicBezTo>
                  <a:pt x="273063" y="520772"/>
                  <a:pt x="273063" y="525534"/>
                  <a:pt x="276873" y="527439"/>
                </a:cubicBezTo>
                <a:cubicBezTo>
                  <a:pt x="278778" y="528392"/>
                  <a:pt x="280683" y="528392"/>
                  <a:pt x="282588" y="527439"/>
                </a:cubicBezTo>
                <a:cubicBezTo>
                  <a:pt x="287350" y="525534"/>
                  <a:pt x="289255" y="522677"/>
                  <a:pt x="291160" y="517914"/>
                </a:cubicBezTo>
                <a:cubicBezTo>
                  <a:pt x="293065" y="512199"/>
                  <a:pt x="293065" y="489339"/>
                  <a:pt x="312115" y="502674"/>
                </a:cubicBezTo>
                <a:cubicBezTo>
                  <a:pt x="315925" y="504579"/>
                  <a:pt x="318783" y="508389"/>
                  <a:pt x="320688" y="511247"/>
                </a:cubicBezTo>
                <a:cubicBezTo>
                  <a:pt x="335928" y="529344"/>
                  <a:pt x="337833" y="552204"/>
                  <a:pt x="336880" y="574112"/>
                </a:cubicBezTo>
                <a:cubicBezTo>
                  <a:pt x="335928" y="589352"/>
                  <a:pt x="326403" y="606497"/>
                  <a:pt x="332118" y="620784"/>
                </a:cubicBezTo>
                <a:cubicBezTo>
                  <a:pt x="336880" y="632214"/>
                  <a:pt x="356883" y="635072"/>
                  <a:pt x="368313" y="634119"/>
                </a:cubicBezTo>
                <a:cubicBezTo>
                  <a:pt x="381648" y="633167"/>
                  <a:pt x="397840" y="629357"/>
                  <a:pt x="397840" y="614117"/>
                </a:cubicBezTo>
                <a:cubicBezTo>
                  <a:pt x="397840" y="597924"/>
                  <a:pt x="391173" y="580779"/>
                  <a:pt x="388315" y="563634"/>
                </a:cubicBezTo>
                <a:cubicBezTo>
                  <a:pt x="384505" y="539822"/>
                  <a:pt x="380695" y="496959"/>
                  <a:pt x="419748" y="500769"/>
                </a:cubicBezTo>
                <a:cubicBezTo>
                  <a:pt x="419748" y="500769"/>
                  <a:pt x="419748" y="500769"/>
                  <a:pt x="419748" y="500769"/>
                </a:cubicBezTo>
                <a:cubicBezTo>
                  <a:pt x="429273" y="503627"/>
                  <a:pt x="437845" y="506484"/>
                  <a:pt x="441655" y="516009"/>
                </a:cubicBezTo>
                <a:cubicBezTo>
                  <a:pt x="442608" y="518867"/>
                  <a:pt x="445465" y="533154"/>
                  <a:pt x="450228" y="535059"/>
                </a:cubicBezTo>
                <a:cubicBezTo>
                  <a:pt x="451180" y="536012"/>
                  <a:pt x="452133" y="536012"/>
                  <a:pt x="453085" y="536012"/>
                </a:cubicBezTo>
                <a:cubicBezTo>
                  <a:pt x="457848" y="535059"/>
                  <a:pt x="461658" y="533154"/>
                  <a:pt x="465468" y="530297"/>
                </a:cubicBezTo>
                <a:cubicBezTo>
                  <a:pt x="466420" y="528392"/>
                  <a:pt x="468325" y="527439"/>
                  <a:pt x="469278" y="525534"/>
                </a:cubicBezTo>
                <a:cubicBezTo>
                  <a:pt x="470230" y="523629"/>
                  <a:pt x="470230" y="521724"/>
                  <a:pt x="471183" y="519819"/>
                </a:cubicBezTo>
                <a:cubicBezTo>
                  <a:pt x="471183" y="517914"/>
                  <a:pt x="470230" y="516962"/>
                  <a:pt x="469278" y="515057"/>
                </a:cubicBezTo>
                <a:cubicBezTo>
                  <a:pt x="467373" y="512199"/>
                  <a:pt x="464515" y="509342"/>
                  <a:pt x="462610" y="506484"/>
                </a:cubicBezTo>
                <a:cubicBezTo>
                  <a:pt x="462610" y="505532"/>
                  <a:pt x="462610" y="504579"/>
                  <a:pt x="463563" y="503627"/>
                </a:cubicBezTo>
                <a:cubicBezTo>
                  <a:pt x="466420" y="502674"/>
                  <a:pt x="468325" y="504579"/>
                  <a:pt x="470230" y="506484"/>
                </a:cubicBezTo>
                <a:cubicBezTo>
                  <a:pt x="470230" y="506484"/>
                  <a:pt x="470230" y="506484"/>
                  <a:pt x="470230" y="506484"/>
                </a:cubicBezTo>
                <a:cubicBezTo>
                  <a:pt x="472135" y="508389"/>
                  <a:pt x="474040" y="510294"/>
                  <a:pt x="474993" y="510294"/>
                </a:cubicBezTo>
                <a:cubicBezTo>
                  <a:pt x="480708" y="513152"/>
                  <a:pt x="486423" y="512199"/>
                  <a:pt x="493090" y="512199"/>
                </a:cubicBezTo>
                <a:cubicBezTo>
                  <a:pt x="503568" y="511247"/>
                  <a:pt x="514998" y="514104"/>
                  <a:pt x="521665" y="522677"/>
                </a:cubicBezTo>
                <a:cubicBezTo>
                  <a:pt x="526428" y="529344"/>
                  <a:pt x="526428" y="540774"/>
                  <a:pt x="531190" y="548394"/>
                </a:cubicBezTo>
                <a:cubicBezTo>
                  <a:pt x="532143" y="550299"/>
                  <a:pt x="536905" y="555062"/>
                  <a:pt x="541668" y="556967"/>
                </a:cubicBezTo>
                <a:cubicBezTo>
                  <a:pt x="545478" y="556967"/>
                  <a:pt x="550240" y="555062"/>
                  <a:pt x="551193" y="551252"/>
                </a:cubicBezTo>
                <a:cubicBezTo>
                  <a:pt x="551193" y="551252"/>
                  <a:pt x="551193" y="550299"/>
                  <a:pt x="551193" y="550299"/>
                </a:cubicBezTo>
                <a:cubicBezTo>
                  <a:pt x="551193" y="550299"/>
                  <a:pt x="551193" y="550299"/>
                  <a:pt x="551193" y="549347"/>
                </a:cubicBezTo>
                <a:cubicBezTo>
                  <a:pt x="551193" y="545537"/>
                  <a:pt x="548335" y="542679"/>
                  <a:pt x="547383" y="539822"/>
                </a:cubicBezTo>
                <a:cubicBezTo>
                  <a:pt x="547383" y="538869"/>
                  <a:pt x="546430" y="538869"/>
                  <a:pt x="546430" y="537917"/>
                </a:cubicBezTo>
                <a:cubicBezTo>
                  <a:pt x="544525" y="535059"/>
                  <a:pt x="542620" y="532202"/>
                  <a:pt x="543573" y="529344"/>
                </a:cubicBezTo>
                <a:cubicBezTo>
                  <a:pt x="543573" y="527439"/>
                  <a:pt x="545478" y="525534"/>
                  <a:pt x="548335" y="525534"/>
                </a:cubicBezTo>
                <a:cubicBezTo>
                  <a:pt x="550240" y="525534"/>
                  <a:pt x="552145" y="526487"/>
                  <a:pt x="554050" y="528392"/>
                </a:cubicBezTo>
                <a:cubicBezTo>
                  <a:pt x="556908" y="530297"/>
                  <a:pt x="559765" y="532202"/>
                  <a:pt x="562623" y="533154"/>
                </a:cubicBezTo>
                <a:cubicBezTo>
                  <a:pt x="562623" y="533154"/>
                  <a:pt x="563575" y="533154"/>
                  <a:pt x="563575" y="533154"/>
                </a:cubicBezTo>
                <a:cubicBezTo>
                  <a:pt x="567385" y="536012"/>
                  <a:pt x="571195" y="537917"/>
                  <a:pt x="575958" y="538869"/>
                </a:cubicBezTo>
                <a:cubicBezTo>
                  <a:pt x="587388" y="540774"/>
                  <a:pt x="597865" y="545537"/>
                  <a:pt x="609295" y="547442"/>
                </a:cubicBezTo>
                <a:cubicBezTo>
                  <a:pt x="620725" y="550299"/>
                  <a:pt x="626440" y="553157"/>
                  <a:pt x="631203" y="563634"/>
                </a:cubicBezTo>
                <a:cubicBezTo>
                  <a:pt x="634060" y="569349"/>
                  <a:pt x="638823" y="575064"/>
                  <a:pt x="644538" y="578874"/>
                </a:cubicBezTo>
                <a:cubicBezTo>
                  <a:pt x="650253" y="582684"/>
                  <a:pt x="663588" y="581732"/>
                  <a:pt x="665493" y="574112"/>
                </a:cubicBezTo>
                <a:cubicBezTo>
                  <a:pt x="667398" y="568397"/>
                  <a:pt x="666445" y="564587"/>
                  <a:pt x="662635" y="558872"/>
                </a:cubicBezTo>
                <a:cubicBezTo>
                  <a:pt x="659778" y="555062"/>
                  <a:pt x="651205" y="551252"/>
                  <a:pt x="646443" y="546489"/>
                </a:cubicBezTo>
                <a:cubicBezTo>
                  <a:pt x="644538" y="538869"/>
                  <a:pt x="678828" y="536012"/>
                  <a:pt x="684543" y="534107"/>
                </a:cubicBezTo>
                <a:cubicBezTo>
                  <a:pt x="690258" y="532202"/>
                  <a:pt x="695020" y="526487"/>
                  <a:pt x="691210" y="520772"/>
                </a:cubicBezTo>
                <a:cubicBezTo>
                  <a:pt x="686448" y="513152"/>
                  <a:pt x="676923" y="514104"/>
                  <a:pt x="669303" y="515057"/>
                </a:cubicBezTo>
                <a:cubicBezTo>
                  <a:pt x="664540" y="516009"/>
                  <a:pt x="658825" y="517914"/>
                  <a:pt x="655015" y="520772"/>
                </a:cubicBezTo>
                <a:cubicBezTo>
                  <a:pt x="651205" y="522677"/>
                  <a:pt x="647395" y="525534"/>
                  <a:pt x="643585" y="527439"/>
                </a:cubicBezTo>
                <a:cubicBezTo>
                  <a:pt x="636918" y="530297"/>
                  <a:pt x="631203" y="529344"/>
                  <a:pt x="624535" y="527439"/>
                </a:cubicBezTo>
                <a:cubicBezTo>
                  <a:pt x="619773" y="526487"/>
                  <a:pt x="615010" y="526487"/>
                  <a:pt x="610248" y="525534"/>
                </a:cubicBezTo>
                <a:cubicBezTo>
                  <a:pt x="606438" y="524582"/>
                  <a:pt x="599770" y="523629"/>
                  <a:pt x="601675" y="518867"/>
                </a:cubicBezTo>
                <a:cubicBezTo>
                  <a:pt x="602628" y="515057"/>
                  <a:pt x="610248" y="515057"/>
                  <a:pt x="614058" y="515057"/>
                </a:cubicBezTo>
                <a:cubicBezTo>
                  <a:pt x="619773" y="515057"/>
                  <a:pt x="629298" y="515057"/>
                  <a:pt x="632155" y="509342"/>
                </a:cubicBezTo>
                <a:cubicBezTo>
                  <a:pt x="632155" y="507437"/>
                  <a:pt x="630250" y="505532"/>
                  <a:pt x="628345" y="503627"/>
                </a:cubicBezTo>
                <a:cubicBezTo>
                  <a:pt x="622630" y="499817"/>
                  <a:pt x="610248" y="503627"/>
                  <a:pt x="604533" y="505532"/>
                </a:cubicBezTo>
                <a:cubicBezTo>
                  <a:pt x="596913" y="508389"/>
                  <a:pt x="591198" y="511247"/>
                  <a:pt x="583578" y="509342"/>
                </a:cubicBezTo>
                <a:cubicBezTo>
                  <a:pt x="575958" y="507437"/>
                  <a:pt x="568338" y="504579"/>
                  <a:pt x="560718" y="501722"/>
                </a:cubicBezTo>
                <a:cubicBezTo>
                  <a:pt x="552145" y="497912"/>
                  <a:pt x="549288" y="492197"/>
                  <a:pt x="558813" y="487434"/>
                </a:cubicBezTo>
                <a:cubicBezTo>
                  <a:pt x="562623" y="485529"/>
                  <a:pt x="566433" y="485529"/>
                  <a:pt x="570243" y="484577"/>
                </a:cubicBezTo>
                <a:cubicBezTo>
                  <a:pt x="573100" y="483624"/>
                  <a:pt x="576910" y="483624"/>
                  <a:pt x="578815" y="480767"/>
                </a:cubicBezTo>
                <a:cubicBezTo>
                  <a:pt x="583578" y="476004"/>
                  <a:pt x="575958" y="471242"/>
                  <a:pt x="571195" y="471242"/>
                </a:cubicBezTo>
                <a:cubicBezTo>
                  <a:pt x="562623" y="469337"/>
                  <a:pt x="553098" y="474099"/>
                  <a:pt x="546430" y="478862"/>
                </a:cubicBezTo>
                <a:cubicBezTo>
                  <a:pt x="536905" y="485529"/>
                  <a:pt x="531190" y="490292"/>
                  <a:pt x="518808" y="490292"/>
                </a:cubicBezTo>
                <a:cubicBezTo>
                  <a:pt x="509283" y="490292"/>
                  <a:pt x="498805" y="487434"/>
                  <a:pt x="489280" y="485529"/>
                </a:cubicBezTo>
                <a:cubicBezTo>
                  <a:pt x="477850" y="482672"/>
                  <a:pt x="467373" y="478862"/>
                  <a:pt x="456895" y="474099"/>
                </a:cubicBezTo>
                <a:cubicBezTo>
                  <a:pt x="456895" y="474099"/>
                  <a:pt x="456895" y="474099"/>
                  <a:pt x="456895" y="474099"/>
                </a:cubicBezTo>
                <a:cubicBezTo>
                  <a:pt x="454990" y="473147"/>
                  <a:pt x="454038" y="472194"/>
                  <a:pt x="453085" y="471242"/>
                </a:cubicBezTo>
                <a:cubicBezTo>
                  <a:pt x="452133" y="470289"/>
                  <a:pt x="451180" y="467432"/>
                  <a:pt x="452133" y="466479"/>
                </a:cubicBezTo>
                <a:cubicBezTo>
                  <a:pt x="453085" y="465527"/>
                  <a:pt x="453085" y="464574"/>
                  <a:pt x="454038" y="464574"/>
                </a:cubicBezTo>
                <a:cubicBezTo>
                  <a:pt x="454038" y="464574"/>
                  <a:pt x="454038" y="464574"/>
                  <a:pt x="454038" y="464574"/>
                </a:cubicBezTo>
                <a:cubicBezTo>
                  <a:pt x="456895" y="463622"/>
                  <a:pt x="460705" y="462669"/>
                  <a:pt x="463563" y="461717"/>
                </a:cubicBezTo>
                <a:cubicBezTo>
                  <a:pt x="468325" y="460764"/>
                  <a:pt x="473088" y="460764"/>
                  <a:pt x="476898" y="459812"/>
                </a:cubicBezTo>
                <a:cubicBezTo>
                  <a:pt x="484518" y="459812"/>
                  <a:pt x="493090" y="457907"/>
                  <a:pt x="500710" y="456002"/>
                </a:cubicBezTo>
                <a:cubicBezTo>
                  <a:pt x="514998" y="453144"/>
                  <a:pt x="528333" y="451239"/>
                  <a:pt x="542620" y="450287"/>
                </a:cubicBezTo>
                <a:cubicBezTo>
                  <a:pt x="549288" y="449334"/>
                  <a:pt x="555955" y="449334"/>
                  <a:pt x="562623" y="447429"/>
                </a:cubicBezTo>
                <a:cubicBezTo>
                  <a:pt x="575005" y="443619"/>
                  <a:pt x="584530" y="451239"/>
                  <a:pt x="593103" y="456954"/>
                </a:cubicBezTo>
                <a:cubicBezTo>
                  <a:pt x="596913" y="458859"/>
                  <a:pt x="604533" y="463622"/>
                  <a:pt x="608343" y="468384"/>
                </a:cubicBezTo>
                <a:cubicBezTo>
                  <a:pt x="611200" y="476957"/>
                  <a:pt x="605485" y="487434"/>
                  <a:pt x="614058" y="495054"/>
                </a:cubicBezTo>
                <a:cubicBezTo>
                  <a:pt x="618820" y="498864"/>
                  <a:pt x="627393" y="502674"/>
                  <a:pt x="631203" y="496007"/>
                </a:cubicBezTo>
                <a:cubicBezTo>
                  <a:pt x="633108" y="493149"/>
                  <a:pt x="633108" y="490292"/>
                  <a:pt x="633108" y="487434"/>
                </a:cubicBezTo>
                <a:cubicBezTo>
                  <a:pt x="633108" y="484577"/>
                  <a:pt x="631203" y="480767"/>
                  <a:pt x="631203" y="477909"/>
                </a:cubicBezTo>
                <a:cubicBezTo>
                  <a:pt x="629298" y="472194"/>
                  <a:pt x="635965" y="474099"/>
                  <a:pt x="639775" y="475052"/>
                </a:cubicBezTo>
                <a:cubicBezTo>
                  <a:pt x="640728" y="475052"/>
                  <a:pt x="641680" y="475052"/>
                  <a:pt x="642633" y="474099"/>
                </a:cubicBezTo>
                <a:cubicBezTo>
                  <a:pt x="648348" y="472194"/>
                  <a:pt x="653110" y="472194"/>
                  <a:pt x="658825" y="475052"/>
                </a:cubicBezTo>
                <a:cubicBezTo>
                  <a:pt x="664540" y="478862"/>
                  <a:pt x="668350" y="481719"/>
                  <a:pt x="675970" y="484577"/>
                </a:cubicBezTo>
                <a:cubicBezTo>
                  <a:pt x="683590" y="487434"/>
                  <a:pt x="693115" y="485529"/>
                  <a:pt x="698830" y="480767"/>
                </a:cubicBezTo>
                <a:cubicBezTo>
                  <a:pt x="703593" y="476004"/>
                  <a:pt x="704545" y="463622"/>
                  <a:pt x="698830" y="459812"/>
                </a:cubicBezTo>
                <a:cubicBezTo>
                  <a:pt x="685495" y="450287"/>
                  <a:pt x="670255" y="461717"/>
                  <a:pt x="655015" y="456954"/>
                </a:cubicBezTo>
                <a:cubicBezTo>
                  <a:pt x="649300" y="455049"/>
                  <a:pt x="645490" y="452192"/>
                  <a:pt x="639775" y="451239"/>
                </a:cubicBezTo>
                <a:cubicBezTo>
                  <a:pt x="634060" y="451239"/>
                  <a:pt x="622630" y="444572"/>
                  <a:pt x="618820" y="439809"/>
                </a:cubicBezTo>
                <a:cubicBezTo>
                  <a:pt x="617868" y="435999"/>
                  <a:pt x="631203" y="433142"/>
                  <a:pt x="632155" y="433142"/>
                </a:cubicBezTo>
                <a:cubicBezTo>
                  <a:pt x="638823" y="432189"/>
                  <a:pt x="644538" y="431237"/>
                  <a:pt x="651205" y="429332"/>
                </a:cubicBezTo>
                <a:cubicBezTo>
                  <a:pt x="662635" y="426474"/>
                  <a:pt x="675018" y="421712"/>
                  <a:pt x="686448" y="420759"/>
                </a:cubicBezTo>
                <a:cubicBezTo>
                  <a:pt x="699783" y="418854"/>
                  <a:pt x="715023" y="421712"/>
                  <a:pt x="720738" y="435047"/>
                </a:cubicBezTo>
                <a:cubicBezTo>
                  <a:pt x="723595" y="440762"/>
                  <a:pt x="729310" y="443619"/>
                  <a:pt x="735978" y="442667"/>
                </a:cubicBezTo>
                <a:cubicBezTo>
                  <a:pt x="749313" y="440762"/>
                  <a:pt x="743598" y="421712"/>
                  <a:pt x="737883" y="415997"/>
                </a:cubicBezTo>
                <a:cubicBezTo>
                  <a:pt x="734073" y="412187"/>
                  <a:pt x="731215" y="409329"/>
                  <a:pt x="727405" y="406472"/>
                </a:cubicBezTo>
                <a:cubicBezTo>
                  <a:pt x="722643" y="403614"/>
                  <a:pt x="708355" y="402662"/>
                  <a:pt x="717880" y="391232"/>
                </a:cubicBezTo>
                <a:cubicBezTo>
                  <a:pt x="724548" y="383612"/>
                  <a:pt x="736930" y="378849"/>
                  <a:pt x="746455" y="385517"/>
                </a:cubicBezTo>
                <a:cubicBezTo>
                  <a:pt x="750265" y="388374"/>
                  <a:pt x="753123" y="391232"/>
                  <a:pt x="757885" y="393137"/>
                </a:cubicBezTo>
                <a:cubicBezTo>
                  <a:pt x="760743" y="394089"/>
                  <a:pt x="767410" y="391232"/>
                  <a:pt x="768363" y="388374"/>
                </a:cubicBezTo>
                <a:cubicBezTo>
                  <a:pt x="777888" y="387422"/>
                  <a:pt x="775983" y="381707"/>
                  <a:pt x="772173" y="375992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6"/>
          <p:cNvSpPr/>
          <p:nvPr/>
        </p:nvSpPr>
        <p:spPr>
          <a:xfrm flipH="1" rot="2549757">
            <a:off x="10376933" y="5896936"/>
            <a:ext cx="646253" cy="646171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6"/>
          <p:cNvSpPr/>
          <p:nvPr/>
        </p:nvSpPr>
        <p:spPr>
          <a:xfrm flipH="1" rot="4715850">
            <a:off x="1962399" y="5986993"/>
            <a:ext cx="646313" cy="644670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6"/>
          <p:cNvSpPr/>
          <p:nvPr/>
        </p:nvSpPr>
        <p:spPr>
          <a:xfrm flipH="1">
            <a:off x="288873" y="3903761"/>
            <a:ext cx="902716" cy="734571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6"/>
          <p:cNvSpPr/>
          <p:nvPr/>
        </p:nvSpPr>
        <p:spPr>
          <a:xfrm flipH="1">
            <a:off x="1289120" y="4361368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6"/>
          <p:cNvSpPr/>
          <p:nvPr/>
        </p:nvSpPr>
        <p:spPr>
          <a:xfrm flipH="1">
            <a:off x="1223531" y="39252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6"/>
          <p:cNvSpPr/>
          <p:nvPr/>
        </p:nvSpPr>
        <p:spPr>
          <a:xfrm flipH="1">
            <a:off x="838470" y="3247093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6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7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9pPr>
          </a:lstStyle>
          <a:p/>
        </p:txBody>
      </p:sp>
      <p:sp>
        <p:nvSpPr>
          <p:cNvPr id="118" name="Google Shape;118;p7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19" name="Google Shape;119;p7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0" name="Google Shape;120;p7"/>
          <p:cNvSpPr/>
          <p:nvPr/>
        </p:nvSpPr>
        <p:spPr>
          <a:xfrm flipH="1">
            <a:off x="11286984" y="9563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" name="Google Shape;121;p7"/>
          <p:cNvSpPr/>
          <p:nvPr/>
        </p:nvSpPr>
        <p:spPr>
          <a:xfrm>
            <a:off x="-8025" y="4822024"/>
            <a:ext cx="12200021" cy="202895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" name="Google Shape;122;p7"/>
          <p:cNvSpPr/>
          <p:nvPr/>
        </p:nvSpPr>
        <p:spPr>
          <a:xfrm>
            <a:off x="10829784" y="11087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" name="Google Shape;123;p7"/>
          <p:cNvSpPr/>
          <p:nvPr/>
        </p:nvSpPr>
        <p:spPr>
          <a:xfrm flipH="1">
            <a:off x="10318034" y="2502074"/>
            <a:ext cx="842091" cy="3862332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4" name="Google Shape;124;p7"/>
          <p:cNvSpPr/>
          <p:nvPr/>
        </p:nvSpPr>
        <p:spPr>
          <a:xfrm flipH="1">
            <a:off x="-8021" y="5093701"/>
            <a:ext cx="12200021" cy="176431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5" name="Google Shape;125;p7"/>
          <p:cNvSpPr/>
          <p:nvPr/>
        </p:nvSpPr>
        <p:spPr>
          <a:xfrm>
            <a:off x="-8021" y="5220318"/>
            <a:ext cx="12200021" cy="163198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6" name="Google Shape;126;p7"/>
          <p:cNvSpPr/>
          <p:nvPr/>
        </p:nvSpPr>
        <p:spPr>
          <a:xfrm flipH="1">
            <a:off x="10997087" y="3444150"/>
            <a:ext cx="1055788" cy="2849811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7"/>
          <p:cNvSpPr/>
          <p:nvPr/>
        </p:nvSpPr>
        <p:spPr>
          <a:xfrm>
            <a:off x="-8021" y="5711206"/>
            <a:ext cx="12200021" cy="113945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8" name="Google Shape;128;p7"/>
          <p:cNvSpPr/>
          <p:nvPr/>
        </p:nvSpPr>
        <p:spPr>
          <a:xfrm flipH="1">
            <a:off x="8176730" y="4822035"/>
            <a:ext cx="2049712" cy="1899603"/>
          </a:xfrm>
          <a:custGeom>
            <a:rect b="b" l="l" r="r" t="t"/>
            <a:pathLst>
              <a:path extrusionOk="0" h="1899603" w="2049712">
                <a:moveTo>
                  <a:pt x="1137101" y="1406149"/>
                </a:moveTo>
                <a:cubicBezTo>
                  <a:pt x="1178019" y="1408486"/>
                  <a:pt x="1215429" y="1443557"/>
                  <a:pt x="1206076" y="1509024"/>
                </a:cubicBezTo>
                <a:cubicBezTo>
                  <a:pt x="1187371" y="1621254"/>
                  <a:pt x="1075142" y="1611906"/>
                  <a:pt x="1187371" y="1686726"/>
                </a:cubicBezTo>
                <a:cubicBezTo>
                  <a:pt x="1215424" y="1705431"/>
                  <a:pt x="1271539" y="1883123"/>
                  <a:pt x="1280896" y="1883123"/>
                </a:cubicBezTo>
                <a:cubicBezTo>
                  <a:pt x="1308949" y="1873776"/>
                  <a:pt x="1374421" y="1705431"/>
                  <a:pt x="1355716" y="1668021"/>
                </a:cubicBezTo>
                <a:cubicBezTo>
                  <a:pt x="1327654" y="1611906"/>
                  <a:pt x="1224781" y="1546434"/>
                  <a:pt x="1308949" y="1480971"/>
                </a:cubicBezTo>
                <a:cubicBezTo>
                  <a:pt x="1524061" y="1303269"/>
                  <a:pt x="1477293" y="1892481"/>
                  <a:pt x="1458588" y="1892481"/>
                </a:cubicBezTo>
                <a:cubicBezTo>
                  <a:pt x="1495998" y="1901828"/>
                  <a:pt x="1505356" y="1789598"/>
                  <a:pt x="1552113" y="1789598"/>
                </a:cubicBezTo>
                <a:cubicBezTo>
                  <a:pt x="1608228" y="1789598"/>
                  <a:pt x="1610568" y="1834024"/>
                  <a:pt x="1596540" y="1881956"/>
                </a:cubicBezTo>
                <a:lnTo>
                  <a:pt x="1589259" y="1899603"/>
                </a:lnTo>
                <a:lnTo>
                  <a:pt x="985988" y="1899603"/>
                </a:lnTo>
                <a:lnTo>
                  <a:pt x="974162" y="1862957"/>
                </a:lnTo>
                <a:cubicBezTo>
                  <a:pt x="966417" y="1849220"/>
                  <a:pt x="955897" y="1836361"/>
                  <a:pt x="944207" y="1827008"/>
                </a:cubicBezTo>
                <a:cubicBezTo>
                  <a:pt x="850682" y="1742841"/>
                  <a:pt x="766505" y="1686726"/>
                  <a:pt x="878735" y="1546434"/>
                </a:cubicBezTo>
                <a:cubicBezTo>
                  <a:pt x="925502" y="1490319"/>
                  <a:pt x="1047079" y="1537086"/>
                  <a:pt x="1047079" y="1499676"/>
                </a:cubicBezTo>
                <a:cubicBezTo>
                  <a:pt x="1051758" y="1434209"/>
                  <a:pt x="1096184" y="1403812"/>
                  <a:pt x="1137101" y="1406149"/>
                </a:cubicBezTo>
                <a:close/>
                <a:moveTo>
                  <a:pt x="2049712" y="1220521"/>
                </a:moveTo>
                <a:lnTo>
                  <a:pt x="2049712" y="1255997"/>
                </a:lnTo>
                <a:lnTo>
                  <a:pt x="2047800" y="1247155"/>
                </a:lnTo>
                <a:close/>
                <a:moveTo>
                  <a:pt x="164147" y="331198"/>
                </a:moveTo>
                <a:cubicBezTo>
                  <a:pt x="177299" y="331782"/>
                  <a:pt x="191328" y="342303"/>
                  <a:pt x="205356" y="368021"/>
                </a:cubicBezTo>
                <a:cubicBezTo>
                  <a:pt x="214713" y="386726"/>
                  <a:pt x="186651" y="695363"/>
                  <a:pt x="242766" y="667301"/>
                </a:cubicBezTo>
                <a:cubicBezTo>
                  <a:pt x="252123" y="667301"/>
                  <a:pt x="214713" y="386726"/>
                  <a:pt x="317586" y="536366"/>
                </a:cubicBezTo>
                <a:cubicBezTo>
                  <a:pt x="392406" y="639248"/>
                  <a:pt x="270828" y="798236"/>
                  <a:pt x="280176" y="910465"/>
                </a:cubicBezTo>
                <a:cubicBezTo>
                  <a:pt x="280176" y="938528"/>
                  <a:pt x="289533" y="938528"/>
                  <a:pt x="317586" y="929170"/>
                </a:cubicBezTo>
                <a:cubicBezTo>
                  <a:pt x="326943" y="901118"/>
                  <a:pt x="308238" y="816940"/>
                  <a:pt x="345648" y="798236"/>
                </a:cubicBezTo>
                <a:cubicBezTo>
                  <a:pt x="420468" y="770183"/>
                  <a:pt x="401763" y="910465"/>
                  <a:pt x="392406" y="938528"/>
                </a:cubicBezTo>
                <a:cubicBezTo>
                  <a:pt x="364353" y="1032052"/>
                  <a:pt x="252123" y="1219102"/>
                  <a:pt x="336291" y="1312627"/>
                </a:cubicBezTo>
                <a:cubicBezTo>
                  <a:pt x="336291" y="1312627"/>
                  <a:pt x="429816" y="1209745"/>
                  <a:pt x="439173" y="1209745"/>
                </a:cubicBezTo>
                <a:cubicBezTo>
                  <a:pt x="532698" y="1191040"/>
                  <a:pt x="467225" y="1275217"/>
                  <a:pt x="448521" y="1293922"/>
                </a:cubicBezTo>
                <a:cubicBezTo>
                  <a:pt x="420468" y="1359384"/>
                  <a:pt x="457878" y="1443562"/>
                  <a:pt x="448521" y="1518381"/>
                </a:cubicBezTo>
                <a:cubicBezTo>
                  <a:pt x="429816" y="1621254"/>
                  <a:pt x="298881" y="1696074"/>
                  <a:pt x="345648" y="1798956"/>
                </a:cubicBezTo>
                <a:cubicBezTo>
                  <a:pt x="352662" y="1812984"/>
                  <a:pt x="361429" y="1834612"/>
                  <a:pt x="371949" y="1858139"/>
                </a:cubicBezTo>
                <a:lnTo>
                  <a:pt x="393583" y="1899603"/>
                </a:lnTo>
                <a:lnTo>
                  <a:pt x="196413" y="1899603"/>
                </a:lnTo>
                <a:lnTo>
                  <a:pt x="160086" y="1872561"/>
                </a:lnTo>
                <a:lnTo>
                  <a:pt x="172773" y="1862194"/>
                </a:lnTo>
                <a:cubicBezTo>
                  <a:pt x="198343" y="1817949"/>
                  <a:pt x="173796" y="1664513"/>
                  <a:pt x="149241" y="1639959"/>
                </a:cubicBezTo>
                <a:cubicBezTo>
                  <a:pt x="121189" y="1611906"/>
                  <a:pt x="-75218" y="1424857"/>
                  <a:pt x="65074" y="1387447"/>
                </a:cubicBezTo>
                <a:cubicBezTo>
                  <a:pt x="167946" y="1359384"/>
                  <a:pt x="121189" y="1630611"/>
                  <a:pt x="270828" y="1583844"/>
                </a:cubicBezTo>
                <a:cubicBezTo>
                  <a:pt x="401763" y="1480971"/>
                  <a:pt x="298881" y="1434204"/>
                  <a:pt x="224061" y="1340679"/>
                </a:cubicBezTo>
                <a:cubicBezTo>
                  <a:pt x="186651" y="1293922"/>
                  <a:pt x="186651" y="1228450"/>
                  <a:pt x="205356" y="1172335"/>
                </a:cubicBezTo>
                <a:cubicBezTo>
                  <a:pt x="224061" y="1106872"/>
                  <a:pt x="139894" y="1078810"/>
                  <a:pt x="111831" y="1041400"/>
                </a:cubicBezTo>
                <a:cubicBezTo>
                  <a:pt x="74421" y="994643"/>
                  <a:pt x="-65861" y="760826"/>
                  <a:pt x="37011" y="714068"/>
                </a:cubicBezTo>
                <a:cubicBezTo>
                  <a:pt x="149241" y="667301"/>
                  <a:pt x="121189" y="1013347"/>
                  <a:pt x="186651" y="1013347"/>
                </a:cubicBezTo>
                <a:cubicBezTo>
                  <a:pt x="177303" y="1013347"/>
                  <a:pt x="167946" y="751478"/>
                  <a:pt x="158599" y="723416"/>
                </a:cubicBezTo>
                <a:cubicBezTo>
                  <a:pt x="121189" y="629891"/>
                  <a:pt x="93126" y="545723"/>
                  <a:pt x="93126" y="452199"/>
                </a:cubicBezTo>
                <a:cubicBezTo>
                  <a:pt x="93126" y="417123"/>
                  <a:pt x="124691" y="329446"/>
                  <a:pt x="164147" y="331198"/>
                </a:cubicBezTo>
                <a:close/>
                <a:moveTo>
                  <a:pt x="569832" y="15769"/>
                </a:moveTo>
                <a:cubicBezTo>
                  <a:pt x="577852" y="14819"/>
                  <a:pt x="589981" y="19642"/>
                  <a:pt x="607518" y="31332"/>
                </a:cubicBezTo>
                <a:cubicBezTo>
                  <a:pt x="710390" y="96804"/>
                  <a:pt x="654275" y="255792"/>
                  <a:pt x="654275" y="349316"/>
                </a:cubicBezTo>
                <a:cubicBezTo>
                  <a:pt x="644927" y="414789"/>
                  <a:pt x="672980" y="536366"/>
                  <a:pt x="607518" y="592481"/>
                </a:cubicBezTo>
                <a:cubicBezTo>
                  <a:pt x="598160" y="648596"/>
                  <a:pt x="701042" y="835645"/>
                  <a:pt x="729095" y="882413"/>
                </a:cubicBezTo>
                <a:cubicBezTo>
                  <a:pt x="813272" y="760826"/>
                  <a:pt x="822620" y="779531"/>
                  <a:pt x="738452" y="639248"/>
                </a:cubicBezTo>
                <a:cubicBezTo>
                  <a:pt x="710390" y="592481"/>
                  <a:pt x="691685" y="321264"/>
                  <a:pt x="813272" y="414789"/>
                </a:cubicBezTo>
                <a:cubicBezTo>
                  <a:pt x="888092" y="470904"/>
                  <a:pt x="831977" y="583133"/>
                  <a:pt x="916144" y="648596"/>
                </a:cubicBezTo>
                <a:cubicBezTo>
                  <a:pt x="1000322" y="714068"/>
                  <a:pt x="1056437" y="863708"/>
                  <a:pt x="916144" y="901118"/>
                </a:cubicBezTo>
                <a:cubicBezTo>
                  <a:pt x="813272" y="929170"/>
                  <a:pt x="775862" y="1069462"/>
                  <a:pt x="766505" y="1162987"/>
                </a:cubicBezTo>
                <a:cubicBezTo>
                  <a:pt x="757157" y="1284564"/>
                  <a:pt x="850682" y="1350037"/>
                  <a:pt x="888092" y="1209745"/>
                </a:cubicBezTo>
                <a:cubicBezTo>
                  <a:pt x="925502" y="1097515"/>
                  <a:pt x="1000322" y="1191040"/>
                  <a:pt x="1009669" y="1275217"/>
                </a:cubicBezTo>
                <a:cubicBezTo>
                  <a:pt x="1019027" y="1396794"/>
                  <a:pt x="813272" y="1424857"/>
                  <a:pt x="747800" y="1499676"/>
                </a:cubicBezTo>
                <a:cubicBezTo>
                  <a:pt x="663632" y="1611906"/>
                  <a:pt x="747800" y="1639959"/>
                  <a:pt x="766505" y="1742841"/>
                </a:cubicBezTo>
                <a:cubicBezTo>
                  <a:pt x="775862" y="1770893"/>
                  <a:pt x="729095" y="1883123"/>
                  <a:pt x="757157" y="1892481"/>
                </a:cubicBezTo>
                <a:lnTo>
                  <a:pt x="782801" y="1899603"/>
                </a:lnTo>
                <a:lnTo>
                  <a:pt x="580197" y="1899603"/>
                </a:lnTo>
                <a:lnTo>
                  <a:pt x="604006" y="1869099"/>
                </a:lnTo>
                <a:cubicBezTo>
                  <a:pt x="626218" y="1831689"/>
                  <a:pt x="635570" y="1789603"/>
                  <a:pt x="616865" y="1742841"/>
                </a:cubicBezTo>
                <a:cubicBezTo>
                  <a:pt x="560750" y="1621254"/>
                  <a:pt x="551403" y="1555791"/>
                  <a:pt x="654275" y="1462267"/>
                </a:cubicBezTo>
                <a:cubicBezTo>
                  <a:pt x="766505" y="1350037"/>
                  <a:pt x="635570" y="1265860"/>
                  <a:pt x="551403" y="1200397"/>
                </a:cubicBezTo>
                <a:cubicBezTo>
                  <a:pt x="495288" y="1144282"/>
                  <a:pt x="429816" y="1060105"/>
                  <a:pt x="439173" y="975938"/>
                </a:cubicBezTo>
                <a:cubicBezTo>
                  <a:pt x="457878" y="788888"/>
                  <a:pt x="579455" y="1032052"/>
                  <a:pt x="598160" y="1060105"/>
                </a:cubicBezTo>
                <a:cubicBezTo>
                  <a:pt x="635570" y="1069462"/>
                  <a:pt x="663632" y="1069462"/>
                  <a:pt x="672980" y="1060105"/>
                </a:cubicBezTo>
                <a:cubicBezTo>
                  <a:pt x="672980" y="1022695"/>
                  <a:pt x="635570" y="994643"/>
                  <a:pt x="616865" y="966580"/>
                </a:cubicBezTo>
                <a:cubicBezTo>
                  <a:pt x="598160" y="901118"/>
                  <a:pt x="579455" y="845003"/>
                  <a:pt x="570108" y="779531"/>
                </a:cubicBezTo>
                <a:cubicBezTo>
                  <a:pt x="532698" y="536366"/>
                  <a:pt x="429816" y="620543"/>
                  <a:pt x="392406" y="527019"/>
                </a:cubicBezTo>
                <a:cubicBezTo>
                  <a:pt x="364353" y="452199"/>
                  <a:pt x="326943" y="311907"/>
                  <a:pt x="420468" y="265149"/>
                </a:cubicBezTo>
                <a:cubicBezTo>
                  <a:pt x="542045" y="209034"/>
                  <a:pt x="429816" y="396084"/>
                  <a:pt x="439173" y="433494"/>
                </a:cubicBezTo>
                <a:cubicBezTo>
                  <a:pt x="439173" y="480251"/>
                  <a:pt x="513993" y="527019"/>
                  <a:pt x="560750" y="508314"/>
                </a:cubicBezTo>
                <a:cubicBezTo>
                  <a:pt x="658952" y="311912"/>
                  <a:pt x="513696" y="22419"/>
                  <a:pt x="569832" y="15769"/>
                </a:cubicBezTo>
                <a:close/>
                <a:moveTo>
                  <a:pt x="1617162" y="517"/>
                </a:moveTo>
                <a:cubicBezTo>
                  <a:pt x="1672531" y="-8562"/>
                  <a:pt x="1664348" y="104984"/>
                  <a:pt x="1598880" y="96804"/>
                </a:cubicBezTo>
                <a:cubicBezTo>
                  <a:pt x="1570818" y="143562"/>
                  <a:pt x="1561471" y="209034"/>
                  <a:pt x="1561471" y="265149"/>
                </a:cubicBezTo>
                <a:cubicBezTo>
                  <a:pt x="1608228" y="433494"/>
                  <a:pt x="1711110" y="330612"/>
                  <a:pt x="1785930" y="246444"/>
                </a:cubicBezTo>
                <a:cubicBezTo>
                  <a:pt x="1795278" y="237087"/>
                  <a:pt x="1860750" y="171624"/>
                  <a:pt x="1870097" y="237087"/>
                </a:cubicBezTo>
                <a:cubicBezTo>
                  <a:pt x="1879455" y="321264"/>
                  <a:pt x="1804635" y="368021"/>
                  <a:pt x="1748520" y="424136"/>
                </a:cubicBezTo>
                <a:cubicBezTo>
                  <a:pt x="1673700" y="498956"/>
                  <a:pt x="1608228" y="573776"/>
                  <a:pt x="1524061" y="639248"/>
                </a:cubicBezTo>
                <a:cubicBezTo>
                  <a:pt x="1355716" y="770183"/>
                  <a:pt x="1449241" y="873055"/>
                  <a:pt x="1514703" y="1041400"/>
                </a:cubicBezTo>
                <a:cubicBezTo>
                  <a:pt x="1533408" y="1060105"/>
                  <a:pt x="1552113" y="1060105"/>
                  <a:pt x="1570818" y="1050757"/>
                </a:cubicBezTo>
                <a:cubicBezTo>
                  <a:pt x="1580175" y="1032052"/>
                  <a:pt x="1654995" y="676658"/>
                  <a:pt x="1739163" y="807593"/>
                </a:cubicBezTo>
                <a:cubicBezTo>
                  <a:pt x="1776573" y="854350"/>
                  <a:pt x="1673700" y="929170"/>
                  <a:pt x="1664343" y="966580"/>
                </a:cubicBezTo>
                <a:cubicBezTo>
                  <a:pt x="1626933" y="1050757"/>
                  <a:pt x="1636290" y="1116220"/>
                  <a:pt x="1589523" y="1200397"/>
                </a:cubicBezTo>
                <a:cubicBezTo>
                  <a:pt x="1580175" y="1265860"/>
                  <a:pt x="1598880" y="1293922"/>
                  <a:pt x="1645638" y="1284564"/>
                </a:cubicBezTo>
                <a:cubicBezTo>
                  <a:pt x="1673700" y="1219102"/>
                  <a:pt x="1683048" y="1003990"/>
                  <a:pt x="1813983" y="1069462"/>
                </a:cubicBezTo>
                <a:cubicBezTo>
                  <a:pt x="1954275" y="1144282"/>
                  <a:pt x="1785930" y="1237807"/>
                  <a:pt x="1757868" y="1312627"/>
                </a:cubicBezTo>
                <a:cubicBezTo>
                  <a:pt x="1729815" y="1378089"/>
                  <a:pt x="1729815" y="1555791"/>
                  <a:pt x="1739163" y="1621254"/>
                </a:cubicBezTo>
                <a:cubicBezTo>
                  <a:pt x="1748516" y="1672695"/>
                  <a:pt x="1764884" y="1724134"/>
                  <a:pt x="1791772" y="1766220"/>
                </a:cubicBezTo>
                <a:lnTo>
                  <a:pt x="1837610" y="1817977"/>
                </a:lnTo>
                <a:lnTo>
                  <a:pt x="1837610" y="1899603"/>
                </a:lnTo>
                <a:lnTo>
                  <a:pt x="1759754" y="1899603"/>
                </a:lnTo>
                <a:lnTo>
                  <a:pt x="1709941" y="1863252"/>
                </a:lnTo>
                <a:cubicBezTo>
                  <a:pt x="1657332" y="1822335"/>
                  <a:pt x="1612907" y="1775572"/>
                  <a:pt x="1608228" y="1705431"/>
                </a:cubicBezTo>
                <a:cubicBezTo>
                  <a:pt x="1608228" y="1583844"/>
                  <a:pt x="1570818" y="1387447"/>
                  <a:pt x="1449241" y="1312627"/>
                </a:cubicBezTo>
                <a:cubicBezTo>
                  <a:pt x="1299601" y="1331332"/>
                  <a:pt x="1178014" y="1293922"/>
                  <a:pt x="1093847" y="1172335"/>
                </a:cubicBezTo>
                <a:cubicBezTo>
                  <a:pt x="1037732" y="1106872"/>
                  <a:pt x="1112551" y="1060105"/>
                  <a:pt x="1178014" y="1088167"/>
                </a:cubicBezTo>
                <a:cubicBezTo>
                  <a:pt x="1252834" y="1116220"/>
                  <a:pt x="1290244" y="1200397"/>
                  <a:pt x="1365064" y="1228450"/>
                </a:cubicBezTo>
                <a:cubicBezTo>
                  <a:pt x="1337011" y="1162987"/>
                  <a:pt x="1327654" y="1069462"/>
                  <a:pt x="1262191" y="1022695"/>
                </a:cubicBezTo>
                <a:cubicBezTo>
                  <a:pt x="1206076" y="985285"/>
                  <a:pt x="1131256" y="966580"/>
                  <a:pt x="1093847" y="901118"/>
                </a:cubicBezTo>
                <a:cubicBezTo>
                  <a:pt x="1056437" y="826298"/>
                  <a:pt x="1103194" y="760826"/>
                  <a:pt x="1103194" y="686006"/>
                </a:cubicBezTo>
                <a:cubicBezTo>
                  <a:pt x="1093847" y="620543"/>
                  <a:pt x="1037732" y="564428"/>
                  <a:pt x="1028374" y="498956"/>
                </a:cubicBezTo>
                <a:cubicBezTo>
                  <a:pt x="1019027" y="433494"/>
                  <a:pt x="1131256" y="489609"/>
                  <a:pt x="1149961" y="508314"/>
                </a:cubicBezTo>
                <a:cubicBezTo>
                  <a:pt x="1206076" y="564428"/>
                  <a:pt x="1206076" y="648596"/>
                  <a:pt x="1206076" y="723416"/>
                </a:cubicBezTo>
                <a:cubicBezTo>
                  <a:pt x="1206076" y="779531"/>
                  <a:pt x="1196719" y="854350"/>
                  <a:pt x="1243486" y="901118"/>
                </a:cubicBezTo>
                <a:cubicBezTo>
                  <a:pt x="1299601" y="975938"/>
                  <a:pt x="1346359" y="1032052"/>
                  <a:pt x="1402473" y="1106872"/>
                </a:cubicBezTo>
                <a:cubicBezTo>
                  <a:pt x="1421178" y="994643"/>
                  <a:pt x="1318306" y="891760"/>
                  <a:pt x="1318306" y="770183"/>
                </a:cubicBezTo>
                <a:cubicBezTo>
                  <a:pt x="1318306" y="686006"/>
                  <a:pt x="1290244" y="639248"/>
                  <a:pt x="1262191" y="564428"/>
                </a:cubicBezTo>
                <a:cubicBezTo>
                  <a:pt x="1234129" y="498956"/>
                  <a:pt x="1262191" y="396084"/>
                  <a:pt x="1252834" y="330612"/>
                </a:cubicBezTo>
                <a:cubicBezTo>
                  <a:pt x="1215424" y="227739"/>
                  <a:pt x="1084489" y="190329"/>
                  <a:pt x="1112551" y="59395"/>
                </a:cubicBezTo>
                <a:cubicBezTo>
                  <a:pt x="1149961" y="-108950"/>
                  <a:pt x="1234129" y="143562"/>
                  <a:pt x="1243486" y="152919"/>
                </a:cubicBezTo>
                <a:cubicBezTo>
                  <a:pt x="1262191" y="171624"/>
                  <a:pt x="1299601" y="31332"/>
                  <a:pt x="1355716" y="50037"/>
                </a:cubicBezTo>
                <a:cubicBezTo>
                  <a:pt x="1402473" y="68742"/>
                  <a:pt x="1346359" y="209034"/>
                  <a:pt x="1337011" y="237087"/>
                </a:cubicBezTo>
                <a:cubicBezTo>
                  <a:pt x="1299601" y="339969"/>
                  <a:pt x="1308949" y="573776"/>
                  <a:pt x="1458588" y="592481"/>
                </a:cubicBezTo>
                <a:cubicBezTo>
                  <a:pt x="1608228" y="480251"/>
                  <a:pt x="1467946" y="339969"/>
                  <a:pt x="1495998" y="190329"/>
                </a:cubicBezTo>
                <a:cubicBezTo>
                  <a:pt x="1505356" y="124857"/>
                  <a:pt x="1533408" y="50037"/>
                  <a:pt x="1589523" y="12627"/>
                </a:cubicBezTo>
                <a:cubicBezTo>
                  <a:pt x="1600045" y="5613"/>
                  <a:pt x="1609252" y="1813"/>
                  <a:pt x="1617162" y="51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7"/>
          <p:cNvSpPr/>
          <p:nvPr/>
        </p:nvSpPr>
        <p:spPr>
          <a:xfrm flipH="1">
            <a:off x="-8021" y="6048090"/>
            <a:ext cx="12200021" cy="80129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7"/>
          <p:cNvSpPr/>
          <p:nvPr/>
        </p:nvSpPr>
        <p:spPr>
          <a:xfrm flipH="1">
            <a:off x="-273225" y="4761646"/>
            <a:ext cx="2153379" cy="1761738"/>
          </a:xfrm>
          <a:custGeom>
            <a:rect b="b" l="l" r="r" t="t"/>
            <a:pathLst>
              <a:path extrusionOk="0" h="634289" w="775294">
                <a:moveTo>
                  <a:pt x="772173" y="375992"/>
                </a:moveTo>
                <a:cubicBezTo>
                  <a:pt x="770268" y="373134"/>
                  <a:pt x="765505" y="370277"/>
                  <a:pt x="761695" y="368372"/>
                </a:cubicBezTo>
                <a:cubicBezTo>
                  <a:pt x="757885" y="367419"/>
                  <a:pt x="754075" y="366467"/>
                  <a:pt x="749313" y="367419"/>
                </a:cubicBezTo>
                <a:cubicBezTo>
                  <a:pt x="745503" y="367419"/>
                  <a:pt x="741693" y="368372"/>
                  <a:pt x="737883" y="366467"/>
                </a:cubicBezTo>
                <a:cubicBezTo>
                  <a:pt x="730263" y="362657"/>
                  <a:pt x="739788" y="351227"/>
                  <a:pt x="743598" y="344559"/>
                </a:cubicBezTo>
                <a:cubicBezTo>
                  <a:pt x="743598" y="343607"/>
                  <a:pt x="744550" y="342654"/>
                  <a:pt x="744550" y="341702"/>
                </a:cubicBezTo>
                <a:cubicBezTo>
                  <a:pt x="749313" y="328367"/>
                  <a:pt x="732168" y="327414"/>
                  <a:pt x="724548" y="334082"/>
                </a:cubicBezTo>
                <a:cubicBezTo>
                  <a:pt x="717880" y="339797"/>
                  <a:pt x="718833" y="351227"/>
                  <a:pt x="717880" y="357894"/>
                </a:cubicBezTo>
                <a:cubicBezTo>
                  <a:pt x="715975" y="365514"/>
                  <a:pt x="715023" y="373134"/>
                  <a:pt x="712165" y="380754"/>
                </a:cubicBezTo>
                <a:cubicBezTo>
                  <a:pt x="701688" y="395042"/>
                  <a:pt x="688353" y="398852"/>
                  <a:pt x="672160" y="401709"/>
                </a:cubicBezTo>
                <a:cubicBezTo>
                  <a:pt x="665493" y="403614"/>
                  <a:pt x="659778" y="405519"/>
                  <a:pt x="653110" y="407424"/>
                </a:cubicBezTo>
                <a:cubicBezTo>
                  <a:pt x="651205" y="408377"/>
                  <a:pt x="649300" y="409329"/>
                  <a:pt x="647395" y="409329"/>
                </a:cubicBezTo>
                <a:lnTo>
                  <a:pt x="647395" y="409329"/>
                </a:lnTo>
                <a:cubicBezTo>
                  <a:pt x="647395" y="409329"/>
                  <a:pt x="647395" y="409329"/>
                  <a:pt x="647395" y="409329"/>
                </a:cubicBezTo>
                <a:cubicBezTo>
                  <a:pt x="646443" y="409329"/>
                  <a:pt x="645490" y="409329"/>
                  <a:pt x="644538" y="409329"/>
                </a:cubicBezTo>
                <a:cubicBezTo>
                  <a:pt x="637870" y="408377"/>
                  <a:pt x="642633" y="398852"/>
                  <a:pt x="644538" y="396947"/>
                </a:cubicBezTo>
                <a:cubicBezTo>
                  <a:pt x="647395" y="393137"/>
                  <a:pt x="651205" y="388374"/>
                  <a:pt x="655015" y="385517"/>
                </a:cubicBezTo>
                <a:cubicBezTo>
                  <a:pt x="660730" y="380754"/>
                  <a:pt x="673113" y="382659"/>
                  <a:pt x="679780" y="381707"/>
                </a:cubicBezTo>
                <a:cubicBezTo>
                  <a:pt x="683590" y="381707"/>
                  <a:pt x="686448" y="378849"/>
                  <a:pt x="689305" y="375992"/>
                </a:cubicBezTo>
                <a:cubicBezTo>
                  <a:pt x="692163" y="373134"/>
                  <a:pt x="695020" y="363609"/>
                  <a:pt x="689305" y="360752"/>
                </a:cubicBezTo>
                <a:cubicBezTo>
                  <a:pt x="685495" y="358847"/>
                  <a:pt x="683590" y="359799"/>
                  <a:pt x="679780" y="360752"/>
                </a:cubicBezTo>
                <a:cubicBezTo>
                  <a:pt x="675970" y="361704"/>
                  <a:pt x="673113" y="364562"/>
                  <a:pt x="670255" y="365514"/>
                </a:cubicBezTo>
                <a:cubicBezTo>
                  <a:pt x="673113" y="364562"/>
                  <a:pt x="661683" y="371229"/>
                  <a:pt x="663588" y="365514"/>
                </a:cubicBezTo>
                <a:cubicBezTo>
                  <a:pt x="670255" y="350274"/>
                  <a:pt x="683590" y="335034"/>
                  <a:pt x="698830" y="328367"/>
                </a:cubicBezTo>
                <a:cubicBezTo>
                  <a:pt x="707403" y="325509"/>
                  <a:pt x="713118" y="321699"/>
                  <a:pt x="716928" y="314079"/>
                </a:cubicBezTo>
                <a:cubicBezTo>
                  <a:pt x="720738" y="304554"/>
                  <a:pt x="715975" y="295029"/>
                  <a:pt x="706450" y="291219"/>
                </a:cubicBezTo>
                <a:cubicBezTo>
                  <a:pt x="699783" y="288362"/>
                  <a:pt x="693115" y="295982"/>
                  <a:pt x="690258" y="299792"/>
                </a:cubicBezTo>
                <a:cubicBezTo>
                  <a:pt x="689305" y="301697"/>
                  <a:pt x="688353" y="301697"/>
                  <a:pt x="688353" y="302649"/>
                </a:cubicBezTo>
                <a:cubicBezTo>
                  <a:pt x="686448" y="307412"/>
                  <a:pt x="685495" y="313127"/>
                  <a:pt x="681685" y="316937"/>
                </a:cubicBezTo>
                <a:cubicBezTo>
                  <a:pt x="679780" y="318842"/>
                  <a:pt x="676923" y="319794"/>
                  <a:pt x="674065" y="318842"/>
                </a:cubicBezTo>
                <a:cubicBezTo>
                  <a:pt x="671208" y="317889"/>
                  <a:pt x="670255" y="315032"/>
                  <a:pt x="670255" y="312174"/>
                </a:cubicBezTo>
                <a:cubicBezTo>
                  <a:pt x="669303" y="306459"/>
                  <a:pt x="671208" y="300744"/>
                  <a:pt x="669303" y="295982"/>
                </a:cubicBezTo>
                <a:cubicBezTo>
                  <a:pt x="666445" y="290267"/>
                  <a:pt x="662635" y="289314"/>
                  <a:pt x="657873" y="294077"/>
                </a:cubicBezTo>
                <a:cubicBezTo>
                  <a:pt x="651205" y="299792"/>
                  <a:pt x="653110" y="307412"/>
                  <a:pt x="654063" y="314079"/>
                </a:cubicBezTo>
                <a:cubicBezTo>
                  <a:pt x="655968" y="321699"/>
                  <a:pt x="659778" y="330272"/>
                  <a:pt x="655015" y="337892"/>
                </a:cubicBezTo>
                <a:cubicBezTo>
                  <a:pt x="652158" y="343607"/>
                  <a:pt x="649300" y="348369"/>
                  <a:pt x="646443" y="354084"/>
                </a:cubicBezTo>
                <a:cubicBezTo>
                  <a:pt x="644538" y="356942"/>
                  <a:pt x="638823" y="369324"/>
                  <a:pt x="632155" y="359799"/>
                </a:cubicBezTo>
                <a:cubicBezTo>
                  <a:pt x="630250" y="356942"/>
                  <a:pt x="629298" y="354084"/>
                  <a:pt x="627393" y="351227"/>
                </a:cubicBezTo>
                <a:cubicBezTo>
                  <a:pt x="626440" y="348369"/>
                  <a:pt x="623583" y="343607"/>
                  <a:pt x="619773" y="343607"/>
                </a:cubicBezTo>
                <a:cubicBezTo>
                  <a:pt x="613105" y="342654"/>
                  <a:pt x="611200" y="345512"/>
                  <a:pt x="610248" y="351227"/>
                </a:cubicBezTo>
                <a:cubicBezTo>
                  <a:pt x="609295" y="355037"/>
                  <a:pt x="611200" y="358847"/>
                  <a:pt x="613105" y="361704"/>
                </a:cubicBezTo>
                <a:cubicBezTo>
                  <a:pt x="617868" y="370277"/>
                  <a:pt x="622630" y="375992"/>
                  <a:pt x="618820" y="385517"/>
                </a:cubicBezTo>
                <a:cubicBezTo>
                  <a:pt x="618820" y="385517"/>
                  <a:pt x="618820" y="385517"/>
                  <a:pt x="618820" y="385517"/>
                </a:cubicBezTo>
                <a:cubicBezTo>
                  <a:pt x="612153" y="395994"/>
                  <a:pt x="605485" y="417902"/>
                  <a:pt x="591198" y="421712"/>
                </a:cubicBezTo>
                <a:cubicBezTo>
                  <a:pt x="583578" y="423617"/>
                  <a:pt x="575958" y="424569"/>
                  <a:pt x="568338" y="425522"/>
                </a:cubicBezTo>
                <a:cubicBezTo>
                  <a:pt x="565480" y="425522"/>
                  <a:pt x="562623" y="426474"/>
                  <a:pt x="559765" y="427427"/>
                </a:cubicBezTo>
                <a:cubicBezTo>
                  <a:pt x="558813" y="427427"/>
                  <a:pt x="557860" y="428379"/>
                  <a:pt x="556908" y="428379"/>
                </a:cubicBezTo>
                <a:cubicBezTo>
                  <a:pt x="556908" y="428379"/>
                  <a:pt x="556908" y="428379"/>
                  <a:pt x="556908" y="428379"/>
                </a:cubicBezTo>
                <a:cubicBezTo>
                  <a:pt x="555955" y="428379"/>
                  <a:pt x="555003" y="429332"/>
                  <a:pt x="554050" y="429332"/>
                </a:cubicBezTo>
                <a:cubicBezTo>
                  <a:pt x="551193" y="430284"/>
                  <a:pt x="549288" y="430284"/>
                  <a:pt x="546430" y="428379"/>
                </a:cubicBezTo>
                <a:cubicBezTo>
                  <a:pt x="543573" y="426474"/>
                  <a:pt x="545478" y="423617"/>
                  <a:pt x="548335" y="421712"/>
                </a:cubicBezTo>
                <a:cubicBezTo>
                  <a:pt x="550240" y="418854"/>
                  <a:pt x="552145" y="416949"/>
                  <a:pt x="555003" y="415044"/>
                </a:cubicBezTo>
                <a:cubicBezTo>
                  <a:pt x="563575" y="408377"/>
                  <a:pt x="577863" y="414092"/>
                  <a:pt x="586435" y="405519"/>
                </a:cubicBezTo>
                <a:cubicBezTo>
                  <a:pt x="591198" y="400757"/>
                  <a:pt x="591198" y="394089"/>
                  <a:pt x="585483" y="390279"/>
                </a:cubicBezTo>
                <a:cubicBezTo>
                  <a:pt x="578815" y="386469"/>
                  <a:pt x="568338" y="392184"/>
                  <a:pt x="561670" y="395994"/>
                </a:cubicBezTo>
                <a:cubicBezTo>
                  <a:pt x="558813" y="397899"/>
                  <a:pt x="555003" y="399804"/>
                  <a:pt x="552145" y="399804"/>
                </a:cubicBezTo>
                <a:cubicBezTo>
                  <a:pt x="551193" y="399804"/>
                  <a:pt x="550240" y="399804"/>
                  <a:pt x="550240" y="398852"/>
                </a:cubicBezTo>
                <a:cubicBezTo>
                  <a:pt x="550240" y="398852"/>
                  <a:pt x="550240" y="397899"/>
                  <a:pt x="550240" y="396947"/>
                </a:cubicBezTo>
                <a:cubicBezTo>
                  <a:pt x="550240" y="396947"/>
                  <a:pt x="550240" y="396947"/>
                  <a:pt x="550240" y="396947"/>
                </a:cubicBezTo>
                <a:cubicBezTo>
                  <a:pt x="550240" y="396947"/>
                  <a:pt x="550240" y="395994"/>
                  <a:pt x="551193" y="395994"/>
                </a:cubicBezTo>
                <a:lnTo>
                  <a:pt x="551193" y="395994"/>
                </a:lnTo>
                <a:cubicBezTo>
                  <a:pt x="552145" y="395042"/>
                  <a:pt x="553098" y="393137"/>
                  <a:pt x="554050" y="392184"/>
                </a:cubicBezTo>
                <a:cubicBezTo>
                  <a:pt x="555003" y="390279"/>
                  <a:pt x="555955" y="389327"/>
                  <a:pt x="556908" y="387422"/>
                </a:cubicBezTo>
                <a:cubicBezTo>
                  <a:pt x="556908" y="387422"/>
                  <a:pt x="556908" y="386469"/>
                  <a:pt x="557860" y="386469"/>
                </a:cubicBezTo>
                <a:cubicBezTo>
                  <a:pt x="561670" y="379802"/>
                  <a:pt x="564528" y="372182"/>
                  <a:pt x="567385" y="365514"/>
                </a:cubicBezTo>
                <a:cubicBezTo>
                  <a:pt x="572148" y="355037"/>
                  <a:pt x="576910" y="346464"/>
                  <a:pt x="587388" y="341702"/>
                </a:cubicBezTo>
                <a:cubicBezTo>
                  <a:pt x="592150" y="338844"/>
                  <a:pt x="596913" y="336939"/>
                  <a:pt x="601675" y="333129"/>
                </a:cubicBezTo>
                <a:cubicBezTo>
                  <a:pt x="610248" y="327414"/>
                  <a:pt x="612153" y="320747"/>
                  <a:pt x="606438" y="311222"/>
                </a:cubicBezTo>
                <a:cubicBezTo>
                  <a:pt x="603580" y="305507"/>
                  <a:pt x="593103" y="304554"/>
                  <a:pt x="588340" y="307412"/>
                </a:cubicBezTo>
                <a:cubicBezTo>
                  <a:pt x="583578" y="310269"/>
                  <a:pt x="581673" y="313127"/>
                  <a:pt x="579768" y="317889"/>
                </a:cubicBezTo>
                <a:cubicBezTo>
                  <a:pt x="578815" y="319794"/>
                  <a:pt x="577863" y="321699"/>
                  <a:pt x="576910" y="323604"/>
                </a:cubicBezTo>
                <a:cubicBezTo>
                  <a:pt x="576910" y="323604"/>
                  <a:pt x="576910" y="324557"/>
                  <a:pt x="575958" y="324557"/>
                </a:cubicBezTo>
                <a:cubicBezTo>
                  <a:pt x="575958" y="325509"/>
                  <a:pt x="575005" y="326462"/>
                  <a:pt x="575005" y="326462"/>
                </a:cubicBezTo>
                <a:cubicBezTo>
                  <a:pt x="575005" y="326462"/>
                  <a:pt x="575005" y="326462"/>
                  <a:pt x="574053" y="326462"/>
                </a:cubicBezTo>
                <a:cubicBezTo>
                  <a:pt x="573100" y="327414"/>
                  <a:pt x="572148" y="328367"/>
                  <a:pt x="571195" y="329319"/>
                </a:cubicBezTo>
                <a:cubicBezTo>
                  <a:pt x="571195" y="329319"/>
                  <a:pt x="571195" y="329319"/>
                  <a:pt x="570243" y="330272"/>
                </a:cubicBezTo>
                <a:cubicBezTo>
                  <a:pt x="566433" y="332177"/>
                  <a:pt x="564528" y="331224"/>
                  <a:pt x="562623" y="329319"/>
                </a:cubicBezTo>
                <a:cubicBezTo>
                  <a:pt x="561670" y="328367"/>
                  <a:pt x="560718" y="326462"/>
                  <a:pt x="560718" y="322652"/>
                </a:cubicBezTo>
                <a:cubicBezTo>
                  <a:pt x="560718" y="320747"/>
                  <a:pt x="560718" y="318842"/>
                  <a:pt x="559765" y="317889"/>
                </a:cubicBezTo>
                <a:cubicBezTo>
                  <a:pt x="558813" y="312174"/>
                  <a:pt x="552145" y="309317"/>
                  <a:pt x="547383" y="313127"/>
                </a:cubicBezTo>
                <a:cubicBezTo>
                  <a:pt x="538810" y="318842"/>
                  <a:pt x="543573" y="328367"/>
                  <a:pt x="547383" y="335034"/>
                </a:cubicBezTo>
                <a:cubicBezTo>
                  <a:pt x="548335" y="335987"/>
                  <a:pt x="550240" y="339797"/>
                  <a:pt x="551193" y="340749"/>
                </a:cubicBezTo>
                <a:cubicBezTo>
                  <a:pt x="556908" y="347417"/>
                  <a:pt x="554050" y="355037"/>
                  <a:pt x="551193" y="361704"/>
                </a:cubicBezTo>
                <a:cubicBezTo>
                  <a:pt x="550240" y="362657"/>
                  <a:pt x="549288" y="365514"/>
                  <a:pt x="547383" y="367419"/>
                </a:cubicBezTo>
                <a:cubicBezTo>
                  <a:pt x="545478" y="371229"/>
                  <a:pt x="542620" y="375039"/>
                  <a:pt x="536905" y="374087"/>
                </a:cubicBezTo>
                <a:cubicBezTo>
                  <a:pt x="531190" y="374087"/>
                  <a:pt x="529285" y="366467"/>
                  <a:pt x="529285" y="362657"/>
                </a:cubicBezTo>
                <a:cubicBezTo>
                  <a:pt x="529285" y="355989"/>
                  <a:pt x="530238" y="348369"/>
                  <a:pt x="530238" y="341702"/>
                </a:cubicBezTo>
                <a:cubicBezTo>
                  <a:pt x="529285" y="336939"/>
                  <a:pt x="526428" y="332177"/>
                  <a:pt x="521665" y="333129"/>
                </a:cubicBezTo>
                <a:cubicBezTo>
                  <a:pt x="514998" y="334082"/>
                  <a:pt x="512140" y="338844"/>
                  <a:pt x="510235" y="344559"/>
                </a:cubicBezTo>
                <a:cubicBezTo>
                  <a:pt x="508330" y="351227"/>
                  <a:pt x="508330" y="356942"/>
                  <a:pt x="510235" y="363609"/>
                </a:cubicBezTo>
                <a:cubicBezTo>
                  <a:pt x="511188" y="369324"/>
                  <a:pt x="512140" y="376944"/>
                  <a:pt x="514998" y="382659"/>
                </a:cubicBezTo>
                <a:cubicBezTo>
                  <a:pt x="520713" y="395042"/>
                  <a:pt x="508330" y="410282"/>
                  <a:pt x="503568" y="423617"/>
                </a:cubicBezTo>
                <a:cubicBezTo>
                  <a:pt x="498805" y="435999"/>
                  <a:pt x="492138" y="442667"/>
                  <a:pt x="478803" y="445524"/>
                </a:cubicBezTo>
                <a:cubicBezTo>
                  <a:pt x="477850" y="445524"/>
                  <a:pt x="464515" y="446477"/>
                  <a:pt x="463563" y="446477"/>
                </a:cubicBezTo>
                <a:cubicBezTo>
                  <a:pt x="462610" y="446477"/>
                  <a:pt x="460705" y="446477"/>
                  <a:pt x="459753" y="446477"/>
                </a:cubicBezTo>
                <a:cubicBezTo>
                  <a:pt x="457848" y="446477"/>
                  <a:pt x="456895" y="446477"/>
                  <a:pt x="455943" y="445524"/>
                </a:cubicBezTo>
                <a:cubicBezTo>
                  <a:pt x="454038" y="445524"/>
                  <a:pt x="452133" y="444572"/>
                  <a:pt x="452133" y="442667"/>
                </a:cubicBezTo>
                <a:cubicBezTo>
                  <a:pt x="449275" y="436952"/>
                  <a:pt x="456895" y="434094"/>
                  <a:pt x="456895" y="429332"/>
                </a:cubicBezTo>
                <a:cubicBezTo>
                  <a:pt x="456895" y="427427"/>
                  <a:pt x="455943" y="427427"/>
                  <a:pt x="454038" y="425522"/>
                </a:cubicBezTo>
                <a:cubicBezTo>
                  <a:pt x="449275" y="419807"/>
                  <a:pt x="459753" y="417902"/>
                  <a:pt x="462610" y="415997"/>
                </a:cubicBezTo>
                <a:cubicBezTo>
                  <a:pt x="471183" y="411234"/>
                  <a:pt x="474040" y="401709"/>
                  <a:pt x="477850" y="393137"/>
                </a:cubicBezTo>
                <a:cubicBezTo>
                  <a:pt x="487375" y="368372"/>
                  <a:pt x="494043" y="341702"/>
                  <a:pt x="509283" y="319794"/>
                </a:cubicBezTo>
                <a:cubicBezTo>
                  <a:pt x="518808" y="305507"/>
                  <a:pt x="533095" y="295982"/>
                  <a:pt x="549288" y="289314"/>
                </a:cubicBezTo>
                <a:cubicBezTo>
                  <a:pt x="561670" y="283599"/>
                  <a:pt x="575005" y="277884"/>
                  <a:pt x="589293" y="276932"/>
                </a:cubicBezTo>
                <a:cubicBezTo>
                  <a:pt x="595008" y="276932"/>
                  <a:pt x="601675" y="277884"/>
                  <a:pt x="607390" y="278837"/>
                </a:cubicBezTo>
                <a:cubicBezTo>
                  <a:pt x="615963" y="280742"/>
                  <a:pt x="617868" y="286457"/>
                  <a:pt x="624535" y="290267"/>
                </a:cubicBezTo>
                <a:cubicBezTo>
                  <a:pt x="630250" y="294077"/>
                  <a:pt x="640728" y="294077"/>
                  <a:pt x="644538" y="288362"/>
                </a:cubicBezTo>
                <a:cubicBezTo>
                  <a:pt x="647395" y="283599"/>
                  <a:pt x="650253" y="274074"/>
                  <a:pt x="643585" y="271217"/>
                </a:cubicBezTo>
                <a:cubicBezTo>
                  <a:pt x="637870" y="269312"/>
                  <a:pt x="632155" y="265502"/>
                  <a:pt x="626440" y="264549"/>
                </a:cubicBezTo>
                <a:cubicBezTo>
                  <a:pt x="615010" y="262644"/>
                  <a:pt x="626440" y="258834"/>
                  <a:pt x="627393" y="257882"/>
                </a:cubicBezTo>
                <a:cubicBezTo>
                  <a:pt x="632155" y="255977"/>
                  <a:pt x="635965" y="255024"/>
                  <a:pt x="640728" y="253119"/>
                </a:cubicBezTo>
                <a:cubicBezTo>
                  <a:pt x="649300" y="250262"/>
                  <a:pt x="657873" y="248357"/>
                  <a:pt x="666445" y="248357"/>
                </a:cubicBezTo>
                <a:cubicBezTo>
                  <a:pt x="675970" y="248357"/>
                  <a:pt x="681685" y="254072"/>
                  <a:pt x="688353" y="259787"/>
                </a:cubicBezTo>
                <a:cubicBezTo>
                  <a:pt x="695020" y="264549"/>
                  <a:pt x="705498" y="264549"/>
                  <a:pt x="711213" y="257882"/>
                </a:cubicBezTo>
                <a:cubicBezTo>
                  <a:pt x="715975" y="252167"/>
                  <a:pt x="715023" y="248357"/>
                  <a:pt x="710260" y="242642"/>
                </a:cubicBezTo>
                <a:cubicBezTo>
                  <a:pt x="707403" y="239784"/>
                  <a:pt x="703593" y="237879"/>
                  <a:pt x="698830" y="236927"/>
                </a:cubicBezTo>
                <a:cubicBezTo>
                  <a:pt x="695973" y="236927"/>
                  <a:pt x="672160" y="235022"/>
                  <a:pt x="680733" y="229307"/>
                </a:cubicBezTo>
                <a:cubicBezTo>
                  <a:pt x="694068" y="219782"/>
                  <a:pt x="711213" y="218829"/>
                  <a:pt x="726453" y="216924"/>
                </a:cubicBezTo>
                <a:cubicBezTo>
                  <a:pt x="735978" y="215972"/>
                  <a:pt x="744550" y="212162"/>
                  <a:pt x="749313" y="203589"/>
                </a:cubicBezTo>
                <a:cubicBezTo>
                  <a:pt x="753123" y="197874"/>
                  <a:pt x="752170" y="190254"/>
                  <a:pt x="747408" y="185492"/>
                </a:cubicBezTo>
                <a:cubicBezTo>
                  <a:pt x="740740" y="178824"/>
                  <a:pt x="728358" y="183587"/>
                  <a:pt x="721690" y="187397"/>
                </a:cubicBezTo>
                <a:cubicBezTo>
                  <a:pt x="715023" y="191207"/>
                  <a:pt x="710260" y="196922"/>
                  <a:pt x="703593" y="200732"/>
                </a:cubicBezTo>
                <a:cubicBezTo>
                  <a:pt x="701688" y="202637"/>
                  <a:pt x="698830" y="203589"/>
                  <a:pt x="695973" y="204542"/>
                </a:cubicBezTo>
                <a:cubicBezTo>
                  <a:pt x="689305" y="208352"/>
                  <a:pt x="681685" y="211209"/>
                  <a:pt x="675018" y="212162"/>
                </a:cubicBezTo>
                <a:cubicBezTo>
                  <a:pt x="670255" y="213114"/>
                  <a:pt x="665493" y="211209"/>
                  <a:pt x="665493" y="206447"/>
                </a:cubicBezTo>
                <a:cubicBezTo>
                  <a:pt x="665493" y="199779"/>
                  <a:pt x="670255" y="195017"/>
                  <a:pt x="673113" y="189302"/>
                </a:cubicBezTo>
                <a:cubicBezTo>
                  <a:pt x="674065" y="188349"/>
                  <a:pt x="674065" y="186444"/>
                  <a:pt x="674065" y="186444"/>
                </a:cubicBezTo>
                <a:cubicBezTo>
                  <a:pt x="675018" y="182634"/>
                  <a:pt x="675018" y="178824"/>
                  <a:pt x="673113" y="175014"/>
                </a:cubicBezTo>
                <a:cubicBezTo>
                  <a:pt x="671208" y="169299"/>
                  <a:pt x="661683" y="173109"/>
                  <a:pt x="659778" y="175967"/>
                </a:cubicBezTo>
                <a:cubicBezTo>
                  <a:pt x="650253" y="185492"/>
                  <a:pt x="650253" y="195969"/>
                  <a:pt x="649300" y="208352"/>
                </a:cubicBezTo>
                <a:cubicBezTo>
                  <a:pt x="649300" y="213114"/>
                  <a:pt x="648348" y="216924"/>
                  <a:pt x="645490" y="220734"/>
                </a:cubicBezTo>
                <a:cubicBezTo>
                  <a:pt x="638823" y="225497"/>
                  <a:pt x="622630" y="234069"/>
                  <a:pt x="620725" y="223592"/>
                </a:cubicBezTo>
                <a:cubicBezTo>
                  <a:pt x="619773" y="215972"/>
                  <a:pt x="625488" y="209304"/>
                  <a:pt x="625488" y="202637"/>
                </a:cubicBezTo>
                <a:cubicBezTo>
                  <a:pt x="625488" y="196922"/>
                  <a:pt x="620725" y="192159"/>
                  <a:pt x="614058" y="195969"/>
                </a:cubicBezTo>
                <a:cubicBezTo>
                  <a:pt x="604533" y="201684"/>
                  <a:pt x="600723" y="211209"/>
                  <a:pt x="598818" y="221687"/>
                </a:cubicBezTo>
                <a:cubicBezTo>
                  <a:pt x="596913" y="231212"/>
                  <a:pt x="595008" y="240737"/>
                  <a:pt x="585483" y="247404"/>
                </a:cubicBezTo>
                <a:cubicBezTo>
                  <a:pt x="578815" y="252167"/>
                  <a:pt x="568338" y="255977"/>
                  <a:pt x="560718" y="257882"/>
                </a:cubicBezTo>
                <a:cubicBezTo>
                  <a:pt x="555955" y="258834"/>
                  <a:pt x="552145" y="261692"/>
                  <a:pt x="548335" y="263597"/>
                </a:cubicBezTo>
                <a:cubicBezTo>
                  <a:pt x="545478" y="265502"/>
                  <a:pt x="531190" y="275027"/>
                  <a:pt x="529285" y="265502"/>
                </a:cubicBezTo>
                <a:cubicBezTo>
                  <a:pt x="528333" y="257882"/>
                  <a:pt x="534048" y="250262"/>
                  <a:pt x="537858" y="244547"/>
                </a:cubicBezTo>
                <a:cubicBezTo>
                  <a:pt x="541668" y="237879"/>
                  <a:pt x="550240" y="237879"/>
                  <a:pt x="556908" y="235022"/>
                </a:cubicBezTo>
                <a:cubicBezTo>
                  <a:pt x="562623" y="233117"/>
                  <a:pt x="567385" y="230259"/>
                  <a:pt x="571195" y="226449"/>
                </a:cubicBezTo>
                <a:cubicBezTo>
                  <a:pt x="574053" y="223592"/>
                  <a:pt x="575958" y="213114"/>
                  <a:pt x="570243" y="212162"/>
                </a:cubicBezTo>
                <a:cubicBezTo>
                  <a:pt x="565480" y="211209"/>
                  <a:pt x="562623" y="213114"/>
                  <a:pt x="557860" y="215019"/>
                </a:cubicBezTo>
                <a:cubicBezTo>
                  <a:pt x="554050" y="216924"/>
                  <a:pt x="542620" y="225497"/>
                  <a:pt x="538810" y="220734"/>
                </a:cubicBezTo>
                <a:cubicBezTo>
                  <a:pt x="539763" y="213114"/>
                  <a:pt x="545478" y="190254"/>
                  <a:pt x="546430" y="186444"/>
                </a:cubicBezTo>
                <a:cubicBezTo>
                  <a:pt x="550240" y="166442"/>
                  <a:pt x="566433" y="155964"/>
                  <a:pt x="581673" y="143582"/>
                </a:cubicBezTo>
                <a:cubicBezTo>
                  <a:pt x="590245" y="136914"/>
                  <a:pt x="600723" y="134057"/>
                  <a:pt x="611200" y="135962"/>
                </a:cubicBezTo>
                <a:cubicBezTo>
                  <a:pt x="615963" y="136914"/>
                  <a:pt x="620725" y="139772"/>
                  <a:pt x="626440" y="138819"/>
                </a:cubicBezTo>
                <a:cubicBezTo>
                  <a:pt x="631203" y="137867"/>
                  <a:pt x="638823" y="135009"/>
                  <a:pt x="639775" y="129294"/>
                </a:cubicBezTo>
                <a:cubicBezTo>
                  <a:pt x="639775" y="124532"/>
                  <a:pt x="635965" y="119769"/>
                  <a:pt x="629298" y="117864"/>
                </a:cubicBezTo>
                <a:cubicBezTo>
                  <a:pt x="624535" y="116912"/>
                  <a:pt x="619773" y="115959"/>
                  <a:pt x="615010" y="115959"/>
                </a:cubicBezTo>
                <a:cubicBezTo>
                  <a:pt x="613105" y="115959"/>
                  <a:pt x="611200" y="115959"/>
                  <a:pt x="609295" y="114054"/>
                </a:cubicBezTo>
                <a:cubicBezTo>
                  <a:pt x="606438" y="111197"/>
                  <a:pt x="607390" y="105482"/>
                  <a:pt x="609295" y="102624"/>
                </a:cubicBezTo>
                <a:cubicBezTo>
                  <a:pt x="611200" y="98814"/>
                  <a:pt x="613105" y="95004"/>
                  <a:pt x="615010" y="92147"/>
                </a:cubicBezTo>
                <a:cubicBezTo>
                  <a:pt x="616915" y="87384"/>
                  <a:pt x="617868" y="82622"/>
                  <a:pt x="616915" y="79764"/>
                </a:cubicBezTo>
                <a:cubicBezTo>
                  <a:pt x="614058" y="75002"/>
                  <a:pt x="604533" y="77859"/>
                  <a:pt x="601675" y="80717"/>
                </a:cubicBezTo>
                <a:cubicBezTo>
                  <a:pt x="591198" y="89289"/>
                  <a:pt x="595008" y="101672"/>
                  <a:pt x="591198" y="113102"/>
                </a:cubicBezTo>
                <a:cubicBezTo>
                  <a:pt x="589293" y="118817"/>
                  <a:pt x="578815" y="125484"/>
                  <a:pt x="574053" y="129294"/>
                </a:cubicBezTo>
                <a:cubicBezTo>
                  <a:pt x="569290" y="133104"/>
                  <a:pt x="564528" y="136914"/>
                  <a:pt x="560718" y="140724"/>
                </a:cubicBezTo>
                <a:cubicBezTo>
                  <a:pt x="557860" y="142629"/>
                  <a:pt x="555955" y="145487"/>
                  <a:pt x="553098" y="147392"/>
                </a:cubicBezTo>
                <a:cubicBezTo>
                  <a:pt x="545478" y="153107"/>
                  <a:pt x="547383" y="145487"/>
                  <a:pt x="548335" y="140724"/>
                </a:cubicBezTo>
                <a:cubicBezTo>
                  <a:pt x="550240" y="134057"/>
                  <a:pt x="552145" y="127389"/>
                  <a:pt x="554050" y="120722"/>
                </a:cubicBezTo>
                <a:cubicBezTo>
                  <a:pt x="559765" y="106434"/>
                  <a:pt x="563575" y="90242"/>
                  <a:pt x="575958" y="79764"/>
                </a:cubicBezTo>
                <a:cubicBezTo>
                  <a:pt x="582625" y="74049"/>
                  <a:pt x="587388" y="69287"/>
                  <a:pt x="586435" y="60714"/>
                </a:cubicBezTo>
                <a:cubicBezTo>
                  <a:pt x="586435" y="54999"/>
                  <a:pt x="580720" y="48332"/>
                  <a:pt x="574053" y="50237"/>
                </a:cubicBezTo>
                <a:cubicBezTo>
                  <a:pt x="573100" y="50237"/>
                  <a:pt x="572148" y="51189"/>
                  <a:pt x="571195" y="51189"/>
                </a:cubicBezTo>
                <a:cubicBezTo>
                  <a:pt x="566433" y="54047"/>
                  <a:pt x="563575" y="58809"/>
                  <a:pt x="560718" y="64524"/>
                </a:cubicBezTo>
                <a:cubicBezTo>
                  <a:pt x="559765" y="65477"/>
                  <a:pt x="558813" y="67382"/>
                  <a:pt x="557860" y="69287"/>
                </a:cubicBezTo>
                <a:cubicBezTo>
                  <a:pt x="556908" y="70239"/>
                  <a:pt x="555955" y="72144"/>
                  <a:pt x="555003" y="73097"/>
                </a:cubicBezTo>
                <a:cubicBezTo>
                  <a:pt x="551193" y="75954"/>
                  <a:pt x="548335" y="74049"/>
                  <a:pt x="546430" y="70239"/>
                </a:cubicBezTo>
                <a:cubicBezTo>
                  <a:pt x="544525" y="68334"/>
                  <a:pt x="543573" y="65477"/>
                  <a:pt x="543573" y="62619"/>
                </a:cubicBezTo>
                <a:cubicBezTo>
                  <a:pt x="542620" y="55952"/>
                  <a:pt x="544525" y="50237"/>
                  <a:pt x="543573" y="43569"/>
                </a:cubicBezTo>
                <a:cubicBezTo>
                  <a:pt x="542620" y="40712"/>
                  <a:pt x="541668" y="38807"/>
                  <a:pt x="539763" y="37854"/>
                </a:cubicBezTo>
                <a:cubicBezTo>
                  <a:pt x="534048" y="34997"/>
                  <a:pt x="528333" y="39759"/>
                  <a:pt x="526428" y="44522"/>
                </a:cubicBezTo>
                <a:cubicBezTo>
                  <a:pt x="523570" y="54047"/>
                  <a:pt x="525475" y="61667"/>
                  <a:pt x="527380" y="71192"/>
                </a:cubicBezTo>
                <a:cubicBezTo>
                  <a:pt x="530238" y="82622"/>
                  <a:pt x="537858" y="92147"/>
                  <a:pt x="535953" y="104529"/>
                </a:cubicBezTo>
                <a:cubicBezTo>
                  <a:pt x="535000" y="111197"/>
                  <a:pt x="532143" y="117864"/>
                  <a:pt x="530238" y="124532"/>
                </a:cubicBezTo>
                <a:cubicBezTo>
                  <a:pt x="527380" y="132152"/>
                  <a:pt x="520713" y="147392"/>
                  <a:pt x="511188" y="135009"/>
                </a:cubicBezTo>
                <a:cubicBezTo>
                  <a:pt x="501663" y="122627"/>
                  <a:pt x="497853" y="103577"/>
                  <a:pt x="498805" y="88337"/>
                </a:cubicBezTo>
                <a:cubicBezTo>
                  <a:pt x="499758" y="79764"/>
                  <a:pt x="503568" y="69287"/>
                  <a:pt x="497853" y="61667"/>
                </a:cubicBezTo>
                <a:cubicBezTo>
                  <a:pt x="494043" y="55952"/>
                  <a:pt x="483565" y="56904"/>
                  <a:pt x="477850" y="58809"/>
                </a:cubicBezTo>
                <a:cubicBezTo>
                  <a:pt x="472135" y="60714"/>
                  <a:pt x="470230" y="69287"/>
                  <a:pt x="471183" y="74049"/>
                </a:cubicBezTo>
                <a:cubicBezTo>
                  <a:pt x="471183" y="79764"/>
                  <a:pt x="473088" y="85479"/>
                  <a:pt x="474993" y="91194"/>
                </a:cubicBezTo>
                <a:cubicBezTo>
                  <a:pt x="474993" y="91194"/>
                  <a:pt x="479755" y="104529"/>
                  <a:pt x="479755" y="108339"/>
                </a:cubicBezTo>
                <a:cubicBezTo>
                  <a:pt x="474993" y="109292"/>
                  <a:pt x="467373" y="105482"/>
                  <a:pt x="464515" y="104529"/>
                </a:cubicBezTo>
                <a:cubicBezTo>
                  <a:pt x="461658" y="103577"/>
                  <a:pt x="459753" y="104529"/>
                  <a:pt x="456895" y="105482"/>
                </a:cubicBezTo>
                <a:cubicBezTo>
                  <a:pt x="453085" y="106434"/>
                  <a:pt x="452133" y="112149"/>
                  <a:pt x="452133" y="115007"/>
                </a:cubicBezTo>
                <a:cubicBezTo>
                  <a:pt x="452133" y="119769"/>
                  <a:pt x="457848" y="122627"/>
                  <a:pt x="461658" y="124532"/>
                </a:cubicBezTo>
                <a:cubicBezTo>
                  <a:pt x="466420" y="126437"/>
                  <a:pt x="471183" y="127389"/>
                  <a:pt x="475945" y="128342"/>
                </a:cubicBezTo>
                <a:cubicBezTo>
                  <a:pt x="482613" y="131199"/>
                  <a:pt x="487375" y="135009"/>
                  <a:pt x="492138" y="139772"/>
                </a:cubicBezTo>
                <a:cubicBezTo>
                  <a:pt x="508330" y="156917"/>
                  <a:pt x="512140" y="183587"/>
                  <a:pt x="506425" y="205494"/>
                </a:cubicBezTo>
                <a:cubicBezTo>
                  <a:pt x="503568" y="215972"/>
                  <a:pt x="499758" y="226449"/>
                  <a:pt x="494995" y="235974"/>
                </a:cubicBezTo>
                <a:cubicBezTo>
                  <a:pt x="494043" y="238832"/>
                  <a:pt x="489280" y="254072"/>
                  <a:pt x="484518" y="256929"/>
                </a:cubicBezTo>
                <a:cubicBezTo>
                  <a:pt x="483565" y="257882"/>
                  <a:pt x="482613" y="258834"/>
                  <a:pt x="481660" y="257882"/>
                </a:cubicBezTo>
                <a:cubicBezTo>
                  <a:pt x="478803" y="256929"/>
                  <a:pt x="478803" y="251214"/>
                  <a:pt x="478803" y="249309"/>
                </a:cubicBezTo>
                <a:cubicBezTo>
                  <a:pt x="478803" y="243594"/>
                  <a:pt x="479755" y="238832"/>
                  <a:pt x="479755" y="233117"/>
                </a:cubicBezTo>
                <a:cubicBezTo>
                  <a:pt x="478803" y="231212"/>
                  <a:pt x="477850" y="229307"/>
                  <a:pt x="475945" y="228354"/>
                </a:cubicBezTo>
                <a:cubicBezTo>
                  <a:pt x="469278" y="224544"/>
                  <a:pt x="463563" y="228354"/>
                  <a:pt x="460705" y="235022"/>
                </a:cubicBezTo>
                <a:cubicBezTo>
                  <a:pt x="459753" y="238832"/>
                  <a:pt x="460705" y="242642"/>
                  <a:pt x="462610" y="246452"/>
                </a:cubicBezTo>
                <a:cubicBezTo>
                  <a:pt x="464515" y="251214"/>
                  <a:pt x="464515" y="255977"/>
                  <a:pt x="464515" y="261692"/>
                </a:cubicBezTo>
                <a:cubicBezTo>
                  <a:pt x="464515" y="269312"/>
                  <a:pt x="453085" y="262644"/>
                  <a:pt x="451180" y="261692"/>
                </a:cubicBezTo>
                <a:cubicBezTo>
                  <a:pt x="445465" y="258834"/>
                  <a:pt x="436893" y="261692"/>
                  <a:pt x="435940" y="268359"/>
                </a:cubicBezTo>
                <a:cubicBezTo>
                  <a:pt x="434035" y="280742"/>
                  <a:pt x="456895" y="273122"/>
                  <a:pt x="462610" y="282647"/>
                </a:cubicBezTo>
                <a:cubicBezTo>
                  <a:pt x="471183" y="295029"/>
                  <a:pt x="461658" y="319794"/>
                  <a:pt x="454990" y="331224"/>
                </a:cubicBezTo>
                <a:cubicBezTo>
                  <a:pt x="448323" y="343607"/>
                  <a:pt x="437845" y="318842"/>
                  <a:pt x="434988" y="315984"/>
                </a:cubicBezTo>
                <a:cubicBezTo>
                  <a:pt x="432130" y="312174"/>
                  <a:pt x="428320" y="310269"/>
                  <a:pt x="423558" y="309317"/>
                </a:cubicBezTo>
                <a:cubicBezTo>
                  <a:pt x="422605" y="309317"/>
                  <a:pt x="421653" y="309317"/>
                  <a:pt x="420700" y="309317"/>
                </a:cubicBezTo>
                <a:cubicBezTo>
                  <a:pt x="417843" y="309317"/>
                  <a:pt x="414985" y="311222"/>
                  <a:pt x="413080" y="315032"/>
                </a:cubicBezTo>
                <a:cubicBezTo>
                  <a:pt x="408318" y="326462"/>
                  <a:pt x="425463" y="336939"/>
                  <a:pt x="430225" y="344559"/>
                </a:cubicBezTo>
                <a:cubicBezTo>
                  <a:pt x="442608" y="364562"/>
                  <a:pt x="433083" y="383612"/>
                  <a:pt x="423558" y="401709"/>
                </a:cubicBezTo>
                <a:cubicBezTo>
                  <a:pt x="415938" y="416949"/>
                  <a:pt x="408318" y="431237"/>
                  <a:pt x="397840" y="444572"/>
                </a:cubicBezTo>
                <a:cubicBezTo>
                  <a:pt x="394030" y="446477"/>
                  <a:pt x="391173" y="447429"/>
                  <a:pt x="386410" y="441714"/>
                </a:cubicBezTo>
                <a:cubicBezTo>
                  <a:pt x="381648" y="435999"/>
                  <a:pt x="382600" y="425522"/>
                  <a:pt x="383553" y="418854"/>
                </a:cubicBezTo>
                <a:cubicBezTo>
                  <a:pt x="384505" y="408377"/>
                  <a:pt x="389268" y="398852"/>
                  <a:pt x="394983" y="390279"/>
                </a:cubicBezTo>
                <a:cubicBezTo>
                  <a:pt x="397840" y="386469"/>
                  <a:pt x="400698" y="383612"/>
                  <a:pt x="405460" y="381707"/>
                </a:cubicBezTo>
                <a:cubicBezTo>
                  <a:pt x="410223" y="379802"/>
                  <a:pt x="414985" y="379802"/>
                  <a:pt x="419748" y="377897"/>
                </a:cubicBezTo>
                <a:cubicBezTo>
                  <a:pt x="423558" y="375992"/>
                  <a:pt x="425463" y="372182"/>
                  <a:pt x="427368" y="368372"/>
                </a:cubicBezTo>
                <a:cubicBezTo>
                  <a:pt x="430225" y="360752"/>
                  <a:pt x="428320" y="344559"/>
                  <a:pt x="419748" y="339797"/>
                </a:cubicBezTo>
                <a:cubicBezTo>
                  <a:pt x="411175" y="335987"/>
                  <a:pt x="405460" y="340749"/>
                  <a:pt x="401650" y="347417"/>
                </a:cubicBezTo>
                <a:cubicBezTo>
                  <a:pt x="399745" y="352179"/>
                  <a:pt x="397840" y="357894"/>
                  <a:pt x="395935" y="361704"/>
                </a:cubicBezTo>
                <a:cubicBezTo>
                  <a:pt x="393078" y="366467"/>
                  <a:pt x="389268" y="373134"/>
                  <a:pt x="382600" y="375039"/>
                </a:cubicBezTo>
                <a:cubicBezTo>
                  <a:pt x="374028" y="376944"/>
                  <a:pt x="370218" y="367419"/>
                  <a:pt x="369265" y="361704"/>
                </a:cubicBezTo>
                <a:cubicBezTo>
                  <a:pt x="369265" y="358847"/>
                  <a:pt x="368313" y="355037"/>
                  <a:pt x="367360" y="351227"/>
                </a:cubicBezTo>
                <a:cubicBezTo>
                  <a:pt x="364503" y="326462"/>
                  <a:pt x="370218" y="300744"/>
                  <a:pt x="386410" y="280742"/>
                </a:cubicBezTo>
                <a:cubicBezTo>
                  <a:pt x="394983" y="269312"/>
                  <a:pt x="404508" y="263597"/>
                  <a:pt x="418795" y="262644"/>
                </a:cubicBezTo>
                <a:cubicBezTo>
                  <a:pt x="423558" y="262644"/>
                  <a:pt x="431178" y="261692"/>
                  <a:pt x="434988" y="257882"/>
                </a:cubicBezTo>
                <a:cubicBezTo>
                  <a:pt x="441655" y="252167"/>
                  <a:pt x="440703" y="243594"/>
                  <a:pt x="433083" y="239784"/>
                </a:cubicBezTo>
                <a:cubicBezTo>
                  <a:pt x="429273" y="237879"/>
                  <a:pt x="424510" y="238832"/>
                  <a:pt x="420700" y="240737"/>
                </a:cubicBezTo>
                <a:cubicBezTo>
                  <a:pt x="417843" y="241689"/>
                  <a:pt x="415938" y="243594"/>
                  <a:pt x="413080" y="245499"/>
                </a:cubicBezTo>
                <a:cubicBezTo>
                  <a:pt x="410223" y="247404"/>
                  <a:pt x="404508" y="252167"/>
                  <a:pt x="400698" y="249309"/>
                </a:cubicBezTo>
                <a:cubicBezTo>
                  <a:pt x="397840" y="247404"/>
                  <a:pt x="399745" y="242642"/>
                  <a:pt x="401650" y="239784"/>
                </a:cubicBezTo>
                <a:cubicBezTo>
                  <a:pt x="404508" y="234069"/>
                  <a:pt x="410223" y="226449"/>
                  <a:pt x="410223" y="225497"/>
                </a:cubicBezTo>
                <a:cubicBezTo>
                  <a:pt x="414033" y="219782"/>
                  <a:pt x="417843" y="214067"/>
                  <a:pt x="421653" y="208352"/>
                </a:cubicBezTo>
                <a:cubicBezTo>
                  <a:pt x="429273" y="196922"/>
                  <a:pt x="438798" y="177872"/>
                  <a:pt x="452133" y="172157"/>
                </a:cubicBezTo>
                <a:cubicBezTo>
                  <a:pt x="465468" y="166442"/>
                  <a:pt x="488328" y="142629"/>
                  <a:pt x="468325" y="131199"/>
                </a:cubicBezTo>
                <a:cubicBezTo>
                  <a:pt x="461658" y="127389"/>
                  <a:pt x="450228" y="134057"/>
                  <a:pt x="445465" y="137867"/>
                </a:cubicBezTo>
                <a:cubicBezTo>
                  <a:pt x="444513" y="138819"/>
                  <a:pt x="443560" y="139772"/>
                  <a:pt x="441655" y="140724"/>
                </a:cubicBezTo>
                <a:cubicBezTo>
                  <a:pt x="439750" y="143582"/>
                  <a:pt x="436893" y="146439"/>
                  <a:pt x="434988" y="149297"/>
                </a:cubicBezTo>
                <a:cubicBezTo>
                  <a:pt x="433083" y="152154"/>
                  <a:pt x="431178" y="156917"/>
                  <a:pt x="428320" y="158822"/>
                </a:cubicBezTo>
                <a:cubicBezTo>
                  <a:pt x="420700" y="162632"/>
                  <a:pt x="424510" y="150249"/>
                  <a:pt x="425463" y="144534"/>
                </a:cubicBezTo>
                <a:cubicBezTo>
                  <a:pt x="425463" y="144534"/>
                  <a:pt x="425463" y="144534"/>
                  <a:pt x="425463" y="143582"/>
                </a:cubicBezTo>
                <a:cubicBezTo>
                  <a:pt x="423558" y="135962"/>
                  <a:pt x="417843" y="135009"/>
                  <a:pt x="410223" y="137867"/>
                </a:cubicBezTo>
                <a:cubicBezTo>
                  <a:pt x="403555" y="140724"/>
                  <a:pt x="401650" y="150249"/>
                  <a:pt x="404508" y="156917"/>
                </a:cubicBezTo>
                <a:cubicBezTo>
                  <a:pt x="406413" y="160727"/>
                  <a:pt x="408318" y="164537"/>
                  <a:pt x="409270" y="168347"/>
                </a:cubicBezTo>
                <a:cubicBezTo>
                  <a:pt x="410223" y="172157"/>
                  <a:pt x="407365" y="179777"/>
                  <a:pt x="405460" y="183587"/>
                </a:cubicBezTo>
                <a:cubicBezTo>
                  <a:pt x="402603" y="188349"/>
                  <a:pt x="400698" y="193112"/>
                  <a:pt x="398793" y="197874"/>
                </a:cubicBezTo>
                <a:cubicBezTo>
                  <a:pt x="396888" y="201684"/>
                  <a:pt x="394983" y="204542"/>
                  <a:pt x="393078" y="208352"/>
                </a:cubicBezTo>
                <a:cubicBezTo>
                  <a:pt x="392125" y="210257"/>
                  <a:pt x="382600" y="224544"/>
                  <a:pt x="379743" y="212162"/>
                </a:cubicBezTo>
                <a:cubicBezTo>
                  <a:pt x="378790" y="207399"/>
                  <a:pt x="377838" y="203589"/>
                  <a:pt x="373075" y="200732"/>
                </a:cubicBezTo>
                <a:cubicBezTo>
                  <a:pt x="369265" y="197874"/>
                  <a:pt x="362598" y="199779"/>
                  <a:pt x="360693" y="203589"/>
                </a:cubicBezTo>
                <a:cubicBezTo>
                  <a:pt x="354025" y="217877"/>
                  <a:pt x="379743" y="223592"/>
                  <a:pt x="371170" y="235974"/>
                </a:cubicBezTo>
                <a:cubicBezTo>
                  <a:pt x="368313" y="240737"/>
                  <a:pt x="366408" y="246452"/>
                  <a:pt x="362598" y="251214"/>
                </a:cubicBezTo>
                <a:cubicBezTo>
                  <a:pt x="354978" y="262644"/>
                  <a:pt x="353073" y="243594"/>
                  <a:pt x="353073" y="238832"/>
                </a:cubicBezTo>
                <a:cubicBezTo>
                  <a:pt x="352120" y="226449"/>
                  <a:pt x="348310" y="213114"/>
                  <a:pt x="344500" y="200732"/>
                </a:cubicBezTo>
                <a:cubicBezTo>
                  <a:pt x="342595" y="195017"/>
                  <a:pt x="351168" y="172157"/>
                  <a:pt x="360693" y="177872"/>
                </a:cubicBezTo>
                <a:cubicBezTo>
                  <a:pt x="363550" y="179777"/>
                  <a:pt x="367360" y="182634"/>
                  <a:pt x="371170" y="181682"/>
                </a:cubicBezTo>
                <a:cubicBezTo>
                  <a:pt x="378790" y="179777"/>
                  <a:pt x="382600" y="173109"/>
                  <a:pt x="381648" y="166442"/>
                </a:cubicBezTo>
                <a:cubicBezTo>
                  <a:pt x="380695" y="160727"/>
                  <a:pt x="359740" y="156917"/>
                  <a:pt x="367360" y="150249"/>
                </a:cubicBezTo>
                <a:cubicBezTo>
                  <a:pt x="375933" y="143582"/>
                  <a:pt x="386410" y="137867"/>
                  <a:pt x="395935" y="130247"/>
                </a:cubicBezTo>
                <a:cubicBezTo>
                  <a:pt x="399745" y="127389"/>
                  <a:pt x="404508" y="124532"/>
                  <a:pt x="408318" y="120722"/>
                </a:cubicBezTo>
                <a:cubicBezTo>
                  <a:pt x="415938" y="115007"/>
                  <a:pt x="420700" y="112149"/>
                  <a:pt x="430225" y="110244"/>
                </a:cubicBezTo>
                <a:cubicBezTo>
                  <a:pt x="435940" y="109292"/>
                  <a:pt x="444513" y="106434"/>
                  <a:pt x="447370" y="100719"/>
                </a:cubicBezTo>
                <a:cubicBezTo>
                  <a:pt x="450228" y="93099"/>
                  <a:pt x="444513" y="73097"/>
                  <a:pt x="433083" y="81669"/>
                </a:cubicBezTo>
                <a:cubicBezTo>
                  <a:pt x="430225" y="83574"/>
                  <a:pt x="428320" y="85479"/>
                  <a:pt x="426415" y="88337"/>
                </a:cubicBezTo>
                <a:cubicBezTo>
                  <a:pt x="421653" y="94052"/>
                  <a:pt x="418795" y="97862"/>
                  <a:pt x="411175" y="100719"/>
                </a:cubicBezTo>
                <a:cubicBezTo>
                  <a:pt x="406413" y="102624"/>
                  <a:pt x="401650" y="104529"/>
                  <a:pt x="397840" y="107387"/>
                </a:cubicBezTo>
                <a:cubicBezTo>
                  <a:pt x="394983" y="108339"/>
                  <a:pt x="390220" y="112149"/>
                  <a:pt x="385458" y="113102"/>
                </a:cubicBezTo>
                <a:cubicBezTo>
                  <a:pt x="382600" y="115007"/>
                  <a:pt x="380695" y="115959"/>
                  <a:pt x="378790" y="113102"/>
                </a:cubicBezTo>
                <a:cubicBezTo>
                  <a:pt x="375933" y="109292"/>
                  <a:pt x="378790" y="102624"/>
                  <a:pt x="380695" y="98814"/>
                </a:cubicBezTo>
                <a:cubicBezTo>
                  <a:pt x="382600" y="95957"/>
                  <a:pt x="383553" y="93099"/>
                  <a:pt x="385458" y="90242"/>
                </a:cubicBezTo>
                <a:cubicBezTo>
                  <a:pt x="389268" y="82622"/>
                  <a:pt x="393078" y="75002"/>
                  <a:pt x="394983" y="73097"/>
                </a:cubicBezTo>
                <a:cubicBezTo>
                  <a:pt x="401650" y="63572"/>
                  <a:pt x="409270" y="59762"/>
                  <a:pt x="421653" y="58809"/>
                </a:cubicBezTo>
                <a:cubicBezTo>
                  <a:pt x="426415" y="57857"/>
                  <a:pt x="430225" y="55952"/>
                  <a:pt x="433083" y="52142"/>
                </a:cubicBezTo>
                <a:cubicBezTo>
                  <a:pt x="436893" y="47379"/>
                  <a:pt x="434988" y="37854"/>
                  <a:pt x="432130" y="34044"/>
                </a:cubicBezTo>
                <a:cubicBezTo>
                  <a:pt x="430225" y="31187"/>
                  <a:pt x="427368" y="30234"/>
                  <a:pt x="424510" y="30234"/>
                </a:cubicBezTo>
                <a:cubicBezTo>
                  <a:pt x="422605" y="30234"/>
                  <a:pt x="419748" y="33092"/>
                  <a:pt x="416890" y="34997"/>
                </a:cubicBezTo>
                <a:cubicBezTo>
                  <a:pt x="415938" y="35949"/>
                  <a:pt x="414985" y="36902"/>
                  <a:pt x="414033" y="37854"/>
                </a:cubicBezTo>
                <a:cubicBezTo>
                  <a:pt x="413080" y="39759"/>
                  <a:pt x="409270" y="40712"/>
                  <a:pt x="407365" y="38807"/>
                </a:cubicBezTo>
                <a:cubicBezTo>
                  <a:pt x="401650" y="34044"/>
                  <a:pt x="405460" y="24519"/>
                  <a:pt x="407365" y="17852"/>
                </a:cubicBezTo>
                <a:cubicBezTo>
                  <a:pt x="408318" y="12137"/>
                  <a:pt x="407365" y="6422"/>
                  <a:pt x="402603" y="2612"/>
                </a:cubicBezTo>
                <a:cubicBezTo>
                  <a:pt x="395935" y="-3103"/>
                  <a:pt x="390220" y="1659"/>
                  <a:pt x="385458" y="6422"/>
                </a:cubicBezTo>
                <a:cubicBezTo>
                  <a:pt x="379743" y="13089"/>
                  <a:pt x="379743" y="22614"/>
                  <a:pt x="379743" y="30234"/>
                </a:cubicBezTo>
                <a:cubicBezTo>
                  <a:pt x="379743" y="39759"/>
                  <a:pt x="383553" y="49284"/>
                  <a:pt x="380695" y="58809"/>
                </a:cubicBezTo>
                <a:cubicBezTo>
                  <a:pt x="377838" y="68334"/>
                  <a:pt x="371170" y="75954"/>
                  <a:pt x="367360" y="84527"/>
                </a:cubicBezTo>
                <a:cubicBezTo>
                  <a:pt x="361645" y="95004"/>
                  <a:pt x="357835" y="106434"/>
                  <a:pt x="352120" y="116912"/>
                </a:cubicBezTo>
                <a:cubicBezTo>
                  <a:pt x="348310" y="124532"/>
                  <a:pt x="345453" y="132152"/>
                  <a:pt x="340690" y="139772"/>
                </a:cubicBezTo>
                <a:cubicBezTo>
                  <a:pt x="332118" y="153107"/>
                  <a:pt x="328308" y="135962"/>
                  <a:pt x="327355" y="134057"/>
                </a:cubicBezTo>
                <a:cubicBezTo>
                  <a:pt x="326403" y="132152"/>
                  <a:pt x="326403" y="130247"/>
                  <a:pt x="325450" y="127389"/>
                </a:cubicBezTo>
                <a:cubicBezTo>
                  <a:pt x="321640" y="116912"/>
                  <a:pt x="318783" y="104529"/>
                  <a:pt x="320688" y="94052"/>
                </a:cubicBezTo>
                <a:cubicBezTo>
                  <a:pt x="320688" y="90242"/>
                  <a:pt x="322593" y="87384"/>
                  <a:pt x="326403" y="85479"/>
                </a:cubicBezTo>
                <a:cubicBezTo>
                  <a:pt x="332118" y="82622"/>
                  <a:pt x="337833" y="81669"/>
                  <a:pt x="342595" y="77859"/>
                </a:cubicBezTo>
                <a:cubicBezTo>
                  <a:pt x="346405" y="73097"/>
                  <a:pt x="346405" y="66429"/>
                  <a:pt x="344500" y="60714"/>
                </a:cubicBezTo>
                <a:cubicBezTo>
                  <a:pt x="341643" y="53094"/>
                  <a:pt x="333070" y="55952"/>
                  <a:pt x="327355" y="58809"/>
                </a:cubicBezTo>
                <a:cubicBezTo>
                  <a:pt x="323545" y="60714"/>
                  <a:pt x="314020" y="69287"/>
                  <a:pt x="314020" y="54999"/>
                </a:cubicBezTo>
                <a:cubicBezTo>
                  <a:pt x="314020" y="51189"/>
                  <a:pt x="314973" y="46427"/>
                  <a:pt x="316878" y="42617"/>
                </a:cubicBezTo>
                <a:cubicBezTo>
                  <a:pt x="319735" y="35949"/>
                  <a:pt x="323545" y="29282"/>
                  <a:pt x="326403" y="22614"/>
                </a:cubicBezTo>
                <a:cubicBezTo>
                  <a:pt x="333070" y="5469"/>
                  <a:pt x="306400" y="1659"/>
                  <a:pt x="298780" y="15947"/>
                </a:cubicBezTo>
                <a:cubicBezTo>
                  <a:pt x="297828" y="18804"/>
                  <a:pt x="296875" y="21662"/>
                  <a:pt x="295923" y="24519"/>
                </a:cubicBezTo>
                <a:cubicBezTo>
                  <a:pt x="295923" y="25472"/>
                  <a:pt x="295923" y="26424"/>
                  <a:pt x="295923" y="27377"/>
                </a:cubicBezTo>
                <a:cubicBezTo>
                  <a:pt x="297828" y="33092"/>
                  <a:pt x="294970" y="36902"/>
                  <a:pt x="289255" y="38807"/>
                </a:cubicBezTo>
                <a:cubicBezTo>
                  <a:pt x="279730" y="37854"/>
                  <a:pt x="274968" y="18804"/>
                  <a:pt x="265443" y="18804"/>
                </a:cubicBezTo>
                <a:cubicBezTo>
                  <a:pt x="257823" y="18804"/>
                  <a:pt x="251155" y="22614"/>
                  <a:pt x="251155" y="30234"/>
                </a:cubicBezTo>
                <a:cubicBezTo>
                  <a:pt x="249250" y="43569"/>
                  <a:pt x="259728" y="49284"/>
                  <a:pt x="270205" y="55952"/>
                </a:cubicBezTo>
                <a:cubicBezTo>
                  <a:pt x="274015" y="57857"/>
                  <a:pt x="276873" y="60714"/>
                  <a:pt x="279730" y="62619"/>
                </a:cubicBezTo>
                <a:cubicBezTo>
                  <a:pt x="279730" y="62619"/>
                  <a:pt x="279730" y="62619"/>
                  <a:pt x="279730" y="62619"/>
                </a:cubicBezTo>
                <a:cubicBezTo>
                  <a:pt x="286398" y="69287"/>
                  <a:pt x="292113" y="75002"/>
                  <a:pt x="294018" y="83574"/>
                </a:cubicBezTo>
                <a:cubicBezTo>
                  <a:pt x="295923" y="91194"/>
                  <a:pt x="296875" y="99767"/>
                  <a:pt x="297828" y="107387"/>
                </a:cubicBezTo>
                <a:cubicBezTo>
                  <a:pt x="298780" y="115959"/>
                  <a:pt x="299733" y="124532"/>
                  <a:pt x="300685" y="134057"/>
                </a:cubicBezTo>
                <a:cubicBezTo>
                  <a:pt x="300685" y="135009"/>
                  <a:pt x="302590" y="152154"/>
                  <a:pt x="293065" y="146439"/>
                </a:cubicBezTo>
                <a:cubicBezTo>
                  <a:pt x="288303" y="142629"/>
                  <a:pt x="287350" y="137867"/>
                  <a:pt x="289255" y="133104"/>
                </a:cubicBezTo>
                <a:cubicBezTo>
                  <a:pt x="292113" y="125484"/>
                  <a:pt x="296875" y="112149"/>
                  <a:pt x="282588" y="113102"/>
                </a:cubicBezTo>
                <a:cubicBezTo>
                  <a:pt x="274015" y="113102"/>
                  <a:pt x="276873" y="140724"/>
                  <a:pt x="266395" y="134057"/>
                </a:cubicBezTo>
                <a:cubicBezTo>
                  <a:pt x="254013" y="125484"/>
                  <a:pt x="243535" y="114054"/>
                  <a:pt x="233058" y="103577"/>
                </a:cubicBezTo>
                <a:cubicBezTo>
                  <a:pt x="225438" y="95957"/>
                  <a:pt x="221628" y="86432"/>
                  <a:pt x="223533" y="76907"/>
                </a:cubicBezTo>
                <a:cubicBezTo>
                  <a:pt x="224485" y="71192"/>
                  <a:pt x="225438" y="66429"/>
                  <a:pt x="224485" y="60714"/>
                </a:cubicBezTo>
                <a:cubicBezTo>
                  <a:pt x="222580" y="52142"/>
                  <a:pt x="215913" y="49284"/>
                  <a:pt x="207340" y="53094"/>
                </a:cubicBezTo>
                <a:cubicBezTo>
                  <a:pt x="202578" y="54999"/>
                  <a:pt x="201625" y="60714"/>
                  <a:pt x="201625" y="66429"/>
                </a:cubicBezTo>
                <a:cubicBezTo>
                  <a:pt x="201625" y="68334"/>
                  <a:pt x="200673" y="71192"/>
                  <a:pt x="200673" y="73097"/>
                </a:cubicBezTo>
                <a:cubicBezTo>
                  <a:pt x="200673" y="82622"/>
                  <a:pt x="187338" y="80717"/>
                  <a:pt x="181623" y="78812"/>
                </a:cubicBezTo>
                <a:cubicBezTo>
                  <a:pt x="172098" y="76907"/>
                  <a:pt x="157810" y="77859"/>
                  <a:pt x="152095" y="86432"/>
                </a:cubicBezTo>
                <a:cubicBezTo>
                  <a:pt x="147333" y="93099"/>
                  <a:pt x="157810" y="101672"/>
                  <a:pt x="164478" y="102624"/>
                </a:cubicBezTo>
                <a:cubicBezTo>
                  <a:pt x="172098" y="103577"/>
                  <a:pt x="179718" y="99767"/>
                  <a:pt x="187338" y="98814"/>
                </a:cubicBezTo>
                <a:cubicBezTo>
                  <a:pt x="195910" y="98814"/>
                  <a:pt x="205435" y="103577"/>
                  <a:pt x="211150" y="108339"/>
                </a:cubicBezTo>
                <a:cubicBezTo>
                  <a:pt x="213055" y="110244"/>
                  <a:pt x="234010" y="124532"/>
                  <a:pt x="227343" y="127389"/>
                </a:cubicBezTo>
                <a:cubicBezTo>
                  <a:pt x="220675" y="130247"/>
                  <a:pt x="213055" y="131199"/>
                  <a:pt x="206388" y="134057"/>
                </a:cubicBezTo>
                <a:cubicBezTo>
                  <a:pt x="200673" y="135962"/>
                  <a:pt x="190195" y="141677"/>
                  <a:pt x="194958" y="149297"/>
                </a:cubicBezTo>
                <a:cubicBezTo>
                  <a:pt x="201625" y="158822"/>
                  <a:pt x="212103" y="154059"/>
                  <a:pt x="219723" y="149297"/>
                </a:cubicBezTo>
                <a:cubicBezTo>
                  <a:pt x="227343" y="144534"/>
                  <a:pt x="234963" y="141677"/>
                  <a:pt x="244488" y="141677"/>
                </a:cubicBezTo>
                <a:cubicBezTo>
                  <a:pt x="248298" y="141677"/>
                  <a:pt x="252108" y="143582"/>
                  <a:pt x="255918" y="145487"/>
                </a:cubicBezTo>
                <a:cubicBezTo>
                  <a:pt x="259728" y="148344"/>
                  <a:pt x="262585" y="152154"/>
                  <a:pt x="266395" y="155964"/>
                </a:cubicBezTo>
                <a:cubicBezTo>
                  <a:pt x="276873" y="167394"/>
                  <a:pt x="256870" y="167394"/>
                  <a:pt x="250203" y="170252"/>
                </a:cubicBezTo>
                <a:cubicBezTo>
                  <a:pt x="238773" y="174062"/>
                  <a:pt x="229248" y="178824"/>
                  <a:pt x="228295" y="191207"/>
                </a:cubicBezTo>
                <a:cubicBezTo>
                  <a:pt x="227343" y="202637"/>
                  <a:pt x="241630" y="199779"/>
                  <a:pt x="248298" y="195017"/>
                </a:cubicBezTo>
                <a:cubicBezTo>
                  <a:pt x="262585" y="185492"/>
                  <a:pt x="282588" y="175014"/>
                  <a:pt x="296875" y="185492"/>
                </a:cubicBezTo>
                <a:cubicBezTo>
                  <a:pt x="302590" y="191207"/>
                  <a:pt x="306400" y="200732"/>
                  <a:pt x="308305" y="209304"/>
                </a:cubicBezTo>
                <a:cubicBezTo>
                  <a:pt x="308305" y="210257"/>
                  <a:pt x="308305" y="210257"/>
                  <a:pt x="308305" y="211209"/>
                </a:cubicBezTo>
                <a:cubicBezTo>
                  <a:pt x="312115" y="224544"/>
                  <a:pt x="315925" y="237879"/>
                  <a:pt x="317830" y="251214"/>
                </a:cubicBezTo>
                <a:cubicBezTo>
                  <a:pt x="318783" y="255024"/>
                  <a:pt x="321640" y="267407"/>
                  <a:pt x="315925" y="268359"/>
                </a:cubicBezTo>
                <a:cubicBezTo>
                  <a:pt x="314973" y="269312"/>
                  <a:pt x="314020" y="269312"/>
                  <a:pt x="312115" y="268359"/>
                </a:cubicBezTo>
                <a:cubicBezTo>
                  <a:pt x="306400" y="265502"/>
                  <a:pt x="300685" y="259787"/>
                  <a:pt x="295923" y="255977"/>
                </a:cubicBezTo>
                <a:cubicBezTo>
                  <a:pt x="291160" y="252167"/>
                  <a:pt x="286398" y="248357"/>
                  <a:pt x="285445" y="242642"/>
                </a:cubicBezTo>
                <a:cubicBezTo>
                  <a:pt x="285445" y="242642"/>
                  <a:pt x="285445" y="242642"/>
                  <a:pt x="285445" y="242642"/>
                </a:cubicBezTo>
                <a:cubicBezTo>
                  <a:pt x="284493" y="236927"/>
                  <a:pt x="288303" y="227402"/>
                  <a:pt x="288303" y="221687"/>
                </a:cubicBezTo>
                <a:cubicBezTo>
                  <a:pt x="289255" y="214067"/>
                  <a:pt x="287350" y="207399"/>
                  <a:pt x="280683" y="201684"/>
                </a:cubicBezTo>
                <a:cubicBezTo>
                  <a:pt x="275920" y="198827"/>
                  <a:pt x="267348" y="197874"/>
                  <a:pt x="262585" y="201684"/>
                </a:cubicBezTo>
                <a:cubicBezTo>
                  <a:pt x="258775" y="204542"/>
                  <a:pt x="254965" y="209304"/>
                  <a:pt x="254965" y="214067"/>
                </a:cubicBezTo>
                <a:cubicBezTo>
                  <a:pt x="254965" y="223592"/>
                  <a:pt x="264490" y="230259"/>
                  <a:pt x="266395" y="238832"/>
                </a:cubicBezTo>
                <a:cubicBezTo>
                  <a:pt x="266395" y="242642"/>
                  <a:pt x="263538" y="244547"/>
                  <a:pt x="257823" y="244547"/>
                </a:cubicBezTo>
                <a:cubicBezTo>
                  <a:pt x="252108" y="244547"/>
                  <a:pt x="246393" y="240737"/>
                  <a:pt x="240678" y="239784"/>
                </a:cubicBezTo>
                <a:cubicBezTo>
                  <a:pt x="236868" y="238832"/>
                  <a:pt x="232105" y="241689"/>
                  <a:pt x="230200" y="244547"/>
                </a:cubicBezTo>
                <a:cubicBezTo>
                  <a:pt x="221628" y="253119"/>
                  <a:pt x="234010" y="265502"/>
                  <a:pt x="243535" y="265502"/>
                </a:cubicBezTo>
                <a:cubicBezTo>
                  <a:pt x="253060" y="265502"/>
                  <a:pt x="259728" y="262644"/>
                  <a:pt x="269253" y="264549"/>
                </a:cubicBezTo>
                <a:cubicBezTo>
                  <a:pt x="281635" y="267407"/>
                  <a:pt x="292113" y="277884"/>
                  <a:pt x="300685" y="285504"/>
                </a:cubicBezTo>
                <a:cubicBezTo>
                  <a:pt x="307353" y="291219"/>
                  <a:pt x="315925" y="297887"/>
                  <a:pt x="320688" y="305507"/>
                </a:cubicBezTo>
                <a:cubicBezTo>
                  <a:pt x="323545" y="310269"/>
                  <a:pt x="325450" y="315032"/>
                  <a:pt x="327355" y="319794"/>
                </a:cubicBezTo>
                <a:cubicBezTo>
                  <a:pt x="328308" y="322652"/>
                  <a:pt x="328308" y="330272"/>
                  <a:pt x="326403" y="335034"/>
                </a:cubicBezTo>
                <a:cubicBezTo>
                  <a:pt x="325450" y="336939"/>
                  <a:pt x="324498" y="338844"/>
                  <a:pt x="321640" y="337892"/>
                </a:cubicBezTo>
                <a:cubicBezTo>
                  <a:pt x="316878" y="335987"/>
                  <a:pt x="314973" y="331224"/>
                  <a:pt x="313068" y="327414"/>
                </a:cubicBezTo>
                <a:cubicBezTo>
                  <a:pt x="312115" y="324557"/>
                  <a:pt x="311163" y="321699"/>
                  <a:pt x="309258" y="319794"/>
                </a:cubicBezTo>
                <a:cubicBezTo>
                  <a:pt x="307353" y="316937"/>
                  <a:pt x="304495" y="315032"/>
                  <a:pt x="301638" y="312174"/>
                </a:cubicBezTo>
                <a:cubicBezTo>
                  <a:pt x="295923" y="307412"/>
                  <a:pt x="287350" y="306459"/>
                  <a:pt x="282588" y="313127"/>
                </a:cubicBezTo>
                <a:cubicBezTo>
                  <a:pt x="276873" y="321699"/>
                  <a:pt x="278778" y="332177"/>
                  <a:pt x="284493" y="340749"/>
                </a:cubicBezTo>
                <a:cubicBezTo>
                  <a:pt x="287350" y="344559"/>
                  <a:pt x="292113" y="346464"/>
                  <a:pt x="295923" y="347417"/>
                </a:cubicBezTo>
                <a:cubicBezTo>
                  <a:pt x="301638" y="349322"/>
                  <a:pt x="307353" y="352179"/>
                  <a:pt x="311163" y="355989"/>
                </a:cubicBezTo>
                <a:cubicBezTo>
                  <a:pt x="328308" y="373134"/>
                  <a:pt x="330213" y="395994"/>
                  <a:pt x="331165" y="417902"/>
                </a:cubicBezTo>
                <a:cubicBezTo>
                  <a:pt x="334023" y="462669"/>
                  <a:pt x="293065" y="411234"/>
                  <a:pt x="285445" y="396947"/>
                </a:cubicBezTo>
                <a:cubicBezTo>
                  <a:pt x="285445" y="393137"/>
                  <a:pt x="289255" y="393137"/>
                  <a:pt x="293065" y="391232"/>
                </a:cubicBezTo>
                <a:cubicBezTo>
                  <a:pt x="295923" y="390279"/>
                  <a:pt x="297828" y="387422"/>
                  <a:pt x="298780" y="385517"/>
                </a:cubicBezTo>
                <a:cubicBezTo>
                  <a:pt x="303543" y="378849"/>
                  <a:pt x="301638" y="371229"/>
                  <a:pt x="295923" y="365514"/>
                </a:cubicBezTo>
                <a:cubicBezTo>
                  <a:pt x="291160" y="361704"/>
                  <a:pt x="283540" y="364562"/>
                  <a:pt x="280683" y="368372"/>
                </a:cubicBezTo>
                <a:cubicBezTo>
                  <a:pt x="278778" y="371229"/>
                  <a:pt x="277825" y="378849"/>
                  <a:pt x="271158" y="376944"/>
                </a:cubicBezTo>
                <a:cubicBezTo>
                  <a:pt x="268300" y="375992"/>
                  <a:pt x="265443" y="372182"/>
                  <a:pt x="262585" y="370277"/>
                </a:cubicBezTo>
                <a:cubicBezTo>
                  <a:pt x="256870" y="364562"/>
                  <a:pt x="252108" y="357894"/>
                  <a:pt x="248298" y="351227"/>
                </a:cubicBezTo>
                <a:cubicBezTo>
                  <a:pt x="239725" y="335987"/>
                  <a:pt x="233058" y="323604"/>
                  <a:pt x="244488" y="307412"/>
                </a:cubicBezTo>
                <a:cubicBezTo>
                  <a:pt x="251155" y="298839"/>
                  <a:pt x="252108" y="291219"/>
                  <a:pt x="247345" y="281694"/>
                </a:cubicBezTo>
                <a:cubicBezTo>
                  <a:pt x="245440" y="277884"/>
                  <a:pt x="236868" y="268359"/>
                  <a:pt x="231153" y="272169"/>
                </a:cubicBezTo>
                <a:cubicBezTo>
                  <a:pt x="228295" y="274074"/>
                  <a:pt x="227343" y="275979"/>
                  <a:pt x="226390" y="279789"/>
                </a:cubicBezTo>
                <a:cubicBezTo>
                  <a:pt x="225438" y="281694"/>
                  <a:pt x="225438" y="283599"/>
                  <a:pt x="225438" y="286457"/>
                </a:cubicBezTo>
                <a:cubicBezTo>
                  <a:pt x="225438" y="288362"/>
                  <a:pt x="225438" y="291219"/>
                  <a:pt x="225438" y="293124"/>
                </a:cubicBezTo>
                <a:cubicBezTo>
                  <a:pt x="225438" y="298839"/>
                  <a:pt x="222580" y="301697"/>
                  <a:pt x="214960" y="302649"/>
                </a:cubicBezTo>
                <a:cubicBezTo>
                  <a:pt x="209245" y="300744"/>
                  <a:pt x="202578" y="293124"/>
                  <a:pt x="199720" y="290267"/>
                </a:cubicBezTo>
                <a:cubicBezTo>
                  <a:pt x="189243" y="278837"/>
                  <a:pt x="184480" y="269312"/>
                  <a:pt x="185433" y="255024"/>
                </a:cubicBezTo>
                <a:cubicBezTo>
                  <a:pt x="186385" y="243594"/>
                  <a:pt x="189243" y="231212"/>
                  <a:pt x="193053" y="219782"/>
                </a:cubicBezTo>
                <a:cubicBezTo>
                  <a:pt x="194958" y="215019"/>
                  <a:pt x="195910" y="208352"/>
                  <a:pt x="199720" y="204542"/>
                </a:cubicBezTo>
                <a:cubicBezTo>
                  <a:pt x="202578" y="200732"/>
                  <a:pt x="207340" y="197874"/>
                  <a:pt x="210198" y="194064"/>
                </a:cubicBezTo>
                <a:cubicBezTo>
                  <a:pt x="213055" y="190254"/>
                  <a:pt x="214960" y="187397"/>
                  <a:pt x="213055" y="182634"/>
                </a:cubicBezTo>
                <a:cubicBezTo>
                  <a:pt x="212103" y="179777"/>
                  <a:pt x="208293" y="174062"/>
                  <a:pt x="204483" y="175967"/>
                </a:cubicBezTo>
                <a:cubicBezTo>
                  <a:pt x="200673" y="176919"/>
                  <a:pt x="196863" y="181682"/>
                  <a:pt x="193053" y="185492"/>
                </a:cubicBezTo>
                <a:cubicBezTo>
                  <a:pt x="192100" y="187397"/>
                  <a:pt x="190195" y="189302"/>
                  <a:pt x="188290" y="189302"/>
                </a:cubicBezTo>
                <a:cubicBezTo>
                  <a:pt x="185433" y="190254"/>
                  <a:pt x="182575" y="188349"/>
                  <a:pt x="180670" y="186444"/>
                </a:cubicBezTo>
                <a:cubicBezTo>
                  <a:pt x="179718" y="185492"/>
                  <a:pt x="179718" y="185492"/>
                  <a:pt x="178765" y="184539"/>
                </a:cubicBezTo>
                <a:cubicBezTo>
                  <a:pt x="175908" y="180729"/>
                  <a:pt x="174003" y="175967"/>
                  <a:pt x="172098" y="172157"/>
                </a:cubicBezTo>
                <a:cubicBezTo>
                  <a:pt x="170193" y="166442"/>
                  <a:pt x="168288" y="161679"/>
                  <a:pt x="162573" y="159774"/>
                </a:cubicBezTo>
                <a:cubicBezTo>
                  <a:pt x="156858" y="157869"/>
                  <a:pt x="151143" y="166442"/>
                  <a:pt x="150190" y="170252"/>
                </a:cubicBezTo>
                <a:cubicBezTo>
                  <a:pt x="148285" y="181682"/>
                  <a:pt x="154000" y="187397"/>
                  <a:pt x="162573" y="194064"/>
                </a:cubicBezTo>
                <a:cubicBezTo>
                  <a:pt x="171145" y="200732"/>
                  <a:pt x="170193" y="211209"/>
                  <a:pt x="169240" y="220734"/>
                </a:cubicBezTo>
                <a:cubicBezTo>
                  <a:pt x="169240" y="224544"/>
                  <a:pt x="168288" y="227402"/>
                  <a:pt x="167335" y="231212"/>
                </a:cubicBezTo>
                <a:cubicBezTo>
                  <a:pt x="167335" y="232164"/>
                  <a:pt x="164478" y="252167"/>
                  <a:pt x="155905" y="241689"/>
                </a:cubicBezTo>
                <a:cubicBezTo>
                  <a:pt x="147333" y="230259"/>
                  <a:pt x="135903" y="220734"/>
                  <a:pt x="127330" y="209304"/>
                </a:cubicBezTo>
                <a:cubicBezTo>
                  <a:pt x="123520" y="204542"/>
                  <a:pt x="120663" y="198827"/>
                  <a:pt x="117805" y="193112"/>
                </a:cubicBezTo>
                <a:cubicBezTo>
                  <a:pt x="113995" y="184539"/>
                  <a:pt x="118758" y="178824"/>
                  <a:pt x="118758" y="171204"/>
                </a:cubicBezTo>
                <a:cubicBezTo>
                  <a:pt x="118758" y="160727"/>
                  <a:pt x="115900" y="152154"/>
                  <a:pt x="105423" y="147392"/>
                </a:cubicBezTo>
                <a:cubicBezTo>
                  <a:pt x="100660" y="144534"/>
                  <a:pt x="91135" y="147392"/>
                  <a:pt x="89230" y="152154"/>
                </a:cubicBezTo>
                <a:cubicBezTo>
                  <a:pt x="84468" y="161679"/>
                  <a:pt x="89230" y="169299"/>
                  <a:pt x="93040" y="177872"/>
                </a:cubicBezTo>
                <a:cubicBezTo>
                  <a:pt x="93993" y="180729"/>
                  <a:pt x="98755" y="189302"/>
                  <a:pt x="91135" y="189302"/>
                </a:cubicBezTo>
                <a:cubicBezTo>
                  <a:pt x="90183" y="189302"/>
                  <a:pt x="77800" y="186444"/>
                  <a:pt x="78753" y="186444"/>
                </a:cubicBezTo>
                <a:cubicBezTo>
                  <a:pt x="72085" y="184539"/>
                  <a:pt x="65418" y="185492"/>
                  <a:pt x="58750" y="186444"/>
                </a:cubicBezTo>
                <a:cubicBezTo>
                  <a:pt x="52083" y="187397"/>
                  <a:pt x="48273" y="194064"/>
                  <a:pt x="46368" y="199779"/>
                </a:cubicBezTo>
                <a:cubicBezTo>
                  <a:pt x="44463" y="209304"/>
                  <a:pt x="53988" y="214067"/>
                  <a:pt x="62560" y="215019"/>
                </a:cubicBezTo>
                <a:cubicBezTo>
                  <a:pt x="76848" y="215972"/>
                  <a:pt x="91135" y="210257"/>
                  <a:pt x="103518" y="219782"/>
                </a:cubicBezTo>
                <a:cubicBezTo>
                  <a:pt x="109233" y="223592"/>
                  <a:pt x="113995" y="231212"/>
                  <a:pt x="117805" y="235974"/>
                </a:cubicBezTo>
                <a:cubicBezTo>
                  <a:pt x="124473" y="244547"/>
                  <a:pt x="98755" y="240737"/>
                  <a:pt x="94945" y="240737"/>
                </a:cubicBezTo>
                <a:cubicBezTo>
                  <a:pt x="89230" y="241689"/>
                  <a:pt x="78753" y="242642"/>
                  <a:pt x="77800" y="249309"/>
                </a:cubicBezTo>
                <a:cubicBezTo>
                  <a:pt x="76848" y="256929"/>
                  <a:pt x="84468" y="262644"/>
                  <a:pt x="92088" y="261692"/>
                </a:cubicBezTo>
                <a:cubicBezTo>
                  <a:pt x="107328" y="259787"/>
                  <a:pt x="122568" y="254072"/>
                  <a:pt x="134950" y="260739"/>
                </a:cubicBezTo>
                <a:cubicBezTo>
                  <a:pt x="134950" y="260739"/>
                  <a:pt x="134950" y="260739"/>
                  <a:pt x="135903" y="260739"/>
                </a:cubicBezTo>
                <a:cubicBezTo>
                  <a:pt x="143523" y="264549"/>
                  <a:pt x="150190" y="273122"/>
                  <a:pt x="155905" y="279789"/>
                </a:cubicBezTo>
                <a:cubicBezTo>
                  <a:pt x="162573" y="287409"/>
                  <a:pt x="169240" y="295982"/>
                  <a:pt x="174955" y="304554"/>
                </a:cubicBezTo>
                <a:cubicBezTo>
                  <a:pt x="177813" y="308364"/>
                  <a:pt x="179718" y="315032"/>
                  <a:pt x="173050" y="315984"/>
                </a:cubicBezTo>
                <a:cubicBezTo>
                  <a:pt x="168288" y="316937"/>
                  <a:pt x="164478" y="316937"/>
                  <a:pt x="160668" y="315984"/>
                </a:cubicBezTo>
                <a:cubicBezTo>
                  <a:pt x="156858" y="315984"/>
                  <a:pt x="154000" y="315032"/>
                  <a:pt x="150190" y="315032"/>
                </a:cubicBezTo>
                <a:cubicBezTo>
                  <a:pt x="146380" y="315032"/>
                  <a:pt x="142570" y="314079"/>
                  <a:pt x="139713" y="312174"/>
                </a:cubicBezTo>
                <a:cubicBezTo>
                  <a:pt x="137808" y="312174"/>
                  <a:pt x="136855" y="311222"/>
                  <a:pt x="134950" y="310269"/>
                </a:cubicBezTo>
                <a:cubicBezTo>
                  <a:pt x="133998" y="310269"/>
                  <a:pt x="133998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28283" y="304554"/>
                  <a:pt x="130188" y="297887"/>
                  <a:pt x="130188" y="291219"/>
                </a:cubicBezTo>
                <a:cubicBezTo>
                  <a:pt x="130188" y="289314"/>
                  <a:pt x="129235" y="286457"/>
                  <a:pt x="128283" y="284552"/>
                </a:cubicBezTo>
                <a:cubicBezTo>
                  <a:pt x="126378" y="277884"/>
                  <a:pt x="115900" y="273122"/>
                  <a:pt x="109233" y="276932"/>
                </a:cubicBezTo>
                <a:cubicBezTo>
                  <a:pt x="104470" y="279789"/>
                  <a:pt x="109233" y="289314"/>
                  <a:pt x="110185" y="292172"/>
                </a:cubicBezTo>
                <a:cubicBezTo>
                  <a:pt x="112090" y="297887"/>
                  <a:pt x="113043" y="302649"/>
                  <a:pt x="105423" y="301697"/>
                </a:cubicBezTo>
                <a:cubicBezTo>
                  <a:pt x="101613" y="300744"/>
                  <a:pt x="97803" y="301697"/>
                  <a:pt x="93993" y="299792"/>
                </a:cubicBezTo>
                <a:cubicBezTo>
                  <a:pt x="84468" y="296934"/>
                  <a:pt x="73990" y="288362"/>
                  <a:pt x="72085" y="279789"/>
                </a:cubicBezTo>
                <a:cubicBezTo>
                  <a:pt x="69228" y="268359"/>
                  <a:pt x="66370" y="256929"/>
                  <a:pt x="57798" y="248357"/>
                </a:cubicBezTo>
                <a:cubicBezTo>
                  <a:pt x="53035" y="243594"/>
                  <a:pt x="42558" y="235974"/>
                  <a:pt x="34938" y="240737"/>
                </a:cubicBezTo>
                <a:cubicBezTo>
                  <a:pt x="29223" y="244547"/>
                  <a:pt x="24460" y="249309"/>
                  <a:pt x="27318" y="255977"/>
                </a:cubicBezTo>
                <a:cubicBezTo>
                  <a:pt x="30175" y="261692"/>
                  <a:pt x="33985" y="265502"/>
                  <a:pt x="38748" y="270264"/>
                </a:cubicBezTo>
                <a:cubicBezTo>
                  <a:pt x="46368" y="276932"/>
                  <a:pt x="50178" y="285504"/>
                  <a:pt x="54940" y="294077"/>
                </a:cubicBezTo>
                <a:cubicBezTo>
                  <a:pt x="55893" y="295029"/>
                  <a:pt x="55893" y="295982"/>
                  <a:pt x="55893" y="296934"/>
                </a:cubicBezTo>
                <a:cubicBezTo>
                  <a:pt x="55893" y="296934"/>
                  <a:pt x="55893" y="296934"/>
                  <a:pt x="55893" y="296934"/>
                </a:cubicBezTo>
                <a:cubicBezTo>
                  <a:pt x="57798" y="298839"/>
                  <a:pt x="58750" y="302649"/>
                  <a:pt x="54940" y="303602"/>
                </a:cubicBezTo>
                <a:cubicBezTo>
                  <a:pt x="53035" y="304554"/>
                  <a:pt x="51130" y="304554"/>
                  <a:pt x="49225" y="303602"/>
                </a:cubicBezTo>
                <a:lnTo>
                  <a:pt x="49225" y="303602"/>
                </a:lnTo>
                <a:cubicBezTo>
                  <a:pt x="46368" y="301697"/>
                  <a:pt x="43510" y="300744"/>
                  <a:pt x="40653" y="298839"/>
                </a:cubicBezTo>
                <a:cubicBezTo>
                  <a:pt x="34938" y="295029"/>
                  <a:pt x="31128" y="293124"/>
                  <a:pt x="24460" y="292172"/>
                </a:cubicBezTo>
                <a:cubicBezTo>
                  <a:pt x="16840" y="290267"/>
                  <a:pt x="9220" y="290267"/>
                  <a:pt x="4458" y="296934"/>
                </a:cubicBezTo>
                <a:cubicBezTo>
                  <a:pt x="-6020" y="311222"/>
                  <a:pt x="5410" y="330272"/>
                  <a:pt x="23508" y="318842"/>
                </a:cubicBezTo>
                <a:cubicBezTo>
                  <a:pt x="31128" y="314079"/>
                  <a:pt x="36843" y="317889"/>
                  <a:pt x="43510" y="318842"/>
                </a:cubicBezTo>
                <a:cubicBezTo>
                  <a:pt x="50178" y="319794"/>
                  <a:pt x="48273" y="319794"/>
                  <a:pt x="52083" y="319794"/>
                </a:cubicBezTo>
                <a:cubicBezTo>
                  <a:pt x="52083" y="319794"/>
                  <a:pt x="46368" y="325509"/>
                  <a:pt x="45415" y="325509"/>
                </a:cubicBezTo>
                <a:cubicBezTo>
                  <a:pt x="38748" y="331224"/>
                  <a:pt x="33033" y="341702"/>
                  <a:pt x="33985" y="350274"/>
                </a:cubicBezTo>
                <a:cubicBezTo>
                  <a:pt x="34938" y="361704"/>
                  <a:pt x="46368" y="365514"/>
                  <a:pt x="54940" y="356942"/>
                </a:cubicBezTo>
                <a:cubicBezTo>
                  <a:pt x="62560" y="349322"/>
                  <a:pt x="58750" y="339797"/>
                  <a:pt x="68275" y="332177"/>
                </a:cubicBezTo>
                <a:cubicBezTo>
                  <a:pt x="74943" y="327414"/>
                  <a:pt x="85420" y="324557"/>
                  <a:pt x="93993" y="326462"/>
                </a:cubicBezTo>
                <a:cubicBezTo>
                  <a:pt x="93993" y="326462"/>
                  <a:pt x="93993" y="326462"/>
                  <a:pt x="93993" y="326462"/>
                </a:cubicBezTo>
                <a:cubicBezTo>
                  <a:pt x="98755" y="327414"/>
                  <a:pt x="102565" y="328367"/>
                  <a:pt x="101613" y="334082"/>
                </a:cubicBezTo>
                <a:cubicBezTo>
                  <a:pt x="101613" y="336939"/>
                  <a:pt x="98755" y="339797"/>
                  <a:pt x="97803" y="341702"/>
                </a:cubicBezTo>
                <a:cubicBezTo>
                  <a:pt x="95898" y="346464"/>
                  <a:pt x="93993" y="351227"/>
                  <a:pt x="93993" y="356942"/>
                </a:cubicBezTo>
                <a:cubicBezTo>
                  <a:pt x="93993" y="356942"/>
                  <a:pt x="93993" y="357894"/>
                  <a:pt x="93993" y="357894"/>
                </a:cubicBezTo>
                <a:cubicBezTo>
                  <a:pt x="93993" y="366467"/>
                  <a:pt x="95898" y="375039"/>
                  <a:pt x="106375" y="373134"/>
                </a:cubicBezTo>
                <a:cubicBezTo>
                  <a:pt x="120663" y="371229"/>
                  <a:pt x="120663" y="353132"/>
                  <a:pt x="122568" y="342654"/>
                </a:cubicBezTo>
                <a:cubicBezTo>
                  <a:pt x="124473" y="326462"/>
                  <a:pt x="155905" y="333129"/>
                  <a:pt x="166383" y="335034"/>
                </a:cubicBezTo>
                <a:cubicBezTo>
                  <a:pt x="178765" y="335987"/>
                  <a:pt x="186385" y="338844"/>
                  <a:pt x="195910" y="346464"/>
                </a:cubicBezTo>
                <a:cubicBezTo>
                  <a:pt x="198768" y="348369"/>
                  <a:pt x="211150" y="360752"/>
                  <a:pt x="202578" y="364562"/>
                </a:cubicBezTo>
                <a:cubicBezTo>
                  <a:pt x="196863" y="367419"/>
                  <a:pt x="191148" y="369324"/>
                  <a:pt x="185433" y="368372"/>
                </a:cubicBezTo>
                <a:cubicBezTo>
                  <a:pt x="179718" y="367419"/>
                  <a:pt x="174003" y="367419"/>
                  <a:pt x="169240" y="365514"/>
                </a:cubicBezTo>
                <a:cubicBezTo>
                  <a:pt x="163525" y="363609"/>
                  <a:pt x="159715" y="358847"/>
                  <a:pt x="154953" y="355989"/>
                </a:cubicBezTo>
                <a:cubicBezTo>
                  <a:pt x="147333" y="351227"/>
                  <a:pt x="133045" y="354084"/>
                  <a:pt x="132093" y="364562"/>
                </a:cubicBezTo>
                <a:cubicBezTo>
                  <a:pt x="132093" y="371229"/>
                  <a:pt x="135903" y="375039"/>
                  <a:pt x="142570" y="376944"/>
                </a:cubicBezTo>
                <a:cubicBezTo>
                  <a:pt x="146380" y="378849"/>
                  <a:pt x="152095" y="378849"/>
                  <a:pt x="155905" y="378849"/>
                </a:cubicBezTo>
                <a:cubicBezTo>
                  <a:pt x="157810" y="378849"/>
                  <a:pt x="176860" y="379802"/>
                  <a:pt x="174955" y="383612"/>
                </a:cubicBezTo>
                <a:cubicBezTo>
                  <a:pt x="174955" y="383612"/>
                  <a:pt x="174955" y="384564"/>
                  <a:pt x="174955" y="384564"/>
                </a:cubicBezTo>
                <a:cubicBezTo>
                  <a:pt x="171145" y="390279"/>
                  <a:pt x="162573" y="395042"/>
                  <a:pt x="160668" y="400757"/>
                </a:cubicBezTo>
                <a:cubicBezTo>
                  <a:pt x="158763" y="407424"/>
                  <a:pt x="164478" y="415997"/>
                  <a:pt x="173050" y="414092"/>
                </a:cubicBezTo>
                <a:cubicBezTo>
                  <a:pt x="182575" y="412187"/>
                  <a:pt x="184480" y="401709"/>
                  <a:pt x="187338" y="395042"/>
                </a:cubicBezTo>
                <a:cubicBezTo>
                  <a:pt x="194005" y="384564"/>
                  <a:pt x="210198" y="384564"/>
                  <a:pt x="220675" y="388374"/>
                </a:cubicBezTo>
                <a:cubicBezTo>
                  <a:pt x="221628" y="388374"/>
                  <a:pt x="234010" y="395994"/>
                  <a:pt x="237820" y="401709"/>
                </a:cubicBezTo>
                <a:cubicBezTo>
                  <a:pt x="237820" y="402662"/>
                  <a:pt x="237820" y="402662"/>
                  <a:pt x="237820" y="402662"/>
                </a:cubicBezTo>
                <a:cubicBezTo>
                  <a:pt x="237820" y="402662"/>
                  <a:pt x="237820" y="402662"/>
                  <a:pt x="237820" y="403614"/>
                </a:cubicBezTo>
                <a:cubicBezTo>
                  <a:pt x="237820" y="404567"/>
                  <a:pt x="237820" y="405519"/>
                  <a:pt x="236868" y="406472"/>
                </a:cubicBezTo>
                <a:cubicBezTo>
                  <a:pt x="236868" y="406472"/>
                  <a:pt x="236868" y="407424"/>
                  <a:pt x="236868" y="407424"/>
                </a:cubicBezTo>
                <a:cubicBezTo>
                  <a:pt x="233058" y="411234"/>
                  <a:pt x="221628" y="409329"/>
                  <a:pt x="216865" y="409329"/>
                </a:cubicBezTo>
                <a:cubicBezTo>
                  <a:pt x="211150" y="409329"/>
                  <a:pt x="205435" y="410282"/>
                  <a:pt x="200673" y="413139"/>
                </a:cubicBezTo>
                <a:cubicBezTo>
                  <a:pt x="193053" y="417902"/>
                  <a:pt x="198768" y="426474"/>
                  <a:pt x="204483" y="430284"/>
                </a:cubicBezTo>
                <a:cubicBezTo>
                  <a:pt x="213055" y="435999"/>
                  <a:pt x="226390" y="430284"/>
                  <a:pt x="234010" y="426474"/>
                </a:cubicBezTo>
                <a:cubicBezTo>
                  <a:pt x="245440" y="421712"/>
                  <a:pt x="257823" y="430284"/>
                  <a:pt x="265443" y="435999"/>
                </a:cubicBezTo>
                <a:cubicBezTo>
                  <a:pt x="273063" y="441714"/>
                  <a:pt x="283540" y="454097"/>
                  <a:pt x="267348" y="457907"/>
                </a:cubicBezTo>
                <a:cubicBezTo>
                  <a:pt x="258775" y="459812"/>
                  <a:pt x="247345" y="455049"/>
                  <a:pt x="238773" y="453144"/>
                </a:cubicBezTo>
                <a:cubicBezTo>
                  <a:pt x="232105" y="451239"/>
                  <a:pt x="224485" y="451239"/>
                  <a:pt x="216865" y="450287"/>
                </a:cubicBezTo>
                <a:cubicBezTo>
                  <a:pt x="210198" y="450287"/>
                  <a:pt x="203530" y="451239"/>
                  <a:pt x="197815" y="452192"/>
                </a:cubicBezTo>
                <a:cubicBezTo>
                  <a:pt x="182575" y="455049"/>
                  <a:pt x="171145" y="449334"/>
                  <a:pt x="173050" y="434094"/>
                </a:cubicBezTo>
                <a:cubicBezTo>
                  <a:pt x="174003" y="430284"/>
                  <a:pt x="174003" y="426474"/>
                  <a:pt x="173050" y="423617"/>
                </a:cubicBezTo>
                <a:cubicBezTo>
                  <a:pt x="173050" y="423617"/>
                  <a:pt x="173050" y="422664"/>
                  <a:pt x="173050" y="422664"/>
                </a:cubicBezTo>
                <a:cubicBezTo>
                  <a:pt x="171145" y="418854"/>
                  <a:pt x="167335" y="416949"/>
                  <a:pt x="163525" y="416949"/>
                </a:cubicBezTo>
                <a:cubicBezTo>
                  <a:pt x="162573" y="416949"/>
                  <a:pt x="162573" y="416949"/>
                  <a:pt x="161620" y="416949"/>
                </a:cubicBezTo>
                <a:cubicBezTo>
                  <a:pt x="160668" y="416949"/>
                  <a:pt x="159715" y="416949"/>
                  <a:pt x="158763" y="417902"/>
                </a:cubicBezTo>
                <a:cubicBezTo>
                  <a:pt x="158763" y="417902"/>
                  <a:pt x="158763" y="417902"/>
                  <a:pt x="157810" y="417902"/>
                </a:cubicBezTo>
                <a:cubicBezTo>
                  <a:pt x="156858" y="418854"/>
                  <a:pt x="155905" y="419807"/>
                  <a:pt x="154953" y="421712"/>
                </a:cubicBezTo>
                <a:cubicBezTo>
                  <a:pt x="154000" y="424569"/>
                  <a:pt x="154000" y="428379"/>
                  <a:pt x="153048" y="432189"/>
                </a:cubicBezTo>
                <a:cubicBezTo>
                  <a:pt x="152095" y="435047"/>
                  <a:pt x="150190" y="434094"/>
                  <a:pt x="149238" y="433142"/>
                </a:cubicBezTo>
                <a:cubicBezTo>
                  <a:pt x="148285" y="433142"/>
                  <a:pt x="148285" y="432189"/>
                  <a:pt x="147333" y="431237"/>
                </a:cubicBezTo>
                <a:cubicBezTo>
                  <a:pt x="142570" y="424569"/>
                  <a:pt x="137808" y="418854"/>
                  <a:pt x="130188" y="415044"/>
                </a:cubicBezTo>
                <a:cubicBezTo>
                  <a:pt x="119710" y="410282"/>
                  <a:pt x="107328" y="411234"/>
                  <a:pt x="97803" y="403614"/>
                </a:cubicBezTo>
                <a:cubicBezTo>
                  <a:pt x="87325" y="395042"/>
                  <a:pt x="88278" y="380754"/>
                  <a:pt x="82563" y="369324"/>
                </a:cubicBezTo>
                <a:cubicBezTo>
                  <a:pt x="80658" y="364562"/>
                  <a:pt x="73038" y="359799"/>
                  <a:pt x="66370" y="362657"/>
                </a:cubicBezTo>
                <a:cubicBezTo>
                  <a:pt x="50178" y="369324"/>
                  <a:pt x="65418" y="385517"/>
                  <a:pt x="70180" y="395042"/>
                </a:cubicBezTo>
                <a:cubicBezTo>
                  <a:pt x="71133" y="396947"/>
                  <a:pt x="72085" y="398852"/>
                  <a:pt x="72085" y="399804"/>
                </a:cubicBezTo>
                <a:cubicBezTo>
                  <a:pt x="71133" y="401709"/>
                  <a:pt x="68275" y="402662"/>
                  <a:pt x="66370" y="402662"/>
                </a:cubicBezTo>
                <a:cubicBezTo>
                  <a:pt x="66370" y="402662"/>
                  <a:pt x="66370" y="402662"/>
                  <a:pt x="66370" y="402662"/>
                </a:cubicBezTo>
                <a:cubicBezTo>
                  <a:pt x="64465" y="401709"/>
                  <a:pt x="61608" y="400757"/>
                  <a:pt x="59703" y="399804"/>
                </a:cubicBezTo>
                <a:cubicBezTo>
                  <a:pt x="56845" y="398852"/>
                  <a:pt x="53035" y="395994"/>
                  <a:pt x="49225" y="395994"/>
                </a:cubicBezTo>
                <a:cubicBezTo>
                  <a:pt x="44463" y="395994"/>
                  <a:pt x="40653" y="396947"/>
                  <a:pt x="36843" y="399804"/>
                </a:cubicBezTo>
                <a:cubicBezTo>
                  <a:pt x="29223" y="406472"/>
                  <a:pt x="42558" y="416949"/>
                  <a:pt x="48273" y="418854"/>
                </a:cubicBezTo>
                <a:cubicBezTo>
                  <a:pt x="63513" y="425522"/>
                  <a:pt x="84468" y="423617"/>
                  <a:pt x="100660" y="424569"/>
                </a:cubicBezTo>
                <a:cubicBezTo>
                  <a:pt x="112090" y="425522"/>
                  <a:pt x="119710" y="430284"/>
                  <a:pt x="125425" y="438857"/>
                </a:cubicBezTo>
                <a:cubicBezTo>
                  <a:pt x="128283" y="442667"/>
                  <a:pt x="133998" y="444572"/>
                  <a:pt x="137808" y="448382"/>
                </a:cubicBezTo>
                <a:cubicBezTo>
                  <a:pt x="143523" y="457907"/>
                  <a:pt x="133998" y="462669"/>
                  <a:pt x="124473" y="463622"/>
                </a:cubicBezTo>
                <a:cubicBezTo>
                  <a:pt x="117805" y="463622"/>
                  <a:pt x="112090" y="460764"/>
                  <a:pt x="107328" y="456954"/>
                </a:cubicBezTo>
                <a:cubicBezTo>
                  <a:pt x="101613" y="452192"/>
                  <a:pt x="97803" y="444572"/>
                  <a:pt x="90183" y="440762"/>
                </a:cubicBezTo>
                <a:cubicBezTo>
                  <a:pt x="84468" y="437904"/>
                  <a:pt x="77800" y="437904"/>
                  <a:pt x="73990" y="441714"/>
                </a:cubicBezTo>
                <a:cubicBezTo>
                  <a:pt x="63513" y="448382"/>
                  <a:pt x="73990" y="45695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84468" y="472194"/>
                  <a:pt x="69228" y="476957"/>
                  <a:pt x="63513" y="471242"/>
                </a:cubicBezTo>
                <a:cubicBezTo>
                  <a:pt x="60655" y="469337"/>
                  <a:pt x="58750" y="467432"/>
                  <a:pt x="56845" y="464574"/>
                </a:cubicBezTo>
                <a:cubicBezTo>
                  <a:pt x="53988" y="460764"/>
                  <a:pt x="52083" y="456954"/>
                  <a:pt x="49225" y="453144"/>
                </a:cubicBezTo>
                <a:cubicBezTo>
                  <a:pt x="44463" y="446477"/>
                  <a:pt x="40653" y="439809"/>
                  <a:pt x="33985" y="435999"/>
                </a:cubicBezTo>
                <a:cubicBezTo>
                  <a:pt x="25413" y="432189"/>
                  <a:pt x="7315" y="433142"/>
                  <a:pt x="8268" y="445524"/>
                </a:cubicBezTo>
                <a:cubicBezTo>
                  <a:pt x="8268" y="453144"/>
                  <a:pt x="12078" y="457907"/>
                  <a:pt x="17793" y="462669"/>
                </a:cubicBezTo>
                <a:cubicBezTo>
                  <a:pt x="23508" y="467432"/>
                  <a:pt x="42558" y="476957"/>
                  <a:pt x="39700" y="486482"/>
                </a:cubicBezTo>
                <a:cubicBezTo>
                  <a:pt x="35890" y="491244"/>
                  <a:pt x="25413" y="487434"/>
                  <a:pt x="18745" y="486482"/>
                </a:cubicBezTo>
                <a:cubicBezTo>
                  <a:pt x="13030" y="485529"/>
                  <a:pt x="9220" y="486482"/>
                  <a:pt x="5410" y="489339"/>
                </a:cubicBezTo>
                <a:cubicBezTo>
                  <a:pt x="-3162" y="495054"/>
                  <a:pt x="-305" y="507437"/>
                  <a:pt x="5410" y="513152"/>
                </a:cubicBezTo>
                <a:cubicBezTo>
                  <a:pt x="9220" y="516962"/>
                  <a:pt x="14935" y="517914"/>
                  <a:pt x="20650" y="516962"/>
                </a:cubicBezTo>
                <a:cubicBezTo>
                  <a:pt x="23508" y="516962"/>
                  <a:pt x="27318" y="515057"/>
                  <a:pt x="29223" y="513152"/>
                </a:cubicBezTo>
                <a:cubicBezTo>
                  <a:pt x="30175" y="512199"/>
                  <a:pt x="31128" y="512199"/>
                  <a:pt x="32080" y="512199"/>
                </a:cubicBezTo>
                <a:cubicBezTo>
                  <a:pt x="33985" y="511247"/>
                  <a:pt x="36843" y="509342"/>
                  <a:pt x="39700" y="509342"/>
                </a:cubicBezTo>
                <a:cubicBezTo>
                  <a:pt x="42558" y="509342"/>
                  <a:pt x="42558" y="512199"/>
                  <a:pt x="42558" y="514104"/>
                </a:cubicBezTo>
                <a:cubicBezTo>
                  <a:pt x="41605" y="516962"/>
                  <a:pt x="36843" y="519819"/>
                  <a:pt x="33985" y="521724"/>
                </a:cubicBezTo>
                <a:cubicBezTo>
                  <a:pt x="33033" y="522677"/>
                  <a:pt x="31128" y="523629"/>
                  <a:pt x="30175" y="524582"/>
                </a:cubicBezTo>
                <a:cubicBezTo>
                  <a:pt x="24460" y="530297"/>
                  <a:pt x="19698" y="536964"/>
                  <a:pt x="25413" y="545537"/>
                </a:cubicBezTo>
                <a:cubicBezTo>
                  <a:pt x="30175" y="552204"/>
                  <a:pt x="46368" y="548394"/>
                  <a:pt x="51130" y="543632"/>
                </a:cubicBezTo>
                <a:cubicBezTo>
                  <a:pt x="55893" y="539822"/>
                  <a:pt x="57798" y="534107"/>
                  <a:pt x="59703" y="528392"/>
                </a:cubicBezTo>
                <a:cubicBezTo>
                  <a:pt x="59703" y="528392"/>
                  <a:pt x="59703" y="528392"/>
                  <a:pt x="59703" y="527439"/>
                </a:cubicBezTo>
                <a:cubicBezTo>
                  <a:pt x="60655" y="519819"/>
                  <a:pt x="61608" y="509342"/>
                  <a:pt x="68275" y="503627"/>
                </a:cubicBezTo>
                <a:cubicBezTo>
                  <a:pt x="73990" y="498864"/>
                  <a:pt x="76848" y="507437"/>
                  <a:pt x="80658" y="508389"/>
                </a:cubicBezTo>
                <a:cubicBezTo>
                  <a:pt x="80658" y="508389"/>
                  <a:pt x="80658" y="508389"/>
                  <a:pt x="80658" y="508389"/>
                </a:cubicBezTo>
                <a:cubicBezTo>
                  <a:pt x="83515" y="509342"/>
                  <a:pt x="87325" y="507437"/>
                  <a:pt x="89230" y="506484"/>
                </a:cubicBezTo>
                <a:cubicBezTo>
                  <a:pt x="93040" y="504579"/>
                  <a:pt x="101613" y="495054"/>
                  <a:pt x="106375" y="504579"/>
                </a:cubicBezTo>
                <a:cubicBezTo>
                  <a:pt x="108280" y="507437"/>
                  <a:pt x="101613" y="515057"/>
                  <a:pt x="99708" y="516962"/>
                </a:cubicBezTo>
                <a:cubicBezTo>
                  <a:pt x="93993" y="524582"/>
                  <a:pt x="107328" y="529344"/>
                  <a:pt x="113043" y="527439"/>
                </a:cubicBezTo>
                <a:cubicBezTo>
                  <a:pt x="113043" y="527439"/>
                  <a:pt x="113043" y="527439"/>
                  <a:pt x="113043" y="527439"/>
                </a:cubicBezTo>
                <a:cubicBezTo>
                  <a:pt x="120663" y="527439"/>
                  <a:pt x="125425" y="519819"/>
                  <a:pt x="127330" y="513152"/>
                </a:cubicBezTo>
                <a:cubicBezTo>
                  <a:pt x="127330" y="511247"/>
                  <a:pt x="128283" y="509342"/>
                  <a:pt x="128283" y="507437"/>
                </a:cubicBezTo>
                <a:cubicBezTo>
                  <a:pt x="128283" y="505532"/>
                  <a:pt x="128283" y="504579"/>
                  <a:pt x="129235" y="503627"/>
                </a:cubicBezTo>
                <a:cubicBezTo>
                  <a:pt x="130188" y="500769"/>
                  <a:pt x="132093" y="497912"/>
                  <a:pt x="134950" y="498864"/>
                </a:cubicBezTo>
                <a:cubicBezTo>
                  <a:pt x="138760" y="498864"/>
                  <a:pt x="139713" y="502674"/>
                  <a:pt x="142570" y="502674"/>
                </a:cubicBezTo>
                <a:cubicBezTo>
                  <a:pt x="146380" y="503627"/>
                  <a:pt x="149238" y="502674"/>
                  <a:pt x="152095" y="501722"/>
                </a:cubicBezTo>
                <a:cubicBezTo>
                  <a:pt x="153048" y="501722"/>
                  <a:pt x="153048" y="500769"/>
                  <a:pt x="154000" y="500769"/>
                </a:cubicBezTo>
                <a:cubicBezTo>
                  <a:pt x="156858" y="498864"/>
                  <a:pt x="159715" y="496959"/>
                  <a:pt x="162573" y="497912"/>
                </a:cubicBezTo>
                <a:cubicBezTo>
                  <a:pt x="164478" y="498864"/>
                  <a:pt x="163525" y="500769"/>
                  <a:pt x="162573" y="502674"/>
                </a:cubicBezTo>
                <a:cubicBezTo>
                  <a:pt x="162573" y="502674"/>
                  <a:pt x="162573" y="502674"/>
                  <a:pt x="162573" y="502674"/>
                </a:cubicBezTo>
                <a:cubicBezTo>
                  <a:pt x="157810" y="508389"/>
                  <a:pt x="147333" y="517914"/>
                  <a:pt x="160668" y="522677"/>
                </a:cubicBezTo>
                <a:cubicBezTo>
                  <a:pt x="172098" y="526487"/>
                  <a:pt x="182575" y="509342"/>
                  <a:pt x="188290" y="502674"/>
                </a:cubicBezTo>
                <a:cubicBezTo>
                  <a:pt x="195910" y="493149"/>
                  <a:pt x="209245" y="489339"/>
                  <a:pt x="221628" y="490292"/>
                </a:cubicBezTo>
                <a:cubicBezTo>
                  <a:pt x="228295" y="490292"/>
                  <a:pt x="244488" y="496007"/>
                  <a:pt x="235915" y="506484"/>
                </a:cubicBezTo>
                <a:cubicBezTo>
                  <a:pt x="233058" y="510294"/>
                  <a:pt x="227343" y="513152"/>
                  <a:pt x="223533" y="516009"/>
                </a:cubicBezTo>
                <a:cubicBezTo>
                  <a:pt x="216865" y="520772"/>
                  <a:pt x="195910" y="526487"/>
                  <a:pt x="199720" y="537917"/>
                </a:cubicBezTo>
                <a:cubicBezTo>
                  <a:pt x="203530" y="547442"/>
                  <a:pt x="216865" y="546489"/>
                  <a:pt x="225438" y="541727"/>
                </a:cubicBezTo>
                <a:cubicBezTo>
                  <a:pt x="232105" y="537917"/>
                  <a:pt x="235915" y="533154"/>
                  <a:pt x="240678" y="527439"/>
                </a:cubicBezTo>
                <a:cubicBezTo>
                  <a:pt x="245440" y="521724"/>
                  <a:pt x="248298" y="511247"/>
                  <a:pt x="254965" y="507437"/>
                </a:cubicBezTo>
                <a:cubicBezTo>
                  <a:pt x="256870" y="506484"/>
                  <a:pt x="258775" y="506484"/>
                  <a:pt x="261633" y="505532"/>
                </a:cubicBezTo>
                <a:cubicBezTo>
                  <a:pt x="265443" y="504579"/>
                  <a:pt x="270205" y="504579"/>
                  <a:pt x="272110" y="507437"/>
                </a:cubicBezTo>
                <a:cubicBezTo>
                  <a:pt x="274015" y="510294"/>
                  <a:pt x="272110" y="515057"/>
                  <a:pt x="273063" y="517914"/>
                </a:cubicBezTo>
                <a:cubicBezTo>
                  <a:pt x="273063" y="520772"/>
                  <a:pt x="273063" y="525534"/>
                  <a:pt x="276873" y="527439"/>
                </a:cubicBezTo>
                <a:cubicBezTo>
                  <a:pt x="278778" y="528392"/>
                  <a:pt x="280683" y="528392"/>
                  <a:pt x="282588" y="527439"/>
                </a:cubicBezTo>
                <a:cubicBezTo>
                  <a:pt x="287350" y="525534"/>
                  <a:pt x="289255" y="522677"/>
                  <a:pt x="291160" y="517914"/>
                </a:cubicBezTo>
                <a:cubicBezTo>
                  <a:pt x="293065" y="512199"/>
                  <a:pt x="293065" y="489339"/>
                  <a:pt x="312115" y="502674"/>
                </a:cubicBezTo>
                <a:cubicBezTo>
                  <a:pt x="315925" y="504579"/>
                  <a:pt x="318783" y="508389"/>
                  <a:pt x="320688" y="511247"/>
                </a:cubicBezTo>
                <a:cubicBezTo>
                  <a:pt x="335928" y="529344"/>
                  <a:pt x="337833" y="552204"/>
                  <a:pt x="336880" y="574112"/>
                </a:cubicBezTo>
                <a:cubicBezTo>
                  <a:pt x="335928" y="589352"/>
                  <a:pt x="326403" y="606497"/>
                  <a:pt x="332118" y="620784"/>
                </a:cubicBezTo>
                <a:cubicBezTo>
                  <a:pt x="336880" y="632214"/>
                  <a:pt x="356883" y="635072"/>
                  <a:pt x="368313" y="634119"/>
                </a:cubicBezTo>
                <a:cubicBezTo>
                  <a:pt x="381648" y="633167"/>
                  <a:pt x="397840" y="629357"/>
                  <a:pt x="397840" y="614117"/>
                </a:cubicBezTo>
                <a:cubicBezTo>
                  <a:pt x="397840" y="597924"/>
                  <a:pt x="391173" y="580779"/>
                  <a:pt x="388315" y="563634"/>
                </a:cubicBezTo>
                <a:cubicBezTo>
                  <a:pt x="384505" y="539822"/>
                  <a:pt x="380695" y="496959"/>
                  <a:pt x="419748" y="500769"/>
                </a:cubicBezTo>
                <a:cubicBezTo>
                  <a:pt x="419748" y="500769"/>
                  <a:pt x="419748" y="500769"/>
                  <a:pt x="419748" y="500769"/>
                </a:cubicBezTo>
                <a:cubicBezTo>
                  <a:pt x="429273" y="503627"/>
                  <a:pt x="437845" y="506484"/>
                  <a:pt x="441655" y="516009"/>
                </a:cubicBezTo>
                <a:cubicBezTo>
                  <a:pt x="442608" y="518867"/>
                  <a:pt x="445465" y="533154"/>
                  <a:pt x="450228" y="535059"/>
                </a:cubicBezTo>
                <a:cubicBezTo>
                  <a:pt x="451180" y="536012"/>
                  <a:pt x="452133" y="536012"/>
                  <a:pt x="453085" y="536012"/>
                </a:cubicBezTo>
                <a:cubicBezTo>
                  <a:pt x="457848" y="535059"/>
                  <a:pt x="461658" y="533154"/>
                  <a:pt x="465468" y="530297"/>
                </a:cubicBezTo>
                <a:cubicBezTo>
                  <a:pt x="466420" y="528392"/>
                  <a:pt x="468325" y="527439"/>
                  <a:pt x="469278" y="525534"/>
                </a:cubicBezTo>
                <a:cubicBezTo>
                  <a:pt x="470230" y="523629"/>
                  <a:pt x="470230" y="521724"/>
                  <a:pt x="471183" y="519819"/>
                </a:cubicBezTo>
                <a:cubicBezTo>
                  <a:pt x="471183" y="517914"/>
                  <a:pt x="470230" y="516962"/>
                  <a:pt x="469278" y="515057"/>
                </a:cubicBezTo>
                <a:cubicBezTo>
                  <a:pt x="467373" y="512199"/>
                  <a:pt x="464515" y="509342"/>
                  <a:pt x="462610" y="506484"/>
                </a:cubicBezTo>
                <a:cubicBezTo>
                  <a:pt x="462610" y="505532"/>
                  <a:pt x="462610" y="504579"/>
                  <a:pt x="463563" y="503627"/>
                </a:cubicBezTo>
                <a:cubicBezTo>
                  <a:pt x="466420" y="502674"/>
                  <a:pt x="468325" y="504579"/>
                  <a:pt x="470230" y="506484"/>
                </a:cubicBezTo>
                <a:cubicBezTo>
                  <a:pt x="470230" y="506484"/>
                  <a:pt x="470230" y="506484"/>
                  <a:pt x="470230" y="506484"/>
                </a:cubicBezTo>
                <a:cubicBezTo>
                  <a:pt x="472135" y="508389"/>
                  <a:pt x="474040" y="510294"/>
                  <a:pt x="474993" y="510294"/>
                </a:cubicBezTo>
                <a:cubicBezTo>
                  <a:pt x="480708" y="513152"/>
                  <a:pt x="486423" y="512199"/>
                  <a:pt x="493090" y="512199"/>
                </a:cubicBezTo>
                <a:cubicBezTo>
                  <a:pt x="503568" y="511247"/>
                  <a:pt x="514998" y="514104"/>
                  <a:pt x="521665" y="522677"/>
                </a:cubicBezTo>
                <a:cubicBezTo>
                  <a:pt x="526428" y="529344"/>
                  <a:pt x="526428" y="540774"/>
                  <a:pt x="531190" y="548394"/>
                </a:cubicBezTo>
                <a:cubicBezTo>
                  <a:pt x="532143" y="550299"/>
                  <a:pt x="536905" y="555062"/>
                  <a:pt x="541668" y="556967"/>
                </a:cubicBezTo>
                <a:cubicBezTo>
                  <a:pt x="545478" y="556967"/>
                  <a:pt x="550240" y="555062"/>
                  <a:pt x="551193" y="551252"/>
                </a:cubicBezTo>
                <a:cubicBezTo>
                  <a:pt x="551193" y="551252"/>
                  <a:pt x="551193" y="550299"/>
                  <a:pt x="551193" y="550299"/>
                </a:cubicBezTo>
                <a:cubicBezTo>
                  <a:pt x="551193" y="550299"/>
                  <a:pt x="551193" y="550299"/>
                  <a:pt x="551193" y="549347"/>
                </a:cubicBezTo>
                <a:cubicBezTo>
                  <a:pt x="551193" y="545537"/>
                  <a:pt x="548335" y="542679"/>
                  <a:pt x="547383" y="539822"/>
                </a:cubicBezTo>
                <a:cubicBezTo>
                  <a:pt x="547383" y="538869"/>
                  <a:pt x="546430" y="538869"/>
                  <a:pt x="546430" y="537917"/>
                </a:cubicBezTo>
                <a:cubicBezTo>
                  <a:pt x="544525" y="535059"/>
                  <a:pt x="542620" y="532202"/>
                  <a:pt x="543573" y="529344"/>
                </a:cubicBezTo>
                <a:cubicBezTo>
                  <a:pt x="543573" y="527439"/>
                  <a:pt x="545478" y="525534"/>
                  <a:pt x="548335" y="525534"/>
                </a:cubicBezTo>
                <a:cubicBezTo>
                  <a:pt x="550240" y="525534"/>
                  <a:pt x="552145" y="526487"/>
                  <a:pt x="554050" y="528392"/>
                </a:cubicBezTo>
                <a:cubicBezTo>
                  <a:pt x="556908" y="530297"/>
                  <a:pt x="559765" y="532202"/>
                  <a:pt x="562623" y="533154"/>
                </a:cubicBezTo>
                <a:cubicBezTo>
                  <a:pt x="562623" y="533154"/>
                  <a:pt x="563575" y="533154"/>
                  <a:pt x="563575" y="533154"/>
                </a:cubicBezTo>
                <a:cubicBezTo>
                  <a:pt x="567385" y="536012"/>
                  <a:pt x="571195" y="537917"/>
                  <a:pt x="575958" y="538869"/>
                </a:cubicBezTo>
                <a:cubicBezTo>
                  <a:pt x="587388" y="540774"/>
                  <a:pt x="597865" y="545537"/>
                  <a:pt x="609295" y="547442"/>
                </a:cubicBezTo>
                <a:cubicBezTo>
                  <a:pt x="620725" y="550299"/>
                  <a:pt x="626440" y="553157"/>
                  <a:pt x="631203" y="563634"/>
                </a:cubicBezTo>
                <a:cubicBezTo>
                  <a:pt x="634060" y="569349"/>
                  <a:pt x="638823" y="575064"/>
                  <a:pt x="644538" y="578874"/>
                </a:cubicBezTo>
                <a:cubicBezTo>
                  <a:pt x="650253" y="582684"/>
                  <a:pt x="663588" y="581732"/>
                  <a:pt x="665493" y="574112"/>
                </a:cubicBezTo>
                <a:cubicBezTo>
                  <a:pt x="667398" y="568397"/>
                  <a:pt x="666445" y="564587"/>
                  <a:pt x="662635" y="558872"/>
                </a:cubicBezTo>
                <a:cubicBezTo>
                  <a:pt x="659778" y="555062"/>
                  <a:pt x="651205" y="551252"/>
                  <a:pt x="646443" y="546489"/>
                </a:cubicBezTo>
                <a:cubicBezTo>
                  <a:pt x="644538" y="538869"/>
                  <a:pt x="678828" y="536012"/>
                  <a:pt x="684543" y="534107"/>
                </a:cubicBezTo>
                <a:cubicBezTo>
                  <a:pt x="690258" y="532202"/>
                  <a:pt x="695020" y="526487"/>
                  <a:pt x="691210" y="520772"/>
                </a:cubicBezTo>
                <a:cubicBezTo>
                  <a:pt x="686448" y="513152"/>
                  <a:pt x="676923" y="514104"/>
                  <a:pt x="669303" y="515057"/>
                </a:cubicBezTo>
                <a:cubicBezTo>
                  <a:pt x="664540" y="516009"/>
                  <a:pt x="658825" y="517914"/>
                  <a:pt x="655015" y="520772"/>
                </a:cubicBezTo>
                <a:cubicBezTo>
                  <a:pt x="651205" y="522677"/>
                  <a:pt x="647395" y="525534"/>
                  <a:pt x="643585" y="527439"/>
                </a:cubicBezTo>
                <a:cubicBezTo>
                  <a:pt x="636918" y="530297"/>
                  <a:pt x="631203" y="529344"/>
                  <a:pt x="624535" y="527439"/>
                </a:cubicBezTo>
                <a:cubicBezTo>
                  <a:pt x="619773" y="526487"/>
                  <a:pt x="615010" y="526487"/>
                  <a:pt x="610248" y="525534"/>
                </a:cubicBezTo>
                <a:cubicBezTo>
                  <a:pt x="606438" y="524582"/>
                  <a:pt x="599770" y="523629"/>
                  <a:pt x="601675" y="518867"/>
                </a:cubicBezTo>
                <a:cubicBezTo>
                  <a:pt x="602628" y="515057"/>
                  <a:pt x="610248" y="515057"/>
                  <a:pt x="614058" y="515057"/>
                </a:cubicBezTo>
                <a:cubicBezTo>
                  <a:pt x="619773" y="515057"/>
                  <a:pt x="629298" y="515057"/>
                  <a:pt x="632155" y="509342"/>
                </a:cubicBezTo>
                <a:cubicBezTo>
                  <a:pt x="632155" y="507437"/>
                  <a:pt x="630250" y="505532"/>
                  <a:pt x="628345" y="503627"/>
                </a:cubicBezTo>
                <a:cubicBezTo>
                  <a:pt x="622630" y="499817"/>
                  <a:pt x="610248" y="503627"/>
                  <a:pt x="604533" y="505532"/>
                </a:cubicBezTo>
                <a:cubicBezTo>
                  <a:pt x="596913" y="508389"/>
                  <a:pt x="591198" y="511247"/>
                  <a:pt x="583578" y="509342"/>
                </a:cubicBezTo>
                <a:cubicBezTo>
                  <a:pt x="575958" y="507437"/>
                  <a:pt x="568338" y="504579"/>
                  <a:pt x="560718" y="501722"/>
                </a:cubicBezTo>
                <a:cubicBezTo>
                  <a:pt x="552145" y="497912"/>
                  <a:pt x="549288" y="492197"/>
                  <a:pt x="558813" y="487434"/>
                </a:cubicBezTo>
                <a:cubicBezTo>
                  <a:pt x="562623" y="485529"/>
                  <a:pt x="566433" y="485529"/>
                  <a:pt x="570243" y="484577"/>
                </a:cubicBezTo>
                <a:cubicBezTo>
                  <a:pt x="573100" y="483624"/>
                  <a:pt x="576910" y="483624"/>
                  <a:pt x="578815" y="480767"/>
                </a:cubicBezTo>
                <a:cubicBezTo>
                  <a:pt x="583578" y="476004"/>
                  <a:pt x="575958" y="471242"/>
                  <a:pt x="571195" y="471242"/>
                </a:cubicBezTo>
                <a:cubicBezTo>
                  <a:pt x="562623" y="469337"/>
                  <a:pt x="553098" y="474099"/>
                  <a:pt x="546430" y="478862"/>
                </a:cubicBezTo>
                <a:cubicBezTo>
                  <a:pt x="536905" y="485529"/>
                  <a:pt x="531190" y="490292"/>
                  <a:pt x="518808" y="490292"/>
                </a:cubicBezTo>
                <a:cubicBezTo>
                  <a:pt x="509283" y="490292"/>
                  <a:pt x="498805" y="487434"/>
                  <a:pt x="489280" y="485529"/>
                </a:cubicBezTo>
                <a:cubicBezTo>
                  <a:pt x="477850" y="482672"/>
                  <a:pt x="467373" y="478862"/>
                  <a:pt x="456895" y="474099"/>
                </a:cubicBezTo>
                <a:cubicBezTo>
                  <a:pt x="456895" y="474099"/>
                  <a:pt x="456895" y="474099"/>
                  <a:pt x="456895" y="474099"/>
                </a:cubicBezTo>
                <a:cubicBezTo>
                  <a:pt x="454990" y="473147"/>
                  <a:pt x="454038" y="472194"/>
                  <a:pt x="453085" y="471242"/>
                </a:cubicBezTo>
                <a:cubicBezTo>
                  <a:pt x="452133" y="470289"/>
                  <a:pt x="451180" y="467432"/>
                  <a:pt x="452133" y="466479"/>
                </a:cubicBezTo>
                <a:cubicBezTo>
                  <a:pt x="453085" y="465527"/>
                  <a:pt x="453085" y="464574"/>
                  <a:pt x="454038" y="464574"/>
                </a:cubicBezTo>
                <a:cubicBezTo>
                  <a:pt x="454038" y="464574"/>
                  <a:pt x="454038" y="464574"/>
                  <a:pt x="454038" y="464574"/>
                </a:cubicBezTo>
                <a:cubicBezTo>
                  <a:pt x="456895" y="463622"/>
                  <a:pt x="460705" y="462669"/>
                  <a:pt x="463563" y="461717"/>
                </a:cubicBezTo>
                <a:cubicBezTo>
                  <a:pt x="468325" y="460764"/>
                  <a:pt x="473088" y="460764"/>
                  <a:pt x="476898" y="459812"/>
                </a:cubicBezTo>
                <a:cubicBezTo>
                  <a:pt x="484518" y="459812"/>
                  <a:pt x="493090" y="457907"/>
                  <a:pt x="500710" y="456002"/>
                </a:cubicBezTo>
                <a:cubicBezTo>
                  <a:pt x="514998" y="453144"/>
                  <a:pt x="528333" y="451239"/>
                  <a:pt x="542620" y="450287"/>
                </a:cubicBezTo>
                <a:cubicBezTo>
                  <a:pt x="549288" y="449334"/>
                  <a:pt x="555955" y="449334"/>
                  <a:pt x="562623" y="447429"/>
                </a:cubicBezTo>
                <a:cubicBezTo>
                  <a:pt x="575005" y="443619"/>
                  <a:pt x="584530" y="451239"/>
                  <a:pt x="593103" y="456954"/>
                </a:cubicBezTo>
                <a:cubicBezTo>
                  <a:pt x="596913" y="458859"/>
                  <a:pt x="604533" y="463622"/>
                  <a:pt x="608343" y="468384"/>
                </a:cubicBezTo>
                <a:cubicBezTo>
                  <a:pt x="611200" y="476957"/>
                  <a:pt x="605485" y="487434"/>
                  <a:pt x="614058" y="495054"/>
                </a:cubicBezTo>
                <a:cubicBezTo>
                  <a:pt x="618820" y="498864"/>
                  <a:pt x="627393" y="502674"/>
                  <a:pt x="631203" y="496007"/>
                </a:cubicBezTo>
                <a:cubicBezTo>
                  <a:pt x="633108" y="493149"/>
                  <a:pt x="633108" y="490292"/>
                  <a:pt x="633108" y="487434"/>
                </a:cubicBezTo>
                <a:cubicBezTo>
                  <a:pt x="633108" y="484577"/>
                  <a:pt x="631203" y="480767"/>
                  <a:pt x="631203" y="477909"/>
                </a:cubicBezTo>
                <a:cubicBezTo>
                  <a:pt x="629298" y="472194"/>
                  <a:pt x="635965" y="474099"/>
                  <a:pt x="639775" y="475052"/>
                </a:cubicBezTo>
                <a:cubicBezTo>
                  <a:pt x="640728" y="475052"/>
                  <a:pt x="641680" y="475052"/>
                  <a:pt x="642633" y="474099"/>
                </a:cubicBezTo>
                <a:cubicBezTo>
                  <a:pt x="648348" y="472194"/>
                  <a:pt x="653110" y="472194"/>
                  <a:pt x="658825" y="475052"/>
                </a:cubicBezTo>
                <a:cubicBezTo>
                  <a:pt x="664540" y="478862"/>
                  <a:pt x="668350" y="481719"/>
                  <a:pt x="675970" y="484577"/>
                </a:cubicBezTo>
                <a:cubicBezTo>
                  <a:pt x="683590" y="487434"/>
                  <a:pt x="693115" y="485529"/>
                  <a:pt x="698830" y="480767"/>
                </a:cubicBezTo>
                <a:cubicBezTo>
                  <a:pt x="703593" y="476004"/>
                  <a:pt x="704545" y="463622"/>
                  <a:pt x="698830" y="459812"/>
                </a:cubicBezTo>
                <a:cubicBezTo>
                  <a:pt x="685495" y="450287"/>
                  <a:pt x="670255" y="461717"/>
                  <a:pt x="655015" y="456954"/>
                </a:cubicBezTo>
                <a:cubicBezTo>
                  <a:pt x="649300" y="455049"/>
                  <a:pt x="645490" y="452192"/>
                  <a:pt x="639775" y="451239"/>
                </a:cubicBezTo>
                <a:cubicBezTo>
                  <a:pt x="634060" y="451239"/>
                  <a:pt x="622630" y="444572"/>
                  <a:pt x="618820" y="439809"/>
                </a:cubicBezTo>
                <a:cubicBezTo>
                  <a:pt x="617868" y="435999"/>
                  <a:pt x="631203" y="433142"/>
                  <a:pt x="632155" y="433142"/>
                </a:cubicBezTo>
                <a:cubicBezTo>
                  <a:pt x="638823" y="432189"/>
                  <a:pt x="644538" y="431237"/>
                  <a:pt x="651205" y="429332"/>
                </a:cubicBezTo>
                <a:cubicBezTo>
                  <a:pt x="662635" y="426474"/>
                  <a:pt x="675018" y="421712"/>
                  <a:pt x="686448" y="420759"/>
                </a:cubicBezTo>
                <a:cubicBezTo>
                  <a:pt x="699783" y="418854"/>
                  <a:pt x="715023" y="421712"/>
                  <a:pt x="720738" y="435047"/>
                </a:cubicBezTo>
                <a:cubicBezTo>
                  <a:pt x="723595" y="440762"/>
                  <a:pt x="729310" y="443619"/>
                  <a:pt x="735978" y="442667"/>
                </a:cubicBezTo>
                <a:cubicBezTo>
                  <a:pt x="749313" y="440762"/>
                  <a:pt x="743598" y="421712"/>
                  <a:pt x="737883" y="415997"/>
                </a:cubicBezTo>
                <a:cubicBezTo>
                  <a:pt x="734073" y="412187"/>
                  <a:pt x="731215" y="409329"/>
                  <a:pt x="727405" y="406472"/>
                </a:cubicBezTo>
                <a:cubicBezTo>
                  <a:pt x="722643" y="403614"/>
                  <a:pt x="708355" y="402662"/>
                  <a:pt x="717880" y="391232"/>
                </a:cubicBezTo>
                <a:cubicBezTo>
                  <a:pt x="724548" y="383612"/>
                  <a:pt x="736930" y="378849"/>
                  <a:pt x="746455" y="385517"/>
                </a:cubicBezTo>
                <a:cubicBezTo>
                  <a:pt x="750265" y="388374"/>
                  <a:pt x="753123" y="391232"/>
                  <a:pt x="757885" y="393137"/>
                </a:cubicBezTo>
                <a:cubicBezTo>
                  <a:pt x="760743" y="394089"/>
                  <a:pt x="767410" y="391232"/>
                  <a:pt x="768363" y="388374"/>
                </a:cubicBezTo>
                <a:cubicBezTo>
                  <a:pt x="777888" y="387422"/>
                  <a:pt x="775983" y="381707"/>
                  <a:pt x="772173" y="37599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1" name="Google Shape;131;p7"/>
          <p:cNvSpPr/>
          <p:nvPr/>
        </p:nvSpPr>
        <p:spPr>
          <a:xfrm flipH="1" rot="2549757">
            <a:off x="10376946" y="5896936"/>
            <a:ext cx="646253" cy="646171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" name="Google Shape;132;p7"/>
          <p:cNvSpPr/>
          <p:nvPr/>
        </p:nvSpPr>
        <p:spPr>
          <a:xfrm flipH="1" rot="4715850">
            <a:off x="1962411" y="5986993"/>
            <a:ext cx="646313" cy="644670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" name="Google Shape;133;p7"/>
          <p:cNvSpPr/>
          <p:nvPr/>
        </p:nvSpPr>
        <p:spPr>
          <a:xfrm flipH="1">
            <a:off x="1289133" y="4361368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" name="Google Shape;134;p7"/>
          <p:cNvSpPr/>
          <p:nvPr/>
        </p:nvSpPr>
        <p:spPr>
          <a:xfrm flipH="1">
            <a:off x="1223544" y="39252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5" name="Google Shape;135;p7"/>
          <p:cNvSpPr/>
          <p:nvPr/>
        </p:nvSpPr>
        <p:spPr>
          <a:xfrm flipH="1">
            <a:off x="415608" y="3789405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" name="Google Shape;136;p7"/>
          <p:cNvSpPr/>
          <p:nvPr/>
        </p:nvSpPr>
        <p:spPr>
          <a:xfrm flipH="1">
            <a:off x="1415663" y="3503681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7"/>
          <p:cNvSpPr/>
          <p:nvPr/>
        </p:nvSpPr>
        <p:spPr>
          <a:xfrm flipH="1">
            <a:off x="415601" y="2974355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8" name="Google Shape;138;p7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">
  <p:cSld name="TITLE_AND_BODY_1"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8"/>
          <p:cNvSpPr/>
          <p:nvPr/>
        </p:nvSpPr>
        <p:spPr>
          <a:xfrm flipH="1">
            <a:off x="187001" y="2974355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1" name="Google Shape;141;p8"/>
          <p:cNvSpPr/>
          <p:nvPr/>
        </p:nvSpPr>
        <p:spPr>
          <a:xfrm>
            <a:off x="-8025" y="4822024"/>
            <a:ext cx="12200021" cy="202895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" name="Google Shape;142;p8"/>
          <p:cNvSpPr/>
          <p:nvPr/>
        </p:nvSpPr>
        <p:spPr>
          <a:xfrm flipH="1">
            <a:off x="-8021" y="5093701"/>
            <a:ext cx="12200021" cy="176431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" name="Google Shape;143;p8"/>
          <p:cNvSpPr/>
          <p:nvPr/>
        </p:nvSpPr>
        <p:spPr>
          <a:xfrm>
            <a:off x="-8021" y="5220318"/>
            <a:ext cx="12200021" cy="163198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" name="Google Shape;144;p8"/>
          <p:cNvSpPr/>
          <p:nvPr/>
        </p:nvSpPr>
        <p:spPr>
          <a:xfrm flipH="1">
            <a:off x="11210784" y="9563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5" name="Google Shape;145;p8"/>
          <p:cNvSpPr/>
          <p:nvPr/>
        </p:nvSpPr>
        <p:spPr>
          <a:xfrm>
            <a:off x="626975" y="465250"/>
            <a:ext cx="10915500" cy="55830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8"/>
          <p:cNvSpPr txBox="1"/>
          <p:nvPr>
            <p:ph type="title"/>
          </p:nvPr>
        </p:nvSpPr>
        <p:spPr>
          <a:xfrm>
            <a:off x="1289125" y="593375"/>
            <a:ext cx="9622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>
                <a:solidFill>
                  <a:schemeClr val="dk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>
                <a:solidFill>
                  <a:schemeClr val="dk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>
                <a:solidFill>
                  <a:schemeClr val="dk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>
                <a:solidFill>
                  <a:schemeClr val="dk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>
                <a:solidFill>
                  <a:schemeClr val="dk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>
                <a:solidFill>
                  <a:schemeClr val="dk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>
                <a:solidFill>
                  <a:schemeClr val="dk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>
                <a:solidFill>
                  <a:schemeClr val="dk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4400"/>
              <a:buNone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147" name="Google Shape;147;p8"/>
          <p:cNvSpPr txBox="1"/>
          <p:nvPr>
            <p:ph idx="1" type="body"/>
          </p:nvPr>
        </p:nvSpPr>
        <p:spPr>
          <a:xfrm>
            <a:off x="1289125" y="1536649"/>
            <a:ext cx="9622500" cy="386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Char char="●"/>
              <a:defRPr>
                <a:solidFill>
                  <a:schemeClr val="dk2"/>
                </a:solidFill>
              </a:defRPr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Char char="○"/>
              <a:defRPr>
                <a:solidFill>
                  <a:schemeClr val="dk2"/>
                </a:solidFill>
              </a:defRPr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Char char="■"/>
              <a:defRPr>
                <a:solidFill>
                  <a:schemeClr val="dk2"/>
                </a:solidFill>
              </a:defRPr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Char char="●"/>
              <a:defRPr>
                <a:solidFill>
                  <a:schemeClr val="dk2"/>
                </a:solidFill>
              </a:defRPr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Char char="○"/>
              <a:defRPr>
                <a:solidFill>
                  <a:schemeClr val="dk2"/>
                </a:solidFill>
              </a:defRPr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Char char="■"/>
              <a:defRPr>
                <a:solidFill>
                  <a:schemeClr val="dk2"/>
                </a:solidFill>
              </a:defRPr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Char char="●"/>
              <a:defRPr>
                <a:solidFill>
                  <a:schemeClr val="dk2"/>
                </a:solidFill>
              </a:defRPr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1900"/>
              <a:buChar char="○"/>
              <a:defRPr>
                <a:solidFill>
                  <a:schemeClr val="dk2"/>
                </a:solidFill>
              </a:defRPr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1900"/>
              <a:buChar char="■"/>
              <a:defRPr>
                <a:solidFill>
                  <a:schemeClr val="dk2"/>
                </a:solidFill>
              </a:defRPr>
            </a:lvl9pPr>
          </a:lstStyle>
          <a:p/>
        </p:txBody>
      </p:sp>
      <p:sp>
        <p:nvSpPr>
          <p:cNvPr id="148" name="Google Shape;148;p8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9" name="Google Shape;149;p8"/>
          <p:cNvSpPr/>
          <p:nvPr/>
        </p:nvSpPr>
        <p:spPr>
          <a:xfrm>
            <a:off x="10829784" y="11087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" name="Google Shape;150;p8"/>
          <p:cNvSpPr/>
          <p:nvPr/>
        </p:nvSpPr>
        <p:spPr>
          <a:xfrm flipH="1">
            <a:off x="10318034" y="2502074"/>
            <a:ext cx="842091" cy="3862332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" name="Google Shape;151;p8"/>
          <p:cNvSpPr/>
          <p:nvPr/>
        </p:nvSpPr>
        <p:spPr>
          <a:xfrm flipH="1">
            <a:off x="10997087" y="3444150"/>
            <a:ext cx="1055788" cy="2849811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" name="Google Shape;152;p8"/>
          <p:cNvSpPr/>
          <p:nvPr/>
        </p:nvSpPr>
        <p:spPr>
          <a:xfrm>
            <a:off x="-8021" y="5711206"/>
            <a:ext cx="12200021" cy="113945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8"/>
          <p:cNvSpPr/>
          <p:nvPr/>
        </p:nvSpPr>
        <p:spPr>
          <a:xfrm flipH="1">
            <a:off x="8176730" y="4822035"/>
            <a:ext cx="2049712" cy="1899603"/>
          </a:xfrm>
          <a:custGeom>
            <a:rect b="b" l="l" r="r" t="t"/>
            <a:pathLst>
              <a:path extrusionOk="0" h="1899603" w="2049712">
                <a:moveTo>
                  <a:pt x="1137101" y="1406149"/>
                </a:moveTo>
                <a:cubicBezTo>
                  <a:pt x="1178019" y="1408486"/>
                  <a:pt x="1215429" y="1443557"/>
                  <a:pt x="1206076" y="1509024"/>
                </a:cubicBezTo>
                <a:cubicBezTo>
                  <a:pt x="1187371" y="1621254"/>
                  <a:pt x="1075142" y="1611906"/>
                  <a:pt x="1187371" y="1686726"/>
                </a:cubicBezTo>
                <a:cubicBezTo>
                  <a:pt x="1215424" y="1705431"/>
                  <a:pt x="1271539" y="1883123"/>
                  <a:pt x="1280896" y="1883123"/>
                </a:cubicBezTo>
                <a:cubicBezTo>
                  <a:pt x="1308949" y="1873776"/>
                  <a:pt x="1374421" y="1705431"/>
                  <a:pt x="1355716" y="1668021"/>
                </a:cubicBezTo>
                <a:cubicBezTo>
                  <a:pt x="1327654" y="1611906"/>
                  <a:pt x="1224781" y="1546434"/>
                  <a:pt x="1308949" y="1480971"/>
                </a:cubicBezTo>
                <a:cubicBezTo>
                  <a:pt x="1524061" y="1303269"/>
                  <a:pt x="1477293" y="1892481"/>
                  <a:pt x="1458588" y="1892481"/>
                </a:cubicBezTo>
                <a:cubicBezTo>
                  <a:pt x="1495998" y="1901828"/>
                  <a:pt x="1505356" y="1789598"/>
                  <a:pt x="1552113" y="1789598"/>
                </a:cubicBezTo>
                <a:cubicBezTo>
                  <a:pt x="1608228" y="1789598"/>
                  <a:pt x="1610568" y="1834024"/>
                  <a:pt x="1596540" y="1881956"/>
                </a:cubicBezTo>
                <a:lnTo>
                  <a:pt x="1589259" y="1899603"/>
                </a:lnTo>
                <a:lnTo>
                  <a:pt x="985988" y="1899603"/>
                </a:lnTo>
                <a:lnTo>
                  <a:pt x="974162" y="1862957"/>
                </a:lnTo>
                <a:cubicBezTo>
                  <a:pt x="966417" y="1849220"/>
                  <a:pt x="955897" y="1836361"/>
                  <a:pt x="944207" y="1827008"/>
                </a:cubicBezTo>
                <a:cubicBezTo>
                  <a:pt x="850682" y="1742841"/>
                  <a:pt x="766505" y="1686726"/>
                  <a:pt x="878735" y="1546434"/>
                </a:cubicBezTo>
                <a:cubicBezTo>
                  <a:pt x="925502" y="1490319"/>
                  <a:pt x="1047079" y="1537086"/>
                  <a:pt x="1047079" y="1499676"/>
                </a:cubicBezTo>
                <a:cubicBezTo>
                  <a:pt x="1051758" y="1434209"/>
                  <a:pt x="1096184" y="1403812"/>
                  <a:pt x="1137101" y="1406149"/>
                </a:cubicBezTo>
                <a:close/>
                <a:moveTo>
                  <a:pt x="2049712" y="1220521"/>
                </a:moveTo>
                <a:lnTo>
                  <a:pt x="2049712" y="1255997"/>
                </a:lnTo>
                <a:lnTo>
                  <a:pt x="2047800" y="1247155"/>
                </a:lnTo>
                <a:close/>
                <a:moveTo>
                  <a:pt x="164147" y="331198"/>
                </a:moveTo>
                <a:cubicBezTo>
                  <a:pt x="177299" y="331782"/>
                  <a:pt x="191328" y="342303"/>
                  <a:pt x="205356" y="368021"/>
                </a:cubicBezTo>
                <a:cubicBezTo>
                  <a:pt x="214713" y="386726"/>
                  <a:pt x="186651" y="695363"/>
                  <a:pt x="242766" y="667301"/>
                </a:cubicBezTo>
                <a:cubicBezTo>
                  <a:pt x="252123" y="667301"/>
                  <a:pt x="214713" y="386726"/>
                  <a:pt x="317586" y="536366"/>
                </a:cubicBezTo>
                <a:cubicBezTo>
                  <a:pt x="392406" y="639248"/>
                  <a:pt x="270828" y="798236"/>
                  <a:pt x="280176" y="910465"/>
                </a:cubicBezTo>
                <a:cubicBezTo>
                  <a:pt x="280176" y="938528"/>
                  <a:pt x="289533" y="938528"/>
                  <a:pt x="317586" y="929170"/>
                </a:cubicBezTo>
                <a:cubicBezTo>
                  <a:pt x="326943" y="901118"/>
                  <a:pt x="308238" y="816940"/>
                  <a:pt x="345648" y="798236"/>
                </a:cubicBezTo>
                <a:cubicBezTo>
                  <a:pt x="420468" y="770183"/>
                  <a:pt x="401763" y="910465"/>
                  <a:pt x="392406" y="938528"/>
                </a:cubicBezTo>
                <a:cubicBezTo>
                  <a:pt x="364353" y="1032052"/>
                  <a:pt x="252123" y="1219102"/>
                  <a:pt x="336291" y="1312627"/>
                </a:cubicBezTo>
                <a:cubicBezTo>
                  <a:pt x="336291" y="1312627"/>
                  <a:pt x="429816" y="1209745"/>
                  <a:pt x="439173" y="1209745"/>
                </a:cubicBezTo>
                <a:cubicBezTo>
                  <a:pt x="532698" y="1191040"/>
                  <a:pt x="467225" y="1275217"/>
                  <a:pt x="448521" y="1293922"/>
                </a:cubicBezTo>
                <a:cubicBezTo>
                  <a:pt x="420468" y="1359384"/>
                  <a:pt x="457878" y="1443562"/>
                  <a:pt x="448521" y="1518381"/>
                </a:cubicBezTo>
                <a:cubicBezTo>
                  <a:pt x="429816" y="1621254"/>
                  <a:pt x="298881" y="1696074"/>
                  <a:pt x="345648" y="1798956"/>
                </a:cubicBezTo>
                <a:cubicBezTo>
                  <a:pt x="352662" y="1812984"/>
                  <a:pt x="361429" y="1834612"/>
                  <a:pt x="371949" y="1858139"/>
                </a:cubicBezTo>
                <a:lnTo>
                  <a:pt x="393583" y="1899603"/>
                </a:lnTo>
                <a:lnTo>
                  <a:pt x="196413" y="1899603"/>
                </a:lnTo>
                <a:lnTo>
                  <a:pt x="160086" y="1872561"/>
                </a:lnTo>
                <a:lnTo>
                  <a:pt x="172773" y="1862194"/>
                </a:lnTo>
                <a:cubicBezTo>
                  <a:pt x="198343" y="1817949"/>
                  <a:pt x="173796" y="1664513"/>
                  <a:pt x="149241" y="1639959"/>
                </a:cubicBezTo>
                <a:cubicBezTo>
                  <a:pt x="121189" y="1611906"/>
                  <a:pt x="-75218" y="1424857"/>
                  <a:pt x="65074" y="1387447"/>
                </a:cubicBezTo>
                <a:cubicBezTo>
                  <a:pt x="167946" y="1359384"/>
                  <a:pt x="121189" y="1630611"/>
                  <a:pt x="270828" y="1583844"/>
                </a:cubicBezTo>
                <a:cubicBezTo>
                  <a:pt x="401763" y="1480971"/>
                  <a:pt x="298881" y="1434204"/>
                  <a:pt x="224061" y="1340679"/>
                </a:cubicBezTo>
                <a:cubicBezTo>
                  <a:pt x="186651" y="1293922"/>
                  <a:pt x="186651" y="1228450"/>
                  <a:pt x="205356" y="1172335"/>
                </a:cubicBezTo>
                <a:cubicBezTo>
                  <a:pt x="224061" y="1106872"/>
                  <a:pt x="139894" y="1078810"/>
                  <a:pt x="111831" y="1041400"/>
                </a:cubicBezTo>
                <a:cubicBezTo>
                  <a:pt x="74421" y="994643"/>
                  <a:pt x="-65861" y="760826"/>
                  <a:pt x="37011" y="714068"/>
                </a:cubicBezTo>
                <a:cubicBezTo>
                  <a:pt x="149241" y="667301"/>
                  <a:pt x="121189" y="1013347"/>
                  <a:pt x="186651" y="1013347"/>
                </a:cubicBezTo>
                <a:cubicBezTo>
                  <a:pt x="177303" y="1013347"/>
                  <a:pt x="167946" y="751478"/>
                  <a:pt x="158599" y="723416"/>
                </a:cubicBezTo>
                <a:cubicBezTo>
                  <a:pt x="121189" y="629891"/>
                  <a:pt x="93126" y="545723"/>
                  <a:pt x="93126" y="452199"/>
                </a:cubicBezTo>
                <a:cubicBezTo>
                  <a:pt x="93126" y="417123"/>
                  <a:pt x="124691" y="329446"/>
                  <a:pt x="164147" y="331198"/>
                </a:cubicBezTo>
                <a:close/>
                <a:moveTo>
                  <a:pt x="569832" y="15769"/>
                </a:moveTo>
                <a:cubicBezTo>
                  <a:pt x="577852" y="14819"/>
                  <a:pt x="589981" y="19642"/>
                  <a:pt x="607518" y="31332"/>
                </a:cubicBezTo>
                <a:cubicBezTo>
                  <a:pt x="710390" y="96804"/>
                  <a:pt x="654275" y="255792"/>
                  <a:pt x="654275" y="349316"/>
                </a:cubicBezTo>
                <a:cubicBezTo>
                  <a:pt x="644927" y="414789"/>
                  <a:pt x="672980" y="536366"/>
                  <a:pt x="607518" y="592481"/>
                </a:cubicBezTo>
                <a:cubicBezTo>
                  <a:pt x="598160" y="648596"/>
                  <a:pt x="701042" y="835645"/>
                  <a:pt x="729095" y="882413"/>
                </a:cubicBezTo>
                <a:cubicBezTo>
                  <a:pt x="813272" y="760826"/>
                  <a:pt x="822620" y="779531"/>
                  <a:pt x="738452" y="639248"/>
                </a:cubicBezTo>
                <a:cubicBezTo>
                  <a:pt x="710390" y="592481"/>
                  <a:pt x="691685" y="321264"/>
                  <a:pt x="813272" y="414789"/>
                </a:cubicBezTo>
                <a:cubicBezTo>
                  <a:pt x="888092" y="470904"/>
                  <a:pt x="831977" y="583133"/>
                  <a:pt x="916144" y="648596"/>
                </a:cubicBezTo>
                <a:cubicBezTo>
                  <a:pt x="1000322" y="714068"/>
                  <a:pt x="1056437" y="863708"/>
                  <a:pt x="916144" y="901118"/>
                </a:cubicBezTo>
                <a:cubicBezTo>
                  <a:pt x="813272" y="929170"/>
                  <a:pt x="775862" y="1069462"/>
                  <a:pt x="766505" y="1162987"/>
                </a:cubicBezTo>
                <a:cubicBezTo>
                  <a:pt x="757157" y="1284564"/>
                  <a:pt x="850682" y="1350037"/>
                  <a:pt x="888092" y="1209745"/>
                </a:cubicBezTo>
                <a:cubicBezTo>
                  <a:pt x="925502" y="1097515"/>
                  <a:pt x="1000322" y="1191040"/>
                  <a:pt x="1009669" y="1275217"/>
                </a:cubicBezTo>
                <a:cubicBezTo>
                  <a:pt x="1019027" y="1396794"/>
                  <a:pt x="813272" y="1424857"/>
                  <a:pt x="747800" y="1499676"/>
                </a:cubicBezTo>
                <a:cubicBezTo>
                  <a:pt x="663632" y="1611906"/>
                  <a:pt x="747800" y="1639959"/>
                  <a:pt x="766505" y="1742841"/>
                </a:cubicBezTo>
                <a:cubicBezTo>
                  <a:pt x="775862" y="1770893"/>
                  <a:pt x="729095" y="1883123"/>
                  <a:pt x="757157" y="1892481"/>
                </a:cubicBezTo>
                <a:lnTo>
                  <a:pt x="782801" y="1899603"/>
                </a:lnTo>
                <a:lnTo>
                  <a:pt x="580197" y="1899603"/>
                </a:lnTo>
                <a:lnTo>
                  <a:pt x="604006" y="1869099"/>
                </a:lnTo>
                <a:cubicBezTo>
                  <a:pt x="626218" y="1831689"/>
                  <a:pt x="635570" y="1789603"/>
                  <a:pt x="616865" y="1742841"/>
                </a:cubicBezTo>
                <a:cubicBezTo>
                  <a:pt x="560750" y="1621254"/>
                  <a:pt x="551403" y="1555791"/>
                  <a:pt x="654275" y="1462267"/>
                </a:cubicBezTo>
                <a:cubicBezTo>
                  <a:pt x="766505" y="1350037"/>
                  <a:pt x="635570" y="1265860"/>
                  <a:pt x="551403" y="1200397"/>
                </a:cubicBezTo>
                <a:cubicBezTo>
                  <a:pt x="495288" y="1144282"/>
                  <a:pt x="429816" y="1060105"/>
                  <a:pt x="439173" y="975938"/>
                </a:cubicBezTo>
                <a:cubicBezTo>
                  <a:pt x="457878" y="788888"/>
                  <a:pt x="579455" y="1032052"/>
                  <a:pt x="598160" y="1060105"/>
                </a:cubicBezTo>
                <a:cubicBezTo>
                  <a:pt x="635570" y="1069462"/>
                  <a:pt x="663632" y="1069462"/>
                  <a:pt x="672980" y="1060105"/>
                </a:cubicBezTo>
                <a:cubicBezTo>
                  <a:pt x="672980" y="1022695"/>
                  <a:pt x="635570" y="994643"/>
                  <a:pt x="616865" y="966580"/>
                </a:cubicBezTo>
                <a:cubicBezTo>
                  <a:pt x="598160" y="901118"/>
                  <a:pt x="579455" y="845003"/>
                  <a:pt x="570108" y="779531"/>
                </a:cubicBezTo>
                <a:cubicBezTo>
                  <a:pt x="532698" y="536366"/>
                  <a:pt x="429816" y="620543"/>
                  <a:pt x="392406" y="527019"/>
                </a:cubicBezTo>
                <a:cubicBezTo>
                  <a:pt x="364353" y="452199"/>
                  <a:pt x="326943" y="311907"/>
                  <a:pt x="420468" y="265149"/>
                </a:cubicBezTo>
                <a:cubicBezTo>
                  <a:pt x="542045" y="209034"/>
                  <a:pt x="429816" y="396084"/>
                  <a:pt x="439173" y="433494"/>
                </a:cubicBezTo>
                <a:cubicBezTo>
                  <a:pt x="439173" y="480251"/>
                  <a:pt x="513993" y="527019"/>
                  <a:pt x="560750" y="508314"/>
                </a:cubicBezTo>
                <a:cubicBezTo>
                  <a:pt x="658952" y="311912"/>
                  <a:pt x="513696" y="22419"/>
                  <a:pt x="569832" y="15769"/>
                </a:cubicBezTo>
                <a:close/>
                <a:moveTo>
                  <a:pt x="1617162" y="517"/>
                </a:moveTo>
                <a:cubicBezTo>
                  <a:pt x="1672531" y="-8562"/>
                  <a:pt x="1664348" y="104984"/>
                  <a:pt x="1598880" y="96804"/>
                </a:cubicBezTo>
                <a:cubicBezTo>
                  <a:pt x="1570818" y="143562"/>
                  <a:pt x="1561471" y="209034"/>
                  <a:pt x="1561471" y="265149"/>
                </a:cubicBezTo>
                <a:cubicBezTo>
                  <a:pt x="1608228" y="433494"/>
                  <a:pt x="1711110" y="330612"/>
                  <a:pt x="1785930" y="246444"/>
                </a:cubicBezTo>
                <a:cubicBezTo>
                  <a:pt x="1795278" y="237087"/>
                  <a:pt x="1860750" y="171624"/>
                  <a:pt x="1870097" y="237087"/>
                </a:cubicBezTo>
                <a:cubicBezTo>
                  <a:pt x="1879455" y="321264"/>
                  <a:pt x="1804635" y="368021"/>
                  <a:pt x="1748520" y="424136"/>
                </a:cubicBezTo>
                <a:cubicBezTo>
                  <a:pt x="1673700" y="498956"/>
                  <a:pt x="1608228" y="573776"/>
                  <a:pt x="1524061" y="639248"/>
                </a:cubicBezTo>
                <a:cubicBezTo>
                  <a:pt x="1355716" y="770183"/>
                  <a:pt x="1449241" y="873055"/>
                  <a:pt x="1514703" y="1041400"/>
                </a:cubicBezTo>
                <a:cubicBezTo>
                  <a:pt x="1533408" y="1060105"/>
                  <a:pt x="1552113" y="1060105"/>
                  <a:pt x="1570818" y="1050757"/>
                </a:cubicBezTo>
                <a:cubicBezTo>
                  <a:pt x="1580175" y="1032052"/>
                  <a:pt x="1654995" y="676658"/>
                  <a:pt x="1739163" y="807593"/>
                </a:cubicBezTo>
                <a:cubicBezTo>
                  <a:pt x="1776573" y="854350"/>
                  <a:pt x="1673700" y="929170"/>
                  <a:pt x="1664343" y="966580"/>
                </a:cubicBezTo>
                <a:cubicBezTo>
                  <a:pt x="1626933" y="1050757"/>
                  <a:pt x="1636290" y="1116220"/>
                  <a:pt x="1589523" y="1200397"/>
                </a:cubicBezTo>
                <a:cubicBezTo>
                  <a:pt x="1580175" y="1265860"/>
                  <a:pt x="1598880" y="1293922"/>
                  <a:pt x="1645638" y="1284564"/>
                </a:cubicBezTo>
                <a:cubicBezTo>
                  <a:pt x="1673700" y="1219102"/>
                  <a:pt x="1683048" y="1003990"/>
                  <a:pt x="1813983" y="1069462"/>
                </a:cubicBezTo>
                <a:cubicBezTo>
                  <a:pt x="1954275" y="1144282"/>
                  <a:pt x="1785930" y="1237807"/>
                  <a:pt x="1757868" y="1312627"/>
                </a:cubicBezTo>
                <a:cubicBezTo>
                  <a:pt x="1729815" y="1378089"/>
                  <a:pt x="1729815" y="1555791"/>
                  <a:pt x="1739163" y="1621254"/>
                </a:cubicBezTo>
                <a:cubicBezTo>
                  <a:pt x="1748516" y="1672695"/>
                  <a:pt x="1764884" y="1724134"/>
                  <a:pt x="1791772" y="1766220"/>
                </a:cubicBezTo>
                <a:lnTo>
                  <a:pt x="1837610" y="1817977"/>
                </a:lnTo>
                <a:lnTo>
                  <a:pt x="1837610" y="1899603"/>
                </a:lnTo>
                <a:lnTo>
                  <a:pt x="1759754" y="1899603"/>
                </a:lnTo>
                <a:lnTo>
                  <a:pt x="1709941" y="1863252"/>
                </a:lnTo>
                <a:cubicBezTo>
                  <a:pt x="1657332" y="1822335"/>
                  <a:pt x="1612907" y="1775572"/>
                  <a:pt x="1608228" y="1705431"/>
                </a:cubicBezTo>
                <a:cubicBezTo>
                  <a:pt x="1608228" y="1583844"/>
                  <a:pt x="1570818" y="1387447"/>
                  <a:pt x="1449241" y="1312627"/>
                </a:cubicBezTo>
                <a:cubicBezTo>
                  <a:pt x="1299601" y="1331332"/>
                  <a:pt x="1178014" y="1293922"/>
                  <a:pt x="1093847" y="1172335"/>
                </a:cubicBezTo>
                <a:cubicBezTo>
                  <a:pt x="1037732" y="1106872"/>
                  <a:pt x="1112551" y="1060105"/>
                  <a:pt x="1178014" y="1088167"/>
                </a:cubicBezTo>
                <a:cubicBezTo>
                  <a:pt x="1252834" y="1116220"/>
                  <a:pt x="1290244" y="1200397"/>
                  <a:pt x="1365064" y="1228450"/>
                </a:cubicBezTo>
                <a:cubicBezTo>
                  <a:pt x="1337011" y="1162987"/>
                  <a:pt x="1327654" y="1069462"/>
                  <a:pt x="1262191" y="1022695"/>
                </a:cubicBezTo>
                <a:cubicBezTo>
                  <a:pt x="1206076" y="985285"/>
                  <a:pt x="1131256" y="966580"/>
                  <a:pt x="1093847" y="901118"/>
                </a:cubicBezTo>
                <a:cubicBezTo>
                  <a:pt x="1056437" y="826298"/>
                  <a:pt x="1103194" y="760826"/>
                  <a:pt x="1103194" y="686006"/>
                </a:cubicBezTo>
                <a:cubicBezTo>
                  <a:pt x="1093847" y="620543"/>
                  <a:pt x="1037732" y="564428"/>
                  <a:pt x="1028374" y="498956"/>
                </a:cubicBezTo>
                <a:cubicBezTo>
                  <a:pt x="1019027" y="433494"/>
                  <a:pt x="1131256" y="489609"/>
                  <a:pt x="1149961" y="508314"/>
                </a:cubicBezTo>
                <a:cubicBezTo>
                  <a:pt x="1206076" y="564428"/>
                  <a:pt x="1206076" y="648596"/>
                  <a:pt x="1206076" y="723416"/>
                </a:cubicBezTo>
                <a:cubicBezTo>
                  <a:pt x="1206076" y="779531"/>
                  <a:pt x="1196719" y="854350"/>
                  <a:pt x="1243486" y="901118"/>
                </a:cubicBezTo>
                <a:cubicBezTo>
                  <a:pt x="1299601" y="975938"/>
                  <a:pt x="1346359" y="1032052"/>
                  <a:pt x="1402473" y="1106872"/>
                </a:cubicBezTo>
                <a:cubicBezTo>
                  <a:pt x="1421178" y="994643"/>
                  <a:pt x="1318306" y="891760"/>
                  <a:pt x="1318306" y="770183"/>
                </a:cubicBezTo>
                <a:cubicBezTo>
                  <a:pt x="1318306" y="686006"/>
                  <a:pt x="1290244" y="639248"/>
                  <a:pt x="1262191" y="564428"/>
                </a:cubicBezTo>
                <a:cubicBezTo>
                  <a:pt x="1234129" y="498956"/>
                  <a:pt x="1262191" y="396084"/>
                  <a:pt x="1252834" y="330612"/>
                </a:cubicBezTo>
                <a:cubicBezTo>
                  <a:pt x="1215424" y="227739"/>
                  <a:pt x="1084489" y="190329"/>
                  <a:pt x="1112551" y="59395"/>
                </a:cubicBezTo>
                <a:cubicBezTo>
                  <a:pt x="1149961" y="-108950"/>
                  <a:pt x="1234129" y="143562"/>
                  <a:pt x="1243486" y="152919"/>
                </a:cubicBezTo>
                <a:cubicBezTo>
                  <a:pt x="1262191" y="171624"/>
                  <a:pt x="1299601" y="31332"/>
                  <a:pt x="1355716" y="50037"/>
                </a:cubicBezTo>
                <a:cubicBezTo>
                  <a:pt x="1402473" y="68742"/>
                  <a:pt x="1346359" y="209034"/>
                  <a:pt x="1337011" y="237087"/>
                </a:cubicBezTo>
                <a:cubicBezTo>
                  <a:pt x="1299601" y="339969"/>
                  <a:pt x="1308949" y="573776"/>
                  <a:pt x="1458588" y="592481"/>
                </a:cubicBezTo>
                <a:cubicBezTo>
                  <a:pt x="1608228" y="480251"/>
                  <a:pt x="1467946" y="339969"/>
                  <a:pt x="1495998" y="190329"/>
                </a:cubicBezTo>
                <a:cubicBezTo>
                  <a:pt x="1505356" y="124857"/>
                  <a:pt x="1533408" y="50037"/>
                  <a:pt x="1589523" y="12627"/>
                </a:cubicBezTo>
                <a:cubicBezTo>
                  <a:pt x="1600045" y="5613"/>
                  <a:pt x="1609252" y="1813"/>
                  <a:pt x="1617162" y="51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" name="Google Shape;154;p8"/>
          <p:cNvSpPr/>
          <p:nvPr/>
        </p:nvSpPr>
        <p:spPr>
          <a:xfrm flipH="1" rot="2549757">
            <a:off x="10376946" y="5896936"/>
            <a:ext cx="646253" cy="646171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5" name="Google Shape;155;p8"/>
          <p:cNvSpPr/>
          <p:nvPr/>
        </p:nvSpPr>
        <p:spPr>
          <a:xfrm flipH="1" rot="4715850">
            <a:off x="1962411" y="5986993"/>
            <a:ext cx="646313" cy="644670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6" name="Google Shape;156;p8"/>
          <p:cNvSpPr/>
          <p:nvPr/>
        </p:nvSpPr>
        <p:spPr>
          <a:xfrm flipH="1">
            <a:off x="1289133" y="4361368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" name="Google Shape;157;p8"/>
          <p:cNvSpPr/>
          <p:nvPr/>
        </p:nvSpPr>
        <p:spPr>
          <a:xfrm flipH="1">
            <a:off x="1223544" y="39252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" name="Google Shape;158;p8"/>
          <p:cNvSpPr/>
          <p:nvPr/>
        </p:nvSpPr>
        <p:spPr>
          <a:xfrm flipH="1">
            <a:off x="415608" y="3789405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8"/>
          <p:cNvSpPr/>
          <p:nvPr/>
        </p:nvSpPr>
        <p:spPr>
          <a:xfrm flipH="1">
            <a:off x="882263" y="3427481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0" name="Google Shape;160;p8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sp>
        <p:nvSpPr>
          <p:cNvPr id="161" name="Google Shape;161;p8"/>
          <p:cNvSpPr/>
          <p:nvPr/>
        </p:nvSpPr>
        <p:spPr>
          <a:xfrm flipH="1">
            <a:off x="-349425" y="4533046"/>
            <a:ext cx="2153379" cy="1761738"/>
          </a:xfrm>
          <a:custGeom>
            <a:rect b="b" l="l" r="r" t="t"/>
            <a:pathLst>
              <a:path extrusionOk="0" h="634289" w="775294">
                <a:moveTo>
                  <a:pt x="772173" y="375992"/>
                </a:moveTo>
                <a:cubicBezTo>
                  <a:pt x="770268" y="373134"/>
                  <a:pt x="765505" y="370277"/>
                  <a:pt x="761695" y="368372"/>
                </a:cubicBezTo>
                <a:cubicBezTo>
                  <a:pt x="757885" y="367419"/>
                  <a:pt x="754075" y="366467"/>
                  <a:pt x="749313" y="367419"/>
                </a:cubicBezTo>
                <a:cubicBezTo>
                  <a:pt x="745503" y="367419"/>
                  <a:pt x="741693" y="368372"/>
                  <a:pt x="737883" y="366467"/>
                </a:cubicBezTo>
                <a:cubicBezTo>
                  <a:pt x="730263" y="362657"/>
                  <a:pt x="739788" y="351227"/>
                  <a:pt x="743598" y="344559"/>
                </a:cubicBezTo>
                <a:cubicBezTo>
                  <a:pt x="743598" y="343607"/>
                  <a:pt x="744550" y="342654"/>
                  <a:pt x="744550" y="341702"/>
                </a:cubicBezTo>
                <a:cubicBezTo>
                  <a:pt x="749313" y="328367"/>
                  <a:pt x="732168" y="327414"/>
                  <a:pt x="724548" y="334082"/>
                </a:cubicBezTo>
                <a:cubicBezTo>
                  <a:pt x="717880" y="339797"/>
                  <a:pt x="718833" y="351227"/>
                  <a:pt x="717880" y="357894"/>
                </a:cubicBezTo>
                <a:cubicBezTo>
                  <a:pt x="715975" y="365514"/>
                  <a:pt x="715023" y="373134"/>
                  <a:pt x="712165" y="380754"/>
                </a:cubicBezTo>
                <a:cubicBezTo>
                  <a:pt x="701688" y="395042"/>
                  <a:pt x="688353" y="398852"/>
                  <a:pt x="672160" y="401709"/>
                </a:cubicBezTo>
                <a:cubicBezTo>
                  <a:pt x="665493" y="403614"/>
                  <a:pt x="659778" y="405519"/>
                  <a:pt x="653110" y="407424"/>
                </a:cubicBezTo>
                <a:cubicBezTo>
                  <a:pt x="651205" y="408377"/>
                  <a:pt x="649300" y="409329"/>
                  <a:pt x="647395" y="409329"/>
                </a:cubicBezTo>
                <a:lnTo>
                  <a:pt x="647395" y="409329"/>
                </a:lnTo>
                <a:cubicBezTo>
                  <a:pt x="647395" y="409329"/>
                  <a:pt x="647395" y="409329"/>
                  <a:pt x="647395" y="409329"/>
                </a:cubicBezTo>
                <a:cubicBezTo>
                  <a:pt x="646443" y="409329"/>
                  <a:pt x="645490" y="409329"/>
                  <a:pt x="644538" y="409329"/>
                </a:cubicBezTo>
                <a:cubicBezTo>
                  <a:pt x="637870" y="408377"/>
                  <a:pt x="642633" y="398852"/>
                  <a:pt x="644538" y="396947"/>
                </a:cubicBezTo>
                <a:cubicBezTo>
                  <a:pt x="647395" y="393137"/>
                  <a:pt x="651205" y="388374"/>
                  <a:pt x="655015" y="385517"/>
                </a:cubicBezTo>
                <a:cubicBezTo>
                  <a:pt x="660730" y="380754"/>
                  <a:pt x="673113" y="382659"/>
                  <a:pt x="679780" y="381707"/>
                </a:cubicBezTo>
                <a:cubicBezTo>
                  <a:pt x="683590" y="381707"/>
                  <a:pt x="686448" y="378849"/>
                  <a:pt x="689305" y="375992"/>
                </a:cubicBezTo>
                <a:cubicBezTo>
                  <a:pt x="692163" y="373134"/>
                  <a:pt x="695020" y="363609"/>
                  <a:pt x="689305" y="360752"/>
                </a:cubicBezTo>
                <a:cubicBezTo>
                  <a:pt x="685495" y="358847"/>
                  <a:pt x="683590" y="359799"/>
                  <a:pt x="679780" y="360752"/>
                </a:cubicBezTo>
                <a:cubicBezTo>
                  <a:pt x="675970" y="361704"/>
                  <a:pt x="673113" y="364562"/>
                  <a:pt x="670255" y="365514"/>
                </a:cubicBezTo>
                <a:cubicBezTo>
                  <a:pt x="673113" y="364562"/>
                  <a:pt x="661683" y="371229"/>
                  <a:pt x="663588" y="365514"/>
                </a:cubicBezTo>
                <a:cubicBezTo>
                  <a:pt x="670255" y="350274"/>
                  <a:pt x="683590" y="335034"/>
                  <a:pt x="698830" y="328367"/>
                </a:cubicBezTo>
                <a:cubicBezTo>
                  <a:pt x="707403" y="325509"/>
                  <a:pt x="713118" y="321699"/>
                  <a:pt x="716928" y="314079"/>
                </a:cubicBezTo>
                <a:cubicBezTo>
                  <a:pt x="720738" y="304554"/>
                  <a:pt x="715975" y="295029"/>
                  <a:pt x="706450" y="291219"/>
                </a:cubicBezTo>
                <a:cubicBezTo>
                  <a:pt x="699783" y="288362"/>
                  <a:pt x="693115" y="295982"/>
                  <a:pt x="690258" y="299792"/>
                </a:cubicBezTo>
                <a:cubicBezTo>
                  <a:pt x="689305" y="301697"/>
                  <a:pt x="688353" y="301697"/>
                  <a:pt x="688353" y="302649"/>
                </a:cubicBezTo>
                <a:cubicBezTo>
                  <a:pt x="686448" y="307412"/>
                  <a:pt x="685495" y="313127"/>
                  <a:pt x="681685" y="316937"/>
                </a:cubicBezTo>
                <a:cubicBezTo>
                  <a:pt x="679780" y="318842"/>
                  <a:pt x="676923" y="319794"/>
                  <a:pt x="674065" y="318842"/>
                </a:cubicBezTo>
                <a:cubicBezTo>
                  <a:pt x="671208" y="317889"/>
                  <a:pt x="670255" y="315032"/>
                  <a:pt x="670255" y="312174"/>
                </a:cubicBezTo>
                <a:cubicBezTo>
                  <a:pt x="669303" y="306459"/>
                  <a:pt x="671208" y="300744"/>
                  <a:pt x="669303" y="295982"/>
                </a:cubicBezTo>
                <a:cubicBezTo>
                  <a:pt x="666445" y="290267"/>
                  <a:pt x="662635" y="289314"/>
                  <a:pt x="657873" y="294077"/>
                </a:cubicBezTo>
                <a:cubicBezTo>
                  <a:pt x="651205" y="299792"/>
                  <a:pt x="653110" y="307412"/>
                  <a:pt x="654063" y="314079"/>
                </a:cubicBezTo>
                <a:cubicBezTo>
                  <a:pt x="655968" y="321699"/>
                  <a:pt x="659778" y="330272"/>
                  <a:pt x="655015" y="337892"/>
                </a:cubicBezTo>
                <a:cubicBezTo>
                  <a:pt x="652158" y="343607"/>
                  <a:pt x="649300" y="348369"/>
                  <a:pt x="646443" y="354084"/>
                </a:cubicBezTo>
                <a:cubicBezTo>
                  <a:pt x="644538" y="356942"/>
                  <a:pt x="638823" y="369324"/>
                  <a:pt x="632155" y="359799"/>
                </a:cubicBezTo>
                <a:cubicBezTo>
                  <a:pt x="630250" y="356942"/>
                  <a:pt x="629298" y="354084"/>
                  <a:pt x="627393" y="351227"/>
                </a:cubicBezTo>
                <a:cubicBezTo>
                  <a:pt x="626440" y="348369"/>
                  <a:pt x="623583" y="343607"/>
                  <a:pt x="619773" y="343607"/>
                </a:cubicBezTo>
                <a:cubicBezTo>
                  <a:pt x="613105" y="342654"/>
                  <a:pt x="611200" y="345512"/>
                  <a:pt x="610248" y="351227"/>
                </a:cubicBezTo>
                <a:cubicBezTo>
                  <a:pt x="609295" y="355037"/>
                  <a:pt x="611200" y="358847"/>
                  <a:pt x="613105" y="361704"/>
                </a:cubicBezTo>
                <a:cubicBezTo>
                  <a:pt x="617868" y="370277"/>
                  <a:pt x="622630" y="375992"/>
                  <a:pt x="618820" y="385517"/>
                </a:cubicBezTo>
                <a:cubicBezTo>
                  <a:pt x="618820" y="385517"/>
                  <a:pt x="618820" y="385517"/>
                  <a:pt x="618820" y="385517"/>
                </a:cubicBezTo>
                <a:cubicBezTo>
                  <a:pt x="612153" y="395994"/>
                  <a:pt x="605485" y="417902"/>
                  <a:pt x="591198" y="421712"/>
                </a:cubicBezTo>
                <a:cubicBezTo>
                  <a:pt x="583578" y="423617"/>
                  <a:pt x="575958" y="424569"/>
                  <a:pt x="568338" y="425522"/>
                </a:cubicBezTo>
                <a:cubicBezTo>
                  <a:pt x="565480" y="425522"/>
                  <a:pt x="562623" y="426474"/>
                  <a:pt x="559765" y="427427"/>
                </a:cubicBezTo>
                <a:cubicBezTo>
                  <a:pt x="558813" y="427427"/>
                  <a:pt x="557860" y="428379"/>
                  <a:pt x="556908" y="428379"/>
                </a:cubicBezTo>
                <a:cubicBezTo>
                  <a:pt x="556908" y="428379"/>
                  <a:pt x="556908" y="428379"/>
                  <a:pt x="556908" y="428379"/>
                </a:cubicBezTo>
                <a:cubicBezTo>
                  <a:pt x="555955" y="428379"/>
                  <a:pt x="555003" y="429332"/>
                  <a:pt x="554050" y="429332"/>
                </a:cubicBezTo>
                <a:cubicBezTo>
                  <a:pt x="551193" y="430284"/>
                  <a:pt x="549288" y="430284"/>
                  <a:pt x="546430" y="428379"/>
                </a:cubicBezTo>
                <a:cubicBezTo>
                  <a:pt x="543573" y="426474"/>
                  <a:pt x="545478" y="423617"/>
                  <a:pt x="548335" y="421712"/>
                </a:cubicBezTo>
                <a:cubicBezTo>
                  <a:pt x="550240" y="418854"/>
                  <a:pt x="552145" y="416949"/>
                  <a:pt x="555003" y="415044"/>
                </a:cubicBezTo>
                <a:cubicBezTo>
                  <a:pt x="563575" y="408377"/>
                  <a:pt x="577863" y="414092"/>
                  <a:pt x="586435" y="405519"/>
                </a:cubicBezTo>
                <a:cubicBezTo>
                  <a:pt x="591198" y="400757"/>
                  <a:pt x="591198" y="394089"/>
                  <a:pt x="585483" y="390279"/>
                </a:cubicBezTo>
                <a:cubicBezTo>
                  <a:pt x="578815" y="386469"/>
                  <a:pt x="568338" y="392184"/>
                  <a:pt x="561670" y="395994"/>
                </a:cubicBezTo>
                <a:cubicBezTo>
                  <a:pt x="558813" y="397899"/>
                  <a:pt x="555003" y="399804"/>
                  <a:pt x="552145" y="399804"/>
                </a:cubicBezTo>
                <a:cubicBezTo>
                  <a:pt x="551193" y="399804"/>
                  <a:pt x="550240" y="399804"/>
                  <a:pt x="550240" y="398852"/>
                </a:cubicBezTo>
                <a:cubicBezTo>
                  <a:pt x="550240" y="398852"/>
                  <a:pt x="550240" y="397899"/>
                  <a:pt x="550240" y="396947"/>
                </a:cubicBezTo>
                <a:cubicBezTo>
                  <a:pt x="550240" y="396947"/>
                  <a:pt x="550240" y="396947"/>
                  <a:pt x="550240" y="396947"/>
                </a:cubicBezTo>
                <a:cubicBezTo>
                  <a:pt x="550240" y="396947"/>
                  <a:pt x="550240" y="395994"/>
                  <a:pt x="551193" y="395994"/>
                </a:cubicBezTo>
                <a:lnTo>
                  <a:pt x="551193" y="395994"/>
                </a:lnTo>
                <a:cubicBezTo>
                  <a:pt x="552145" y="395042"/>
                  <a:pt x="553098" y="393137"/>
                  <a:pt x="554050" y="392184"/>
                </a:cubicBezTo>
                <a:cubicBezTo>
                  <a:pt x="555003" y="390279"/>
                  <a:pt x="555955" y="389327"/>
                  <a:pt x="556908" y="387422"/>
                </a:cubicBezTo>
                <a:cubicBezTo>
                  <a:pt x="556908" y="387422"/>
                  <a:pt x="556908" y="386469"/>
                  <a:pt x="557860" y="386469"/>
                </a:cubicBezTo>
                <a:cubicBezTo>
                  <a:pt x="561670" y="379802"/>
                  <a:pt x="564528" y="372182"/>
                  <a:pt x="567385" y="365514"/>
                </a:cubicBezTo>
                <a:cubicBezTo>
                  <a:pt x="572148" y="355037"/>
                  <a:pt x="576910" y="346464"/>
                  <a:pt x="587388" y="341702"/>
                </a:cubicBezTo>
                <a:cubicBezTo>
                  <a:pt x="592150" y="338844"/>
                  <a:pt x="596913" y="336939"/>
                  <a:pt x="601675" y="333129"/>
                </a:cubicBezTo>
                <a:cubicBezTo>
                  <a:pt x="610248" y="327414"/>
                  <a:pt x="612153" y="320747"/>
                  <a:pt x="606438" y="311222"/>
                </a:cubicBezTo>
                <a:cubicBezTo>
                  <a:pt x="603580" y="305507"/>
                  <a:pt x="593103" y="304554"/>
                  <a:pt x="588340" y="307412"/>
                </a:cubicBezTo>
                <a:cubicBezTo>
                  <a:pt x="583578" y="310269"/>
                  <a:pt x="581673" y="313127"/>
                  <a:pt x="579768" y="317889"/>
                </a:cubicBezTo>
                <a:cubicBezTo>
                  <a:pt x="578815" y="319794"/>
                  <a:pt x="577863" y="321699"/>
                  <a:pt x="576910" y="323604"/>
                </a:cubicBezTo>
                <a:cubicBezTo>
                  <a:pt x="576910" y="323604"/>
                  <a:pt x="576910" y="324557"/>
                  <a:pt x="575958" y="324557"/>
                </a:cubicBezTo>
                <a:cubicBezTo>
                  <a:pt x="575958" y="325509"/>
                  <a:pt x="575005" y="326462"/>
                  <a:pt x="575005" y="326462"/>
                </a:cubicBezTo>
                <a:cubicBezTo>
                  <a:pt x="575005" y="326462"/>
                  <a:pt x="575005" y="326462"/>
                  <a:pt x="574053" y="326462"/>
                </a:cubicBezTo>
                <a:cubicBezTo>
                  <a:pt x="573100" y="327414"/>
                  <a:pt x="572148" y="328367"/>
                  <a:pt x="571195" y="329319"/>
                </a:cubicBezTo>
                <a:cubicBezTo>
                  <a:pt x="571195" y="329319"/>
                  <a:pt x="571195" y="329319"/>
                  <a:pt x="570243" y="330272"/>
                </a:cubicBezTo>
                <a:cubicBezTo>
                  <a:pt x="566433" y="332177"/>
                  <a:pt x="564528" y="331224"/>
                  <a:pt x="562623" y="329319"/>
                </a:cubicBezTo>
                <a:cubicBezTo>
                  <a:pt x="561670" y="328367"/>
                  <a:pt x="560718" y="326462"/>
                  <a:pt x="560718" y="322652"/>
                </a:cubicBezTo>
                <a:cubicBezTo>
                  <a:pt x="560718" y="320747"/>
                  <a:pt x="560718" y="318842"/>
                  <a:pt x="559765" y="317889"/>
                </a:cubicBezTo>
                <a:cubicBezTo>
                  <a:pt x="558813" y="312174"/>
                  <a:pt x="552145" y="309317"/>
                  <a:pt x="547383" y="313127"/>
                </a:cubicBezTo>
                <a:cubicBezTo>
                  <a:pt x="538810" y="318842"/>
                  <a:pt x="543573" y="328367"/>
                  <a:pt x="547383" y="335034"/>
                </a:cubicBezTo>
                <a:cubicBezTo>
                  <a:pt x="548335" y="335987"/>
                  <a:pt x="550240" y="339797"/>
                  <a:pt x="551193" y="340749"/>
                </a:cubicBezTo>
                <a:cubicBezTo>
                  <a:pt x="556908" y="347417"/>
                  <a:pt x="554050" y="355037"/>
                  <a:pt x="551193" y="361704"/>
                </a:cubicBezTo>
                <a:cubicBezTo>
                  <a:pt x="550240" y="362657"/>
                  <a:pt x="549288" y="365514"/>
                  <a:pt x="547383" y="367419"/>
                </a:cubicBezTo>
                <a:cubicBezTo>
                  <a:pt x="545478" y="371229"/>
                  <a:pt x="542620" y="375039"/>
                  <a:pt x="536905" y="374087"/>
                </a:cubicBezTo>
                <a:cubicBezTo>
                  <a:pt x="531190" y="374087"/>
                  <a:pt x="529285" y="366467"/>
                  <a:pt x="529285" y="362657"/>
                </a:cubicBezTo>
                <a:cubicBezTo>
                  <a:pt x="529285" y="355989"/>
                  <a:pt x="530238" y="348369"/>
                  <a:pt x="530238" y="341702"/>
                </a:cubicBezTo>
                <a:cubicBezTo>
                  <a:pt x="529285" y="336939"/>
                  <a:pt x="526428" y="332177"/>
                  <a:pt x="521665" y="333129"/>
                </a:cubicBezTo>
                <a:cubicBezTo>
                  <a:pt x="514998" y="334082"/>
                  <a:pt x="512140" y="338844"/>
                  <a:pt x="510235" y="344559"/>
                </a:cubicBezTo>
                <a:cubicBezTo>
                  <a:pt x="508330" y="351227"/>
                  <a:pt x="508330" y="356942"/>
                  <a:pt x="510235" y="363609"/>
                </a:cubicBezTo>
                <a:cubicBezTo>
                  <a:pt x="511188" y="369324"/>
                  <a:pt x="512140" y="376944"/>
                  <a:pt x="514998" y="382659"/>
                </a:cubicBezTo>
                <a:cubicBezTo>
                  <a:pt x="520713" y="395042"/>
                  <a:pt x="508330" y="410282"/>
                  <a:pt x="503568" y="423617"/>
                </a:cubicBezTo>
                <a:cubicBezTo>
                  <a:pt x="498805" y="435999"/>
                  <a:pt x="492138" y="442667"/>
                  <a:pt x="478803" y="445524"/>
                </a:cubicBezTo>
                <a:cubicBezTo>
                  <a:pt x="477850" y="445524"/>
                  <a:pt x="464515" y="446477"/>
                  <a:pt x="463563" y="446477"/>
                </a:cubicBezTo>
                <a:cubicBezTo>
                  <a:pt x="462610" y="446477"/>
                  <a:pt x="460705" y="446477"/>
                  <a:pt x="459753" y="446477"/>
                </a:cubicBezTo>
                <a:cubicBezTo>
                  <a:pt x="457848" y="446477"/>
                  <a:pt x="456895" y="446477"/>
                  <a:pt x="455943" y="445524"/>
                </a:cubicBezTo>
                <a:cubicBezTo>
                  <a:pt x="454038" y="445524"/>
                  <a:pt x="452133" y="444572"/>
                  <a:pt x="452133" y="442667"/>
                </a:cubicBezTo>
                <a:cubicBezTo>
                  <a:pt x="449275" y="436952"/>
                  <a:pt x="456895" y="434094"/>
                  <a:pt x="456895" y="429332"/>
                </a:cubicBezTo>
                <a:cubicBezTo>
                  <a:pt x="456895" y="427427"/>
                  <a:pt x="455943" y="427427"/>
                  <a:pt x="454038" y="425522"/>
                </a:cubicBezTo>
                <a:cubicBezTo>
                  <a:pt x="449275" y="419807"/>
                  <a:pt x="459753" y="417902"/>
                  <a:pt x="462610" y="415997"/>
                </a:cubicBezTo>
                <a:cubicBezTo>
                  <a:pt x="471183" y="411234"/>
                  <a:pt x="474040" y="401709"/>
                  <a:pt x="477850" y="393137"/>
                </a:cubicBezTo>
                <a:cubicBezTo>
                  <a:pt x="487375" y="368372"/>
                  <a:pt x="494043" y="341702"/>
                  <a:pt x="509283" y="319794"/>
                </a:cubicBezTo>
                <a:cubicBezTo>
                  <a:pt x="518808" y="305507"/>
                  <a:pt x="533095" y="295982"/>
                  <a:pt x="549288" y="289314"/>
                </a:cubicBezTo>
                <a:cubicBezTo>
                  <a:pt x="561670" y="283599"/>
                  <a:pt x="575005" y="277884"/>
                  <a:pt x="589293" y="276932"/>
                </a:cubicBezTo>
                <a:cubicBezTo>
                  <a:pt x="595008" y="276932"/>
                  <a:pt x="601675" y="277884"/>
                  <a:pt x="607390" y="278837"/>
                </a:cubicBezTo>
                <a:cubicBezTo>
                  <a:pt x="615963" y="280742"/>
                  <a:pt x="617868" y="286457"/>
                  <a:pt x="624535" y="290267"/>
                </a:cubicBezTo>
                <a:cubicBezTo>
                  <a:pt x="630250" y="294077"/>
                  <a:pt x="640728" y="294077"/>
                  <a:pt x="644538" y="288362"/>
                </a:cubicBezTo>
                <a:cubicBezTo>
                  <a:pt x="647395" y="283599"/>
                  <a:pt x="650253" y="274074"/>
                  <a:pt x="643585" y="271217"/>
                </a:cubicBezTo>
                <a:cubicBezTo>
                  <a:pt x="637870" y="269312"/>
                  <a:pt x="632155" y="265502"/>
                  <a:pt x="626440" y="264549"/>
                </a:cubicBezTo>
                <a:cubicBezTo>
                  <a:pt x="615010" y="262644"/>
                  <a:pt x="626440" y="258834"/>
                  <a:pt x="627393" y="257882"/>
                </a:cubicBezTo>
                <a:cubicBezTo>
                  <a:pt x="632155" y="255977"/>
                  <a:pt x="635965" y="255024"/>
                  <a:pt x="640728" y="253119"/>
                </a:cubicBezTo>
                <a:cubicBezTo>
                  <a:pt x="649300" y="250262"/>
                  <a:pt x="657873" y="248357"/>
                  <a:pt x="666445" y="248357"/>
                </a:cubicBezTo>
                <a:cubicBezTo>
                  <a:pt x="675970" y="248357"/>
                  <a:pt x="681685" y="254072"/>
                  <a:pt x="688353" y="259787"/>
                </a:cubicBezTo>
                <a:cubicBezTo>
                  <a:pt x="695020" y="264549"/>
                  <a:pt x="705498" y="264549"/>
                  <a:pt x="711213" y="257882"/>
                </a:cubicBezTo>
                <a:cubicBezTo>
                  <a:pt x="715975" y="252167"/>
                  <a:pt x="715023" y="248357"/>
                  <a:pt x="710260" y="242642"/>
                </a:cubicBezTo>
                <a:cubicBezTo>
                  <a:pt x="707403" y="239784"/>
                  <a:pt x="703593" y="237879"/>
                  <a:pt x="698830" y="236927"/>
                </a:cubicBezTo>
                <a:cubicBezTo>
                  <a:pt x="695973" y="236927"/>
                  <a:pt x="672160" y="235022"/>
                  <a:pt x="680733" y="229307"/>
                </a:cubicBezTo>
                <a:cubicBezTo>
                  <a:pt x="694068" y="219782"/>
                  <a:pt x="711213" y="218829"/>
                  <a:pt x="726453" y="216924"/>
                </a:cubicBezTo>
                <a:cubicBezTo>
                  <a:pt x="735978" y="215972"/>
                  <a:pt x="744550" y="212162"/>
                  <a:pt x="749313" y="203589"/>
                </a:cubicBezTo>
                <a:cubicBezTo>
                  <a:pt x="753123" y="197874"/>
                  <a:pt x="752170" y="190254"/>
                  <a:pt x="747408" y="185492"/>
                </a:cubicBezTo>
                <a:cubicBezTo>
                  <a:pt x="740740" y="178824"/>
                  <a:pt x="728358" y="183587"/>
                  <a:pt x="721690" y="187397"/>
                </a:cubicBezTo>
                <a:cubicBezTo>
                  <a:pt x="715023" y="191207"/>
                  <a:pt x="710260" y="196922"/>
                  <a:pt x="703593" y="200732"/>
                </a:cubicBezTo>
                <a:cubicBezTo>
                  <a:pt x="701688" y="202637"/>
                  <a:pt x="698830" y="203589"/>
                  <a:pt x="695973" y="204542"/>
                </a:cubicBezTo>
                <a:cubicBezTo>
                  <a:pt x="689305" y="208352"/>
                  <a:pt x="681685" y="211209"/>
                  <a:pt x="675018" y="212162"/>
                </a:cubicBezTo>
                <a:cubicBezTo>
                  <a:pt x="670255" y="213114"/>
                  <a:pt x="665493" y="211209"/>
                  <a:pt x="665493" y="206447"/>
                </a:cubicBezTo>
                <a:cubicBezTo>
                  <a:pt x="665493" y="199779"/>
                  <a:pt x="670255" y="195017"/>
                  <a:pt x="673113" y="189302"/>
                </a:cubicBezTo>
                <a:cubicBezTo>
                  <a:pt x="674065" y="188349"/>
                  <a:pt x="674065" y="186444"/>
                  <a:pt x="674065" y="186444"/>
                </a:cubicBezTo>
                <a:cubicBezTo>
                  <a:pt x="675018" y="182634"/>
                  <a:pt x="675018" y="178824"/>
                  <a:pt x="673113" y="175014"/>
                </a:cubicBezTo>
                <a:cubicBezTo>
                  <a:pt x="671208" y="169299"/>
                  <a:pt x="661683" y="173109"/>
                  <a:pt x="659778" y="175967"/>
                </a:cubicBezTo>
                <a:cubicBezTo>
                  <a:pt x="650253" y="185492"/>
                  <a:pt x="650253" y="195969"/>
                  <a:pt x="649300" y="208352"/>
                </a:cubicBezTo>
                <a:cubicBezTo>
                  <a:pt x="649300" y="213114"/>
                  <a:pt x="648348" y="216924"/>
                  <a:pt x="645490" y="220734"/>
                </a:cubicBezTo>
                <a:cubicBezTo>
                  <a:pt x="638823" y="225497"/>
                  <a:pt x="622630" y="234069"/>
                  <a:pt x="620725" y="223592"/>
                </a:cubicBezTo>
                <a:cubicBezTo>
                  <a:pt x="619773" y="215972"/>
                  <a:pt x="625488" y="209304"/>
                  <a:pt x="625488" y="202637"/>
                </a:cubicBezTo>
                <a:cubicBezTo>
                  <a:pt x="625488" y="196922"/>
                  <a:pt x="620725" y="192159"/>
                  <a:pt x="614058" y="195969"/>
                </a:cubicBezTo>
                <a:cubicBezTo>
                  <a:pt x="604533" y="201684"/>
                  <a:pt x="600723" y="211209"/>
                  <a:pt x="598818" y="221687"/>
                </a:cubicBezTo>
                <a:cubicBezTo>
                  <a:pt x="596913" y="231212"/>
                  <a:pt x="595008" y="240737"/>
                  <a:pt x="585483" y="247404"/>
                </a:cubicBezTo>
                <a:cubicBezTo>
                  <a:pt x="578815" y="252167"/>
                  <a:pt x="568338" y="255977"/>
                  <a:pt x="560718" y="257882"/>
                </a:cubicBezTo>
                <a:cubicBezTo>
                  <a:pt x="555955" y="258834"/>
                  <a:pt x="552145" y="261692"/>
                  <a:pt x="548335" y="263597"/>
                </a:cubicBezTo>
                <a:cubicBezTo>
                  <a:pt x="545478" y="265502"/>
                  <a:pt x="531190" y="275027"/>
                  <a:pt x="529285" y="265502"/>
                </a:cubicBezTo>
                <a:cubicBezTo>
                  <a:pt x="528333" y="257882"/>
                  <a:pt x="534048" y="250262"/>
                  <a:pt x="537858" y="244547"/>
                </a:cubicBezTo>
                <a:cubicBezTo>
                  <a:pt x="541668" y="237879"/>
                  <a:pt x="550240" y="237879"/>
                  <a:pt x="556908" y="235022"/>
                </a:cubicBezTo>
                <a:cubicBezTo>
                  <a:pt x="562623" y="233117"/>
                  <a:pt x="567385" y="230259"/>
                  <a:pt x="571195" y="226449"/>
                </a:cubicBezTo>
                <a:cubicBezTo>
                  <a:pt x="574053" y="223592"/>
                  <a:pt x="575958" y="213114"/>
                  <a:pt x="570243" y="212162"/>
                </a:cubicBezTo>
                <a:cubicBezTo>
                  <a:pt x="565480" y="211209"/>
                  <a:pt x="562623" y="213114"/>
                  <a:pt x="557860" y="215019"/>
                </a:cubicBezTo>
                <a:cubicBezTo>
                  <a:pt x="554050" y="216924"/>
                  <a:pt x="542620" y="225497"/>
                  <a:pt x="538810" y="220734"/>
                </a:cubicBezTo>
                <a:cubicBezTo>
                  <a:pt x="539763" y="213114"/>
                  <a:pt x="545478" y="190254"/>
                  <a:pt x="546430" y="186444"/>
                </a:cubicBezTo>
                <a:cubicBezTo>
                  <a:pt x="550240" y="166442"/>
                  <a:pt x="566433" y="155964"/>
                  <a:pt x="581673" y="143582"/>
                </a:cubicBezTo>
                <a:cubicBezTo>
                  <a:pt x="590245" y="136914"/>
                  <a:pt x="600723" y="134057"/>
                  <a:pt x="611200" y="135962"/>
                </a:cubicBezTo>
                <a:cubicBezTo>
                  <a:pt x="615963" y="136914"/>
                  <a:pt x="620725" y="139772"/>
                  <a:pt x="626440" y="138819"/>
                </a:cubicBezTo>
                <a:cubicBezTo>
                  <a:pt x="631203" y="137867"/>
                  <a:pt x="638823" y="135009"/>
                  <a:pt x="639775" y="129294"/>
                </a:cubicBezTo>
                <a:cubicBezTo>
                  <a:pt x="639775" y="124532"/>
                  <a:pt x="635965" y="119769"/>
                  <a:pt x="629298" y="117864"/>
                </a:cubicBezTo>
                <a:cubicBezTo>
                  <a:pt x="624535" y="116912"/>
                  <a:pt x="619773" y="115959"/>
                  <a:pt x="615010" y="115959"/>
                </a:cubicBezTo>
                <a:cubicBezTo>
                  <a:pt x="613105" y="115959"/>
                  <a:pt x="611200" y="115959"/>
                  <a:pt x="609295" y="114054"/>
                </a:cubicBezTo>
                <a:cubicBezTo>
                  <a:pt x="606438" y="111197"/>
                  <a:pt x="607390" y="105482"/>
                  <a:pt x="609295" y="102624"/>
                </a:cubicBezTo>
                <a:cubicBezTo>
                  <a:pt x="611200" y="98814"/>
                  <a:pt x="613105" y="95004"/>
                  <a:pt x="615010" y="92147"/>
                </a:cubicBezTo>
                <a:cubicBezTo>
                  <a:pt x="616915" y="87384"/>
                  <a:pt x="617868" y="82622"/>
                  <a:pt x="616915" y="79764"/>
                </a:cubicBezTo>
                <a:cubicBezTo>
                  <a:pt x="614058" y="75002"/>
                  <a:pt x="604533" y="77859"/>
                  <a:pt x="601675" y="80717"/>
                </a:cubicBezTo>
                <a:cubicBezTo>
                  <a:pt x="591198" y="89289"/>
                  <a:pt x="595008" y="101672"/>
                  <a:pt x="591198" y="113102"/>
                </a:cubicBezTo>
                <a:cubicBezTo>
                  <a:pt x="589293" y="118817"/>
                  <a:pt x="578815" y="125484"/>
                  <a:pt x="574053" y="129294"/>
                </a:cubicBezTo>
                <a:cubicBezTo>
                  <a:pt x="569290" y="133104"/>
                  <a:pt x="564528" y="136914"/>
                  <a:pt x="560718" y="140724"/>
                </a:cubicBezTo>
                <a:cubicBezTo>
                  <a:pt x="557860" y="142629"/>
                  <a:pt x="555955" y="145487"/>
                  <a:pt x="553098" y="147392"/>
                </a:cubicBezTo>
                <a:cubicBezTo>
                  <a:pt x="545478" y="153107"/>
                  <a:pt x="547383" y="145487"/>
                  <a:pt x="548335" y="140724"/>
                </a:cubicBezTo>
                <a:cubicBezTo>
                  <a:pt x="550240" y="134057"/>
                  <a:pt x="552145" y="127389"/>
                  <a:pt x="554050" y="120722"/>
                </a:cubicBezTo>
                <a:cubicBezTo>
                  <a:pt x="559765" y="106434"/>
                  <a:pt x="563575" y="90242"/>
                  <a:pt x="575958" y="79764"/>
                </a:cubicBezTo>
                <a:cubicBezTo>
                  <a:pt x="582625" y="74049"/>
                  <a:pt x="587388" y="69287"/>
                  <a:pt x="586435" y="60714"/>
                </a:cubicBezTo>
                <a:cubicBezTo>
                  <a:pt x="586435" y="54999"/>
                  <a:pt x="580720" y="48332"/>
                  <a:pt x="574053" y="50237"/>
                </a:cubicBezTo>
                <a:cubicBezTo>
                  <a:pt x="573100" y="50237"/>
                  <a:pt x="572148" y="51189"/>
                  <a:pt x="571195" y="51189"/>
                </a:cubicBezTo>
                <a:cubicBezTo>
                  <a:pt x="566433" y="54047"/>
                  <a:pt x="563575" y="58809"/>
                  <a:pt x="560718" y="64524"/>
                </a:cubicBezTo>
                <a:cubicBezTo>
                  <a:pt x="559765" y="65477"/>
                  <a:pt x="558813" y="67382"/>
                  <a:pt x="557860" y="69287"/>
                </a:cubicBezTo>
                <a:cubicBezTo>
                  <a:pt x="556908" y="70239"/>
                  <a:pt x="555955" y="72144"/>
                  <a:pt x="555003" y="73097"/>
                </a:cubicBezTo>
                <a:cubicBezTo>
                  <a:pt x="551193" y="75954"/>
                  <a:pt x="548335" y="74049"/>
                  <a:pt x="546430" y="70239"/>
                </a:cubicBezTo>
                <a:cubicBezTo>
                  <a:pt x="544525" y="68334"/>
                  <a:pt x="543573" y="65477"/>
                  <a:pt x="543573" y="62619"/>
                </a:cubicBezTo>
                <a:cubicBezTo>
                  <a:pt x="542620" y="55952"/>
                  <a:pt x="544525" y="50237"/>
                  <a:pt x="543573" y="43569"/>
                </a:cubicBezTo>
                <a:cubicBezTo>
                  <a:pt x="542620" y="40712"/>
                  <a:pt x="541668" y="38807"/>
                  <a:pt x="539763" y="37854"/>
                </a:cubicBezTo>
                <a:cubicBezTo>
                  <a:pt x="534048" y="34997"/>
                  <a:pt x="528333" y="39759"/>
                  <a:pt x="526428" y="44522"/>
                </a:cubicBezTo>
                <a:cubicBezTo>
                  <a:pt x="523570" y="54047"/>
                  <a:pt x="525475" y="61667"/>
                  <a:pt x="527380" y="71192"/>
                </a:cubicBezTo>
                <a:cubicBezTo>
                  <a:pt x="530238" y="82622"/>
                  <a:pt x="537858" y="92147"/>
                  <a:pt x="535953" y="104529"/>
                </a:cubicBezTo>
                <a:cubicBezTo>
                  <a:pt x="535000" y="111197"/>
                  <a:pt x="532143" y="117864"/>
                  <a:pt x="530238" y="124532"/>
                </a:cubicBezTo>
                <a:cubicBezTo>
                  <a:pt x="527380" y="132152"/>
                  <a:pt x="520713" y="147392"/>
                  <a:pt x="511188" y="135009"/>
                </a:cubicBezTo>
                <a:cubicBezTo>
                  <a:pt x="501663" y="122627"/>
                  <a:pt x="497853" y="103577"/>
                  <a:pt x="498805" y="88337"/>
                </a:cubicBezTo>
                <a:cubicBezTo>
                  <a:pt x="499758" y="79764"/>
                  <a:pt x="503568" y="69287"/>
                  <a:pt x="497853" y="61667"/>
                </a:cubicBezTo>
                <a:cubicBezTo>
                  <a:pt x="494043" y="55952"/>
                  <a:pt x="483565" y="56904"/>
                  <a:pt x="477850" y="58809"/>
                </a:cubicBezTo>
                <a:cubicBezTo>
                  <a:pt x="472135" y="60714"/>
                  <a:pt x="470230" y="69287"/>
                  <a:pt x="471183" y="74049"/>
                </a:cubicBezTo>
                <a:cubicBezTo>
                  <a:pt x="471183" y="79764"/>
                  <a:pt x="473088" y="85479"/>
                  <a:pt x="474993" y="91194"/>
                </a:cubicBezTo>
                <a:cubicBezTo>
                  <a:pt x="474993" y="91194"/>
                  <a:pt x="479755" y="104529"/>
                  <a:pt x="479755" y="108339"/>
                </a:cubicBezTo>
                <a:cubicBezTo>
                  <a:pt x="474993" y="109292"/>
                  <a:pt x="467373" y="105482"/>
                  <a:pt x="464515" y="104529"/>
                </a:cubicBezTo>
                <a:cubicBezTo>
                  <a:pt x="461658" y="103577"/>
                  <a:pt x="459753" y="104529"/>
                  <a:pt x="456895" y="105482"/>
                </a:cubicBezTo>
                <a:cubicBezTo>
                  <a:pt x="453085" y="106434"/>
                  <a:pt x="452133" y="112149"/>
                  <a:pt x="452133" y="115007"/>
                </a:cubicBezTo>
                <a:cubicBezTo>
                  <a:pt x="452133" y="119769"/>
                  <a:pt x="457848" y="122627"/>
                  <a:pt x="461658" y="124532"/>
                </a:cubicBezTo>
                <a:cubicBezTo>
                  <a:pt x="466420" y="126437"/>
                  <a:pt x="471183" y="127389"/>
                  <a:pt x="475945" y="128342"/>
                </a:cubicBezTo>
                <a:cubicBezTo>
                  <a:pt x="482613" y="131199"/>
                  <a:pt x="487375" y="135009"/>
                  <a:pt x="492138" y="139772"/>
                </a:cubicBezTo>
                <a:cubicBezTo>
                  <a:pt x="508330" y="156917"/>
                  <a:pt x="512140" y="183587"/>
                  <a:pt x="506425" y="205494"/>
                </a:cubicBezTo>
                <a:cubicBezTo>
                  <a:pt x="503568" y="215972"/>
                  <a:pt x="499758" y="226449"/>
                  <a:pt x="494995" y="235974"/>
                </a:cubicBezTo>
                <a:cubicBezTo>
                  <a:pt x="494043" y="238832"/>
                  <a:pt x="489280" y="254072"/>
                  <a:pt x="484518" y="256929"/>
                </a:cubicBezTo>
                <a:cubicBezTo>
                  <a:pt x="483565" y="257882"/>
                  <a:pt x="482613" y="258834"/>
                  <a:pt x="481660" y="257882"/>
                </a:cubicBezTo>
                <a:cubicBezTo>
                  <a:pt x="478803" y="256929"/>
                  <a:pt x="478803" y="251214"/>
                  <a:pt x="478803" y="249309"/>
                </a:cubicBezTo>
                <a:cubicBezTo>
                  <a:pt x="478803" y="243594"/>
                  <a:pt x="479755" y="238832"/>
                  <a:pt x="479755" y="233117"/>
                </a:cubicBezTo>
                <a:cubicBezTo>
                  <a:pt x="478803" y="231212"/>
                  <a:pt x="477850" y="229307"/>
                  <a:pt x="475945" y="228354"/>
                </a:cubicBezTo>
                <a:cubicBezTo>
                  <a:pt x="469278" y="224544"/>
                  <a:pt x="463563" y="228354"/>
                  <a:pt x="460705" y="235022"/>
                </a:cubicBezTo>
                <a:cubicBezTo>
                  <a:pt x="459753" y="238832"/>
                  <a:pt x="460705" y="242642"/>
                  <a:pt x="462610" y="246452"/>
                </a:cubicBezTo>
                <a:cubicBezTo>
                  <a:pt x="464515" y="251214"/>
                  <a:pt x="464515" y="255977"/>
                  <a:pt x="464515" y="261692"/>
                </a:cubicBezTo>
                <a:cubicBezTo>
                  <a:pt x="464515" y="269312"/>
                  <a:pt x="453085" y="262644"/>
                  <a:pt x="451180" y="261692"/>
                </a:cubicBezTo>
                <a:cubicBezTo>
                  <a:pt x="445465" y="258834"/>
                  <a:pt x="436893" y="261692"/>
                  <a:pt x="435940" y="268359"/>
                </a:cubicBezTo>
                <a:cubicBezTo>
                  <a:pt x="434035" y="280742"/>
                  <a:pt x="456895" y="273122"/>
                  <a:pt x="462610" y="282647"/>
                </a:cubicBezTo>
                <a:cubicBezTo>
                  <a:pt x="471183" y="295029"/>
                  <a:pt x="461658" y="319794"/>
                  <a:pt x="454990" y="331224"/>
                </a:cubicBezTo>
                <a:cubicBezTo>
                  <a:pt x="448323" y="343607"/>
                  <a:pt x="437845" y="318842"/>
                  <a:pt x="434988" y="315984"/>
                </a:cubicBezTo>
                <a:cubicBezTo>
                  <a:pt x="432130" y="312174"/>
                  <a:pt x="428320" y="310269"/>
                  <a:pt x="423558" y="309317"/>
                </a:cubicBezTo>
                <a:cubicBezTo>
                  <a:pt x="422605" y="309317"/>
                  <a:pt x="421653" y="309317"/>
                  <a:pt x="420700" y="309317"/>
                </a:cubicBezTo>
                <a:cubicBezTo>
                  <a:pt x="417843" y="309317"/>
                  <a:pt x="414985" y="311222"/>
                  <a:pt x="413080" y="315032"/>
                </a:cubicBezTo>
                <a:cubicBezTo>
                  <a:pt x="408318" y="326462"/>
                  <a:pt x="425463" y="336939"/>
                  <a:pt x="430225" y="344559"/>
                </a:cubicBezTo>
                <a:cubicBezTo>
                  <a:pt x="442608" y="364562"/>
                  <a:pt x="433083" y="383612"/>
                  <a:pt x="423558" y="401709"/>
                </a:cubicBezTo>
                <a:cubicBezTo>
                  <a:pt x="415938" y="416949"/>
                  <a:pt x="408318" y="431237"/>
                  <a:pt x="397840" y="444572"/>
                </a:cubicBezTo>
                <a:cubicBezTo>
                  <a:pt x="394030" y="446477"/>
                  <a:pt x="391173" y="447429"/>
                  <a:pt x="386410" y="441714"/>
                </a:cubicBezTo>
                <a:cubicBezTo>
                  <a:pt x="381648" y="435999"/>
                  <a:pt x="382600" y="425522"/>
                  <a:pt x="383553" y="418854"/>
                </a:cubicBezTo>
                <a:cubicBezTo>
                  <a:pt x="384505" y="408377"/>
                  <a:pt x="389268" y="398852"/>
                  <a:pt x="394983" y="390279"/>
                </a:cubicBezTo>
                <a:cubicBezTo>
                  <a:pt x="397840" y="386469"/>
                  <a:pt x="400698" y="383612"/>
                  <a:pt x="405460" y="381707"/>
                </a:cubicBezTo>
                <a:cubicBezTo>
                  <a:pt x="410223" y="379802"/>
                  <a:pt x="414985" y="379802"/>
                  <a:pt x="419748" y="377897"/>
                </a:cubicBezTo>
                <a:cubicBezTo>
                  <a:pt x="423558" y="375992"/>
                  <a:pt x="425463" y="372182"/>
                  <a:pt x="427368" y="368372"/>
                </a:cubicBezTo>
                <a:cubicBezTo>
                  <a:pt x="430225" y="360752"/>
                  <a:pt x="428320" y="344559"/>
                  <a:pt x="419748" y="339797"/>
                </a:cubicBezTo>
                <a:cubicBezTo>
                  <a:pt x="411175" y="335987"/>
                  <a:pt x="405460" y="340749"/>
                  <a:pt x="401650" y="347417"/>
                </a:cubicBezTo>
                <a:cubicBezTo>
                  <a:pt x="399745" y="352179"/>
                  <a:pt x="397840" y="357894"/>
                  <a:pt x="395935" y="361704"/>
                </a:cubicBezTo>
                <a:cubicBezTo>
                  <a:pt x="393078" y="366467"/>
                  <a:pt x="389268" y="373134"/>
                  <a:pt x="382600" y="375039"/>
                </a:cubicBezTo>
                <a:cubicBezTo>
                  <a:pt x="374028" y="376944"/>
                  <a:pt x="370218" y="367419"/>
                  <a:pt x="369265" y="361704"/>
                </a:cubicBezTo>
                <a:cubicBezTo>
                  <a:pt x="369265" y="358847"/>
                  <a:pt x="368313" y="355037"/>
                  <a:pt x="367360" y="351227"/>
                </a:cubicBezTo>
                <a:cubicBezTo>
                  <a:pt x="364503" y="326462"/>
                  <a:pt x="370218" y="300744"/>
                  <a:pt x="386410" y="280742"/>
                </a:cubicBezTo>
                <a:cubicBezTo>
                  <a:pt x="394983" y="269312"/>
                  <a:pt x="404508" y="263597"/>
                  <a:pt x="418795" y="262644"/>
                </a:cubicBezTo>
                <a:cubicBezTo>
                  <a:pt x="423558" y="262644"/>
                  <a:pt x="431178" y="261692"/>
                  <a:pt x="434988" y="257882"/>
                </a:cubicBezTo>
                <a:cubicBezTo>
                  <a:pt x="441655" y="252167"/>
                  <a:pt x="440703" y="243594"/>
                  <a:pt x="433083" y="239784"/>
                </a:cubicBezTo>
                <a:cubicBezTo>
                  <a:pt x="429273" y="237879"/>
                  <a:pt x="424510" y="238832"/>
                  <a:pt x="420700" y="240737"/>
                </a:cubicBezTo>
                <a:cubicBezTo>
                  <a:pt x="417843" y="241689"/>
                  <a:pt x="415938" y="243594"/>
                  <a:pt x="413080" y="245499"/>
                </a:cubicBezTo>
                <a:cubicBezTo>
                  <a:pt x="410223" y="247404"/>
                  <a:pt x="404508" y="252167"/>
                  <a:pt x="400698" y="249309"/>
                </a:cubicBezTo>
                <a:cubicBezTo>
                  <a:pt x="397840" y="247404"/>
                  <a:pt x="399745" y="242642"/>
                  <a:pt x="401650" y="239784"/>
                </a:cubicBezTo>
                <a:cubicBezTo>
                  <a:pt x="404508" y="234069"/>
                  <a:pt x="410223" y="226449"/>
                  <a:pt x="410223" y="225497"/>
                </a:cubicBezTo>
                <a:cubicBezTo>
                  <a:pt x="414033" y="219782"/>
                  <a:pt x="417843" y="214067"/>
                  <a:pt x="421653" y="208352"/>
                </a:cubicBezTo>
                <a:cubicBezTo>
                  <a:pt x="429273" y="196922"/>
                  <a:pt x="438798" y="177872"/>
                  <a:pt x="452133" y="172157"/>
                </a:cubicBezTo>
                <a:cubicBezTo>
                  <a:pt x="465468" y="166442"/>
                  <a:pt x="488328" y="142629"/>
                  <a:pt x="468325" y="131199"/>
                </a:cubicBezTo>
                <a:cubicBezTo>
                  <a:pt x="461658" y="127389"/>
                  <a:pt x="450228" y="134057"/>
                  <a:pt x="445465" y="137867"/>
                </a:cubicBezTo>
                <a:cubicBezTo>
                  <a:pt x="444513" y="138819"/>
                  <a:pt x="443560" y="139772"/>
                  <a:pt x="441655" y="140724"/>
                </a:cubicBezTo>
                <a:cubicBezTo>
                  <a:pt x="439750" y="143582"/>
                  <a:pt x="436893" y="146439"/>
                  <a:pt x="434988" y="149297"/>
                </a:cubicBezTo>
                <a:cubicBezTo>
                  <a:pt x="433083" y="152154"/>
                  <a:pt x="431178" y="156917"/>
                  <a:pt x="428320" y="158822"/>
                </a:cubicBezTo>
                <a:cubicBezTo>
                  <a:pt x="420700" y="162632"/>
                  <a:pt x="424510" y="150249"/>
                  <a:pt x="425463" y="144534"/>
                </a:cubicBezTo>
                <a:cubicBezTo>
                  <a:pt x="425463" y="144534"/>
                  <a:pt x="425463" y="144534"/>
                  <a:pt x="425463" y="143582"/>
                </a:cubicBezTo>
                <a:cubicBezTo>
                  <a:pt x="423558" y="135962"/>
                  <a:pt x="417843" y="135009"/>
                  <a:pt x="410223" y="137867"/>
                </a:cubicBezTo>
                <a:cubicBezTo>
                  <a:pt x="403555" y="140724"/>
                  <a:pt x="401650" y="150249"/>
                  <a:pt x="404508" y="156917"/>
                </a:cubicBezTo>
                <a:cubicBezTo>
                  <a:pt x="406413" y="160727"/>
                  <a:pt x="408318" y="164537"/>
                  <a:pt x="409270" y="168347"/>
                </a:cubicBezTo>
                <a:cubicBezTo>
                  <a:pt x="410223" y="172157"/>
                  <a:pt x="407365" y="179777"/>
                  <a:pt x="405460" y="183587"/>
                </a:cubicBezTo>
                <a:cubicBezTo>
                  <a:pt x="402603" y="188349"/>
                  <a:pt x="400698" y="193112"/>
                  <a:pt x="398793" y="197874"/>
                </a:cubicBezTo>
                <a:cubicBezTo>
                  <a:pt x="396888" y="201684"/>
                  <a:pt x="394983" y="204542"/>
                  <a:pt x="393078" y="208352"/>
                </a:cubicBezTo>
                <a:cubicBezTo>
                  <a:pt x="392125" y="210257"/>
                  <a:pt x="382600" y="224544"/>
                  <a:pt x="379743" y="212162"/>
                </a:cubicBezTo>
                <a:cubicBezTo>
                  <a:pt x="378790" y="207399"/>
                  <a:pt x="377838" y="203589"/>
                  <a:pt x="373075" y="200732"/>
                </a:cubicBezTo>
                <a:cubicBezTo>
                  <a:pt x="369265" y="197874"/>
                  <a:pt x="362598" y="199779"/>
                  <a:pt x="360693" y="203589"/>
                </a:cubicBezTo>
                <a:cubicBezTo>
                  <a:pt x="354025" y="217877"/>
                  <a:pt x="379743" y="223592"/>
                  <a:pt x="371170" y="235974"/>
                </a:cubicBezTo>
                <a:cubicBezTo>
                  <a:pt x="368313" y="240737"/>
                  <a:pt x="366408" y="246452"/>
                  <a:pt x="362598" y="251214"/>
                </a:cubicBezTo>
                <a:cubicBezTo>
                  <a:pt x="354978" y="262644"/>
                  <a:pt x="353073" y="243594"/>
                  <a:pt x="353073" y="238832"/>
                </a:cubicBezTo>
                <a:cubicBezTo>
                  <a:pt x="352120" y="226449"/>
                  <a:pt x="348310" y="213114"/>
                  <a:pt x="344500" y="200732"/>
                </a:cubicBezTo>
                <a:cubicBezTo>
                  <a:pt x="342595" y="195017"/>
                  <a:pt x="351168" y="172157"/>
                  <a:pt x="360693" y="177872"/>
                </a:cubicBezTo>
                <a:cubicBezTo>
                  <a:pt x="363550" y="179777"/>
                  <a:pt x="367360" y="182634"/>
                  <a:pt x="371170" y="181682"/>
                </a:cubicBezTo>
                <a:cubicBezTo>
                  <a:pt x="378790" y="179777"/>
                  <a:pt x="382600" y="173109"/>
                  <a:pt x="381648" y="166442"/>
                </a:cubicBezTo>
                <a:cubicBezTo>
                  <a:pt x="380695" y="160727"/>
                  <a:pt x="359740" y="156917"/>
                  <a:pt x="367360" y="150249"/>
                </a:cubicBezTo>
                <a:cubicBezTo>
                  <a:pt x="375933" y="143582"/>
                  <a:pt x="386410" y="137867"/>
                  <a:pt x="395935" y="130247"/>
                </a:cubicBezTo>
                <a:cubicBezTo>
                  <a:pt x="399745" y="127389"/>
                  <a:pt x="404508" y="124532"/>
                  <a:pt x="408318" y="120722"/>
                </a:cubicBezTo>
                <a:cubicBezTo>
                  <a:pt x="415938" y="115007"/>
                  <a:pt x="420700" y="112149"/>
                  <a:pt x="430225" y="110244"/>
                </a:cubicBezTo>
                <a:cubicBezTo>
                  <a:pt x="435940" y="109292"/>
                  <a:pt x="444513" y="106434"/>
                  <a:pt x="447370" y="100719"/>
                </a:cubicBezTo>
                <a:cubicBezTo>
                  <a:pt x="450228" y="93099"/>
                  <a:pt x="444513" y="73097"/>
                  <a:pt x="433083" y="81669"/>
                </a:cubicBezTo>
                <a:cubicBezTo>
                  <a:pt x="430225" y="83574"/>
                  <a:pt x="428320" y="85479"/>
                  <a:pt x="426415" y="88337"/>
                </a:cubicBezTo>
                <a:cubicBezTo>
                  <a:pt x="421653" y="94052"/>
                  <a:pt x="418795" y="97862"/>
                  <a:pt x="411175" y="100719"/>
                </a:cubicBezTo>
                <a:cubicBezTo>
                  <a:pt x="406413" y="102624"/>
                  <a:pt x="401650" y="104529"/>
                  <a:pt x="397840" y="107387"/>
                </a:cubicBezTo>
                <a:cubicBezTo>
                  <a:pt x="394983" y="108339"/>
                  <a:pt x="390220" y="112149"/>
                  <a:pt x="385458" y="113102"/>
                </a:cubicBezTo>
                <a:cubicBezTo>
                  <a:pt x="382600" y="115007"/>
                  <a:pt x="380695" y="115959"/>
                  <a:pt x="378790" y="113102"/>
                </a:cubicBezTo>
                <a:cubicBezTo>
                  <a:pt x="375933" y="109292"/>
                  <a:pt x="378790" y="102624"/>
                  <a:pt x="380695" y="98814"/>
                </a:cubicBezTo>
                <a:cubicBezTo>
                  <a:pt x="382600" y="95957"/>
                  <a:pt x="383553" y="93099"/>
                  <a:pt x="385458" y="90242"/>
                </a:cubicBezTo>
                <a:cubicBezTo>
                  <a:pt x="389268" y="82622"/>
                  <a:pt x="393078" y="75002"/>
                  <a:pt x="394983" y="73097"/>
                </a:cubicBezTo>
                <a:cubicBezTo>
                  <a:pt x="401650" y="63572"/>
                  <a:pt x="409270" y="59762"/>
                  <a:pt x="421653" y="58809"/>
                </a:cubicBezTo>
                <a:cubicBezTo>
                  <a:pt x="426415" y="57857"/>
                  <a:pt x="430225" y="55952"/>
                  <a:pt x="433083" y="52142"/>
                </a:cubicBezTo>
                <a:cubicBezTo>
                  <a:pt x="436893" y="47379"/>
                  <a:pt x="434988" y="37854"/>
                  <a:pt x="432130" y="34044"/>
                </a:cubicBezTo>
                <a:cubicBezTo>
                  <a:pt x="430225" y="31187"/>
                  <a:pt x="427368" y="30234"/>
                  <a:pt x="424510" y="30234"/>
                </a:cubicBezTo>
                <a:cubicBezTo>
                  <a:pt x="422605" y="30234"/>
                  <a:pt x="419748" y="33092"/>
                  <a:pt x="416890" y="34997"/>
                </a:cubicBezTo>
                <a:cubicBezTo>
                  <a:pt x="415938" y="35949"/>
                  <a:pt x="414985" y="36902"/>
                  <a:pt x="414033" y="37854"/>
                </a:cubicBezTo>
                <a:cubicBezTo>
                  <a:pt x="413080" y="39759"/>
                  <a:pt x="409270" y="40712"/>
                  <a:pt x="407365" y="38807"/>
                </a:cubicBezTo>
                <a:cubicBezTo>
                  <a:pt x="401650" y="34044"/>
                  <a:pt x="405460" y="24519"/>
                  <a:pt x="407365" y="17852"/>
                </a:cubicBezTo>
                <a:cubicBezTo>
                  <a:pt x="408318" y="12137"/>
                  <a:pt x="407365" y="6422"/>
                  <a:pt x="402603" y="2612"/>
                </a:cubicBezTo>
                <a:cubicBezTo>
                  <a:pt x="395935" y="-3103"/>
                  <a:pt x="390220" y="1659"/>
                  <a:pt x="385458" y="6422"/>
                </a:cubicBezTo>
                <a:cubicBezTo>
                  <a:pt x="379743" y="13089"/>
                  <a:pt x="379743" y="22614"/>
                  <a:pt x="379743" y="30234"/>
                </a:cubicBezTo>
                <a:cubicBezTo>
                  <a:pt x="379743" y="39759"/>
                  <a:pt x="383553" y="49284"/>
                  <a:pt x="380695" y="58809"/>
                </a:cubicBezTo>
                <a:cubicBezTo>
                  <a:pt x="377838" y="68334"/>
                  <a:pt x="371170" y="75954"/>
                  <a:pt x="367360" y="84527"/>
                </a:cubicBezTo>
                <a:cubicBezTo>
                  <a:pt x="361645" y="95004"/>
                  <a:pt x="357835" y="106434"/>
                  <a:pt x="352120" y="116912"/>
                </a:cubicBezTo>
                <a:cubicBezTo>
                  <a:pt x="348310" y="124532"/>
                  <a:pt x="345453" y="132152"/>
                  <a:pt x="340690" y="139772"/>
                </a:cubicBezTo>
                <a:cubicBezTo>
                  <a:pt x="332118" y="153107"/>
                  <a:pt x="328308" y="135962"/>
                  <a:pt x="327355" y="134057"/>
                </a:cubicBezTo>
                <a:cubicBezTo>
                  <a:pt x="326403" y="132152"/>
                  <a:pt x="326403" y="130247"/>
                  <a:pt x="325450" y="127389"/>
                </a:cubicBezTo>
                <a:cubicBezTo>
                  <a:pt x="321640" y="116912"/>
                  <a:pt x="318783" y="104529"/>
                  <a:pt x="320688" y="94052"/>
                </a:cubicBezTo>
                <a:cubicBezTo>
                  <a:pt x="320688" y="90242"/>
                  <a:pt x="322593" y="87384"/>
                  <a:pt x="326403" y="85479"/>
                </a:cubicBezTo>
                <a:cubicBezTo>
                  <a:pt x="332118" y="82622"/>
                  <a:pt x="337833" y="81669"/>
                  <a:pt x="342595" y="77859"/>
                </a:cubicBezTo>
                <a:cubicBezTo>
                  <a:pt x="346405" y="73097"/>
                  <a:pt x="346405" y="66429"/>
                  <a:pt x="344500" y="60714"/>
                </a:cubicBezTo>
                <a:cubicBezTo>
                  <a:pt x="341643" y="53094"/>
                  <a:pt x="333070" y="55952"/>
                  <a:pt x="327355" y="58809"/>
                </a:cubicBezTo>
                <a:cubicBezTo>
                  <a:pt x="323545" y="60714"/>
                  <a:pt x="314020" y="69287"/>
                  <a:pt x="314020" y="54999"/>
                </a:cubicBezTo>
                <a:cubicBezTo>
                  <a:pt x="314020" y="51189"/>
                  <a:pt x="314973" y="46427"/>
                  <a:pt x="316878" y="42617"/>
                </a:cubicBezTo>
                <a:cubicBezTo>
                  <a:pt x="319735" y="35949"/>
                  <a:pt x="323545" y="29282"/>
                  <a:pt x="326403" y="22614"/>
                </a:cubicBezTo>
                <a:cubicBezTo>
                  <a:pt x="333070" y="5469"/>
                  <a:pt x="306400" y="1659"/>
                  <a:pt x="298780" y="15947"/>
                </a:cubicBezTo>
                <a:cubicBezTo>
                  <a:pt x="297828" y="18804"/>
                  <a:pt x="296875" y="21662"/>
                  <a:pt x="295923" y="24519"/>
                </a:cubicBezTo>
                <a:cubicBezTo>
                  <a:pt x="295923" y="25472"/>
                  <a:pt x="295923" y="26424"/>
                  <a:pt x="295923" y="27377"/>
                </a:cubicBezTo>
                <a:cubicBezTo>
                  <a:pt x="297828" y="33092"/>
                  <a:pt x="294970" y="36902"/>
                  <a:pt x="289255" y="38807"/>
                </a:cubicBezTo>
                <a:cubicBezTo>
                  <a:pt x="279730" y="37854"/>
                  <a:pt x="274968" y="18804"/>
                  <a:pt x="265443" y="18804"/>
                </a:cubicBezTo>
                <a:cubicBezTo>
                  <a:pt x="257823" y="18804"/>
                  <a:pt x="251155" y="22614"/>
                  <a:pt x="251155" y="30234"/>
                </a:cubicBezTo>
                <a:cubicBezTo>
                  <a:pt x="249250" y="43569"/>
                  <a:pt x="259728" y="49284"/>
                  <a:pt x="270205" y="55952"/>
                </a:cubicBezTo>
                <a:cubicBezTo>
                  <a:pt x="274015" y="57857"/>
                  <a:pt x="276873" y="60714"/>
                  <a:pt x="279730" y="62619"/>
                </a:cubicBezTo>
                <a:cubicBezTo>
                  <a:pt x="279730" y="62619"/>
                  <a:pt x="279730" y="62619"/>
                  <a:pt x="279730" y="62619"/>
                </a:cubicBezTo>
                <a:cubicBezTo>
                  <a:pt x="286398" y="69287"/>
                  <a:pt x="292113" y="75002"/>
                  <a:pt x="294018" y="83574"/>
                </a:cubicBezTo>
                <a:cubicBezTo>
                  <a:pt x="295923" y="91194"/>
                  <a:pt x="296875" y="99767"/>
                  <a:pt x="297828" y="107387"/>
                </a:cubicBezTo>
                <a:cubicBezTo>
                  <a:pt x="298780" y="115959"/>
                  <a:pt x="299733" y="124532"/>
                  <a:pt x="300685" y="134057"/>
                </a:cubicBezTo>
                <a:cubicBezTo>
                  <a:pt x="300685" y="135009"/>
                  <a:pt x="302590" y="152154"/>
                  <a:pt x="293065" y="146439"/>
                </a:cubicBezTo>
                <a:cubicBezTo>
                  <a:pt x="288303" y="142629"/>
                  <a:pt x="287350" y="137867"/>
                  <a:pt x="289255" y="133104"/>
                </a:cubicBezTo>
                <a:cubicBezTo>
                  <a:pt x="292113" y="125484"/>
                  <a:pt x="296875" y="112149"/>
                  <a:pt x="282588" y="113102"/>
                </a:cubicBezTo>
                <a:cubicBezTo>
                  <a:pt x="274015" y="113102"/>
                  <a:pt x="276873" y="140724"/>
                  <a:pt x="266395" y="134057"/>
                </a:cubicBezTo>
                <a:cubicBezTo>
                  <a:pt x="254013" y="125484"/>
                  <a:pt x="243535" y="114054"/>
                  <a:pt x="233058" y="103577"/>
                </a:cubicBezTo>
                <a:cubicBezTo>
                  <a:pt x="225438" y="95957"/>
                  <a:pt x="221628" y="86432"/>
                  <a:pt x="223533" y="76907"/>
                </a:cubicBezTo>
                <a:cubicBezTo>
                  <a:pt x="224485" y="71192"/>
                  <a:pt x="225438" y="66429"/>
                  <a:pt x="224485" y="60714"/>
                </a:cubicBezTo>
                <a:cubicBezTo>
                  <a:pt x="222580" y="52142"/>
                  <a:pt x="215913" y="49284"/>
                  <a:pt x="207340" y="53094"/>
                </a:cubicBezTo>
                <a:cubicBezTo>
                  <a:pt x="202578" y="54999"/>
                  <a:pt x="201625" y="60714"/>
                  <a:pt x="201625" y="66429"/>
                </a:cubicBezTo>
                <a:cubicBezTo>
                  <a:pt x="201625" y="68334"/>
                  <a:pt x="200673" y="71192"/>
                  <a:pt x="200673" y="73097"/>
                </a:cubicBezTo>
                <a:cubicBezTo>
                  <a:pt x="200673" y="82622"/>
                  <a:pt x="187338" y="80717"/>
                  <a:pt x="181623" y="78812"/>
                </a:cubicBezTo>
                <a:cubicBezTo>
                  <a:pt x="172098" y="76907"/>
                  <a:pt x="157810" y="77859"/>
                  <a:pt x="152095" y="86432"/>
                </a:cubicBezTo>
                <a:cubicBezTo>
                  <a:pt x="147333" y="93099"/>
                  <a:pt x="157810" y="101672"/>
                  <a:pt x="164478" y="102624"/>
                </a:cubicBezTo>
                <a:cubicBezTo>
                  <a:pt x="172098" y="103577"/>
                  <a:pt x="179718" y="99767"/>
                  <a:pt x="187338" y="98814"/>
                </a:cubicBezTo>
                <a:cubicBezTo>
                  <a:pt x="195910" y="98814"/>
                  <a:pt x="205435" y="103577"/>
                  <a:pt x="211150" y="108339"/>
                </a:cubicBezTo>
                <a:cubicBezTo>
                  <a:pt x="213055" y="110244"/>
                  <a:pt x="234010" y="124532"/>
                  <a:pt x="227343" y="127389"/>
                </a:cubicBezTo>
                <a:cubicBezTo>
                  <a:pt x="220675" y="130247"/>
                  <a:pt x="213055" y="131199"/>
                  <a:pt x="206388" y="134057"/>
                </a:cubicBezTo>
                <a:cubicBezTo>
                  <a:pt x="200673" y="135962"/>
                  <a:pt x="190195" y="141677"/>
                  <a:pt x="194958" y="149297"/>
                </a:cubicBezTo>
                <a:cubicBezTo>
                  <a:pt x="201625" y="158822"/>
                  <a:pt x="212103" y="154059"/>
                  <a:pt x="219723" y="149297"/>
                </a:cubicBezTo>
                <a:cubicBezTo>
                  <a:pt x="227343" y="144534"/>
                  <a:pt x="234963" y="141677"/>
                  <a:pt x="244488" y="141677"/>
                </a:cubicBezTo>
                <a:cubicBezTo>
                  <a:pt x="248298" y="141677"/>
                  <a:pt x="252108" y="143582"/>
                  <a:pt x="255918" y="145487"/>
                </a:cubicBezTo>
                <a:cubicBezTo>
                  <a:pt x="259728" y="148344"/>
                  <a:pt x="262585" y="152154"/>
                  <a:pt x="266395" y="155964"/>
                </a:cubicBezTo>
                <a:cubicBezTo>
                  <a:pt x="276873" y="167394"/>
                  <a:pt x="256870" y="167394"/>
                  <a:pt x="250203" y="170252"/>
                </a:cubicBezTo>
                <a:cubicBezTo>
                  <a:pt x="238773" y="174062"/>
                  <a:pt x="229248" y="178824"/>
                  <a:pt x="228295" y="191207"/>
                </a:cubicBezTo>
                <a:cubicBezTo>
                  <a:pt x="227343" y="202637"/>
                  <a:pt x="241630" y="199779"/>
                  <a:pt x="248298" y="195017"/>
                </a:cubicBezTo>
                <a:cubicBezTo>
                  <a:pt x="262585" y="185492"/>
                  <a:pt x="282588" y="175014"/>
                  <a:pt x="296875" y="185492"/>
                </a:cubicBezTo>
                <a:cubicBezTo>
                  <a:pt x="302590" y="191207"/>
                  <a:pt x="306400" y="200732"/>
                  <a:pt x="308305" y="209304"/>
                </a:cubicBezTo>
                <a:cubicBezTo>
                  <a:pt x="308305" y="210257"/>
                  <a:pt x="308305" y="210257"/>
                  <a:pt x="308305" y="211209"/>
                </a:cubicBezTo>
                <a:cubicBezTo>
                  <a:pt x="312115" y="224544"/>
                  <a:pt x="315925" y="237879"/>
                  <a:pt x="317830" y="251214"/>
                </a:cubicBezTo>
                <a:cubicBezTo>
                  <a:pt x="318783" y="255024"/>
                  <a:pt x="321640" y="267407"/>
                  <a:pt x="315925" y="268359"/>
                </a:cubicBezTo>
                <a:cubicBezTo>
                  <a:pt x="314973" y="269312"/>
                  <a:pt x="314020" y="269312"/>
                  <a:pt x="312115" y="268359"/>
                </a:cubicBezTo>
                <a:cubicBezTo>
                  <a:pt x="306400" y="265502"/>
                  <a:pt x="300685" y="259787"/>
                  <a:pt x="295923" y="255977"/>
                </a:cubicBezTo>
                <a:cubicBezTo>
                  <a:pt x="291160" y="252167"/>
                  <a:pt x="286398" y="248357"/>
                  <a:pt x="285445" y="242642"/>
                </a:cubicBezTo>
                <a:cubicBezTo>
                  <a:pt x="285445" y="242642"/>
                  <a:pt x="285445" y="242642"/>
                  <a:pt x="285445" y="242642"/>
                </a:cubicBezTo>
                <a:cubicBezTo>
                  <a:pt x="284493" y="236927"/>
                  <a:pt x="288303" y="227402"/>
                  <a:pt x="288303" y="221687"/>
                </a:cubicBezTo>
                <a:cubicBezTo>
                  <a:pt x="289255" y="214067"/>
                  <a:pt x="287350" y="207399"/>
                  <a:pt x="280683" y="201684"/>
                </a:cubicBezTo>
                <a:cubicBezTo>
                  <a:pt x="275920" y="198827"/>
                  <a:pt x="267348" y="197874"/>
                  <a:pt x="262585" y="201684"/>
                </a:cubicBezTo>
                <a:cubicBezTo>
                  <a:pt x="258775" y="204542"/>
                  <a:pt x="254965" y="209304"/>
                  <a:pt x="254965" y="214067"/>
                </a:cubicBezTo>
                <a:cubicBezTo>
                  <a:pt x="254965" y="223592"/>
                  <a:pt x="264490" y="230259"/>
                  <a:pt x="266395" y="238832"/>
                </a:cubicBezTo>
                <a:cubicBezTo>
                  <a:pt x="266395" y="242642"/>
                  <a:pt x="263538" y="244547"/>
                  <a:pt x="257823" y="244547"/>
                </a:cubicBezTo>
                <a:cubicBezTo>
                  <a:pt x="252108" y="244547"/>
                  <a:pt x="246393" y="240737"/>
                  <a:pt x="240678" y="239784"/>
                </a:cubicBezTo>
                <a:cubicBezTo>
                  <a:pt x="236868" y="238832"/>
                  <a:pt x="232105" y="241689"/>
                  <a:pt x="230200" y="244547"/>
                </a:cubicBezTo>
                <a:cubicBezTo>
                  <a:pt x="221628" y="253119"/>
                  <a:pt x="234010" y="265502"/>
                  <a:pt x="243535" y="265502"/>
                </a:cubicBezTo>
                <a:cubicBezTo>
                  <a:pt x="253060" y="265502"/>
                  <a:pt x="259728" y="262644"/>
                  <a:pt x="269253" y="264549"/>
                </a:cubicBezTo>
                <a:cubicBezTo>
                  <a:pt x="281635" y="267407"/>
                  <a:pt x="292113" y="277884"/>
                  <a:pt x="300685" y="285504"/>
                </a:cubicBezTo>
                <a:cubicBezTo>
                  <a:pt x="307353" y="291219"/>
                  <a:pt x="315925" y="297887"/>
                  <a:pt x="320688" y="305507"/>
                </a:cubicBezTo>
                <a:cubicBezTo>
                  <a:pt x="323545" y="310269"/>
                  <a:pt x="325450" y="315032"/>
                  <a:pt x="327355" y="319794"/>
                </a:cubicBezTo>
                <a:cubicBezTo>
                  <a:pt x="328308" y="322652"/>
                  <a:pt x="328308" y="330272"/>
                  <a:pt x="326403" y="335034"/>
                </a:cubicBezTo>
                <a:cubicBezTo>
                  <a:pt x="325450" y="336939"/>
                  <a:pt x="324498" y="338844"/>
                  <a:pt x="321640" y="337892"/>
                </a:cubicBezTo>
                <a:cubicBezTo>
                  <a:pt x="316878" y="335987"/>
                  <a:pt x="314973" y="331224"/>
                  <a:pt x="313068" y="327414"/>
                </a:cubicBezTo>
                <a:cubicBezTo>
                  <a:pt x="312115" y="324557"/>
                  <a:pt x="311163" y="321699"/>
                  <a:pt x="309258" y="319794"/>
                </a:cubicBezTo>
                <a:cubicBezTo>
                  <a:pt x="307353" y="316937"/>
                  <a:pt x="304495" y="315032"/>
                  <a:pt x="301638" y="312174"/>
                </a:cubicBezTo>
                <a:cubicBezTo>
                  <a:pt x="295923" y="307412"/>
                  <a:pt x="287350" y="306459"/>
                  <a:pt x="282588" y="313127"/>
                </a:cubicBezTo>
                <a:cubicBezTo>
                  <a:pt x="276873" y="321699"/>
                  <a:pt x="278778" y="332177"/>
                  <a:pt x="284493" y="340749"/>
                </a:cubicBezTo>
                <a:cubicBezTo>
                  <a:pt x="287350" y="344559"/>
                  <a:pt x="292113" y="346464"/>
                  <a:pt x="295923" y="347417"/>
                </a:cubicBezTo>
                <a:cubicBezTo>
                  <a:pt x="301638" y="349322"/>
                  <a:pt x="307353" y="352179"/>
                  <a:pt x="311163" y="355989"/>
                </a:cubicBezTo>
                <a:cubicBezTo>
                  <a:pt x="328308" y="373134"/>
                  <a:pt x="330213" y="395994"/>
                  <a:pt x="331165" y="417902"/>
                </a:cubicBezTo>
                <a:cubicBezTo>
                  <a:pt x="334023" y="462669"/>
                  <a:pt x="293065" y="411234"/>
                  <a:pt x="285445" y="396947"/>
                </a:cubicBezTo>
                <a:cubicBezTo>
                  <a:pt x="285445" y="393137"/>
                  <a:pt x="289255" y="393137"/>
                  <a:pt x="293065" y="391232"/>
                </a:cubicBezTo>
                <a:cubicBezTo>
                  <a:pt x="295923" y="390279"/>
                  <a:pt x="297828" y="387422"/>
                  <a:pt x="298780" y="385517"/>
                </a:cubicBezTo>
                <a:cubicBezTo>
                  <a:pt x="303543" y="378849"/>
                  <a:pt x="301638" y="371229"/>
                  <a:pt x="295923" y="365514"/>
                </a:cubicBezTo>
                <a:cubicBezTo>
                  <a:pt x="291160" y="361704"/>
                  <a:pt x="283540" y="364562"/>
                  <a:pt x="280683" y="368372"/>
                </a:cubicBezTo>
                <a:cubicBezTo>
                  <a:pt x="278778" y="371229"/>
                  <a:pt x="277825" y="378849"/>
                  <a:pt x="271158" y="376944"/>
                </a:cubicBezTo>
                <a:cubicBezTo>
                  <a:pt x="268300" y="375992"/>
                  <a:pt x="265443" y="372182"/>
                  <a:pt x="262585" y="370277"/>
                </a:cubicBezTo>
                <a:cubicBezTo>
                  <a:pt x="256870" y="364562"/>
                  <a:pt x="252108" y="357894"/>
                  <a:pt x="248298" y="351227"/>
                </a:cubicBezTo>
                <a:cubicBezTo>
                  <a:pt x="239725" y="335987"/>
                  <a:pt x="233058" y="323604"/>
                  <a:pt x="244488" y="307412"/>
                </a:cubicBezTo>
                <a:cubicBezTo>
                  <a:pt x="251155" y="298839"/>
                  <a:pt x="252108" y="291219"/>
                  <a:pt x="247345" y="281694"/>
                </a:cubicBezTo>
                <a:cubicBezTo>
                  <a:pt x="245440" y="277884"/>
                  <a:pt x="236868" y="268359"/>
                  <a:pt x="231153" y="272169"/>
                </a:cubicBezTo>
                <a:cubicBezTo>
                  <a:pt x="228295" y="274074"/>
                  <a:pt x="227343" y="275979"/>
                  <a:pt x="226390" y="279789"/>
                </a:cubicBezTo>
                <a:cubicBezTo>
                  <a:pt x="225438" y="281694"/>
                  <a:pt x="225438" y="283599"/>
                  <a:pt x="225438" y="286457"/>
                </a:cubicBezTo>
                <a:cubicBezTo>
                  <a:pt x="225438" y="288362"/>
                  <a:pt x="225438" y="291219"/>
                  <a:pt x="225438" y="293124"/>
                </a:cubicBezTo>
                <a:cubicBezTo>
                  <a:pt x="225438" y="298839"/>
                  <a:pt x="222580" y="301697"/>
                  <a:pt x="214960" y="302649"/>
                </a:cubicBezTo>
                <a:cubicBezTo>
                  <a:pt x="209245" y="300744"/>
                  <a:pt x="202578" y="293124"/>
                  <a:pt x="199720" y="290267"/>
                </a:cubicBezTo>
                <a:cubicBezTo>
                  <a:pt x="189243" y="278837"/>
                  <a:pt x="184480" y="269312"/>
                  <a:pt x="185433" y="255024"/>
                </a:cubicBezTo>
                <a:cubicBezTo>
                  <a:pt x="186385" y="243594"/>
                  <a:pt x="189243" y="231212"/>
                  <a:pt x="193053" y="219782"/>
                </a:cubicBezTo>
                <a:cubicBezTo>
                  <a:pt x="194958" y="215019"/>
                  <a:pt x="195910" y="208352"/>
                  <a:pt x="199720" y="204542"/>
                </a:cubicBezTo>
                <a:cubicBezTo>
                  <a:pt x="202578" y="200732"/>
                  <a:pt x="207340" y="197874"/>
                  <a:pt x="210198" y="194064"/>
                </a:cubicBezTo>
                <a:cubicBezTo>
                  <a:pt x="213055" y="190254"/>
                  <a:pt x="214960" y="187397"/>
                  <a:pt x="213055" y="182634"/>
                </a:cubicBezTo>
                <a:cubicBezTo>
                  <a:pt x="212103" y="179777"/>
                  <a:pt x="208293" y="174062"/>
                  <a:pt x="204483" y="175967"/>
                </a:cubicBezTo>
                <a:cubicBezTo>
                  <a:pt x="200673" y="176919"/>
                  <a:pt x="196863" y="181682"/>
                  <a:pt x="193053" y="185492"/>
                </a:cubicBezTo>
                <a:cubicBezTo>
                  <a:pt x="192100" y="187397"/>
                  <a:pt x="190195" y="189302"/>
                  <a:pt x="188290" y="189302"/>
                </a:cubicBezTo>
                <a:cubicBezTo>
                  <a:pt x="185433" y="190254"/>
                  <a:pt x="182575" y="188349"/>
                  <a:pt x="180670" y="186444"/>
                </a:cubicBezTo>
                <a:cubicBezTo>
                  <a:pt x="179718" y="185492"/>
                  <a:pt x="179718" y="185492"/>
                  <a:pt x="178765" y="184539"/>
                </a:cubicBezTo>
                <a:cubicBezTo>
                  <a:pt x="175908" y="180729"/>
                  <a:pt x="174003" y="175967"/>
                  <a:pt x="172098" y="172157"/>
                </a:cubicBezTo>
                <a:cubicBezTo>
                  <a:pt x="170193" y="166442"/>
                  <a:pt x="168288" y="161679"/>
                  <a:pt x="162573" y="159774"/>
                </a:cubicBezTo>
                <a:cubicBezTo>
                  <a:pt x="156858" y="157869"/>
                  <a:pt x="151143" y="166442"/>
                  <a:pt x="150190" y="170252"/>
                </a:cubicBezTo>
                <a:cubicBezTo>
                  <a:pt x="148285" y="181682"/>
                  <a:pt x="154000" y="187397"/>
                  <a:pt x="162573" y="194064"/>
                </a:cubicBezTo>
                <a:cubicBezTo>
                  <a:pt x="171145" y="200732"/>
                  <a:pt x="170193" y="211209"/>
                  <a:pt x="169240" y="220734"/>
                </a:cubicBezTo>
                <a:cubicBezTo>
                  <a:pt x="169240" y="224544"/>
                  <a:pt x="168288" y="227402"/>
                  <a:pt x="167335" y="231212"/>
                </a:cubicBezTo>
                <a:cubicBezTo>
                  <a:pt x="167335" y="232164"/>
                  <a:pt x="164478" y="252167"/>
                  <a:pt x="155905" y="241689"/>
                </a:cubicBezTo>
                <a:cubicBezTo>
                  <a:pt x="147333" y="230259"/>
                  <a:pt x="135903" y="220734"/>
                  <a:pt x="127330" y="209304"/>
                </a:cubicBezTo>
                <a:cubicBezTo>
                  <a:pt x="123520" y="204542"/>
                  <a:pt x="120663" y="198827"/>
                  <a:pt x="117805" y="193112"/>
                </a:cubicBezTo>
                <a:cubicBezTo>
                  <a:pt x="113995" y="184539"/>
                  <a:pt x="118758" y="178824"/>
                  <a:pt x="118758" y="171204"/>
                </a:cubicBezTo>
                <a:cubicBezTo>
                  <a:pt x="118758" y="160727"/>
                  <a:pt x="115900" y="152154"/>
                  <a:pt x="105423" y="147392"/>
                </a:cubicBezTo>
                <a:cubicBezTo>
                  <a:pt x="100660" y="144534"/>
                  <a:pt x="91135" y="147392"/>
                  <a:pt x="89230" y="152154"/>
                </a:cubicBezTo>
                <a:cubicBezTo>
                  <a:pt x="84468" y="161679"/>
                  <a:pt x="89230" y="169299"/>
                  <a:pt x="93040" y="177872"/>
                </a:cubicBezTo>
                <a:cubicBezTo>
                  <a:pt x="93993" y="180729"/>
                  <a:pt x="98755" y="189302"/>
                  <a:pt x="91135" y="189302"/>
                </a:cubicBezTo>
                <a:cubicBezTo>
                  <a:pt x="90183" y="189302"/>
                  <a:pt x="77800" y="186444"/>
                  <a:pt x="78753" y="186444"/>
                </a:cubicBezTo>
                <a:cubicBezTo>
                  <a:pt x="72085" y="184539"/>
                  <a:pt x="65418" y="185492"/>
                  <a:pt x="58750" y="186444"/>
                </a:cubicBezTo>
                <a:cubicBezTo>
                  <a:pt x="52083" y="187397"/>
                  <a:pt x="48273" y="194064"/>
                  <a:pt x="46368" y="199779"/>
                </a:cubicBezTo>
                <a:cubicBezTo>
                  <a:pt x="44463" y="209304"/>
                  <a:pt x="53988" y="214067"/>
                  <a:pt x="62560" y="215019"/>
                </a:cubicBezTo>
                <a:cubicBezTo>
                  <a:pt x="76848" y="215972"/>
                  <a:pt x="91135" y="210257"/>
                  <a:pt x="103518" y="219782"/>
                </a:cubicBezTo>
                <a:cubicBezTo>
                  <a:pt x="109233" y="223592"/>
                  <a:pt x="113995" y="231212"/>
                  <a:pt x="117805" y="235974"/>
                </a:cubicBezTo>
                <a:cubicBezTo>
                  <a:pt x="124473" y="244547"/>
                  <a:pt x="98755" y="240737"/>
                  <a:pt x="94945" y="240737"/>
                </a:cubicBezTo>
                <a:cubicBezTo>
                  <a:pt x="89230" y="241689"/>
                  <a:pt x="78753" y="242642"/>
                  <a:pt x="77800" y="249309"/>
                </a:cubicBezTo>
                <a:cubicBezTo>
                  <a:pt x="76848" y="256929"/>
                  <a:pt x="84468" y="262644"/>
                  <a:pt x="92088" y="261692"/>
                </a:cubicBezTo>
                <a:cubicBezTo>
                  <a:pt x="107328" y="259787"/>
                  <a:pt x="122568" y="254072"/>
                  <a:pt x="134950" y="260739"/>
                </a:cubicBezTo>
                <a:cubicBezTo>
                  <a:pt x="134950" y="260739"/>
                  <a:pt x="134950" y="260739"/>
                  <a:pt x="135903" y="260739"/>
                </a:cubicBezTo>
                <a:cubicBezTo>
                  <a:pt x="143523" y="264549"/>
                  <a:pt x="150190" y="273122"/>
                  <a:pt x="155905" y="279789"/>
                </a:cubicBezTo>
                <a:cubicBezTo>
                  <a:pt x="162573" y="287409"/>
                  <a:pt x="169240" y="295982"/>
                  <a:pt x="174955" y="304554"/>
                </a:cubicBezTo>
                <a:cubicBezTo>
                  <a:pt x="177813" y="308364"/>
                  <a:pt x="179718" y="315032"/>
                  <a:pt x="173050" y="315984"/>
                </a:cubicBezTo>
                <a:cubicBezTo>
                  <a:pt x="168288" y="316937"/>
                  <a:pt x="164478" y="316937"/>
                  <a:pt x="160668" y="315984"/>
                </a:cubicBezTo>
                <a:cubicBezTo>
                  <a:pt x="156858" y="315984"/>
                  <a:pt x="154000" y="315032"/>
                  <a:pt x="150190" y="315032"/>
                </a:cubicBezTo>
                <a:cubicBezTo>
                  <a:pt x="146380" y="315032"/>
                  <a:pt x="142570" y="314079"/>
                  <a:pt x="139713" y="312174"/>
                </a:cubicBezTo>
                <a:cubicBezTo>
                  <a:pt x="137808" y="312174"/>
                  <a:pt x="136855" y="311222"/>
                  <a:pt x="134950" y="310269"/>
                </a:cubicBezTo>
                <a:cubicBezTo>
                  <a:pt x="133998" y="310269"/>
                  <a:pt x="133998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28283" y="304554"/>
                  <a:pt x="130188" y="297887"/>
                  <a:pt x="130188" y="291219"/>
                </a:cubicBezTo>
                <a:cubicBezTo>
                  <a:pt x="130188" y="289314"/>
                  <a:pt x="129235" y="286457"/>
                  <a:pt x="128283" y="284552"/>
                </a:cubicBezTo>
                <a:cubicBezTo>
                  <a:pt x="126378" y="277884"/>
                  <a:pt x="115900" y="273122"/>
                  <a:pt x="109233" y="276932"/>
                </a:cubicBezTo>
                <a:cubicBezTo>
                  <a:pt x="104470" y="279789"/>
                  <a:pt x="109233" y="289314"/>
                  <a:pt x="110185" y="292172"/>
                </a:cubicBezTo>
                <a:cubicBezTo>
                  <a:pt x="112090" y="297887"/>
                  <a:pt x="113043" y="302649"/>
                  <a:pt x="105423" y="301697"/>
                </a:cubicBezTo>
                <a:cubicBezTo>
                  <a:pt x="101613" y="300744"/>
                  <a:pt x="97803" y="301697"/>
                  <a:pt x="93993" y="299792"/>
                </a:cubicBezTo>
                <a:cubicBezTo>
                  <a:pt x="84468" y="296934"/>
                  <a:pt x="73990" y="288362"/>
                  <a:pt x="72085" y="279789"/>
                </a:cubicBezTo>
                <a:cubicBezTo>
                  <a:pt x="69228" y="268359"/>
                  <a:pt x="66370" y="256929"/>
                  <a:pt x="57798" y="248357"/>
                </a:cubicBezTo>
                <a:cubicBezTo>
                  <a:pt x="53035" y="243594"/>
                  <a:pt x="42558" y="235974"/>
                  <a:pt x="34938" y="240737"/>
                </a:cubicBezTo>
                <a:cubicBezTo>
                  <a:pt x="29223" y="244547"/>
                  <a:pt x="24460" y="249309"/>
                  <a:pt x="27318" y="255977"/>
                </a:cubicBezTo>
                <a:cubicBezTo>
                  <a:pt x="30175" y="261692"/>
                  <a:pt x="33985" y="265502"/>
                  <a:pt x="38748" y="270264"/>
                </a:cubicBezTo>
                <a:cubicBezTo>
                  <a:pt x="46368" y="276932"/>
                  <a:pt x="50178" y="285504"/>
                  <a:pt x="54940" y="294077"/>
                </a:cubicBezTo>
                <a:cubicBezTo>
                  <a:pt x="55893" y="295029"/>
                  <a:pt x="55893" y="295982"/>
                  <a:pt x="55893" y="296934"/>
                </a:cubicBezTo>
                <a:cubicBezTo>
                  <a:pt x="55893" y="296934"/>
                  <a:pt x="55893" y="296934"/>
                  <a:pt x="55893" y="296934"/>
                </a:cubicBezTo>
                <a:cubicBezTo>
                  <a:pt x="57798" y="298839"/>
                  <a:pt x="58750" y="302649"/>
                  <a:pt x="54940" y="303602"/>
                </a:cubicBezTo>
                <a:cubicBezTo>
                  <a:pt x="53035" y="304554"/>
                  <a:pt x="51130" y="304554"/>
                  <a:pt x="49225" y="303602"/>
                </a:cubicBezTo>
                <a:lnTo>
                  <a:pt x="49225" y="303602"/>
                </a:lnTo>
                <a:cubicBezTo>
                  <a:pt x="46368" y="301697"/>
                  <a:pt x="43510" y="300744"/>
                  <a:pt x="40653" y="298839"/>
                </a:cubicBezTo>
                <a:cubicBezTo>
                  <a:pt x="34938" y="295029"/>
                  <a:pt x="31128" y="293124"/>
                  <a:pt x="24460" y="292172"/>
                </a:cubicBezTo>
                <a:cubicBezTo>
                  <a:pt x="16840" y="290267"/>
                  <a:pt x="9220" y="290267"/>
                  <a:pt x="4458" y="296934"/>
                </a:cubicBezTo>
                <a:cubicBezTo>
                  <a:pt x="-6020" y="311222"/>
                  <a:pt x="5410" y="330272"/>
                  <a:pt x="23508" y="318842"/>
                </a:cubicBezTo>
                <a:cubicBezTo>
                  <a:pt x="31128" y="314079"/>
                  <a:pt x="36843" y="317889"/>
                  <a:pt x="43510" y="318842"/>
                </a:cubicBezTo>
                <a:cubicBezTo>
                  <a:pt x="50178" y="319794"/>
                  <a:pt x="48273" y="319794"/>
                  <a:pt x="52083" y="319794"/>
                </a:cubicBezTo>
                <a:cubicBezTo>
                  <a:pt x="52083" y="319794"/>
                  <a:pt x="46368" y="325509"/>
                  <a:pt x="45415" y="325509"/>
                </a:cubicBezTo>
                <a:cubicBezTo>
                  <a:pt x="38748" y="331224"/>
                  <a:pt x="33033" y="341702"/>
                  <a:pt x="33985" y="350274"/>
                </a:cubicBezTo>
                <a:cubicBezTo>
                  <a:pt x="34938" y="361704"/>
                  <a:pt x="46368" y="365514"/>
                  <a:pt x="54940" y="356942"/>
                </a:cubicBezTo>
                <a:cubicBezTo>
                  <a:pt x="62560" y="349322"/>
                  <a:pt x="58750" y="339797"/>
                  <a:pt x="68275" y="332177"/>
                </a:cubicBezTo>
                <a:cubicBezTo>
                  <a:pt x="74943" y="327414"/>
                  <a:pt x="85420" y="324557"/>
                  <a:pt x="93993" y="326462"/>
                </a:cubicBezTo>
                <a:cubicBezTo>
                  <a:pt x="93993" y="326462"/>
                  <a:pt x="93993" y="326462"/>
                  <a:pt x="93993" y="326462"/>
                </a:cubicBezTo>
                <a:cubicBezTo>
                  <a:pt x="98755" y="327414"/>
                  <a:pt x="102565" y="328367"/>
                  <a:pt x="101613" y="334082"/>
                </a:cubicBezTo>
                <a:cubicBezTo>
                  <a:pt x="101613" y="336939"/>
                  <a:pt x="98755" y="339797"/>
                  <a:pt x="97803" y="341702"/>
                </a:cubicBezTo>
                <a:cubicBezTo>
                  <a:pt x="95898" y="346464"/>
                  <a:pt x="93993" y="351227"/>
                  <a:pt x="93993" y="356942"/>
                </a:cubicBezTo>
                <a:cubicBezTo>
                  <a:pt x="93993" y="356942"/>
                  <a:pt x="93993" y="357894"/>
                  <a:pt x="93993" y="357894"/>
                </a:cubicBezTo>
                <a:cubicBezTo>
                  <a:pt x="93993" y="366467"/>
                  <a:pt x="95898" y="375039"/>
                  <a:pt x="106375" y="373134"/>
                </a:cubicBezTo>
                <a:cubicBezTo>
                  <a:pt x="120663" y="371229"/>
                  <a:pt x="120663" y="353132"/>
                  <a:pt x="122568" y="342654"/>
                </a:cubicBezTo>
                <a:cubicBezTo>
                  <a:pt x="124473" y="326462"/>
                  <a:pt x="155905" y="333129"/>
                  <a:pt x="166383" y="335034"/>
                </a:cubicBezTo>
                <a:cubicBezTo>
                  <a:pt x="178765" y="335987"/>
                  <a:pt x="186385" y="338844"/>
                  <a:pt x="195910" y="346464"/>
                </a:cubicBezTo>
                <a:cubicBezTo>
                  <a:pt x="198768" y="348369"/>
                  <a:pt x="211150" y="360752"/>
                  <a:pt x="202578" y="364562"/>
                </a:cubicBezTo>
                <a:cubicBezTo>
                  <a:pt x="196863" y="367419"/>
                  <a:pt x="191148" y="369324"/>
                  <a:pt x="185433" y="368372"/>
                </a:cubicBezTo>
                <a:cubicBezTo>
                  <a:pt x="179718" y="367419"/>
                  <a:pt x="174003" y="367419"/>
                  <a:pt x="169240" y="365514"/>
                </a:cubicBezTo>
                <a:cubicBezTo>
                  <a:pt x="163525" y="363609"/>
                  <a:pt x="159715" y="358847"/>
                  <a:pt x="154953" y="355989"/>
                </a:cubicBezTo>
                <a:cubicBezTo>
                  <a:pt x="147333" y="351227"/>
                  <a:pt x="133045" y="354084"/>
                  <a:pt x="132093" y="364562"/>
                </a:cubicBezTo>
                <a:cubicBezTo>
                  <a:pt x="132093" y="371229"/>
                  <a:pt x="135903" y="375039"/>
                  <a:pt x="142570" y="376944"/>
                </a:cubicBezTo>
                <a:cubicBezTo>
                  <a:pt x="146380" y="378849"/>
                  <a:pt x="152095" y="378849"/>
                  <a:pt x="155905" y="378849"/>
                </a:cubicBezTo>
                <a:cubicBezTo>
                  <a:pt x="157810" y="378849"/>
                  <a:pt x="176860" y="379802"/>
                  <a:pt x="174955" y="383612"/>
                </a:cubicBezTo>
                <a:cubicBezTo>
                  <a:pt x="174955" y="383612"/>
                  <a:pt x="174955" y="384564"/>
                  <a:pt x="174955" y="384564"/>
                </a:cubicBezTo>
                <a:cubicBezTo>
                  <a:pt x="171145" y="390279"/>
                  <a:pt x="162573" y="395042"/>
                  <a:pt x="160668" y="400757"/>
                </a:cubicBezTo>
                <a:cubicBezTo>
                  <a:pt x="158763" y="407424"/>
                  <a:pt x="164478" y="415997"/>
                  <a:pt x="173050" y="414092"/>
                </a:cubicBezTo>
                <a:cubicBezTo>
                  <a:pt x="182575" y="412187"/>
                  <a:pt x="184480" y="401709"/>
                  <a:pt x="187338" y="395042"/>
                </a:cubicBezTo>
                <a:cubicBezTo>
                  <a:pt x="194005" y="384564"/>
                  <a:pt x="210198" y="384564"/>
                  <a:pt x="220675" y="388374"/>
                </a:cubicBezTo>
                <a:cubicBezTo>
                  <a:pt x="221628" y="388374"/>
                  <a:pt x="234010" y="395994"/>
                  <a:pt x="237820" y="401709"/>
                </a:cubicBezTo>
                <a:cubicBezTo>
                  <a:pt x="237820" y="402662"/>
                  <a:pt x="237820" y="402662"/>
                  <a:pt x="237820" y="402662"/>
                </a:cubicBezTo>
                <a:cubicBezTo>
                  <a:pt x="237820" y="402662"/>
                  <a:pt x="237820" y="402662"/>
                  <a:pt x="237820" y="403614"/>
                </a:cubicBezTo>
                <a:cubicBezTo>
                  <a:pt x="237820" y="404567"/>
                  <a:pt x="237820" y="405519"/>
                  <a:pt x="236868" y="406472"/>
                </a:cubicBezTo>
                <a:cubicBezTo>
                  <a:pt x="236868" y="406472"/>
                  <a:pt x="236868" y="407424"/>
                  <a:pt x="236868" y="407424"/>
                </a:cubicBezTo>
                <a:cubicBezTo>
                  <a:pt x="233058" y="411234"/>
                  <a:pt x="221628" y="409329"/>
                  <a:pt x="216865" y="409329"/>
                </a:cubicBezTo>
                <a:cubicBezTo>
                  <a:pt x="211150" y="409329"/>
                  <a:pt x="205435" y="410282"/>
                  <a:pt x="200673" y="413139"/>
                </a:cubicBezTo>
                <a:cubicBezTo>
                  <a:pt x="193053" y="417902"/>
                  <a:pt x="198768" y="426474"/>
                  <a:pt x="204483" y="430284"/>
                </a:cubicBezTo>
                <a:cubicBezTo>
                  <a:pt x="213055" y="435999"/>
                  <a:pt x="226390" y="430284"/>
                  <a:pt x="234010" y="426474"/>
                </a:cubicBezTo>
                <a:cubicBezTo>
                  <a:pt x="245440" y="421712"/>
                  <a:pt x="257823" y="430284"/>
                  <a:pt x="265443" y="435999"/>
                </a:cubicBezTo>
                <a:cubicBezTo>
                  <a:pt x="273063" y="441714"/>
                  <a:pt x="283540" y="454097"/>
                  <a:pt x="267348" y="457907"/>
                </a:cubicBezTo>
                <a:cubicBezTo>
                  <a:pt x="258775" y="459812"/>
                  <a:pt x="247345" y="455049"/>
                  <a:pt x="238773" y="453144"/>
                </a:cubicBezTo>
                <a:cubicBezTo>
                  <a:pt x="232105" y="451239"/>
                  <a:pt x="224485" y="451239"/>
                  <a:pt x="216865" y="450287"/>
                </a:cubicBezTo>
                <a:cubicBezTo>
                  <a:pt x="210198" y="450287"/>
                  <a:pt x="203530" y="451239"/>
                  <a:pt x="197815" y="452192"/>
                </a:cubicBezTo>
                <a:cubicBezTo>
                  <a:pt x="182575" y="455049"/>
                  <a:pt x="171145" y="449334"/>
                  <a:pt x="173050" y="434094"/>
                </a:cubicBezTo>
                <a:cubicBezTo>
                  <a:pt x="174003" y="430284"/>
                  <a:pt x="174003" y="426474"/>
                  <a:pt x="173050" y="423617"/>
                </a:cubicBezTo>
                <a:cubicBezTo>
                  <a:pt x="173050" y="423617"/>
                  <a:pt x="173050" y="422664"/>
                  <a:pt x="173050" y="422664"/>
                </a:cubicBezTo>
                <a:cubicBezTo>
                  <a:pt x="171145" y="418854"/>
                  <a:pt x="167335" y="416949"/>
                  <a:pt x="163525" y="416949"/>
                </a:cubicBezTo>
                <a:cubicBezTo>
                  <a:pt x="162573" y="416949"/>
                  <a:pt x="162573" y="416949"/>
                  <a:pt x="161620" y="416949"/>
                </a:cubicBezTo>
                <a:cubicBezTo>
                  <a:pt x="160668" y="416949"/>
                  <a:pt x="159715" y="416949"/>
                  <a:pt x="158763" y="417902"/>
                </a:cubicBezTo>
                <a:cubicBezTo>
                  <a:pt x="158763" y="417902"/>
                  <a:pt x="158763" y="417902"/>
                  <a:pt x="157810" y="417902"/>
                </a:cubicBezTo>
                <a:cubicBezTo>
                  <a:pt x="156858" y="418854"/>
                  <a:pt x="155905" y="419807"/>
                  <a:pt x="154953" y="421712"/>
                </a:cubicBezTo>
                <a:cubicBezTo>
                  <a:pt x="154000" y="424569"/>
                  <a:pt x="154000" y="428379"/>
                  <a:pt x="153048" y="432189"/>
                </a:cubicBezTo>
                <a:cubicBezTo>
                  <a:pt x="152095" y="435047"/>
                  <a:pt x="150190" y="434094"/>
                  <a:pt x="149238" y="433142"/>
                </a:cubicBezTo>
                <a:cubicBezTo>
                  <a:pt x="148285" y="433142"/>
                  <a:pt x="148285" y="432189"/>
                  <a:pt x="147333" y="431237"/>
                </a:cubicBezTo>
                <a:cubicBezTo>
                  <a:pt x="142570" y="424569"/>
                  <a:pt x="137808" y="418854"/>
                  <a:pt x="130188" y="415044"/>
                </a:cubicBezTo>
                <a:cubicBezTo>
                  <a:pt x="119710" y="410282"/>
                  <a:pt x="107328" y="411234"/>
                  <a:pt x="97803" y="403614"/>
                </a:cubicBezTo>
                <a:cubicBezTo>
                  <a:pt x="87325" y="395042"/>
                  <a:pt x="88278" y="380754"/>
                  <a:pt x="82563" y="369324"/>
                </a:cubicBezTo>
                <a:cubicBezTo>
                  <a:pt x="80658" y="364562"/>
                  <a:pt x="73038" y="359799"/>
                  <a:pt x="66370" y="362657"/>
                </a:cubicBezTo>
                <a:cubicBezTo>
                  <a:pt x="50178" y="369324"/>
                  <a:pt x="65418" y="385517"/>
                  <a:pt x="70180" y="395042"/>
                </a:cubicBezTo>
                <a:cubicBezTo>
                  <a:pt x="71133" y="396947"/>
                  <a:pt x="72085" y="398852"/>
                  <a:pt x="72085" y="399804"/>
                </a:cubicBezTo>
                <a:cubicBezTo>
                  <a:pt x="71133" y="401709"/>
                  <a:pt x="68275" y="402662"/>
                  <a:pt x="66370" y="402662"/>
                </a:cubicBezTo>
                <a:cubicBezTo>
                  <a:pt x="66370" y="402662"/>
                  <a:pt x="66370" y="402662"/>
                  <a:pt x="66370" y="402662"/>
                </a:cubicBezTo>
                <a:cubicBezTo>
                  <a:pt x="64465" y="401709"/>
                  <a:pt x="61608" y="400757"/>
                  <a:pt x="59703" y="399804"/>
                </a:cubicBezTo>
                <a:cubicBezTo>
                  <a:pt x="56845" y="398852"/>
                  <a:pt x="53035" y="395994"/>
                  <a:pt x="49225" y="395994"/>
                </a:cubicBezTo>
                <a:cubicBezTo>
                  <a:pt x="44463" y="395994"/>
                  <a:pt x="40653" y="396947"/>
                  <a:pt x="36843" y="399804"/>
                </a:cubicBezTo>
                <a:cubicBezTo>
                  <a:pt x="29223" y="406472"/>
                  <a:pt x="42558" y="416949"/>
                  <a:pt x="48273" y="418854"/>
                </a:cubicBezTo>
                <a:cubicBezTo>
                  <a:pt x="63513" y="425522"/>
                  <a:pt x="84468" y="423617"/>
                  <a:pt x="100660" y="424569"/>
                </a:cubicBezTo>
                <a:cubicBezTo>
                  <a:pt x="112090" y="425522"/>
                  <a:pt x="119710" y="430284"/>
                  <a:pt x="125425" y="438857"/>
                </a:cubicBezTo>
                <a:cubicBezTo>
                  <a:pt x="128283" y="442667"/>
                  <a:pt x="133998" y="444572"/>
                  <a:pt x="137808" y="448382"/>
                </a:cubicBezTo>
                <a:cubicBezTo>
                  <a:pt x="143523" y="457907"/>
                  <a:pt x="133998" y="462669"/>
                  <a:pt x="124473" y="463622"/>
                </a:cubicBezTo>
                <a:cubicBezTo>
                  <a:pt x="117805" y="463622"/>
                  <a:pt x="112090" y="460764"/>
                  <a:pt x="107328" y="456954"/>
                </a:cubicBezTo>
                <a:cubicBezTo>
                  <a:pt x="101613" y="452192"/>
                  <a:pt x="97803" y="444572"/>
                  <a:pt x="90183" y="440762"/>
                </a:cubicBezTo>
                <a:cubicBezTo>
                  <a:pt x="84468" y="437904"/>
                  <a:pt x="77800" y="437904"/>
                  <a:pt x="73990" y="441714"/>
                </a:cubicBezTo>
                <a:cubicBezTo>
                  <a:pt x="63513" y="448382"/>
                  <a:pt x="73990" y="45695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84468" y="472194"/>
                  <a:pt x="69228" y="476957"/>
                  <a:pt x="63513" y="471242"/>
                </a:cubicBezTo>
                <a:cubicBezTo>
                  <a:pt x="60655" y="469337"/>
                  <a:pt x="58750" y="467432"/>
                  <a:pt x="56845" y="464574"/>
                </a:cubicBezTo>
                <a:cubicBezTo>
                  <a:pt x="53988" y="460764"/>
                  <a:pt x="52083" y="456954"/>
                  <a:pt x="49225" y="453144"/>
                </a:cubicBezTo>
                <a:cubicBezTo>
                  <a:pt x="44463" y="446477"/>
                  <a:pt x="40653" y="439809"/>
                  <a:pt x="33985" y="435999"/>
                </a:cubicBezTo>
                <a:cubicBezTo>
                  <a:pt x="25413" y="432189"/>
                  <a:pt x="7315" y="433142"/>
                  <a:pt x="8268" y="445524"/>
                </a:cubicBezTo>
                <a:cubicBezTo>
                  <a:pt x="8268" y="453144"/>
                  <a:pt x="12078" y="457907"/>
                  <a:pt x="17793" y="462669"/>
                </a:cubicBezTo>
                <a:cubicBezTo>
                  <a:pt x="23508" y="467432"/>
                  <a:pt x="42558" y="476957"/>
                  <a:pt x="39700" y="486482"/>
                </a:cubicBezTo>
                <a:cubicBezTo>
                  <a:pt x="35890" y="491244"/>
                  <a:pt x="25413" y="487434"/>
                  <a:pt x="18745" y="486482"/>
                </a:cubicBezTo>
                <a:cubicBezTo>
                  <a:pt x="13030" y="485529"/>
                  <a:pt x="9220" y="486482"/>
                  <a:pt x="5410" y="489339"/>
                </a:cubicBezTo>
                <a:cubicBezTo>
                  <a:pt x="-3162" y="495054"/>
                  <a:pt x="-305" y="507437"/>
                  <a:pt x="5410" y="513152"/>
                </a:cubicBezTo>
                <a:cubicBezTo>
                  <a:pt x="9220" y="516962"/>
                  <a:pt x="14935" y="517914"/>
                  <a:pt x="20650" y="516962"/>
                </a:cubicBezTo>
                <a:cubicBezTo>
                  <a:pt x="23508" y="516962"/>
                  <a:pt x="27318" y="515057"/>
                  <a:pt x="29223" y="513152"/>
                </a:cubicBezTo>
                <a:cubicBezTo>
                  <a:pt x="30175" y="512199"/>
                  <a:pt x="31128" y="512199"/>
                  <a:pt x="32080" y="512199"/>
                </a:cubicBezTo>
                <a:cubicBezTo>
                  <a:pt x="33985" y="511247"/>
                  <a:pt x="36843" y="509342"/>
                  <a:pt x="39700" y="509342"/>
                </a:cubicBezTo>
                <a:cubicBezTo>
                  <a:pt x="42558" y="509342"/>
                  <a:pt x="42558" y="512199"/>
                  <a:pt x="42558" y="514104"/>
                </a:cubicBezTo>
                <a:cubicBezTo>
                  <a:pt x="41605" y="516962"/>
                  <a:pt x="36843" y="519819"/>
                  <a:pt x="33985" y="521724"/>
                </a:cubicBezTo>
                <a:cubicBezTo>
                  <a:pt x="33033" y="522677"/>
                  <a:pt x="31128" y="523629"/>
                  <a:pt x="30175" y="524582"/>
                </a:cubicBezTo>
                <a:cubicBezTo>
                  <a:pt x="24460" y="530297"/>
                  <a:pt x="19698" y="536964"/>
                  <a:pt x="25413" y="545537"/>
                </a:cubicBezTo>
                <a:cubicBezTo>
                  <a:pt x="30175" y="552204"/>
                  <a:pt x="46368" y="548394"/>
                  <a:pt x="51130" y="543632"/>
                </a:cubicBezTo>
                <a:cubicBezTo>
                  <a:pt x="55893" y="539822"/>
                  <a:pt x="57798" y="534107"/>
                  <a:pt x="59703" y="528392"/>
                </a:cubicBezTo>
                <a:cubicBezTo>
                  <a:pt x="59703" y="528392"/>
                  <a:pt x="59703" y="528392"/>
                  <a:pt x="59703" y="527439"/>
                </a:cubicBezTo>
                <a:cubicBezTo>
                  <a:pt x="60655" y="519819"/>
                  <a:pt x="61608" y="509342"/>
                  <a:pt x="68275" y="503627"/>
                </a:cubicBezTo>
                <a:cubicBezTo>
                  <a:pt x="73990" y="498864"/>
                  <a:pt x="76848" y="507437"/>
                  <a:pt x="80658" y="508389"/>
                </a:cubicBezTo>
                <a:cubicBezTo>
                  <a:pt x="80658" y="508389"/>
                  <a:pt x="80658" y="508389"/>
                  <a:pt x="80658" y="508389"/>
                </a:cubicBezTo>
                <a:cubicBezTo>
                  <a:pt x="83515" y="509342"/>
                  <a:pt x="87325" y="507437"/>
                  <a:pt x="89230" y="506484"/>
                </a:cubicBezTo>
                <a:cubicBezTo>
                  <a:pt x="93040" y="504579"/>
                  <a:pt x="101613" y="495054"/>
                  <a:pt x="106375" y="504579"/>
                </a:cubicBezTo>
                <a:cubicBezTo>
                  <a:pt x="108280" y="507437"/>
                  <a:pt x="101613" y="515057"/>
                  <a:pt x="99708" y="516962"/>
                </a:cubicBezTo>
                <a:cubicBezTo>
                  <a:pt x="93993" y="524582"/>
                  <a:pt x="107328" y="529344"/>
                  <a:pt x="113043" y="527439"/>
                </a:cubicBezTo>
                <a:cubicBezTo>
                  <a:pt x="113043" y="527439"/>
                  <a:pt x="113043" y="527439"/>
                  <a:pt x="113043" y="527439"/>
                </a:cubicBezTo>
                <a:cubicBezTo>
                  <a:pt x="120663" y="527439"/>
                  <a:pt x="125425" y="519819"/>
                  <a:pt x="127330" y="513152"/>
                </a:cubicBezTo>
                <a:cubicBezTo>
                  <a:pt x="127330" y="511247"/>
                  <a:pt x="128283" y="509342"/>
                  <a:pt x="128283" y="507437"/>
                </a:cubicBezTo>
                <a:cubicBezTo>
                  <a:pt x="128283" y="505532"/>
                  <a:pt x="128283" y="504579"/>
                  <a:pt x="129235" y="503627"/>
                </a:cubicBezTo>
                <a:cubicBezTo>
                  <a:pt x="130188" y="500769"/>
                  <a:pt x="132093" y="497912"/>
                  <a:pt x="134950" y="498864"/>
                </a:cubicBezTo>
                <a:cubicBezTo>
                  <a:pt x="138760" y="498864"/>
                  <a:pt x="139713" y="502674"/>
                  <a:pt x="142570" y="502674"/>
                </a:cubicBezTo>
                <a:cubicBezTo>
                  <a:pt x="146380" y="503627"/>
                  <a:pt x="149238" y="502674"/>
                  <a:pt x="152095" y="501722"/>
                </a:cubicBezTo>
                <a:cubicBezTo>
                  <a:pt x="153048" y="501722"/>
                  <a:pt x="153048" y="500769"/>
                  <a:pt x="154000" y="500769"/>
                </a:cubicBezTo>
                <a:cubicBezTo>
                  <a:pt x="156858" y="498864"/>
                  <a:pt x="159715" y="496959"/>
                  <a:pt x="162573" y="497912"/>
                </a:cubicBezTo>
                <a:cubicBezTo>
                  <a:pt x="164478" y="498864"/>
                  <a:pt x="163525" y="500769"/>
                  <a:pt x="162573" y="502674"/>
                </a:cubicBezTo>
                <a:cubicBezTo>
                  <a:pt x="162573" y="502674"/>
                  <a:pt x="162573" y="502674"/>
                  <a:pt x="162573" y="502674"/>
                </a:cubicBezTo>
                <a:cubicBezTo>
                  <a:pt x="157810" y="508389"/>
                  <a:pt x="147333" y="517914"/>
                  <a:pt x="160668" y="522677"/>
                </a:cubicBezTo>
                <a:cubicBezTo>
                  <a:pt x="172098" y="526487"/>
                  <a:pt x="182575" y="509342"/>
                  <a:pt x="188290" y="502674"/>
                </a:cubicBezTo>
                <a:cubicBezTo>
                  <a:pt x="195910" y="493149"/>
                  <a:pt x="209245" y="489339"/>
                  <a:pt x="221628" y="490292"/>
                </a:cubicBezTo>
                <a:cubicBezTo>
                  <a:pt x="228295" y="490292"/>
                  <a:pt x="244488" y="496007"/>
                  <a:pt x="235915" y="506484"/>
                </a:cubicBezTo>
                <a:cubicBezTo>
                  <a:pt x="233058" y="510294"/>
                  <a:pt x="227343" y="513152"/>
                  <a:pt x="223533" y="516009"/>
                </a:cubicBezTo>
                <a:cubicBezTo>
                  <a:pt x="216865" y="520772"/>
                  <a:pt x="195910" y="526487"/>
                  <a:pt x="199720" y="537917"/>
                </a:cubicBezTo>
                <a:cubicBezTo>
                  <a:pt x="203530" y="547442"/>
                  <a:pt x="216865" y="546489"/>
                  <a:pt x="225438" y="541727"/>
                </a:cubicBezTo>
                <a:cubicBezTo>
                  <a:pt x="232105" y="537917"/>
                  <a:pt x="235915" y="533154"/>
                  <a:pt x="240678" y="527439"/>
                </a:cubicBezTo>
                <a:cubicBezTo>
                  <a:pt x="245440" y="521724"/>
                  <a:pt x="248298" y="511247"/>
                  <a:pt x="254965" y="507437"/>
                </a:cubicBezTo>
                <a:cubicBezTo>
                  <a:pt x="256870" y="506484"/>
                  <a:pt x="258775" y="506484"/>
                  <a:pt x="261633" y="505532"/>
                </a:cubicBezTo>
                <a:cubicBezTo>
                  <a:pt x="265443" y="504579"/>
                  <a:pt x="270205" y="504579"/>
                  <a:pt x="272110" y="507437"/>
                </a:cubicBezTo>
                <a:cubicBezTo>
                  <a:pt x="274015" y="510294"/>
                  <a:pt x="272110" y="515057"/>
                  <a:pt x="273063" y="517914"/>
                </a:cubicBezTo>
                <a:cubicBezTo>
                  <a:pt x="273063" y="520772"/>
                  <a:pt x="273063" y="525534"/>
                  <a:pt x="276873" y="527439"/>
                </a:cubicBezTo>
                <a:cubicBezTo>
                  <a:pt x="278778" y="528392"/>
                  <a:pt x="280683" y="528392"/>
                  <a:pt x="282588" y="527439"/>
                </a:cubicBezTo>
                <a:cubicBezTo>
                  <a:pt x="287350" y="525534"/>
                  <a:pt x="289255" y="522677"/>
                  <a:pt x="291160" y="517914"/>
                </a:cubicBezTo>
                <a:cubicBezTo>
                  <a:pt x="293065" y="512199"/>
                  <a:pt x="293065" y="489339"/>
                  <a:pt x="312115" y="502674"/>
                </a:cubicBezTo>
                <a:cubicBezTo>
                  <a:pt x="315925" y="504579"/>
                  <a:pt x="318783" y="508389"/>
                  <a:pt x="320688" y="511247"/>
                </a:cubicBezTo>
                <a:cubicBezTo>
                  <a:pt x="335928" y="529344"/>
                  <a:pt x="337833" y="552204"/>
                  <a:pt x="336880" y="574112"/>
                </a:cubicBezTo>
                <a:cubicBezTo>
                  <a:pt x="335928" y="589352"/>
                  <a:pt x="326403" y="606497"/>
                  <a:pt x="332118" y="620784"/>
                </a:cubicBezTo>
                <a:cubicBezTo>
                  <a:pt x="336880" y="632214"/>
                  <a:pt x="356883" y="635072"/>
                  <a:pt x="368313" y="634119"/>
                </a:cubicBezTo>
                <a:cubicBezTo>
                  <a:pt x="381648" y="633167"/>
                  <a:pt x="397840" y="629357"/>
                  <a:pt x="397840" y="614117"/>
                </a:cubicBezTo>
                <a:cubicBezTo>
                  <a:pt x="397840" y="597924"/>
                  <a:pt x="391173" y="580779"/>
                  <a:pt x="388315" y="563634"/>
                </a:cubicBezTo>
                <a:cubicBezTo>
                  <a:pt x="384505" y="539822"/>
                  <a:pt x="380695" y="496959"/>
                  <a:pt x="419748" y="500769"/>
                </a:cubicBezTo>
                <a:cubicBezTo>
                  <a:pt x="419748" y="500769"/>
                  <a:pt x="419748" y="500769"/>
                  <a:pt x="419748" y="500769"/>
                </a:cubicBezTo>
                <a:cubicBezTo>
                  <a:pt x="429273" y="503627"/>
                  <a:pt x="437845" y="506484"/>
                  <a:pt x="441655" y="516009"/>
                </a:cubicBezTo>
                <a:cubicBezTo>
                  <a:pt x="442608" y="518867"/>
                  <a:pt x="445465" y="533154"/>
                  <a:pt x="450228" y="535059"/>
                </a:cubicBezTo>
                <a:cubicBezTo>
                  <a:pt x="451180" y="536012"/>
                  <a:pt x="452133" y="536012"/>
                  <a:pt x="453085" y="536012"/>
                </a:cubicBezTo>
                <a:cubicBezTo>
                  <a:pt x="457848" y="535059"/>
                  <a:pt x="461658" y="533154"/>
                  <a:pt x="465468" y="530297"/>
                </a:cubicBezTo>
                <a:cubicBezTo>
                  <a:pt x="466420" y="528392"/>
                  <a:pt x="468325" y="527439"/>
                  <a:pt x="469278" y="525534"/>
                </a:cubicBezTo>
                <a:cubicBezTo>
                  <a:pt x="470230" y="523629"/>
                  <a:pt x="470230" y="521724"/>
                  <a:pt x="471183" y="519819"/>
                </a:cubicBezTo>
                <a:cubicBezTo>
                  <a:pt x="471183" y="517914"/>
                  <a:pt x="470230" y="516962"/>
                  <a:pt x="469278" y="515057"/>
                </a:cubicBezTo>
                <a:cubicBezTo>
                  <a:pt x="467373" y="512199"/>
                  <a:pt x="464515" y="509342"/>
                  <a:pt x="462610" y="506484"/>
                </a:cubicBezTo>
                <a:cubicBezTo>
                  <a:pt x="462610" y="505532"/>
                  <a:pt x="462610" y="504579"/>
                  <a:pt x="463563" y="503627"/>
                </a:cubicBezTo>
                <a:cubicBezTo>
                  <a:pt x="466420" y="502674"/>
                  <a:pt x="468325" y="504579"/>
                  <a:pt x="470230" y="506484"/>
                </a:cubicBezTo>
                <a:cubicBezTo>
                  <a:pt x="470230" y="506484"/>
                  <a:pt x="470230" y="506484"/>
                  <a:pt x="470230" y="506484"/>
                </a:cubicBezTo>
                <a:cubicBezTo>
                  <a:pt x="472135" y="508389"/>
                  <a:pt x="474040" y="510294"/>
                  <a:pt x="474993" y="510294"/>
                </a:cubicBezTo>
                <a:cubicBezTo>
                  <a:pt x="480708" y="513152"/>
                  <a:pt x="486423" y="512199"/>
                  <a:pt x="493090" y="512199"/>
                </a:cubicBezTo>
                <a:cubicBezTo>
                  <a:pt x="503568" y="511247"/>
                  <a:pt x="514998" y="514104"/>
                  <a:pt x="521665" y="522677"/>
                </a:cubicBezTo>
                <a:cubicBezTo>
                  <a:pt x="526428" y="529344"/>
                  <a:pt x="526428" y="540774"/>
                  <a:pt x="531190" y="548394"/>
                </a:cubicBezTo>
                <a:cubicBezTo>
                  <a:pt x="532143" y="550299"/>
                  <a:pt x="536905" y="555062"/>
                  <a:pt x="541668" y="556967"/>
                </a:cubicBezTo>
                <a:cubicBezTo>
                  <a:pt x="545478" y="556967"/>
                  <a:pt x="550240" y="555062"/>
                  <a:pt x="551193" y="551252"/>
                </a:cubicBezTo>
                <a:cubicBezTo>
                  <a:pt x="551193" y="551252"/>
                  <a:pt x="551193" y="550299"/>
                  <a:pt x="551193" y="550299"/>
                </a:cubicBezTo>
                <a:cubicBezTo>
                  <a:pt x="551193" y="550299"/>
                  <a:pt x="551193" y="550299"/>
                  <a:pt x="551193" y="549347"/>
                </a:cubicBezTo>
                <a:cubicBezTo>
                  <a:pt x="551193" y="545537"/>
                  <a:pt x="548335" y="542679"/>
                  <a:pt x="547383" y="539822"/>
                </a:cubicBezTo>
                <a:cubicBezTo>
                  <a:pt x="547383" y="538869"/>
                  <a:pt x="546430" y="538869"/>
                  <a:pt x="546430" y="537917"/>
                </a:cubicBezTo>
                <a:cubicBezTo>
                  <a:pt x="544525" y="535059"/>
                  <a:pt x="542620" y="532202"/>
                  <a:pt x="543573" y="529344"/>
                </a:cubicBezTo>
                <a:cubicBezTo>
                  <a:pt x="543573" y="527439"/>
                  <a:pt x="545478" y="525534"/>
                  <a:pt x="548335" y="525534"/>
                </a:cubicBezTo>
                <a:cubicBezTo>
                  <a:pt x="550240" y="525534"/>
                  <a:pt x="552145" y="526487"/>
                  <a:pt x="554050" y="528392"/>
                </a:cubicBezTo>
                <a:cubicBezTo>
                  <a:pt x="556908" y="530297"/>
                  <a:pt x="559765" y="532202"/>
                  <a:pt x="562623" y="533154"/>
                </a:cubicBezTo>
                <a:cubicBezTo>
                  <a:pt x="562623" y="533154"/>
                  <a:pt x="563575" y="533154"/>
                  <a:pt x="563575" y="533154"/>
                </a:cubicBezTo>
                <a:cubicBezTo>
                  <a:pt x="567385" y="536012"/>
                  <a:pt x="571195" y="537917"/>
                  <a:pt x="575958" y="538869"/>
                </a:cubicBezTo>
                <a:cubicBezTo>
                  <a:pt x="587388" y="540774"/>
                  <a:pt x="597865" y="545537"/>
                  <a:pt x="609295" y="547442"/>
                </a:cubicBezTo>
                <a:cubicBezTo>
                  <a:pt x="620725" y="550299"/>
                  <a:pt x="626440" y="553157"/>
                  <a:pt x="631203" y="563634"/>
                </a:cubicBezTo>
                <a:cubicBezTo>
                  <a:pt x="634060" y="569349"/>
                  <a:pt x="638823" y="575064"/>
                  <a:pt x="644538" y="578874"/>
                </a:cubicBezTo>
                <a:cubicBezTo>
                  <a:pt x="650253" y="582684"/>
                  <a:pt x="663588" y="581732"/>
                  <a:pt x="665493" y="574112"/>
                </a:cubicBezTo>
                <a:cubicBezTo>
                  <a:pt x="667398" y="568397"/>
                  <a:pt x="666445" y="564587"/>
                  <a:pt x="662635" y="558872"/>
                </a:cubicBezTo>
                <a:cubicBezTo>
                  <a:pt x="659778" y="555062"/>
                  <a:pt x="651205" y="551252"/>
                  <a:pt x="646443" y="546489"/>
                </a:cubicBezTo>
                <a:cubicBezTo>
                  <a:pt x="644538" y="538869"/>
                  <a:pt x="678828" y="536012"/>
                  <a:pt x="684543" y="534107"/>
                </a:cubicBezTo>
                <a:cubicBezTo>
                  <a:pt x="690258" y="532202"/>
                  <a:pt x="695020" y="526487"/>
                  <a:pt x="691210" y="520772"/>
                </a:cubicBezTo>
                <a:cubicBezTo>
                  <a:pt x="686448" y="513152"/>
                  <a:pt x="676923" y="514104"/>
                  <a:pt x="669303" y="515057"/>
                </a:cubicBezTo>
                <a:cubicBezTo>
                  <a:pt x="664540" y="516009"/>
                  <a:pt x="658825" y="517914"/>
                  <a:pt x="655015" y="520772"/>
                </a:cubicBezTo>
                <a:cubicBezTo>
                  <a:pt x="651205" y="522677"/>
                  <a:pt x="647395" y="525534"/>
                  <a:pt x="643585" y="527439"/>
                </a:cubicBezTo>
                <a:cubicBezTo>
                  <a:pt x="636918" y="530297"/>
                  <a:pt x="631203" y="529344"/>
                  <a:pt x="624535" y="527439"/>
                </a:cubicBezTo>
                <a:cubicBezTo>
                  <a:pt x="619773" y="526487"/>
                  <a:pt x="615010" y="526487"/>
                  <a:pt x="610248" y="525534"/>
                </a:cubicBezTo>
                <a:cubicBezTo>
                  <a:pt x="606438" y="524582"/>
                  <a:pt x="599770" y="523629"/>
                  <a:pt x="601675" y="518867"/>
                </a:cubicBezTo>
                <a:cubicBezTo>
                  <a:pt x="602628" y="515057"/>
                  <a:pt x="610248" y="515057"/>
                  <a:pt x="614058" y="515057"/>
                </a:cubicBezTo>
                <a:cubicBezTo>
                  <a:pt x="619773" y="515057"/>
                  <a:pt x="629298" y="515057"/>
                  <a:pt x="632155" y="509342"/>
                </a:cubicBezTo>
                <a:cubicBezTo>
                  <a:pt x="632155" y="507437"/>
                  <a:pt x="630250" y="505532"/>
                  <a:pt x="628345" y="503627"/>
                </a:cubicBezTo>
                <a:cubicBezTo>
                  <a:pt x="622630" y="499817"/>
                  <a:pt x="610248" y="503627"/>
                  <a:pt x="604533" y="505532"/>
                </a:cubicBezTo>
                <a:cubicBezTo>
                  <a:pt x="596913" y="508389"/>
                  <a:pt x="591198" y="511247"/>
                  <a:pt x="583578" y="509342"/>
                </a:cubicBezTo>
                <a:cubicBezTo>
                  <a:pt x="575958" y="507437"/>
                  <a:pt x="568338" y="504579"/>
                  <a:pt x="560718" y="501722"/>
                </a:cubicBezTo>
                <a:cubicBezTo>
                  <a:pt x="552145" y="497912"/>
                  <a:pt x="549288" y="492197"/>
                  <a:pt x="558813" y="487434"/>
                </a:cubicBezTo>
                <a:cubicBezTo>
                  <a:pt x="562623" y="485529"/>
                  <a:pt x="566433" y="485529"/>
                  <a:pt x="570243" y="484577"/>
                </a:cubicBezTo>
                <a:cubicBezTo>
                  <a:pt x="573100" y="483624"/>
                  <a:pt x="576910" y="483624"/>
                  <a:pt x="578815" y="480767"/>
                </a:cubicBezTo>
                <a:cubicBezTo>
                  <a:pt x="583578" y="476004"/>
                  <a:pt x="575958" y="471242"/>
                  <a:pt x="571195" y="471242"/>
                </a:cubicBezTo>
                <a:cubicBezTo>
                  <a:pt x="562623" y="469337"/>
                  <a:pt x="553098" y="474099"/>
                  <a:pt x="546430" y="478862"/>
                </a:cubicBezTo>
                <a:cubicBezTo>
                  <a:pt x="536905" y="485529"/>
                  <a:pt x="531190" y="490292"/>
                  <a:pt x="518808" y="490292"/>
                </a:cubicBezTo>
                <a:cubicBezTo>
                  <a:pt x="509283" y="490292"/>
                  <a:pt x="498805" y="487434"/>
                  <a:pt x="489280" y="485529"/>
                </a:cubicBezTo>
                <a:cubicBezTo>
                  <a:pt x="477850" y="482672"/>
                  <a:pt x="467373" y="478862"/>
                  <a:pt x="456895" y="474099"/>
                </a:cubicBezTo>
                <a:cubicBezTo>
                  <a:pt x="456895" y="474099"/>
                  <a:pt x="456895" y="474099"/>
                  <a:pt x="456895" y="474099"/>
                </a:cubicBezTo>
                <a:cubicBezTo>
                  <a:pt x="454990" y="473147"/>
                  <a:pt x="454038" y="472194"/>
                  <a:pt x="453085" y="471242"/>
                </a:cubicBezTo>
                <a:cubicBezTo>
                  <a:pt x="452133" y="470289"/>
                  <a:pt x="451180" y="467432"/>
                  <a:pt x="452133" y="466479"/>
                </a:cubicBezTo>
                <a:cubicBezTo>
                  <a:pt x="453085" y="465527"/>
                  <a:pt x="453085" y="464574"/>
                  <a:pt x="454038" y="464574"/>
                </a:cubicBezTo>
                <a:cubicBezTo>
                  <a:pt x="454038" y="464574"/>
                  <a:pt x="454038" y="464574"/>
                  <a:pt x="454038" y="464574"/>
                </a:cubicBezTo>
                <a:cubicBezTo>
                  <a:pt x="456895" y="463622"/>
                  <a:pt x="460705" y="462669"/>
                  <a:pt x="463563" y="461717"/>
                </a:cubicBezTo>
                <a:cubicBezTo>
                  <a:pt x="468325" y="460764"/>
                  <a:pt x="473088" y="460764"/>
                  <a:pt x="476898" y="459812"/>
                </a:cubicBezTo>
                <a:cubicBezTo>
                  <a:pt x="484518" y="459812"/>
                  <a:pt x="493090" y="457907"/>
                  <a:pt x="500710" y="456002"/>
                </a:cubicBezTo>
                <a:cubicBezTo>
                  <a:pt x="514998" y="453144"/>
                  <a:pt x="528333" y="451239"/>
                  <a:pt x="542620" y="450287"/>
                </a:cubicBezTo>
                <a:cubicBezTo>
                  <a:pt x="549288" y="449334"/>
                  <a:pt x="555955" y="449334"/>
                  <a:pt x="562623" y="447429"/>
                </a:cubicBezTo>
                <a:cubicBezTo>
                  <a:pt x="575005" y="443619"/>
                  <a:pt x="584530" y="451239"/>
                  <a:pt x="593103" y="456954"/>
                </a:cubicBezTo>
                <a:cubicBezTo>
                  <a:pt x="596913" y="458859"/>
                  <a:pt x="604533" y="463622"/>
                  <a:pt x="608343" y="468384"/>
                </a:cubicBezTo>
                <a:cubicBezTo>
                  <a:pt x="611200" y="476957"/>
                  <a:pt x="605485" y="487434"/>
                  <a:pt x="614058" y="495054"/>
                </a:cubicBezTo>
                <a:cubicBezTo>
                  <a:pt x="618820" y="498864"/>
                  <a:pt x="627393" y="502674"/>
                  <a:pt x="631203" y="496007"/>
                </a:cubicBezTo>
                <a:cubicBezTo>
                  <a:pt x="633108" y="493149"/>
                  <a:pt x="633108" y="490292"/>
                  <a:pt x="633108" y="487434"/>
                </a:cubicBezTo>
                <a:cubicBezTo>
                  <a:pt x="633108" y="484577"/>
                  <a:pt x="631203" y="480767"/>
                  <a:pt x="631203" y="477909"/>
                </a:cubicBezTo>
                <a:cubicBezTo>
                  <a:pt x="629298" y="472194"/>
                  <a:pt x="635965" y="474099"/>
                  <a:pt x="639775" y="475052"/>
                </a:cubicBezTo>
                <a:cubicBezTo>
                  <a:pt x="640728" y="475052"/>
                  <a:pt x="641680" y="475052"/>
                  <a:pt x="642633" y="474099"/>
                </a:cubicBezTo>
                <a:cubicBezTo>
                  <a:pt x="648348" y="472194"/>
                  <a:pt x="653110" y="472194"/>
                  <a:pt x="658825" y="475052"/>
                </a:cubicBezTo>
                <a:cubicBezTo>
                  <a:pt x="664540" y="478862"/>
                  <a:pt x="668350" y="481719"/>
                  <a:pt x="675970" y="484577"/>
                </a:cubicBezTo>
                <a:cubicBezTo>
                  <a:pt x="683590" y="487434"/>
                  <a:pt x="693115" y="485529"/>
                  <a:pt x="698830" y="480767"/>
                </a:cubicBezTo>
                <a:cubicBezTo>
                  <a:pt x="703593" y="476004"/>
                  <a:pt x="704545" y="463622"/>
                  <a:pt x="698830" y="459812"/>
                </a:cubicBezTo>
                <a:cubicBezTo>
                  <a:pt x="685495" y="450287"/>
                  <a:pt x="670255" y="461717"/>
                  <a:pt x="655015" y="456954"/>
                </a:cubicBezTo>
                <a:cubicBezTo>
                  <a:pt x="649300" y="455049"/>
                  <a:pt x="645490" y="452192"/>
                  <a:pt x="639775" y="451239"/>
                </a:cubicBezTo>
                <a:cubicBezTo>
                  <a:pt x="634060" y="451239"/>
                  <a:pt x="622630" y="444572"/>
                  <a:pt x="618820" y="439809"/>
                </a:cubicBezTo>
                <a:cubicBezTo>
                  <a:pt x="617868" y="435999"/>
                  <a:pt x="631203" y="433142"/>
                  <a:pt x="632155" y="433142"/>
                </a:cubicBezTo>
                <a:cubicBezTo>
                  <a:pt x="638823" y="432189"/>
                  <a:pt x="644538" y="431237"/>
                  <a:pt x="651205" y="429332"/>
                </a:cubicBezTo>
                <a:cubicBezTo>
                  <a:pt x="662635" y="426474"/>
                  <a:pt x="675018" y="421712"/>
                  <a:pt x="686448" y="420759"/>
                </a:cubicBezTo>
                <a:cubicBezTo>
                  <a:pt x="699783" y="418854"/>
                  <a:pt x="715023" y="421712"/>
                  <a:pt x="720738" y="435047"/>
                </a:cubicBezTo>
                <a:cubicBezTo>
                  <a:pt x="723595" y="440762"/>
                  <a:pt x="729310" y="443619"/>
                  <a:pt x="735978" y="442667"/>
                </a:cubicBezTo>
                <a:cubicBezTo>
                  <a:pt x="749313" y="440762"/>
                  <a:pt x="743598" y="421712"/>
                  <a:pt x="737883" y="415997"/>
                </a:cubicBezTo>
                <a:cubicBezTo>
                  <a:pt x="734073" y="412187"/>
                  <a:pt x="731215" y="409329"/>
                  <a:pt x="727405" y="406472"/>
                </a:cubicBezTo>
                <a:cubicBezTo>
                  <a:pt x="722643" y="403614"/>
                  <a:pt x="708355" y="402662"/>
                  <a:pt x="717880" y="391232"/>
                </a:cubicBezTo>
                <a:cubicBezTo>
                  <a:pt x="724548" y="383612"/>
                  <a:pt x="736930" y="378849"/>
                  <a:pt x="746455" y="385517"/>
                </a:cubicBezTo>
                <a:cubicBezTo>
                  <a:pt x="750265" y="388374"/>
                  <a:pt x="753123" y="391232"/>
                  <a:pt x="757885" y="393137"/>
                </a:cubicBezTo>
                <a:cubicBezTo>
                  <a:pt x="760743" y="394089"/>
                  <a:pt x="767410" y="391232"/>
                  <a:pt x="768363" y="388374"/>
                </a:cubicBezTo>
                <a:cubicBezTo>
                  <a:pt x="777888" y="387422"/>
                  <a:pt x="775983" y="381707"/>
                  <a:pt x="772173" y="37599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" name="Google Shape;162;p8"/>
          <p:cNvSpPr/>
          <p:nvPr/>
        </p:nvSpPr>
        <p:spPr>
          <a:xfrm flipH="1">
            <a:off x="-8021" y="6048090"/>
            <a:ext cx="12200021" cy="80129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p9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9pPr>
          </a:lstStyle>
          <a:p/>
        </p:txBody>
      </p:sp>
      <p:sp>
        <p:nvSpPr>
          <p:cNvPr id="165" name="Google Shape;165;p9"/>
          <p:cNvSpPr txBox="1"/>
          <p:nvPr>
            <p:ph idx="1" type="body"/>
          </p:nvPr>
        </p:nvSpPr>
        <p:spPr>
          <a:xfrm>
            <a:off x="415600" y="1536633"/>
            <a:ext cx="5333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36550" lvl="1" marL="914400">
              <a:spcBef>
                <a:spcPts val="2100"/>
              </a:spcBef>
              <a:spcAft>
                <a:spcPts val="0"/>
              </a:spcAft>
              <a:buSzPts val="1700"/>
              <a:buChar char="○"/>
              <a:defRPr sz="1700"/>
            </a:lvl2pPr>
            <a:lvl3pPr indent="-336550" lvl="2" marL="1371600">
              <a:spcBef>
                <a:spcPts val="21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>
              <a:spcBef>
                <a:spcPts val="21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>
              <a:spcBef>
                <a:spcPts val="21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>
              <a:spcBef>
                <a:spcPts val="21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>
              <a:spcBef>
                <a:spcPts val="21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>
              <a:spcBef>
                <a:spcPts val="21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>
              <a:spcBef>
                <a:spcPts val="2100"/>
              </a:spcBef>
              <a:spcAft>
                <a:spcPts val="21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166" name="Google Shape;166;p9"/>
          <p:cNvSpPr txBox="1"/>
          <p:nvPr>
            <p:ph idx="2" type="body"/>
          </p:nvPr>
        </p:nvSpPr>
        <p:spPr>
          <a:xfrm>
            <a:off x="6443200" y="1536633"/>
            <a:ext cx="5333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55600" lvl="0" marL="4572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36550" lvl="1" marL="914400">
              <a:spcBef>
                <a:spcPts val="2100"/>
              </a:spcBef>
              <a:spcAft>
                <a:spcPts val="0"/>
              </a:spcAft>
              <a:buSzPts val="1700"/>
              <a:buChar char="○"/>
              <a:defRPr sz="1700"/>
            </a:lvl2pPr>
            <a:lvl3pPr indent="-336550" lvl="2" marL="1371600">
              <a:spcBef>
                <a:spcPts val="2100"/>
              </a:spcBef>
              <a:spcAft>
                <a:spcPts val="0"/>
              </a:spcAft>
              <a:buSzPts val="1700"/>
              <a:buChar char="■"/>
              <a:defRPr sz="1700"/>
            </a:lvl3pPr>
            <a:lvl4pPr indent="-336550" lvl="3" marL="1828800">
              <a:spcBef>
                <a:spcPts val="2100"/>
              </a:spcBef>
              <a:spcAft>
                <a:spcPts val="0"/>
              </a:spcAft>
              <a:buSzPts val="1700"/>
              <a:buChar char="●"/>
              <a:defRPr sz="1700"/>
            </a:lvl4pPr>
            <a:lvl5pPr indent="-336550" lvl="4" marL="2286000">
              <a:spcBef>
                <a:spcPts val="2100"/>
              </a:spcBef>
              <a:spcAft>
                <a:spcPts val="0"/>
              </a:spcAft>
              <a:buSzPts val="1700"/>
              <a:buChar char="○"/>
              <a:defRPr sz="1700"/>
            </a:lvl5pPr>
            <a:lvl6pPr indent="-336550" lvl="5" marL="2743200">
              <a:spcBef>
                <a:spcPts val="2100"/>
              </a:spcBef>
              <a:spcAft>
                <a:spcPts val="0"/>
              </a:spcAft>
              <a:buSzPts val="1700"/>
              <a:buChar char="■"/>
              <a:defRPr sz="1700"/>
            </a:lvl6pPr>
            <a:lvl7pPr indent="-336550" lvl="6" marL="3200400">
              <a:spcBef>
                <a:spcPts val="2100"/>
              </a:spcBef>
              <a:spcAft>
                <a:spcPts val="0"/>
              </a:spcAft>
              <a:buSzPts val="1700"/>
              <a:buChar char="●"/>
              <a:defRPr sz="1700"/>
            </a:lvl7pPr>
            <a:lvl8pPr indent="-336550" lvl="7" marL="3657600">
              <a:spcBef>
                <a:spcPts val="2100"/>
              </a:spcBef>
              <a:spcAft>
                <a:spcPts val="0"/>
              </a:spcAft>
              <a:buSzPts val="1700"/>
              <a:buChar char="○"/>
              <a:defRPr sz="1700"/>
            </a:lvl8pPr>
            <a:lvl9pPr indent="-336550" lvl="8" marL="4114800">
              <a:spcBef>
                <a:spcPts val="2100"/>
              </a:spcBef>
              <a:spcAft>
                <a:spcPts val="2100"/>
              </a:spcAft>
              <a:buSzPts val="1700"/>
              <a:buChar char="■"/>
              <a:defRPr sz="1700"/>
            </a:lvl9pPr>
          </a:lstStyle>
          <a:p/>
        </p:txBody>
      </p:sp>
      <p:sp>
        <p:nvSpPr>
          <p:cNvPr id="167" name="Google Shape;167;p9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8" name="Google Shape;168;p9"/>
          <p:cNvSpPr txBox="1"/>
          <p:nvPr>
            <p:ph idx="3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9" name="Google Shape;169;p9"/>
          <p:cNvSpPr/>
          <p:nvPr/>
        </p:nvSpPr>
        <p:spPr>
          <a:xfrm flipH="1">
            <a:off x="11286984" y="9563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0" name="Google Shape;170;p9"/>
          <p:cNvSpPr/>
          <p:nvPr/>
        </p:nvSpPr>
        <p:spPr>
          <a:xfrm>
            <a:off x="-8025" y="4822024"/>
            <a:ext cx="12200021" cy="202895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1" name="Google Shape;171;p9"/>
          <p:cNvSpPr/>
          <p:nvPr/>
        </p:nvSpPr>
        <p:spPr>
          <a:xfrm>
            <a:off x="10829784" y="1108734"/>
            <a:ext cx="842091" cy="5491753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" name="Google Shape;172;p9"/>
          <p:cNvSpPr/>
          <p:nvPr/>
        </p:nvSpPr>
        <p:spPr>
          <a:xfrm flipH="1">
            <a:off x="10318034" y="2502074"/>
            <a:ext cx="842091" cy="3862332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" name="Google Shape;173;p9"/>
          <p:cNvSpPr/>
          <p:nvPr/>
        </p:nvSpPr>
        <p:spPr>
          <a:xfrm flipH="1">
            <a:off x="-8021" y="5093701"/>
            <a:ext cx="12200021" cy="176431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" name="Google Shape;174;p9"/>
          <p:cNvSpPr/>
          <p:nvPr/>
        </p:nvSpPr>
        <p:spPr>
          <a:xfrm>
            <a:off x="-8021" y="5220318"/>
            <a:ext cx="12200021" cy="163198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5" name="Google Shape;175;p9"/>
          <p:cNvSpPr/>
          <p:nvPr/>
        </p:nvSpPr>
        <p:spPr>
          <a:xfrm flipH="1">
            <a:off x="10997087" y="3444150"/>
            <a:ext cx="1055788" cy="2849811"/>
          </a:xfrm>
          <a:custGeom>
            <a:rect b="b" l="l" r="r" t="t"/>
            <a:pathLst>
              <a:path extrusionOk="0" h="2682175" w="846323">
                <a:moveTo>
                  <a:pt x="269584" y="2672749"/>
                </a:moveTo>
                <a:cubicBezTo>
                  <a:pt x="216951" y="2634256"/>
                  <a:pt x="329288" y="2532918"/>
                  <a:pt x="330859" y="2451219"/>
                </a:cubicBezTo>
                <a:cubicBezTo>
                  <a:pt x="332430" y="2369520"/>
                  <a:pt x="320422" y="2289643"/>
                  <a:pt x="279011" y="2182555"/>
                </a:cubicBezTo>
                <a:cubicBezTo>
                  <a:pt x="237600" y="2075467"/>
                  <a:pt x="99829" y="1967715"/>
                  <a:pt x="82391" y="1808693"/>
                </a:cubicBezTo>
                <a:cubicBezTo>
                  <a:pt x="64953" y="1649671"/>
                  <a:pt x="187960" y="1415920"/>
                  <a:pt x="174382" y="1228420"/>
                </a:cubicBezTo>
                <a:cubicBezTo>
                  <a:pt x="160804" y="1040920"/>
                  <a:pt x="-14160" y="859322"/>
                  <a:pt x="921" y="683693"/>
                </a:cubicBezTo>
                <a:cubicBezTo>
                  <a:pt x="16002" y="508064"/>
                  <a:pt x="224022" y="158935"/>
                  <a:pt x="264871" y="174646"/>
                </a:cubicBezTo>
                <a:cubicBezTo>
                  <a:pt x="214565" y="317644"/>
                  <a:pt x="121999" y="447434"/>
                  <a:pt x="113953" y="603639"/>
                </a:cubicBezTo>
                <a:cubicBezTo>
                  <a:pt x="105907" y="759844"/>
                  <a:pt x="294708" y="1055279"/>
                  <a:pt x="312005" y="1235161"/>
                </a:cubicBezTo>
                <a:cubicBezTo>
                  <a:pt x="329302" y="1415043"/>
                  <a:pt x="249160" y="1533676"/>
                  <a:pt x="217737" y="1682934"/>
                </a:cubicBezTo>
                <a:cubicBezTo>
                  <a:pt x="186314" y="1832192"/>
                  <a:pt x="257801" y="1914676"/>
                  <a:pt x="288438" y="1913891"/>
                </a:cubicBezTo>
                <a:cubicBezTo>
                  <a:pt x="326145" y="1835334"/>
                  <a:pt x="388388" y="1774751"/>
                  <a:pt x="401560" y="1678221"/>
                </a:cubicBezTo>
                <a:cubicBezTo>
                  <a:pt x="414732" y="1581691"/>
                  <a:pt x="336049" y="1443120"/>
                  <a:pt x="367472" y="1334712"/>
                </a:cubicBezTo>
                <a:cubicBezTo>
                  <a:pt x="380406" y="1224543"/>
                  <a:pt x="410079" y="1114718"/>
                  <a:pt x="406273" y="1004204"/>
                </a:cubicBezTo>
                <a:cubicBezTo>
                  <a:pt x="402467" y="893690"/>
                  <a:pt x="331590" y="778712"/>
                  <a:pt x="344633" y="671625"/>
                </a:cubicBezTo>
                <a:cubicBezTo>
                  <a:pt x="357676" y="564538"/>
                  <a:pt x="465619" y="473575"/>
                  <a:pt x="484534" y="361679"/>
                </a:cubicBezTo>
                <a:cubicBezTo>
                  <a:pt x="503449" y="249783"/>
                  <a:pt x="427484" y="-9177"/>
                  <a:pt x="458121" y="250"/>
                </a:cubicBezTo>
                <a:cubicBezTo>
                  <a:pt x="519395" y="136939"/>
                  <a:pt x="644060" y="289474"/>
                  <a:pt x="612890" y="410316"/>
                </a:cubicBezTo>
                <a:cubicBezTo>
                  <a:pt x="581720" y="531158"/>
                  <a:pt x="491961" y="696709"/>
                  <a:pt x="486401" y="806241"/>
                </a:cubicBezTo>
                <a:cubicBezTo>
                  <a:pt x="480841" y="915773"/>
                  <a:pt x="575914" y="964545"/>
                  <a:pt x="579531" y="1067508"/>
                </a:cubicBezTo>
                <a:cubicBezTo>
                  <a:pt x="583148" y="1170471"/>
                  <a:pt x="513228" y="1303474"/>
                  <a:pt x="508101" y="1424018"/>
                </a:cubicBezTo>
                <a:cubicBezTo>
                  <a:pt x="502974" y="1544562"/>
                  <a:pt x="557099" y="1667493"/>
                  <a:pt x="548769" y="1790773"/>
                </a:cubicBezTo>
                <a:cubicBezTo>
                  <a:pt x="540439" y="1914054"/>
                  <a:pt x="482474" y="2045866"/>
                  <a:pt x="458121" y="2163701"/>
                </a:cubicBezTo>
                <a:lnTo>
                  <a:pt x="458121" y="2503066"/>
                </a:lnTo>
                <a:lnTo>
                  <a:pt x="528822" y="2620901"/>
                </a:lnTo>
                <a:cubicBezTo>
                  <a:pt x="542176" y="2583979"/>
                  <a:pt x="533523" y="2393735"/>
                  <a:pt x="567302" y="2265688"/>
                </a:cubicBezTo>
                <a:cubicBezTo>
                  <a:pt x="601081" y="2137641"/>
                  <a:pt x="725912" y="1979310"/>
                  <a:pt x="731498" y="1852617"/>
                </a:cubicBezTo>
                <a:cubicBezTo>
                  <a:pt x="737085" y="1725924"/>
                  <a:pt x="605535" y="1617083"/>
                  <a:pt x="600821" y="1505532"/>
                </a:cubicBezTo>
                <a:cubicBezTo>
                  <a:pt x="596108" y="1393982"/>
                  <a:pt x="691434" y="1178601"/>
                  <a:pt x="703217" y="1183314"/>
                </a:cubicBezTo>
                <a:cubicBezTo>
                  <a:pt x="715000" y="1188027"/>
                  <a:pt x="679399" y="1399303"/>
                  <a:pt x="703217" y="1517965"/>
                </a:cubicBezTo>
                <a:cubicBezTo>
                  <a:pt x="727035" y="1636627"/>
                  <a:pt x="852001" y="1765857"/>
                  <a:pt x="846123" y="1895286"/>
                </a:cubicBezTo>
                <a:cubicBezTo>
                  <a:pt x="840245" y="2024715"/>
                  <a:pt x="727339" y="2161454"/>
                  <a:pt x="667947" y="2294538"/>
                </a:cubicBezTo>
                <a:cubicBezTo>
                  <a:pt x="615598" y="2431144"/>
                  <a:pt x="716572" y="2620901"/>
                  <a:pt x="646657" y="2682175"/>
                </a:cubicBezTo>
                <a:lnTo>
                  <a:pt x="269584" y="267274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6" name="Google Shape;176;p9"/>
          <p:cNvSpPr/>
          <p:nvPr/>
        </p:nvSpPr>
        <p:spPr>
          <a:xfrm>
            <a:off x="-8021" y="5711206"/>
            <a:ext cx="12200021" cy="113945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7" name="Google Shape;177;p9"/>
          <p:cNvSpPr/>
          <p:nvPr/>
        </p:nvSpPr>
        <p:spPr>
          <a:xfrm flipH="1">
            <a:off x="8176730" y="4822035"/>
            <a:ext cx="2049712" cy="1899603"/>
          </a:xfrm>
          <a:custGeom>
            <a:rect b="b" l="l" r="r" t="t"/>
            <a:pathLst>
              <a:path extrusionOk="0" h="1899603" w="2049712">
                <a:moveTo>
                  <a:pt x="1137101" y="1406149"/>
                </a:moveTo>
                <a:cubicBezTo>
                  <a:pt x="1178019" y="1408486"/>
                  <a:pt x="1215429" y="1443557"/>
                  <a:pt x="1206076" y="1509024"/>
                </a:cubicBezTo>
                <a:cubicBezTo>
                  <a:pt x="1187371" y="1621254"/>
                  <a:pt x="1075142" y="1611906"/>
                  <a:pt x="1187371" y="1686726"/>
                </a:cubicBezTo>
                <a:cubicBezTo>
                  <a:pt x="1215424" y="1705431"/>
                  <a:pt x="1271539" y="1883123"/>
                  <a:pt x="1280896" y="1883123"/>
                </a:cubicBezTo>
                <a:cubicBezTo>
                  <a:pt x="1308949" y="1873776"/>
                  <a:pt x="1374421" y="1705431"/>
                  <a:pt x="1355716" y="1668021"/>
                </a:cubicBezTo>
                <a:cubicBezTo>
                  <a:pt x="1327654" y="1611906"/>
                  <a:pt x="1224781" y="1546434"/>
                  <a:pt x="1308949" y="1480971"/>
                </a:cubicBezTo>
                <a:cubicBezTo>
                  <a:pt x="1524061" y="1303269"/>
                  <a:pt x="1477293" y="1892481"/>
                  <a:pt x="1458588" y="1892481"/>
                </a:cubicBezTo>
                <a:cubicBezTo>
                  <a:pt x="1495998" y="1901828"/>
                  <a:pt x="1505356" y="1789598"/>
                  <a:pt x="1552113" y="1789598"/>
                </a:cubicBezTo>
                <a:cubicBezTo>
                  <a:pt x="1608228" y="1789598"/>
                  <a:pt x="1610568" y="1834024"/>
                  <a:pt x="1596540" y="1881956"/>
                </a:cubicBezTo>
                <a:lnTo>
                  <a:pt x="1589259" y="1899603"/>
                </a:lnTo>
                <a:lnTo>
                  <a:pt x="985988" y="1899603"/>
                </a:lnTo>
                <a:lnTo>
                  <a:pt x="974162" y="1862957"/>
                </a:lnTo>
                <a:cubicBezTo>
                  <a:pt x="966417" y="1849220"/>
                  <a:pt x="955897" y="1836361"/>
                  <a:pt x="944207" y="1827008"/>
                </a:cubicBezTo>
                <a:cubicBezTo>
                  <a:pt x="850682" y="1742841"/>
                  <a:pt x="766505" y="1686726"/>
                  <a:pt x="878735" y="1546434"/>
                </a:cubicBezTo>
                <a:cubicBezTo>
                  <a:pt x="925502" y="1490319"/>
                  <a:pt x="1047079" y="1537086"/>
                  <a:pt x="1047079" y="1499676"/>
                </a:cubicBezTo>
                <a:cubicBezTo>
                  <a:pt x="1051758" y="1434209"/>
                  <a:pt x="1096184" y="1403812"/>
                  <a:pt x="1137101" y="1406149"/>
                </a:cubicBezTo>
                <a:close/>
                <a:moveTo>
                  <a:pt x="2049712" y="1220521"/>
                </a:moveTo>
                <a:lnTo>
                  <a:pt x="2049712" y="1255997"/>
                </a:lnTo>
                <a:lnTo>
                  <a:pt x="2047800" y="1247155"/>
                </a:lnTo>
                <a:close/>
                <a:moveTo>
                  <a:pt x="164147" y="331198"/>
                </a:moveTo>
                <a:cubicBezTo>
                  <a:pt x="177299" y="331782"/>
                  <a:pt x="191328" y="342303"/>
                  <a:pt x="205356" y="368021"/>
                </a:cubicBezTo>
                <a:cubicBezTo>
                  <a:pt x="214713" y="386726"/>
                  <a:pt x="186651" y="695363"/>
                  <a:pt x="242766" y="667301"/>
                </a:cubicBezTo>
                <a:cubicBezTo>
                  <a:pt x="252123" y="667301"/>
                  <a:pt x="214713" y="386726"/>
                  <a:pt x="317586" y="536366"/>
                </a:cubicBezTo>
                <a:cubicBezTo>
                  <a:pt x="392406" y="639248"/>
                  <a:pt x="270828" y="798236"/>
                  <a:pt x="280176" y="910465"/>
                </a:cubicBezTo>
                <a:cubicBezTo>
                  <a:pt x="280176" y="938528"/>
                  <a:pt x="289533" y="938528"/>
                  <a:pt x="317586" y="929170"/>
                </a:cubicBezTo>
                <a:cubicBezTo>
                  <a:pt x="326943" y="901118"/>
                  <a:pt x="308238" y="816940"/>
                  <a:pt x="345648" y="798236"/>
                </a:cubicBezTo>
                <a:cubicBezTo>
                  <a:pt x="420468" y="770183"/>
                  <a:pt x="401763" y="910465"/>
                  <a:pt x="392406" y="938528"/>
                </a:cubicBezTo>
                <a:cubicBezTo>
                  <a:pt x="364353" y="1032052"/>
                  <a:pt x="252123" y="1219102"/>
                  <a:pt x="336291" y="1312627"/>
                </a:cubicBezTo>
                <a:cubicBezTo>
                  <a:pt x="336291" y="1312627"/>
                  <a:pt x="429816" y="1209745"/>
                  <a:pt x="439173" y="1209745"/>
                </a:cubicBezTo>
                <a:cubicBezTo>
                  <a:pt x="532698" y="1191040"/>
                  <a:pt x="467225" y="1275217"/>
                  <a:pt x="448521" y="1293922"/>
                </a:cubicBezTo>
                <a:cubicBezTo>
                  <a:pt x="420468" y="1359384"/>
                  <a:pt x="457878" y="1443562"/>
                  <a:pt x="448521" y="1518381"/>
                </a:cubicBezTo>
                <a:cubicBezTo>
                  <a:pt x="429816" y="1621254"/>
                  <a:pt x="298881" y="1696074"/>
                  <a:pt x="345648" y="1798956"/>
                </a:cubicBezTo>
                <a:cubicBezTo>
                  <a:pt x="352662" y="1812984"/>
                  <a:pt x="361429" y="1834612"/>
                  <a:pt x="371949" y="1858139"/>
                </a:cubicBezTo>
                <a:lnTo>
                  <a:pt x="393583" y="1899603"/>
                </a:lnTo>
                <a:lnTo>
                  <a:pt x="196413" y="1899603"/>
                </a:lnTo>
                <a:lnTo>
                  <a:pt x="160086" y="1872561"/>
                </a:lnTo>
                <a:lnTo>
                  <a:pt x="172773" y="1862194"/>
                </a:lnTo>
                <a:cubicBezTo>
                  <a:pt x="198343" y="1817949"/>
                  <a:pt x="173796" y="1664513"/>
                  <a:pt x="149241" y="1639959"/>
                </a:cubicBezTo>
                <a:cubicBezTo>
                  <a:pt x="121189" y="1611906"/>
                  <a:pt x="-75218" y="1424857"/>
                  <a:pt x="65074" y="1387447"/>
                </a:cubicBezTo>
                <a:cubicBezTo>
                  <a:pt x="167946" y="1359384"/>
                  <a:pt x="121189" y="1630611"/>
                  <a:pt x="270828" y="1583844"/>
                </a:cubicBezTo>
                <a:cubicBezTo>
                  <a:pt x="401763" y="1480971"/>
                  <a:pt x="298881" y="1434204"/>
                  <a:pt x="224061" y="1340679"/>
                </a:cubicBezTo>
                <a:cubicBezTo>
                  <a:pt x="186651" y="1293922"/>
                  <a:pt x="186651" y="1228450"/>
                  <a:pt x="205356" y="1172335"/>
                </a:cubicBezTo>
                <a:cubicBezTo>
                  <a:pt x="224061" y="1106872"/>
                  <a:pt x="139894" y="1078810"/>
                  <a:pt x="111831" y="1041400"/>
                </a:cubicBezTo>
                <a:cubicBezTo>
                  <a:pt x="74421" y="994643"/>
                  <a:pt x="-65861" y="760826"/>
                  <a:pt x="37011" y="714068"/>
                </a:cubicBezTo>
                <a:cubicBezTo>
                  <a:pt x="149241" y="667301"/>
                  <a:pt x="121189" y="1013347"/>
                  <a:pt x="186651" y="1013347"/>
                </a:cubicBezTo>
                <a:cubicBezTo>
                  <a:pt x="177303" y="1013347"/>
                  <a:pt x="167946" y="751478"/>
                  <a:pt x="158599" y="723416"/>
                </a:cubicBezTo>
                <a:cubicBezTo>
                  <a:pt x="121189" y="629891"/>
                  <a:pt x="93126" y="545723"/>
                  <a:pt x="93126" y="452199"/>
                </a:cubicBezTo>
                <a:cubicBezTo>
                  <a:pt x="93126" y="417123"/>
                  <a:pt x="124691" y="329446"/>
                  <a:pt x="164147" y="331198"/>
                </a:cubicBezTo>
                <a:close/>
                <a:moveTo>
                  <a:pt x="569832" y="15769"/>
                </a:moveTo>
                <a:cubicBezTo>
                  <a:pt x="577852" y="14819"/>
                  <a:pt x="589981" y="19642"/>
                  <a:pt x="607518" y="31332"/>
                </a:cubicBezTo>
                <a:cubicBezTo>
                  <a:pt x="710390" y="96804"/>
                  <a:pt x="654275" y="255792"/>
                  <a:pt x="654275" y="349316"/>
                </a:cubicBezTo>
                <a:cubicBezTo>
                  <a:pt x="644927" y="414789"/>
                  <a:pt x="672980" y="536366"/>
                  <a:pt x="607518" y="592481"/>
                </a:cubicBezTo>
                <a:cubicBezTo>
                  <a:pt x="598160" y="648596"/>
                  <a:pt x="701042" y="835645"/>
                  <a:pt x="729095" y="882413"/>
                </a:cubicBezTo>
                <a:cubicBezTo>
                  <a:pt x="813272" y="760826"/>
                  <a:pt x="822620" y="779531"/>
                  <a:pt x="738452" y="639248"/>
                </a:cubicBezTo>
                <a:cubicBezTo>
                  <a:pt x="710390" y="592481"/>
                  <a:pt x="691685" y="321264"/>
                  <a:pt x="813272" y="414789"/>
                </a:cubicBezTo>
                <a:cubicBezTo>
                  <a:pt x="888092" y="470904"/>
                  <a:pt x="831977" y="583133"/>
                  <a:pt x="916144" y="648596"/>
                </a:cubicBezTo>
                <a:cubicBezTo>
                  <a:pt x="1000322" y="714068"/>
                  <a:pt x="1056437" y="863708"/>
                  <a:pt x="916144" y="901118"/>
                </a:cubicBezTo>
                <a:cubicBezTo>
                  <a:pt x="813272" y="929170"/>
                  <a:pt x="775862" y="1069462"/>
                  <a:pt x="766505" y="1162987"/>
                </a:cubicBezTo>
                <a:cubicBezTo>
                  <a:pt x="757157" y="1284564"/>
                  <a:pt x="850682" y="1350037"/>
                  <a:pt x="888092" y="1209745"/>
                </a:cubicBezTo>
                <a:cubicBezTo>
                  <a:pt x="925502" y="1097515"/>
                  <a:pt x="1000322" y="1191040"/>
                  <a:pt x="1009669" y="1275217"/>
                </a:cubicBezTo>
                <a:cubicBezTo>
                  <a:pt x="1019027" y="1396794"/>
                  <a:pt x="813272" y="1424857"/>
                  <a:pt x="747800" y="1499676"/>
                </a:cubicBezTo>
                <a:cubicBezTo>
                  <a:pt x="663632" y="1611906"/>
                  <a:pt x="747800" y="1639959"/>
                  <a:pt x="766505" y="1742841"/>
                </a:cubicBezTo>
                <a:cubicBezTo>
                  <a:pt x="775862" y="1770893"/>
                  <a:pt x="729095" y="1883123"/>
                  <a:pt x="757157" y="1892481"/>
                </a:cubicBezTo>
                <a:lnTo>
                  <a:pt x="782801" y="1899603"/>
                </a:lnTo>
                <a:lnTo>
                  <a:pt x="580197" y="1899603"/>
                </a:lnTo>
                <a:lnTo>
                  <a:pt x="604006" y="1869099"/>
                </a:lnTo>
                <a:cubicBezTo>
                  <a:pt x="626218" y="1831689"/>
                  <a:pt x="635570" y="1789603"/>
                  <a:pt x="616865" y="1742841"/>
                </a:cubicBezTo>
                <a:cubicBezTo>
                  <a:pt x="560750" y="1621254"/>
                  <a:pt x="551403" y="1555791"/>
                  <a:pt x="654275" y="1462267"/>
                </a:cubicBezTo>
                <a:cubicBezTo>
                  <a:pt x="766505" y="1350037"/>
                  <a:pt x="635570" y="1265860"/>
                  <a:pt x="551403" y="1200397"/>
                </a:cubicBezTo>
                <a:cubicBezTo>
                  <a:pt x="495288" y="1144282"/>
                  <a:pt x="429816" y="1060105"/>
                  <a:pt x="439173" y="975938"/>
                </a:cubicBezTo>
                <a:cubicBezTo>
                  <a:pt x="457878" y="788888"/>
                  <a:pt x="579455" y="1032052"/>
                  <a:pt x="598160" y="1060105"/>
                </a:cubicBezTo>
                <a:cubicBezTo>
                  <a:pt x="635570" y="1069462"/>
                  <a:pt x="663632" y="1069462"/>
                  <a:pt x="672980" y="1060105"/>
                </a:cubicBezTo>
                <a:cubicBezTo>
                  <a:pt x="672980" y="1022695"/>
                  <a:pt x="635570" y="994643"/>
                  <a:pt x="616865" y="966580"/>
                </a:cubicBezTo>
                <a:cubicBezTo>
                  <a:pt x="598160" y="901118"/>
                  <a:pt x="579455" y="845003"/>
                  <a:pt x="570108" y="779531"/>
                </a:cubicBezTo>
                <a:cubicBezTo>
                  <a:pt x="532698" y="536366"/>
                  <a:pt x="429816" y="620543"/>
                  <a:pt x="392406" y="527019"/>
                </a:cubicBezTo>
                <a:cubicBezTo>
                  <a:pt x="364353" y="452199"/>
                  <a:pt x="326943" y="311907"/>
                  <a:pt x="420468" y="265149"/>
                </a:cubicBezTo>
                <a:cubicBezTo>
                  <a:pt x="542045" y="209034"/>
                  <a:pt x="429816" y="396084"/>
                  <a:pt x="439173" y="433494"/>
                </a:cubicBezTo>
                <a:cubicBezTo>
                  <a:pt x="439173" y="480251"/>
                  <a:pt x="513993" y="527019"/>
                  <a:pt x="560750" y="508314"/>
                </a:cubicBezTo>
                <a:cubicBezTo>
                  <a:pt x="658952" y="311912"/>
                  <a:pt x="513696" y="22419"/>
                  <a:pt x="569832" y="15769"/>
                </a:cubicBezTo>
                <a:close/>
                <a:moveTo>
                  <a:pt x="1617162" y="517"/>
                </a:moveTo>
                <a:cubicBezTo>
                  <a:pt x="1672531" y="-8562"/>
                  <a:pt x="1664348" y="104984"/>
                  <a:pt x="1598880" y="96804"/>
                </a:cubicBezTo>
                <a:cubicBezTo>
                  <a:pt x="1570818" y="143562"/>
                  <a:pt x="1561471" y="209034"/>
                  <a:pt x="1561471" y="265149"/>
                </a:cubicBezTo>
                <a:cubicBezTo>
                  <a:pt x="1608228" y="433494"/>
                  <a:pt x="1711110" y="330612"/>
                  <a:pt x="1785930" y="246444"/>
                </a:cubicBezTo>
                <a:cubicBezTo>
                  <a:pt x="1795278" y="237087"/>
                  <a:pt x="1860750" y="171624"/>
                  <a:pt x="1870097" y="237087"/>
                </a:cubicBezTo>
                <a:cubicBezTo>
                  <a:pt x="1879455" y="321264"/>
                  <a:pt x="1804635" y="368021"/>
                  <a:pt x="1748520" y="424136"/>
                </a:cubicBezTo>
                <a:cubicBezTo>
                  <a:pt x="1673700" y="498956"/>
                  <a:pt x="1608228" y="573776"/>
                  <a:pt x="1524061" y="639248"/>
                </a:cubicBezTo>
                <a:cubicBezTo>
                  <a:pt x="1355716" y="770183"/>
                  <a:pt x="1449241" y="873055"/>
                  <a:pt x="1514703" y="1041400"/>
                </a:cubicBezTo>
                <a:cubicBezTo>
                  <a:pt x="1533408" y="1060105"/>
                  <a:pt x="1552113" y="1060105"/>
                  <a:pt x="1570818" y="1050757"/>
                </a:cubicBezTo>
                <a:cubicBezTo>
                  <a:pt x="1580175" y="1032052"/>
                  <a:pt x="1654995" y="676658"/>
                  <a:pt x="1739163" y="807593"/>
                </a:cubicBezTo>
                <a:cubicBezTo>
                  <a:pt x="1776573" y="854350"/>
                  <a:pt x="1673700" y="929170"/>
                  <a:pt x="1664343" y="966580"/>
                </a:cubicBezTo>
                <a:cubicBezTo>
                  <a:pt x="1626933" y="1050757"/>
                  <a:pt x="1636290" y="1116220"/>
                  <a:pt x="1589523" y="1200397"/>
                </a:cubicBezTo>
                <a:cubicBezTo>
                  <a:pt x="1580175" y="1265860"/>
                  <a:pt x="1598880" y="1293922"/>
                  <a:pt x="1645638" y="1284564"/>
                </a:cubicBezTo>
                <a:cubicBezTo>
                  <a:pt x="1673700" y="1219102"/>
                  <a:pt x="1683048" y="1003990"/>
                  <a:pt x="1813983" y="1069462"/>
                </a:cubicBezTo>
                <a:cubicBezTo>
                  <a:pt x="1954275" y="1144282"/>
                  <a:pt x="1785930" y="1237807"/>
                  <a:pt x="1757868" y="1312627"/>
                </a:cubicBezTo>
                <a:cubicBezTo>
                  <a:pt x="1729815" y="1378089"/>
                  <a:pt x="1729815" y="1555791"/>
                  <a:pt x="1739163" y="1621254"/>
                </a:cubicBezTo>
                <a:cubicBezTo>
                  <a:pt x="1748516" y="1672695"/>
                  <a:pt x="1764884" y="1724134"/>
                  <a:pt x="1791772" y="1766220"/>
                </a:cubicBezTo>
                <a:lnTo>
                  <a:pt x="1837610" y="1817977"/>
                </a:lnTo>
                <a:lnTo>
                  <a:pt x="1837610" y="1899603"/>
                </a:lnTo>
                <a:lnTo>
                  <a:pt x="1759754" y="1899603"/>
                </a:lnTo>
                <a:lnTo>
                  <a:pt x="1709941" y="1863252"/>
                </a:lnTo>
                <a:cubicBezTo>
                  <a:pt x="1657332" y="1822335"/>
                  <a:pt x="1612907" y="1775572"/>
                  <a:pt x="1608228" y="1705431"/>
                </a:cubicBezTo>
                <a:cubicBezTo>
                  <a:pt x="1608228" y="1583844"/>
                  <a:pt x="1570818" y="1387447"/>
                  <a:pt x="1449241" y="1312627"/>
                </a:cubicBezTo>
                <a:cubicBezTo>
                  <a:pt x="1299601" y="1331332"/>
                  <a:pt x="1178014" y="1293922"/>
                  <a:pt x="1093847" y="1172335"/>
                </a:cubicBezTo>
                <a:cubicBezTo>
                  <a:pt x="1037732" y="1106872"/>
                  <a:pt x="1112551" y="1060105"/>
                  <a:pt x="1178014" y="1088167"/>
                </a:cubicBezTo>
                <a:cubicBezTo>
                  <a:pt x="1252834" y="1116220"/>
                  <a:pt x="1290244" y="1200397"/>
                  <a:pt x="1365064" y="1228450"/>
                </a:cubicBezTo>
                <a:cubicBezTo>
                  <a:pt x="1337011" y="1162987"/>
                  <a:pt x="1327654" y="1069462"/>
                  <a:pt x="1262191" y="1022695"/>
                </a:cubicBezTo>
                <a:cubicBezTo>
                  <a:pt x="1206076" y="985285"/>
                  <a:pt x="1131256" y="966580"/>
                  <a:pt x="1093847" y="901118"/>
                </a:cubicBezTo>
                <a:cubicBezTo>
                  <a:pt x="1056437" y="826298"/>
                  <a:pt x="1103194" y="760826"/>
                  <a:pt x="1103194" y="686006"/>
                </a:cubicBezTo>
                <a:cubicBezTo>
                  <a:pt x="1093847" y="620543"/>
                  <a:pt x="1037732" y="564428"/>
                  <a:pt x="1028374" y="498956"/>
                </a:cubicBezTo>
                <a:cubicBezTo>
                  <a:pt x="1019027" y="433494"/>
                  <a:pt x="1131256" y="489609"/>
                  <a:pt x="1149961" y="508314"/>
                </a:cubicBezTo>
                <a:cubicBezTo>
                  <a:pt x="1206076" y="564428"/>
                  <a:pt x="1206076" y="648596"/>
                  <a:pt x="1206076" y="723416"/>
                </a:cubicBezTo>
                <a:cubicBezTo>
                  <a:pt x="1206076" y="779531"/>
                  <a:pt x="1196719" y="854350"/>
                  <a:pt x="1243486" y="901118"/>
                </a:cubicBezTo>
                <a:cubicBezTo>
                  <a:pt x="1299601" y="975938"/>
                  <a:pt x="1346359" y="1032052"/>
                  <a:pt x="1402473" y="1106872"/>
                </a:cubicBezTo>
                <a:cubicBezTo>
                  <a:pt x="1421178" y="994643"/>
                  <a:pt x="1318306" y="891760"/>
                  <a:pt x="1318306" y="770183"/>
                </a:cubicBezTo>
                <a:cubicBezTo>
                  <a:pt x="1318306" y="686006"/>
                  <a:pt x="1290244" y="639248"/>
                  <a:pt x="1262191" y="564428"/>
                </a:cubicBezTo>
                <a:cubicBezTo>
                  <a:pt x="1234129" y="498956"/>
                  <a:pt x="1262191" y="396084"/>
                  <a:pt x="1252834" y="330612"/>
                </a:cubicBezTo>
                <a:cubicBezTo>
                  <a:pt x="1215424" y="227739"/>
                  <a:pt x="1084489" y="190329"/>
                  <a:pt x="1112551" y="59395"/>
                </a:cubicBezTo>
                <a:cubicBezTo>
                  <a:pt x="1149961" y="-108950"/>
                  <a:pt x="1234129" y="143562"/>
                  <a:pt x="1243486" y="152919"/>
                </a:cubicBezTo>
                <a:cubicBezTo>
                  <a:pt x="1262191" y="171624"/>
                  <a:pt x="1299601" y="31332"/>
                  <a:pt x="1355716" y="50037"/>
                </a:cubicBezTo>
                <a:cubicBezTo>
                  <a:pt x="1402473" y="68742"/>
                  <a:pt x="1346359" y="209034"/>
                  <a:pt x="1337011" y="237087"/>
                </a:cubicBezTo>
                <a:cubicBezTo>
                  <a:pt x="1299601" y="339969"/>
                  <a:pt x="1308949" y="573776"/>
                  <a:pt x="1458588" y="592481"/>
                </a:cubicBezTo>
                <a:cubicBezTo>
                  <a:pt x="1608228" y="480251"/>
                  <a:pt x="1467946" y="339969"/>
                  <a:pt x="1495998" y="190329"/>
                </a:cubicBezTo>
                <a:cubicBezTo>
                  <a:pt x="1505356" y="124857"/>
                  <a:pt x="1533408" y="50037"/>
                  <a:pt x="1589523" y="12627"/>
                </a:cubicBezTo>
                <a:cubicBezTo>
                  <a:pt x="1600045" y="5613"/>
                  <a:pt x="1609252" y="1813"/>
                  <a:pt x="1617162" y="51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8" name="Google Shape;178;p9"/>
          <p:cNvSpPr/>
          <p:nvPr/>
        </p:nvSpPr>
        <p:spPr>
          <a:xfrm flipH="1">
            <a:off x="-8021" y="6048090"/>
            <a:ext cx="12200021" cy="80129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9" name="Google Shape;179;p9"/>
          <p:cNvSpPr/>
          <p:nvPr/>
        </p:nvSpPr>
        <p:spPr>
          <a:xfrm flipH="1">
            <a:off x="-273225" y="4761646"/>
            <a:ext cx="2153379" cy="1761738"/>
          </a:xfrm>
          <a:custGeom>
            <a:rect b="b" l="l" r="r" t="t"/>
            <a:pathLst>
              <a:path extrusionOk="0" h="634289" w="775294">
                <a:moveTo>
                  <a:pt x="772173" y="375992"/>
                </a:moveTo>
                <a:cubicBezTo>
                  <a:pt x="770268" y="373134"/>
                  <a:pt x="765505" y="370277"/>
                  <a:pt x="761695" y="368372"/>
                </a:cubicBezTo>
                <a:cubicBezTo>
                  <a:pt x="757885" y="367419"/>
                  <a:pt x="754075" y="366467"/>
                  <a:pt x="749313" y="367419"/>
                </a:cubicBezTo>
                <a:cubicBezTo>
                  <a:pt x="745503" y="367419"/>
                  <a:pt x="741693" y="368372"/>
                  <a:pt x="737883" y="366467"/>
                </a:cubicBezTo>
                <a:cubicBezTo>
                  <a:pt x="730263" y="362657"/>
                  <a:pt x="739788" y="351227"/>
                  <a:pt x="743598" y="344559"/>
                </a:cubicBezTo>
                <a:cubicBezTo>
                  <a:pt x="743598" y="343607"/>
                  <a:pt x="744550" y="342654"/>
                  <a:pt x="744550" y="341702"/>
                </a:cubicBezTo>
                <a:cubicBezTo>
                  <a:pt x="749313" y="328367"/>
                  <a:pt x="732168" y="327414"/>
                  <a:pt x="724548" y="334082"/>
                </a:cubicBezTo>
                <a:cubicBezTo>
                  <a:pt x="717880" y="339797"/>
                  <a:pt x="718833" y="351227"/>
                  <a:pt x="717880" y="357894"/>
                </a:cubicBezTo>
                <a:cubicBezTo>
                  <a:pt x="715975" y="365514"/>
                  <a:pt x="715023" y="373134"/>
                  <a:pt x="712165" y="380754"/>
                </a:cubicBezTo>
                <a:cubicBezTo>
                  <a:pt x="701688" y="395042"/>
                  <a:pt x="688353" y="398852"/>
                  <a:pt x="672160" y="401709"/>
                </a:cubicBezTo>
                <a:cubicBezTo>
                  <a:pt x="665493" y="403614"/>
                  <a:pt x="659778" y="405519"/>
                  <a:pt x="653110" y="407424"/>
                </a:cubicBezTo>
                <a:cubicBezTo>
                  <a:pt x="651205" y="408377"/>
                  <a:pt x="649300" y="409329"/>
                  <a:pt x="647395" y="409329"/>
                </a:cubicBezTo>
                <a:lnTo>
                  <a:pt x="647395" y="409329"/>
                </a:lnTo>
                <a:cubicBezTo>
                  <a:pt x="647395" y="409329"/>
                  <a:pt x="647395" y="409329"/>
                  <a:pt x="647395" y="409329"/>
                </a:cubicBezTo>
                <a:cubicBezTo>
                  <a:pt x="646443" y="409329"/>
                  <a:pt x="645490" y="409329"/>
                  <a:pt x="644538" y="409329"/>
                </a:cubicBezTo>
                <a:cubicBezTo>
                  <a:pt x="637870" y="408377"/>
                  <a:pt x="642633" y="398852"/>
                  <a:pt x="644538" y="396947"/>
                </a:cubicBezTo>
                <a:cubicBezTo>
                  <a:pt x="647395" y="393137"/>
                  <a:pt x="651205" y="388374"/>
                  <a:pt x="655015" y="385517"/>
                </a:cubicBezTo>
                <a:cubicBezTo>
                  <a:pt x="660730" y="380754"/>
                  <a:pt x="673113" y="382659"/>
                  <a:pt x="679780" y="381707"/>
                </a:cubicBezTo>
                <a:cubicBezTo>
                  <a:pt x="683590" y="381707"/>
                  <a:pt x="686448" y="378849"/>
                  <a:pt x="689305" y="375992"/>
                </a:cubicBezTo>
                <a:cubicBezTo>
                  <a:pt x="692163" y="373134"/>
                  <a:pt x="695020" y="363609"/>
                  <a:pt x="689305" y="360752"/>
                </a:cubicBezTo>
                <a:cubicBezTo>
                  <a:pt x="685495" y="358847"/>
                  <a:pt x="683590" y="359799"/>
                  <a:pt x="679780" y="360752"/>
                </a:cubicBezTo>
                <a:cubicBezTo>
                  <a:pt x="675970" y="361704"/>
                  <a:pt x="673113" y="364562"/>
                  <a:pt x="670255" y="365514"/>
                </a:cubicBezTo>
                <a:cubicBezTo>
                  <a:pt x="673113" y="364562"/>
                  <a:pt x="661683" y="371229"/>
                  <a:pt x="663588" y="365514"/>
                </a:cubicBezTo>
                <a:cubicBezTo>
                  <a:pt x="670255" y="350274"/>
                  <a:pt x="683590" y="335034"/>
                  <a:pt x="698830" y="328367"/>
                </a:cubicBezTo>
                <a:cubicBezTo>
                  <a:pt x="707403" y="325509"/>
                  <a:pt x="713118" y="321699"/>
                  <a:pt x="716928" y="314079"/>
                </a:cubicBezTo>
                <a:cubicBezTo>
                  <a:pt x="720738" y="304554"/>
                  <a:pt x="715975" y="295029"/>
                  <a:pt x="706450" y="291219"/>
                </a:cubicBezTo>
                <a:cubicBezTo>
                  <a:pt x="699783" y="288362"/>
                  <a:pt x="693115" y="295982"/>
                  <a:pt x="690258" y="299792"/>
                </a:cubicBezTo>
                <a:cubicBezTo>
                  <a:pt x="689305" y="301697"/>
                  <a:pt x="688353" y="301697"/>
                  <a:pt x="688353" y="302649"/>
                </a:cubicBezTo>
                <a:cubicBezTo>
                  <a:pt x="686448" y="307412"/>
                  <a:pt x="685495" y="313127"/>
                  <a:pt x="681685" y="316937"/>
                </a:cubicBezTo>
                <a:cubicBezTo>
                  <a:pt x="679780" y="318842"/>
                  <a:pt x="676923" y="319794"/>
                  <a:pt x="674065" y="318842"/>
                </a:cubicBezTo>
                <a:cubicBezTo>
                  <a:pt x="671208" y="317889"/>
                  <a:pt x="670255" y="315032"/>
                  <a:pt x="670255" y="312174"/>
                </a:cubicBezTo>
                <a:cubicBezTo>
                  <a:pt x="669303" y="306459"/>
                  <a:pt x="671208" y="300744"/>
                  <a:pt x="669303" y="295982"/>
                </a:cubicBezTo>
                <a:cubicBezTo>
                  <a:pt x="666445" y="290267"/>
                  <a:pt x="662635" y="289314"/>
                  <a:pt x="657873" y="294077"/>
                </a:cubicBezTo>
                <a:cubicBezTo>
                  <a:pt x="651205" y="299792"/>
                  <a:pt x="653110" y="307412"/>
                  <a:pt x="654063" y="314079"/>
                </a:cubicBezTo>
                <a:cubicBezTo>
                  <a:pt x="655968" y="321699"/>
                  <a:pt x="659778" y="330272"/>
                  <a:pt x="655015" y="337892"/>
                </a:cubicBezTo>
                <a:cubicBezTo>
                  <a:pt x="652158" y="343607"/>
                  <a:pt x="649300" y="348369"/>
                  <a:pt x="646443" y="354084"/>
                </a:cubicBezTo>
                <a:cubicBezTo>
                  <a:pt x="644538" y="356942"/>
                  <a:pt x="638823" y="369324"/>
                  <a:pt x="632155" y="359799"/>
                </a:cubicBezTo>
                <a:cubicBezTo>
                  <a:pt x="630250" y="356942"/>
                  <a:pt x="629298" y="354084"/>
                  <a:pt x="627393" y="351227"/>
                </a:cubicBezTo>
                <a:cubicBezTo>
                  <a:pt x="626440" y="348369"/>
                  <a:pt x="623583" y="343607"/>
                  <a:pt x="619773" y="343607"/>
                </a:cubicBezTo>
                <a:cubicBezTo>
                  <a:pt x="613105" y="342654"/>
                  <a:pt x="611200" y="345512"/>
                  <a:pt x="610248" y="351227"/>
                </a:cubicBezTo>
                <a:cubicBezTo>
                  <a:pt x="609295" y="355037"/>
                  <a:pt x="611200" y="358847"/>
                  <a:pt x="613105" y="361704"/>
                </a:cubicBezTo>
                <a:cubicBezTo>
                  <a:pt x="617868" y="370277"/>
                  <a:pt x="622630" y="375992"/>
                  <a:pt x="618820" y="385517"/>
                </a:cubicBezTo>
                <a:cubicBezTo>
                  <a:pt x="618820" y="385517"/>
                  <a:pt x="618820" y="385517"/>
                  <a:pt x="618820" y="385517"/>
                </a:cubicBezTo>
                <a:cubicBezTo>
                  <a:pt x="612153" y="395994"/>
                  <a:pt x="605485" y="417902"/>
                  <a:pt x="591198" y="421712"/>
                </a:cubicBezTo>
                <a:cubicBezTo>
                  <a:pt x="583578" y="423617"/>
                  <a:pt x="575958" y="424569"/>
                  <a:pt x="568338" y="425522"/>
                </a:cubicBezTo>
                <a:cubicBezTo>
                  <a:pt x="565480" y="425522"/>
                  <a:pt x="562623" y="426474"/>
                  <a:pt x="559765" y="427427"/>
                </a:cubicBezTo>
                <a:cubicBezTo>
                  <a:pt x="558813" y="427427"/>
                  <a:pt x="557860" y="428379"/>
                  <a:pt x="556908" y="428379"/>
                </a:cubicBezTo>
                <a:cubicBezTo>
                  <a:pt x="556908" y="428379"/>
                  <a:pt x="556908" y="428379"/>
                  <a:pt x="556908" y="428379"/>
                </a:cubicBezTo>
                <a:cubicBezTo>
                  <a:pt x="555955" y="428379"/>
                  <a:pt x="555003" y="429332"/>
                  <a:pt x="554050" y="429332"/>
                </a:cubicBezTo>
                <a:cubicBezTo>
                  <a:pt x="551193" y="430284"/>
                  <a:pt x="549288" y="430284"/>
                  <a:pt x="546430" y="428379"/>
                </a:cubicBezTo>
                <a:cubicBezTo>
                  <a:pt x="543573" y="426474"/>
                  <a:pt x="545478" y="423617"/>
                  <a:pt x="548335" y="421712"/>
                </a:cubicBezTo>
                <a:cubicBezTo>
                  <a:pt x="550240" y="418854"/>
                  <a:pt x="552145" y="416949"/>
                  <a:pt x="555003" y="415044"/>
                </a:cubicBezTo>
                <a:cubicBezTo>
                  <a:pt x="563575" y="408377"/>
                  <a:pt x="577863" y="414092"/>
                  <a:pt x="586435" y="405519"/>
                </a:cubicBezTo>
                <a:cubicBezTo>
                  <a:pt x="591198" y="400757"/>
                  <a:pt x="591198" y="394089"/>
                  <a:pt x="585483" y="390279"/>
                </a:cubicBezTo>
                <a:cubicBezTo>
                  <a:pt x="578815" y="386469"/>
                  <a:pt x="568338" y="392184"/>
                  <a:pt x="561670" y="395994"/>
                </a:cubicBezTo>
                <a:cubicBezTo>
                  <a:pt x="558813" y="397899"/>
                  <a:pt x="555003" y="399804"/>
                  <a:pt x="552145" y="399804"/>
                </a:cubicBezTo>
                <a:cubicBezTo>
                  <a:pt x="551193" y="399804"/>
                  <a:pt x="550240" y="399804"/>
                  <a:pt x="550240" y="398852"/>
                </a:cubicBezTo>
                <a:cubicBezTo>
                  <a:pt x="550240" y="398852"/>
                  <a:pt x="550240" y="397899"/>
                  <a:pt x="550240" y="396947"/>
                </a:cubicBezTo>
                <a:cubicBezTo>
                  <a:pt x="550240" y="396947"/>
                  <a:pt x="550240" y="396947"/>
                  <a:pt x="550240" y="396947"/>
                </a:cubicBezTo>
                <a:cubicBezTo>
                  <a:pt x="550240" y="396947"/>
                  <a:pt x="550240" y="395994"/>
                  <a:pt x="551193" y="395994"/>
                </a:cubicBezTo>
                <a:lnTo>
                  <a:pt x="551193" y="395994"/>
                </a:lnTo>
                <a:cubicBezTo>
                  <a:pt x="552145" y="395042"/>
                  <a:pt x="553098" y="393137"/>
                  <a:pt x="554050" y="392184"/>
                </a:cubicBezTo>
                <a:cubicBezTo>
                  <a:pt x="555003" y="390279"/>
                  <a:pt x="555955" y="389327"/>
                  <a:pt x="556908" y="387422"/>
                </a:cubicBezTo>
                <a:cubicBezTo>
                  <a:pt x="556908" y="387422"/>
                  <a:pt x="556908" y="386469"/>
                  <a:pt x="557860" y="386469"/>
                </a:cubicBezTo>
                <a:cubicBezTo>
                  <a:pt x="561670" y="379802"/>
                  <a:pt x="564528" y="372182"/>
                  <a:pt x="567385" y="365514"/>
                </a:cubicBezTo>
                <a:cubicBezTo>
                  <a:pt x="572148" y="355037"/>
                  <a:pt x="576910" y="346464"/>
                  <a:pt x="587388" y="341702"/>
                </a:cubicBezTo>
                <a:cubicBezTo>
                  <a:pt x="592150" y="338844"/>
                  <a:pt x="596913" y="336939"/>
                  <a:pt x="601675" y="333129"/>
                </a:cubicBezTo>
                <a:cubicBezTo>
                  <a:pt x="610248" y="327414"/>
                  <a:pt x="612153" y="320747"/>
                  <a:pt x="606438" y="311222"/>
                </a:cubicBezTo>
                <a:cubicBezTo>
                  <a:pt x="603580" y="305507"/>
                  <a:pt x="593103" y="304554"/>
                  <a:pt x="588340" y="307412"/>
                </a:cubicBezTo>
                <a:cubicBezTo>
                  <a:pt x="583578" y="310269"/>
                  <a:pt x="581673" y="313127"/>
                  <a:pt x="579768" y="317889"/>
                </a:cubicBezTo>
                <a:cubicBezTo>
                  <a:pt x="578815" y="319794"/>
                  <a:pt x="577863" y="321699"/>
                  <a:pt x="576910" y="323604"/>
                </a:cubicBezTo>
                <a:cubicBezTo>
                  <a:pt x="576910" y="323604"/>
                  <a:pt x="576910" y="324557"/>
                  <a:pt x="575958" y="324557"/>
                </a:cubicBezTo>
                <a:cubicBezTo>
                  <a:pt x="575958" y="325509"/>
                  <a:pt x="575005" y="326462"/>
                  <a:pt x="575005" y="326462"/>
                </a:cubicBezTo>
                <a:cubicBezTo>
                  <a:pt x="575005" y="326462"/>
                  <a:pt x="575005" y="326462"/>
                  <a:pt x="574053" y="326462"/>
                </a:cubicBezTo>
                <a:cubicBezTo>
                  <a:pt x="573100" y="327414"/>
                  <a:pt x="572148" y="328367"/>
                  <a:pt x="571195" y="329319"/>
                </a:cubicBezTo>
                <a:cubicBezTo>
                  <a:pt x="571195" y="329319"/>
                  <a:pt x="571195" y="329319"/>
                  <a:pt x="570243" y="330272"/>
                </a:cubicBezTo>
                <a:cubicBezTo>
                  <a:pt x="566433" y="332177"/>
                  <a:pt x="564528" y="331224"/>
                  <a:pt x="562623" y="329319"/>
                </a:cubicBezTo>
                <a:cubicBezTo>
                  <a:pt x="561670" y="328367"/>
                  <a:pt x="560718" y="326462"/>
                  <a:pt x="560718" y="322652"/>
                </a:cubicBezTo>
                <a:cubicBezTo>
                  <a:pt x="560718" y="320747"/>
                  <a:pt x="560718" y="318842"/>
                  <a:pt x="559765" y="317889"/>
                </a:cubicBezTo>
                <a:cubicBezTo>
                  <a:pt x="558813" y="312174"/>
                  <a:pt x="552145" y="309317"/>
                  <a:pt x="547383" y="313127"/>
                </a:cubicBezTo>
                <a:cubicBezTo>
                  <a:pt x="538810" y="318842"/>
                  <a:pt x="543573" y="328367"/>
                  <a:pt x="547383" y="335034"/>
                </a:cubicBezTo>
                <a:cubicBezTo>
                  <a:pt x="548335" y="335987"/>
                  <a:pt x="550240" y="339797"/>
                  <a:pt x="551193" y="340749"/>
                </a:cubicBezTo>
                <a:cubicBezTo>
                  <a:pt x="556908" y="347417"/>
                  <a:pt x="554050" y="355037"/>
                  <a:pt x="551193" y="361704"/>
                </a:cubicBezTo>
                <a:cubicBezTo>
                  <a:pt x="550240" y="362657"/>
                  <a:pt x="549288" y="365514"/>
                  <a:pt x="547383" y="367419"/>
                </a:cubicBezTo>
                <a:cubicBezTo>
                  <a:pt x="545478" y="371229"/>
                  <a:pt x="542620" y="375039"/>
                  <a:pt x="536905" y="374087"/>
                </a:cubicBezTo>
                <a:cubicBezTo>
                  <a:pt x="531190" y="374087"/>
                  <a:pt x="529285" y="366467"/>
                  <a:pt x="529285" y="362657"/>
                </a:cubicBezTo>
                <a:cubicBezTo>
                  <a:pt x="529285" y="355989"/>
                  <a:pt x="530238" y="348369"/>
                  <a:pt x="530238" y="341702"/>
                </a:cubicBezTo>
                <a:cubicBezTo>
                  <a:pt x="529285" y="336939"/>
                  <a:pt x="526428" y="332177"/>
                  <a:pt x="521665" y="333129"/>
                </a:cubicBezTo>
                <a:cubicBezTo>
                  <a:pt x="514998" y="334082"/>
                  <a:pt x="512140" y="338844"/>
                  <a:pt x="510235" y="344559"/>
                </a:cubicBezTo>
                <a:cubicBezTo>
                  <a:pt x="508330" y="351227"/>
                  <a:pt x="508330" y="356942"/>
                  <a:pt x="510235" y="363609"/>
                </a:cubicBezTo>
                <a:cubicBezTo>
                  <a:pt x="511188" y="369324"/>
                  <a:pt x="512140" y="376944"/>
                  <a:pt x="514998" y="382659"/>
                </a:cubicBezTo>
                <a:cubicBezTo>
                  <a:pt x="520713" y="395042"/>
                  <a:pt x="508330" y="410282"/>
                  <a:pt x="503568" y="423617"/>
                </a:cubicBezTo>
                <a:cubicBezTo>
                  <a:pt x="498805" y="435999"/>
                  <a:pt x="492138" y="442667"/>
                  <a:pt x="478803" y="445524"/>
                </a:cubicBezTo>
                <a:cubicBezTo>
                  <a:pt x="477850" y="445524"/>
                  <a:pt x="464515" y="446477"/>
                  <a:pt x="463563" y="446477"/>
                </a:cubicBezTo>
                <a:cubicBezTo>
                  <a:pt x="462610" y="446477"/>
                  <a:pt x="460705" y="446477"/>
                  <a:pt x="459753" y="446477"/>
                </a:cubicBezTo>
                <a:cubicBezTo>
                  <a:pt x="457848" y="446477"/>
                  <a:pt x="456895" y="446477"/>
                  <a:pt x="455943" y="445524"/>
                </a:cubicBezTo>
                <a:cubicBezTo>
                  <a:pt x="454038" y="445524"/>
                  <a:pt x="452133" y="444572"/>
                  <a:pt x="452133" y="442667"/>
                </a:cubicBezTo>
                <a:cubicBezTo>
                  <a:pt x="449275" y="436952"/>
                  <a:pt x="456895" y="434094"/>
                  <a:pt x="456895" y="429332"/>
                </a:cubicBezTo>
                <a:cubicBezTo>
                  <a:pt x="456895" y="427427"/>
                  <a:pt x="455943" y="427427"/>
                  <a:pt x="454038" y="425522"/>
                </a:cubicBezTo>
                <a:cubicBezTo>
                  <a:pt x="449275" y="419807"/>
                  <a:pt x="459753" y="417902"/>
                  <a:pt x="462610" y="415997"/>
                </a:cubicBezTo>
                <a:cubicBezTo>
                  <a:pt x="471183" y="411234"/>
                  <a:pt x="474040" y="401709"/>
                  <a:pt x="477850" y="393137"/>
                </a:cubicBezTo>
                <a:cubicBezTo>
                  <a:pt x="487375" y="368372"/>
                  <a:pt x="494043" y="341702"/>
                  <a:pt x="509283" y="319794"/>
                </a:cubicBezTo>
                <a:cubicBezTo>
                  <a:pt x="518808" y="305507"/>
                  <a:pt x="533095" y="295982"/>
                  <a:pt x="549288" y="289314"/>
                </a:cubicBezTo>
                <a:cubicBezTo>
                  <a:pt x="561670" y="283599"/>
                  <a:pt x="575005" y="277884"/>
                  <a:pt x="589293" y="276932"/>
                </a:cubicBezTo>
                <a:cubicBezTo>
                  <a:pt x="595008" y="276932"/>
                  <a:pt x="601675" y="277884"/>
                  <a:pt x="607390" y="278837"/>
                </a:cubicBezTo>
                <a:cubicBezTo>
                  <a:pt x="615963" y="280742"/>
                  <a:pt x="617868" y="286457"/>
                  <a:pt x="624535" y="290267"/>
                </a:cubicBezTo>
                <a:cubicBezTo>
                  <a:pt x="630250" y="294077"/>
                  <a:pt x="640728" y="294077"/>
                  <a:pt x="644538" y="288362"/>
                </a:cubicBezTo>
                <a:cubicBezTo>
                  <a:pt x="647395" y="283599"/>
                  <a:pt x="650253" y="274074"/>
                  <a:pt x="643585" y="271217"/>
                </a:cubicBezTo>
                <a:cubicBezTo>
                  <a:pt x="637870" y="269312"/>
                  <a:pt x="632155" y="265502"/>
                  <a:pt x="626440" y="264549"/>
                </a:cubicBezTo>
                <a:cubicBezTo>
                  <a:pt x="615010" y="262644"/>
                  <a:pt x="626440" y="258834"/>
                  <a:pt x="627393" y="257882"/>
                </a:cubicBezTo>
                <a:cubicBezTo>
                  <a:pt x="632155" y="255977"/>
                  <a:pt x="635965" y="255024"/>
                  <a:pt x="640728" y="253119"/>
                </a:cubicBezTo>
                <a:cubicBezTo>
                  <a:pt x="649300" y="250262"/>
                  <a:pt x="657873" y="248357"/>
                  <a:pt x="666445" y="248357"/>
                </a:cubicBezTo>
                <a:cubicBezTo>
                  <a:pt x="675970" y="248357"/>
                  <a:pt x="681685" y="254072"/>
                  <a:pt x="688353" y="259787"/>
                </a:cubicBezTo>
                <a:cubicBezTo>
                  <a:pt x="695020" y="264549"/>
                  <a:pt x="705498" y="264549"/>
                  <a:pt x="711213" y="257882"/>
                </a:cubicBezTo>
                <a:cubicBezTo>
                  <a:pt x="715975" y="252167"/>
                  <a:pt x="715023" y="248357"/>
                  <a:pt x="710260" y="242642"/>
                </a:cubicBezTo>
                <a:cubicBezTo>
                  <a:pt x="707403" y="239784"/>
                  <a:pt x="703593" y="237879"/>
                  <a:pt x="698830" y="236927"/>
                </a:cubicBezTo>
                <a:cubicBezTo>
                  <a:pt x="695973" y="236927"/>
                  <a:pt x="672160" y="235022"/>
                  <a:pt x="680733" y="229307"/>
                </a:cubicBezTo>
                <a:cubicBezTo>
                  <a:pt x="694068" y="219782"/>
                  <a:pt x="711213" y="218829"/>
                  <a:pt x="726453" y="216924"/>
                </a:cubicBezTo>
                <a:cubicBezTo>
                  <a:pt x="735978" y="215972"/>
                  <a:pt x="744550" y="212162"/>
                  <a:pt x="749313" y="203589"/>
                </a:cubicBezTo>
                <a:cubicBezTo>
                  <a:pt x="753123" y="197874"/>
                  <a:pt x="752170" y="190254"/>
                  <a:pt x="747408" y="185492"/>
                </a:cubicBezTo>
                <a:cubicBezTo>
                  <a:pt x="740740" y="178824"/>
                  <a:pt x="728358" y="183587"/>
                  <a:pt x="721690" y="187397"/>
                </a:cubicBezTo>
                <a:cubicBezTo>
                  <a:pt x="715023" y="191207"/>
                  <a:pt x="710260" y="196922"/>
                  <a:pt x="703593" y="200732"/>
                </a:cubicBezTo>
                <a:cubicBezTo>
                  <a:pt x="701688" y="202637"/>
                  <a:pt x="698830" y="203589"/>
                  <a:pt x="695973" y="204542"/>
                </a:cubicBezTo>
                <a:cubicBezTo>
                  <a:pt x="689305" y="208352"/>
                  <a:pt x="681685" y="211209"/>
                  <a:pt x="675018" y="212162"/>
                </a:cubicBezTo>
                <a:cubicBezTo>
                  <a:pt x="670255" y="213114"/>
                  <a:pt x="665493" y="211209"/>
                  <a:pt x="665493" y="206447"/>
                </a:cubicBezTo>
                <a:cubicBezTo>
                  <a:pt x="665493" y="199779"/>
                  <a:pt x="670255" y="195017"/>
                  <a:pt x="673113" y="189302"/>
                </a:cubicBezTo>
                <a:cubicBezTo>
                  <a:pt x="674065" y="188349"/>
                  <a:pt x="674065" y="186444"/>
                  <a:pt x="674065" y="186444"/>
                </a:cubicBezTo>
                <a:cubicBezTo>
                  <a:pt x="675018" y="182634"/>
                  <a:pt x="675018" y="178824"/>
                  <a:pt x="673113" y="175014"/>
                </a:cubicBezTo>
                <a:cubicBezTo>
                  <a:pt x="671208" y="169299"/>
                  <a:pt x="661683" y="173109"/>
                  <a:pt x="659778" y="175967"/>
                </a:cubicBezTo>
                <a:cubicBezTo>
                  <a:pt x="650253" y="185492"/>
                  <a:pt x="650253" y="195969"/>
                  <a:pt x="649300" y="208352"/>
                </a:cubicBezTo>
                <a:cubicBezTo>
                  <a:pt x="649300" y="213114"/>
                  <a:pt x="648348" y="216924"/>
                  <a:pt x="645490" y="220734"/>
                </a:cubicBezTo>
                <a:cubicBezTo>
                  <a:pt x="638823" y="225497"/>
                  <a:pt x="622630" y="234069"/>
                  <a:pt x="620725" y="223592"/>
                </a:cubicBezTo>
                <a:cubicBezTo>
                  <a:pt x="619773" y="215972"/>
                  <a:pt x="625488" y="209304"/>
                  <a:pt x="625488" y="202637"/>
                </a:cubicBezTo>
                <a:cubicBezTo>
                  <a:pt x="625488" y="196922"/>
                  <a:pt x="620725" y="192159"/>
                  <a:pt x="614058" y="195969"/>
                </a:cubicBezTo>
                <a:cubicBezTo>
                  <a:pt x="604533" y="201684"/>
                  <a:pt x="600723" y="211209"/>
                  <a:pt x="598818" y="221687"/>
                </a:cubicBezTo>
                <a:cubicBezTo>
                  <a:pt x="596913" y="231212"/>
                  <a:pt x="595008" y="240737"/>
                  <a:pt x="585483" y="247404"/>
                </a:cubicBezTo>
                <a:cubicBezTo>
                  <a:pt x="578815" y="252167"/>
                  <a:pt x="568338" y="255977"/>
                  <a:pt x="560718" y="257882"/>
                </a:cubicBezTo>
                <a:cubicBezTo>
                  <a:pt x="555955" y="258834"/>
                  <a:pt x="552145" y="261692"/>
                  <a:pt x="548335" y="263597"/>
                </a:cubicBezTo>
                <a:cubicBezTo>
                  <a:pt x="545478" y="265502"/>
                  <a:pt x="531190" y="275027"/>
                  <a:pt x="529285" y="265502"/>
                </a:cubicBezTo>
                <a:cubicBezTo>
                  <a:pt x="528333" y="257882"/>
                  <a:pt x="534048" y="250262"/>
                  <a:pt x="537858" y="244547"/>
                </a:cubicBezTo>
                <a:cubicBezTo>
                  <a:pt x="541668" y="237879"/>
                  <a:pt x="550240" y="237879"/>
                  <a:pt x="556908" y="235022"/>
                </a:cubicBezTo>
                <a:cubicBezTo>
                  <a:pt x="562623" y="233117"/>
                  <a:pt x="567385" y="230259"/>
                  <a:pt x="571195" y="226449"/>
                </a:cubicBezTo>
                <a:cubicBezTo>
                  <a:pt x="574053" y="223592"/>
                  <a:pt x="575958" y="213114"/>
                  <a:pt x="570243" y="212162"/>
                </a:cubicBezTo>
                <a:cubicBezTo>
                  <a:pt x="565480" y="211209"/>
                  <a:pt x="562623" y="213114"/>
                  <a:pt x="557860" y="215019"/>
                </a:cubicBezTo>
                <a:cubicBezTo>
                  <a:pt x="554050" y="216924"/>
                  <a:pt x="542620" y="225497"/>
                  <a:pt x="538810" y="220734"/>
                </a:cubicBezTo>
                <a:cubicBezTo>
                  <a:pt x="539763" y="213114"/>
                  <a:pt x="545478" y="190254"/>
                  <a:pt x="546430" y="186444"/>
                </a:cubicBezTo>
                <a:cubicBezTo>
                  <a:pt x="550240" y="166442"/>
                  <a:pt x="566433" y="155964"/>
                  <a:pt x="581673" y="143582"/>
                </a:cubicBezTo>
                <a:cubicBezTo>
                  <a:pt x="590245" y="136914"/>
                  <a:pt x="600723" y="134057"/>
                  <a:pt x="611200" y="135962"/>
                </a:cubicBezTo>
                <a:cubicBezTo>
                  <a:pt x="615963" y="136914"/>
                  <a:pt x="620725" y="139772"/>
                  <a:pt x="626440" y="138819"/>
                </a:cubicBezTo>
                <a:cubicBezTo>
                  <a:pt x="631203" y="137867"/>
                  <a:pt x="638823" y="135009"/>
                  <a:pt x="639775" y="129294"/>
                </a:cubicBezTo>
                <a:cubicBezTo>
                  <a:pt x="639775" y="124532"/>
                  <a:pt x="635965" y="119769"/>
                  <a:pt x="629298" y="117864"/>
                </a:cubicBezTo>
                <a:cubicBezTo>
                  <a:pt x="624535" y="116912"/>
                  <a:pt x="619773" y="115959"/>
                  <a:pt x="615010" y="115959"/>
                </a:cubicBezTo>
                <a:cubicBezTo>
                  <a:pt x="613105" y="115959"/>
                  <a:pt x="611200" y="115959"/>
                  <a:pt x="609295" y="114054"/>
                </a:cubicBezTo>
                <a:cubicBezTo>
                  <a:pt x="606438" y="111197"/>
                  <a:pt x="607390" y="105482"/>
                  <a:pt x="609295" y="102624"/>
                </a:cubicBezTo>
                <a:cubicBezTo>
                  <a:pt x="611200" y="98814"/>
                  <a:pt x="613105" y="95004"/>
                  <a:pt x="615010" y="92147"/>
                </a:cubicBezTo>
                <a:cubicBezTo>
                  <a:pt x="616915" y="87384"/>
                  <a:pt x="617868" y="82622"/>
                  <a:pt x="616915" y="79764"/>
                </a:cubicBezTo>
                <a:cubicBezTo>
                  <a:pt x="614058" y="75002"/>
                  <a:pt x="604533" y="77859"/>
                  <a:pt x="601675" y="80717"/>
                </a:cubicBezTo>
                <a:cubicBezTo>
                  <a:pt x="591198" y="89289"/>
                  <a:pt x="595008" y="101672"/>
                  <a:pt x="591198" y="113102"/>
                </a:cubicBezTo>
                <a:cubicBezTo>
                  <a:pt x="589293" y="118817"/>
                  <a:pt x="578815" y="125484"/>
                  <a:pt x="574053" y="129294"/>
                </a:cubicBezTo>
                <a:cubicBezTo>
                  <a:pt x="569290" y="133104"/>
                  <a:pt x="564528" y="136914"/>
                  <a:pt x="560718" y="140724"/>
                </a:cubicBezTo>
                <a:cubicBezTo>
                  <a:pt x="557860" y="142629"/>
                  <a:pt x="555955" y="145487"/>
                  <a:pt x="553098" y="147392"/>
                </a:cubicBezTo>
                <a:cubicBezTo>
                  <a:pt x="545478" y="153107"/>
                  <a:pt x="547383" y="145487"/>
                  <a:pt x="548335" y="140724"/>
                </a:cubicBezTo>
                <a:cubicBezTo>
                  <a:pt x="550240" y="134057"/>
                  <a:pt x="552145" y="127389"/>
                  <a:pt x="554050" y="120722"/>
                </a:cubicBezTo>
                <a:cubicBezTo>
                  <a:pt x="559765" y="106434"/>
                  <a:pt x="563575" y="90242"/>
                  <a:pt x="575958" y="79764"/>
                </a:cubicBezTo>
                <a:cubicBezTo>
                  <a:pt x="582625" y="74049"/>
                  <a:pt x="587388" y="69287"/>
                  <a:pt x="586435" y="60714"/>
                </a:cubicBezTo>
                <a:cubicBezTo>
                  <a:pt x="586435" y="54999"/>
                  <a:pt x="580720" y="48332"/>
                  <a:pt x="574053" y="50237"/>
                </a:cubicBezTo>
                <a:cubicBezTo>
                  <a:pt x="573100" y="50237"/>
                  <a:pt x="572148" y="51189"/>
                  <a:pt x="571195" y="51189"/>
                </a:cubicBezTo>
                <a:cubicBezTo>
                  <a:pt x="566433" y="54047"/>
                  <a:pt x="563575" y="58809"/>
                  <a:pt x="560718" y="64524"/>
                </a:cubicBezTo>
                <a:cubicBezTo>
                  <a:pt x="559765" y="65477"/>
                  <a:pt x="558813" y="67382"/>
                  <a:pt x="557860" y="69287"/>
                </a:cubicBezTo>
                <a:cubicBezTo>
                  <a:pt x="556908" y="70239"/>
                  <a:pt x="555955" y="72144"/>
                  <a:pt x="555003" y="73097"/>
                </a:cubicBezTo>
                <a:cubicBezTo>
                  <a:pt x="551193" y="75954"/>
                  <a:pt x="548335" y="74049"/>
                  <a:pt x="546430" y="70239"/>
                </a:cubicBezTo>
                <a:cubicBezTo>
                  <a:pt x="544525" y="68334"/>
                  <a:pt x="543573" y="65477"/>
                  <a:pt x="543573" y="62619"/>
                </a:cubicBezTo>
                <a:cubicBezTo>
                  <a:pt x="542620" y="55952"/>
                  <a:pt x="544525" y="50237"/>
                  <a:pt x="543573" y="43569"/>
                </a:cubicBezTo>
                <a:cubicBezTo>
                  <a:pt x="542620" y="40712"/>
                  <a:pt x="541668" y="38807"/>
                  <a:pt x="539763" y="37854"/>
                </a:cubicBezTo>
                <a:cubicBezTo>
                  <a:pt x="534048" y="34997"/>
                  <a:pt x="528333" y="39759"/>
                  <a:pt x="526428" y="44522"/>
                </a:cubicBezTo>
                <a:cubicBezTo>
                  <a:pt x="523570" y="54047"/>
                  <a:pt x="525475" y="61667"/>
                  <a:pt x="527380" y="71192"/>
                </a:cubicBezTo>
                <a:cubicBezTo>
                  <a:pt x="530238" y="82622"/>
                  <a:pt x="537858" y="92147"/>
                  <a:pt x="535953" y="104529"/>
                </a:cubicBezTo>
                <a:cubicBezTo>
                  <a:pt x="535000" y="111197"/>
                  <a:pt x="532143" y="117864"/>
                  <a:pt x="530238" y="124532"/>
                </a:cubicBezTo>
                <a:cubicBezTo>
                  <a:pt x="527380" y="132152"/>
                  <a:pt x="520713" y="147392"/>
                  <a:pt x="511188" y="135009"/>
                </a:cubicBezTo>
                <a:cubicBezTo>
                  <a:pt x="501663" y="122627"/>
                  <a:pt x="497853" y="103577"/>
                  <a:pt x="498805" y="88337"/>
                </a:cubicBezTo>
                <a:cubicBezTo>
                  <a:pt x="499758" y="79764"/>
                  <a:pt x="503568" y="69287"/>
                  <a:pt x="497853" y="61667"/>
                </a:cubicBezTo>
                <a:cubicBezTo>
                  <a:pt x="494043" y="55952"/>
                  <a:pt x="483565" y="56904"/>
                  <a:pt x="477850" y="58809"/>
                </a:cubicBezTo>
                <a:cubicBezTo>
                  <a:pt x="472135" y="60714"/>
                  <a:pt x="470230" y="69287"/>
                  <a:pt x="471183" y="74049"/>
                </a:cubicBezTo>
                <a:cubicBezTo>
                  <a:pt x="471183" y="79764"/>
                  <a:pt x="473088" y="85479"/>
                  <a:pt x="474993" y="91194"/>
                </a:cubicBezTo>
                <a:cubicBezTo>
                  <a:pt x="474993" y="91194"/>
                  <a:pt x="479755" y="104529"/>
                  <a:pt x="479755" y="108339"/>
                </a:cubicBezTo>
                <a:cubicBezTo>
                  <a:pt x="474993" y="109292"/>
                  <a:pt x="467373" y="105482"/>
                  <a:pt x="464515" y="104529"/>
                </a:cubicBezTo>
                <a:cubicBezTo>
                  <a:pt x="461658" y="103577"/>
                  <a:pt x="459753" y="104529"/>
                  <a:pt x="456895" y="105482"/>
                </a:cubicBezTo>
                <a:cubicBezTo>
                  <a:pt x="453085" y="106434"/>
                  <a:pt x="452133" y="112149"/>
                  <a:pt x="452133" y="115007"/>
                </a:cubicBezTo>
                <a:cubicBezTo>
                  <a:pt x="452133" y="119769"/>
                  <a:pt x="457848" y="122627"/>
                  <a:pt x="461658" y="124532"/>
                </a:cubicBezTo>
                <a:cubicBezTo>
                  <a:pt x="466420" y="126437"/>
                  <a:pt x="471183" y="127389"/>
                  <a:pt x="475945" y="128342"/>
                </a:cubicBezTo>
                <a:cubicBezTo>
                  <a:pt x="482613" y="131199"/>
                  <a:pt x="487375" y="135009"/>
                  <a:pt x="492138" y="139772"/>
                </a:cubicBezTo>
                <a:cubicBezTo>
                  <a:pt x="508330" y="156917"/>
                  <a:pt x="512140" y="183587"/>
                  <a:pt x="506425" y="205494"/>
                </a:cubicBezTo>
                <a:cubicBezTo>
                  <a:pt x="503568" y="215972"/>
                  <a:pt x="499758" y="226449"/>
                  <a:pt x="494995" y="235974"/>
                </a:cubicBezTo>
                <a:cubicBezTo>
                  <a:pt x="494043" y="238832"/>
                  <a:pt x="489280" y="254072"/>
                  <a:pt x="484518" y="256929"/>
                </a:cubicBezTo>
                <a:cubicBezTo>
                  <a:pt x="483565" y="257882"/>
                  <a:pt x="482613" y="258834"/>
                  <a:pt x="481660" y="257882"/>
                </a:cubicBezTo>
                <a:cubicBezTo>
                  <a:pt x="478803" y="256929"/>
                  <a:pt x="478803" y="251214"/>
                  <a:pt x="478803" y="249309"/>
                </a:cubicBezTo>
                <a:cubicBezTo>
                  <a:pt x="478803" y="243594"/>
                  <a:pt x="479755" y="238832"/>
                  <a:pt x="479755" y="233117"/>
                </a:cubicBezTo>
                <a:cubicBezTo>
                  <a:pt x="478803" y="231212"/>
                  <a:pt x="477850" y="229307"/>
                  <a:pt x="475945" y="228354"/>
                </a:cubicBezTo>
                <a:cubicBezTo>
                  <a:pt x="469278" y="224544"/>
                  <a:pt x="463563" y="228354"/>
                  <a:pt x="460705" y="235022"/>
                </a:cubicBezTo>
                <a:cubicBezTo>
                  <a:pt x="459753" y="238832"/>
                  <a:pt x="460705" y="242642"/>
                  <a:pt x="462610" y="246452"/>
                </a:cubicBezTo>
                <a:cubicBezTo>
                  <a:pt x="464515" y="251214"/>
                  <a:pt x="464515" y="255977"/>
                  <a:pt x="464515" y="261692"/>
                </a:cubicBezTo>
                <a:cubicBezTo>
                  <a:pt x="464515" y="269312"/>
                  <a:pt x="453085" y="262644"/>
                  <a:pt x="451180" y="261692"/>
                </a:cubicBezTo>
                <a:cubicBezTo>
                  <a:pt x="445465" y="258834"/>
                  <a:pt x="436893" y="261692"/>
                  <a:pt x="435940" y="268359"/>
                </a:cubicBezTo>
                <a:cubicBezTo>
                  <a:pt x="434035" y="280742"/>
                  <a:pt x="456895" y="273122"/>
                  <a:pt x="462610" y="282647"/>
                </a:cubicBezTo>
                <a:cubicBezTo>
                  <a:pt x="471183" y="295029"/>
                  <a:pt x="461658" y="319794"/>
                  <a:pt x="454990" y="331224"/>
                </a:cubicBezTo>
                <a:cubicBezTo>
                  <a:pt x="448323" y="343607"/>
                  <a:pt x="437845" y="318842"/>
                  <a:pt x="434988" y="315984"/>
                </a:cubicBezTo>
                <a:cubicBezTo>
                  <a:pt x="432130" y="312174"/>
                  <a:pt x="428320" y="310269"/>
                  <a:pt x="423558" y="309317"/>
                </a:cubicBezTo>
                <a:cubicBezTo>
                  <a:pt x="422605" y="309317"/>
                  <a:pt x="421653" y="309317"/>
                  <a:pt x="420700" y="309317"/>
                </a:cubicBezTo>
                <a:cubicBezTo>
                  <a:pt x="417843" y="309317"/>
                  <a:pt x="414985" y="311222"/>
                  <a:pt x="413080" y="315032"/>
                </a:cubicBezTo>
                <a:cubicBezTo>
                  <a:pt x="408318" y="326462"/>
                  <a:pt x="425463" y="336939"/>
                  <a:pt x="430225" y="344559"/>
                </a:cubicBezTo>
                <a:cubicBezTo>
                  <a:pt x="442608" y="364562"/>
                  <a:pt x="433083" y="383612"/>
                  <a:pt x="423558" y="401709"/>
                </a:cubicBezTo>
                <a:cubicBezTo>
                  <a:pt x="415938" y="416949"/>
                  <a:pt x="408318" y="431237"/>
                  <a:pt x="397840" y="444572"/>
                </a:cubicBezTo>
                <a:cubicBezTo>
                  <a:pt x="394030" y="446477"/>
                  <a:pt x="391173" y="447429"/>
                  <a:pt x="386410" y="441714"/>
                </a:cubicBezTo>
                <a:cubicBezTo>
                  <a:pt x="381648" y="435999"/>
                  <a:pt x="382600" y="425522"/>
                  <a:pt x="383553" y="418854"/>
                </a:cubicBezTo>
                <a:cubicBezTo>
                  <a:pt x="384505" y="408377"/>
                  <a:pt x="389268" y="398852"/>
                  <a:pt x="394983" y="390279"/>
                </a:cubicBezTo>
                <a:cubicBezTo>
                  <a:pt x="397840" y="386469"/>
                  <a:pt x="400698" y="383612"/>
                  <a:pt x="405460" y="381707"/>
                </a:cubicBezTo>
                <a:cubicBezTo>
                  <a:pt x="410223" y="379802"/>
                  <a:pt x="414985" y="379802"/>
                  <a:pt x="419748" y="377897"/>
                </a:cubicBezTo>
                <a:cubicBezTo>
                  <a:pt x="423558" y="375992"/>
                  <a:pt x="425463" y="372182"/>
                  <a:pt x="427368" y="368372"/>
                </a:cubicBezTo>
                <a:cubicBezTo>
                  <a:pt x="430225" y="360752"/>
                  <a:pt x="428320" y="344559"/>
                  <a:pt x="419748" y="339797"/>
                </a:cubicBezTo>
                <a:cubicBezTo>
                  <a:pt x="411175" y="335987"/>
                  <a:pt x="405460" y="340749"/>
                  <a:pt x="401650" y="347417"/>
                </a:cubicBezTo>
                <a:cubicBezTo>
                  <a:pt x="399745" y="352179"/>
                  <a:pt x="397840" y="357894"/>
                  <a:pt x="395935" y="361704"/>
                </a:cubicBezTo>
                <a:cubicBezTo>
                  <a:pt x="393078" y="366467"/>
                  <a:pt x="389268" y="373134"/>
                  <a:pt x="382600" y="375039"/>
                </a:cubicBezTo>
                <a:cubicBezTo>
                  <a:pt x="374028" y="376944"/>
                  <a:pt x="370218" y="367419"/>
                  <a:pt x="369265" y="361704"/>
                </a:cubicBezTo>
                <a:cubicBezTo>
                  <a:pt x="369265" y="358847"/>
                  <a:pt x="368313" y="355037"/>
                  <a:pt x="367360" y="351227"/>
                </a:cubicBezTo>
                <a:cubicBezTo>
                  <a:pt x="364503" y="326462"/>
                  <a:pt x="370218" y="300744"/>
                  <a:pt x="386410" y="280742"/>
                </a:cubicBezTo>
                <a:cubicBezTo>
                  <a:pt x="394983" y="269312"/>
                  <a:pt x="404508" y="263597"/>
                  <a:pt x="418795" y="262644"/>
                </a:cubicBezTo>
                <a:cubicBezTo>
                  <a:pt x="423558" y="262644"/>
                  <a:pt x="431178" y="261692"/>
                  <a:pt x="434988" y="257882"/>
                </a:cubicBezTo>
                <a:cubicBezTo>
                  <a:pt x="441655" y="252167"/>
                  <a:pt x="440703" y="243594"/>
                  <a:pt x="433083" y="239784"/>
                </a:cubicBezTo>
                <a:cubicBezTo>
                  <a:pt x="429273" y="237879"/>
                  <a:pt x="424510" y="238832"/>
                  <a:pt x="420700" y="240737"/>
                </a:cubicBezTo>
                <a:cubicBezTo>
                  <a:pt x="417843" y="241689"/>
                  <a:pt x="415938" y="243594"/>
                  <a:pt x="413080" y="245499"/>
                </a:cubicBezTo>
                <a:cubicBezTo>
                  <a:pt x="410223" y="247404"/>
                  <a:pt x="404508" y="252167"/>
                  <a:pt x="400698" y="249309"/>
                </a:cubicBezTo>
                <a:cubicBezTo>
                  <a:pt x="397840" y="247404"/>
                  <a:pt x="399745" y="242642"/>
                  <a:pt x="401650" y="239784"/>
                </a:cubicBezTo>
                <a:cubicBezTo>
                  <a:pt x="404508" y="234069"/>
                  <a:pt x="410223" y="226449"/>
                  <a:pt x="410223" y="225497"/>
                </a:cubicBezTo>
                <a:cubicBezTo>
                  <a:pt x="414033" y="219782"/>
                  <a:pt x="417843" y="214067"/>
                  <a:pt x="421653" y="208352"/>
                </a:cubicBezTo>
                <a:cubicBezTo>
                  <a:pt x="429273" y="196922"/>
                  <a:pt x="438798" y="177872"/>
                  <a:pt x="452133" y="172157"/>
                </a:cubicBezTo>
                <a:cubicBezTo>
                  <a:pt x="465468" y="166442"/>
                  <a:pt x="488328" y="142629"/>
                  <a:pt x="468325" y="131199"/>
                </a:cubicBezTo>
                <a:cubicBezTo>
                  <a:pt x="461658" y="127389"/>
                  <a:pt x="450228" y="134057"/>
                  <a:pt x="445465" y="137867"/>
                </a:cubicBezTo>
                <a:cubicBezTo>
                  <a:pt x="444513" y="138819"/>
                  <a:pt x="443560" y="139772"/>
                  <a:pt x="441655" y="140724"/>
                </a:cubicBezTo>
                <a:cubicBezTo>
                  <a:pt x="439750" y="143582"/>
                  <a:pt x="436893" y="146439"/>
                  <a:pt x="434988" y="149297"/>
                </a:cubicBezTo>
                <a:cubicBezTo>
                  <a:pt x="433083" y="152154"/>
                  <a:pt x="431178" y="156917"/>
                  <a:pt x="428320" y="158822"/>
                </a:cubicBezTo>
                <a:cubicBezTo>
                  <a:pt x="420700" y="162632"/>
                  <a:pt x="424510" y="150249"/>
                  <a:pt x="425463" y="144534"/>
                </a:cubicBezTo>
                <a:cubicBezTo>
                  <a:pt x="425463" y="144534"/>
                  <a:pt x="425463" y="144534"/>
                  <a:pt x="425463" y="143582"/>
                </a:cubicBezTo>
                <a:cubicBezTo>
                  <a:pt x="423558" y="135962"/>
                  <a:pt x="417843" y="135009"/>
                  <a:pt x="410223" y="137867"/>
                </a:cubicBezTo>
                <a:cubicBezTo>
                  <a:pt x="403555" y="140724"/>
                  <a:pt x="401650" y="150249"/>
                  <a:pt x="404508" y="156917"/>
                </a:cubicBezTo>
                <a:cubicBezTo>
                  <a:pt x="406413" y="160727"/>
                  <a:pt x="408318" y="164537"/>
                  <a:pt x="409270" y="168347"/>
                </a:cubicBezTo>
                <a:cubicBezTo>
                  <a:pt x="410223" y="172157"/>
                  <a:pt x="407365" y="179777"/>
                  <a:pt x="405460" y="183587"/>
                </a:cubicBezTo>
                <a:cubicBezTo>
                  <a:pt x="402603" y="188349"/>
                  <a:pt x="400698" y="193112"/>
                  <a:pt x="398793" y="197874"/>
                </a:cubicBezTo>
                <a:cubicBezTo>
                  <a:pt x="396888" y="201684"/>
                  <a:pt x="394983" y="204542"/>
                  <a:pt x="393078" y="208352"/>
                </a:cubicBezTo>
                <a:cubicBezTo>
                  <a:pt x="392125" y="210257"/>
                  <a:pt x="382600" y="224544"/>
                  <a:pt x="379743" y="212162"/>
                </a:cubicBezTo>
                <a:cubicBezTo>
                  <a:pt x="378790" y="207399"/>
                  <a:pt x="377838" y="203589"/>
                  <a:pt x="373075" y="200732"/>
                </a:cubicBezTo>
                <a:cubicBezTo>
                  <a:pt x="369265" y="197874"/>
                  <a:pt x="362598" y="199779"/>
                  <a:pt x="360693" y="203589"/>
                </a:cubicBezTo>
                <a:cubicBezTo>
                  <a:pt x="354025" y="217877"/>
                  <a:pt x="379743" y="223592"/>
                  <a:pt x="371170" y="235974"/>
                </a:cubicBezTo>
                <a:cubicBezTo>
                  <a:pt x="368313" y="240737"/>
                  <a:pt x="366408" y="246452"/>
                  <a:pt x="362598" y="251214"/>
                </a:cubicBezTo>
                <a:cubicBezTo>
                  <a:pt x="354978" y="262644"/>
                  <a:pt x="353073" y="243594"/>
                  <a:pt x="353073" y="238832"/>
                </a:cubicBezTo>
                <a:cubicBezTo>
                  <a:pt x="352120" y="226449"/>
                  <a:pt x="348310" y="213114"/>
                  <a:pt x="344500" y="200732"/>
                </a:cubicBezTo>
                <a:cubicBezTo>
                  <a:pt x="342595" y="195017"/>
                  <a:pt x="351168" y="172157"/>
                  <a:pt x="360693" y="177872"/>
                </a:cubicBezTo>
                <a:cubicBezTo>
                  <a:pt x="363550" y="179777"/>
                  <a:pt x="367360" y="182634"/>
                  <a:pt x="371170" y="181682"/>
                </a:cubicBezTo>
                <a:cubicBezTo>
                  <a:pt x="378790" y="179777"/>
                  <a:pt x="382600" y="173109"/>
                  <a:pt x="381648" y="166442"/>
                </a:cubicBezTo>
                <a:cubicBezTo>
                  <a:pt x="380695" y="160727"/>
                  <a:pt x="359740" y="156917"/>
                  <a:pt x="367360" y="150249"/>
                </a:cubicBezTo>
                <a:cubicBezTo>
                  <a:pt x="375933" y="143582"/>
                  <a:pt x="386410" y="137867"/>
                  <a:pt x="395935" y="130247"/>
                </a:cubicBezTo>
                <a:cubicBezTo>
                  <a:pt x="399745" y="127389"/>
                  <a:pt x="404508" y="124532"/>
                  <a:pt x="408318" y="120722"/>
                </a:cubicBezTo>
                <a:cubicBezTo>
                  <a:pt x="415938" y="115007"/>
                  <a:pt x="420700" y="112149"/>
                  <a:pt x="430225" y="110244"/>
                </a:cubicBezTo>
                <a:cubicBezTo>
                  <a:pt x="435940" y="109292"/>
                  <a:pt x="444513" y="106434"/>
                  <a:pt x="447370" y="100719"/>
                </a:cubicBezTo>
                <a:cubicBezTo>
                  <a:pt x="450228" y="93099"/>
                  <a:pt x="444513" y="73097"/>
                  <a:pt x="433083" y="81669"/>
                </a:cubicBezTo>
                <a:cubicBezTo>
                  <a:pt x="430225" y="83574"/>
                  <a:pt x="428320" y="85479"/>
                  <a:pt x="426415" y="88337"/>
                </a:cubicBezTo>
                <a:cubicBezTo>
                  <a:pt x="421653" y="94052"/>
                  <a:pt x="418795" y="97862"/>
                  <a:pt x="411175" y="100719"/>
                </a:cubicBezTo>
                <a:cubicBezTo>
                  <a:pt x="406413" y="102624"/>
                  <a:pt x="401650" y="104529"/>
                  <a:pt x="397840" y="107387"/>
                </a:cubicBezTo>
                <a:cubicBezTo>
                  <a:pt x="394983" y="108339"/>
                  <a:pt x="390220" y="112149"/>
                  <a:pt x="385458" y="113102"/>
                </a:cubicBezTo>
                <a:cubicBezTo>
                  <a:pt x="382600" y="115007"/>
                  <a:pt x="380695" y="115959"/>
                  <a:pt x="378790" y="113102"/>
                </a:cubicBezTo>
                <a:cubicBezTo>
                  <a:pt x="375933" y="109292"/>
                  <a:pt x="378790" y="102624"/>
                  <a:pt x="380695" y="98814"/>
                </a:cubicBezTo>
                <a:cubicBezTo>
                  <a:pt x="382600" y="95957"/>
                  <a:pt x="383553" y="93099"/>
                  <a:pt x="385458" y="90242"/>
                </a:cubicBezTo>
                <a:cubicBezTo>
                  <a:pt x="389268" y="82622"/>
                  <a:pt x="393078" y="75002"/>
                  <a:pt x="394983" y="73097"/>
                </a:cubicBezTo>
                <a:cubicBezTo>
                  <a:pt x="401650" y="63572"/>
                  <a:pt x="409270" y="59762"/>
                  <a:pt x="421653" y="58809"/>
                </a:cubicBezTo>
                <a:cubicBezTo>
                  <a:pt x="426415" y="57857"/>
                  <a:pt x="430225" y="55952"/>
                  <a:pt x="433083" y="52142"/>
                </a:cubicBezTo>
                <a:cubicBezTo>
                  <a:pt x="436893" y="47379"/>
                  <a:pt x="434988" y="37854"/>
                  <a:pt x="432130" y="34044"/>
                </a:cubicBezTo>
                <a:cubicBezTo>
                  <a:pt x="430225" y="31187"/>
                  <a:pt x="427368" y="30234"/>
                  <a:pt x="424510" y="30234"/>
                </a:cubicBezTo>
                <a:cubicBezTo>
                  <a:pt x="422605" y="30234"/>
                  <a:pt x="419748" y="33092"/>
                  <a:pt x="416890" y="34997"/>
                </a:cubicBezTo>
                <a:cubicBezTo>
                  <a:pt x="415938" y="35949"/>
                  <a:pt x="414985" y="36902"/>
                  <a:pt x="414033" y="37854"/>
                </a:cubicBezTo>
                <a:cubicBezTo>
                  <a:pt x="413080" y="39759"/>
                  <a:pt x="409270" y="40712"/>
                  <a:pt x="407365" y="38807"/>
                </a:cubicBezTo>
                <a:cubicBezTo>
                  <a:pt x="401650" y="34044"/>
                  <a:pt x="405460" y="24519"/>
                  <a:pt x="407365" y="17852"/>
                </a:cubicBezTo>
                <a:cubicBezTo>
                  <a:pt x="408318" y="12137"/>
                  <a:pt x="407365" y="6422"/>
                  <a:pt x="402603" y="2612"/>
                </a:cubicBezTo>
                <a:cubicBezTo>
                  <a:pt x="395935" y="-3103"/>
                  <a:pt x="390220" y="1659"/>
                  <a:pt x="385458" y="6422"/>
                </a:cubicBezTo>
                <a:cubicBezTo>
                  <a:pt x="379743" y="13089"/>
                  <a:pt x="379743" y="22614"/>
                  <a:pt x="379743" y="30234"/>
                </a:cubicBezTo>
                <a:cubicBezTo>
                  <a:pt x="379743" y="39759"/>
                  <a:pt x="383553" y="49284"/>
                  <a:pt x="380695" y="58809"/>
                </a:cubicBezTo>
                <a:cubicBezTo>
                  <a:pt x="377838" y="68334"/>
                  <a:pt x="371170" y="75954"/>
                  <a:pt x="367360" y="84527"/>
                </a:cubicBezTo>
                <a:cubicBezTo>
                  <a:pt x="361645" y="95004"/>
                  <a:pt x="357835" y="106434"/>
                  <a:pt x="352120" y="116912"/>
                </a:cubicBezTo>
                <a:cubicBezTo>
                  <a:pt x="348310" y="124532"/>
                  <a:pt x="345453" y="132152"/>
                  <a:pt x="340690" y="139772"/>
                </a:cubicBezTo>
                <a:cubicBezTo>
                  <a:pt x="332118" y="153107"/>
                  <a:pt x="328308" y="135962"/>
                  <a:pt x="327355" y="134057"/>
                </a:cubicBezTo>
                <a:cubicBezTo>
                  <a:pt x="326403" y="132152"/>
                  <a:pt x="326403" y="130247"/>
                  <a:pt x="325450" y="127389"/>
                </a:cubicBezTo>
                <a:cubicBezTo>
                  <a:pt x="321640" y="116912"/>
                  <a:pt x="318783" y="104529"/>
                  <a:pt x="320688" y="94052"/>
                </a:cubicBezTo>
                <a:cubicBezTo>
                  <a:pt x="320688" y="90242"/>
                  <a:pt x="322593" y="87384"/>
                  <a:pt x="326403" y="85479"/>
                </a:cubicBezTo>
                <a:cubicBezTo>
                  <a:pt x="332118" y="82622"/>
                  <a:pt x="337833" y="81669"/>
                  <a:pt x="342595" y="77859"/>
                </a:cubicBezTo>
                <a:cubicBezTo>
                  <a:pt x="346405" y="73097"/>
                  <a:pt x="346405" y="66429"/>
                  <a:pt x="344500" y="60714"/>
                </a:cubicBezTo>
                <a:cubicBezTo>
                  <a:pt x="341643" y="53094"/>
                  <a:pt x="333070" y="55952"/>
                  <a:pt x="327355" y="58809"/>
                </a:cubicBezTo>
                <a:cubicBezTo>
                  <a:pt x="323545" y="60714"/>
                  <a:pt x="314020" y="69287"/>
                  <a:pt x="314020" y="54999"/>
                </a:cubicBezTo>
                <a:cubicBezTo>
                  <a:pt x="314020" y="51189"/>
                  <a:pt x="314973" y="46427"/>
                  <a:pt x="316878" y="42617"/>
                </a:cubicBezTo>
                <a:cubicBezTo>
                  <a:pt x="319735" y="35949"/>
                  <a:pt x="323545" y="29282"/>
                  <a:pt x="326403" y="22614"/>
                </a:cubicBezTo>
                <a:cubicBezTo>
                  <a:pt x="333070" y="5469"/>
                  <a:pt x="306400" y="1659"/>
                  <a:pt x="298780" y="15947"/>
                </a:cubicBezTo>
                <a:cubicBezTo>
                  <a:pt x="297828" y="18804"/>
                  <a:pt x="296875" y="21662"/>
                  <a:pt x="295923" y="24519"/>
                </a:cubicBezTo>
                <a:cubicBezTo>
                  <a:pt x="295923" y="25472"/>
                  <a:pt x="295923" y="26424"/>
                  <a:pt x="295923" y="27377"/>
                </a:cubicBezTo>
                <a:cubicBezTo>
                  <a:pt x="297828" y="33092"/>
                  <a:pt x="294970" y="36902"/>
                  <a:pt x="289255" y="38807"/>
                </a:cubicBezTo>
                <a:cubicBezTo>
                  <a:pt x="279730" y="37854"/>
                  <a:pt x="274968" y="18804"/>
                  <a:pt x="265443" y="18804"/>
                </a:cubicBezTo>
                <a:cubicBezTo>
                  <a:pt x="257823" y="18804"/>
                  <a:pt x="251155" y="22614"/>
                  <a:pt x="251155" y="30234"/>
                </a:cubicBezTo>
                <a:cubicBezTo>
                  <a:pt x="249250" y="43569"/>
                  <a:pt x="259728" y="49284"/>
                  <a:pt x="270205" y="55952"/>
                </a:cubicBezTo>
                <a:cubicBezTo>
                  <a:pt x="274015" y="57857"/>
                  <a:pt x="276873" y="60714"/>
                  <a:pt x="279730" y="62619"/>
                </a:cubicBezTo>
                <a:cubicBezTo>
                  <a:pt x="279730" y="62619"/>
                  <a:pt x="279730" y="62619"/>
                  <a:pt x="279730" y="62619"/>
                </a:cubicBezTo>
                <a:cubicBezTo>
                  <a:pt x="286398" y="69287"/>
                  <a:pt x="292113" y="75002"/>
                  <a:pt x="294018" y="83574"/>
                </a:cubicBezTo>
                <a:cubicBezTo>
                  <a:pt x="295923" y="91194"/>
                  <a:pt x="296875" y="99767"/>
                  <a:pt x="297828" y="107387"/>
                </a:cubicBezTo>
                <a:cubicBezTo>
                  <a:pt x="298780" y="115959"/>
                  <a:pt x="299733" y="124532"/>
                  <a:pt x="300685" y="134057"/>
                </a:cubicBezTo>
                <a:cubicBezTo>
                  <a:pt x="300685" y="135009"/>
                  <a:pt x="302590" y="152154"/>
                  <a:pt x="293065" y="146439"/>
                </a:cubicBezTo>
                <a:cubicBezTo>
                  <a:pt x="288303" y="142629"/>
                  <a:pt x="287350" y="137867"/>
                  <a:pt x="289255" y="133104"/>
                </a:cubicBezTo>
                <a:cubicBezTo>
                  <a:pt x="292113" y="125484"/>
                  <a:pt x="296875" y="112149"/>
                  <a:pt x="282588" y="113102"/>
                </a:cubicBezTo>
                <a:cubicBezTo>
                  <a:pt x="274015" y="113102"/>
                  <a:pt x="276873" y="140724"/>
                  <a:pt x="266395" y="134057"/>
                </a:cubicBezTo>
                <a:cubicBezTo>
                  <a:pt x="254013" y="125484"/>
                  <a:pt x="243535" y="114054"/>
                  <a:pt x="233058" y="103577"/>
                </a:cubicBezTo>
                <a:cubicBezTo>
                  <a:pt x="225438" y="95957"/>
                  <a:pt x="221628" y="86432"/>
                  <a:pt x="223533" y="76907"/>
                </a:cubicBezTo>
                <a:cubicBezTo>
                  <a:pt x="224485" y="71192"/>
                  <a:pt x="225438" y="66429"/>
                  <a:pt x="224485" y="60714"/>
                </a:cubicBezTo>
                <a:cubicBezTo>
                  <a:pt x="222580" y="52142"/>
                  <a:pt x="215913" y="49284"/>
                  <a:pt x="207340" y="53094"/>
                </a:cubicBezTo>
                <a:cubicBezTo>
                  <a:pt x="202578" y="54999"/>
                  <a:pt x="201625" y="60714"/>
                  <a:pt x="201625" y="66429"/>
                </a:cubicBezTo>
                <a:cubicBezTo>
                  <a:pt x="201625" y="68334"/>
                  <a:pt x="200673" y="71192"/>
                  <a:pt x="200673" y="73097"/>
                </a:cubicBezTo>
                <a:cubicBezTo>
                  <a:pt x="200673" y="82622"/>
                  <a:pt x="187338" y="80717"/>
                  <a:pt x="181623" y="78812"/>
                </a:cubicBezTo>
                <a:cubicBezTo>
                  <a:pt x="172098" y="76907"/>
                  <a:pt x="157810" y="77859"/>
                  <a:pt x="152095" y="86432"/>
                </a:cubicBezTo>
                <a:cubicBezTo>
                  <a:pt x="147333" y="93099"/>
                  <a:pt x="157810" y="101672"/>
                  <a:pt x="164478" y="102624"/>
                </a:cubicBezTo>
                <a:cubicBezTo>
                  <a:pt x="172098" y="103577"/>
                  <a:pt x="179718" y="99767"/>
                  <a:pt x="187338" y="98814"/>
                </a:cubicBezTo>
                <a:cubicBezTo>
                  <a:pt x="195910" y="98814"/>
                  <a:pt x="205435" y="103577"/>
                  <a:pt x="211150" y="108339"/>
                </a:cubicBezTo>
                <a:cubicBezTo>
                  <a:pt x="213055" y="110244"/>
                  <a:pt x="234010" y="124532"/>
                  <a:pt x="227343" y="127389"/>
                </a:cubicBezTo>
                <a:cubicBezTo>
                  <a:pt x="220675" y="130247"/>
                  <a:pt x="213055" y="131199"/>
                  <a:pt x="206388" y="134057"/>
                </a:cubicBezTo>
                <a:cubicBezTo>
                  <a:pt x="200673" y="135962"/>
                  <a:pt x="190195" y="141677"/>
                  <a:pt x="194958" y="149297"/>
                </a:cubicBezTo>
                <a:cubicBezTo>
                  <a:pt x="201625" y="158822"/>
                  <a:pt x="212103" y="154059"/>
                  <a:pt x="219723" y="149297"/>
                </a:cubicBezTo>
                <a:cubicBezTo>
                  <a:pt x="227343" y="144534"/>
                  <a:pt x="234963" y="141677"/>
                  <a:pt x="244488" y="141677"/>
                </a:cubicBezTo>
                <a:cubicBezTo>
                  <a:pt x="248298" y="141677"/>
                  <a:pt x="252108" y="143582"/>
                  <a:pt x="255918" y="145487"/>
                </a:cubicBezTo>
                <a:cubicBezTo>
                  <a:pt x="259728" y="148344"/>
                  <a:pt x="262585" y="152154"/>
                  <a:pt x="266395" y="155964"/>
                </a:cubicBezTo>
                <a:cubicBezTo>
                  <a:pt x="276873" y="167394"/>
                  <a:pt x="256870" y="167394"/>
                  <a:pt x="250203" y="170252"/>
                </a:cubicBezTo>
                <a:cubicBezTo>
                  <a:pt x="238773" y="174062"/>
                  <a:pt x="229248" y="178824"/>
                  <a:pt x="228295" y="191207"/>
                </a:cubicBezTo>
                <a:cubicBezTo>
                  <a:pt x="227343" y="202637"/>
                  <a:pt x="241630" y="199779"/>
                  <a:pt x="248298" y="195017"/>
                </a:cubicBezTo>
                <a:cubicBezTo>
                  <a:pt x="262585" y="185492"/>
                  <a:pt x="282588" y="175014"/>
                  <a:pt x="296875" y="185492"/>
                </a:cubicBezTo>
                <a:cubicBezTo>
                  <a:pt x="302590" y="191207"/>
                  <a:pt x="306400" y="200732"/>
                  <a:pt x="308305" y="209304"/>
                </a:cubicBezTo>
                <a:cubicBezTo>
                  <a:pt x="308305" y="210257"/>
                  <a:pt x="308305" y="210257"/>
                  <a:pt x="308305" y="211209"/>
                </a:cubicBezTo>
                <a:cubicBezTo>
                  <a:pt x="312115" y="224544"/>
                  <a:pt x="315925" y="237879"/>
                  <a:pt x="317830" y="251214"/>
                </a:cubicBezTo>
                <a:cubicBezTo>
                  <a:pt x="318783" y="255024"/>
                  <a:pt x="321640" y="267407"/>
                  <a:pt x="315925" y="268359"/>
                </a:cubicBezTo>
                <a:cubicBezTo>
                  <a:pt x="314973" y="269312"/>
                  <a:pt x="314020" y="269312"/>
                  <a:pt x="312115" y="268359"/>
                </a:cubicBezTo>
                <a:cubicBezTo>
                  <a:pt x="306400" y="265502"/>
                  <a:pt x="300685" y="259787"/>
                  <a:pt x="295923" y="255977"/>
                </a:cubicBezTo>
                <a:cubicBezTo>
                  <a:pt x="291160" y="252167"/>
                  <a:pt x="286398" y="248357"/>
                  <a:pt x="285445" y="242642"/>
                </a:cubicBezTo>
                <a:cubicBezTo>
                  <a:pt x="285445" y="242642"/>
                  <a:pt x="285445" y="242642"/>
                  <a:pt x="285445" y="242642"/>
                </a:cubicBezTo>
                <a:cubicBezTo>
                  <a:pt x="284493" y="236927"/>
                  <a:pt x="288303" y="227402"/>
                  <a:pt x="288303" y="221687"/>
                </a:cubicBezTo>
                <a:cubicBezTo>
                  <a:pt x="289255" y="214067"/>
                  <a:pt x="287350" y="207399"/>
                  <a:pt x="280683" y="201684"/>
                </a:cubicBezTo>
                <a:cubicBezTo>
                  <a:pt x="275920" y="198827"/>
                  <a:pt x="267348" y="197874"/>
                  <a:pt x="262585" y="201684"/>
                </a:cubicBezTo>
                <a:cubicBezTo>
                  <a:pt x="258775" y="204542"/>
                  <a:pt x="254965" y="209304"/>
                  <a:pt x="254965" y="214067"/>
                </a:cubicBezTo>
                <a:cubicBezTo>
                  <a:pt x="254965" y="223592"/>
                  <a:pt x="264490" y="230259"/>
                  <a:pt x="266395" y="238832"/>
                </a:cubicBezTo>
                <a:cubicBezTo>
                  <a:pt x="266395" y="242642"/>
                  <a:pt x="263538" y="244547"/>
                  <a:pt x="257823" y="244547"/>
                </a:cubicBezTo>
                <a:cubicBezTo>
                  <a:pt x="252108" y="244547"/>
                  <a:pt x="246393" y="240737"/>
                  <a:pt x="240678" y="239784"/>
                </a:cubicBezTo>
                <a:cubicBezTo>
                  <a:pt x="236868" y="238832"/>
                  <a:pt x="232105" y="241689"/>
                  <a:pt x="230200" y="244547"/>
                </a:cubicBezTo>
                <a:cubicBezTo>
                  <a:pt x="221628" y="253119"/>
                  <a:pt x="234010" y="265502"/>
                  <a:pt x="243535" y="265502"/>
                </a:cubicBezTo>
                <a:cubicBezTo>
                  <a:pt x="253060" y="265502"/>
                  <a:pt x="259728" y="262644"/>
                  <a:pt x="269253" y="264549"/>
                </a:cubicBezTo>
                <a:cubicBezTo>
                  <a:pt x="281635" y="267407"/>
                  <a:pt x="292113" y="277884"/>
                  <a:pt x="300685" y="285504"/>
                </a:cubicBezTo>
                <a:cubicBezTo>
                  <a:pt x="307353" y="291219"/>
                  <a:pt x="315925" y="297887"/>
                  <a:pt x="320688" y="305507"/>
                </a:cubicBezTo>
                <a:cubicBezTo>
                  <a:pt x="323545" y="310269"/>
                  <a:pt x="325450" y="315032"/>
                  <a:pt x="327355" y="319794"/>
                </a:cubicBezTo>
                <a:cubicBezTo>
                  <a:pt x="328308" y="322652"/>
                  <a:pt x="328308" y="330272"/>
                  <a:pt x="326403" y="335034"/>
                </a:cubicBezTo>
                <a:cubicBezTo>
                  <a:pt x="325450" y="336939"/>
                  <a:pt x="324498" y="338844"/>
                  <a:pt x="321640" y="337892"/>
                </a:cubicBezTo>
                <a:cubicBezTo>
                  <a:pt x="316878" y="335987"/>
                  <a:pt x="314973" y="331224"/>
                  <a:pt x="313068" y="327414"/>
                </a:cubicBezTo>
                <a:cubicBezTo>
                  <a:pt x="312115" y="324557"/>
                  <a:pt x="311163" y="321699"/>
                  <a:pt x="309258" y="319794"/>
                </a:cubicBezTo>
                <a:cubicBezTo>
                  <a:pt x="307353" y="316937"/>
                  <a:pt x="304495" y="315032"/>
                  <a:pt x="301638" y="312174"/>
                </a:cubicBezTo>
                <a:cubicBezTo>
                  <a:pt x="295923" y="307412"/>
                  <a:pt x="287350" y="306459"/>
                  <a:pt x="282588" y="313127"/>
                </a:cubicBezTo>
                <a:cubicBezTo>
                  <a:pt x="276873" y="321699"/>
                  <a:pt x="278778" y="332177"/>
                  <a:pt x="284493" y="340749"/>
                </a:cubicBezTo>
                <a:cubicBezTo>
                  <a:pt x="287350" y="344559"/>
                  <a:pt x="292113" y="346464"/>
                  <a:pt x="295923" y="347417"/>
                </a:cubicBezTo>
                <a:cubicBezTo>
                  <a:pt x="301638" y="349322"/>
                  <a:pt x="307353" y="352179"/>
                  <a:pt x="311163" y="355989"/>
                </a:cubicBezTo>
                <a:cubicBezTo>
                  <a:pt x="328308" y="373134"/>
                  <a:pt x="330213" y="395994"/>
                  <a:pt x="331165" y="417902"/>
                </a:cubicBezTo>
                <a:cubicBezTo>
                  <a:pt x="334023" y="462669"/>
                  <a:pt x="293065" y="411234"/>
                  <a:pt x="285445" y="396947"/>
                </a:cubicBezTo>
                <a:cubicBezTo>
                  <a:pt x="285445" y="393137"/>
                  <a:pt x="289255" y="393137"/>
                  <a:pt x="293065" y="391232"/>
                </a:cubicBezTo>
                <a:cubicBezTo>
                  <a:pt x="295923" y="390279"/>
                  <a:pt x="297828" y="387422"/>
                  <a:pt x="298780" y="385517"/>
                </a:cubicBezTo>
                <a:cubicBezTo>
                  <a:pt x="303543" y="378849"/>
                  <a:pt x="301638" y="371229"/>
                  <a:pt x="295923" y="365514"/>
                </a:cubicBezTo>
                <a:cubicBezTo>
                  <a:pt x="291160" y="361704"/>
                  <a:pt x="283540" y="364562"/>
                  <a:pt x="280683" y="368372"/>
                </a:cubicBezTo>
                <a:cubicBezTo>
                  <a:pt x="278778" y="371229"/>
                  <a:pt x="277825" y="378849"/>
                  <a:pt x="271158" y="376944"/>
                </a:cubicBezTo>
                <a:cubicBezTo>
                  <a:pt x="268300" y="375992"/>
                  <a:pt x="265443" y="372182"/>
                  <a:pt x="262585" y="370277"/>
                </a:cubicBezTo>
                <a:cubicBezTo>
                  <a:pt x="256870" y="364562"/>
                  <a:pt x="252108" y="357894"/>
                  <a:pt x="248298" y="351227"/>
                </a:cubicBezTo>
                <a:cubicBezTo>
                  <a:pt x="239725" y="335987"/>
                  <a:pt x="233058" y="323604"/>
                  <a:pt x="244488" y="307412"/>
                </a:cubicBezTo>
                <a:cubicBezTo>
                  <a:pt x="251155" y="298839"/>
                  <a:pt x="252108" y="291219"/>
                  <a:pt x="247345" y="281694"/>
                </a:cubicBezTo>
                <a:cubicBezTo>
                  <a:pt x="245440" y="277884"/>
                  <a:pt x="236868" y="268359"/>
                  <a:pt x="231153" y="272169"/>
                </a:cubicBezTo>
                <a:cubicBezTo>
                  <a:pt x="228295" y="274074"/>
                  <a:pt x="227343" y="275979"/>
                  <a:pt x="226390" y="279789"/>
                </a:cubicBezTo>
                <a:cubicBezTo>
                  <a:pt x="225438" y="281694"/>
                  <a:pt x="225438" y="283599"/>
                  <a:pt x="225438" y="286457"/>
                </a:cubicBezTo>
                <a:cubicBezTo>
                  <a:pt x="225438" y="288362"/>
                  <a:pt x="225438" y="291219"/>
                  <a:pt x="225438" y="293124"/>
                </a:cubicBezTo>
                <a:cubicBezTo>
                  <a:pt x="225438" y="298839"/>
                  <a:pt x="222580" y="301697"/>
                  <a:pt x="214960" y="302649"/>
                </a:cubicBezTo>
                <a:cubicBezTo>
                  <a:pt x="209245" y="300744"/>
                  <a:pt x="202578" y="293124"/>
                  <a:pt x="199720" y="290267"/>
                </a:cubicBezTo>
                <a:cubicBezTo>
                  <a:pt x="189243" y="278837"/>
                  <a:pt x="184480" y="269312"/>
                  <a:pt x="185433" y="255024"/>
                </a:cubicBezTo>
                <a:cubicBezTo>
                  <a:pt x="186385" y="243594"/>
                  <a:pt x="189243" y="231212"/>
                  <a:pt x="193053" y="219782"/>
                </a:cubicBezTo>
                <a:cubicBezTo>
                  <a:pt x="194958" y="215019"/>
                  <a:pt x="195910" y="208352"/>
                  <a:pt x="199720" y="204542"/>
                </a:cubicBezTo>
                <a:cubicBezTo>
                  <a:pt x="202578" y="200732"/>
                  <a:pt x="207340" y="197874"/>
                  <a:pt x="210198" y="194064"/>
                </a:cubicBezTo>
                <a:cubicBezTo>
                  <a:pt x="213055" y="190254"/>
                  <a:pt x="214960" y="187397"/>
                  <a:pt x="213055" y="182634"/>
                </a:cubicBezTo>
                <a:cubicBezTo>
                  <a:pt x="212103" y="179777"/>
                  <a:pt x="208293" y="174062"/>
                  <a:pt x="204483" y="175967"/>
                </a:cubicBezTo>
                <a:cubicBezTo>
                  <a:pt x="200673" y="176919"/>
                  <a:pt x="196863" y="181682"/>
                  <a:pt x="193053" y="185492"/>
                </a:cubicBezTo>
                <a:cubicBezTo>
                  <a:pt x="192100" y="187397"/>
                  <a:pt x="190195" y="189302"/>
                  <a:pt x="188290" y="189302"/>
                </a:cubicBezTo>
                <a:cubicBezTo>
                  <a:pt x="185433" y="190254"/>
                  <a:pt x="182575" y="188349"/>
                  <a:pt x="180670" y="186444"/>
                </a:cubicBezTo>
                <a:cubicBezTo>
                  <a:pt x="179718" y="185492"/>
                  <a:pt x="179718" y="185492"/>
                  <a:pt x="178765" y="184539"/>
                </a:cubicBezTo>
                <a:cubicBezTo>
                  <a:pt x="175908" y="180729"/>
                  <a:pt x="174003" y="175967"/>
                  <a:pt x="172098" y="172157"/>
                </a:cubicBezTo>
                <a:cubicBezTo>
                  <a:pt x="170193" y="166442"/>
                  <a:pt x="168288" y="161679"/>
                  <a:pt x="162573" y="159774"/>
                </a:cubicBezTo>
                <a:cubicBezTo>
                  <a:pt x="156858" y="157869"/>
                  <a:pt x="151143" y="166442"/>
                  <a:pt x="150190" y="170252"/>
                </a:cubicBezTo>
                <a:cubicBezTo>
                  <a:pt x="148285" y="181682"/>
                  <a:pt x="154000" y="187397"/>
                  <a:pt x="162573" y="194064"/>
                </a:cubicBezTo>
                <a:cubicBezTo>
                  <a:pt x="171145" y="200732"/>
                  <a:pt x="170193" y="211209"/>
                  <a:pt x="169240" y="220734"/>
                </a:cubicBezTo>
                <a:cubicBezTo>
                  <a:pt x="169240" y="224544"/>
                  <a:pt x="168288" y="227402"/>
                  <a:pt x="167335" y="231212"/>
                </a:cubicBezTo>
                <a:cubicBezTo>
                  <a:pt x="167335" y="232164"/>
                  <a:pt x="164478" y="252167"/>
                  <a:pt x="155905" y="241689"/>
                </a:cubicBezTo>
                <a:cubicBezTo>
                  <a:pt x="147333" y="230259"/>
                  <a:pt x="135903" y="220734"/>
                  <a:pt x="127330" y="209304"/>
                </a:cubicBezTo>
                <a:cubicBezTo>
                  <a:pt x="123520" y="204542"/>
                  <a:pt x="120663" y="198827"/>
                  <a:pt x="117805" y="193112"/>
                </a:cubicBezTo>
                <a:cubicBezTo>
                  <a:pt x="113995" y="184539"/>
                  <a:pt x="118758" y="178824"/>
                  <a:pt x="118758" y="171204"/>
                </a:cubicBezTo>
                <a:cubicBezTo>
                  <a:pt x="118758" y="160727"/>
                  <a:pt x="115900" y="152154"/>
                  <a:pt x="105423" y="147392"/>
                </a:cubicBezTo>
                <a:cubicBezTo>
                  <a:pt x="100660" y="144534"/>
                  <a:pt x="91135" y="147392"/>
                  <a:pt x="89230" y="152154"/>
                </a:cubicBezTo>
                <a:cubicBezTo>
                  <a:pt x="84468" y="161679"/>
                  <a:pt x="89230" y="169299"/>
                  <a:pt x="93040" y="177872"/>
                </a:cubicBezTo>
                <a:cubicBezTo>
                  <a:pt x="93993" y="180729"/>
                  <a:pt x="98755" y="189302"/>
                  <a:pt x="91135" y="189302"/>
                </a:cubicBezTo>
                <a:cubicBezTo>
                  <a:pt x="90183" y="189302"/>
                  <a:pt x="77800" y="186444"/>
                  <a:pt x="78753" y="186444"/>
                </a:cubicBezTo>
                <a:cubicBezTo>
                  <a:pt x="72085" y="184539"/>
                  <a:pt x="65418" y="185492"/>
                  <a:pt x="58750" y="186444"/>
                </a:cubicBezTo>
                <a:cubicBezTo>
                  <a:pt x="52083" y="187397"/>
                  <a:pt x="48273" y="194064"/>
                  <a:pt x="46368" y="199779"/>
                </a:cubicBezTo>
                <a:cubicBezTo>
                  <a:pt x="44463" y="209304"/>
                  <a:pt x="53988" y="214067"/>
                  <a:pt x="62560" y="215019"/>
                </a:cubicBezTo>
                <a:cubicBezTo>
                  <a:pt x="76848" y="215972"/>
                  <a:pt x="91135" y="210257"/>
                  <a:pt x="103518" y="219782"/>
                </a:cubicBezTo>
                <a:cubicBezTo>
                  <a:pt x="109233" y="223592"/>
                  <a:pt x="113995" y="231212"/>
                  <a:pt x="117805" y="235974"/>
                </a:cubicBezTo>
                <a:cubicBezTo>
                  <a:pt x="124473" y="244547"/>
                  <a:pt x="98755" y="240737"/>
                  <a:pt x="94945" y="240737"/>
                </a:cubicBezTo>
                <a:cubicBezTo>
                  <a:pt x="89230" y="241689"/>
                  <a:pt x="78753" y="242642"/>
                  <a:pt x="77800" y="249309"/>
                </a:cubicBezTo>
                <a:cubicBezTo>
                  <a:pt x="76848" y="256929"/>
                  <a:pt x="84468" y="262644"/>
                  <a:pt x="92088" y="261692"/>
                </a:cubicBezTo>
                <a:cubicBezTo>
                  <a:pt x="107328" y="259787"/>
                  <a:pt x="122568" y="254072"/>
                  <a:pt x="134950" y="260739"/>
                </a:cubicBezTo>
                <a:cubicBezTo>
                  <a:pt x="134950" y="260739"/>
                  <a:pt x="134950" y="260739"/>
                  <a:pt x="135903" y="260739"/>
                </a:cubicBezTo>
                <a:cubicBezTo>
                  <a:pt x="143523" y="264549"/>
                  <a:pt x="150190" y="273122"/>
                  <a:pt x="155905" y="279789"/>
                </a:cubicBezTo>
                <a:cubicBezTo>
                  <a:pt x="162573" y="287409"/>
                  <a:pt x="169240" y="295982"/>
                  <a:pt x="174955" y="304554"/>
                </a:cubicBezTo>
                <a:cubicBezTo>
                  <a:pt x="177813" y="308364"/>
                  <a:pt x="179718" y="315032"/>
                  <a:pt x="173050" y="315984"/>
                </a:cubicBezTo>
                <a:cubicBezTo>
                  <a:pt x="168288" y="316937"/>
                  <a:pt x="164478" y="316937"/>
                  <a:pt x="160668" y="315984"/>
                </a:cubicBezTo>
                <a:cubicBezTo>
                  <a:pt x="156858" y="315984"/>
                  <a:pt x="154000" y="315032"/>
                  <a:pt x="150190" y="315032"/>
                </a:cubicBezTo>
                <a:cubicBezTo>
                  <a:pt x="146380" y="315032"/>
                  <a:pt x="142570" y="314079"/>
                  <a:pt x="139713" y="312174"/>
                </a:cubicBezTo>
                <a:cubicBezTo>
                  <a:pt x="137808" y="312174"/>
                  <a:pt x="136855" y="311222"/>
                  <a:pt x="134950" y="310269"/>
                </a:cubicBezTo>
                <a:cubicBezTo>
                  <a:pt x="133998" y="310269"/>
                  <a:pt x="133998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28283" y="304554"/>
                  <a:pt x="130188" y="297887"/>
                  <a:pt x="130188" y="291219"/>
                </a:cubicBezTo>
                <a:cubicBezTo>
                  <a:pt x="130188" y="289314"/>
                  <a:pt x="129235" y="286457"/>
                  <a:pt x="128283" y="284552"/>
                </a:cubicBezTo>
                <a:cubicBezTo>
                  <a:pt x="126378" y="277884"/>
                  <a:pt x="115900" y="273122"/>
                  <a:pt x="109233" y="276932"/>
                </a:cubicBezTo>
                <a:cubicBezTo>
                  <a:pt x="104470" y="279789"/>
                  <a:pt x="109233" y="289314"/>
                  <a:pt x="110185" y="292172"/>
                </a:cubicBezTo>
                <a:cubicBezTo>
                  <a:pt x="112090" y="297887"/>
                  <a:pt x="113043" y="302649"/>
                  <a:pt x="105423" y="301697"/>
                </a:cubicBezTo>
                <a:cubicBezTo>
                  <a:pt x="101613" y="300744"/>
                  <a:pt x="97803" y="301697"/>
                  <a:pt x="93993" y="299792"/>
                </a:cubicBezTo>
                <a:cubicBezTo>
                  <a:pt x="84468" y="296934"/>
                  <a:pt x="73990" y="288362"/>
                  <a:pt x="72085" y="279789"/>
                </a:cubicBezTo>
                <a:cubicBezTo>
                  <a:pt x="69228" y="268359"/>
                  <a:pt x="66370" y="256929"/>
                  <a:pt x="57798" y="248357"/>
                </a:cubicBezTo>
                <a:cubicBezTo>
                  <a:pt x="53035" y="243594"/>
                  <a:pt x="42558" y="235974"/>
                  <a:pt x="34938" y="240737"/>
                </a:cubicBezTo>
                <a:cubicBezTo>
                  <a:pt x="29223" y="244547"/>
                  <a:pt x="24460" y="249309"/>
                  <a:pt x="27318" y="255977"/>
                </a:cubicBezTo>
                <a:cubicBezTo>
                  <a:pt x="30175" y="261692"/>
                  <a:pt x="33985" y="265502"/>
                  <a:pt x="38748" y="270264"/>
                </a:cubicBezTo>
                <a:cubicBezTo>
                  <a:pt x="46368" y="276932"/>
                  <a:pt x="50178" y="285504"/>
                  <a:pt x="54940" y="294077"/>
                </a:cubicBezTo>
                <a:cubicBezTo>
                  <a:pt x="55893" y="295029"/>
                  <a:pt x="55893" y="295982"/>
                  <a:pt x="55893" y="296934"/>
                </a:cubicBezTo>
                <a:cubicBezTo>
                  <a:pt x="55893" y="296934"/>
                  <a:pt x="55893" y="296934"/>
                  <a:pt x="55893" y="296934"/>
                </a:cubicBezTo>
                <a:cubicBezTo>
                  <a:pt x="57798" y="298839"/>
                  <a:pt x="58750" y="302649"/>
                  <a:pt x="54940" y="303602"/>
                </a:cubicBezTo>
                <a:cubicBezTo>
                  <a:pt x="53035" y="304554"/>
                  <a:pt x="51130" y="304554"/>
                  <a:pt x="49225" y="303602"/>
                </a:cubicBezTo>
                <a:lnTo>
                  <a:pt x="49225" y="303602"/>
                </a:lnTo>
                <a:cubicBezTo>
                  <a:pt x="46368" y="301697"/>
                  <a:pt x="43510" y="300744"/>
                  <a:pt x="40653" y="298839"/>
                </a:cubicBezTo>
                <a:cubicBezTo>
                  <a:pt x="34938" y="295029"/>
                  <a:pt x="31128" y="293124"/>
                  <a:pt x="24460" y="292172"/>
                </a:cubicBezTo>
                <a:cubicBezTo>
                  <a:pt x="16840" y="290267"/>
                  <a:pt x="9220" y="290267"/>
                  <a:pt x="4458" y="296934"/>
                </a:cubicBezTo>
                <a:cubicBezTo>
                  <a:pt x="-6020" y="311222"/>
                  <a:pt x="5410" y="330272"/>
                  <a:pt x="23508" y="318842"/>
                </a:cubicBezTo>
                <a:cubicBezTo>
                  <a:pt x="31128" y="314079"/>
                  <a:pt x="36843" y="317889"/>
                  <a:pt x="43510" y="318842"/>
                </a:cubicBezTo>
                <a:cubicBezTo>
                  <a:pt x="50178" y="319794"/>
                  <a:pt x="48273" y="319794"/>
                  <a:pt x="52083" y="319794"/>
                </a:cubicBezTo>
                <a:cubicBezTo>
                  <a:pt x="52083" y="319794"/>
                  <a:pt x="46368" y="325509"/>
                  <a:pt x="45415" y="325509"/>
                </a:cubicBezTo>
                <a:cubicBezTo>
                  <a:pt x="38748" y="331224"/>
                  <a:pt x="33033" y="341702"/>
                  <a:pt x="33985" y="350274"/>
                </a:cubicBezTo>
                <a:cubicBezTo>
                  <a:pt x="34938" y="361704"/>
                  <a:pt x="46368" y="365514"/>
                  <a:pt x="54940" y="356942"/>
                </a:cubicBezTo>
                <a:cubicBezTo>
                  <a:pt x="62560" y="349322"/>
                  <a:pt x="58750" y="339797"/>
                  <a:pt x="68275" y="332177"/>
                </a:cubicBezTo>
                <a:cubicBezTo>
                  <a:pt x="74943" y="327414"/>
                  <a:pt x="85420" y="324557"/>
                  <a:pt x="93993" y="326462"/>
                </a:cubicBezTo>
                <a:cubicBezTo>
                  <a:pt x="93993" y="326462"/>
                  <a:pt x="93993" y="326462"/>
                  <a:pt x="93993" y="326462"/>
                </a:cubicBezTo>
                <a:cubicBezTo>
                  <a:pt x="98755" y="327414"/>
                  <a:pt x="102565" y="328367"/>
                  <a:pt x="101613" y="334082"/>
                </a:cubicBezTo>
                <a:cubicBezTo>
                  <a:pt x="101613" y="336939"/>
                  <a:pt x="98755" y="339797"/>
                  <a:pt x="97803" y="341702"/>
                </a:cubicBezTo>
                <a:cubicBezTo>
                  <a:pt x="95898" y="346464"/>
                  <a:pt x="93993" y="351227"/>
                  <a:pt x="93993" y="356942"/>
                </a:cubicBezTo>
                <a:cubicBezTo>
                  <a:pt x="93993" y="356942"/>
                  <a:pt x="93993" y="357894"/>
                  <a:pt x="93993" y="357894"/>
                </a:cubicBezTo>
                <a:cubicBezTo>
                  <a:pt x="93993" y="366467"/>
                  <a:pt x="95898" y="375039"/>
                  <a:pt x="106375" y="373134"/>
                </a:cubicBezTo>
                <a:cubicBezTo>
                  <a:pt x="120663" y="371229"/>
                  <a:pt x="120663" y="353132"/>
                  <a:pt x="122568" y="342654"/>
                </a:cubicBezTo>
                <a:cubicBezTo>
                  <a:pt x="124473" y="326462"/>
                  <a:pt x="155905" y="333129"/>
                  <a:pt x="166383" y="335034"/>
                </a:cubicBezTo>
                <a:cubicBezTo>
                  <a:pt x="178765" y="335987"/>
                  <a:pt x="186385" y="338844"/>
                  <a:pt x="195910" y="346464"/>
                </a:cubicBezTo>
                <a:cubicBezTo>
                  <a:pt x="198768" y="348369"/>
                  <a:pt x="211150" y="360752"/>
                  <a:pt x="202578" y="364562"/>
                </a:cubicBezTo>
                <a:cubicBezTo>
                  <a:pt x="196863" y="367419"/>
                  <a:pt x="191148" y="369324"/>
                  <a:pt x="185433" y="368372"/>
                </a:cubicBezTo>
                <a:cubicBezTo>
                  <a:pt x="179718" y="367419"/>
                  <a:pt x="174003" y="367419"/>
                  <a:pt x="169240" y="365514"/>
                </a:cubicBezTo>
                <a:cubicBezTo>
                  <a:pt x="163525" y="363609"/>
                  <a:pt x="159715" y="358847"/>
                  <a:pt x="154953" y="355989"/>
                </a:cubicBezTo>
                <a:cubicBezTo>
                  <a:pt x="147333" y="351227"/>
                  <a:pt x="133045" y="354084"/>
                  <a:pt x="132093" y="364562"/>
                </a:cubicBezTo>
                <a:cubicBezTo>
                  <a:pt x="132093" y="371229"/>
                  <a:pt x="135903" y="375039"/>
                  <a:pt x="142570" y="376944"/>
                </a:cubicBezTo>
                <a:cubicBezTo>
                  <a:pt x="146380" y="378849"/>
                  <a:pt x="152095" y="378849"/>
                  <a:pt x="155905" y="378849"/>
                </a:cubicBezTo>
                <a:cubicBezTo>
                  <a:pt x="157810" y="378849"/>
                  <a:pt x="176860" y="379802"/>
                  <a:pt x="174955" y="383612"/>
                </a:cubicBezTo>
                <a:cubicBezTo>
                  <a:pt x="174955" y="383612"/>
                  <a:pt x="174955" y="384564"/>
                  <a:pt x="174955" y="384564"/>
                </a:cubicBezTo>
                <a:cubicBezTo>
                  <a:pt x="171145" y="390279"/>
                  <a:pt x="162573" y="395042"/>
                  <a:pt x="160668" y="400757"/>
                </a:cubicBezTo>
                <a:cubicBezTo>
                  <a:pt x="158763" y="407424"/>
                  <a:pt x="164478" y="415997"/>
                  <a:pt x="173050" y="414092"/>
                </a:cubicBezTo>
                <a:cubicBezTo>
                  <a:pt x="182575" y="412187"/>
                  <a:pt x="184480" y="401709"/>
                  <a:pt x="187338" y="395042"/>
                </a:cubicBezTo>
                <a:cubicBezTo>
                  <a:pt x="194005" y="384564"/>
                  <a:pt x="210198" y="384564"/>
                  <a:pt x="220675" y="388374"/>
                </a:cubicBezTo>
                <a:cubicBezTo>
                  <a:pt x="221628" y="388374"/>
                  <a:pt x="234010" y="395994"/>
                  <a:pt x="237820" y="401709"/>
                </a:cubicBezTo>
                <a:cubicBezTo>
                  <a:pt x="237820" y="402662"/>
                  <a:pt x="237820" y="402662"/>
                  <a:pt x="237820" y="402662"/>
                </a:cubicBezTo>
                <a:cubicBezTo>
                  <a:pt x="237820" y="402662"/>
                  <a:pt x="237820" y="402662"/>
                  <a:pt x="237820" y="403614"/>
                </a:cubicBezTo>
                <a:cubicBezTo>
                  <a:pt x="237820" y="404567"/>
                  <a:pt x="237820" y="405519"/>
                  <a:pt x="236868" y="406472"/>
                </a:cubicBezTo>
                <a:cubicBezTo>
                  <a:pt x="236868" y="406472"/>
                  <a:pt x="236868" y="407424"/>
                  <a:pt x="236868" y="407424"/>
                </a:cubicBezTo>
                <a:cubicBezTo>
                  <a:pt x="233058" y="411234"/>
                  <a:pt x="221628" y="409329"/>
                  <a:pt x="216865" y="409329"/>
                </a:cubicBezTo>
                <a:cubicBezTo>
                  <a:pt x="211150" y="409329"/>
                  <a:pt x="205435" y="410282"/>
                  <a:pt x="200673" y="413139"/>
                </a:cubicBezTo>
                <a:cubicBezTo>
                  <a:pt x="193053" y="417902"/>
                  <a:pt x="198768" y="426474"/>
                  <a:pt x="204483" y="430284"/>
                </a:cubicBezTo>
                <a:cubicBezTo>
                  <a:pt x="213055" y="435999"/>
                  <a:pt x="226390" y="430284"/>
                  <a:pt x="234010" y="426474"/>
                </a:cubicBezTo>
                <a:cubicBezTo>
                  <a:pt x="245440" y="421712"/>
                  <a:pt x="257823" y="430284"/>
                  <a:pt x="265443" y="435999"/>
                </a:cubicBezTo>
                <a:cubicBezTo>
                  <a:pt x="273063" y="441714"/>
                  <a:pt x="283540" y="454097"/>
                  <a:pt x="267348" y="457907"/>
                </a:cubicBezTo>
                <a:cubicBezTo>
                  <a:pt x="258775" y="459812"/>
                  <a:pt x="247345" y="455049"/>
                  <a:pt x="238773" y="453144"/>
                </a:cubicBezTo>
                <a:cubicBezTo>
                  <a:pt x="232105" y="451239"/>
                  <a:pt x="224485" y="451239"/>
                  <a:pt x="216865" y="450287"/>
                </a:cubicBezTo>
                <a:cubicBezTo>
                  <a:pt x="210198" y="450287"/>
                  <a:pt x="203530" y="451239"/>
                  <a:pt x="197815" y="452192"/>
                </a:cubicBezTo>
                <a:cubicBezTo>
                  <a:pt x="182575" y="455049"/>
                  <a:pt x="171145" y="449334"/>
                  <a:pt x="173050" y="434094"/>
                </a:cubicBezTo>
                <a:cubicBezTo>
                  <a:pt x="174003" y="430284"/>
                  <a:pt x="174003" y="426474"/>
                  <a:pt x="173050" y="423617"/>
                </a:cubicBezTo>
                <a:cubicBezTo>
                  <a:pt x="173050" y="423617"/>
                  <a:pt x="173050" y="422664"/>
                  <a:pt x="173050" y="422664"/>
                </a:cubicBezTo>
                <a:cubicBezTo>
                  <a:pt x="171145" y="418854"/>
                  <a:pt x="167335" y="416949"/>
                  <a:pt x="163525" y="416949"/>
                </a:cubicBezTo>
                <a:cubicBezTo>
                  <a:pt x="162573" y="416949"/>
                  <a:pt x="162573" y="416949"/>
                  <a:pt x="161620" y="416949"/>
                </a:cubicBezTo>
                <a:cubicBezTo>
                  <a:pt x="160668" y="416949"/>
                  <a:pt x="159715" y="416949"/>
                  <a:pt x="158763" y="417902"/>
                </a:cubicBezTo>
                <a:cubicBezTo>
                  <a:pt x="158763" y="417902"/>
                  <a:pt x="158763" y="417902"/>
                  <a:pt x="157810" y="417902"/>
                </a:cubicBezTo>
                <a:cubicBezTo>
                  <a:pt x="156858" y="418854"/>
                  <a:pt x="155905" y="419807"/>
                  <a:pt x="154953" y="421712"/>
                </a:cubicBezTo>
                <a:cubicBezTo>
                  <a:pt x="154000" y="424569"/>
                  <a:pt x="154000" y="428379"/>
                  <a:pt x="153048" y="432189"/>
                </a:cubicBezTo>
                <a:cubicBezTo>
                  <a:pt x="152095" y="435047"/>
                  <a:pt x="150190" y="434094"/>
                  <a:pt x="149238" y="433142"/>
                </a:cubicBezTo>
                <a:cubicBezTo>
                  <a:pt x="148285" y="433142"/>
                  <a:pt x="148285" y="432189"/>
                  <a:pt x="147333" y="431237"/>
                </a:cubicBezTo>
                <a:cubicBezTo>
                  <a:pt x="142570" y="424569"/>
                  <a:pt x="137808" y="418854"/>
                  <a:pt x="130188" y="415044"/>
                </a:cubicBezTo>
                <a:cubicBezTo>
                  <a:pt x="119710" y="410282"/>
                  <a:pt x="107328" y="411234"/>
                  <a:pt x="97803" y="403614"/>
                </a:cubicBezTo>
                <a:cubicBezTo>
                  <a:pt x="87325" y="395042"/>
                  <a:pt x="88278" y="380754"/>
                  <a:pt x="82563" y="369324"/>
                </a:cubicBezTo>
                <a:cubicBezTo>
                  <a:pt x="80658" y="364562"/>
                  <a:pt x="73038" y="359799"/>
                  <a:pt x="66370" y="362657"/>
                </a:cubicBezTo>
                <a:cubicBezTo>
                  <a:pt x="50178" y="369324"/>
                  <a:pt x="65418" y="385517"/>
                  <a:pt x="70180" y="395042"/>
                </a:cubicBezTo>
                <a:cubicBezTo>
                  <a:pt x="71133" y="396947"/>
                  <a:pt x="72085" y="398852"/>
                  <a:pt x="72085" y="399804"/>
                </a:cubicBezTo>
                <a:cubicBezTo>
                  <a:pt x="71133" y="401709"/>
                  <a:pt x="68275" y="402662"/>
                  <a:pt x="66370" y="402662"/>
                </a:cubicBezTo>
                <a:cubicBezTo>
                  <a:pt x="66370" y="402662"/>
                  <a:pt x="66370" y="402662"/>
                  <a:pt x="66370" y="402662"/>
                </a:cubicBezTo>
                <a:cubicBezTo>
                  <a:pt x="64465" y="401709"/>
                  <a:pt x="61608" y="400757"/>
                  <a:pt x="59703" y="399804"/>
                </a:cubicBezTo>
                <a:cubicBezTo>
                  <a:pt x="56845" y="398852"/>
                  <a:pt x="53035" y="395994"/>
                  <a:pt x="49225" y="395994"/>
                </a:cubicBezTo>
                <a:cubicBezTo>
                  <a:pt x="44463" y="395994"/>
                  <a:pt x="40653" y="396947"/>
                  <a:pt x="36843" y="399804"/>
                </a:cubicBezTo>
                <a:cubicBezTo>
                  <a:pt x="29223" y="406472"/>
                  <a:pt x="42558" y="416949"/>
                  <a:pt x="48273" y="418854"/>
                </a:cubicBezTo>
                <a:cubicBezTo>
                  <a:pt x="63513" y="425522"/>
                  <a:pt x="84468" y="423617"/>
                  <a:pt x="100660" y="424569"/>
                </a:cubicBezTo>
                <a:cubicBezTo>
                  <a:pt x="112090" y="425522"/>
                  <a:pt x="119710" y="430284"/>
                  <a:pt x="125425" y="438857"/>
                </a:cubicBezTo>
                <a:cubicBezTo>
                  <a:pt x="128283" y="442667"/>
                  <a:pt x="133998" y="444572"/>
                  <a:pt x="137808" y="448382"/>
                </a:cubicBezTo>
                <a:cubicBezTo>
                  <a:pt x="143523" y="457907"/>
                  <a:pt x="133998" y="462669"/>
                  <a:pt x="124473" y="463622"/>
                </a:cubicBezTo>
                <a:cubicBezTo>
                  <a:pt x="117805" y="463622"/>
                  <a:pt x="112090" y="460764"/>
                  <a:pt x="107328" y="456954"/>
                </a:cubicBezTo>
                <a:cubicBezTo>
                  <a:pt x="101613" y="452192"/>
                  <a:pt x="97803" y="444572"/>
                  <a:pt x="90183" y="440762"/>
                </a:cubicBezTo>
                <a:cubicBezTo>
                  <a:pt x="84468" y="437904"/>
                  <a:pt x="77800" y="437904"/>
                  <a:pt x="73990" y="441714"/>
                </a:cubicBezTo>
                <a:cubicBezTo>
                  <a:pt x="63513" y="448382"/>
                  <a:pt x="73990" y="45695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84468" y="472194"/>
                  <a:pt x="69228" y="476957"/>
                  <a:pt x="63513" y="471242"/>
                </a:cubicBezTo>
                <a:cubicBezTo>
                  <a:pt x="60655" y="469337"/>
                  <a:pt x="58750" y="467432"/>
                  <a:pt x="56845" y="464574"/>
                </a:cubicBezTo>
                <a:cubicBezTo>
                  <a:pt x="53988" y="460764"/>
                  <a:pt x="52083" y="456954"/>
                  <a:pt x="49225" y="453144"/>
                </a:cubicBezTo>
                <a:cubicBezTo>
                  <a:pt x="44463" y="446477"/>
                  <a:pt x="40653" y="439809"/>
                  <a:pt x="33985" y="435999"/>
                </a:cubicBezTo>
                <a:cubicBezTo>
                  <a:pt x="25413" y="432189"/>
                  <a:pt x="7315" y="433142"/>
                  <a:pt x="8268" y="445524"/>
                </a:cubicBezTo>
                <a:cubicBezTo>
                  <a:pt x="8268" y="453144"/>
                  <a:pt x="12078" y="457907"/>
                  <a:pt x="17793" y="462669"/>
                </a:cubicBezTo>
                <a:cubicBezTo>
                  <a:pt x="23508" y="467432"/>
                  <a:pt x="42558" y="476957"/>
                  <a:pt x="39700" y="486482"/>
                </a:cubicBezTo>
                <a:cubicBezTo>
                  <a:pt x="35890" y="491244"/>
                  <a:pt x="25413" y="487434"/>
                  <a:pt x="18745" y="486482"/>
                </a:cubicBezTo>
                <a:cubicBezTo>
                  <a:pt x="13030" y="485529"/>
                  <a:pt x="9220" y="486482"/>
                  <a:pt x="5410" y="489339"/>
                </a:cubicBezTo>
                <a:cubicBezTo>
                  <a:pt x="-3162" y="495054"/>
                  <a:pt x="-305" y="507437"/>
                  <a:pt x="5410" y="513152"/>
                </a:cubicBezTo>
                <a:cubicBezTo>
                  <a:pt x="9220" y="516962"/>
                  <a:pt x="14935" y="517914"/>
                  <a:pt x="20650" y="516962"/>
                </a:cubicBezTo>
                <a:cubicBezTo>
                  <a:pt x="23508" y="516962"/>
                  <a:pt x="27318" y="515057"/>
                  <a:pt x="29223" y="513152"/>
                </a:cubicBezTo>
                <a:cubicBezTo>
                  <a:pt x="30175" y="512199"/>
                  <a:pt x="31128" y="512199"/>
                  <a:pt x="32080" y="512199"/>
                </a:cubicBezTo>
                <a:cubicBezTo>
                  <a:pt x="33985" y="511247"/>
                  <a:pt x="36843" y="509342"/>
                  <a:pt x="39700" y="509342"/>
                </a:cubicBezTo>
                <a:cubicBezTo>
                  <a:pt x="42558" y="509342"/>
                  <a:pt x="42558" y="512199"/>
                  <a:pt x="42558" y="514104"/>
                </a:cubicBezTo>
                <a:cubicBezTo>
                  <a:pt x="41605" y="516962"/>
                  <a:pt x="36843" y="519819"/>
                  <a:pt x="33985" y="521724"/>
                </a:cubicBezTo>
                <a:cubicBezTo>
                  <a:pt x="33033" y="522677"/>
                  <a:pt x="31128" y="523629"/>
                  <a:pt x="30175" y="524582"/>
                </a:cubicBezTo>
                <a:cubicBezTo>
                  <a:pt x="24460" y="530297"/>
                  <a:pt x="19698" y="536964"/>
                  <a:pt x="25413" y="545537"/>
                </a:cubicBezTo>
                <a:cubicBezTo>
                  <a:pt x="30175" y="552204"/>
                  <a:pt x="46368" y="548394"/>
                  <a:pt x="51130" y="543632"/>
                </a:cubicBezTo>
                <a:cubicBezTo>
                  <a:pt x="55893" y="539822"/>
                  <a:pt x="57798" y="534107"/>
                  <a:pt x="59703" y="528392"/>
                </a:cubicBezTo>
                <a:cubicBezTo>
                  <a:pt x="59703" y="528392"/>
                  <a:pt x="59703" y="528392"/>
                  <a:pt x="59703" y="527439"/>
                </a:cubicBezTo>
                <a:cubicBezTo>
                  <a:pt x="60655" y="519819"/>
                  <a:pt x="61608" y="509342"/>
                  <a:pt x="68275" y="503627"/>
                </a:cubicBezTo>
                <a:cubicBezTo>
                  <a:pt x="73990" y="498864"/>
                  <a:pt x="76848" y="507437"/>
                  <a:pt x="80658" y="508389"/>
                </a:cubicBezTo>
                <a:cubicBezTo>
                  <a:pt x="80658" y="508389"/>
                  <a:pt x="80658" y="508389"/>
                  <a:pt x="80658" y="508389"/>
                </a:cubicBezTo>
                <a:cubicBezTo>
                  <a:pt x="83515" y="509342"/>
                  <a:pt x="87325" y="507437"/>
                  <a:pt x="89230" y="506484"/>
                </a:cubicBezTo>
                <a:cubicBezTo>
                  <a:pt x="93040" y="504579"/>
                  <a:pt x="101613" y="495054"/>
                  <a:pt x="106375" y="504579"/>
                </a:cubicBezTo>
                <a:cubicBezTo>
                  <a:pt x="108280" y="507437"/>
                  <a:pt x="101613" y="515057"/>
                  <a:pt x="99708" y="516962"/>
                </a:cubicBezTo>
                <a:cubicBezTo>
                  <a:pt x="93993" y="524582"/>
                  <a:pt x="107328" y="529344"/>
                  <a:pt x="113043" y="527439"/>
                </a:cubicBezTo>
                <a:cubicBezTo>
                  <a:pt x="113043" y="527439"/>
                  <a:pt x="113043" y="527439"/>
                  <a:pt x="113043" y="527439"/>
                </a:cubicBezTo>
                <a:cubicBezTo>
                  <a:pt x="120663" y="527439"/>
                  <a:pt x="125425" y="519819"/>
                  <a:pt x="127330" y="513152"/>
                </a:cubicBezTo>
                <a:cubicBezTo>
                  <a:pt x="127330" y="511247"/>
                  <a:pt x="128283" y="509342"/>
                  <a:pt x="128283" y="507437"/>
                </a:cubicBezTo>
                <a:cubicBezTo>
                  <a:pt x="128283" y="505532"/>
                  <a:pt x="128283" y="504579"/>
                  <a:pt x="129235" y="503627"/>
                </a:cubicBezTo>
                <a:cubicBezTo>
                  <a:pt x="130188" y="500769"/>
                  <a:pt x="132093" y="497912"/>
                  <a:pt x="134950" y="498864"/>
                </a:cubicBezTo>
                <a:cubicBezTo>
                  <a:pt x="138760" y="498864"/>
                  <a:pt x="139713" y="502674"/>
                  <a:pt x="142570" y="502674"/>
                </a:cubicBezTo>
                <a:cubicBezTo>
                  <a:pt x="146380" y="503627"/>
                  <a:pt x="149238" y="502674"/>
                  <a:pt x="152095" y="501722"/>
                </a:cubicBezTo>
                <a:cubicBezTo>
                  <a:pt x="153048" y="501722"/>
                  <a:pt x="153048" y="500769"/>
                  <a:pt x="154000" y="500769"/>
                </a:cubicBezTo>
                <a:cubicBezTo>
                  <a:pt x="156858" y="498864"/>
                  <a:pt x="159715" y="496959"/>
                  <a:pt x="162573" y="497912"/>
                </a:cubicBezTo>
                <a:cubicBezTo>
                  <a:pt x="164478" y="498864"/>
                  <a:pt x="163525" y="500769"/>
                  <a:pt x="162573" y="502674"/>
                </a:cubicBezTo>
                <a:cubicBezTo>
                  <a:pt x="162573" y="502674"/>
                  <a:pt x="162573" y="502674"/>
                  <a:pt x="162573" y="502674"/>
                </a:cubicBezTo>
                <a:cubicBezTo>
                  <a:pt x="157810" y="508389"/>
                  <a:pt x="147333" y="517914"/>
                  <a:pt x="160668" y="522677"/>
                </a:cubicBezTo>
                <a:cubicBezTo>
                  <a:pt x="172098" y="526487"/>
                  <a:pt x="182575" y="509342"/>
                  <a:pt x="188290" y="502674"/>
                </a:cubicBezTo>
                <a:cubicBezTo>
                  <a:pt x="195910" y="493149"/>
                  <a:pt x="209245" y="489339"/>
                  <a:pt x="221628" y="490292"/>
                </a:cubicBezTo>
                <a:cubicBezTo>
                  <a:pt x="228295" y="490292"/>
                  <a:pt x="244488" y="496007"/>
                  <a:pt x="235915" y="506484"/>
                </a:cubicBezTo>
                <a:cubicBezTo>
                  <a:pt x="233058" y="510294"/>
                  <a:pt x="227343" y="513152"/>
                  <a:pt x="223533" y="516009"/>
                </a:cubicBezTo>
                <a:cubicBezTo>
                  <a:pt x="216865" y="520772"/>
                  <a:pt x="195910" y="526487"/>
                  <a:pt x="199720" y="537917"/>
                </a:cubicBezTo>
                <a:cubicBezTo>
                  <a:pt x="203530" y="547442"/>
                  <a:pt x="216865" y="546489"/>
                  <a:pt x="225438" y="541727"/>
                </a:cubicBezTo>
                <a:cubicBezTo>
                  <a:pt x="232105" y="537917"/>
                  <a:pt x="235915" y="533154"/>
                  <a:pt x="240678" y="527439"/>
                </a:cubicBezTo>
                <a:cubicBezTo>
                  <a:pt x="245440" y="521724"/>
                  <a:pt x="248298" y="511247"/>
                  <a:pt x="254965" y="507437"/>
                </a:cubicBezTo>
                <a:cubicBezTo>
                  <a:pt x="256870" y="506484"/>
                  <a:pt x="258775" y="506484"/>
                  <a:pt x="261633" y="505532"/>
                </a:cubicBezTo>
                <a:cubicBezTo>
                  <a:pt x="265443" y="504579"/>
                  <a:pt x="270205" y="504579"/>
                  <a:pt x="272110" y="507437"/>
                </a:cubicBezTo>
                <a:cubicBezTo>
                  <a:pt x="274015" y="510294"/>
                  <a:pt x="272110" y="515057"/>
                  <a:pt x="273063" y="517914"/>
                </a:cubicBezTo>
                <a:cubicBezTo>
                  <a:pt x="273063" y="520772"/>
                  <a:pt x="273063" y="525534"/>
                  <a:pt x="276873" y="527439"/>
                </a:cubicBezTo>
                <a:cubicBezTo>
                  <a:pt x="278778" y="528392"/>
                  <a:pt x="280683" y="528392"/>
                  <a:pt x="282588" y="527439"/>
                </a:cubicBezTo>
                <a:cubicBezTo>
                  <a:pt x="287350" y="525534"/>
                  <a:pt x="289255" y="522677"/>
                  <a:pt x="291160" y="517914"/>
                </a:cubicBezTo>
                <a:cubicBezTo>
                  <a:pt x="293065" y="512199"/>
                  <a:pt x="293065" y="489339"/>
                  <a:pt x="312115" y="502674"/>
                </a:cubicBezTo>
                <a:cubicBezTo>
                  <a:pt x="315925" y="504579"/>
                  <a:pt x="318783" y="508389"/>
                  <a:pt x="320688" y="511247"/>
                </a:cubicBezTo>
                <a:cubicBezTo>
                  <a:pt x="335928" y="529344"/>
                  <a:pt x="337833" y="552204"/>
                  <a:pt x="336880" y="574112"/>
                </a:cubicBezTo>
                <a:cubicBezTo>
                  <a:pt x="335928" y="589352"/>
                  <a:pt x="326403" y="606497"/>
                  <a:pt x="332118" y="620784"/>
                </a:cubicBezTo>
                <a:cubicBezTo>
                  <a:pt x="336880" y="632214"/>
                  <a:pt x="356883" y="635072"/>
                  <a:pt x="368313" y="634119"/>
                </a:cubicBezTo>
                <a:cubicBezTo>
                  <a:pt x="381648" y="633167"/>
                  <a:pt x="397840" y="629357"/>
                  <a:pt x="397840" y="614117"/>
                </a:cubicBezTo>
                <a:cubicBezTo>
                  <a:pt x="397840" y="597924"/>
                  <a:pt x="391173" y="580779"/>
                  <a:pt x="388315" y="563634"/>
                </a:cubicBezTo>
                <a:cubicBezTo>
                  <a:pt x="384505" y="539822"/>
                  <a:pt x="380695" y="496959"/>
                  <a:pt x="419748" y="500769"/>
                </a:cubicBezTo>
                <a:cubicBezTo>
                  <a:pt x="419748" y="500769"/>
                  <a:pt x="419748" y="500769"/>
                  <a:pt x="419748" y="500769"/>
                </a:cubicBezTo>
                <a:cubicBezTo>
                  <a:pt x="429273" y="503627"/>
                  <a:pt x="437845" y="506484"/>
                  <a:pt x="441655" y="516009"/>
                </a:cubicBezTo>
                <a:cubicBezTo>
                  <a:pt x="442608" y="518867"/>
                  <a:pt x="445465" y="533154"/>
                  <a:pt x="450228" y="535059"/>
                </a:cubicBezTo>
                <a:cubicBezTo>
                  <a:pt x="451180" y="536012"/>
                  <a:pt x="452133" y="536012"/>
                  <a:pt x="453085" y="536012"/>
                </a:cubicBezTo>
                <a:cubicBezTo>
                  <a:pt x="457848" y="535059"/>
                  <a:pt x="461658" y="533154"/>
                  <a:pt x="465468" y="530297"/>
                </a:cubicBezTo>
                <a:cubicBezTo>
                  <a:pt x="466420" y="528392"/>
                  <a:pt x="468325" y="527439"/>
                  <a:pt x="469278" y="525534"/>
                </a:cubicBezTo>
                <a:cubicBezTo>
                  <a:pt x="470230" y="523629"/>
                  <a:pt x="470230" y="521724"/>
                  <a:pt x="471183" y="519819"/>
                </a:cubicBezTo>
                <a:cubicBezTo>
                  <a:pt x="471183" y="517914"/>
                  <a:pt x="470230" y="516962"/>
                  <a:pt x="469278" y="515057"/>
                </a:cubicBezTo>
                <a:cubicBezTo>
                  <a:pt x="467373" y="512199"/>
                  <a:pt x="464515" y="509342"/>
                  <a:pt x="462610" y="506484"/>
                </a:cubicBezTo>
                <a:cubicBezTo>
                  <a:pt x="462610" y="505532"/>
                  <a:pt x="462610" y="504579"/>
                  <a:pt x="463563" y="503627"/>
                </a:cubicBezTo>
                <a:cubicBezTo>
                  <a:pt x="466420" y="502674"/>
                  <a:pt x="468325" y="504579"/>
                  <a:pt x="470230" y="506484"/>
                </a:cubicBezTo>
                <a:cubicBezTo>
                  <a:pt x="470230" y="506484"/>
                  <a:pt x="470230" y="506484"/>
                  <a:pt x="470230" y="506484"/>
                </a:cubicBezTo>
                <a:cubicBezTo>
                  <a:pt x="472135" y="508389"/>
                  <a:pt x="474040" y="510294"/>
                  <a:pt x="474993" y="510294"/>
                </a:cubicBezTo>
                <a:cubicBezTo>
                  <a:pt x="480708" y="513152"/>
                  <a:pt x="486423" y="512199"/>
                  <a:pt x="493090" y="512199"/>
                </a:cubicBezTo>
                <a:cubicBezTo>
                  <a:pt x="503568" y="511247"/>
                  <a:pt x="514998" y="514104"/>
                  <a:pt x="521665" y="522677"/>
                </a:cubicBezTo>
                <a:cubicBezTo>
                  <a:pt x="526428" y="529344"/>
                  <a:pt x="526428" y="540774"/>
                  <a:pt x="531190" y="548394"/>
                </a:cubicBezTo>
                <a:cubicBezTo>
                  <a:pt x="532143" y="550299"/>
                  <a:pt x="536905" y="555062"/>
                  <a:pt x="541668" y="556967"/>
                </a:cubicBezTo>
                <a:cubicBezTo>
                  <a:pt x="545478" y="556967"/>
                  <a:pt x="550240" y="555062"/>
                  <a:pt x="551193" y="551252"/>
                </a:cubicBezTo>
                <a:cubicBezTo>
                  <a:pt x="551193" y="551252"/>
                  <a:pt x="551193" y="550299"/>
                  <a:pt x="551193" y="550299"/>
                </a:cubicBezTo>
                <a:cubicBezTo>
                  <a:pt x="551193" y="550299"/>
                  <a:pt x="551193" y="550299"/>
                  <a:pt x="551193" y="549347"/>
                </a:cubicBezTo>
                <a:cubicBezTo>
                  <a:pt x="551193" y="545537"/>
                  <a:pt x="548335" y="542679"/>
                  <a:pt x="547383" y="539822"/>
                </a:cubicBezTo>
                <a:cubicBezTo>
                  <a:pt x="547383" y="538869"/>
                  <a:pt x="546430" y="538869"/>
                  <a:pt x="546430" y="537917"/>
                </a:cubicBezTo>
                <a:cubicBezTo>
                  <a:pt x="544525" y="535059"/>
                  <a:pt x="542620" y="532202"/>
                  <a:pt x="543573" y="529344"/>
                </a:cubicBezTo>
                <a:cubicBezTo>
                  <a:pt x="543573" y="527439"/>
                  <a:pt x="545478" y="525534"/>
                  <a:pt x="548335" y="525534"/>
                </a:cubicBezTo>
                <a:cubicBezTo>
                  <a:pt x="550240" y="525534"/>
                  <a:pt x="552145" y="526487"/>
                  <a:pt x="554050" y="528392"/>
                </a:cubicBezTo>
                <a:cubicBezTo>
                  <a:pt x="556908" y="530297"/>
                  <a:pt x="559765" y="532202"/>
                  <a:pt x="562623" y="533154"/>
                </a:cubicBezTo>
                <a:cubicBezTo>
                  <a:pt x="562623" y="533154"/>
                  <a:pt x="563575" y="533154"/>
                  <a:pt x="563575" y="533154"/>
                </a:cubicBezTo>
                <a:cubicBezTo>
                  <a:pt x="567385" y="536012"/>
                  <a:pt x="571195" y="537917"/>
                  <a:pt x="575958" y="538869"/>
                </a:cubicBezTo>
                <a:cubicBezTo>
                  <a:pt x="587388" y="540774"/>
                  <a:pt x="597865" y="545537"/>
                  <a:pt x="609295" y="547442"/>
                </a:cubicBezTo>
                <a:cubicBezTo>
                  <a:pt x="620725" y="550299"/>
                  <a:pt x="626440" y="553157"/>
                  <a:pt x="631203" y="563634"/>
                </a:cubicBezTo>
                <a:cubicBezTo>
                  <a:pt x="634060" y="569349"/>
                  <a:pt x="638823" y="575064"/>
                  <a:pt x="644538" y="578874"/>
                </a:cubicBezTo>
                <a:cubicBezTo>
                  <a:pt x="650253" y="582684"/>
                  <a:pt x="663588" y="581732"/>
                  <a:pt x="665493" y="574112"/>
                </a:cubicBezTo>
                <a:cubicBezTo>
                  <a:pt x="667398" y="568397"/>
                  <a:pt x="666445" y="564587"/>
                  <a:pt x="662635" y="558872"/>
                </a:cubicBezTo>
                <a:cubicBezTo>
                  <a:pt x="659778" y="555062"/>
                  <a:pt x="651205" y="551252"/>
                  <a:pt x="646443" y="546489"/>
                </a:cubicBezTo>
                <a:cubicBezTo>
                  <a:pt x="644538" y="538869"/>
                  <a:pt x="678828" y="536012"/>
                  <a:pt x="684543" y="534107"/>
                </a:cubicBezTo>
                <a:cubicBezTo>
                  <a:pt x="690258" y="532202"/>
                  <a:pt x="695020" y="526487"/>
                  <a:pt x="691210" y="520772"/>
                </a:cubicBezTo>
                <a:cubicBezTo>
                  <a:pt x="686448" y="513152"/>
                  <a:pt x="676923" y="514104"/>
                  <a:pt x="669303" y="515057"/>
                </a:cubicBezTo>
                <a:cubicBezTo>
                  <a:pt x="664540" y="516009"/>
                  <a:pt x="658825" y="517914"/>
                  <a:pt x="655015" y="520772"/>
                </a:cubicBezTo>
                <a:cubicBezTo>
                  <a:pt x="651205" y="522677"/>
                  <a:pt x="647395" y="525534"/>
                  <a:pt x="643585" y="527439"/>
                </a:cubicBezTo>
                <a:cubicBezTo>
                  <a:pt x="636918" y="530297"/>
                  <a:pt x="631203" y="529344"/>
                  <a:pt x="624535" y="527439"/>
                </a:cubicBezTo>
                <a:cubicBezTo>
                  <a:pt x="619773" y="526487"/>
                  <a:pt x="615010" y="526487"/>
                  <a:pt x="610248" y="525534"/>
                </a:cubicBezTo>
                <a:cubicBezTo>
                  <a:pt x="606438" y="524582"/>
                  <a:pt x="599770" y="523629"/>
                  <a:pt x="601675" y="518867"/>
                </a:cubicBezTo>
                <a:cubicBezTo>
                  <a:pt x="602628" y="515057"/>
                  <a:pt x="610248" y="515057"/>
                  <a:pt x="614058" y="515057"/>
                </a:cubicBezTo>
                <a:cubicBezTo>
                  <a:pt x="619773" y="515057"/>
                  <a:pt x="629298" y="515057"/>
                  <a:pt x="632155" y="509342"/>
                </a:cubicBezTo>
                <a:cubicBezTo>
                  <a:pt x="632155" y="507437"/>
                  <a:pt x="630250" y="505532"/>
                  <a:pt x="628345" y="503627"/>
                </a:cubicBezTo>
                <a:cubicBezTo>
                  <a:pt x="622630" y="499817"/>
                  <a:pt x="610248" y="503627"/>
                  <a:pt x="604533" y="505532"/>
                </a:cubicBezTo>
                <a:cubicBezTo>
                  <a:pt x="596913" y="508389"/>
                  <a:pt x="591198" y="511247"/>
                  <a:pt x="583578" y="509342"/>
                </a:cubicBezTo>
                <a:cubicBezTo>
                  <a:pt x="575958" y="507437"/>
                  <a:pt x="568338" y="504579"/>
                  <a:pt x="560718" y="501722"/>
                </a:cubicBezTo>
                <a:cubicBezTo>
                  <a:pt x="552145" y="497912"/>
                  <a:pt x="549288" y="492197"/>
                  <a:pt x="558813" y="487434"/>
                </a:cubicBezTo>
                <a:cubicBezTo>
                  <a:pt x="562623" y="485529"/>
                  <a:pt x="566433" y="485529"/>
                  <a:pt x="570243" y="484577"/>
                </a:cubicBezTo>
                <a:cubicBezTo>
                  <a:pt x="573100" y="483624"/>
                  <a:pt x="576910" y="483624"/>
                  <a:pt x="578815" y="480767"/>
                </a:cubicBezTo>
                <a:cubicBezTo>
                  <a:pt x="583578" y="476004"/>
                  <a:pt x="575958" y="471242"/>
                  <a:pt x="571195" y="471242"/>
                </a:cubicBezTo>
                <a:cubicBezTo>
                  <a:pt x="562623" y="469337"/>
                  <a:pt x="553098" y="474099"/>
                  <a:pt x="546430" y="478862"/>
                </a:cubicBezTo>
                <a:cubicBezTo>
                  <a:pt x="536905" y="485529"/>
                  <a:pt x="531190" y="490292"/>
                  <a:pt x="518808" y="490292"/>
                </a:cubicBezTo>
                <a:cubicBezTo>
                  <a:pt x="509283" y="490292"/>
                  <a:pt x="498805" y="487434"/>
                  <a:pt x="489280" y="485529"/>
                </a:cubicBezTo>
                <a:cubicBezTo>
                  <a:pt x="477850" y="482672"/>
                  <a:pt x="467373" y="478862"/>
                  <a:pt x="456895" y="474099"/>
                </a:cubicBezTo>
                <a:cubicBezTo>
                  <a:pt x="456895" y="474099"/>
                  <a:pt x="456895" y="474099"/>
                  <a:pt x="456895" y="474099"/>
                </a:cubicBezTo>
                <a:cubicBezTo>
                  <a:pt x="454990" y="473147"/>
                  <a:pt x="454038" y="472194"/>
                  <a:pt x="453085" y="471242"/>
                </a:cubicBezTo>
                <a:cubicBezTo>
                  <a:pt x="452133" y="470289"/>
                  <a:pt x="451180" y="467432"/>
                  <a:pt x="452133" y="466479"/>
                </a:cubicBezTo>
                <a:cubicBezTo>
                  <a:pt x="453085" y="465527"/>
                  <a:pt x="453085" y="464574"/>
                  <a:pt x="454038" y="464574"/>
                </a:cubicBezTo>
                <a:cubicBezTo>
                  <a:pt x="454038" y="464574"/>
                  <a:pt x="454038" y="464574"/>
                  <a:pt x="454038" y="464574"/>
                </a:cubicBezTo>
                <a:cubicBezTo>
                  <a:pt x="456895" y="463622"/>
                  <a:pt x="460705" y="462669"/>
                  <a:pt x="463563" y="461717"/>
                </a:cubicBezTo>
                <a:cubicBezTo>
                  <a:pt x="468325" y="460764"/>
                  <a:pt x="473088" y="460764"/>
                  <a:pt x="476898" y="459812"/>
                </a:cubicBezTo>
                <a:cubicBezTo>
                  <a:pt x="484518" y="459812"/>
                  <a:pt x="493090" y="457907"/>
                  <a:pt x="500710" y="456002"/>
                </a:cubicBezTo>
                <a:cubicBezTo>
                  <a:pt x="514998" y="453144"/>
                  <a:pt x="528333" y="451239"/>
                  <a:pt x="542620" y="450287"/>
                </a:cubicBezTo>
                <a:cubicBezTo>
                  <a:pt x="549288" y="449334"/>
                  <a:pt x="555955" y="449334"/>
                  <a:pt x="562623" y="447429"/>
                </a:cubicBezTo>
                <a:cubicBezTo>
                  <a:pt x="575005" y="443619"/>
                  <a:pt x="584530" y="451239"/>
                  <a:pt x="593103" y="456954"/>
                </a:cubicBezTo>
                <a:cubicBezTo>
                  <a:pt x="596913" y="458859"/>
                  <a:pt x="604533" y="463622"/>
                  <a:pt x="608343" y="468384"/>
                </a:cubicBezTo>
                <a:cubicBezTo>
                  <a:pt x="611200" y="476957"/>
                  <a:pt x="605485" y="487434"/>
                  <a:pt x="614058" y="495054"/>
                </a:cubicBezTo>
                <a:cubicBezTo>
                  <a:pt x="618820" y="498864"/>
                  <a:pt x="627393" y="502674"/>
                  <a:pt x="631203" y="496007"/>
                </a:cubicBezTo>
                <a:cubicBezTo>
                  <a:pt x="633108" y="493149"/>
                  <a:pt x="633108" y="490292"/>
                  <a:pt x="633108" y="487434"/>
                </a:cubicBezTo>
                <a:cubicBezTo>
                  <a:pt x="633108" y="484577"/>
                  <a:pt x="631203" y="480767"/>
                  <a:pt x="631203" y="477909"/>
                </a:cubicBezTo>
                <a:cubicBezTo>
                  <a:pt x="629298" y="472194"/>
                  <a:pt x="635965" y="474099"/>
                  <a:pt x="639775" y="475052"/>
                </a:cubicBezTo>
                <a:cubicBezTo>
                  <a:pt x="640728" y="475052"/>
                  <a:pt x="641680" y="475052"/>
                  <a:pt x="642633" y="474099"/>
                </a:cubicBezTo>
                <a:cubicBezTo>
                  <a:pt x="648348" y="472194"/>
                  <a:pt x="653110" y="472194"/>
                  <a:pt x="658825" y="475052"/>
                </a:cubicBezTo>
                <a:cubicBezTo>
                  <a:pt x="664540" y="478862"/>
                  <a:pt x="668350" y="481719"/>
                  <a:pt x="675970" y="484577"/>
                </a:cubicBezTo>
                <a:cubicBezTo>
                  <a:pt x="683590" y="487434"/>
                  <a:pt x="693115" y="485529"/>
                  <a:pt x="698830" y="480767"/>
                </a:cubicBezTo>
                <a:cubicBezTo>
                  <a:pt x="703593" y="476004"/>
                  <a:pt x="704545" y="463622"/>
                  <a:pt x="698830" y="459812"/>
                </a:cubicBezTo>
                <a:cubicBezTo>
                  <a:pt x="685495" y="450287"/>
                  <a:pt x="670255" y="461717"/>
                  <a:pt x="655015" y="456954"/>
                </a:cubicBezTo>
                <a:cubicBezTo>
                  <a:pt x="649300" y="455049"/>
                  <a:pt x="645490" y="452192"/>
                  <a:pt x="639775" y="451239"/>
                </a:cubicBezTo>
                <a:cubicBezTo>
                  <a:pt x="634060" y="451239"/>
                  <a:pt x="622630" y="444572"/>
                  <a:pt x="618820" y="439809"/>
                </a:cubicBezTo>
                <a:cubicBezTo>
                  <a:pt x="617868" y="435999"/>
                  <a:pt x="631203" y="433142"/>
                  <a:pt x="632155" y="433142"/>
                </a:cubicBezTo>
                <a:cubicBezTo>
                  <a:pt x="638823" y="432189"/>
                  <a:pt x="644538" y="431237"/>
                  <a:pt x="651205" y="429332"/>
                </a:cubicBezTo>
                <a:cubicBezTo>
                  <a:pt x="662635" y="426474"/>
                  <a:pt x="675018" y="421712"/>
                  <a:pt x="686448" y="420759"/>
                </a:cubicBezTo>
                <a:cubicBezTo>
                  <a:pt x="699783" y="418854"/>
                  <a:pt x="715023" y="421712"/>
                  <a:pt x="720738" y="435047"/>
                </a:cubicBezTo>
                <a:cubicBezTo>
                  <a:pt x="723595" y="440762"/>
                  <a:pt x="729310" y="443619"/>
                  <a:pt x="735978" y="442667"/>
                </a:cubicBezTo>
                <a:cubicBezTo>
                  <a:pt x="749313" y="440762"/>
                  <a:pt x="743598" y="421712"/>
                  <a:pt x="737883" y="415997"/>
                </a:cubicBezTo>
                <a:cubicBezTo>
                  <a:pt x="734073" y="412187"/>
                  <a:pt x="731215" y="409329"/>
                  <a:pt x="727405" y="406472"/>
                </a:cubicBezTo>
                <a:cubicBezTo>
                  <a:pt x="722643" y="403614"/>
                  <a:pt x="708355" y="402662"/>
                  <a:pt x="717880" y="391232"/>
                </a:cubicBezTo>
                <a:cubicBezTo>
                  <a:pt x="724548" y="383612"/>
                  <a:pt x="736930" y="378849"/>
                  <a:pt x="746455" y="385517"/>
                </a:cubicBezTo>
                <a:cubicBezTo>
                  <a:pt x="750265" y="388374"/>
                  <a:pt x="753123" y="391232"/>
                  <a:pt x="757885" y="393137"/>
                </a:cubicBezTo>
                <a:cubicBezTo>
                  <a:pt x="760743" y="394089"/>
                  <a:pt x="767410" y="391232"/>
                  <a:pt x="768363" y="388374"/>
                </a:cubicBezTo>
                <a:cubicBezTo>
                  <a:pt x="777888" y="387422"/>
                  <a:pt x="775983" y="381707"/>
                  <a:pt x="772173" y="37599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" name="Google Shape;180;p9"/>
          <p:cNvSpPr/>
          <p:nvPr/>
        </p:nvSpPr>
        <p:spPr>
          <a:xfrm flipH="1" rot="2549757">
            <a:off x="10376946" y="5896936"/>
            <a:ext cx="646253" cy="646171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" name="Google Shape;181;p9"/>
          <p:cNvSpPr/>
          <p:nvPr/>
        </p:nvSpPr>
        <p:spPr>
          <a:xfrm flipH="1" rot="4715850">
            <a:off x="1962411" y="5986993"/>
            <a:ext cx="646313" cy="644670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" name="Google Shape;182;p9"/>
          <p:cNvSpPr/>
          <p:nvPr/>
        </p:nvSpPr>
        <p:spPr>
          <a:xfrm flipH="1">
            <a:off x="1289133" y="4361368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" name="Google Shape;183;p9"/>
          <p:cNvSpPr/>
          <p:nvPr/>
        </p:nvSpPr>
        <p:spPr>
          <a:xfrm flipH="1">
            <a:off x="1223544" y="39252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" name="Google Shape;184;p9"/>
          <p:cNvSpPr/>
          <p:nvPr/>
        </p:nvSpPr>
        <p:spPr>
          <a:xfrm flipH="1">
            <a:off x="415608" y="3789405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5" name="Google Shape;185;p9"/>
          <p:cNvSpPr/>
          <p:nvPr/>
        </p:nvSpPr>
        <p:spPr>
          <a:xfrm flipH="1">
            <a:off x="1415663" y="3503681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6" name="Google Shape;186;p9"/>
          <p:cNvSpPr/>
          <p:nvPr/>
        </p:nvSpPr>
        <p:spPr>
          <a:xfrm flipH="1">
            <a:off x="415601" y="2974355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7" name="Google Shape;187;p9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">
  <p:cSld name="TITLE_AND_TWO_COLUMNS_1"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10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400"/>
              <a:buNone/>
              <a:defRPr/>
            </a:lvl9pPr>
          </a:lstStyle>
          <a:p/>
        </p:txBody>
      </p:sp>
      <p:sp>
        <p:nvSpPr>
          <p:cNvPr id="190" name="Google Shape;190;p10"/>
          <p:cNvSpPr txBox="1"/>
          <p:nvPr>
            <p:ph idx="1" type="body"/>
          </p:nvPr>
        </p:nvSpPr>
        <p:spPr>
          <a:xfrm>
            <a:off x="364800" y="2532367"/>
            <a:ext cx="2147700" cy="37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30200" lvl="1" marL="9144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2100"/>
              </a:spcBef>
              <a:spcAft>
                <a:spcPts val="21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91" name="Google Shape;191;p10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2" name="Google Shape;192;p10"/>
          <p:cNvSpPr txBox="1"/>
          <p:nvPr>
            <p:ph idx="2" type="subTitle"/>
          </p:nvPr>
        </p:nvSpPr>
        <p:spPr>
          <a:xfrm>
            <a:off x="384900" y="16182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9pPr>
          </a:lstStyle>
          <a:p/>
        </p:txBody>
      </p:sp>
      <p:sp>
        <p:nvSpPr>
          <p:cNvPr id="193" name="Google Shape;193;p10"/>
          <p:cNvSpPr txBox="1"/>
          <p:nvPr>
            <p:ph idx="3" type="body"/>
          </p:nvPr>
        </p:nvSpPr>
        <p:spPr>
          <a:xfrm>
            <a:off x="2693500" y="2532367"/>
            <a:ext cx="2147700" cy="37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30200" lvl="1" marL="9144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2100"/>
              </a:spcBef>
              <a:spcAft>
                <a:spcPts val="21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94" name="Google Shape;194;p10"/>
          <p:cNvSpPr txBox="1"/>
          <p:nvPr>
            <p:ph idx="4" type="subTitle"/>
          </p:nvPr>
        </p:nvSpPr>
        <p:spPr>
          <a:xfrm>
            <a:off x="2713600" y="16182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9pPr>
          </a:lstStyle>
          <a:p/>
        </p:txBody>
      </p:sp>
      <p:sp>
        <p:nvSpPr>
          <p:cNvPr id="195" name="Google Shape;195;p10"/>
          <p:cNvSpPr txBox="1"/>
          <p:nvPr>
            <p:ph idx="5" type="body"/>
          </p:nvPr>
        </p:nvSpPr>
        <p:spPr>
          <a:xfrm>
            <a:off x="5022200" y="2532367"/>
            <a:ext cx="2147700" cy="37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30200" lvl="1" marL="9144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2100"/>
              </a:spcBef>
              <a:spcAft>
                <a:spcPts val="21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96" name="Google Shape;196;p10"/>
          <p:cNvSpPr txBox="1"/>
          <p:nvPr>
            <p:ph idx="6" type="subTitle"/>
          </p:nvPr>
        </p:nvSpPr>
        <p:spPr>
          <a:xfrm>
            <a:off x="5042300" y="16182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9pPr>
          </a:lstStyle>
          <a:p/>
        </p:txBody>
      </p:sp>
      <p:sp>
        <p:nvSpPr>
          <p:cNvPr id="197" name="Google Shape;197;p10"/>
          <p:cNvSpPr txBox="1"/>
          <p:nvPr>
            <p:ph idx="7" type="body"/>
          </p:nvPr>
        </p:nvSpPr>
        <p:spPr>
          <a:xfrm>
            <a:off x="7350900" y="2532367"/>
            <a:ext cx="2147700" cy="37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30200" lvl="1" marL="9144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2100"/>
              </a:spcBef>
              <a:spcAft>
                <a:spcPts val="21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198" name="Google Shape;198;p10"/>
          <p:cNvSpPr txBox="1"/>
          <p:nvPr>
            <p:ph idx="8" type="subTitle"/>
          </p:nvPr>
        </p:nvSpPr>
        <p:spPr>
          <a:xfrm>
            <a:off x="7371000" y="16182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9pPr>
          </a:lstStyle>
          <a:p/>
        </p:txBody>
      </p:sp>
      <p:sp>
        <p:nvSpPr>
          <p:cNvPr id="199" name="Google Shape;199;p10"/>
          <p:cNvSpPr txBox="1"/>
          <p:nvPr>
            <p:ph idx="9" type="body"/>
          </p:nvPr>
        </p:nvSpPr>
        <p:spPr>
          <a:xfrm>
            <a:off x="9679600" y="2532367"/>
            <a:ext cx="2147700" cy="377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30200" lvl="1" marL="9144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2100"/>
              </a:spcBef>
              <a:spcAft>
                <a:spcPts val="21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00" name="Google Shape;200;p10"/>
          <p:cNvSpPr txBox="1"/>
          <p:nvPr>
            <p:ph idx="13" type="subTitle"/>
          </p:nvPr>
        </p:nvSpPr>
        <p:spPr>
          <a:xfrm>
            <a:off x="9699700" y="16182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700"/>
              <a:buNone/>
              <a:defRPr sz="27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  <a:defRPr sz="3700"/>
            </a:lvl9pPr>
          </a:lstStyle>
          <a:p/>
        </p:txBody>
      </p:sp>
      <p:sp>
        <p:nvSpPr>
          <p:cNvPr id="201" name="Google Shape;201;p10"/>
          <p:cNvSpPr/>
          <p:nvPr/>
        </p:nvSpPr>
        <p:spPr>
          <a:xfrm flipH="1">
            <a:off x="987287" y="1577349"/>
            <a:ext cx="902716" cy="734571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" name="Google Shape;202;p10"/>
          <p:cNvSpPr/>
          <p:nvPr/>
        </p:nvSpPr>
        <p:spPr>
          <a:xfrm flipH="1">
            <a:off x="3200001" y="1466586"/>
            <a:ext cx="1174909" cy="9560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" name="Google Shape;203;p10"/>
          <p:cNvSpPr/>
          <p:nvPr/>
        </p:nvSpPr>
        <p:spPr>
          <a:xfrm flipH="1">
            <a:off x="5530409" y="1577327"/>
            <a:ext cx="1037089" cy="846720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" name="Google Shape;204;p10"/>
          <p:cNvSpPr/>
          <p:nvPr/>
        </p:nvSpPr>
        <p:spPr>
          <a:xfrm flipH="1">
            <a:off x="7817766" y="1434347"/>
            <a:ext cx="1254155" cy="1020550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5" name="Google Shape;205;p10"/>
          <p:cNvSpPr/>
          <p:nvPr/>
        </p:nvSpPr>
        <p:spPr>
          <a:xfrm flipH="1">
            <a:off x="10207908" y="1522666"/>
            <a:ext cx="1037089" cy="843916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6" name="Google Shape;206;p10"/>
          <p:cNvSpPr/>
          <p:nvPr/>
        </p:nvSpPr>
        <p:spPr>
          <a:xfrm>
            <a:off x="2" y="5437347"/>
            <a:ext cx="1532160" cy="1419953"/>
          </a:xfrm>
          <a:custGeom>
            <a:rect b="b" l="l" r="r" t="t"/>
            <a:pathLst>
              <a:path extrusionOk="0" h="1899603" w="2049712">
                <a:moveTo>
                  <a:pt x="1137101" y="1406149"/>
                </a:moveTo>
                <a:cubicBezTo>
                  <a:pt x="1178019" y="1408486"/>
                  <a:pt x="1215429" y="1443557"/>
                  <a:pt x="1206076" y="1509024"/>
                </a:cubicBezTo>
                <a:cubicBezTo>
                  <a:pt x="1187371" y="1621254"/>
                  <a:pt x="1075142" y="1611906"/>
                  <a:pt x="1187371" y="1686726"/>
                </a:cubicBezTo>
                <a:cubicBezTo>
                  <a:pt x="1215424" y="1705431"/>
                  <a:pt x="1271539" y="1883123"/>
                  <a:pt x="1280896" y="1883123"/>
                </a:cubicBezTo>
                <a:cubicBezTo>
                  <a:pt x="1308949" y="1873776"/>
                  <a:pt x="1374421" y="1705431"/>
                  <a:pt x="1355716" y="1668021"/>
                </a:cubicBezTo>
                <a:cubicBezTo>
                  <a:pt x="1327654" y="1611906"/>
                  <a:pt x="1224781" y="1546434"/>
                  <a:pt x="1308949" y="1480971"/>
                </a:cubicBezTo>
                <a:cubicBezTo>
                  <a:pt x="1524061" y="1303269"/>
                  <a:pt x="1477293" y="1892481"/>
                  <a:pt x="1458588" y="1892481"/>
                </a:cubicBezTo>
                <a:cubicBezTo>
                  <a:pt x="1495998" y="1901828"/>
                  <a:pt x="1505356" y="1789598"/>
                  <a:pt x="1552113" y="1789598"/>
                </a:cubicBezTo>
                <a:cubicBezTo>
                  <a:pt x="1608228" y="1789598"/>
                  <a:pt x="1610568" y="1834024"/>
                  <a:pt x="1596540" y="1881956"/>
                </a:cubicBezTo>
                <a:lnTo>
                  <a:pt x="1589259" y="1899603"/>
                </a:lnTo>
                <a:lnTo>
                  <a:pt x="985988" y="1899603"/>
                </a:lnTo>
                <a:lnTo>
                  <a:pt x="974162" y="1862957"/>
                </a:lnTo>
                <a:cubicBezTo>
                  <a:pt x="966417" y="1849220"/>
                  <a:pt x="955897" y="1836361"/>
                  <a:pt x="944207" y="1827008"/>
                </a:cubicBezTo>
                <a:cubicBezTo>
                  <a:pt x="850682" y="1742841"/>
                  <a:pt x="766505" y="1686726"/>
                  <a:pt x="878735" y="1546434"/>
                </a:cubicBezTo>
                <a:cubicBezTo>
                  <a:pt x="925502" y="1490319"/>
                  <a:pt x="1047079" y="1537086"/>
                  <a:pt x="1047079" y="1499676"/>
                </a:cubicBezTo>
                <a:cubicBezTo>
                  <a:pt x="1051758" y="1434209"/>
                  <a:pt x="1096184" y="1403812"/>
                  <a:pt x="1137101" y="1406149"/>
                </a:cubicBezTo>
                <a:close/>
                <a:moveTo>
                  <a:pt x="2049712" y="1220521"/>
                </a:moveTo>
                <a:lnTo>
                  <a:pt x="2049712" y="1255997"/>
                </a:lnTo>
                <a:lnTo>
                  <a:pt x="2047800" y="1247155"/>
                </a:lnTo>
                <a:close/>
                <a:moveTo>
                  <a:pt x="164147" y="331198"/>
                </a:moveTo>
                <a:cubicBezTo>
                  <a:pt x="177299" y="331782"/>
                  <a:pt x="191328" y="342303"/>
                  <a:pt x="205356" y="368021"/>
                </a:cubicBezTo>
                <a:cubicBezTo>
                  <a:pt x="214713" y="386726"/>
                  <a:pt x="186651" y="695363"/>
                  <a:pt x="242766" y="667301"/>
                </a:cubicBezTo>
                <a:cubicBezTo>
                  <a:pt x="252123" y="667301"/>
                  <a:pt x="214713" y="386726"/>
                  <a:pt x="317586" y="536366"/>
                </a:cubicBezTo>
                <a:cubicBezTo>
                  <a:pt x="392406" y="639248"/>
                  <a:pt x="270828" y="798236"/>
                  <a:pt x="280176" y="910465"/>
                </a:cubicBezTo>
                <a:cubicBezTo>
                  <a:pt x="280176" y="938528"/>
                  <a:pt x="289533" y="938528"/>
                  <a:pt x="317586" y="929170"/>
                </a:cubicBezTo>
                <a:cubicBezTo>
                  <a:pt x="326943" y="901118"/>
                  <a:pt x="308238" y="816940"/>
                  <a:pt x="345648" y="798236"/>
                </a:cubicBezTo>
                <a:cubicBezTo>
                  <a:pt x="420468" y="770183"/>
                  <a:pt x="401763" y="910465"/>
                  <a:pt x="392406" y="938528"/>
                </a:cubicBezTo>
                <a:cubicBezTo>
                  <a:pt x="364353" y="1032052"/>
                  <a:pt x="252123" y="1219102"/>
                  <a:pt x="336291" y="1312627"/>
                </a:cubicBezTo>
                <a:cubicBezTo>
                  <a:pt x="336291" y="1312627"/>
                  <a:pt x="429816" y="1209745"/>
                  <a:pt x="439173" y="1209745"/>
                </a:cubicBezTo>
                <a:cubicBezTo>
                  <a:pt x="532698" y="1191040"/>
                  <a:pt x="467225" y="1275217"/>
                  <a:pt x="448521" y="1293922"/>
                </a:cubicBezTo>
                <a:cubicBezTo>
                  <a:pt x="420468" y="1359384"/>
                  <a:pt x="457878" y="1443562"/>
                  <a:pt x="448521" y="1518381"/>
                </a:cubicBezTo>
                <a:cubicBezTo>
                  <a:pt x="429816" y="1621254"/>
                  <a:pt x="298881" y="1696074"/>
                  <a:pt x="345648" y="1798956"/>
                </a:cubicBezTo>
                <a:cubicBezTo>
                  <a:pt x="352662" y="1812984"/>
                  <a:pt x="361429" y="1834612"/>
                  <a:pt x="371949" y="1858139"/>
                </a:cubicBezTo>
                <a:lnTo>
                  <a:pt x="393583" y="1899603"/>
                </a:lnTo>
                <a:lnTo>
                  <a:pt x="196413" y="1899603"/>
                </a:lnTo>
                <a:lnTo>
                  <a:pt x="160086" y="1872561"/>
                </a:lnTo>
                <a:lnTo>
                  <a:pt x="172773" y="1862194"/>
                </a:lnTo>
                <a:cubicBezTo>
                  <a:pt x="198343" y="1817949"/>
                  <a:pt x="173796" y="1664513"/>
                  <a:pt x="149241" y="1639959"/>
                </a:cubicBezTo>
                <a:cubicBezTo>
                  <a:pt x="121189" y="1611906"/>
                  <a:pt x="-75218" y="1424857"/>
                  <a:pt x="65074" y="1387447"/>
                </a:cubicBezTo>
                <a:cubicBezTo>
                  <a:pt x="167946" y="1359384"/>
                  <a:pt x="121189" y="1630611"/>
                  <a:pt x="270828" y="1583844"/>
                </a:cubicBezTo>
                <a:cubicBezTo>
                  <a:pt x="401763" y="1480971"/>
                  <a:pt x="298881" y="1434204"/>
                  <a:pt x="224061" y="1340679"/>
                </a:cubicBezTo>
                <a:cubicBezTo>
                  <a:pt x="186651" y="1293922"/>
                  <a:pt x="186651" y="1228450"/>
                  <a:pt x="205356" y="1172335"/>
                </a:cubicBezTo>
                <a:cubicBezTo>
                  <a:pt x="224061" y="1106872"/>
                  <a:pt x="139894" y="1078810"/>
                  <a:pt x="111831" y="1041400"/>
                </a:cubicBezTo>
                <a:cubicBezTo>
                  <a:pt x="74421" y="994643"/>
                  <a:pt x="-65861" y="760826"/>
                  <a:pt x="37011" y="714068"/>
                </a:cubicBezTo>
                <a:cubicBezTo>
                  <a:pt x="149241" y="667301"/>
                  <a:pt x="121189" y="1013347"/>
                  <a:pt x="186651" y="1013347"/>
                </a:cubicBezTo>
                <a:cubicBezTo>
                  <a:pt x="177303" y="1013347"/>
                  <a:pt x="167946" y="751478"/>
                  <a:pt x="158599" y="723416"/>
                </a:cubicBezTo>
                <a:cubicBezTo>
                  <a:pt x="121189" y="629891"/>
                  <a:pt x="93126" y="545723"/>
                  <a:pt x="93126" y="452199"/>
                </a:cubicBezTo>
                <a:cubicBezTo>
                  <a:pt x="93126" y="417123"/>
                  <a:pt x="124691" y="329446"/>
                  <a:pt x="164147" y="331198"/>
                </a:cubicBezTo>
                <a:close/>
                <a:moveTo>
                  <a:pt x="569832" y="15769"/>
                </a:moveTo>
                <a:cubicBezTo>
                  <a:pt x="577852" y="14819"/>
                  <a:pt x="589981" y="19642"/>
                  <a:pt x="607518" y="31332"/>
                </a:cubicBezTo>
                <a:cubicBezTo>
                  <a:pt x="710390" y="96804"/>
                  <a:pt x="654275" y="255792"/>
                  <a:pt x="654275" y="349316"/>
                </a:cubicBezTo>
                <a:cubicBezTo>
                  <a:pt x="644927" y="414789"/>
                  <a:pt x="672980" y="536366"/>
                  <a:pt x="607518" y="592481"/>
                </a:cubicBezTo>
                <a:cubicBezTo>
                  <a:pt x="598160" y="648596"/>
                  <a:pt x="701042" y="835645"/>
                  <a:pt x="729095" y="882413"/>
                </a:cubicBezTo>
                <a:cubicBezTo>
                  <a:pt x="813272" y="760826"/>
                  <a:pt x="822620" y="779531"/>
                  <a:pt x="738452" y="639248"/>
                </a:cubicBezTo>
                <a:cubicBezTo>
                  <a:pt x="710390" y="592481"/>
                  <a:pt x="691685" y="321264"/>
                  <a:pt x="813272" y="414789"/>
                </a:cubicBezTo>
                <a:cubicBezTo>
                  <a:pt x="888092" y="470904"/>
                  <a:pt x="831977" y="583133"/>
                  <a:pt x="916144" y="648596"/>
                </a:cubicBezTo>
                <a:cubicBezTo>
                  <a:pt x="1000322" y="714068"/>
                  <a:pt x="1056437" y="863708"/>
                  <a:pt x="916144" y="901118"/>
                </a:cubicBezTo>
                <a:cubicBezTo>
                  <a:pt x="813272" y="929170"/>
                  <a:pt x="775862" y="1069462"/>
                  <a:pt x="766505" y="1162987"/>
                </a:cubicBezTo>
                <a:cubicBezTo>
                  <a:pt x="757157" y="1284564"/>
                  <a:pt x="850682" y="1350037"/>
                  <a:pt x="888092" y="1209745"/>
                </a:cubicBezTo>
                <a:cubicBezTo>
                  <a:pt x="925502" y="1097515"/>
                  <a:pt x="1000322" y="1191040"/>
                  <a:pt x="1009669" y="1275217"/>
                </a:cubicBezTo>
                <a:cubicBezTo>
                  <a:pt x="1019027" y="1396794"/>
                  <a:pt x="813272" y="1424857"/>
                  <a:pt x="747800" y="1499676"/>
                </a:cubicBezTo>
                <a:cubicBezTo>
                  <a:pt x="663632" y="1611906"/>
                  <a:pt x="747800" y="1639959"/>
                  <a:pt x="766505" y="1742841"/>
                </a:cubicBezTo>
                <a:cubicBezTo>
                  <a:pt x="775862" y="1770893"/>
                  <a:pt x="729095" y="1883123"/>
                  <a:pt x="757157" y="1892481"/>
                </a:cubicBezTo>
                <a:lnTo>
                  <a:pt x="782801" y="1899603"/>
                </a:lnTo>
                <a:lnTo>
                  <a:pt x="580197" y="1899603"/>
                </a:lnTo>
                <a:lnTo>
                  <a:pt x="604006" y="1869099"/>
                </a:lnTo>
                <a:cubicBezTo>
                  <a:pt x="626218" y="1831689"/>
                  <a:pt x="635570" y="1789603"/>
                  <a:pt x="616865" y="1742841"/>
                </a:cubicBezTo>
                <a:cubicBezTo>
                  <a:pt x="560750" y="1621254"/>
                  <a:pt x="551403" y="1555791"/>
                  <a:pt x="654275" y="1462267"/>
                </a:cubicBezTo>
                <a:cubicBezTo>
                  <a:pt x="766505" y="1350037"/>
                  <a:pt x="635570" y="1265860"/>
                  <a:pt x="551403" y="1200397"/>
                </a:cubicBezTo>
                <a:cubicBezTo>
                  <a:pt x="495288" y="1144282"/>
                  <a:pt x="429816" y="1060105"/>
                  <a:pt x="439173" y="975938"/>
                </a:cubicBezTo>
                <a:cubicBezTo>
                  <a:pt x="457878" y="788888"/>
                  <a:pt x="579455" y="1032052"/>
                  <a:pt x="598160" y="1060105"/>
                </a:cubicBezTo>
                <a:cubicBezTo>
                  <a:pt x="635570" y="1069462"/>
                  <a:pt x="663632" y="1069462"/>
                  <a:pt x="672980" y="1060105"/>
                </a:cubicBezTo>
                <a:cubicBezTo>
                  <a:pt x="672980" y="1022695"/>
                  <a:pt x="635570" y="994643"/>
                  <a:pt x="616865" y="966580"/>
                </a:cubicBezTo>
                <a:cubicBezTo>
                  <a:pt x="598160" y="901118"/>
                  <a:pt x="579455" y="845003"/>
                  <a:pt x="570108" y="779531"/>
                </a:cubicBezTo>
                <a:cubicBezTo>
                  <a:pt x="532698" y="536366"/>
                  <a:pt x="429816" y="620543"/>
                  <a:pt x="392406" y="527019"/>
                </a:cubicBezTo>
                <a:cubicBezTo>
                  <a:pt x="364353" y="452199"/>
                  <a:pt x="326943" y="311907"/>
                  <a:pt x="420468" y="265149"/>
                </a:cubicBezTo>
                <a:cubicBezTo>
                  <a:pt x="542045" y="209034"/>
                  <a:pt x="429816" y="396084"/>
                  <a:pt x="439173" y="433494"/>
                </a:cubicBezTo>
                <a:cubicBezTo>
                  <a:pt x="439173" y="480251"/>
                  <a:pt x="513993" y="527019"/>
                  <a:pt x="560750" y="508314"/>
                </a:cubicBezTo>
                <a:cubicBezTo>
                  <a:pt x="658952" y="311912"/>
                  <a:pt x="513696" y="22419"/>
                  <a:pt x="569832" y="15769"/>
                </a:cubicBezTo>
                <a:close/>
                <a:moveTo>
                  <a:pt x="1617162" y="517"/>
                </a:moveTo>
                <a:cubicBezTo>
                  <a:pt x="1672531" y="-8562"/>
                  <a:pt x="1664348" y="104984"/>
                  <a:pt x="1598880" y="96804"/>
                </a:cubicBezTo>
                <a:cubicBezTo>
                  <a:pt x="1570818" y="143562"/>
                  <a:pt x="1561471" y="209034"/>
                  <a:pt x="1561471" y="265149"/>
                </a:cubicBezTo>
                <a:cubicBezTo>
                  <a:pt x="1608228" y="433494"/>
                  <a:pt x="1711110" y="330612"/>
                  <a:pt x="1785930" y="246444"/>
                </a:cubicBezTo>
                <a:cubicBezTo>
                  <a:pt x="1795278" y="237087"/>
                  <a:pt x="1860750" y="171624"/>
                  <a:pt x="1870097" y="237087"/>
                </a:cubicBezTo>
                <a:cubicBezTo>
                  <a:pt x="1879455" y="321264"/>
                  <a:pt x="1804635" y="368021"/>
                  <a:pt x="1748520" y="424136"/>
                </a:cubicBezTo>
                <a:cubicBezTo>
                  <a:pt x="1673700" y="498956"/>
                  <a:pt x="1608228" y="573776"/>
                  <a:pt x="1524061" y="639248"/>
                </a:cubicBezTo>
                <a:cubicBezTo>
                  <a:pt x="1355716" y="770183"/>
                  <a:pt x="1449241" y="873055"/>
                  <a:pt x="1514703" y="1041400"/>
                </a:cubicBezTo>
                <a:cubicBezTo>
                  <a:pt x="1533408" y="1060105"/>
                  <a:pt x="1552113" y="1060105"/>
                  <a:pt x="1570818" y="1050757"/>
                </a:cubicBezTo>
                <a:cubicBezTo>
                  <a:pt x="1580175" y="1032052"/>
                  <a:pt x="1654995" y="676658"/>
                  <a:pt x="1739163" y="807593"/>
                </a:cubicBezTo>
                <a:cubicBezTo>
                  <a:pt x="1776573" y="854350"/>
                  <a:pt x="1673700" y="929170"/>
                  <a:pt x="1664343" y="966580"/>
                </a:cubicBezTo>
                <a:cubicBezTo>
                  <a:pt x="1626933" y="1050757"/>
                  <a:pt x="1636290" y="1116220"/>
                  <a:pt x="1589523" y="1200397"/>
                </a:cubicBezTo>
                <a:cubicBezTo>
                  <a:pt x="1580175" y="1265860"/>
                  <a:pt x="1598880" y="1293922"/>
                  <a:pt x="1645638" y="1284564"/>
                </a:cubicBezTo>
                <a:cubicBezTo>
                  <a:pt x="1673700" y="1219102"/>
                  <a:pt x="1683048" y="1003990"/>
                  <a:pt x="1813983" y="1069462"/>
                </a:cubicBezTo>
                <a:cubicBezTo>
                  <a:pt x="1954275" y="1144282"/>
                  <a:pt x="1785930" y="1237807"/>
                  <a:pt x="1757868" y="1312627"/>
                </a:cubicBezTo>
                <a:cubicBezTo>
                  <a:pt x="1729815" y="1378089"/>
                  <a:pt x="1729815" y="1555791"/>
                  <a:pt x="1739163" y="1621254"/>
                </a:cubicBezTo>
                <a:cubicBezTo>
                  <a:pt x="1748516" y="1672695"/>
                  <a:pt x="1764884" y="1724134"/>
                  <a:pt x="1791772" y="1766220"/>
                </a:cubicBezTo>
                <a:lnTo>
                  <a:pt x="1837610" y="1817977"/>
                </a:lnTo>
                <a:lnTo>
                  <a:pt x="1837610" y="1899603"/>
                </a:lnTo>
                <a:lnTo>
                  <a:pt x="1759754" y="1899603"/>
                </a:lnTo>
                <a:lnTo>
                  <a:pt x="1709941" y="1863252"/>
                </a:lnTo>
                <a:cubicBezTo>
                  <a:pt x="1657332" y="1822335"/>
                  <a:pt x="1612907" y="1775572"/>
                  <a:pt x="1608228" y="1705431"/>
                </a:cubicBezTo>
                <a:cubicBezTo>
                  <a:pt x="1608228" y="1583844"/>
                  <a:pt x="1570818" y="1387447"/>
                  <a:pt x="1449241" y="1312627"/>
                </a:cubicBezTo>
                <a:cubicBezTo>
                  <a:pt x="1299601" y="1331332"/>
                  <a:pt x="1178014" y="1293922"/>
                  <a:pt x="1093847" y="1172335"/>
                </a:cubicBezTo>
                <a:cubicBezTo>
                  <a:pt x="1037732" y="1106872"/>
                  <a:pt x="1112551" y="1060105"/>
                  <a:pt x="1178014" y="1088167"/>
                </a:cubicBezTo>
                <a:cubicBezTo>
                  <a:pt x="1252834" y="1116220"/>
                  <a:pt x="1290244" y="1200397"/>
                  <a:pt x="1365064" y="1228450"/>
                </a:cubicBezTo>
                <a:cubicBezTo>
                  <a:pt x="1337011" y="1162987"/>
                  <a:pt x="1327654" y="1069462"/>
                  <a:pt x="1262191" y="1022695"/>
                </a:cubicBezTo>
                <a:cubicBezTo>
                  <a:pt x="1206076" y="985285"/>
                  <a:pt x="1131256" y="966580"/>
                  <a:pt x="1093847" y="901118"/>
                </a:cubicBezTo>
                <a:cubicBezTo>
                  <a:pt x="1056437" y="826298"/>
                  <a:pt x="1103194" y="760826"/>
                  <a:pt x="1103194" y="686006"/>
                </a:cubicBezTo>
                <a:cubicBezTo>
                  <a:pt x="1093847" y="620543"/>
                  <a:pt x="1037732" y="564428"/>
                  <a:pt x="1028374" y="498956"/>
                </a:cubicBezTo>
                <a:cubicBezTo>
                  <a:pt x="1019027" y="433494"/>
                  <a:pt x="1131256" y="489609"/>
                  <a:pt x="1149961" y="508314"/>
                </a:cubicBezTo>
                <a:cubicBezTo>
                  <a:pt x="1206076" y="564428"/>
                  <a:pt x="1206076" y="648596"/>
                  <a:pt x="1206076" y="723416"/>
                </a:cubicBezTo>
                <a:cubicBezTo>
                  <a:pt x="1206076" y="779531"/>
                  <a:pt x="1196719" y="854350"/>
                  <a:pt x="1243486" y="901118"/>
                </a:cubicBezTo>
                <a:cubicBezTo>
                  <a:pt x="1299601" y="975938"/>
                  <a:pt x="1346359" y="1032052"/>
                  <a:pt x="1402473" y="1106872"/>
                </a:cubicBezTo>
                <a:cubicBezTo>
                  <a:pt x="1421178" y="994643"/>
                  <a:pt x="1318306" y="891760"/>
                  <a:pt x="1318306" y="770183"/>
                </a:cubicBezTo>
                <a:cubicBezTo>
                  <a:pt x="1318306" y="686006"/>
                  <a:pt x="1290244" y="639248"/>
                  <a:pt x="1262191" y="564428"/>
                </a:cubicBezTo>
                <a:cubicBezTo>
                  <a:pt x="1234129" y="498956"/>
                  <a:pt x="1262191" y="396084"/>
                  <a:pt x="1252834" y="330612"/>
                </a:cubicBezTo>
                <a:cubicBezTo>
                  <a:pt x="1215424" y="227739"/>
                  <a:pt x="1084489" y="190329"/>
                  <a:pt x="1112551" y="59395"/>
                </a:cubicBezTo>
                <a:cubicBezTo>
                  <a:pt x="1149961" y="-108950"/>
                  <a:pt x="1234129" y="143562"/>
                  <a:pt x="1243486" y="152919"/>
                </a:cubicBezTo>
                <a:cubicBezTo>
                  <a:pt x="1262191" y="171624"/>
                  <a:pt x="1299601" y="31332"/>
                  <a:pt x="1355716" y="50037"/>
                </a:cubicBezTo>
                <a:cubicBezTo>
                  <a:pt x="1402473" y="68742"/>
                  <a:pt x="1346359" y="209034"/>
                  <a:pt x="1337011" y="237087"/>
                </a:cubicBezTo>
                <a:cubicBezTo>
                  <a:pt x="1299601" y="339969"/>
                  <a:pt x="1308949" y="573776"/>
                  <a:pt x="1458588" y="592481"/>
                </a:cubicBezTo>
                <a:cubicBezTo>
                  <a:pt x="1608228" y="480251"/>
                  <a:pt x="1467946" y="339969"/>
                  <a:pt x="1495998" y="190329"/>
                </a:cubicBezTo>
                <a:cubicBezTo>
                  <a:pt x="1505356" y="124857"/>
                  <a:pt x="1533408" y="50037"/>
                  <a:pt x="1589523" y="12627"/>
                </a:cubicBezTo>
                <a:cubicBezTo>
                  <a:pt x="1600045" y="5613"/>
                  <a:pt x="1609252" y="1813"/>
                  <a:pt x="1617162" y="51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7" name="Google Shape;207;p10"/>
          <p:cNvSpPr/>
          <p:nvPr/>
        </p:nvSpPr>
        <p:spPr>
          <a:xfrm flipH="1">
            <a:off x="10626556" y="5438052"/>
            <a:ext cx="1734720" cy="1419222"/>
          </a:xfrm>
          <a:custGeom>
            <a:rect b="b" l="l" r="r" t="t"/>
            <a:pathLst>
              <a:path extrusionOk="0" h="634289" w="775294">
                <a:moveTo>
                  <a:pt x="772173" y="375992"/>
                </a:moveTo>
                <a:cubicBezTo>
                  <a:pt x="770268" y="373134"/>
                  <a:pt x="765505" y="370277"/>
                  <a:pt x="761695" y="368372"/>
                </a:cubicBezTo>
                <a:cubicBezTo>
                  <a:pt x="757885" y="367419"/>
                  <a:pt x="754075" y="366467"/>
                  <a:pt x="749313" y="367419"/>
                </a:cubicBezTo>
                <a:cubicBezTo>
                  <a:pt x="745503" y="367419"/>
                  <a:pt x="741693" y="368372"/>
                  <a:pt x="737883" y="366467"/>
                </a:cubicBezTo>
                <a:cubicBezTo>
                  <a:pt x="730263" y="362657"/>
                  <a:pt x="739788" y="351227"/>
                  <a:pt x="743598" y="344559"/>
                </a:cubicBezTo>
                <a:cubicBezTo>
                  <a:pt x="743598" y="343607"/>
                  <a:pt x="744550" y="342654"/>
                  <a:pt x="744550" y="341702"/>
                </a:cubicBezTo>
                <a:cubicBezTo>
                  <a:pt x="749313" y="328367"/>
                  <a:pt x="732168" y="327414"/>
                  <a:pt x="724548" y="334082"/>
                </a:cubicBezTo>
                <a:cubicBezTo>
                  <a:pt x="717880" y="339797"/>
                  <a:pt x="718833" y="351227"/>
                  <a:pt x="717880" y="357894"/>
                </a:cubicBezTo>
                <a:cubicBezTo>
                  <a:pt x="715975" y="365514"/>
                  <a:pt x="715023" y="373134"/>
                  <a:pt x="712165" y="380754"/>
                </a:cubicBezTo>
                <a:cubicBezTo>
                  <a:pt x="701688" y="395042"/>
                  <a:pt x="688353" y="398852"/>
                  <a:pt x="672160" y="401709"/>
                </a:cubicBezTo>
                <a:cubicBezTo>
                  <a:pt x="665493" y="403614"/>
                  <a:pt x="659778" y="405519"/>
                  <a:pt x="653110" y="407424"/>
                </a:cubicBezTo>
                <a:cubicBezTo>
                  <a:pt x="651205" y="408377"/>
                  <a:pt x="649300" y="409329"/>
                  <a:pt x="647395" y="409329"/>
                </a:cubicBezTo>
                <a:lnTo>
                  <a:pt x="647395" y="409329"/>
                </a:lnTo>
                <a:cubicBezTo>
                  <a:pt x="647395" y="409329"/>
                  <a:pt x="647395" y="409329"/>
                  <a:pt x="647395" y="409329"/>
                </a:cubicBezTo>
                <a:cubicBezTo>
                  <a:pt x="646443" y="409329"/>
                  <a:pt x="645490" y="409329"/>
                  <a:pt x="644538" y="409329"/>
                </a:cubicBezTo>
                <a:cubicBezTo>
                  <a:pt x="637870" y="408377"/>
                  <a:pt x="642633" y="398852"/>
                  <a:pt x="644538" y="396947"/>
                </a:cubicBezTo>
                <a:cubicBezTo>
                  <a:pt x="647395" y="393137"/>
                  <a:pt x="651205" y="388374"/>
                  <a:pt x="655015" y="385517"/>
                </a:cubicBezTo>
                <a:cubicBezTo>
                  <a:pt x="660730" y="380754"/>
                  <a:pt x="673113" y="382659"/>
                  <a:pt x="679780" y="381707"/>
                </a:cubicBezTo>
                <a:cubicBezTo>
                  <a:pt x="683590" y="381707"/>
                  <a:pt x="686448" y="378849"/>
                  <a:pt x="689305" y="375992"/>
                </a:cubicBezTo>
                <a:cubicBezTo>
                  <a:pt x="692163" y="373134"/>
                  <a:pt x="695020" y="363609"/>
                  <a:pt x="689305" y="360752"/>
                </a:cubicBezTo>
                <a:cubicBezTo>
                  <a:pt x="685495" y="358847"/>
                  <a:pt x="683590" y="359799"/>
                  <a:pt x="679780" y="360752"/>
                </a:cubicBezTo>
                <a:cubicBezTo>
                  <a:pt x="675970" y="361704"/>
                  <a:pt x="673113" y="364562"/>
                  <a:pt x="670255" y="365514"/>
                </a:cubicBezTo>
                <a:cubicBezTo>
                  <a:pt x="673113" y="364562"/>
                  <a:pt x="661683" y="371229"/>
                  <a:pt x="663588" y="365514"/>
                </a:cubicBezTo>
                <a:cubicBezTo>
                  <a:pt x="670255" y="350274"/>
                  <a:pt x="683590" y="335034"/>
                  <a:pt x="698830" y="328367"/>
                </a:cubicBezTo>
                <a:cubicBezTo>
                  <a:pt x="707403" y="325509"/>
                  <a:pt x="713118" y="321699"/>
                  <a:pt x="716928" y="314079"/>
                </a:cubicBezTo>
                <a:cubicBezTo>
                  <a:pt x="720738" y="304554"/>
                  <a:pt x="715975" y="295029"/>
                  <a:pt x="706450" y="291219"/>
                </a:cubicBezTo>
                <a:cubicBezTo>
                  <a:pt x="699783" y="288362"/>
                  <a:pt x="693115" y="295982"/>
                  <a:pt x="690258" y="299792"/>
                </a:cubicBezTo>
                <a:cubicBezTo>
                  <a:pt x="689305" y="301697"/>
                  <a:pt x="688353" y="301697"/>
                  <a:pt x="688353" y="302649"/>
                </a:cubicBezTo>
                <a:cubicBezTo>
                  <a:pt x="686448" y="307412"/>
                  <a:pt x="685495" y="313127"/>
                  <a:pt x="681685" y="316937"/>
                </a:cubicBezTo>
                <a:cubicBezTo>
                  <a:pt x="679780" y="318842"/>
                  <a:pt x="676923" y="319794"/>
                  <a:pt x="674065" y="318842"/>
                </a:cubicBezTo>
                <a:cubicBezTo>
                  <a:pt x="671208" y="317889"/>
                  <a:pt x="670255" y="315032"/>
                  <a:pt x="670255" y="312174"/>
                </a:cubicBezTo>
                <a:cubicBezTo>
                  <a:pt x="669303" y="306459"/>
                  <a:pt x="671208" y="300744"/>
                  <a:pt x="669303" y="295982"/>
                </a:cubicBezTo>
                <a:cubicBezTo>
                  <a:pt x="666445" y="290267"/>
                  <a:pt x="662635" y="289314"/>
                  <a:pt x="657873" y="294077"/>
                </a:cubicBezTo>
                <a:cubicBezTo>
                  <a:pt x="651205" y="299792"/>
                  <a:pt x="653110" y="307412"/>
                  <a:pt x="654063" y="314079"/>
                </a:cubicBezTo>
                <a:cubicBezTo>
                  <a:pt x="655968" y="321699"/>
                  <a:pt x="659778" y="330272"/>
                  <a:pt x="655015" y="337892"/>
                </a:cubicBezTo>
                <a:cubicBezTo>
                  <a:pt x="652158" y="343607"/>
                  <a:pt x="649300" y="348369"/>
                  <a:pt x="646443" y="354084"/>
                </a:cubicBezTo>
                <a:cubicBezTo>
                  <a:pt x="644538" y="356942"/>
                  <a:pt x="638823" y="369324"/>
                  <a:pt x="632155" y="359799"/>
                </a:cubicBezTo>
                <a:cubicBezTo>
                  <a:pt x="630250" y="356942"/>
                  <a:pt x="629298" y="354084"/>
                  <a:pt x="627393" y="351227"/>
                </a:cubicBezTo>
                <a:cubicBezTo>
                  <a:pt x="626440" y="348369"/>
                  <a:pt x="623583" y="343607"/>
                  <a:pt x="619773" y="343607"/>
                </a:cubicBezTo>
                <a:cubicBezTo>
                  <a:pt x="613105" y="342654"/>
                  <a:pt x="611200" y="345512"/>
                  <a:pt x="610248" y="351227"/>
                </a:cubicBezTo>
                <a:cubicBezTo>
                  <a:pt x="609295" y="355037"/>
                  <a:pt x="611200" y="358847"/>
                  <a:pt x="613105" y="361704"/>
                </a:cubicBezTo>
                <a:cubicBezTo>
                  <a:pt x="617868" y="370277"/>
                  <a:pt x="622630" y="375992"/>
                  <a:pt x="618820" y="385517"/>
                </a:cubicBezTo>
                <a:cubicBezTo>
                  <a:pt x="618820" y="385517"/>
                  <a:pt x="618820" y="385517"/>
                  <a:pt x="618820" y="385517"/>
                </a:cubicBezTo>
                <a:cubicBezTo>
                  <a:pt x="612153" y="395994"/>
                  <a:pt x="605485" y="417902"/>
                  <a:pt x="591198" y="421712"/>
                </a:cubicBezTo>
                <a:cubicBezTo>
                  <a:pt x="583578" y="423617"/>
                  <a:pt x="575958" y="424569"/>
                  <a:pt x="568338" y="425522"/>
                </a:cubicBezTo>
                <a:cubicBezTo>
                  <a:pt x="565480" y="425522"/>
                  <a:pt x="562623" y="426474"/>
                  <a:pt x="559765" y="427427"/>
                </a:cubicBezTo>
                <a:cubicBezTo>
                  <a:pt x="558813" y="427427"/>
                  <a:pt x="557860" y="428379"/>
                  <a:pt x="556908" y="428379"/>
                </a:cubicBezTo>
                <a:cubicBezTo>
                  <a:pt x="556908" y="428379"/>
                  <a:pt x="556908" y="428379"/>
                  <a:pt x="556908" y="428379"/>
                </a:cubicBezTo>
                <a:cubicBezTo>
                  <a:pt x="555955" y="428379"/>
                  <a:pt x="555003" y="429332"/>
                  <a:pt x="554050" y="429332"/>
                </a:cubicBezTo>
                <a:cubicBezTo>
                  <a:pt x="551193" y="430284"/>
                  <a:pt x="549288" y="430284"/>
                  <a:pt x="546430" y="428379"/>
                </a:cubicBezTo>
                <a:cubicBezTo>
                  <a:pt x="543573" y="426474"/>
                  <a:pt x="545478" y="423617"/>
                  <a:pt x="548335" y="421712"/>
                </a:cubicBezTo>
                <a:cubicBezTo>
                  <a:pt x="550240" y="418854"/>
                  <a:pt x="552145" y="416949"/>
                  <a:pt x="555003" y="415044"/>
                </a:cubicBezTo>
                <a:cubicBezTo>
                  <a:pt x="563575" y="408377"/>
                  <a:pt x="577863" y="414092"/>
                  <a:pt x="586435" y="405519"/>
                </a:cubicBezTo>
                <a:cubicBezTo>
                  <a:pt x="591198" y="400757"/>
                  <a:pt x="591198" y="394089"/>
                  <a:pt x="585483" y="390279"/>
                </a:cubicBezTo>
                <a:cubicBezTo>
                  <a:pt x="578815" y="386469"/>
                  <a:pt x="568338" y="392184"/>
                  <a:pt x="561670" y="395994"/>
                </a:cubicBezTo>
                <a:cubicBezTo>
                  <a:pt x="558813" y="397899"/>
                  <a:pt x="555003" y="399804"/>
                  <a:pt x="552145" y="399804"/>
                </a:cubicBezTo>
                <a:cubicBezTo>
                  <a:pt x="551193" y="399804"/>
                  <a:pt x="550240" y="399804"/>
                  <a:pt x="550240" y="398852"/>
                </a:cubicBezTo>
                <a:cubicBezTo>
                  <a:pt x="550240" y="398852"/>
                  <a:pt x="550240" y="397899"/>
                  <a:pt x="550240" y="396947"/>
                </a:cubicBezTo>
                <a:cubicBezTo>
                  <a:pt x="550240" y="396947"/>
                  <a:pt x="550240" y="396947"/>
                  <a:pt x="550240" y="396947"/>
                </a:cubicBezTo>
                <a:cubicBezTo>
                  <a:pt x="550240" y="396947"/>
                  <a:pt x="550240" y="395994"/>
                  <a:pt x="551193" y="395994"/>
                </a:cubicBezTo>
                <a:lnTo>
                  <a:pt x="551193" y="395994"/>
                </a:lnTo>
                <a:cubicBezTo>
                  <a:pt x="552145" y="395042"/>
                  <a:pt x="553098" y="393137"/>
                  <a:pt x="554050" y="392184"/>
                </a:cubicBezTo>
                <a:cubicBezTo>
                  <a:pt x="555003" y="390279"/>
                  <a:pt x="555955" y="389327"/>
                  <a:pt x="556908" y="387422"/>
                </a:cubicBezTo>
                <a:cubicBezTo>
                  <a:pt x="556908" y="387422"/>
                  <a:pt x="556908" y="386469"/>
                  <a:pt x="557860" y="386469"/>
                </a:cubicBezTo>
                <a:cubicBezTo>
                  <a:pt x="561670" y="379802"/>
                  <a:pt x="564528" y="372182"/>
                  <a:pt x="567385" y="365514"/>
                </a:cubicBezTo>
                <a:cubicBezTo>
                  <a:pt x="572148" y="355037"/>
                  <a:pt x="576910" y="346464"/>
                  <a:pt x="587388" y="341702"/>
                </a:cubicBezTo>
                <a:cubicBezTo>
                  <a:pt x="592150" y="338844"/>
                  <a:pt x="596913" y="336939"/>
                  <a:pt x="601675" y="333129"/>
                </a:cubicBezTo>
                <a:cubicBezTo>
                  <a:pt x="610248" y="327414"/>
                  <a:pt x="612153" y="320747"/>
                  <a:pt x="606438" y="311222"/>
                </a:cubicBezTo>
                <a:cubicBezTo>
                  <a:pt x="603580" y="305507"/>
                  <a:pt x="593103" y="304554"/>
                  <a:pt x="588340" y="307412"/>
                </a:cubicBezTo>
                <a:cubicBezTo>
                  <a:pt x="583578" y="310269"/>
                  <a:pt x="581673" y="313127"/>
                  <a:pt x="579768" y="317889"/>
                </a:cubicBezTo>
                <a:cubicBezTo>
                  <a:pt x="578815" y="319794"/>
                  <a:pt x="577863" y="321699"/>
                  <a:pt x="576910" y="323604"/>
                </a:cubicBezTo>
                <a:cubicBezTo>
                  <a:pt x="576910" y="323604"/>
                  <a:pt x="576910" y="324557"/>
                  <a:pt x="575958" y="324557"/>
                </a:cubicBezTo>
                <a:cubicBezTo>
                  <a:pt x="575958" y="325509"/>
                  <a:pt x="575005" y="326462"/>
                  <a:pt x="575005" y="326462"/>
                </a:cubicBezTo>
                <a:cubicBezTo>
                  <a:pt x="575005" y="326462"/>
                  <a:pt x="575005" y="326462"/>
                  <a:pt x="574053" y="326462"/>
                </a:cubicBezTo>
                <a:cubicBezTo>
                  <a:pt x="573100" y="327414"/>
                  <a:pt x="572148" y="328367"/>
                  <a:pt x="571195" y="329319"/>
                </a:cubicBezTo>
                <a:cubicBezTo>
                  <a:pt x="571195" y="329319"/>
                  <a:pt x="571195" y="329319"/>
                  <a:pt x="570243" y="330272"/>
                </a:cubicBezTo>
                <a:cubicBezTo>
                  <a:pt x="566433" y="332177"/>
                  <a:pt x="564528" y="331224"/>
                  <a:pt x="562623" y="329319"/>
                </a:cubicBezTo>
                <a:cubicBezTo>
                  <a:pt x="561670" y="328367"/>
                  <a:pt x="560718" y="326462"/>
                  <a:pt x="560718" y="322652"/>
                </a:cubicBezTo>
                <a:cubicBezTo>
                  <a:pt x="560718" y="320747"/>
                  <a:pt x="560718" y="318842"/>
                  <a:pt x="559765" y="317889"/>
                </a:cubicBezTo>
                <a:cubicBezTo>
                  <a:pt x="558813" y="312174"/>
                  <a:pt x="552145" y="309317"/>
                  <a:pt x="547383" y="313127"/>
                </a:cubicBezTo>
                <a:cubicBezTo>
                  <a:pt x="538810" y="318842"/>
                  <a:pt x="543573" y="328367"/>
                  <a:pt x="547383" y="335034"/>
                </a:cubicBezTo>
                <a:cubicBezTo>
                  <a:pt x="548335" y="335987"/>
                  <a:pt x="550240" y="339797"/>
                  <a:pt x="551193" y="340749"/>
                </a:cubicBezTo>
                <a:cubicBezTo>
                  <a:pt x="556908" y="347417"/>
                  <a:pt x="554050" y="355037"/>
                  <a:pt x="551193" y="361704"/>
                </a:cubicBezTo>
                <a:cubicBezTo>
                  <a:pt x="550240" y="362657"/>
                  <a:pt x="549288" y="365514"/>
                  <a:pt x="547383" y="367419"/>
                </a:cubicBezTo>
                <a:cubicBezTo>
                  <a:pt x="545478" y="371229"/>
                  <a:pt x="542620" y="375039"/>
                  <a:pt x="536905" y="374087"/>
                </a:cubicBezTo>
                <a:cubicBezTo>
                  <a:pt x="531190" y="374087"/>
                  <a:pt x="529285" y="366467"/>
                  <a:pt x="529285" y="362657"/>
                </a:cubicBezTo>
                <a:cubicBezTo>
                  <a:pt x="529285" y="355989"/>
                  <a:pt x="530238" y="348369"/>
                  <a:pt x="530238" y="341702"/>
                </a:cubicBezTo>
                <a:cubicBezTo>
                  <a:pt x="529285" y="336939"/>
                  <a:pt x="526428" y="332177"/>
                  <a:pt x="521665" y="333129"/>
                </a:cubicBezTo>
                <a:cubicBezTo>
                  <a:pt x="514998" y="334082"/>
                  <a:pt x="512140" y="338844"/>
                  <a:pt x="510235" y="344559"/>
                </a:cubicBezTo>
                <a:cubicBezTo>
                  <a:pt x="508330" y="351227"/>
                  <a:pt x="508330" y="356942"/>
                  <a:pt x="510235" y="363609"/>
                </a:cubicBezTo>
                <a:cubicBezTo>
                  <a:pt x="511188" y="369324"/>
                  <a:pt x="512140" y="376944"/>
                  <a:pt x="514998" y="382659"/>
                </a:cubicBezTo>
                <a:cubicBezTo>
                  <a:pt x="520713" y="395042"/>
                  <a:pt x="508330" y="410282"/>
                  <a:pt x="503568" y="423617"/>
                </a:cubicBezTo>
                <a:cubicBezTo>
                  <a:pt x="498805" y="435999"/>
                  <a:pt x="492138" y="442667"/>
                  <a:pt x="478803" y="445524"/>
                </a:cubicBezTo>
                <a:cubicBezTo>
                  <a:pt x="477850" y="445524"/>
                  <a:pt x="464515" y="446477"/>
                  <a:pt x="463563" y="446477"/>
                </a:cubicBezTo>
                <a:cubicBezTo>
                  <a:pt x="462610" y="446477"/>
                  <a:pt x="460705" y="446477"/>
                  <a:pt x="459753" y="446477"/>
                </a:cubicBezTo>
                <a:cubicBezTo>
                  <a:pt x="457848" y="446477"/>
                  <a:pt x="456895" y="446477"/>
                  <a:pt x="455943" y="445524"/>
                </a:cubicBezTo>
                <a:cubicBezTo>
                  <a:pt x="454038" y="445524"/>
                  <a:pt x="452133" y="444572"/>
                  <a:pt x="452133" y="442667"/>
                </a:cubicBezTo>
                <a:cubicBezTo>
                  <a:pt x="449275" y="436952"/>
                  <a:pt x="456895" y="434094"/>
                  <a:pt x="456895" y="429332"/>
                </a:cubicBezTo>
                <a:cubicBezTo>
                  <a:pt x="456895" y="427427"/>
                  <a:pt x="455943" y="427427"/>
                  <a:pt x="454038" y="425522"/>
                </a:cubicBezTo>
                <a:cubicBezTo>
                  <a:pt x="449275" y="419807"/>
                  <a:pt x="459753" y="417902"/>
                  <a:pt x="462610" y="415997"/>
                </a:cubicBezTo>
                <a:cubicBezTo>
                  <a:pt x="471183" y="411234"/>
                  <a:pt x="474040" y="401709"/>
                  <a:pt x="477850" y="393137"/>
                </a:cubicBezTo>
                <a:cubicBezTo>
                  <a:pt x="487375" y="368372"/>
                  <a:pt x="494043" y="341702"/>
                  <a:pt x="509283" y="319794"/>
                </a:cubicBezTo>
                <a:cubicBezTo>
                  <a:pt x="518808" y="305507"/>
                  <a:pt x="533095" y="295982"/>
                  <a:pt x="549288" y="289314"/>
                </a:cubicBezTo>
                <a:cubicBezTo>
                  <a:pt x="561670" y="283599"/>
                  <a:pt x="575005" y="277884"/>
                  <a:pt x="589293" y="276932"/>
                </a:cubicBezTo>
                <a:cubicBezTo>
                  <a:pt x="595008" y="276932"/>
                  <a:pt x="601675" y="277884"/>
                  <a:pt x="607390" y="278837"/>
                </a:cubicBezTo>
                <a:cubicBezTo>
                  <a:pt x="615963" y="280742"/>
                  <a:pt x="617868" y="286457"/>
                  <a:pt x="624535" y="290267"/>
                </a:cubicBezTo>
                <a:cubicBezTo>
                  <a:pt x="630250" y="294077"/>
                  <a:pt x="640728" y="294077"/>
                  <a:pt x="644538" y="288362"/>
                </a:cubicBezTo>
                <a:cubicBezTo>
                  <a:pt x="647395" y="283599"/>
                  <a:pt x="650253" y="274074"/>
                  <a:pt x="643585" y="271217"/>
                </a:cubicBezTo>
                <a:cubicBezTo>
                  <a:pt x="637870" y="269312"/>
                  <a:pt x="632155" y="265502"/>
                  <a:pt x="626440" y="264549"/>
                </a:cubicBezTo>
                <a:cubicBezTo>
                  <a:pt x="615010" y="262644"/>
                  <a:pt x="626440" y="258834"/>
                  <a:pt x="627393" y="257882"/>
                </a:cubicBezTo>
                <a:cubicBezTo>
                  <a:pt x="632155" y="255977"/>
                  <a:pt x="635965" y="255024"/>
                  <a:pt x="640728" y="253119"/>
                </a:cubicBezTo>
                <a:cubicBezTo>
                  <a:pt x="649300" y="250262"/>
                  <a:pt x="657873" y="248357"/>
                  <a:pt x="666445" y="248357"/>
                </a:cubicBezTo>
                <a:cubicBezTo>
                  <a:pt x="675970" y="248357"/>
                  <a:pt x="681685" y="254072"/>
                  <a:pt x="688353" y="259787"/>
                </a:cubicBezTo>
                <a:cubicBezTo>
                  <a:pt x="695020" y="264549"/>
                  <a:pt x="705498" y="264549"/>
                  <a:pt x="711213" y="257882"/>
                </a:cubicBezTo>
                <a:cubicBezTo>
                  <a:pt x="715975" y="252167"/>
                  <a:pt x="715023" y="248357"/>
                  <a:pt x="710260" y="242642"/>
                </a:cubicBezTo>
                <a:cubicBezTo>
                  <a:pt x="707403" y="239784"/>
                  <a:pt x="703593" y="237879"/>
                  <a:pt x="698830" y="236927"/>
                </a:cubicBezTo>
                <a:cubicBezTo>
                  <a:pt x="695973" y="236927"/>
                  <a:pt x="672160" y="235022"/>
                  <a:pt x="680733" y="229307"/>
                </a:cubicBezTo>
                <a:cubicBezTo>
                  <a:pt x="694068" y="219782"/>
                  <a:pt x="711213" y="218829"/>
                  <a:pt x="726453" y="216924"/>
                </a:cubicBezTo>
                <a:cubicBezTo>
                  <a:pt x="735978" y="215972"/>
                  <a:pt x="744550" y="212162"/>
                  <a:pt x="749313" y="203589"/>
                </a:cubicBezTo>
                <a:cubicBezTo>
                  <a:pt x="753123" y="197874"/>
                  <a:pt x="752170" y="190254"/>
                  <a:pt x="747408" y="185492"/>
                </a:cubicBezTo>
                <a:cubicBezTo>
                  <a:pt x="740740" y="178824"/>
                  <a:pt x="728358" y="183587"/>
                  <a:pt x="721690" y="187397"/>
                </a:cubicBezTo>
                <a:cubicBezTo>
                  <a:pt x="715023" y="191207"/>
                  <a:pt x="710260" y="196922"/>
                  <a:pt x="703593" y="200732"/>
                </a:cubicBezTo>
                <a:cubicBezTo>
                  <a:pt x="701688" y="202637"/>
                  <a:pt x="698830" y="203589"/>
                  <a:pt x="695973" y="204542"/>
                </a:cubicBezTo>
                <a:cubicBezTo>
                  <a:pt x="689305" y="208352"/>
                  <a:pt x="681685" y="211209"/>
                  <a:pt x="675018" y="212162"/>
                </a:cubicBezTo>
                <a:cubicBezTo>
                  <a:pt x="670255" y="213114"/>
                  <a:pt x="665493" y="211209"/>
                  <a:pt x="665493" y="206447"/>
                </a:cubicBezTo>
                <a:cubicBezTo>
                  <a:pt x="665493" y="199779"/>
                  <a:pt x="670255" y="195017"/>
                  <a:pt x="673113" y="189302"/>
                </a:cubicBezTo>
                <a:cubicBezTo>
                  <a:pt x="674065" y="188349"/>
                  <a:pt x="674065" y="186444"/>
                  <a:pt x="674065" y="186444"/>
                </a:cubicBezTo>
                <a:cubicBezTo>
                  <a:pt x="675018" y="182634"/>
                  <a:pt x="675018" y="178824"/>
                  <a:pt x="673113" y="175014"/>
                </a:cubicBezTo>
                <a:cubicBezTo>
                  <a:pt x="671208" y="169299"/>
                  <a:pt x="661683" y="173109"/>
                  <a:pt x="659778" y="175967"/>
                </a:cubicBezTo>
                <a:cubicBezTo>
                  <a:pt x="650253" y="185492"/>
                  <a:pt x="650253" y="195969"/>
                  <a:pt x="649300" y="208352"/>
                </a:cubicBezTo>
                <a:cubicBezTo>
                  <a:pt x="649300" y="213114"/>
                  <a:pt x="648348" y="216924"/>
                  <a:pt x="645490" y="220734"/>
                </a:cubicBezTo>
                <a:cubicBezTo>
                  <a:pt x="638823" y="225497"/>
                  <a:pt x="622630" y="234069"/>
                  <a:pt x="620725" y="223592"/>
                </a:cubicBezTo>
                <a:cubicBezTo>
                  <a:pt x="619773" y="215972"/>
                  <a:pt x="625488" y="209304"/>
                  <a:pt x="625488" y="202637"/>
                </a:cubicBezTo>
                <a:cubicBezTo>
                  <a:pt x="625488" y="196922"/>
                  <a:pt x="620725" y="192159"/>
                  <a:pt x="614058" y="195969"/>
                </a:cubicBezTo>
                <a:cubicBezTo>
                  <a:pt x="604533" y="201684"/>
                  <a:pt x="600723" y="211209"/>
                  <a:pt x="598818" y="221687"/>
                </a:cubicBezTo>
                <a:cubicBezTo>
                  <a:pt x="596913" y="231212"/>
                  <a:pt x="595008" y="240737"/>
                  <a:pt x="585483" y="247404"/>
                </a:cubicBezTo>
                <a:cubicBezTo>
                  <a:pt x="578815" y="252167"/>
                  <a:pt x="568338" y="255977"/>
                  <a:pt x="560718" y="257882"/>
                </a:cubicBezTo>
                <a:cubicBezTo>
                  <a:pt x="555955" y="258834"/>
                  <a:pt x="552145" y="261692"/>
                  <a:pt x="548335" y="263597"/>
                </a:cubicBezTo>
                <a:cubicBezTo>
                  <a:pt x="545478" y="265502"/>
                  <a:pt x="531190" y="275027"/>
                  <a:pt x="529285" y="265502"/>
                </a:cubicBezTo>
                <a:cubicBezTo>
                  <a:pt x="528333" y="257882"/>
                  <a:pt x="534048" y="250262"/>
                  <a:pt x="537858" y="244547"/>
                </a:cubicBezTo>
                <a:cubicBezTo>
                  <a:pt x="541668" y="237879"/>
                  <a:pt x="550240" y="237879"/>
                  <a:pt x="556908" y="235022"/>
                </a:cubicBezTo>
                <a:cubicBezTo>
                  <a:pt x="562623" y="233117"/>
                  <a:pt x="567385" y="230259"/>
                  <a:pt x="571195" y="226449"/>
                </a:cubicBezTo>
                <a:cubicBezTo>
                  <a:pt x="574053" y="223592"/>
                  <a:pt x="575958" y="213114"/>
                  <a:pt x="570243" y="212162"/>
                </a:cubicBezTo>
                <a:cubicBezTo>
                  <a:pt x="565480" y="211209"/>
                  <a:pt x="562623" y="213114"/>
                  <a:pt x="557860" y="215019"/>
                </a:cubicBezTo>
                <a:cubicBezTo>
                  <a:pt x="554050" y="216924"/>
                  <a:pt x="542620" y="225497"/>
                  <a:pt x="538810" y="220734"/>
                </a:cubicBezTo>
                <a:cubicBezTo>
                  <a:pt x="539763" y="213114"/>
                  <a:pt x="545478" y="190254"/>
                  <a:pt x="546430" y="186444"/>
                </a:cubicBezTo>
                <a:cubicBezTo>
                  <a:pt x="550240" y="166442"/>
                  <a:pt x="566433" y="155964"/>
                  <a:pt x="581673" y="143582"/>
                </a:cubicBezTo>
                <a:cubicBezTo>
                  <a:pt x="590245" y="136914"/>
                  <a:pt x="600723" y="134057"/>
                  <a:pt x="611200" y="135962"/>
                </a:cubicBezTo>
                <a:cubicBezTo>
                  <a:pt x="615963" y="136914"/>
                  <a:pt x="620725" y="139772"/>
                  <a:pt x="626440" y="138819"/>
                </a:cubicBezTo>
                <a:cubicBezTo>
                  <a:pt x="631203" y="137867"/>
                  <a:pt x="638823" y="135009"/>
                  <a:pt x="639775" y="129294"/>
                </a:cubicBezTo>
                <a:cubicBezTo>
                  <a:pt x="639775" y="124532"/>
                  <a:pt x="635965" y="119769"/>
                  <a:pt x="629298" y="117864"/>
                </a:cubicBezTo>
                <a:cubicBezTo>
                  <a:pt x="624535" y="116912"/>
                  <a:pt x="619773" y="115959"/>
                  <a:pt x="615010" y="115959"/>
                </a:cubicBezTo>
                <a:cubicBezTo>
                  <a:pt x="613105" y="115959"/>
                  <a:pt x="611200" y="115959"/>
                  <a:pt x="609295" y="114054"/>
                </a:cubicBezTo>
                <a:cubicBezTo>
                  <a:pt x="606438" y="111197"/>
                  <a:pt x="607390" y="105482"/>
                  <a:pt x="609295" y="102624"/>
                </a:cubicBezTo>
                <a:cubicBezTo>
                  <a:pt x="611200" y="98814"/>
                  <a:pt x="613105" y="95004"/>
                  <a:pt x="615010" y="92147"/>
                </a:cubicBezTo>
                <a:cubicBezTo>
                  <a:pt x="616915" y="87384"/>
                  <a:pt x="617868" y="82622"/>
                  <a:pt x="616915" y="79764"/>
                </a:cubicBezTo>
                <a:cubicBezTo>
                  <a:pt x="614058" y="75002"/>
                  <a:pt x="604533" y="77859"/>
                  <a:pt x="601675" y="80717"/>
                </a:cubicBezTo>
                <a:cubicBezTo>
                  <a:pt x="591198" y="89289"/>
                  <a:pt x="595008" y="101672"/>
                  <a:pt x="591198" y="113102"/>
                </a:cubicBezTo>
                <a:cubicBezTo>
                  <a:pt x="589293" y="118817"/>
                  <a:pt x="578815" y="125484"/>
                  <a:pt x="574053" y="129294"/>
                </a:cubicBezTo>
                <a:cubicBezTo>
                  <a:pt x="569290" y="133104"/>
                  <a:pt x="564528" y="136914"/>
                  <a:pt x="560718" y="140724"/>
                </a:cubicBezTo>
                <a:cubicBezTo>
                  <a:pt x="557860" y="142629"/>
                  <a:pt x="555955" y="145487"/>
                  <a:pt x="553098" y="147392"/>
                </a:cubicBezTo>
                <a:cubicBezTo>
                  <a:pt x="545478" y="153107"/>
                  <a:pt x="547383" y="145487"/>
                  <a:pt x="548335" y="140724"/>
                </a:cubicBezTo>
                <a:cubicBezTo>
                  <a:pt x="550240" y="134057"/>
                  <a:pt x="552145" y="127389"/>
                  <a:pt x="554050" y="120722"/>
                </a:cubicBezTo>
                <a:cubicBezTo>
                  <a:pt x="559765" y="106434"/>
                  <a:pt x="563575" y="90242"/>
                  <a:pt x="575958" y="79764"/>
                </a:cubicBezTo>
                <a:cubicBezTo>
                  <a:pt x="582625" y="74049"/>
                  <a:pt x="587388" y="69287"/>
                  <a:pt x="586435" y="60714"/>
                </a:cubicBezTo>
                <a:cubicBezTo>
                  <a:pt x="586435" y="54999"/>
                  <a:pt x="580720" y="48332"/>
                  <a:pt x="574053" y="50237"/>
                </a:cubicBezTo>
                <a:cubicBezTo>
                  <a:pt x="573100" y="50237"/>
                  <a:pt x="572148" y="51189"/>
                  <a:pt x="571195" y="51189"/>
                </a:cubicBezTo>
                <a:cubicBezTo>
                  <a:pt x="566433" y="54047"/>
                  <a:pt x="563575" y="58809"/>
                  <a:pt x="560718" y="64524"/>
                </a:cubicBezTo>
                <a:cubicBezTo>
                  <a:pt x="559765" y="65477"/>
                  <a:pt x="558813" y="67382"/>
                  <a:pt x="557860" y="69287"/>
                </a:cubicBezTo>
                <a:cubicBezTo>
                  <a:pt x="556908" y="70239"/>
                  <a:pt x="555955" y="72144"/>
                  <a:pt x="555003" y="73097"/>
                </a:cubicBezTo>
                <a:cubicBezTo>
                  <a:pt x="551193" y="75954"/>
                  <a:pt x="548335" y="74049"/>
                  <a:pt x="546430" y="70239"/>
                </a:cubicBezTo>
                <a:cubicBezTo>
                  <a:pt x="544525" y="68334"/>
                  <a:pt x="543573" y="65477"/>
                  <a:pt x="543573" y="62619"/>
                </a:cubicBezTo>
                <a:cubicBezTo>
                  <a:pt x="542620" y="55952"/>
                  <a:pt x="544525" y="50237"/>
                  <a:pt x="543573" y="43569"/>
                </a:cubicBezTo>
                <a:cubicBezTo>
                  <a:pt x="542620" y="40712"/>
                  <a:pt x="541668" y="38807"/>
                  <a:pt x="539763" y="37854"/>
                </a:cubicBezTo>
                <a:cubicBezTo>
                  <a:pt x="534048" y="34997"/>
                  <a:pt x="528333" y="39759"/>
                  <a:pt x="526428" y="44522"/>
                </a:cubicBezTo>
                <a:cubicBezTo>
                  <a:pt x="523570" y="54047"/>
                  <a:pt x="525475" y="61667"/>
                  <a:pt x="527380" y="71192"/>
                </a:cubicBezTo>
                <a:cubicBezTo>
                  <a:pt x="530238" y="82622"/>
                  <a:pt x="537858" y="92147"/>
                  <a:pt x="535953" y="104529"/>
                </a:cubicBezTo>
                <a:cubicBezTo>
                  <a:pt x="535000" y="111197"/>
                  <a:pt x="532143" y="117864"/>
                  <a:pt x="530238" y="124532"/>
                </a:cubicBezTo>
                <a:cubicBezTo>
                  <a:pt x="527380" y="132152"/>
                  <a:pt x="520713" y="147392"/>
                  <a:pt x="511188" y="135009"/>
                </a:cubicBezTo>
                <a:cubicBezTo>
                  <a:pt x="501663" y="122627"/>
                  <a:pt x="497853" y="103577"/>
                  <a:pt x="498805" y="88337"/>
                </a:cubicBezTo>
                <a:cubicBezTo>
                  <a:pt x="499758" y="79764"/>
                  <a:pt x="503568" y="69287"/>
                  <a:pt x="497853" y="61667"/>
                </a:cubicBezTo>
                <a:cubicBezTo>
                  <a:pt x="494043" y="55952"/>
                  <a:pt x="483565" y="56904"/>
                  <a:pt x="477850" y="58809"/>
                </a:cubicBezTo>
                <a:cubicBezTo>
                  <a:pt x="472135" y="60714"/>
                  <a:pt x="470230" y="69287"/>
                  <a:pt x="471183" y="74049"/>
                </a:cubicBezTo>
                <a:cubicBezTo>
                  <a:pt x="471183" y="79764"/>
                  <a:pt x="473088" y="85479"/>
                  <a:pt x="474993" y="91194"/>
                </a:cubicBezTo>
                <a:cubicBezTo>
                  <a:pt x="474993" y="91194"/>
                  <a:pt x="479755" y="104529"/>
                  <a:pt x="479755" y="108339"/>
                </a:cubicBezTo>
                <a:cubicBezTo>
                  <a:pt x="474993" y="109292"/>
                  <a:pt x="467373" y="105482"/>
                  <a:pt x="464515" y="104529"/>
                </a:cubicBezTo>
                <a:cubicBezTo>
                  <a:pt x="461658" y="103577"/>
                  <a:pt x="459753" y="104529"/>
                  <a:pt x="456895" y="105482"/>
                </a:cubicBezTo>
                <a:cubicBezTo>
                  <a:pt x="453085" y="106434"/>
                  <a:pt x="452133" y="112149"/>
                  <a:pt x="452133" y="115007"/>
                </a:cubicBezTo>
                <a:cubicBezTo>
                  <a:pt x="452133" y="119769"/>
                  <a:pt x="457848" y="122627"/>
                  <a:pt x="461658" y="124532"/>
                </a:cubicBezTo>
                <a:cubicBezTo>
                  <a:pt x="466420" y="126437"/>
                  <a:pt x="471183" y="127389"/>
                  <a:pt x="475945" y="128342"/>
                </a:cubicBezTo>
                <a:cubicBezTo>
                  <a:pt x="482613" y="131199"/>
                  <a:pt x="487375" y="135009"/>
                  <a:pt x="492138" y="139772"/>
                </a:cubicBezTo>
                <a:cubicBezTo>
                  <a:pt x="508330" y="156917"/>
                  <a:pt x="512140" y="183587"/>
                  <a:pt x="506425" y="205494"/>
                </a:cubicBezTo>
                <a:cubicBezTo>
                  <a:pt x="503568" y="215972"/>
                  <a:pt x="499758" y="226449"/>
                  <a:pt x="494995" y="235974"/>
                </a:cubicBezTo>
                <a:cubicBezTo>
                  <a:pt x="494043" y="238832"/>
                  <a:pt x="489280" y="254072"/>
                  <a:pt x="484518" y="256929"/>
                </a:cubicBezTo>
                <a:cubicBezTo>
                  <a:pt x="483565" y="257882"/>
                  <a:pt x="482613" y="258834"/>
                  <a:pt x="481660" y="257882"/>
                </a:cubicBezTo>
                <a:cubicBezTo>
                  <a:pt x="478803" y="256929"/>
                  <a:pt x="478803" y="251214"/>
                  <a:pt x="478803" y="249309"/>
                </a:cubicBezTo>
                <a:cubicBezTo>
                  <a:pt x="478803" y="243594"/>
                  <a:pt x="479755" y="238832"/>
                  <a:pt x="479755" y="233117"/>
                </a:cubicBezTo>
                <a:cubicBezTo>
                  <a:pt x="478803" y="231212"/>
                  <a:pt x="477850" y="229307"/>
                  <a:pt x="475945" y="228354"/>
                </a:cubicBezTo>
                <a:cubicBezTo>
                  <a:pt x="469278" y="224544"/>
                  <a:pt x="463563" y="228354"/>
                  <a:pt x="460705" y="235022"/>
                </a:cubicBezTo>
                <a:cubicBezTo>
                  <a:pt x="459753" y="238832"/>
                  <a:pt x="460705" y="242642"/>
                  <a:pt x="462610" y="246452"/>
                </a:cubicBezTo>
                <a:cubicBezTo>
                  <a:pt x="464515" y="251214"/>
                  <a:pt x="464515" y="255977"/>
                  <a:pt x="464515" y="261692"/>
                </a:cubicBezTo>
                <a:cubicBezTo>
                  <a:pt x="464515" y="269312"/>
                  <a:pt x="453085" y="262644"/>
                  <a:pt x="451180" y="261692"/>
                </a:cubicBezTo>
                <a:cubicBezTo>
                  <a:pt x="445465" y="258834"/>
                  <a:pt x="436893" y="261692"/>
                  <a:pt x="435940" y="268359"/>
                </a:cubicBezTo>
                <a:cubicBezTo>
                  <a:pt x="434035" y="280742"/>
                  <a:pt x="456895" y="273122"/>
                  <a:pt x="462610" y="282647"/>
                </a:cubicBezTo>
                <a:cubicBezTo>
                  <a:pt x="471183" y="295029"/>
                  <a:pt x="461658" y="319794"/>
                  <a:pt x="454990" y="331224"/>
                </a:cubicBezTo>
                <a:cubicBezTo>
                  <a:pt x="448323" y="343607"/>
                  <a:pt x="437845" y="318842"/>
                  <a:pt x="434988" y="315984"/>
                </a:cubicBezTo>
                <a:cubicBezTo>
                  <a:pt x="432130" y="312174"/>
                  <a:pt x="428320" y="310269"/>
                  <a:pt x="423558" y="309317"/>
                </a:cubicBezTo>
                <a:cubicBezTo>
                  <a:pt x="422605" y="309317"/>
                  <a:pt x="421653" y="309317"/>
                  <a:pt x="420700" y="309317"/>
                </a:cubicBezTo>
                <a:cubicBezTo>
                  <a:pt x="417843" y="309317"/>
                  <a:pt x="414985" y="311222"/>
                  <a:pt x="413080" y="315032"/>
                </a:cubicBezTo>
                <a:cubicBezTo>
                  <a:pt x="408318" y="326462"/>
                  <a:pt x="425463" y="336939"/>
                  <a:pt x="430225" y="344559"/>
                </a:cubicBezTo>
                <a:cubicBezTo>
                  <a:pt x="442608" y="364562"/>
                  <a:pt x="433083" y="383612"/>
                  <a:pt x="423558" y="401709"/>
                </a:cubicBezTo>
                <a:cubicBezTo>
                  <a:pt x="415938" y="416949"/>
                  <a:pt x="408318" y="431237"/>
                  <a:pt x="397840" y="444572"/>
                </a:cubicBezTo>
                <a:cubicBezTo>
                  <a:pt x="394030" y="446477"/>
                  <a:pt x="391173" y="447429"/>
                  <a:pt x="386410" y="441714"/>
                </a:cubicBezTo>
                <a:cubicBezTo>
                  <a:pt x="381648" y="435999"/>
                  <a:pt x="382600" y="425522"/>
                  <a:pt x="383553" y="418854"/>
                </a:cubicBezTo>
                <a:cubicBezTo>
                  <a:pt x="384505" y="408377"/>
                  <a:pt x="389268" y="398852"/>
                  <a:pt x="394983" y="390279"/>
                </a:cubicBezTo>
                <a:cubicBezTo>
                  <a:pt x="397840" y="386469"/>
                  <a:pt x="400698" y="383612"/>
                  <a:pt x="405460" y="381707"/>
                </a:cubicBezTo>
                <a:cubicBezTo>
                  <a:pt x="410223" y="379802"/>
                  <a:pt x="414985" y="379802"/>
                  <a:pt x="419748" y="377897"/>
                </a:cubicBezTo>
                <a:cubicBezTo>
                  <a:pt x="423558" y="375992"/>
                  <a:pt x="425463" y="372182"/>
                  <a:pt x="427368" y="368372"/>
                </a:cubicBezTo>
                <a:cubicBezTo>
                  <a:pt x="430225" y="360752"/>
                  <a:pt x="428320" y="344559"/>
                  <a:pt x="419748" y="339797"/>
                </a:cubicBezTo>
                <a:cubicBezTo>
                  <a:pt x="411175" y="335987"/>
                  <a:pt x="405460" y="340749"/>
                  <a:pt x="401650" y="347417"/>
                </a:cubicBezTo>
                <a:cubicBezTo>
                  <a:pt x="399745" y="352179"/>
                  <a:pt x="397840" y="357894"/>
                  <a:pt x="395935" y="361704"/>
                </a:cubicBezTo>
                <a:cubicBezTo>
                  <a:pt x="393078" y="366467"/>
                  <a:pt x="389268" y="373134"/>
                  <a:pt x="382600" y="375039"/>
                </a:cubicBezTo>
                <a:cubicBezTo>
                  <a:pt x="374028" y="376944"/>
                  <a:pt x="370218" y="367419"/>
                  <a:pt x="369265" y="361704"/>
                </a:cubicBezTo>
                <a:cubicBezTo>
                  <a:pt x="369265" y="358847"/>
                  <a:pt x="368313" y="355037"/>
                  <a:pt x="367360" y="351227"/>
                </a:cubicBezTo>
                <a:cubicBezTo>
                  <a:pt x="364503" y="326462"/>
                  <a:pt x="370218" y="300744"/>
                  <a:pt x="386410" y="280742"/>
                </a:cubicBezTo>
                <a:cubicBezTo>
                  <a:pt x="394983" y="269312"/>
                  <a:pt x="404508" y="263597"/>
                  <a:pt x="418795" y="262644"/>
                </a:cubicBezTo>
                <a:cubicBezTo>
                  <a:pt x="423558" y="262644"/>
                  <a:pt x="431178" y="261692"/>
                  <a:pt x="434988" y="257882"/>
                </a:cubicBezTo>
                <a:cubicBezTo>
                  <a:pt x="441655" y="252167"/>
                  <a:pt x="440703" y="243594"/>
                  <a:pt x="433083" y="239784"/>
                </a:cubicBezTo>
                <a:cubicBezTo>
                  <a:pt x="429273" y="237879"/>
                  <a:pt x="424510" y="238832"/>
                  <a:pt x="420700" y="240737"/>
                </a:cubicBezTo>
                <a:cubicBezTo>
                  <a:pt x="417843" y="241689"/>
                  <a:pt x="415938" y="243594"/>
                  <a:pt x="413080" y="245499"/>
                </a:cubicBezTo>
                <a:cubicBezTo>
                  <a:pt x="410223" y="247404"/>
                  <a:pt x="404508" y="252167"/>
                  <a:pt x="400698" y="249309"/>
                </a:cubicBezTo>
                <a:cubicBezTo>
                  <a:pt x="397840" y="247404"/>
                  <a:pt x="399745" y="242642"/>
                  <a:pt x="401650" y="239784"/>
                </a:cubicBezTo>
                <a:cubicBezTo>
                  <a:pt x="404508" y="234069"/>
                  <a:pt x="410223" y="226449"/>
                  <a:pt x="410223" y="225497"/>
                </a:cubicBezTo>
                <a:cubicBezTo>
                  <a:pt x="414033" y="219782"/>
                  <a:pt x="417843" y="214067"/>
                  <a:pt x="421653" y="208352"/>
                </a:cubicBezTo>
                <a:cubicBezTo>
                  <a:pt x="429273" y="196922"/>
                  <a:pt x="438798" y="177872"/>
                  <a:pt x="452133" y="172157"/>
                </a:cubicBezTo>
                <a:cubicBezTo>
                  <a:pt x="465468" y="166442"/>
                  <a:pt x="488328" y="142629"/>
                  <a:pt x="468325" y="131199"/>
                </a:cubicBezTo>
                <a:cubicBezTo>
                  <a:pt x="461658" y="127389"/>
                  <a:pt x="450228" y="134057"/>
                  <a:pt x="445465" y="137867"/>
                </a:cubicBezTo>
                <a:cubicBezTo>
                  <a:pt x="444513" y="138819"/>
                  <a:pt x="443560" y="139772"/>
                  <a:pt x="441655" y="140724"/>
                </a:cubicBezTo>
                <a:cubicBezTo>
                  <a:pt x="439750" y="143582"/>
                  <a:pt x="436893" y="146439"/>
                  <a:pt x="434988" y="149297"/>
                </a:cubicBezTo>
                <a:cubicBezTo>
                  <a:pt x="433083" y="152154"/>
                  <a:pt x="431178" y="156917"/>
                  <a:pt x="428320" y="158822"/>
                </a:cubicBezTo>
                <a:cubicBezTo>
                  <a:pt x="420700" y="162632"/>
                  <a:pt x="424510" y="150249"/>
                  <a:pt x="425463" y="144534"/>
                </a:cubicBezTo>
                <a:cubicBezTo>
                  <a:pt x="425463" y="144534"/>
                  <a:pt x="425463" y="144534"/>
                  <a:pt x="425463" y="143582"/>
                </a:cubicBezTo>
                <a:cubicBezTo>
                  <a:pt x="423558" y="135962"/>
                  <a:pt x="417843" y="135009"/>
                  <a:pt x="410223" y="137867"/>
                </a:cubicBezTo>
                <a:cubicBezTo>
                  <a:pt x="403555" y="140724"/>
                  <a:pt x="401650" y="150249"/>
                  <a:pt x="404508" y="156917"/>
                </a:cubicBezTo>
                <a:cubicBezTo>
                  <a:pt x="406413" y="160727"/>
                  <a:pt x="408318" y="164537"/>
                  <a:pt x="409270" y="168347"/>
                </a:cubicBezTo>
                <a:cubicBezTo>
                  <a:pt x="410223" y="172157"/>
                  <a:pt x="407365" y="179777"/>
                  <a:pt x="405460" y="183587"/>
                </a:cubicBezTo>
                <a:cubicBezTo>
                  <a:pt x="402603" y="188349"/>
                  <a:pt x="400698" y="193112"/>
                  <a:pt x="398793" y="197874"/>
                </a:cubicBezTo>
                <a:cubicBezTo>
                  <a:pt x="396888" y="201684"/>
                  <a:pt x="394983" y="204542"/>
                  <a:pt x="393078" y="208352"/>
                </a:cubicBezTo>
                <a:cubicBezTo>
                  <a:pt x="392125" y="210257"/>
                  <a:pt x="382600" y="224544"/>
                  <a:pt x="379743" y="212162"/>
                </a:cubicBezTo>
                <a:cubicBezTo>
                  <a:pt x="378790" y="207399"/>
                  <a:pt x="377838" y="203589"/>
                  <a:pt x="373075" y="200732"/>
                </a:cubicBezTo>
                <a:cubicBezTo>
                  <a:pt x="369265" y="197874"/>
                  <a:pt x="362598" y="199779"/>
                  <a:pt x="360693" y="203589"/>
                </a:cubicBezTo>
                <a:cubicBezTo>
                  <a:pt x="354025" y="217877"/>
                  <a:pt x="379743" y="223592"/>
                  <a:pt x="371170" y="235974"/>
                </a:cubicBezTo>
                <a:cubicBezTo>
                  <a:pt x="368313" y="240737"/>
                  <a:pt x="366408" y="246452"/>
                  <a:pt x="362598" y="251214"/>
                </a:cubicBezTo>
                <a:cubicBezTo>
                  <a:pt x="354978" y="262644"/>
                  <a:pt x="353073" y="243594"/>
                  <a:pt x="353073" y="238832"/>
                </a:cubicBezTo>
                <a:cubicBezTo>
                  <a:pt x="352120" y="226449"/>
                  <a:pt x="348310" y="213114"/>
                  <a:pt x="344500" y="200732"/>
                </a:cubicBezTo>
                <a:cubicBezTo>
                  <a:pt x="342595" y="195017"/>
                  <a:pt x="351168" y="172157"/>
                  <a:pt x="360693" y="177872"/>
                </a:cubicBezTo>
                <a:cubicBezTo>
                  <a:pt x="363550" y="179777"/>
                  <a:pt x="367360" y="182634"/>
                  <a:pt x="371170" y="181682"/>
                </a:cubicBezTo>
                <a:cubicBezTo>
                  <a:pt x="378790" y="179777"/>
                  <a:pt x="382600" y="173109"/>
                  <a:pt x="381648" y="166442"/>
                </a:cubicBezTo>
                <a:cubicBezTo>
                  <a:pt x="380695" y="160727"/>
                  <a:pt x="359740" y="156917"/>
                  <a:pt x="367360" y="150249"/>
                </a:cubicBezTo>
                <a:cubicBezTo>
                  <a:pt x="375933" y="143582"/>
                  <a:pt x="386410" y="137867"/>
                  <a:pt x="395935" y="130247"/>
                </a:cubicBezTo>
                <a:cubicBezTo>
                  <a:pt x="399745" y="127389"/>
                  <a:pt x="404508" y="124532"/>
                  <a:pt x="408318" y="120722"/>
                </a:cubicBezTo>
                <a:cubicBezTo>
                  <a:pt x="415938" y="115007"/>
                  <a:pt x="420700" y="112149"/>
                  <a:pt x="430225" y="110244"/>
                </a:cubicBezTo>
                <a:cubicBezTo>
                  <a:pt x="435940" y="109292"/>
                  <a:pt x="444513" y="106434"/>
                  <a:pt x="447370" y="100719"/>
                </a:cubicBezTo>
                <a:cubicBezTo>
                  <a:pt x="450228" y="93099"/>
                  <a:pt x="444513" y="73097"/>
                  <a:pt x="433083" y="81669"/>
                </a:cubicBezTo>
                <a:cubicBezTo>
                  <a:pt x="430225" y="83574"/>
                  <a:pt x="428320" y="85479"/>
                  <a:pt x="426415" y="88337"/>
                </a:cubicBezTo>
                <a:cubicBezTo>
                  <a:pt x="421653" y="94052"/>
                  <a:pt x="418795" y="97862"/>
                  <a:pt x="411175" y="100719"/>
                </a:cubicBezTo>
                <a:cubicBezTo>
                  <a:pt x="406413" y="102624"/>
                  <a:pt x="401650" y="104529"/>
                  <a:pt x="397840" y="107387"/>
                </a:cubicBezTo>
                <a:cubicBezTo>
                  <a:pt x="394983" y="108339"/>
                  <a:pt x="390220" y="112149"/>
                  <a:pt x="385458" y="113102"/>
                </a:cubicBezTo>
                <a:cubicBezTo>
                  <a:pt x="382600" y="115007"/>
                  <a:pt x="380695" y="115959"/>
                  <a:pt x="378790" y="113102"/>
                </a:cubicBezTo>
                <a:cubicBezTo>
                  <a:pt x="375933" y="109292"/>
                  <a:pt x="378790" y="102624"/>
                  <a:pt x="380695" y="98814"/>
                </a:cubicBezTo>
                <a:cubicBezTo>
                  <a:pt x="382600" y="95957"/>
                  <a:pt x="383553" y="93099"/>
                  <a:pt x="385458" y="90242"/>
                </a:cubicBezTo>
                <a:cubicBezTo>
                  <a:pt x="389268" y="82622"/>
                  <a:pt x="393078" y="75002"/>
                  <a:pt x="394983" y="73097"/>
                </a:cubicBezTo>
                <a:cubicBezTo>
                  <a:pt x="401650" y="63572"/>
                  <a:pt x="409270" y="59762"/>
                  <a:pt x="421653" y="58809"/>
                </a:cubicBezTo>
                <a:cubicBezTo>
                  <a:pt x="426415" y="57857"/>
                  <a:pt x="430225" y="55952"/>
                  <a:pt x="433083" y="52142"/>
                </a:cubicBezTo>
                <a:cubicBezTo>
                  <a:pt x="436893" y="47379"/>
                  <a:pt x="434988" y="37854"/>
                  <a:pt x="432130" y="34044"/>
                </a:cubicBezTo>
                <a:cubicBezTo>
                  <a:pt x="430225" y="31187"/>
                  <a:pt x="427368" y="30234"/>
                  <a:pt x="424510" y="30234"/>
                </a:cubicBezTo>
                <a:cubicBezTo>
                  <a:pt x="422605" y="30234"/>
                  <a:pt x="419748" y="33092"/>
                  <a:pt x="416890" y="34997"/>
                </a:cubicBezTo>
                <a:cubicBezTo>
                  <a:pt x="415938" y="35949"/>
                  <a:pt x="414985" y="36902"/>
                  <a:pt x="414033" y="37854"/>
                </a:cubicBezTo>
                <a:cubicBezTo>
                  <a:pt x="413080" y="39759"/>
                  <a:pt x="409270" y="40712"/>
                  <a:pt x="407365" y="38807"/>
                </a:cubicBezTo>
                <a:cubicBezTo>
                  <a:pt x="401650" y="34044"/>
                  <a:pt x="405460" y="24519"/>
                  <a:pt x="407365" y="17852"/>
                </a:cubicBezTo>
                <a:cubicBezTo>
                  <a:pt x="408318" y="12137"/>
                  <a:pt x="407365" y="6422"/>
                  <a:pt x="402603" y="2612"/>
                </a:cubicBezTo>
                <a:cubicBezTo>
                  <a:pt x="395935" y="-3103"/>
                  <a:pt x="390220" y="1659"/>
                  <a:pt x="385458" y="6422"/>
                </a:cubicBezTo>
                <a:cubicBezTo>
                  <a:pt x="379743" y="13089"/>
                  <a:pt x="379743" y="22614"/>
                  <a:pt x="379743" y="30234"/>
                </a:cubicBezTo>
                <a:cubicBezTo>
                  <a:pt x="379743" y="39759"/>
                  <a:pt x="383553" y="49284"/>
                  <a:pt x="380695" y="58809"/>
                </a:cubicBezTo>
                <a:cubicBezTo>
                  <a:pt x="377838" y="68334"/>
                  <a:pt x="371170" y="75954"/>
                  <a:pt x="367360" y="84527"/>
                </a:cubicBezTo>
                <a:cubicBezTo>
                  <a:pt x="361645" y="95004"/>
                  <a:pt x="357835" y="106434"/>
                  <a:pt x="352120" y="116912"/>
                </a:cubicBezTo>
                <a:cubicBezTo>
                  <a:pt x="348310" y="124532"/>
                  <a:pt x="345453" y="132152"/>
                  <a:pt x="340690" y="139772"/>
                </a:cubicBezTo>
                <a:cubicBezTo>
                  <a:pt x="332118" y="153107"/>
                  <a:pt x="328308" y="135962"/>
                  <a:pt x="327355" y="134057"/>
                </a:cubicBezTo>
                <a:cubicBezTo>
                  <a:pt x="326403" y="132152"/>
                  <a:pt x="326403" y="130247"/>
                  <a:pt x="325450" y="127389"/>
                </a:cubicBezTo>
                <a:cubicBezTo>
                  <a:pt x="321640" y="116912"/>
                  <a:pt x="318783" y="104529"/>
                  <a:pt x="320688" y="94052"/>
                </a:cubicBezTo>
                <a:cubicBezTo>
                  <a:pt x="320688" y="90242"/>
                  <a:pt x="322593" y="87384"/>
                  <a:pt x="326403" y="85479"/>
                </a:cubicBezTo>
                <a:cubicBezTo>
                  <a:pt x="332118" y="82622"/>
                  <a:pt x="337833" y="81669"/>
                  <a:pt x="342595" y="77859"/>
                </a:cubicBezTo>
                <a:cubicBezTo>
                  <a:pt x="346405" y="73097"/>
                  <a:pt x="346405" y="66429"/>
                  <a:pt x="344500" y="60714"/>
                </a:cubicBezTo>
                <a:cubicBezTo>
                  <a:pt x="341643" y="53094"/>
                  <a:pt x="333070" y="55952"/>
                  <a:pt x="327355" y="58809"/>
                </a:cubicBezTo>
                <a:cubicBezTo>
                  <a:pt x="323545" y="60714"/>
                  <a:pt x="314020" y="69287"/>
                  <a:pt x="314020" y="54999"/>
                </a:cubicBezTo>
                <a:cubicBezTo>
                  <a:pt x="314020" y="51189"/>
                  <a:pt x="314973" y="46427"/>
                  <a:pt x="316878" y="42617"/>
                </a:cubicBezTo>
                <a:cubicBezTo>
                  <a:pt x="319735" y="35949"/>
                  <a:pt x="323545" y="29282"/>
                  <a:pt x="326403" y="22614"/>
                </a:cubicBezTo>
                <a:cubicBezTo>
                  <a:pt x="333070" y="5469"/>
                  <a:pt x="306400" y="1659"/>
                  <a:pt x="298780" y="15947"/>
                </a:cubicBezTo>
                <a:cubicBezTo>
                  <a:pt x="297828" y="18804"/>
                  <a:pt x="296875" y="21662"/>
                  <a:pt x="295923" y="24519"/>
                </a:cubicBezTo>
                <a:cubicBezTo>
                  <a:pt x="295923" y="25472"/>
                  <a:pt x="295923" y="26424"/>
                  <a:pt x="295923" y="27377"/>
                </a:cubicBezTo>
                <a:cubicBezTo>
                  <a:pt x="297828" y="33092"/>
                  <a:pt x="294970" y="36902"/>
                  <a:pt x="289255" y="38807"/>
                </a:cubicBezTo>
                <a:cubicBezTo>
                  <a:pt x="279730" y="37854"/>
                  <a:pt x="274968" y="18804"/>
                  <a:pt x="265443" y="18804"/>
                </a:cubicBezTo>
                <a:cubicBezTo>
                  <a:pt x="257823" y="18804"/>
                  <a:pt x="251155" y="22614"/>
                  <a:pt x="251155" y="30234"/>
                </a:cubicBezTo>
                <a:cubicBezTo>
                  <a:pt x="249250" y="43569"/>
                  <a:pt x="259728" y="49284"/>
                  <a:pt x="270205" y="55952"/>
                </a:cubicBezTo>
                <a:cubicBezTo>
                  <a:pt x="274015" y="57857"/>
                  <a:pt x="276873" y="60714"/>
                  <a:pt x="279730" y="62619"/>
                </a:cubicBezTo>
                <a:cubicBezTo>
                  <a:pt x="279730" y="62619"/>
                  <a:pt x="279730" y="62619"/>
                  <a:pt x="279730" y="62619"/>
                </a:cubicBezTo>
                <a:cubicBezTo>
                  <a:pt x="286398" y="69287"/>
                  <a:pt x="292113" y="75002"/>
                  <a:pt x="294018" y="83574"/>
                </a:cubicBezTo>
                <a:cubicBezTo>
                  <a:pt x="295923" y="91194"/>
                  <a:pt x="296875" y="99767"/>
                  <a:pt x="297828" y="107387"/>
                </a:cubicBezTo>
                <a:cubicBezTo>
                  <a:pt x="298780" y="115959"/>
                  <a:pt x="299733" y="124532"/>
                  <a:pt x="300685" y="134057"/>
                </a:cubicBezTo>
                <a:cubicBezTo>
                  <a:pt x="300685" y="135009"/>
                  <a:pt x="302590" y="152154"/>
                  <a:pt x="293065" y="146439"/>
                </a:cubicBezTo>
                <a:cubicBezTo>
                  <a:pt x="288303" y="142629"/>
                  <a:pt x="287350" y="137867"/>
                  <a:pt x="289255" y="133104"/>
                </a:cubicBezTo>
                <a:cubicBezTo>
                  <a:pt x="292113" y="125484"/>
                  <a:pt x="296875" y="112149"/>
                  <a:pt x="282588" y="113102"/>
                </a:cubicBezTo>
                <a:cubicBezTo>
                  <a:pt x="274015" y="113102"/>
                  <a:pt x="276873" y="140724"/>
                  <a:pt x="266395" y="134057"/>
                </a:cubicBezTo>
                <a:cubicBezTo>
                  <a:pt x="254013" y="125484"/>
                  <a:pt x="243535" y="114054"/>
                  <a:pt x="233058" y="103577"/>
                </a:cubicBezTo>
                <a:cubicBezTo>
                  <a:pt x="225438" y="95957"/>
                  <a:pt x="221628" y="86432"/>
                  <a:pt x="223533" y="76907"/>
                </a:cubicBezTo>
                <a:cubicBezTo>
                  <a:pt x="224485" y="71192"/>
                  <a:pt x="225438" y="66429"/>
                  <a:pt x="224485" y="60714"/>
                </a:cubicBezTo>
                <a:cubicBezTo>
                  <a:pt x="222580" y="52142"/>
                  <a:pt x="215913" y="49284"/>
                  <a:pt x="207340" y="53094"/>
                </a:cubicBezTo>
                <a:cubicBezTo>
                  <a:pt x="202578" y="54999"/>
                  <a:pt x="201625" y="60714"/>
                  <a:pt x="201625" y="66429"/>
                </a:cubicBezTo>
                <a:cubicBezTo>
                  <a:pt x="201625" y="68334"/>
                  <a:pt x="200673" y="71192"/>
                  <a:pt x="200673" y="73097"/>
                </a:cubicBezTo>
                <a:cubicBezTo>
                  <a:pt x="200673" y="82622"/>
                  <a:pt x="187338" y="80717"/>
                  <a:pt x="181623" y="78812"/>
                </a:cubicBezTo>
                <a:cubicBezTo>
                  <a:pt x="172098" y="76907"/>
                  <a:pt x="157810" y="77859"/>
                  <a:pt x="152095" y="86432"/>
                </a:cubicBezTo>
                <a:cubicBezTo>
                  <a:pt x="147333" y="93099"/>
                  <a:pt x="157810" y="101672"/>
                  <a:pt x="164478" y="102624"/>
                </a:cubicBezTo>
                <a:cubicBezTo>
                  <a:pt x="172098" y="103577"/>
                  <a:pt x="179718" y="99767"/>
                  <a:pt x="187338" y="98814"/>
                </a:cubicBezTo>
                <a:cubicBezTo>
                  <a:pt x="195910" y="98814"/>
                  <a:pt x="205435" y="103577"/>
                  <a:pt x="211150" y="108339"/>
                </a:cubicBezTo>
                <a:cubicBezTo>
                  <a:pt x="213055" y="110244"/>
                  <a:pt x="234010" y="124532"/>
                  <a:pt x="227343" y="127389"/>
                </a:cubicBezTo>
                <a:cubicBezTo>
                  <a:pt x="220675" y="130247"/>
                  <a:pt x="213055" y="131199"/>
                  <a:pt x="206388" y="134057"/>
                </a:cubicBezTo>
                <a:cubicBezTo>
                  <a:pt x="200673" y="135962"/>
                  <a:pt x="190195" y="141677"/>
                  <a:pt x="194958" y="149297"/>
                </a:cubicBezTo>
                <a:cubicBezTo>
                  <a:pt x="201625" y="158822"/>
                  <a:pt x="212103" y="154059"/>
                  <a:pt x="219723" y="149297"/>
                </a:cubicBezTo>
                <a:cubicBezTo>
                  <a:pt x="227343" y="144534"/>
                  <a:pt x="234963" y="141677"/>
                  <a:pt x="244488" y="141677"/>
                </a:cubicBezTo>
                <a:cubicBezTo>
                  <a:pt x="248298" y="141677"/>
                  <a:pt x="252108" y="143582"/>
                  <a:pt x="255918" y="145487"/>
                </a:cubicBezTo>
                <a:cubicBezTo>
                  <a:pt x="259728" y="148344"/>
                  <a:pt x="262585" y="152154"/>
                  <a:pt x="266395" y="155964"/>
                </a:cubicBezTo>
                <a:cubicBezTo>
                  <a:pt x="276873" y="167394"/>
                  <a:pt x="256870" y="167394"/>
                  <a:pt x="250203" y="170252"/>
                </a:cubicBezTo>
                <a:cubicBezTo>
                  <a:pt x="238773" y="174062"/>
                  <a:pt x="229248" y="178824"/>
                  <a:pt x="228295" y="191207"/>
                </a:cubicBezTo>
                <a:cubicBezTo>
                  <a:pt x="227343" y="202637"/>
                  <a:pt x="241630" y="199779"/>
                  <a:pt x="248298" y="195017"/>
                </a:cubicBezTo>
                <a:cubicBezTo>
                  <a:pt x="262585" y="185492"/>
                  <a:pt x="282588" y="175014"/>
                  <a:pt x="296875" y="185492"/>
                </a:cubicBezTo>
                <a:cubicBezTo>
                  <a:pt x="302590" y="191207"/>
                  <a:pt x="306400" y="200732"/>
                  <a:pt x="308305" y="209304"/>
                </a:cubicBezTo>
                <a:cubicBezTo>
                  <a:pt x="308305" y="210257"/>
                  <a:pt x="308305" y="210257"/>
                  <a:pt x="308305" y="211209"/>
                </a:cubicBezTo>
                <a:cubicBezTo>
                  <a:pt x="312115" y="224544"/>
                  <a:pt x="315925" y="237879"/>
                  <a:pt x="317830" y="251214"/>
                </a:cubicBezTo>
                <a:cubicBezTo>
                  <a:pt x="318783" y="255024"/>
                  <a:pt x="321640" y="267407"/>
                  <a:pt x="315925" y="268359"/>
                </a:cubicBezTo>
                <a:cubicBezTo>
                  <a:pt x="314973" y="269312"/>
                  <a:pt x="314020" y="269312"/>
                  <a:pt x="312115" y="268359"/>
                </a:cubicBezTo>
                <a:cubicBezTo>
                  <a:pt x="306400" y="265502"/>
                  <a:pt x="300685" y="259787"/>
                  <a:pt x="295923" y="255977"/>
                </a:cubicBezTo>
                <a:cubicBezTo>
                  <a:pt x="291160" y="252167"/>
                  <a:pt x="286398" y="248357"/>
                  <a:pt x="285445" y="242642"/>
                </a:cubicBezTo>
                <a:cubicBezTo>
                  <a:pt x="285445" y="242642"/>
                  <a:pt x="285445" y="242642"/>
                  <a:pt x="285445" y="242642"/>
                </a:cubicBezTo>
                <a:cubicBezTo>
                  <a:pt x="284493" y="236927"/>
                  <a:pt x="288303" y="227402"/>
                  <a:pt x="288303" y="221687"/>
                </a:cubicBezTo>
                <a:cubicBezTo>
                  <a:pt x="289255" y="214067"/>
                  <a:pt x="287350" y="207399"/>
                  <a:pt x="280683" y="201684"/>
                </a:cubicBezTo>
                <a:cubicBezTo>
                  <a:pt x="275920" y="198827"/>
                  <a:pt x="267348" y="197874"/>
                  <a:pt x="262585" y="201684"/>
                </a:cubicBezTo>
                <a:cubicBezTo>
                  <a:pt x="258775" y="204542"/>
                  <a:pt x="254965" y="209304"/>
                  <a:pt x="254965" y="214067"/>
                </a:cubicBezTo>
                <a:cubicBezTo>
                  <a:pt x="254965" y="223592"/>
                  <a:pt x="264490" y="230259"/>
                  <a:pt x="266395" y="238832"/>
                </a:cubicBezTo>
                <a:cubicBezTo>
                  <a:pt x="266395" y="242642"/>
                  <a:pt x="263538" y="244547"/>
                  <a:pt x="257823" y="244547"/>
                </a:cubicBezTo>
                <a:cubicBezTo>
                  <a:pt x="252108" y="244547"/>
                  <a:pt x="246393" y="240737"/>
                  <a:pt x="240678" y="239784"/>
                </a:cubicBezTo>
                <a:cubicBezTo>
                  <a:pt x="236868" y="238832"/>
                  <a:pt x="232105" y="241689"/>
                  <a:pt x="230200" y="244547"/>
                </a:cubicBezTo>
                <a:cubicBezTo>
                  <a:pt x="221628" y="253119"/>
                  <a:pt x="234010" y="265502"/>
                  <a:pt x="243535" y="265502"/>
                </a:cubicBezTo>
                <a:cubicBezTo>
                  <a:pt x="253060" y="265502"/>
                  <a:pt x="259728" y="262644"/>
                  <a:pt x="269253" y="264549"/>
                </a:cubicBezTo>
                <a:cubicBezTo>
                  <a:pt x="281635" y="267407"/>
                  <a:pt x="292113" y="277884"/>
                  <a:pt x="300685" y="285504"/>
                </a:cubicBezTo>
                <a:cubicBezTo>
                  <a:pt x="307353" y="291219"/>
                  <a:pt x="315925" y="297887"/>
                  <a:pt x="320688" y="305507"/>
                </a:cubicBezTo>
                <a:cubicBezTo>
                  <a:pt x="323545" y="310269"/>
                  <a:pt x="325450" y="315032"/>
                  <a:pt x="327355" y="319794"/>
                </a:cubicBezTo>
                <a:cubicBezTo>
                  <a:pt x="328308" y="322652"/>
                  <a:pt x="328308" y="330272"/>
                  <a:pt x="326403" y="335034"/>
                </a:cubicBezTo>
                <a:cubicBezTo>
                  <a:pt x="325450" y="336939"/>
                  <a:pt x="324498" y="338844"/>
                  <a:pt x="321640" y="337892"/>
                </a:cubicBezTo>
                <a:cubicBezTo>
                  <a:pt x="316878" y="335987"/>
                  <a:pt x="314973" y="331224"/>
                  <a:pt x="313068" y="327414"/>
                </a:cubicBezTo>
                <a:cubicBezTo>
                  <a:pt x="312115" y="324557"/>
                  <a:pt x="311163" y="321699"/>
                  <a:pt x="309258" y="319794"/>
                </a:cubicBezTo>
                <a:cubicBezTo>
                  <a:pt x="307353" y="316937"/>
                  <a:pt x="304495" y="315032"/>
                  <a:pt x="301638" y="312174"/>
                </a:cubicBezTo>
                <a:cubicBezTo>
                  <a:pt x="295923" y="307412"/>
                  <a:pt x="287350" y="306459"/>
                  <a:pt x="282588" y="313127"/>
                </a:cubicBezTo>
                <a:cubicBezTo>
                  <a:pt x="276873" y="321699"/>
                  <a:pt x="278778" y="332177"/>
                  <a:pt x="284493" y="340749"/>
                </a:cubicBezTo>
                <a:cubicBezTo>
                  <a:pt x="287350" y="344559"/>
                  <a:pt x="292113" y="346464"/>
                  <a:pt x="295923" y="347417"/>
                </a:cubicBezTo>
                <a:cubicBezTo>
                  <a:pt x="301638" y="349322"/>
                  <a:pt x="307353" y="352179"/>
                  <a:pt x="311163" y="355989"/>
                </a:cubicBezTo>
                <a:cubicBezTo>
                  <a:pt x="328308" y="373134"/>
                  <a:pt x="330213" y="395994"/>
                  <a:pt x="331165" y="417902"/>
                </a:cubicBezTo>
                <a:cubicBezTo>
                  <a:pt x="334023" y="462669"/>
                  <a:pt x="293065" y="411234"/>
                  <a:pt x="285445" y="396947"/>
                </a:cubicBezTo>
                <a:cubicBezTo>
                  <a:pt x="285445" y="393137"/>
                  <a:pt x="289255" y="393137"/>
                  <a:pt x="293065" y="391232"/>
                </a:cubicBezTo>
                <a:cubicBezTo>
                  <a:pt x="295923" y="390279"/>
                  <a:pt x="297828" y="387422"/>
                  <a:pt x="298780" y="385517"/>
                </a:cubicBezTo>
                <a:cubicBezTo>
                  <a:pt x="303543" y="378849"/>
                  <a:pt x="301638" y="371229"/>
                  <a:pt x="295923" y="365514"/>
                </a:cubicBezTo>
                <a:cubicBezTo>
                  <a:pt x="291160" y="361704"/>
                  <a:pt x="283540" y="364562"/>
                  <a:pt x="280683" y="368372"/>
                </a:cubicBezTo>
                <a:cubicBezTo>
                  <a:pt x="278778" y="371229"/>
                  <a:pt x="277825" y="378849"/>
                  <a:pt x="271158" y="376944"/>
                </a:cubicBezTo>
                <a:cubicBezTo>
                  <a:pt x="268300" y="375992"/>
                  <a:pt x="265443" y="372182"/>
                  <a:pt x="262585" y="370277"/>
                </a:cubicBezTo>
                <a:cubicBezTo>
                  <a:pt x="256870" y="364562"/>
                  <a:pt x="252108" y="357894"/>
                  <a:pt x="248298" y="351227"/>
                </a:cubicBezTo>
                <a:cubicBezTo>
                  <a:pt x="239725" y="335987"/>
                  <a:pt x="233058" y="323604"/>
                  <a:pt x="244488" y="307412"/>
                </a:cubicBezTo>
                <a:cubicBezTo>
                  <a:pt x="251155" y="298839"/>
                  <a:pt x="252108" y="291219"/>
                  <a:pt x="247345" y="281694"/>
                </a:cubicBezTo>
                <a:cubicBezTo>
                  <a:pt x="245440" y="277884"/>
                  <a:pt x="236868" y="268359"/>
                  <a:pt x="231153" y="272169"/>
                </a:cubicBezTo>
                <a:cubicBezTo>
                  <a:pt x="228295" y="274074"/>
                  <a:pt x="227343" y="275979"/>
                  <a:pt x="226390" y="279789"/>
                </a:cubicBezTo>
                <a:cubicBezTo>
                  <a:pt x="225438" y="281694"/>
                  <a:pt x="225438" y="283599"/>
                  <a:pt x="225438" y="286457"/>
                </a:cubicBezTo>
                <a:cubicBezTo>
                  <a:pt x="225438" y="288362"/>
                  <a:pt x="225438" y="291219"/>
                  <a:pt x="225438" y="293124"/>
                </a:cubicBezTo>
                <a:cubicBezTo>
                  <a:pt x="225438" y="298839"/>
                  <a:pt x="222580" y="301697"/>
                  <a:pt x="214960" y="302649"/>
                </a:cubicBezTo>
                <a:cubicBezTo>
                  <a:pt x="209245" y="300744"/>
                  <a:pt x="202578" y="293124"/>
                  <a:pt x="199720" y="290267"/>
                </a:cubicBezTo>
                <a:cubicBezTo>
                  <a:pt x="189243" y="278837"/>
                  <a:pt x="184480" y="269312"/>
                  <a:pt x="185433" y="255024"/>
                </a:cubicBezTo>
                <a:cubicBezTo>
                  <a:pt x="186385" y="243594"/>
                  <a:pt x="189243" y="231212"/>
                  <a:pt x="193053" y="219782"/>
                </a:cubicBezTo>
                <a:cubicBezTo>
                  <a:pt x="194958" y="215019"/>
                  <a:pt x="195910" y="208352"/>
                  <a:pt x="199720" y="204542"/>
                </a:cubicBezTo>
                <a:cubicBezTo>
                  <a:pt x="202578" y="200732"/>
                  <a:pt x="207340" y="197874"/>
                  <a:pt x="210198" y="194064"/>
                </a:cubicBezTo>
                <a:cubicBezTo>
                  <a:pt x="213055" y="190254"/>
                  <a:pt x="214960" y="187397"/>
                  <a:pt x="213055" y="182634"/>
                </a:cubicBezTo>
                <a:cubicBezTo>
                  <a:pt x="212103" y="179777"/>
                  <a:pt x="208293" y="174062"/>
                  <a:pt x="204483" y="175967"/>
                </a:cubicBezTo>
                <a:cubicBezTo>
                  <a:pt x="200673" y="176919"/>
                  <a:pt x="196863" y="181682"/>
                  <a:pt x="193053" y="185492"/>
                </a:cubicBezTo>
                <a:cubicBezTo>
                  <a:pt x="192100" y="187397"/>
                  <a:pt x="190195" y="189302"/>
                  <a:pt x="188290" y="189302"/>
                </a:cubicBezTo>
                <a:cubicBezTo>
                  <a:pt x="185433" y="190254"/>
                  <a:pt x="182575" y="188349"/>
                  <a:pt x="180670" y="186444"/>
                </a:cubicBezTo>
                <a:cubicBezTo>
                  <a:pt x="179718" y="185492"/>
                  <a:pt x="179718" y="185492"/>
                  <a:pt x="178765" y="184539"/>
                </a:cubicBezTo>
                <a:cubicBezTo>
                  <a:pt x="175908" y="180729"/>
                  <a:pt x="174003" y="175967"/>
                  <a:pt x="172098" y="172157"/>
                </a:cubicBezTo>
                <a:cubicBezTo>
                  <a:pt x="170193" y="166442"/>
                  <a:pt x="168288" y="161679"/>
                  <a:pt x="162573" y="159774"/>
                </a:cubicBezTo>
                <a:cubicBezTo>
                  <a:pt x="156858" y="157869"/>
                  <a:pt x="151143" y="166442"/>
                  <a:pt x="150190" y="170252"/>
                </a:cubicBezTo>
                <a:cubicBezTo>
                  <a:pt x="148285" y="181682"/>
                  <a:pt x="154000" y="187397"/>
                  <a:pt x="162573" y="194064"/>
                </a:cubicBezTo>
                <a:cubicBezTo>
                  <a:pt x="171145" y="200732"/>
                  <a:pt x="170193" y="211209"/>
                  <a:pt x="169240" y="220734"/>
                </a:cubicBezTo>
                <a:cubicBezTo>
                  <a:pt x="169240" y="224544"/>
                  <a:pt x="168288" y="227402"/>
                  <a:pt x="167335" y="231212"/>
                </a:cubicBezTo>
                <a:cubicBezTo>
                  <a:pt x="167335" y="232164"/>
                  <a:pt x="164478" y="252167"/>
                  <a:pt x="155905" y="241689"/>
                </a:cubicBezTo>
                <a:cubicBezTo>
                  <a:pt x="147333" y="230259"/>
                  <a:pt x="135903" y="220734"/>
                  <a:pt x="127330" y="209304"/>
                </a:cubicBezTo>
                <a:cubicBezTo>
                  <a:pt x="123520" y="204542"/>
                  <a:pt x="120663" y="198827"/>
                  <a:pt x="117805" y="193112"/>
                </a:cubicBezTo>
                <a:cubicBezTo>
                  <a:pt x="113995" y="184539"/>
                  <a:pt x="118758" y="178824"/>
                  <a:pt x="118758" y="171204"/>
                </a:cubicBezTo>
                <a:cubicBezTo>
                  <a:pt x="118758" y="160727"/>
                  <a:pt x="115900" y="152154"/>
                  <a:pt x="105423" y="147392"/>
                </a:cubicBezTo>
                <a:cubicBezTo>
                  <a:pt x="100660" y="144534"/>
                  <a:pt x="91135" y="147392"/>
                  <a:pt x="89230" y="152154"/>
                </a:cubicBezTo>
                <a:cubicBezTo>
                  <a:pt x="84468" y="161679"/>
                  <a:pt x="89230" y="169299"/>
                  <a:pt x="93040" y="177872"/>
                </a:cubicBezTo>
                <a:cubicBezTo>
                  <a:pt x="93993" y="180729"/>
                  <a:pt x="98755" y="189302"/>
                  <a:pt x="91135" y="189302"/>
                </a:cubicBezTo>
                <a:cubicBezTo>
                  <a:pt x="90183" y="189302"/>
                  <a:pt x="77800" y="186444"/>
                  <a:pt x="78753" y="186444"/>
                </a:cubicBezTo>
                <a:cubicBezTo>
                  <a:pt x="72085" y="184539"/>
                  <a:pt x="65418" y="185492"/>
                  <a:pt x="58750" y="186444"/>
                </a:cubicBezTo>
                <a:cubicBezTo>
                  <a:pt x="52083" y="187397"/>
                  <a:pt x="48273" y="194064"/>
                  <a:pt x="46368" y="199779"/>
                </a:cubicBezTo>
                <a:cubicBezTo>
                  <a:pt x="44463" y="209304"/>
                  <a:pt x="53988" y="214067"/>
                  <a:pt x="62560" y="215019"/>
                </a:cubicBezTo>
                <a:cubicBezTo>
                  <a:pt x="76848" y="215972"/>
                  <a:pt x="91135" y="210257"/>
                  <a:pt x="103518" y="219782"/>
                </a:cubicBezTo>
                <a:cubicBezTo>
                  <a:pt x="109233" y="223592"/>
                  <a:pt x="113995" y="231212"/>
                  <a:pt x="117805" y="235974"/>
                </a:cubicBezTo>
                <a:cubicBezTo>
                  <a:pt x="124473" y="244547"/>
                  <a:pt x="98755" y="240737"/>
                  <a:pt x="94945" y="240737"/>
                </a:cubicBezTo>
                <a:cubicBezTo>
                  <a:pt x="89230" y="241689"/>
                  <a:pt x="78753" y="242642"/>
                  <a:pt x="77800" y="249309"/>
                </a:cubicBezTo>
                <a:cubicBezTo>
                  <a:pt x="76848" y="256929"/>
                  <a:pt x="84468" y="262644"/>
                  <a:pt x="92088" y="261692"/>
                </a:cubicBezTo>
                <a:cubicBezTo>
                  <a:pt x="107328" y="259787"/>
                  <a:pt x="122568" y="254072"/>
                  <a:pt x="134950" y="260739"/>
                </a:cubicBezTo>
                <a:cubicBezTo>
                  <a:pt x="134950" y="260739"/>
                  <a:pt x="134950" y="260739"/>
                  <a:pt x="135903" y="260739"/>
                </a:cubicBezTo>
                <a:cubicBezTo>
                  <a:pt x="143523" y="264549"/>
                  <a:pt x="150190" y="273122"/>
                  <a:pt x="155905" y="279789"/>
                </a:cubicBezTo>
                <a:cubicBezTo>
                  <a:pt x="162573" y="287409"/>
                  <a:pt x="169240" y="295982"/>
                  <a:pt x="174955" y="304554"/>
                </a:cubicBezTo>
                <a:cubicBezTo>
                  <a:pt x="177813" y="308364"/>
                  <a:pt x="179718" y="315032"/>
                  <a:pt x="173050" y="315984"/>
                </a:cubicBezTo>
                <a:cubicBezTo>
                  <a:pt x="168288" y="316937"/>
                  <a:pt x="164478" y="316937"/>
                  <a:pt x="160668" y="315984"/>
                </a:cubicBezTo>
                <a:cubicBezTo>
                  <a:pt x="156858" y="315984"/>
                  <a:pt x="154000" y="315032"/>
                  <a:pt x="150190" y="315032"/>
                </a:cubicBezTo>
                <a:cubicBezTo>
                  <a:pt x="146380" y="315032"/>
                  <a:pt x="142570" y="314079"/>
                  <a:pt x="139713" y="312174"/>
                </a:cubicBezTo>
                <a:cubicBezTo>
                  <a:pt x="137808" y="312174"/>
                  <a:pt x="136855" y="311222"/>
                  <a:pt x="134950" y="310269"/>
                </a:cubicBezTo>
                <a:cubicBezTo>
                  <a:pt x="133998" y="310269"/>
                  <a:pt x="133998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28283" y="304554"/>
                  <a:pt x="130188" y="297887"/>
                  <a:pt x="130188" y="291219"/>
                </a:cubicBezTo>
                <a:cubicBezTo>
                  <a:pt x="130188" y="289314"/>
                  <a:pt x="129235" y="286457"/>
                  <a:pt x="128283" y="284552"/>
                </a:cubicBezTo>
                <a:cubicBezTo>
                  <a:pt x="126378" y="277884"/>
                  <a:pt x="115900" y="273122"/>
                  <a:pt x="109233" y="276932"/>
                </a:cubicBezTo>
                <a:cubicBezTo>
                  <a:pt x="104470" y="279789"/>
                  <a:pt x="109233" y="289314"/>
                  <a:pt x="110185" y="292172"/>
                </a:cubicBezTo>
                <a:cubicBezTo>
                  <a:pt x="112090" y="297887"/>
                  <a:pt x="113043" y="302649"/>
                  <a:pt x="105423" y="301697"/>
                </a:cubicBezTo>
                <a:cubicBezTo>
                  <a:pt x="101613" y="300744"/>
                  <a:pt x="97803" y="301697"/>
                  <a:pt x="93993" y="299792"/>
                </a:cubicBezTo>
                <a:cubicBezTo>
                  <a:pt x="84468" y="296934"/>
                  <a:pt x="73990" y="288362"/>
                  <a:pt x="72085" y="279789"/>
                </a:cubicBezTo>
                <a:cubicBezTo>
                  <a:pt x="69228" y="268359"/>
                  <a:pt x="66370" y="256929"/>
                  <a:pt x="57798" y="248357"/>
                </a:cubicBezTo>
                <a:cubicBezTo>
                  <a:pt x="53035" y="243594"/>
                  <a:pt x="42558" y="235974"/>
                  <a:pt x="34938" y="240737"/>
                </a:cubicBezTo>
                <a:cubicBezTo>
                  <a:pt x="29223" y="244547"/>
                  <a:pt x="24460" y="249309"/>
                  <a:pt x="27318" y="255977"/>
                </a:cubicBezTo>
                <a:cubicBezTo>
                  <a:pt x="30175" y="261692"/>
                  <a:pt x="33985" y="265502"/>
                  <a:pt x="38748" y="270264"/>
                </a:cubicBezTo>
                <a:cubicBezTo>
                  <a:pt x="46368" y="276932"/>
                  <a:pt x="50178" y="285504"/>
                  <a:pt x="54940" y="294077"/>
                </a:cubicBezTo>
                <a:cubicBezTo>
                  <a:pt x="55893" y="295029"/>
                  <a:pt x="55893" y="295982"/>
                  <a:pt x="55893" y="296934"/>
                </a:cubicBezTo>
                <a:cubicBezTo>
                  <a:pt x="55893" y="296934"/>
                  <a:pt x="55893" y="296934"/>
                  <a:pt x="55893" y="296934"/>
                </a:cubicBezTo>
                <a:cubicBezTo>
                  <a:pt x="57798" y="298839"/>
                  <a:pt x="58750" y="302649"/>
                  <a:pt x="54940" y="303602"/>
                </a:cubicBezTo>
                <a:cubicBezTo>
                  <a:pt x="53035" y="304554"/>
                  <a:pt x="51130" y="304554"/>
                  <a:pt x="49225" y="303602"/>
                </a:cubicBezTo>
                <a:lnTo>
                  <a:pt x="49225" y="303602"/>
                </a:lnTo>
                <a:cubicBezTo>
                  <a:pt x="46368" y="301697"/>
                  <a:pt x="43510" y="300744"/>
                  <a:pt x="40653" y="298839"/>
                </a:cubicBezTo>
                <a:cubicBezTo>
                  <a:pt x="34938" y="295029"/>
                  <a:pt x="31128" y="293124"/>
                  <a:pt x="24460" y="292172"/>
                </a:cubicBezTo>
                <a:cubicBezTo>
                  <a:pt x="16840" y="290267"/>
                  <a:pt x="9220" y="290267"/>
                  <a:pt x="4458" y="296934"/>
                </a:cubicBezTo>
                <a:cubicBezTo>
                  <a:pt x="-6020" y="311222"/>
                  <a:pt x="5410" y="330272"/>
                  <a:pt x="23508" y="318842"/>
                </a:cubicBezTo>
                <a:cubicBezTo>
                  <a:pt x="31128" y="314079"/>
                  <a:pt x="36843" y="317889"/>
                  <a:pt x="43510" y="318842"/>
                </a:cubicBezTo>
                <a:cubicBezTo>
                  <a:pt x="50178" y="319794"/>
                  <a:pt x="48273" y="319794"/>
                  <a:pt x="52083" y="319794"/>
                </a:cubicBezTo>
                <a:cubicBezTo>
                  <a:pt x="52083" y="319794"/>
                  <a:pt x="46368" y="325509"/>
                  <a:pt x="45415" y="325509"/>
                </a:cubicBezTo>
                <a:cubicBezTo>
                  <a:pt x="38748" y="331224"/>
                  <a:pt x="33033" y="341702"/>
                  <a:pt x="33985" y="350274"/>
                </a:cubicBezTo>
                <a:cubicBezTo>
                  <a:pt x="34938" y="361704"/>
                  <a:pt x="46368" y="365514"/>
                  <a:pt x="54940" y="356942"/>
                </a:cubicBezTo>
                <a:cubicBezTo>
                  <a:pt x="62560" y="349322"/>
                  <a:pt x="58750" y="339797"/>
                  <a:pt x="68275" y="332177"/>
                </a:cubicBezTo>
                <a:cubicBezTo>
                  <a:pt x="74943" y="327414"/>
                  <a:pt x="85420" y="324557"/>
                  <a:pt x="93993" y="326462"/>
                </a:cubicBezTo>
                <a:cubicBezTo>
                  <a:pt x="93993" y="326462"/>
                  <a:pt x="93993" y="326462"/>
                  <a:pt x="93993" y="326462"/>
                </a:cubicBezTo>
                <a:cubicBezTo>
                  <a:pt x="98755" y="327414"/>
                  <a:pt x="102565" y="328367"/>
                  <a:pt x="101613" y="334082"/>
                </a:cubicBezTo>
                <a:cubicBezTo>
                  <a:pt x="101613" y="336939"/>
                  <a:pt x="98755" y="339797"/>
                  <a:pt x="97803" y="341702"/>
                </a:cubicBezTo>
                <a:cubicBezTo>
                  <a:pt x="95898" y="346464"/>
                  <a:pt x="93993" y="351227"/>
                  <a:pt x="93993" y="356942"/>
                </a:cubicBezTo>
                <a:cubicBezTo>
                  <a:pt x="93993" y="356942"/>
                  <a:pt x="93993" y="357894"/>
                  <a:pt x="93993" y="357894"/>
                </a:cubicBezTo>
                <a:cubicBezTo>
                  <a:pt x="93993" y="366467"/>
                  <a:pt x="95898" y="375039"/>
                  <a:pt x="106375" y="373134"/>
                </a:cubicBezTo>
                <a:cubicBezTo>
                  <a:pt x="120663" y="371229"/>
                  <a:pt x="120663" y="353132"/>
                  <a:pt x="122568" y="342654"/>
                </a:cubicBezTo>
                <a:cubicBezTo>
                  <a:pt x="124473" y="326462"/>
                  <a:pt x="155905" y="333129"/>
                  <a:pt x="166383" y="335034"/>
                </a:cubicBezTo>
                <a:cubicBezTo>
                  <a:pt x="178765" y="335987"/>
                  <a:pt x="186385" y="338844"/>
                  <a:pt x="195910" y="346464"/>
                </a:cubicBezTo>
                <a:cubicBezTo>
                  <a:pt x="198768" y="348369"/>
                  <a:pt x="211150" y="360752"/>
                  <a:pt x="202578" y="364562"/>
                </a:cubicBezTo>
                <a:cubicBezTo>
                  <a:pt x="196863" y="367419"/>
                  <a:pt x="191148" y="369324"/>
                  <a:pt x="185433" y="368372"/>
                </a:cubicBezTo>
                <a:cubicBezTo>
                  <a:pt x="179718" y="367419"/>
                  <a:pt x="174003" y="367419"/>
                  <a:pt x="169240" y="365514"/>
                </a:cubicBezTo>
                <a:cubicBezTo>
                  <a:pt x="163525" y="363609"/>
                  <a:pt x="159715" y="358847"/>
                  <a:pt x="154953" y="355989"/>
                </a:cubicBezTo>
                <a:cubicBezTo>
                  <a:pt x="147333" y="351227"/>
                  <a:pt x="133045" y="354084"/>
                  <a:pt x="132093" y="364562"/>
                </a:cubicBezTo>
                <a:cubicBezTo>
                  <a:pt x="132093" y="371229"/>
                  <a:pt x="135903" y="375039"/>
                  <a:pt x="142570" y="376944"/>
                </a:cubicBezTo>
                <a:cubicBezTo>
                  <a:pt x="146380" y="378849"/>
                  <a:pt x="152095" y="378849"/>
                  <a:pt x="155905" y="378849"/>
                </a:cubicBezTo>
                <a:cubicBezTo>
                  <a:pt x="157810" y="378849"/>
                  <a:pt x="176860" y="379802"/>
                  <a:pt x="174955" y="383612"/>
                </a:cubicBezTo>
                <a:cubicBezTo>
                  <a:pt x="174955" y="383612"/>
                  <a:pt x="174955" y="384564"/>
                  <a:pt x="174955" y="384564"/>
                </a:cubicBezTo>
                <a:cubicBezTo>
                  <a:pt x="171145" y="390279"/>
                  <a:pt x="162573" y="395042"/>
                  <a:pt x="160668" y="400757"/>
                </a:cubicBezTo>
                <a:cubicBezTo>
                  <a:pt x="158763" y="407424"/>
                  <a:pt x="164478" y="415997"/>
                  <a:pt x="173050" y="414092"/>
                </a:cubicBezTo>
                <a:cubicBezTo>
                  <a:pt x="182575" y="412187"/>
                  <a:pt x="184480" y="401709"/>
                  <a:pt x="187338" y="395042"/>
                </a:cubicBezTo>
                <a:cubicBezTo>
                  <a:pt x="194005" y="384564"/>
                  <a:pt x="210198" y="384564"/>
                  <a:pt x="220675" y="388374"/>
                </a:cubicBezTo>
                <a:cubicBezTo>
                  <a:pt x="221628" y="388374"/>
                  <a:pt x="234010" y="395994"/>
                  <a:pt x="237820" y="401709"/>
                </a:cubicBezTo>
                <a:cubicBezTo>
                  <a:pt x="237820" y="402662"/>
                  <a:pt x="237820" y="402662"/>
                  <a:pt x="237820" y="402662"/>
                </a:cubicBezTo>
                <a:cubicBezTo>
                  <a:pt x="237820" y="402662"/>
                  <a:pt x="237820" y="402662"/>
                  <a:pt x="237820" y="403614"/>
                </a:cubicBezTo>
                <a:cubicBezTo>
                  <a:pt x="237820" y="404567"/>
                  <a:pt x="237820" y="405519"/>
                  <a:pt x="236868" y="406472"/>
                </a:cubicBezTo>
                <a:cubicBezTo>
                  <a:pt x="236868" y="406472"/>
                  <a:pt x="236868" y="407424"/>
                  <a:pt x="236868" y="407424"/>
                </a:cubicBezTo>
                <a:cubicBezTo>
                  <a:pt x="233058" y="411234"/>
                  <a:pt x="221628" y="409329"/>
                  <a:pt x="216865" y="409329"/>
                </a:cubicBezTo>
                <a:cubicBezTo>
                  <a:pt x="211150" y="409329"/>
                  <a:pt x="205435" y="410282"/>
                  <a:pt x="200673" y="413139"/>
                </a:cubicBezTo>
                <a:cubicBezTo>
                  <a:pt x="193053" y="417902"/>
                  <a:pt x="198768" y="426474"/>
                  <a:pt x="204483" y="430284"/>
                </a:cubicBezTo>
                <a:cubicBezTo>
                  <a:pt x="213055" y="435999"/>
                  <a:pt x="226390" y="430284"/>
                  <a:pt x="234010" y="426474"/>
                </a:cubicBezTo>
                <a:cubicBezTo>
                  <a:pt x="245440" y="421712"/>
                  <a:pt x="257823" y="430284"/>
                  <a:pt x="265443" y="435999"/>
                </a:cubicBezTo>
                <a:cubicBezTo>
                  <a:pt x="273063" y="441714"/>
                  <a:pt x="283540" y="454097"/>
                  <a:pt x="267348" y="457907"/>
                </a:cubicBezTo>
                <a:cubicBezTo>
                  <a:pt x="258775" y="459812"/>
                  <a:pt x="247345" y="455049"/>
                  <a:pt x="238773" y="453144"/>
                </a:cubicBezTo>
                <a:cubicBezTo>
                  <a:pt x="232105" y="451239"/>
                  <a:pt x="224485" y="451239"/>
                  <a:pt x="216865" y="450287"/>
                </a:cubicBezTo>
                <a:cubicBezTo>
                  <a:pt x="210198" y="450287"/>
                  <a:pt x="203530" y="451239"/>
                  <a:pt x="197815" y="452192"/>
                </a:cubicBezTo>
                <a:cubicBezTo>
                  <a:pt x="182575" y="455049"/>
                  <a:pt x="171145" y="449334"/>
                  <a:pt x="173050" y="434094"/>
                </a:cubicBezTo>
                <a:cubicBezTo>
                  <a:pt x="174003" y="430284"/>
                  <a:pt x="174003" y="426474"/>
                  <a:pt x="173050" y="423617"/>
                </a:cubicBezTo>
                <a:cubicBezTo>
                  <a:pt x="173050" y="423617"/>
                  <a:pt x="173050" y="422664"/>
                  <a:pt x="173050" y="422664"/>
                </a:cubicBezTo>
                <a:cubicBezTo>
                  <a:pt x="171145" y="418854"/>
                  <a:pt x="167335" y="416949"/>
                  <a:pt x="163525" y="416949"/>
                </a:cubicBezTo>
                <a:cubicBezTo>
                  <a:pt x="162573" y="416949"/>
                  <a:pt x="162573" y="416949"/>
                  <a:pt x="161620" y="416949"/>
                </a:cubicBezTo>
                <a:cubicBezTo>
                  <a:pt x="160668" y="416949"/>
                  <a:pt x="159715" y="416949"/>
                  <a:pt x="158763" y="417902"/>
                </a:cubicBezTo>
                <a:cubicBezTo>
                  <a:pt x="158763" y="417902"/>
                  <a:pt x="158763" y="417902"/>
                  <a:pt x="157810" y="417902"/>
                </a:cubicBezTo>
                <a:cubicBezTo>
                  <a:pt x="156858" y="418854"/>
                  <a:pt x="155905" y="419807"/>
                  <a:pt x="154953" y="421712"/>
                </a:cubicBezTo>
                <a:cubicBezTo>
                  <a:pt x="154000" y="424569"/>
                  <a:pt x="154000" y="428379"/>
                  <a:pt x="153048" y="432189"/>
                </a:cubicBezTo>
                <a:cubicBezTo>
                  <a:pt x="152095" y="435047"/>
                  <a:pt x="150190" y="434094"/>
                  <a:pt x="149238" y="433142"/>
                </a:cubicBezTo>
                <a:cubicBezTo>
                  <a:pt x="148285" y="433142"/>
                  <a:pt x="148285" y="432189"/>
                  <a:pt x="147333" y="431237"/>
                </a:cubicBezTo>
                <a:cubicBezTo>
                  <a:pt x="142570" y="424569"/>
                  <a:pt x="137808" y="418854"/>
                  <a:pt x="130188" y="415044"/>
                </a:cubicBezTo>
                <a:cubicBezTo>
                  <a:pt x="119710" y="410282"/>
                  <a:pt x="107328" y="411234"/>
                  <a:pt x="97803" y="403614"/>
                </a:cubicBezTo>
                <a:cubicBezTo>
                  <a:pt x="87325" y="395042"/>
                  <a:pt x="88278" y="380754"/>
                  <a:pt x="82563" y="369324"/>
                </a:cubicBezTo>
                <a:cubicBezTo>
                  <a:pt x="80658" y="364562"/>
                  <a:pt x="73038" y="359799"/>
                  <a:pt x="66370" y="362657"/>
                </a:cubicBezTo>
                <a:cubicBezTo>
                  <a:pt x="50178" y="369324"/>
                  <a:pt x="65418" y="385517"/>
                  <a:pt x="70180" y="395042"/>
                </a:cubicBezTo>
                <a:cubicBezTo>
                  <a:pt x="71133" y="396947"/>
                  <a:pt x="72085" y="398852"/>
                  <a:pt x="72085" y="399804"/>
                </a:cubicBezTo>
                <a:cubicBezTo>
                  <a:pt x="71133" y="401709"/>
                  <a:pt x="68275" y="402662"/>
                  <a:pt x="66370" y="402662"/>
                </a:cubicBezTo>
                <a:cubicBezTo>
                  <a:pt x="66370" y="402662"/>
                  <a:pt x="66370" y="402662"/>
                  <a:pt x="66370" y="402662"/>
                </a:cubicBezTo>
                <a:cubicBezTo>
                  <a:pt x="64465" y="401709"/>
                  <a:pt x="61608" y="400757"/>
                  <a:pt x="59703" y="399804"/>
                </a:cubicBezTo>
                <a:cubicBezTo>
                  <a:pt x="56845" y="398852"/>
                  <a:pt x="53035" y="395994"/>
                  <a:pt x="49225" y="395994"/>
                </a:cubicBezTo>
                <a:cubicBezTo>
                  <a:pt x="44463" y="395994"/>
                  <a:pt x="40653" y="396947"/>
                  <a:pt x="36843" y="399804"/>
                </a:cubicBezTo>
                <a:cubicBezTo>
                  <a:pt x="29223" y="406472"/>
                  <a:pt x="42558" y="416949"/>
                  <a:pt x="48273" y="418854"/>
                </a:cubicBezTo>
                <a:cubicBezTo>
                  <a:pt x="63513" y="425522"/>
                  <a:pt x="84468" y="423617"/>
                  <a:pt x="100660" y="424569"/>
                </a:cubicBezTo>
                <a:cubicBezTo>
                  <a:pt x="112090" y="425522"/>
                  <a:pt x="119710" y="430284"/>
                  <a:pt x="125425" y="438857"/>
                </a:cubicBezTo>
                <a:cubicBezTo>
                  <a:pt x="128283" y="442667"/>
                  <a:pt x="133998" y="444572"/>
                  <a:pt x="137808" y="448382"/>
                </a:cubicBezTo>
                <a:cubicBezTo>
                  <a:pt x="143523" y="457907"/>
                  <a:pt x="133998" y="462669"/>
                  <a:pt x="124473" y="463622"/>
                </a:cubicBezTo>
                <a:cubicBezTo>
                  <a:pt x="117805" y="463622"/>
                  <a:pt x="112090" y="460764"/>
                  <a:pt x="107328" y="456954"/>
                </a:cubicBezTo>
                <a:cubicBezTo>
                  <a:pt x="101613" y="452192"/>
                  <a:pt x="97803" y="444572"/>
                  <a:pt x="90183" y="440762"/>
                </a:cubicBezTo>
                <a:cubicBezTo>
                  <a:pt x="84468" y="437904"/>
                  <a:pt x="77800" y="437904"/>
                  <a:pt x="73990" y="441714"/>
                </a:cubicBezTo>
                <a:cubicBezTo>
                  <a:pt x="63513" y="448382"/>
                  <a:pt x="73990" y="45695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84468" y="472194"/>
                  <a:pt x="69228" y="476957"/>
                  <a:pt x="63513" y="471242"/>
                </a:cubicBezTo>
                <a:cubicBezTo>
                  <a:pt x="60655" y="469337"/>
                  <a:pt x="58750" y="467432"/>
                  <a:pt x="56845" y="464574"/>
                </a:cubicBezTo>
                <a:cubicBezTo>
                  <a:pt x="53988" y="460764"/>
                  <a:pt x="52083" y="456954"/>
                  <a:pt x="49225" y="453144"/>
                </a:cubicBezTo>
                <a:cubicBezTo>
                  <a:pt x="44463" y="446477"/>
                  <a:pt x="40653" y="439809"/>
                  <a:pt x="33985" y="435999"/>
                </a:cubicBezTo>
                <a:cubicBezTo>
                  <a:pt x="25413" y="432189"/>
                  <a:pt x="7315" y="433142"/>
                  <a:pt x="8268" y="445524"/>
                </a:cubicBezTo>
                <a:cubicBezTo>
                  <a:pt x="8268" y="453144"/>
                  <a:pt x="12078" y="457907"/>
                  <a:pt x="17793" y="462669"/>
                </a:cubicBezTo>
                <a:cubicBezTo>
                  <a:pt x="23508" y="467432"/>
                  <a:pt x="42558" y="476957"/>
                  <a:pt x="39700" y="486482"/>
                </a:cubicBezTo>
                <a:cubicBezTo>
                  <a:pt x="35890" y="491244"/>
                  <a:pt x="25413" y="487434"/>
                  <a:pt x="18745" y="486482"/>
                </a:cubicBezTo>
                <a:cubicBezTo>
                  <a:pt x="13030" y="485529"/>
                  <a:pt x="9220" y="486482"/>
                  <a:pt x="5410" y="489339"/>
                </a:cubicBezTo>
                <a:cubicBezTo>
                  <a:pt x="-3162" y="495054"/>
                  <a:pt x="-305" y="507437"/>
                  <a:pt x="5410" y="513152"/>
                </a:cubicBezTo>
                <a:cubicBezTo>
                  <a:pt x="9220" y="516962"/>
                  <a:pt x="14935" y="517914"/>
                  <a:pt x="20650" y="516962"/>
                </a:cubicBezTo>
                <a:cubicBezTo>
                  <a:pt x="23508" y="516962"/>
                  <a:pt x="27318" y="515057"/>
                  <a:pt x="29223" y="513152"/>
                </a:cubicBezTo>
                <a:cubicBezTo>
                  <a:pt x="30175" y="512199"/>
                  <a:pt x="31128" y="512199"/>
                  <a:pt x="32080" y="512199"/>
                </a:cubicBezTo>
                <a:cubicBezTo>
                  <a:pt x="33985" y="511247"/>
                  <a:pt x="36843" y="509342"/>
                  <a:pt x="39700" y="509342"/>
                </a:cubicBezTo>
                <a:cubicBezTo>
                  <a:pt x="42558" y="509342"/>
                  <a:pt x="42558" y="512199"/>
                  <a:pt x="42558" y="514104"/>
                </a:cubicBezTo>
                <a:cubicBezTo>
                  <a:pt x="41605" y="516962"/>
                  <a:pt x="36843" y="519819"/>
                  <a:pt x="33985" y="521724"/>
                </a:cubicBezTo>
                <a:cubicBezTo>
                  <a:pt x="33033" y="522677"/>
                  <a:pt x="31128" y="523629"/>
                  <a:pt x="30175" y="524582"/>
                </a:cubicBezTo>
                <a:cubicBezTo>
                  <a:pt x="24460" y="530297"/>
                  <a:pt x="19698" y="536964"/>
                  <a:pt x="25413" y="545537"/>
                </a:cubicBezTo>
                <a:cubicBezTo>
                  <a:pt x="30175" y="552204"/>
                  <a:pt x="46368" y="548394"/>
                  <a:pt x="51130" y="543632"/>
                </a:cubicBezTo>
                <a:cubicBezTo>
                  <a:pt x="55893" y="539822"/>
                  <a:pt x="57798" y="534107"/>
                  <a:pt x="59703" y="528392"/>
                </a:cubicBezTo>
                <a:cubicBezTo>
                  <a:pt x="59703" y="528392"/>
                  <a:pt x="59703" y="528392"/>
                  <a:pt x="59703" y="527439"/>
                </a:cubicBezTo>
                <a:cubicBezTo>
                  <a:pt x="60655" y="519819"/>
                  <a:pt x="61608" y="509342"/>
                  <a:pt x="68275" y="503627"/>
                </a:cubicBezTo>
                <a:cubicBezTo>
                  <a:pt x="73990" y="498864"/>
                  <a:pt x="76848" y="507437"/>
                  <a:pt x="80658" y="508389"/>
                </a:cubicBezTo>
                <a:cubicBezTo>
                  <a:pt x="80658" y="508389"/>
                  <a:pt x="80658" y="508389"/>
                  <a:pt x="80658" y="508389"/>
                </a:cubicBezTo>
                <a:cubicBezTo>
                  <a:pt x="83515" y="509342"/>
                  <a:pt x="87325" y="507437"/>
                  <a:pt x="89230" y="506484"/>
                </a:cubicBezTo>
                <a:cubicBezTo>
                  <a:pt x="93040" y="504579"/>
                  <a:pt x="101613" y="495054"/>
                  <a:pt x="106375" y="504579"/>
                </a:cubicBezTo>
                <a:cubicBezTo>
                  <a:pt x="108280" y="507437"/>
                  <a:pt x="101613" y="515057"/>
                  <a:pt x="99708" y="516962"/>
                </a:cubicBezTo>
                <a:cubicBezTo>
                  <a:pt x="93993" y="524582"/>
                  <a:pt x="107328" y="529344"/>
                  <a:pt x="113043" y="527439"/>
                </a:cubicBezTo>
                <a:cubicBezTo>
                  <a:pt x="113043" y="527439"/>
                  <a:pt x="113043" y="527439"/>
                  <a:pt x="113043" y="527439"/>
                </a:cubicBezTo>
                <a:cubicBezTo>
                  <a:pt x="120663" y="527439"/>
                  <a:pt x="125425" y="519819"/>
                  <a:pt x="127330" y="513152"/>
                </a:cubicBezTo>
                <a:cubicBezTo>
                  <a:pt x="127330" y="511247"/>
                  <a:pt x="128283" y="509342"/>
                  <a:pt x="128283" y="507437"/>
                </a:cubicBezTo>
                <a:cubicBezTo>
                  <a:pt x="128283" y="505532"/>
                  <a:pt x="128283" y="504579"/>
                  <a:pt x="129235" y="503627"/>
                </a:cubicBezTo>
                <a:cubicBezTo>
                  <a:pt x="130188" y="500769"/>
                  <a:pt x="132093" y="497912"/>
                  <a:pt x="134950" y="498864"/>
                </a:cubicBezTo>
                <a:cubicBezTo>
                  <a:pt x="138760" y="498864"/>
                  <a:pt x="139713" y="502674"/>
                  <a:pt x="142570" y="502674"/>
                </a:cubicBezTo>
                <a:cubicBezTo>
                  <a:pt x="146380" y="503627"/>
                  <a:pt x="149238" y="502674"/>
                  <a:pt x="152095" y="501722"/>
                </a:cubicBezTo>
                <a:cubicBezTo>
                  <a:pt x="153048" y="501722"/>
                  <a:pt x="153048" y="500769"/>
                  <a:pt x="154000" y="500769"/>
                </a:cubicBezTo>
                <a:cubicBezTo>
                  <a:pt x="156858" y="498864"/>
                  <a:pt x="159715" y="496959"/>
                  <a:pt x="162573" y="497912"/>
                </a:cubicBezTo>
                <a:cubicBezTo>
                  <a:pt x="164478" y="498864"/>
                  <a:pt x="163525" y="500769"/>
                  <a:pt x="162573" y="502674"/>
                </a:cubicBezTo>
                <a:cubicBezTo>
                  <a:pt x="162573" y="502674"/>
                  <a:pt x="162573" y="502674"/>
                  <a:pt x="162573" y="502674"/>
                </a:cubicBezTo>
                <a:cubicBezTo>
                  <a:pt x="157810" y="508389"/>
                  <a:pt x="147333" y="517914"/>
                  <a:pt x="160668" y="522677"/>
                </a:cubicBezTo>
                <a:cubicBezTo>
                  <a:pt x="172098" y="526487"/>
                  <a:pt x="182575" y="509342"/>
                  <a:pt x="188290" y="502674"/>
                </a:cubicBezTo>
                <a:cubicBezTo>
                  <a:pt x="195910" y="493149"/>
                  <a:pt x="209245" y="489339"/>
                  <a:pt x="221628" y="490292"/>
                </a:cubicBezTo>
                <a:cubicBezTo>
                  <a:pt x="228295" y="490292"/>
                  <a:pt x="244488" y="496007"/>
                  <a:pt x="235915" y="506484"/>
                </a:cubicBezTo>
                <a:cubicBezTo>
                  <a:pt x="233058" y="510294"/>
                  <a:pt x="227343" y="513152"/>
                  <a:pt x="223533" y="516009"/>
                </a:cubicBezTo>
                <a:cubicBezTo>
                  <a:pt x="216865" y="520772"/>
                  <a:pt x="195910" y="526487"/>
                  <a:pt x="199720" y="537917"/>
                </a:cubicBezTo>
                <a:cubicBezTo>
                  <a:pt x="203530" y="547442"/>
                  <a:pt x="216865" y="546489"/>
                  <a:pt x="225438" y="541727"/>
                </a:cubicBezTo>
                <a:cubicBezTo>
                  <a:pt x="232105" y="537917"/>
                  <a:pt x="235915" y="533154"/>
                  <a:pt x="240678" y="527439"/>
                </a:cubicBezTo>
                <a:cubicBezTo>
                  <a:pt x="245440" y="521724"/>
                  <a:pt x="248298" y="511247"/>
                  <a:pt x="254965" y="507437"/>
                </a:cubicBezTo>
                <a:cubicBezTo>
                  <a:pt x="256870" y="506484"/>
                  <a:pt x="258775" y="506484"/>
                  <a:pt x="261633" y="505532"/>
                </a:cubicBezTo>
                <a:cubicBezTo>
                  <a:pt x="265443" y="504579"/>
                  <a:pt x="270205" y="504579"/>
                  <a:pt x="272110" y="507437"/>
                </a:cubicBezTo>
                <a:cubicBezTo>
                  <a:pt x="274015" y="510294"/>
                  <a:pt x="272110" y="515057"/>
                  <a:pt x="273063" y="517914"/>
                </a:cubicBezTo>
                <a:cubicBezTo>
                  <a:pt x="273063" y="520772"/>
                  <a:pt x="273063" y="525534"/>
                  <a:pt x="276873" y="527439"/>
                </a:cubicBezTo>
                <a:cubicBezTo>
                  <a:pt x="278778" y="528392"/>
                  <a:pt x="280683" y="528392"/>
                  <a:pt x="282588" y="527439"/>
                </a:cubicBezTo>
                <a:cubicBezTo>
                  <a:pt x="287350" y="525534"/>
                  <a:pt x="289255" y="522677"/>
                  <a:pt x="291160" y="517914"/>
                </a:cubicBezTo>
                <a:cubicBezTo>
                  <a:pt x="293065" y="512199"/>
                  <a:pt x="293065" y="489339"/>
                  <a:pt x="312115" y="502674"/>
                </a:cubicBezTo>
                <a:cubicBezTo>
                  <a:pt x="315925" y="504579"/>
                  <a:pt x="318783" y="508389"/>
                  <a:pt x="320688" y="511247"/>
                </a:cubicBezTo>
                <a:cubicBezTo>
                  <a:pt x="335928" y="529344"/>
                  <a:pt x="337833" y="552204"/>
                  <a:pt x="336880" y="574112"/>
                </a:cubicBezTo>
                <a:cubicBezTo>
                  <a:pt x="335928" y="589352"/>
                  <a:pt x="326403" y="606497"/>
                  <a:pt x="332118" y="620784"/>
                </a:cubicBezTo>
                <a:cubicBezTo>
                  <a:pt x="336880" y="632214"/>
                  <a:pt x="356883" y="635072"/>
                  <a:pt x="368313" y="634119"/>
                </a:cubicBezTo>
                <a:cubicBezTo>
                  <a:pt x="381648" y="633167"/>
                  <a:pt x="397840" y="629357"/>
                  <a:pt x="397840" y="614117"/>
                </a:cubicBezTo>
                <a:cubicBezTo>
                  <a:pt x="397840" y="597924"/>
                  <a:pt x="391173" y="580779"/>
                  <a:pt x="388315" y="563634"/>
                </a:cubicBezTo>
                <a:cubicBezTo>
                  <a:pt x="384505" y="539822"/>
                  <a:pt x="380695" y="496959"/>
                  <a:pt x="419748" y="500769"/>
                </a:cubicBezTo>
                <a:cubicBezTo>
                  <a:pt x="419748" y="500769"/>
                  <a:pt x="419748" y="500769"/>
                  <a:pt x="419748" y="500769"/>
                </a:cubicBezTo>
                <a:cubicBezTo>
                  <a:pt x="429273" y="503627"/>
                  <a:pt x="437845" y="506484"/>
                  <a:pt x="441655" y="516009"/>
                </a:cubicBezTo>
                <a:cubicBezTo>
                  <a:pt x="442608" y="518867"/>
                  <a:pt x="445465" y="533154"/>
                  <a:pt x="450228" y="535059"/>
                </a:cubicBezTo>
                <a:cubicBezTo>
                  <a:pt x="451180" y="536012"/>
                  <a:pt x="452133" y="536012"/>
                  <a:pt x="453085" y="536012"/>
                </a:cubicBezTo>
                <a:cubicBezTo>
                  <a:pt x="457848" y="535059"/>
                  <a:pt x="461658" y="533154"/>
                  <a:pt x="465468" y="530297"/>
                </a:cubicBezTo>
                <a:cubicBezTo>
                  <a:pt x="466420" y="528392"/>
                  <a:pt x="468325" y="527439"/>
                  <a:pt x="469278" y="525534"/>
                </a:cubicBezTo>
                <a:cubicBezTo>
                  <a:pt x="470230" y="523629"/>
                  <a:pt x="470230" y="521724"/>
                  <a:pt x="471183" y="519819"/>
                </a:cubicBezTo>
                <a:cubicBezTo>
                  <a:pt x="471183" y="517914"/>
                  <a:pt x="470230" y="516962"/>
                  <a:pt x="469278" y="515057"/>
                </a:cubicBezTo>
                <a:cubicBezTo>
                  <a:pt x="467373" y="512199"/>
                  <a:pt x="464515" y="509342"/>
                  <a:pt x="462610" y="506484"/>
                </a:cubicBezTo>
                <a:cubicBezTo>
                  <a:pt x="462610" y="505532"/>
                  <a:pt x="462610" y="504579"/>
                  <a:pt x="463563" y="503627"/>
                </a:cubicBezTo>
                <a:cubicBezTo>
                  <a:pt x="466420" y="502674"/>
                  <a:pt x="468325" y="504579"/>
                  <a:pt x="470230" y="506484"/>
                </a:cubicBezTo>
                <a:cubicBezTo>
                  <a:pt x="470230" y="506484"/>
                  <a:pt x="470230" y="506484"/>
                  <a:pt x="470230" y="506484"/>
                </a:cubicBezTo>
                <a:cubicBezTo>
                  <a:pt x="472135" y="508389"/>
                  <a:pt x="474040" y="510294"/>
                  <a:pt x="474993" y="510294"/>
                </a:cubicBezTo>
                <a:cubicBezTo>
                  <a:pt x="480708" y="513152"/>
                  <a:pt x="486423" y="512199"/>
                  <a:pt x="493090" y="512199"/>
                </a:cubicBezTo>
                <a:cubicBezTo>
                  <a:pt x="503568" y="511247"/>
                  <a:pt x="514998" y="514104"/>
                  <a:pt x="521665" y="522677"/>
                </a:cubicBezTo>
                <a:cubicBezTo>
                  <a:pt x="526428" y="529344"/>
                  <a:pt x="526428" y="540774"/>
                  <a:pt x="531190" y="548394"/>
                </a:cubicBezTo>
                <a:cubicBezTo>
                  <a:pt x="532143" y="550299"/>
                  <a:pt x="536905" y="555062"/>
                  <a:pt x="541668" y="556967"/>
                </a:cubicBezTo>
                <a:cubicBezTo>
                  <a:pt x="545478" y="556967"/>
                  <a:pt x="550240" y="555062"/>
                  <a:pt x="551193" y="551252"/>
                </a:cubicBezTo>
                <a:cubicBezTo>
                  <a:pt x="551193" y="551252"/>
                  <a:pt x="551193" y="550299"/>
                  <a:pt x="551193" y="550299"/>
                </a:cubicBezTo>
                <a:cubicBezTo>
                  <a:pt x="551193" y="550299"/>
                  <a:pt x="551193" y="550299"/>
                  <a:pt x="551193" y="549347"/>
                </a:cubicBezTo>
                <a:cubicBezTo>
                  <a:pt x="551193" y="545537"/>
                  <a:pt x="548335" y="542679"/>
                  <a:pt x="547383" y="539822"/>
                </a:cubicBezTo>
                <a:cubicBezTo>
                  <a:pt x="547383" y="538869"/>
                  <a:pt x="546430" y="538869"/>
                  <a:pt x="546430" y="537917"/>
                </a:cubicBezTo>
                <a:cubicBezTo>
                  <a:pt x="544525" y="535059"/>
                  <a:pt x="542620" y="532202"/>
                  <a:pt x="543573" y="529344"/>
                </a:cubicBezTo>
                <a:cubicBezTo>
                  <a:pt x="543573" y="527439"/>
                  <a:pt x="545478" y="525534"/>
                  <a:pt x="548335" y="525534"/>
                </a:cubicBezTo>
                <a:cubicBezTo>
                  <a:pt x="550240" y="525534"/>
                  <a:pt x="552145" y="526487"/>
                  <a:pt x="554050" y="528392"/>
                </a:cubicBezTo>
                <a:cubicBezTo>
                  <a:pt x="556908" y="530297"/>
                  <a:pt x="559765" y="532202"/>
                  <a:pt x="562623" y="533154"/>
                </a:cubicBezTo>
                <a:cubicBezTo>
                  <a:pt x="562623" y="533154"/>
                  <a:pt x="563575" y="533154"/>
                  <a:pt x="563575" y="533154"/>
                </a:cubicBezTo>
                <a:cubicBezTo>
                  <a:pt x="567385" y="536012"/>
                  <a:pt x="571195" y="537917"/>
                  <a:pt x="575958" y="538869"/>
                </a:cubicBezTo>
                <a:cubicBezTo>
                  <a:pt x="587388" y="540774"/>
                  <a:pt x="597865" y="545537"/>
                  <a:pt x="609295" y="547442"/>
                </a:cubicBezTo>
                <a:cubicBezTo>
                  <a:pt x="620725" y="550299"/>
                  <a:pt x="626440" y="553157"/>
                  <a:pt x="631203" y="563634"/>
                </a:cubicBezTo>
                <a:cubicBezTo>
                  <a:pt x="634060" y="569349"/>
                  <a:pt x="638823" y="575064"/>
                  <a:pt x="644538" y="578874"/>
                </a:cubicBezTo>
                <a:cubicBezTo>
                  <a:pt x="650253" y="582684"/>
                  <a:pt x="663588" y="581732"/>
                  <a:pt x="665493" y="574112"/>
                </a:cubicBezTo>
                <a:cubicBezTo>
                  <a:pt x="667398" y="568397"/>
                  <a:pt x="666445" y="564587"/>
                  <a:pt x="662635" y="558872"/>
                </a:cubicBezTo>
                <a:cubicBezTo>
                  <a:pt x="659778" y="555062"/>
                  <a:pt x="651205" y="551252"/>
                  <a:pt x="646443" y="546489"/>
                </a:cubicBezTo>
                <a:cubicBezTo>
                  <a:pt x="644538" y="538869"/>
                  <a:pt x="678828" y="536012"/>
                  <a:pt x="684543" y="534107"/>
                </a:cubicBezTo>
                <a:cubicBezTo>
                  <a:pt x="690258" y="532202"/>
                  <a:pt x="695020" y="526487"/>
                  <a:pt x="691210" y="520772"/>
                </a:cubicBezTo>
                <a:cubicBezTo>
                  <a:pt x="686448" y="513152"/>
                  <a:pt x="676923" y="514104"/>
                  <a:pt x="669303" y="515057"/>
                </a:cubicBezTo>
                <a:cubicBezTo>
                  <a:pt x="664540" y="516009"/>
                  <a:pt x="658825" y="517914"/>
                  <a:pt x="655015" y="520772"/>
                </a:cubicBezTo>
                <a:cubicBezTo>
                  <a:pt x="651205" y="522677"/>
                  <a:pt x="647395" y="525534"/>
                  <a:pt x="643585" y="527439"/>
                </a:cubicBezTo>
                <a:cubicBezTo>
                  <a:pt x="636918" y="530297"/>
                  <a:pt x="631203" y="529344"/>
                  <a:pt x="624535" y="527439"/>
                </a:cubicBezTo>
                <a:cubicBezTo>
                  <a:pt x="619773" y="526487"/>
                  <a:pt x="615010" y="526487"/>
                  <a:pt x="610248" y="525534"/>
                </a:cubicBezTo>
                <a:cubicBezTo>
                  <a:pt x="606438" y="524582"/>
                  <a:pt x="599770" y="523629"/>
                  <a:pt x="601675" y="518867"/>
                </a:cubicBezTo>
                <a:cubicBezTo>
                  <a:pt x="602628" y="515057"/>
                  <a:pt x="610248" y="515057"/>
                  <a:pt x="614058" y="515057"/>
                </a:cubicBezTo>
                <a:cubicBezTo>
                  <a:pt x="619773" y="515057"/>
                  <a:pt x="629298" y="515057"/>
                  <a:pt x="632155" y="509342"/>
                </a:cubicBezTo>
                <a:cubicBezTo>
                  <a:pt x="632155" y="507437"/>
                  <a:pt x="630250" y="505532"/>
                  <a:pt x="628345" y="503627"/>
                </a:cubicBezTo>
                <a:cubicBezTo>
                  <a:pt x="622630" y="499817"/>
                  <a:pt x="610248" y="503627"/>
                  <a:pt x="604533" y="505532"/>
                </a:cubicBezTo>
                <a:cubicBezTo>
                  <a:pt x="596913" y="508389"/>
                  <a:pt x="591198" y="511247"/>
                  <a:pt x="583578" y="509342"/>
                </a:cubicBezTo>
                <a:cubicBezTo>
                  <a:pt x="575958" y="507437"/>
                  <a:pt x="568338" y="504579"/>
                  <a:pt x="560718" y="501722"/>
                </a:cubicBezTo>
                <a:cubicBezTo>
                  <a:pt x="552145" y="497912"/>
                  <a:pt x="549288" y="492197"/>
                  <a:pt x="558813" y="487434"/>
                </a:cubicBezTo>
                <a:cubicBezTo>
                  <a:pt x="562623" y="485529"/>
                  <a:pt x="566433" y="485529"/>
                  <a:pt x="570243" y="484577"/>
                </a:cubicBezTo>
                <a:cubicBezTo>
                  <a:pt x="573100" y="483624"/>
                  <a:pt x="576910" y="483624"/>
                  <a:pt x="578815" y="480767"/>
                </a:cubicBezTo>
                <a:cubicBezTo>
                  <a:pt x="583578" y="476004"/>
                  <a:pt x="575958" y="471242"/>
                  <a:pt x="571195" y="471242"/>
                </a:cubicBezTo>
                <a:cubicBezTo>
                  <a:pt x="562623" y="469337"/>
                  <a:pt x="553098" y="474099"/>
                  <a:pt x="546430" y="478862"/>
                </a:cubicBezTo>
                <a:cubicBezTo>
                  <a:pt x="536905" y="485529"/>
                  <a:pt x="531190" y="490292"/>
                  <a:pt x="518808" y="490292"/>
                </a:cubicBezTo>
                <a:cubicBezTo>
                  <a:pt x="509283" y="490292"/>
                  <a:pt x="498805" y="487434"/>
                  <a:pt x="489280" y="485529"/>
                </a:cubicBezTo>
                <a:cubicBezTo>
                  <a:pt x="477850" y="482672"/>
                  <a:pt x="467373" y="478862"/>
                  <a:pt x="456895" y="474099"/>
                </a:cubicBezTo>
                <a:cubicBezTo>
                  <a:pt x="456895" y="474099"/>
                  <a:pt x="456895" y="474099"/>
                  <a:pt x="456895" y="474099"/>
                </a:cubicBezTo>
                <a:cubicBezTo>
                  <a:pt x="454990" y="473147"/>
                  <a:pt x="454038" y="472194"/>
                  <a:pt x="453085" y="471242"/>
                </a:cubicBezTo>
                <a:cubicBezTo>
                  <a:pt x="452133" y="470289"/>
                  <a:pt x="451180" y="467432"/>
                  <a:pt x="452133" y="466479"/>
                </a:cubicBezTo>
                <a:cubicBezTo>
                  <a:pt x="453085" y="465527"/>
                  <a:pt x="453085" y="464574"/>
                  <a:pt x="454038" y="464574"/>
                </a:cubicBezTo>
                <a:cubicBezTo>
                  <a:pt x="454038" y="464574"/>
                  <a:pt x="454038" y="464574"/>
                  <a:pt x="454038" y="464574"/>
                </a:cubicBezTo>
                <a:cubicBezTo>
                  <a:pt x="456895" y="463622"/>
                  <a:pt x="460705" y="462669"/>
                  <a:pt x="463563" y="461717"/>
                </a:cubicBezTo>
                <a:cubicBezTo>
                  <a:pt x="468325" y="460764"/>
                  <a:pt x="473088" y="460764"/>
                  <a:pt x="476898" y="459812"/>
                </a:cubicBezTo>
                <a:cubicBezTo>
                  <a:pt x="484518" y="459812"/>
                  <a:pt x="493090" y="457907"/>
                  <a:pt x="500710" y="456002"/>
                </a:cubicBezTo>
                <a:cubicBezTo>
                  <a:pt x="514998" y="453144"/>
                  <a:pt x="528333" y="451239"/>
                  <a:pt x="542620" y="450287"/>
                </a:cubicBezTo>
                <a:cubicBezTo>
                  <a:pt x="549288" y="449334"/>
                  <a:pt x="555955" y="449334"/>
                  <a:pt x="562623" y="447429"/>
                </a:cubicBezTo>
                <a:cubicBezTo>
                  <a:pt x="575005" y="443619"/>
                  <a:pt x="584530" y="451239"/>
                  <a:pt x="593103" y="456954"/>
                </a:cubicBezTo>
                <a:cubicBezTo>
                  <a:pt x="596913" y="458859"/>
                  <a:pt x="604533" y="463622"/>
                  <a:pt x="608343" y="468384"/>
                </a:cubicBezTo>
                <a:cubicBezTo>
                  <a:pt x="611200" y="476957"/>
                  <a:pt x="605485" y="487434"/>
                  <a:pt x="614058" y="495054"/>
                </a:cubicBezTo>
                <a:cubicBezTo>
                  <a:pt x="618820" y="498864"/>
                  <a:pt x="627393" y="502674"/>
                  <a:pt x="631203" y="496007"/>
                </a:cubicBezTo>
                <a:cubicBezTo>
                  <a:pt x="633108" y="493149"/>
                  <a:pt x="633108" y="490292"/>
                  <a:pt x="633108" y="487434"/>
                </a:cubicBezTo>
                <a:cubicBezTo>
                  <a:pt x="633108" y="484577"/>
                  <a:pt x="631203" y="480767"/>
                  <a:pt x="631203" y="477909"/>
                </a:cubicBezTo>
                <a:cubicBezTo>
                  <a:pt x="629298" y="472194"/>
                  <a:pt x="635965" y="474099"/>
                  <a:pt x="639775" y="475052"/>
                </a:cubicBezTo>
                <a:cubicBezTo>
                  <a:pt x="640728" y="475052"/>
                  <a:pt x="641680" y="475052"/>
                  <a:pt x="642633" y="474099"/>
                </a:cubicBezTo>
                <a:cubicBezTo>
                  <a:pt x="648348" y="472194"/>
                  <a:pt x="653110" y="472194"/>
                  <a:pt x="658825" y="475052"/>
                </a:cubicBezTo>
                <a:cubicBezTo>
                  <a:pt x="664540" y="478862"/>
                  <a:pt x="668350" y="481719"/>
                  <a:pt x="675970" y="484577"/>
                </a:cubicBezTo>
                <a:cubicBezTo>
                  <a:pt x="683590" y="487434"/>
                  <a:pt x="693115" y="485529"/>
                  <a:pt x="698830" y="480767"/>
                </a:cubicBezTo>
                <a:cubicBezTo>
                  <a:pt x="703593" y="476004"/>
                  <a:pt x="704545" y="463622"/>
                  <a:pt x="698830" y="459812"/>
                </a:cubicBezTo>
                <a:cubicBezTo>
                  <a:pt x="685495" y="450287"/>
                  <a:pt x="670255" y="461717"/>
                  <a:pt x="655015" y="456954"/>
                </a:cubicBezTo>
                <a:cubicBezTo>
                  <a:pt x="649300" y="455049"/>
                  <a:pt x="645490" y="452192"/>
                  <a:pt x="639775" y="451239"/>
                </a:cubicBezTo>
                <a:cubicBezTo>
                  <a:pt x="634060" y="451239"/>
                  <a:pt x="622630" y="444572"/>
                  <a:pt x="618820" y="439809"/>
                </a:cubicBezTo>
                <a:cubicBezTo>
                  <a:pt x="617868" y="435999"/>
                  <a:pt x="631203" y="433142"/>
                  <a:pt x="632155" y="433142"/>
                </a:cubicBezTo>
                <a:cubicBezTo>
                  <a:pt x="638823" y="432189"/>
                  <a:pt x="644538" y="431237"/>
                  <a:pt x="651205" y="429332"/>
                </a:cubicBezTo>
                <a:cubicBezTo>
                  <a:pt x="662635" y="426474"/>
                  <a:pt x="675018" y="421712"/>
                  <a:pt x="686448" y="420759"/>
                </a:cubicBezTo>
                <a:cubicBezTo>
                  <a:pt x="699783" y="418854"/>
                  <a:pt x="715023" y="421712"/>
                  <a:pt x="720738" y="435047"/>
                </a:cubicBezTo>
                <a:cubicBezTo>
                  <a:pt x="723595" y="440762"/>
                  <a:pt x="729310" y="443619"/>
                  <a:pt x="735978" y="442667"/>
                </a:cubicBezTo>
                <a:cubicBezTo>
                  <a:pt x="749313" y="440762"/>
                  <a:pt x="743598" y="421712"/>
                  <a:pt x="737883" y="415997"/>
                </a:cubicBezTo>
                <a:cubicBezTo>
                  <a:pt x="734073" y="412187"/>
                  <a:pt x="731215" y="409329"/>
                  <a:pt x="727405" y="406472"/>
                </a:cubicBezTo>
                <a:cubicBezTo>
                  <a:pt x="722643" y="403614"/>
                  <a:pt x="708355" y="402662"/>
                  <a:pt x="717880" y="391232"/>
                </a:cubicBezTo>
                <a:cubicBezTo>
                  <a:pt x="724548" y="383612"/>
                  <a:pt x="736930" y="378849"/>
                  <a:pt x="746455" y="385517"/>
                </a:cubicBezTo>
                <a:cubicBezTo>
                  <a:pt x="750265" y="388374"/>
                  <a:pt x="753123" y="391232"/>
                  <a:pt x="757885" y="393137"/>
                </a:cubicBezTo>
                <a:cubicBezTo>
                  <a:pt x="760743" y="394089"/>
                  <a:pt x="767410" y="391232"/>
                  <a:pt x="768363" y="388374"/>
                </a:cubicBezTo>
                <a:cubicBezTo>
                  <a:pt x="777888" y="387422"/>
                  <a:pt x="775983" y="381707"/>
                  <a:pt x="772173" y="37599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10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11"/>
          <p:cNvSpPr txBox="1"/>
          <p:nvPr>
            <p:ph type="title"/>
          </p:nvPr>
        </p:nvSpPr>
        <p:spPr>
          <a:xfrm>
            <a:off x="415600" y="740800"/>
            <a:ext cx="37440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211" name="Google Shape;211;p11"/>
          <p:cNvSpPr txBox="1"/>
          <p:nvPr>
            <p:ph idx="1" type="body"/>
          </p:nvPr>
        </p:nvSpPr>
        <p:spPr>
          <a:xfrm>
            <a:off x="415600" y="1852800"/>
            <a:ext cx="3744000" cy="4239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30200" lvl="0" marL="4572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21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>
              <a:spcBef>
                <a:spcPts val="21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21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2100"/>
              </a:spcBef>
              <a:spcAft>
                <a:spcPts val="21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12" name="Google Shape;212;p1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3" name="Google Shape;213;p11"/>
          <p:cNvSpPr txBox="1"/>
          <p:nvPr>
            <p:ph idx="2" type="sldNum"/>
          </p:nvPr>
        </p:nvSpPr>
        <p:spPr>
          <a:xfrm flipH="1">
            <a:off x="163690" y="62114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4" name="Google Shape;214;p11"/>
          <p:cNvSpPr txBox="1"/>
          <p:nvPr>
            <p:ph idx="3" type="sldNum"/>
          </p:nvPr>
        </p:nvSpPr>
        <p:spPr>
          <a:xfrm flipH="1">
            <a:off x="163690" y="62114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5" name="Google Shape;215;p11"/>
          <p:cNvSpPr txBox="1"/>
          <p:nvPr/>
        </p:nvSpPr>
        <p:spPr>
          <a:xfrm flipH="1">
            <a:off x="163690" y="62114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300">
                <a:solidFill>
                  <a:srgbClr val="022980"/>
                </a:solidFill>
              </a:rPr>
              <a:t>‹#›</a:t>
            </a:fld>
            <a:endParaRPr sz="1300">
              <a:solidFill>
                <a:srgbClr val="022980"/>
              </a:solidFill>
            </a:endParaRPr>
          </a:p>
        </p:txBody>
      </p:sp>
      <p:sp>
        <p:nvSpPr>
          <p:cNvPr id="216" name="Google Shape;216;p11"/>
          <p:cNvSpPr/>
          <p:nvPr/>
        </p:nvSpPr>
        <p:spPr>
          <a:xfrm>
            <a:off x="-8025" y="4822024"/>
            <a:ext cx="12200021" cy="202895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7" name="Google Shape;217;p11"/>
          <p:cNvSpPr/>
          <p:nvPr/>
        </p:nvSpPr>
        <p:spPr>
          <a:xfrm flipH="1">
            <a:off x="-8021" y="5093701"/>
            <a:ext cx="12200021" cy="176431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8" name="Google Shape;218;p11"/>
          <p:cNvSpPr/>
          <p:nvPr/>
        </p:nvSpPr>
        <p:spPr>
          <a:xfrm>
            <a:off x="-8021" y="5220318"/>
            <a:ext cx="12200021" cy="163198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" name="Google Shape;219;p11"/>
          <p:cNvSpPr/>
          <p:nvPr/>
        </p:nvSpPr>
        <p:spPr>
          <a:xfrm>
            <a:off x="-8021" y="5711206"/>
            <a:ext cx="12200021" cy="113945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0" name="Google Shape;220;p11"/>
          <p:cNvSpPr/>
          <p:nvPr/>
        </p:nvSpPr>
        <p:spPr>
          <a:xfrm flipH="1">
            <a:off x="-8021" y="6048090"/>
            <a:ext cx="12200021" cy="80129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1" name="Google Shape;221;p11"/>
          <p:cNvSpPr/>
          <p:nvPr/>
        </p:nvSpPr>
        <p:spPr>
          <a:xfrm flipH="1">
            <a:off x="-273225" y="4761646"/>
            <a:ext cx="2153379" cy="1761738"/>
          </a:xfrm>
          <a:custGeom>
            <a:rect b="b" l="l" r="r" t="t"/>
            <a:pathLst>
              <a:path extrusionOk="0" h="634289" w="775294">
                <a:moveTo>
                  <a:pt x="772173" y="375992"/>
                </a:moveTo>
                <a:cubicBezTo>
                  <a:pt x="770268" y="373134"/>
                  <a:pt x="765505" y="370277"/>
                  <a:pt x="761695" y="368372"/>
                </a:cubicBezTo>
                <a:cubicBezTo>
                  <a:pt x="757885" y="367419"/>
                  <a:pt x="754075" y="366467"/>
                  <a:pt x="749313" y="367419"/>
                </a:cubicBezTo>
                <a:cubicBezTo>
                  <a:pt x="745503" y="367419"/>
                  <a:pt x="741693" y="368372"/>
                  <a:pt x="737883" y="366467"/>
                </a:cubicBezTo>
                <a:cubicBezTo>
                  <a:pt x="730263" y="362657"/>
                  <a:pt x="739788" y="351227"/>
                  <a:pt x="743598" y="344559"/>
                </a:cubicBezTo>
                <a:cubicBezTo>
                  <a:pt x="743598" y="343607"/>
                  <a:pt x="744550" y="342654"/>
                  <a:pt x="744550" y="341702"/>
                </a:cubicBezTo>
                <a:cubicBezTo>
                  <a:pt x="749313" y="328367"/>
                  <a:pt x="732168" y="327414"/>
                  <a:pt x="724548" y="334082"/>
                </a:cubicBezTo>
                <a:cubicBezTo>
                  <a:pt x="717880" y="339797"/>
                  <a:pt x="718833" y="351227"/>
                  <a:pt x="717880" y="357894"/>
                </a:cubicBezTo>
                <a:cubicBezTo>
                  <a:pt x="715975" y="365514"/>
                  <a:pt x="715023" y="373134"/>
                  <a:pt x="712165" y="380754"/>
                </a:cubicBezTo>
                <a:cubicBezTo>
                  <a:pt x="701688" y="395042"/>
                  <a:pt x="688353" y="398852"/>
                  <a:pt x="672160" y="401709"/>
                </a:cubicBezTo>
                <a:cubicBezTo>
                  <a:pt x="665493" y="403614"/>
                  <a:pt x="659778" y="405519"/>
                  <a:pt x="653110" y="407424"/>
                </a:cubicBezTo>
                <a:cubicBezTo>
                  <a:pt x="651205" y="408377"/>
                  <a:pt x="649300" y="409329"/>
                  <a:pt x="647395" y="409329"/>
                </a:cubicBezTo>
                <a:lnTo>
                  <a:pt x="647395" y="409329"/>
                </a:lnTo>
                <a:cubicBezTo>
                  <a:pt x="647395" y="409329"/>
                  <a:pt x="647395" y="409329"/>
                  <a:pt x="647395" y="409329"/>
                </a:cubicBezTo>
                <a:cubicBezTo>
                  <a:pt x="646443" y="409329"/>
                  <a:pt x="645490" y="409329"/>
                  <a:pt x="644538" y="409329"/>
                </a:cubicBezTo>
                <a:cubicBezTo>
                  <a:pt x="637870" y="408377"/>
                  <a:pt x="642633" y="398852"/>
                  <a:pt x="644538" y="396947"/>
                </a:cubicBezTo>
                <a:cubicBezTo>
                  <a:pt x="647395" y="393137"/>
                  <a:pt x="651205" y="388374"/>
                  <a:pt x="655015" y="385517"/>
                </a:cubicBezTo>
                <a:cubicBezTo>
                  <a:pt x="660730" y="380754"/>
                  <a:pt x="673113" y="382659"/>
                  <a:pt x="679780" y="381707"/>
                </a:cubicBezTo>
                <a:cubicBezTo>
                  <a:pt x="683590" y="381707"/>
                  <a:pt x="686448" y="378849"/>
                  <a:pt x="689305" y="375992"/>
                </a:cubicBezTo>
                <a:cubicBezTo>
                  <a:pt x="692163" y="373134"/>
                  <a:pt x="695020" y="363609"/>
                  <a:pt x="689305" y="360752"/>
                </a:cubicBezTo>
                <a:cubicBezTo>
                  <a:pt x="685495" y="358847"/>
                  <a:pt x="683590" y="359799"/>
                  <a:pt x="679780" y="360752"/>
                </a:cubicBezTo>
                <a:cubicBezTo>
                  <a:pt x="675970" y="361704"/>
                  <a:pt x="673113" y="364562"/>
                  <a:pt x="670255" y="365514"/>
                </a:cubicBezTo>
                <a:cubicBezTo>
                  <a:pt x="673113" y="364562"/>
                  <a:pt x="661683" y="371229"/>
                  <a:pt x="663588" y="365514"/>
                </a:cubicBezTo>
                <a:cubicBezTo>
                  <a:pt x="670255" y="350274"/>
                  <a:pt x="683590" y="335034"/>
                  <a:pt x="698830" y="328367"/>
                </a:cubicBezTo>
                <a:cubicBezTo>
                  <a:pt x="707403" y="325509"/>
                  <a:pt x="713118" y="321699"/>
                  <a:pt x="716928" y="314079"/>
                </a:cubicBezTo>
                <a:cubicBezTo>
                  <a:pt x="720738" y="304554"/>
                  <a:pt x="715975" y="295029"/>
                  <a:pt x="706450" y="291219"/>
                </a:cubicBezTo>
                <a:cubicBezTo>
                  <a:pt x="699783" y="288362"/>
                  <a:pt x="693115" y="295982"/>
                  <a:pt x="690258" y="299792"/>
                </a:cubicBezTo>
                <a:cubicBezTo>
                  <a:pt x="689305" y="301697"/>
                  <a:pt x="688353" y="301697"/>
                  <a:pt x="688353" y="302649"/>
                </a:cubicBezTo>
                <a:cubicBezTo>
                  <a:pt x="686448" y="307412"/>
                  <a:pt x="685495" y="313127"/>
                  <a:pt x="681685" y="316937"/>
                </a:cubicBezTo>
                <a:cubicBezTo>
                  <a:pt x="679780" y="318842"/>
                  <a:pt x="676923" y="319794"/>
                  <a:pt x="674065" y="318842"/>
                </a:cubicBezTo>
                <a:cubicBezTo>
                  <a:pt x="671208" y="317889"/>
                  <a:pt x="670255" y="315032"/>
                  <a:pt x="670255" y="312174"/>
                </a:cubicBezTo>
                <a:cubicBezTo>
                  <a:pt x="669303" y="306459"/>
                  <a:pt x="671208" y="300744"/>
                  <a:pt x="669303" y="295982"/>
                </a:cubicBezTo>
                <a:cubicBezTo>
                  <a:pt x="666445" y="290267"/>
                  <a:pt x="662635" y="289314"/>
                  <a:pt x="657873" y="294077"/>
                </a:cubicBezTo>
                <a:cubicBezTo>
                  <a:pt x="651205" y="299792"/>
                  <a:pt x="653110" y="307412"/>
                  <a:pt x="654063" y="314079"/>
                </a:cubicBezTo>
                <a:cubicBezTo>
                  <a:pt x="655968" y="321699"/>
                  <a:pt x="659778" y="330272"/>
                  <a:pt x="655015" y="337892"/>
                </a:cubicBezTo>
                <a:cubicBezTo>
                  <a:pt x="652158" y="343607"/>
                  <a:pt x="649300" y="348369"/>
                  <a:pt x="646443" y="354084"/>
                </a:cubicBezTo>
                <a:cubicBezTo>
                  <a:pt x="644538" y="356942"/>
                  <a:pt x="638823" y="369324"/>
                  <a:pt x="632155" y="359799"/>
                </a:cubicBezTo>
                <a:cubicBezTo>
                  <a:pt x="630250" y="356942"/>
                  <a:pt x="629298" y="354084"/>
                  <a:pt x="627393" y="351227"/>
                </a:cubicBezTo>
                <a:cubicBezTo>
                  <a:pt x="626440" y="348369"/>
                  <a:pt x="623583" y="343607"/>
                  <a:pt x="619773" y="343607"/>
                </a:cubicBezTo>
                <a:cubicBezTo>
                  <a:pt x="613105" y="342654"/>
                  <a:pt x="611200" y="345512"/>
                  <a:pt x="610248" y="351227"/>
                </a:cubicBezTo>
                <a:cubicBezTo>
                  <a:pt x="609295" y="355037"/>
                  <a:pt x="611200" y="358847"/>
                  <a:pt x="613105" y="361704"/>
                </a:cubicBezTo>
                <a:cubicBezTo>
                  <a:pt x="617868" y="370277"/>
                  <a:pt x="622630" y="375992"/>
                  <a:pt x="618820" y="385517"/>
                </a:cubicBezTo>
                <a:cubicBezTo>
                  <a:pt x="618820" y="385517"/>
                  <a:pt x="618820" y="385517"/>
                  <a:pt x="618820" y="385517"/>
                </a:cubicBezTo>
                <a:cubicBezTo>
                  <a:pt x="612153" y="395994"/>
                  <a:pt x="605485" y="417902"/>
                  <a:pt x="591198" y="421712"/>
                </a:cubicBezTo>
                <a:cubicBezTo>
                  <a:pt x="583578" y="423617"/>
                  <a:pt x="575958" y="424569"/>
                  <a:pt x="568338" y="425522"/>
                </a:cubicBezTo>
                <a:cubicBezTo>
                  <a:pt x="565480" y="425522"/>
                  <a:pt x="562623" y="426474"/>
                  <a:pt x="559765" y="427427"/>
                </a:cubicBezTo>
                <a:cubicBezTo>
                  <a:pt x="558813" y="427427"/>
                  <a:pt x="557860" y="428379"/>
                  <a:pt x="556908" y="428379"/>
                </a:cubicBezTo>
                <a:cubicBezTo>
                  <a:pt x="556908" y="428379"/>
                  <a:pt x="556908" y="428379"/>
                  <a:pt x="556908" y="428379"/>
                </a:cubicBezTo>
                <a:cubicBezTo>
                  <a:pt x="555955" y="428379"/>
                  <a:pt x="555003" y="429332"/>
                  <a:pt x="554050" y="429332"/>
                </a:cubicBezTo>
                <a:cubicBezTo>
                  <a:pt x="551193" y="430284"/>
                  <a:pt x="549288" y="430284"/>
                  <a:pt x="546430" y="428379"/>
                </a:cubicBezTo>
                <a:cubicBezTo>
                  <a:pt x="543573" y="426474"/>
                  <a:pt x="545478" y="423617"/>
                  <a:pt x="548335" y="421712"/>
                </a:cubicBezTo>
                <a:cubicBezTo>
                  <a:pt x="550240" y="418854"/>
                  <a:pt x="552145" y="416949"/>
                  <a:pt x="555003" y="415044"/>
                </a:cubicBezTo>
                <a:cubicBezTo>
                  <a:pt x="563575" y="408377"/>
                  <a:pt x="577863" y="414092"/>
                  <a:pt x="586435" y="405519"/>
                </a:cubicBezTo>
                <a:cubicBezTo>
                  <a:pt x="591198" y="400757"/>
                  <a:pt x="591198" y="394089"/>
                  <a:pt x="585483" y="390279"/>
                </a:cubicBezTo>
                <a:cubicBezTo>
                  <a:pt x="578815" y="386469"/>
                  <a:pt x="568338" y="392184"/>
                  <a:pt x="561670" y="395994"/>
                </a:cubicBezTo>
                <a:cubicBezTo>
                  <a:pt x="558813" y="397899"/>
                  <a:pt x="555003" y="399804"/>
                  <a:pt x="552145" y="399804"/>
                </a:cubicBezTo>
                <a:cubicBezTo>
                  <a:pt x="551193" y="399804"/>
                  <a:pt x="550240" y="399804"/>
                  <a:pt x="550240" y="398852"/>
                </a:cubicBezTo>
                <a:cubicBezTo>
                  <a:pt x="550240" y="398852"/>
                  <a:pt x="550240" y="397899"/>
                  <a:pt x="550240" y="396947"/>
                </a:cubicBezTo>
                <a:cubicBezTo>
                  <a:pt x="550240" y="396947"/>
                  <a:pt x="550240" y="396947"/>
                  <a:pt x="550240" y="396947"/>
                </a:cubicBezTo>
                <a:cubicBezTo>
                  <a:pt x="550240" y="396947"/>
                  <a:pt x="550240" y="395994"/>
                  <a:pt x="551193" y="395994"/>
                </a:cubicBezTo>
                <a:lnTo>
                  <a:pt x="551193" y="395994"/>
                </a:lnTo>
                <a:cubicBezTo>
                  <a:pt x="552145" y="395042"/>
                  <a:pt x="553098" y="393137"/>
                  <a:pt x="554050" y="392184"/>
                </a:cubicBezTo>
                <a:cubicBezTo>
                  <a:pt x="555003" y="390279"/>
                  <a:pt x="555955" y="389327"/>
                  <a:pt x="556908" y="387422"/>
                </a:cubicBezTo>
                <a:cubicBezTo>
                  <a:pt x="556908" y="387422"/>
                  <a:pt x="556908" y="386469"/>
                  <a:pt x="557860" y="386469"/>
                </a:cubicBezTo>
                <a:cubicBezTo>
                  <a:pt x="561670" y="379802"/>
                  <a:pt x="564528" y="372182"/>
                  <a:pt x="567385" y="365514"/>
                </a:cubicBezTo>
                <a:cubicBezTo>
                  <a:pt x="572148" y="355037"/>
                  <a:pt x="576910" y="346464"/>
                  <a:pt x="587388" y="341702"/>
                </a:cubicBezTo>
                <a:cubicBezTo>
                  <a:pt x="592150" y="338844"/>
                  <a:pt x="596913" y="336939"/>
                  <a:pt x="601675" y="333129"/>
                </a:cubicBezTo>
                <a:cubicBezTo>
                  <a:pt x="610248" y="327414"/>
                  <a:pt x="612153" y="320747"/>
                  <a:pt x="606438" y="311222"/>
                </a:cubicBezTo>
                <a:cubicBezTo>
                  <a:pt x="603580" y="305507"/>
                  <a:pt x="593103" y="304554"/>
                  <a:pt x="588340" y="307412"/>
                </a:cubicBezTo>
                <a:cubicBezTo>
                  <a:pt x="583578" y="310269"/>
                  <a:pt x="581673" y="313127"/>
                  <a:pt x="579768" y="317889"/>
                </a:cubicBezTo>
                <a:cubicBezTo>
                  <a:pt x="578815" y="319794"/>
                  <a:pt x="577863" y="321699"/>
                  <a:pt x="576910" y="323604"/>
                </a:cubicBezTo>
                <a:cubicBezTo>
                  <a:pt x="576910" y="323604"/>
                  <a:pt x="576910" y="324557"/>
                  <a:pt x="575958" y="324557"/>
                </a:cubicBezTo>
                <a:cubicBezTo>
                  <a:pt x="575958" y="325509"/>
                  <a:pt x="575005" y="326462"/>
                  <a:pt x="575005" y="326462"/>
                </a:cubicBezTo>
                <a:cubicBezTo>
                  <a:pt x="575005" y="326462"/>
                  <a:pt x="575005" y="326462"/>
                  <a:pt x="574053" y="326462"/>
                </a:cubicBezTo>
                <a:cubicBezTo>
                  <a:pt x="573100" y="327414"/>
                  <a:pt x="572148" y="328367"/>
                  <a:pt x="571195" y="329319"/>
                </a:cubicBezTo>
                <a:cubicBezTo>
                  <a:pt x="571195" y="329319"/>
                  <a:pt x="571195" y="329319"/>
                  <a:pt x="570243" y="330272"/>
                </a:cubicBezTo>
                <a:cubicBezTo>
                  <a:pt x="566433" y="332177"/>
                  <a:pt x="564528" y="331224"/>
                  <a:pt x="562623" y="329319"/>
                </a:cubicBezTo>
                <a:cubicBezTo>
                  <a:pt x="561670" y="328367"/>
                  <a:pt x="560718" y="326462"/>
                  <a:pt x="560718" y="322652"/>
                </a:cubicBezTo>
                <a:cubicBezTo>
                  <a:pt x="560718" y="320747"/>
                  <a:pt x="560718" y="318842"/>
                  <a:pt x="559765" y="317889"/>
                </a:cubicBezTo>
                <a:cubicBezTo>
                  <a:pt x="558813" y="312174"/>
                  <a:pt x="552145" y="309317"/>
                  <a:pt x="547383" y="313127"/>
                </a:cubicBezTo>
                <a:cubicBezTo>
                  <a:pt x="538810" y="318842"/>
                  <a:pt x="543573" y="328367"/>
                  <a:pt x="547383" y="335034"/>
                </a:cubicBezTo>
                <a:cubicBezTo>
                  <a:pt x="548335" y="335987"/>
                  <a:pt x="550240" y="339797"/>
                  <a:pt x="551193" y="340749"/>
                </a:cubicBezTo>
                <a:cubicBezTo>
                  <a:pt x="556908" y="347417"/>
                  <a:pt x="554050" y="355037"/>
                  <a:pt x="551193" y="361704"/>
                </a:cubicBezTo>
                <a:cubicBezTo>
                  <a:pt x="550240" y="362657"/>
                  <a:pt x="549288" y="365514"/>
                  <a:pt x="547383" y="367419"/>
                </a:cubicBezTo>
                <a:cubicBezTo>
                  <a:pt x="545478" y="371229"/>
                  <a:pt x="542620" y="375039"/>
                  <a:pt x="536905" y="374087"/>
                </a:cubicBezTo>
                <a:cubicBezTo>
                  <a:pt x="531190" y="374087"/>
                  <a:pt x="529285" y="366467"/>
                  <a:pt x="529285" y="362657"/>
                </a:cubicBezTo>
                <a:cubicBezTo>
                  <a:pt x="529285" y="355989"/>
                  <a:pt x="530238" y="348369"/>
                  <a:pt x="530238" y="341702"/>
                </a:cubicBezTo>
                <a:cubicBezTo>
                  <a:pt x="529285" y="336939"/>
                  <a:pt x="526428" y="332177"/>
                  <a:pt x="521665" y="333129"/>
                </a:cubicBezTo>
                <a:cubicBezTo>
                  <a:pt x="514998" y="334082"/>
                  <a:pt x="512140" y="338844"/>
                  <a:pt x="510235" y="344559"/>
                </a:cubicBezTo>
                <a:cubicBezTo>
                  <a:pt x="508330" y="351227"/>
                  <a:pt x="508330" y="356942"/>
                  <a:pt x="510235" y="363609"/>
                </a:cubicBezTo>
                <a:cubicBezTo>
                  <a:pt x="511188" y="369324"/>
                  <a:pt x="512140" y="376944"/>
                  <a:pt x="514998" y="382659"/>
                </a:cubicBezTo>
                <a:cubicBezTo>
                  <a:pt x="520713" y="395042"/>
                  <a:pt x="508330" y="410282"/>
                  <a:pt x="503568" y="423617"/>
                </a:cubicBezTo>
                <a:cubicBezTo>
                  <a:pt x="498805" y="435999"/>
                  <a:pt x="492138" y="442667"/>
                  <a:pt x="478803" y="445524"/>
                </a:cubicBezTo>
                <a:cubicBezTo>
                  <a:pt x="477850" y="445524"/>
                  <a:pt x="464515" y="446477"/>
                  <a:pt x="463563" y="446477"/>
                </a:cubicBezTo>
                <a:cubicBezTo>
                  <a:pt x="462610" y="446477"/>
                  <a:pt x="460705" y="446477"/>
                  <a:pt x="459753" y="446477"/>
                </a:cubicBezTo>
                <a:cubicBezTo>
                  <a:pt x="457848" y="446477"/>
                  <a:pt x="456895" y="446477"/>
                  <a:pt x="455943" y="445524"/>
                </a:cubicBezTo>
                <a:cubicBezTo>
                  <a:pt x="454038" y="445524"/>
                  <a:pt x="452133" y="444572"/>
                  <a:pt x="452133" y="442667"/>
                </a:cubicBezTo>
                <a:cubicBezTo>
                  <a:pt x="449275" y="436952"/>
                  <a:pt x="456895" y="434094"/>
                  <a:pt x="456895" y="429332"/>
                </a:cubicBezTo>
                <a:cubicBezTo>
                  <a:pt x="456895" y="427427"/>
                  <a:pt x="455943" y="427427"/>
                  <a:pt x="454038" y="425522"/>
                </a:cubicBezTo>
                <a:cubicBezTo>
                  <a:pt x="449275" y="419807"/>
                  <a:pt x="459753" y="417902"/>
                  <a:pt x="462610" y="415997"/>
                </a:cubicBezTo>
                <a:cubicBezTo>
                  <a:pt x="471183" y="411234"/>
                  <a:pt x="474040" y="401709"/>
                  <a:pt x="477850" y="393137"/>
                </a:cubicBezTo>
                <a:cubicBezTo>
                  <a:pt x="487375" y="368372"/>
                  <a:pt x="494043" y="341702"/>
                  <a:pt x="509283" y="319794"/>
                </a:cubicBezTo>
                <a:cubicBezTo>
                  <a:pt x="518808" y="305507"/>
                  <a:pt x="533095" y="295982"/>
                  <a:pt x="549288" y="289314"/>
                </a:cubicBezTo>
                <a:cubicBezTo>
                  <a:pt x="561670" y="283599"/>
                  <a:pt x="575005" y="277884"/>
                  <a:pt x="589293" y="276932"/>
                </a:cubicBezTo>
                <a:cubicBezTo>
                  <a:pt x="595008" y="276932"/>
                  <a:pt x="601675" y="277884"/>
                  <a:pt x="607390" y="278837"/>
                </a:cubicBezTo>
                <a:cubicBezTo>
                  <a:pt x="615963" y="280742"/>
                  <a:pt x="617868" y="286457"/>
                  <a:pt x="624535" y="290267"/>
                </a:cubicBezTo>
                <a:cubicBezTo>
                  <a:pt x="630250" y="294077"/>
                  <a:pt x="640728" y="294077"/>
                  <a:pt x="644538" y="288362"/>
                </a:cubicBezTo>
                <a:cubicBezTo>
                  <a:pt x="647395" y="283599"/>
                  <a:pt x="650253" y="274074"/>
                  <a:pt x="643585" y="271217"/>
                </a:cubicBezTo>
                <a:cubicBezTo>
                  <a:pt x="637870" y="269312"/>
                  <a:pt x="632155" y="265502"/>
                  <a:pt x="626440" y="264549"/>
                </a:cubicBezTo>
                <a:cubicBezTo>
                  <a:pt x="615010" y="262644"/>
                  <a:pt x="626440" y="258834"/>
                  <a:pt x="627393" y="257882"/>
                </a:cubicBezTo>
                <a:cubicBezTo>
                  <a:pt x="632155" y="255977"/>
                  <a:pt x="635965" y="255024"/>
                  <a:pt x="640728" y="253119"/>
                </a:cubicBezTo>
                <a:cubicBezTo>
                  <a:pt x="649300" y="250262"/>
                  <a:pt x="657873" y="248357"/>
                  <a:pt x="666445" y="248357"/>
                </a:cubicBezTo>
                <a:cubicBezTo>
                  <a:pt x="675970" y="248357"/>
                  <a:pt x="681685" y="254072"/>
                  <a:pt x="688353" y="259787"/>
                </a:cubicBezTo>
                <a:cubicBezTo>
                  <a:pt x="695020" y="264549"/>
                  <a:pt x="705498" y="264549"/>
                  <a:pt x="711213" y="257882"/>
                </a:cubicBezTo>
                <a:cubicBezTo>
                  <a:pt x="715975" y="252167"/>
                  <a:pt x="715023" y="248357"/>
                  <a:pt x="710260" y="242642"/>
                </a:cubicBezTo>
                <a:cubicBezTo>
                  <a:pt x="707403" y="239784"/>
                  <a:pt x="703593" y="237879"/>
                  <a:pt x="698830" y="236927"/>
                </a:cubicBezTo>
                <a:cubicBezTo>
                  <a:pt x="695973" y="236927"/>
                  <a:pt x="672160" y="235022"/>
                  <a:pt x="680733" y="229307"/>
                </a:cubicBezTo>
                <a:cubicBezTo>
                  <a:pt x="694068" y="219782"/>
                  <a:pt x="711213" y="218829"/>
                  <a:pt x="726453" y="216924"/>
                </a:cubicBezTo>
                <a:cubicBezTo>
                  <a:pt x="735978" y="215972"/>
                  <a:pt x="744550" y="212162"/>
                  <a:pt x="749313" y="203589"/>
                </a:cubicBezTo>
                <a:cubicBezTo>
                  <a:pt x="753123" y="197874"/>
                  <a:pt x="752170" y="190254"/>
                  <a:pt x="747408" y="185492"/>
                </a:cubicBezTo>
                <a:cubicBezTo>
                  <a:pt x="740740" y="178824"/>
                  <a:pt x="728358" y="183587"/>
                  <a:pt x="721690" y="187397"/>
                </a:cubicBezTo>
                <a:cubicBezTo>
                  <a:pt x="715023" y="191207"/>
                  <a:pt x="710260" y="196922"/>
                  <a:pt x="703593" y="200732"/>
                </a:cubicBezTo>
                <a:cubicBezTo>
                  <a:pt x="701688" y="202637"/>
                  <a:pt x="698830" y="203589"/>
                  <a:pt x="695973" y="204542"/>
                </a:cubicBezTo>
                <a:cubicBezTo>
                  <a:pt x="689305" y="208352"/>
                  <a:pt x="681685" y="211209"/>
                  <a:pt x="675018" y="212162"/>
                </a:cubicBezTo>
                <a:cubicBezTo>
                  <a:pt x="670255" y="213114"/>
                  <a:pt x="665493" y="211209"/>
                  <a:pt x="665493" y="206447"/>
                </a:cubicBezTo>
                <a:cubicBezTo>
                  <a:pt x="665493" y="199779"/>
                  <a:pt x="670255" y="195017"/>
                  <a:pt x="673113" y="189302"/>
                </a:cubicBezTo>
                <a:cubicBezTo>
                  <a:pt x="674065" y="188349"/>
                  <a:pt x="674065" y="186444"/>
                  <a:pt x="674065" y="186444"/>
                </a:cubicBezTo>
                <a:cubicBezTo>
                  <a:pt x="675018" y="182634"/>
                  <a:pt x="675018" y="178824"/>
                  <a:pt x="673113" y="175014"/>
                </a:cubicBezTo>
                <a:cubicBezTo>
                  <a:pt x="671208" y="169299"/>
                  <a:pt x="661683" y="173109"/>
                  <a:pt x="659778" y="175967"/>
                </a:cubicBezTo>
                <a:cubicBezTo>
                  <a:pt x="650253" y="185492"/>
                  <a:pt x="650253" y="195969"/>
                  <a:pt x="649300" y="208352"/>
                </a:cubicBezTo>
                <a:cubicBezTo>
                  <a:pt x="649300" y="213114"/>
                  <a:pt x="648348" y="216924"/>
                  <a:pt x="645490" y="220734"/>
                </a:cubicBezTo>
                <a:cubicBezTo>
                  <a:pt x="638823" y="225497"/>
                  <a:pt x="622630" y="234069"/>
                  <a:pt x="620725" y="223592"/>
                </a:cubicBezTo>
                <a:cubicBezTo>
                  <a:pt x="619773" y="215972"/>
                  <a:pt x="625488" y="209304"/>
                  <a:pt x="625488" y="202637"/>
                </a:cubicBezTo>
                <a:cubicBezTo>
                  <a:pt x="625488" y="196922"/>
                  <a:pt x="620725" y="192159"/>
                  <a:pt x="614058" y="195969"/>
                </a:cubicBezTo>
                <a:cubicBezTo>
                  <a:pt x="604533" y="201684"/>
                  <a:pt x="600723" y="211209"/>
                  <a:pt x="598818" y="221687"/>
                </a:cubicBezTo>
                <a:cubicBezTo>
                  <a:pt x="596913" y="231212"/>
                  <a:pt x="595008" y="240737"/>
                  <a:pt x="585483" y="247404"/>
                </a:cubicBezTo>
                <a:cubicBezTo>
                  <a:pt x="578815" y="252167"/>
                  <a:pt x="568338" y="255977"/>
                  <a:pt x="560718" y="257882"/>
                </a:cubicBezTo>
                <a:cubicBezTo>
                  <a:pt x="555955" y="258834"/>
                  <a:pt x="552145" y="261692"/>
                  <a:pt x="548335" y="263597"/>
                </a:cubicBezTo>
                <a:cubicBezTo>
                  <a:pt x="545478" y="265502"/>
                  <a:pt x="531190" y="275027"/>
                  <a:pt x="529285" y="265502"/>
                </a:cubicBezTo>
                <a:cubicBezTo>
                  <a:pt x="528333" y="257882"/>
                  <a:pt x="534048" y="250262"/>
                  <a:pt x="537858" y="244547"/>
                </a:cubicBezTo>
                <a:cubicBezTo>
                  <a:pt x="541668" y="237879"/>
                  <a:pt x="550240" y="237879"/>
                  <a:pt x="556908" y="235022"/>
                </a:cubicBezTo>
                <a:cubicBezTo>
                  <a:pt x="562623" y="233117"/>
                  <a:pt x="567385" y="230259"/>
                  <a:pt x="571195" y="226449"/>
                </a:cubicBezTo>
                <a:cubicBezTo>
                  <a:pt x="574053" y="223592"/>
                  <a:pt x="575958" y="213114"/>
                  <a:pt x="570243" y="212162"/>
                </a:cubicBezTo>
                <a:cubicBezTo>
                  <a:pt x="565480" y="211209"/>
                  <a:pt x="562623" y="213114"/>
                  <a:pt x="557860" y="215019"/>
                </a:cubicBezTo>
                <a:cubicBezTo>
                  <a:pt x="554050" y="216924"/>
                  <a:pt x="542620" y="225497"/>
                  <a:pt x="538810" y="220734"/>
                </a:cubicBezTo>
                <a:cubicBezTo>
                  <a:pt x="539763" y="213114"/>
                  <a:pt x="545478" y="190254"/>
                  <a:pt x="546430" y="186444"/>
                </a:cubicBezTo>
                <a:cubicBezTo>
                  <a:pt x="550240" y="166442"/>
                  <a:pt x="566433" y="155964"/>
                  <a:pt x="581673" y="143582"/>
                </a:cubicBezTo>
                <a:cubicBezTo>
                  <a:pt x="590245" y="136914"/>
                  <a:pt x="600723" y="134057"/>
                  <a:pt x="611200" y="135962"/>
                </a:cubicBezTo>
                <a:cubicBezTo>
                  <a:pt x="615963" y="136914"/>
                  <a:pt x="620725" y="139772"/>
                  <a:pt x="626440" y="138819"/>
                </a:cubicBezTo>
                <a:cubicBezTo>
                  <a:pt x="631203" y="137867"/>
                  <a:pt x="638823" y="135009"/>
                  <a:pt x="639775" y="129294"/>
                </a:cubicBezTo>
                <a:cubicBezTo>
                  <a:pt x="639775" y="124532"/>
                  <a:pt x="635965" y="119769"/>
                  <a:pt x="629298" y="117864"/>
                </a:cubicBezTo>
                <a:cubicBezTo>
                  <a:pt x="624535" y="116912"/>
                  <a:pt x="619773" y="115959"/>
                  <a:pt x="615010" y="115959"/>
                </a:cubicBezTo>
                <a:cubicBezTo>
                  <a:pt x="613105" y="115959"/>
                  <a:pt x="611200" y="115959"/>
                  <a:pt x="609295" y="114054"/>
                </a:cubicBezTo>
                <a:cubicBezTo>
                  <a:pt x="606438" y="111197"/>
                  <a:pt x="607390" y="105482"/>
                  <a:pt x="609295" y="102624"/>
                </a:cubicBezTo>
                <a:cubicBezTo>
                  <a:pt x="611200" y="98814"/>
                  <a:pt x="613105" y="95004"/>
                  <a:pt x="615010" y="92147"/>
                </a:cubicBezTo>
                <a:cubicBezTo>
                  <a:pt x="616915" y="87384"/>
                  <a:pt x="617868" y="82622"/>
                  <a:pt x="616915" y="79764"/>
                </a:cubicBezTo>
                <a:cubicBezTo>
                  <a:pt x="614058" y="75002"/>
                  <a:pt x="604533" y="77859"/>
                  <a:pt x="601675" y="80717"/>
                </a:cubicBezTo>
                <a:cubicBezTo>
                  <a:pt x="591198" y="89289"/>
                  <a:pt x="595008" y="101672"/>
                  <a:pt x="591198" y="113102"/>
                </a:cubicBezTo>
                <a:cubicBezTo>
                  <a:pt x="589293" y="118817"/>
                  <a:pt x="578815" y="125484"/>
                  <a:pt x="574053" y="129294"/>
                </a:cubicBezTo>
                <a:cubicBezTo>
                  <a:pt x="569290" y="133104"/>
                  <a:pt x="564528" y="136914"/>
                  <a:pt x="560718" y="140724"/>
                </a:cubicBezTo>
                <a:cubicBezTo>
                  <a:pt x="557860" y="142629"/>
                  <a:pt x="555955" y="145487"/>
                  <a:pt x="553098" y="147392"/>
                </a:cubicBezTo>
                <a:cubicBezTo>
                  <a:pt x="545478" y="153107"/>
                  <a:pt x="547383" y="145487"/>
                  <a:pt x="548335" y="140724"/>
                </a:cubicBezTo>
                <a:cubicBezTo>
                  <a:pt x="550240" y="134057"/>
                  <a:pt x="552145" y="127389"/>
                  <a:pt x="554050" y="120722"/>
                </a:cubicBezTo>
                <a:cubicBezTo>
                  <a:pt x="559765" y="106434"/>
                  <a:pt x="563575" y="90242"/>
                  <a:pt x="575958" y="79764"/>
                </a:cubicBezTo>
                <a:cubicBezTo>
                  <a:pt x="582625" y="74049"/>
                  <a:pt x="587388" y="69287"/>
                  <a:pt x="586435" y="60714"/>
                </a:cubicBezTo>
                <a:cubicBezTo>
                  <a:pt x="586435" y="54999"/>
                  <a:pt x="580720" y="48332"/>
                  <a:pt x="574053" y="50237"/>
                </a:cubicBezTo>
                <a:cubicBezTo>
                  <a:pt x="573100" y="50237"/>
                  <a:pt x="572148" y="51189"/>
                  <a:pt x="571195" y="51189"/>
                </a:cubicBezTo>
                <a:cubicBezTo>
                  <a:pt x="566433" y="54047"/>
                  <a:pt x="563575" y="58809"/>
                  <a:pt x="560718" y="64524"/>
                </a:cubicBezTo>
                <a:cubicBezTo>
                  <a:pt x="559765" y="65477"/>
                  <a:pt x="558813" y="67382"/>
                  <a:pt x="557860" y="69287"/>
                </a:cubicBezTo>
                <a:cubicBezTo>
                  <a:pt x="556908" y="70239"/>
                  <a:pt x="555955" y="72144"/>
                  <a:pt x="555003" y="73097"/>
                </a:cubicBezTo>
                <a:cubicBezTo>
                  <a:pt x="551193" y="75954"/>
                  <a:pt x="548335" y="74049"/>
                  <a:pt x="546430" y="70239"/>
                </a:cubicBezTo>
                <a:cubicBezTo>
                  <a:pt x="544525" y="68334"/>
                  <a:pt x="543573" y="65477"/>
                  <a:pt x="543573" y="62619"/>
                </a:cubicBezTo>
                <a:cubicBezTo>
                  <a:pt x="542620" y="55952"/>
                  <a:pt x="544525" y="50237"/>
                  <a:pt x="543573" y="43569"/>
                </a:cubicBezTo>
                <a:cubicBezTo>
                  <a:pt x="542620" y="40712"/>
                  <a:pt x="541668" y="38807"/>
                  <a:pt x="539763" y="37854"/>
                </a:cubicBezTo>
                <a:cubicBezTo>
                  <a:pt x="534048" y="34997"/>
                  <a:pt x="528333" y="39759"/>
                  <a:pt x="526428" y="44522"/>
                </a:cubicBezTo>
                <a:cubicBezTo>
                  <a:pt x="523570" y="54047"/>
                  <a:pt x="525475" y="61667"/>
                  <a:pt x="527380" y="71192"/>
                </a:cubicBezTo>
                <a:cubicBezTo>
                  <a:pt x="530238" y="82622"/>
                  <a:pt x="537858" y="92147"/>
                  <a:pt x="535953" y="104529"/>
                </a:cubicBezTo>
                <a:cubicBezTo>
                  <a:pt x="535000" y="111197"/>
                  <a:pt x="532143" y="117864"/>
                  <a:pt x="530238" y="124532"/>
                </a:cubicBezTo>
                <a:cubicBezTo>
                  <a:pt x="527380" y="132152"/>
                  <a:pt x="520713" y="147392"/>
                  <a:pt x="511188" y="135009"/>
                </a:cubicBezTo>
                <a:cubicBezTo>
                  <a:pt x="501663" y="122627"/>
                  <a:pt x="497853" y="103577"/>
                  <a:pt x="498805" y="88337"/>
                </a:cubicBezTo>
                <a:cubicBezTo>
                  <a:pt x="499758" y="79764"/>
                  <a:pt x="503568" y="69287"/>
                  <a:pt x="497853" y="61667"/>
                </a:cubicBezTo>
                <a:cubicBezTo>
                  <a:pt x="494043" y="55952"/>
                  <a:pt x="483565" y="56904"/>
                  <a:pt x="477850" y="58809"/>
                </a:cubicBezTo>
                <a:cubicBezTo>
                  <a:pt x="472135" y="60714"/>
                  <a:pt x="470230" y="69287"/>
                  <a:pt x="471183" y="74049"/>
                </a:cubicBezTo>
                <a:cubicBezTo>
                  <a:pt x="471183" y="79764"/>
                  <a:pt x="473088" y="85479"/>
                  <a:pt x="474993" y="91194"/>
                </a:cubicBezTo>
                <a:cubicBezTo>
                  <a:pt x="474993" y="91194"/>
                  <a:pt x="479755" y="104529"/>
                  <a:pt x="479755" y="108339"/>
                </a:cubicBezTo>
                <a:cubicBezTo>
                  <a:pt x="474993" y="109292"/>
                  <a:pt x="467373" y="105482"/>
                  <a:pt x="464515" y="104529"/>
                </a:cubicBezTo>
                <a:cubicBezTo>
                  <a:pt x="461658" y="103577"/>
                  <a:pt x="459753" y="104529"/>
                  <a:pt x="456895" y="105482"/>
                </a:cubicBezTo>
                <a:cubicBezTo>
                  <a:pt x="453085" y="106434"/>
                  <a:pt x="452133" y="112149"/>
                  <a:pt x="452133" y="115007"/>
                </a:cubicBezTo>
                <a:cubicBezTo>
                  <a:pt x="452133" y="119769"/>
                  <a:pt x="457848" y="122627"/>
                  <a:pt x="461658" y="124532"/>
                </a:cubicBezTo>
                <a:cubicBezTo>
                  <a:pt x="466420" y="126437"/>
                  <a:pt x="471183" y="127389"/>
                  <a:pt x="475945" y="128342"/>
                </a:cubicBezTo>
                <a:cubicBezTo>
                  <a:pt x="482613" y="131199"/>
                  <a:pt x="487375" y="135009"/>
                  <a:pt x="492138" y="139772"/>
                </a:cubicBezTo>
                <a:cubicBezTo>
                  <a:pt x="508330" y="156917"/>
                  <a:pt x="512140" y="183587"/>
                  <a:pt x="506425" y="205494"/>
                </a:cubicBezTo>
                <a:cubicBezTo>
                  <a:pt x="503568" y="215972"/>
                  <a:pt x="499758" y="226449"/>
                  <a:pt x="494995" y="235974"/>
                </a:cubicBezTo>
                <a:cubicBezTo>
                  <a:pt x="494043" y="238832"/>
                  <a:pt x="489280" y="254072"/>
                  <a:pt x="484518" y="256929"/>
                </a:cubicBezTo>
                <a:cubicBezTo>
                  <a:pt x="483565" y="257882"/>
                  <a:pt x="482613" y="258834"/>
                  <a:pt x="481660" y="257882"/>
                </a:cubicBezTo>
                <a:cubicBezTo>
                  <a:pt x="478803" y="256929"/>
                  <a:pt x="478803" y="251214"/>
                  <a:pt x="478803" y="249309"/>
                </a:cubicBezTo>
                <a:cubicBezTo>
                  <a:pt x="478803" y="243594"/>
                  <a:pt x="479755" y="238832"/>
                  <a:pt x="479755" y="233117"/>
                </a:cubicBezTo>
                <a:cubicBezTo>
                  <a:pt x="478803" y="231212"/>
                  <a:pt x="477850" y="229307"/>
                  <a:pt x="475945" y="228354"/>
                </a:cubicBezTo>
                <a:cubicBezTo>
                  <a:pt x="469278" y="224544"/>
                  <a:pt x="463563" y="228354"/>
                  <a:pt x="460705" y="235022"/>
                </a:cubicBezTo>
                <a:cubicBezTo>
                  <a:pt x="459753" y="238832"/>
                  <a:pt x="460705" y="242642"/>
                  <a:pt x="462610" y="246452"/>
                </a:cubicBezTo>
                <a:cubicBezTo>
                  <a:pt x="464515" y="251214"/>
                  <a:pt x="464515" y="255977"/>
                  <a:pt x="464515" y="261692"/>
                </a:cubicBezTo>
                <a:cubicBezTo>
                  <a:pt x="464515" y="269312"/>
                  <a:pt x="453085" y="262644"/>
                  <a:pt x="451180" y="261692"/>
                </a:cubicBezTo>
                <a:cubicBezTo>
                  <a:pt x="445465" y="258834"/>
                  <a:pt x="436893" y="261692"/>
                  <a:pt x="435940" y="268359"/>
                </a:cubicBezTo>
                <a:cubicBezTo>
                  <a:pt x="434035" y="280742"/>
                  <a:pt x="456895" y="273122"/>
                  <a:pt x="462610" y="282647"/>
                </a:cubicBezTo>
                <a:cubicBezTo>
                  <a:pt x="471183" y="295029"/>
                  <a:pt x="461658" y="319794"/>
                  <a:pt x="454990" y="331224"/>
                </a:cubicBezTo>
                <a:cubicBezTo>
                  <a:pt x="448323" y="343607"/>
                  <a:pt x="437845" y="318842"/>
                  <a:pt x="434988" y="315984"/>
                </a:cubicBezTo>
                <a:cubicBezTo>
                  <a:pt x="432130" y="312174"/>
                  <a:pt x="428320" y="310269"/>
                  <a:pt x="423558" y="309317"/>
                </a:cubicBezTo>
                <a:cubicBezTo>
                  <a:pt x="422605" y="309317"/>
                  <a:pt x="421653" y="309317"/>
                  <a:pt x="420700" y="309317"/>
                </a:cubicBezTo>
                <a:cubicBezTo>
                  <a:pt x="417843" y="309317"/>
                  <a:pt x="414985" y="311222"/>
                  <a:pt x="413080" y="315032"/>
                </a:cubicBezTo>
                <a:cubicBezTo>
                  <a:pt x="408318" y="326462"/>
                  <a:pt x="425463" y="336939"/>
                  <a:pt x="430225" y="344559"/>
                </a:cubicBezTo>
                <a:cubicBezTo>
                  <a:pt x="442608" y="364562"/>
                  <a:pt x="433083" y="383612"/>
                  <a:pt x="423558" y="401709"/>
                </a:cubicBezTo>
                <a:cubicBezTo>
                  <a:pt x="415938" y="416949"/>
                  <a:pt x="408318" y="431237"/>
                  <a:pt x="397840" y="444572"/>
                </a:cubicBezTo>
                <a:cubicBezTo>
                  <a:pt x="394030" y="446477"/>
                  <a:pt x="391173" y="447429"/>
                  <a:pt x="386410" y="441714"/>
                </a:cubicBezTo>
                <a:cubicBezTo>
                  <a:pt x="381648" y="435999"/>
                  <a:pt x="382600" y="425522"/>
                  <a:pt x="383553" y="418854"/>
                </a:cubicBezTo>
                <a:cubicBezTo>
                  <a:pt x="384505" y="408377"/>
                  <a:pt x="389268" y="398852"/>
                  <a:pt x="394983" y="390279"/>
                </a:cubicBezTo>
                <a:cubicBezTo>
                  <a:pt x="397840" y="386469"/>
                  <a:pt x="400698" y="383612"/>
                  <a:pt x="405460" y="381707"/>
                </a:cubicBezTo>
                <a:cubicBezTo>
                  <a:pt x="410223" y="379802"/>
                  <a:pt x="414985" y="379802"/>
                  <a:pt x="419748" y="377897"/>
                </a:cubicBezTo>
                <a:cubicBezTo>
                  <a:pt x="423558" y="375992"/>
                  <a:pt x="425463" y="372182"/>
                  <a:pt x="427368" y="368372"/>
                </a:cubicBezTo>
                <a:cubicBezTo>
                  <a:pt x="430225" y="360752"/>
                  <a:pt x="428320" y="344559"/>
                  <a:pt x="419748" y="339797"/>
                </a:cubicBezTo>
                <a:cubicBezTo>
                  <a:pt x="411175" y="335987"/>
                  <a:pt x="405460" y="340749"/>
                  <a:pt x="401650" y="347417"/>
                </a:cubicBezTo>
                <a:cubicBezTo>
                  <a:pt x="399745" y="352179"/>
                  <a:pt x="397840" y="357894"/>
                  <a:pt x="395935" y="361704"/>
                </a:cubicBezTo>
                <a:cubicBezTo>
                  <a:pt x="393078" y="366467"/>
                  <a:pt x="389268" y="373134"/>
                  <a:pt x="382600" y="375039"/>
                </a:cubicBezTo>
                <a:cubicBezTo>
                  <a:pt x="374028" y="376944"/>
                  <a:pt x="370218" y="367419"/>
                  <a:pt x="369265" y="361704"/>
                </a:cubicBezTo>
                <a:cubicBezTo>
                  <a:pt x="369265" y="358847"/>
                  <a:pt x="368313" y="355037"/>
                  <a:pt x="367360" y="351227"/>
                </a:cubicBezTo>
                <a:cubicBezTo>
                  <a:pt x="364503" y="326462"/>
                  <a:pt x="370218" y="300744"/>
                  <a:pt x="386410" y="280742"/>
                </a:cubicBezTo>
                <a:cubicBezTo>
                  <a:pt x="394983" y="269312"/>
                  <a:pt x="404508" y="263597"/>
                  <a:pt x="418795" y="262644"/>
                </a:cubicBezTo>
                <a:cubicBezTo>
                  <a:pt x="423558" y="262644"/>
                  <a:pt x="431178" y="261692"/>
                  <a:pt x="434988" y="257882"/>
                </a:cubicBezTo>
                <a:cubicBezTo>
                  <a:pt x="441655" y="252167"/>
                  <a:pt x="440703" y="243594"/>
                  <a:pt x="433083" y="239784"/>
                </a:cubicBezTo>
                <a:cubicBezTo>
                  <a:pt x="429273" y="237879"/>
                  <a:pt x="424510" y="238832"/>
                  <a:pt x="420700" y="240737"/>
                </a:cubicBezTo>
                <a:cubicBezTo>
                  <a:pt x="417843" y="241689"/>
                  <a:pt x="415938" y="243594"/>
                  <a:pt x="413080" y="245499"/>
                </a:cubicBezTo>
                <a:cubicBezTo>
                  <a:pt x="410223" y="247404"/>
                  <a:pt x="404508" y="252167"/>
                  <a:pt x="400698" y="249309"/>
                </a:cubicBezTo>
                <a:cubicBezTo>
                  <a:pt x="397840" y="247404"/>
                  <a:pt x="399745" y="242642"/>
                  <a:pt x="401650" y="239784"/>
                </a:cubicBezTo>
                <a:cubicBezTo>
                  <a:pt x="404508" y="234069"/>
                  <a:pt x="410223" y="226449"/>
                  <a:pt x="410223" y="225497"/>
                </a:cubicBezTo>
                <a:cubicBezTo>
                  <a:pt x="414033" y="219782"/>
                  <a:pt x="417843" y="214067"/>
                  <a:pt x="421653" y="208352"/>
                </a:cubicBezTo>
                <a:cubicBezTo>
                  <a:pt x="429273" y="196922"/>
                  <a:pt x="438798" y="177872"/>
                  <a:pt x="452133" y="172157"/>
                </a:cubicBezTo>
                <a:cubicBezTo>
                  <a:pt x="465468" y="166442"/>
                  <a:pt x="488328" y="142629"/>
                  <a:pt x="468325" y="131199"/>
                </a:cubicBezTo>
                <a:cubicBezTo>
                  <a:pt x="461658" y="127389"/>
                  <a:pt x="450228" y="134057"/>
                  <a:pt x="445465" y="137867"/>
                </a:cubicBezTo>
                <a:cubicBezTo>
                  <a:pt x="444513" y="138819"/>
                  <a:pt x="443560" y="139772"/>
                  <a:pt x="441655" y="140724"/>
                </a:cubicBezTo>
                <a:cubicBezTo>
                  <a:pt x="439750" y="143582"/>
                  <a:pt x="436893" y="146439"/>
                  <a:pt x="434988" y="149297"/>
                </a:cubicBezTo>
                <a:cubicBezTo>
                  <a:pt x="433083" y="152154"/>
                  <a:pt x="431178" y="156917"/>
                  <a:pt x="428320" y="158822"/>
                </a:cubicBezTo>
                <a:cubicBezTo>
                  <a:pt x="420700" y="162632"/>
                  <a:pt x="424510" y="150249"/>
                  <a:pt x="425463" y="144534"/>
                </a:cubicBezTo>
                <a:cubicBezTo>
                  <a:pt x="425463" y="144534"/>
                  <a:pt x="425463" y="144534"/>
                  <a:pt x="425463" y="143582"/>
                </a:cubicBezTo>
                <a:cubicBezTo>
                  <a:pt x="423558" y="135962"/>
                  <a:pt x="417843" y="135009"/>
                  <a:pt x="410223" y="137867"/>
                </a:cubicBezTo>
                <a:cubicBezTo>
                  <a:pt x="403555" y="140724"/>
                  <a:pt x="401650" y="150249"/>
                  <a:pt x="404508" y="156917"/>
                </a:cubicBezTo>
                <a:cubicBezTo>
                  <a:pt x="406413" y="160727"/>
                  <a:pt x="408318" y="164537"/>
                  <a:pt x="409270" y="168347"/>
                </a:cubicBezTo>
                <a:cubicBezTo>
                  <a:pt x="410223" y="172157"/>
                  <a:pt x="407365" y="179777"/>
                  <a:pt x="405460" y="183587"/>
                </a:cubicBezTo>
                <a:cubicBezTo>
                  <a:pt x="402603" y="188349"/>
                  <a:pt x="400698" y="193112"/>
                  <a:pt x="398793" y="197874"/>
                </a:cubicBezTo>
                <a:cubicBezTo>
                  <a:pt x="396888" y="201684"/>
                  <a:pt x="394983" y="204542"/>
                  <a:pt x="393078" y="208352"/>
                </a:cubicBezTo>
                <a:cubicBezTo>
                  <a:pt x="392125" y="210257"/>
                  <a:pt x="382600" y="224544"/>
                  <a:pt x="379743" y="212162"/>
                </a:cubicBezTo>
                <a:cubicBezTo>
                  <a:pt x="378790" y="207399"/>
                  <a:pt x="377838" y="203589"/>
                  <a:pt x="373075" y="200732"/>
                </a:cubicBezTo>
                <a:cubicBezTo>
                  <a:pt x="369265" y="197874"/>
                  <a:pt x="362598" y="199779"/>
                  <a:pt x="360693" y="203589"/>
                </a:cubicBezTo>
                <a:cubicBezTo>
                  <a:pt x="354025" y="217877"/>
                  <a:pt x="379743" y="223592"/>
                  <a:pt x="371170" y="235974"/>
                </a:cubicBezTo>
                <a:cubicBezTo>
                  <a:pt x="368313" y="240737"/>
                  <a:pt x="366408" y="246452"/>
                  <a:pt x="362598" y="251214"/>
                </a:cubicBezTo>
                <a:cubicBezTo>
                  <a:pt x="354978" y="262644"/>
                  <a:pt x="353073" y="243594"/>
                  <a:pt x="353073" y="238832"/>
                </a:cubicBezTo>
                <a:cubicBezTo>
                  <a:pt x="352120" y="226449"/>
                  <a:pt x="348310" y="213114"/>
                  <a:pt x="344500" y="200732"/>
                </a:cubicBezTo>
                <a:cubicBezTo>
                  <a:pt x="342595" y="195017"/>
                  <a:pt x="351168" y="172157"/>
                  <a:pt x="360693" y="177872"/>
                </a:cubicBezTo>
                <a:cubicBezTo>
                  <a:pt x="363550" y="179777"/>
                  <a:pt x="367360" y="182634"/>
                  <a:pt x="371170" y="181682"/>
                </a:cubicBezTo>
                <a:cubicBezTo>
                  <a:pt x="378790" y="179777"/>
                  <a:pt x="382600" y="173109"/>
                  <a:pt x="381648" y="166442"/>
                </a:cubicBezTo>
                <a:cubicBezTo>
                  <a:pt x="380695" y="160727"/>
                  <a:pt x="359740" y="156917"/>
                  <a:pt x="367360" y="150249"/>
                </a:cubicBezTo>
                <a:cubicBezTo>
                  <a:pt x="375933" y="143582"/>
                  <a:pt x="386410" y="137867"/>
                  <a:pt x="395935" y="130247"/>
                </a:cubicBezTo>
                <a:cubicBezTo>
                  <a:pt x="399745" y="127389"/>
                  <a:pt x="404508" y="124532"/>
                  <a:pt x="408318" y="120722"/>
                </a:cubicBezTo>
                <a:cubicBezTo>
                  <a:pt x="415938" y="115007"/>
                  <a:pt x="420700" y="112149"/>
                  <a:pt x="430225" y="110244"/>
                </a:cubicBezTo>
                <a:cubicBezTo>
                  <a:pt x="435940" y="109292"/>
                  <a:pt x="444513" y="106434"/>
                  <a:pt x="447370" y="100719"/>
                </a:cubicBezTo>
                <a:cubicBezTo>
                  <a:pt x="450228" y="93099"/>
                  <a:pt x="444513" y="73097"/>
                  <a:pt x="433083" y="81669"/>
                </a:cubicBezTo>
                <a:cubicBezTo>
                  <a:pt x="430225" y="83574"/>
                  <a:pt x="428320" y="85479"/>
                  <a:pt x="426415" y="88337"/>
                </a:cubicBezTo>
                <a:cubicBezTo>
                  <a:pt x="421653" y="94052"/>
                  <a:pt x="418795" y="97862"/>
                  <a:pt x="411175" y="100719"/>
                </a:cubicBezTo>
                <a:cubicBezTo>
                  <a:pt x="406413" y="102624"/>
                  <a:pt x="401650" y="104529"/>
                  <a:pt x="397840" y="107387"/>
                </a:cubicBezTo>
                <a:cubicBezTo>
                  <a:pt x="394983" y="108339"/>
                  <a:pt x="390220" y="112149"/>
                  <a:pt x="385458" y="113102"/>
                </a:cubicBezTo>
                <a:cubicBezTo>
                  <a:pt x="382600" y="115007"/>
                  <a:pt x="380695" y="115959"/>
                  <a:pt x="378790" y="113102"/>
                </a:cubicBezTo>
                <a:cubicBezTo>
                  <a:pt x="375933" y="109292"/>
                  <a:pt x="378790" y="102624"/>
                  <a:pt x="380695" y="98814"/>
                </a:cubicBezTo>
                <a:cubicBezTo>
                  <a:pt x="382600" y="95957"/>
                  <a:pt x="383553" y="93099"/>
                  <a:pt x="385458" y="90242"/>
                </a:cubicBezTo>
                <a:cubicBezTo>
                  <a:pt x="389268" y="82622"/>
                  <a:pt x="393078" y="75002"/>
                  <a:pt x="394983" y="73097"/>
                </a:cubicBezTo>
                <a:cubicBezTo>
                  <a:pt x="401650" y="63572"/>
                  <a:pt x="409270" y="59762"/>
                  <a:pt x="421653" y="58809"/>
                </a:cubicBezTo>
                <a:cubicBezTo>
                  <a:pt x="426415" y="57857"/>
                  <a:pt x="430225" y="55952"/>
                  <a:pt x="433083" y="52142"/>
                </a:cubicBezTo>
                <a:cubicBezTo>
                  <a:pt x="436893" y="47379"/>
                  <a:pt x="434988" y="37854"/>
                  <a:pt x="432130" y="34044"/>
                </a:cubicBezTo>
                <a:cubicBezTo>
                  <a:pt x="430225" y="31187"/>
                  <a:pt x="427368" y="30234"/>
                  <a:pt x="424510" y="30234"/>
                </a:cubicBezTo>
                <a:cubicBezTo>
                  <a:pt x="422605" y="30234"/>
                  <a:pt x="419748" y="33092"/>
                  <a:pt x="416890" y="34997"/>
                </a:cubicBezTo>
                <a:cubicBezTo>
                  <a:pt x="415938" y="35949"/>
                  <a:pt x="414985" y="36902"/>
                  <a:pt x="414033" y="37854"/>
                </a:cubicBezTo>
                <a:cubicBezTo>
                  <a:pt x="413080" y="39759"/>
                  <a:pt x="409270" y="40712"/>
                  <a:pt x="407365" y="38807"/>
                </a:cubicBezTo>
                <a:cubicBezTo>
                  <a:pt x="401650" y="34044"/>
                  <a:pt x="405460" y="24519"/>
                  <a:pt x="407365" y="17852"/>
                </a:cubicBezTo>
                <a:cubicBezTo>
                  <a:pt x="408318" y="12137"/>
                  <a:pt x="407365" y="6422"/>
                  <a:pt x="402603" y="2612"/>
                </a:cubicBezTo>
                <a:cubicBezTo>
                  <a:pt x="395935" y="-3103"/>
                  <a:pt x="390220" y="1659"/>
                  <a:pt x="385458" y="6422"/>
                </a:cubicBezTo>
                <a:cubicBezTo>
                  <a:pt x="379743" y="13089"/>
                  <a:pt x="379743" y="22614"/>
                  <a:pt x="379743" y="30234"/>
                </a:cubicBezTo>
                <a:cubicBezTo>
                  <a:pt x="379743" y="39759"/>
                  <a:pt x="383553" y="49284"/>
                  <a:pt x="380695" y="58809"/>
                </a:cubicBezTo>
                <a:cubicBezTo>
                  <a:pt x="377838" y="68334"/>
                  <a:pt x="371170" y="75954"/>
                  <a:pt x="367360" y="84527"/>
                </a:cubicBezTo>
                <a:cubicBezTo>
                  <a:pt x="361645" y="95004"/>
                  <a:pt x="357835" y="106434"/>
                  <a:pt x="352120" y="116912"/>
                </a:cubicBezTo>
                <a:cubicBezTo>
                  <a:pt x="348310" y="124532"/>
                  <a:pt x="345453" y="132152"/>
                  <a:pt x="340690" y="139772"/>
                </a:cubicBezTo>
                <a:cubicBezTo>
                  <a:pt x="332118" y="153107"/>
                  <a:pt x="328308" y="135962"/>
                  <a:pt x="327355" y="134057"/>
                </a:cubicBezTo>
                <a:cubicBezTo>
                  <a:pt x="326403" y="132152"/>
                  <a:pt x="326403" y="130247"/>
                  <a:pt x="325450" y="127389"/>
                </a:cubicBezTo>
                <a:cubicBezTo>
                  <a:pt x="321640" y="116912"/>
                  <a:pt x="318783" y="104529"/>
                  <a:pt x="320688" y="94052"/>
                </a:cubicBezTo>
                <a:cubicBezTo>
                  <a:pt x="320688" y="90242"/>
                  <a:pt x="322593" y="87384"/>
                  <a:pt x="326403" y="85479"/>
                </a:cubicBezTo>
                <a:cubicBezTo>
                  <a:pt x="332118" y="82622"/>
                  <a:pt x="337833" y="81669"/>
                  <a:pt x="342595" y="77859"/>
                </a:cubicBezTo>
                <a:cubicBezTo>
                  <a:pt x="346405" y="73097"/>
                  <a:pt x="346405" y="66429"/>
                  <a:pt x="344500" y="60714"/>
                </a:cubicBezTo>
                <a:cubicBezTo>
                  <a:pt x="341643" y="53094"/>
                  <a:pt x="333070" y="55952"/>
                  <a:pt x="327355" y="58809"/>
                </a:cubicBezTo>
                <a:cubicBezTo>
                  <a:pt x="323545" y="60714"/>
                  <a:pt x="314020" y="69287"/>
                  <a:pt x="314020" y="54999"/>
                </a:cubicBezTo>
                <a:cubicBezTo>
                  <a:pt x="314020" y="51189"/>
                  <a:pt x="314973" y="46427"/>
                  <a:pt x="316878" y="42617"/>
                </a:cubicBezTo>
                <a:cubicBezTo>
                  <a:pt x="319735" y="35949"/>
                  <a:pt x="323545" y="29282"/>
                  <a:pt x="326403" y="22614"/>
                </a:cubicBezTo>
                <a:cubicBezTo>
                  <a:pt x="333070" y="5469"/>
                  <a:pt x="306400" y="1659"/>
                  <a:pt x="298780" y="15947"/>
                </a:cubicBezTo>
                <a:cubicBezTo>
                  <a:pt x="297828" y="18804"/>
                  <a:pt x="296875" y="21662"/>
                  <a:pt x="295923" y="24519"/>
                </a:cubicBezTo>
                <a:cubicBezTo>
                  <a:pt x="295923" y="25472"/>
                  <a:pt x="295923" y="26424"/>
                  <a:pt x="295923" y="27377"/>
                </a:cubicBezTo>
                <a:cubicBezTo>
                  <a:pt x="297828" y="33092"/>
                  <a:pt x="294970" y="36902"/>
                  <a:pt x="289255" y="38807"/>
                </a:cubicBezTo>
                <a:cubicBezTo>
                  <a:pt x="279730" y="37854"/>
                  <a:pt x="274968" y="18804"/>
                  <a:pt x="265443" y="18804"/>
                </a:cubicBezTo>
                <a:cubicBezTo>
                  <a:pt x="257823" y="18804"/>
                  <a:pt x="251155" y="22614"/>
                  <a:pt x="251155" y="30234"/>
                </a:cubicBezTo>
                <a:cubicBezTo>
                  <a:pt x="249250" y="43569"/>
                  <a:pt x="259728" y="49284"/>
                  <a:pt x="270205" y="55952"/>
                </a:cubicBezTo>
                <a:cubicBezTo>
                  <a:pt x="274015" y="57857"/>
                  <a:pt x="276873" y="60714"/>
                  <a:pt x="279730" y="62619"/>
                </a:cubicBezTo>
                <a:cubicBezTo>
                  <a:pt x="279730" y="62619"/>
                  <a:pt x="279730" y="62619"/>
                  <a:pt x="279730" y="62619"/>
                </a:cubicBezTo>
                <a:cubicBezTo>
                  <a:pt x="286398" y="69287"/>
                  <a:pt x="292113" y="75002"/>
                  <a:pt x="294018" y="83574"/>
                </a:cubicBezTo>
                <a:cubicBezTo>
                  <a:pt x="295923" y="91194"/>
                  <a:pt x="296875" y="99767"/>
                  <a:pt x="297828" y="107387"/>
                </a:cubicBezTo>
                <a:cubicBezTo>
                  <a:pt x="298780" y="115959"/>
                  <a:pt x="299733" y="124532"/>
                  <a:pt x="300685" y="134057"/>
                </a:cubicBezTo>
                <a:cubicBezTo>
                  <a:pt x="300685" y="135009"/>
                  <a:pt x="302590" y="152154"/>
                  <a:pt x="293065" y="146439"/>
                </a:cubicBezTo>
                <a:cubicBezTo>
                  <a:pt x="288303" y="142629"/>
                  <a:pt x="287350" y="137867"/>
                  <a:pt x="289255" y="133104"/>
                </a:cubicBezTo>
                <a:cubicBezTo>
                  <a:pt x="292113" y="125484"/>
                  <a:pt x="296875" y="112149"/>
                  <a:pt x="282588" y="113102"/>
                </a:cubicBezTo>
                <a:cubicBezTo>
                  <a:pt x="274015" y="113102"/>
                  <a:pt x="276873" y="140724"/>
                  <a:pt x="266395" y="134057"/>
                </a:cubicBezTo>
                <a:cubicBezTo>
                  <a:pt x="254013" y="125484"/>
                  <a:pt x="243535" y="114054"/>
                  <a:pt x="233058" y="103577"/>
                </a:cubicBezTo>
                <a:cubicBezTo>
                  <a:pt x="225438" y="95957"/>
                  <a:pt x="221628" y="86432"/>
                  <a:pt x="223533" y="76907"/>
                </a:cubicBezTo>
                <a:cubicBezTo>
                  <a:pt x="224485" y="71192"/>
                  <a:pt x="225438" y="66429"/>
                  <a:pt x="224485" y="60714"/>
                </a:cubicBezTo>
                <a:cubicBezTo>
                  <a:pt x="222580" y="52142"/>
                  <a:pt x="215913" y="49284"/>
                  <a:pt x="207340" y="53094"/>
                </a:cubicBezTo>
                <a:cubicBezTo>
                  <a:pt x="202578" y="54999"/>
                  <a:pt x="201625" y="60714"/>
                  <a:pt x="201625" y="66429"/>
                </a:cubicBezTo>
                <a:cubicBezTo>
                  <a:pt x="201625" y="68334"/>
                  <a:pt x="200673" y="71192"/>
                  <a:pt x="200673" y="73097"/>
                </a:cubicBezTo>
                <a:cubicBezTo>
                  <a:pt x="200673" y="82622"/>
                  <a:pt x="187338" y="80717"/>
                  <a:pt x="181623" y="78812"/>
                </a:cubicBezTo>
                <a:cubicBezTo>
                  <a:pt x="172098" y="76907"/>
                  <a:pt x="157810" y="77859"/>
                  <a:pt x="152095" y="86432"/>
                </a:cubicBezTo>
                <a:cubicBezTo>
                  <a:pt x="147333" y="93099"/>
                  <a:pt x="157810" y="101672"/>
                  <a:pt x="164478" y="102624"/>
                </a:cubicBezTo>
                <a:cubicBezTo>
                  <a:pt x="172098" y="103577"/>
                  <a:pt x="179718" y="99767"/>
                  <a:pt x="187338" y="98814"/>
                </a:cubicBezTo>
                <a:cubicBezTo>
                  <a:pt x="195910" y="98814"/>
                  <a:pt x="205435" y="103577"/>
                  <a:pt x="211150" y="108339"/>
                </a:cubicBezTo>
                <a:cubicBezTo>
                  <a:pt x="213055" y="110244"/>
                  <a:pt x="234010" y="124532"/>
                  <a:pt x="227343" y="127389"/>
                </a:cubicBezTo>
                <a:cubicBezTo>
                  <a:pt x="220675" y="130247"/>
                  <a:pt x="213055" y="131199"/>
                  <a:pt x="206388" y="134057"/>
                </a:cubicBezTo>
                <a:cubicBezTo>
                  <a:pt x="200673" y="135962"/>
                  <a:pt x="190195" y="141677"/>
                  <a:pt x="194958" y="149297"/>
                </a:cubicBezTo>
                <a:cubicBezTo>
                  <a:pt x="201625" y="158822"/>
                  <a:pt x="212103" y="154059"/>
                  <a:pt x="219723" y="149297"/>
                </a:cubicBezTo>
                <a:cubicBezTo>
                  <a:pt x="227343" y="144534"/>
                  <a:pt x="234963" y="141677"/>
                  <a:pt x="244488" y="141677"/>
                </a:cubicBezTo>
                <a:cubicBezTo>
                  <a:pt x="248298" y="141677"/>
                  <a:pt x="252108" y="143582"/>
                  <a:pt x="255918" y="145487"/>
                </a:cubicBezTo>
                <a:cubicBezTo>
                  <a:pt x="259728" y="148344"/>
                  <a:pt x="262585" y="152154"/>
                  <a:pt x="266395" y="155964"/>
                </a:cubicBezTo>
                <a:cubicBezTo>
                  <a:pt x="276873" y="167394"/>
                  <a:pt x="256870" y="167394"/>
                  <a:pt x="250203" y="170252"/>
                </a:cubicBezTo>
                <a:cubicBezTo>
                  <a:pt x="238773" y="174062"/>
                  <a:pt x="229248" y="178824"/>
                  <a:pt x="228295" y="191207"/>
                </a:cubicBezTo>
                <a:cubicBezTo>
                  <a:pt x="227343" y="202637"/>
                  <a:pt x="241630" y="199779"/>
                  <a:pt x="248298" y="195017"/>
                </a:cubicBezTo>
                <a:cubicBezTo>
                  <a:pt x="262585" y="185492"/>
                  <a:pt x="282588" y="175014"/>
                  <a:pt x="296875" y="185492"/>
                </a:cubicBezTo>
                <a:cubicBezTo>
                  <a:pt x="302590" y="191207"/>
                  <a:pt x="306400" y="200732"/>
                  <a:pt x="308305" y="209304"/>
                </a:cubicBezTo>
                <a:cubicBezTo>
                  <a:pt x="308305" y="210257"/>
                  <a:pt x="308305" y="210257"/>
                  <a:pt x="308305" y="211209"/>
                </a:cubicBezTo>
                <a:cubicBezTo>
                  <a:pt x="312115" y="224544"/>
                  <a:pt x="315925" y="237879"/>
                  <a:pt x="317830" y="251214"/>
                </a:cubicBezTo>
                <a:cubicBezTo>
                  <a:pt x="318783" y="255024"/>
                  <a:pt x="321640" y="267407"/>
                  <a:pt x="315925" y="268359"/>
                </a:cubicBezTo>
                <a:cubicBezTo>
                  <a:pt x="314973" y="269312"/>
                  <a:pt x="314020" y="269312"/>
                  <a:pt x="312115" y="268359"/>
                </a:cubicBezTo>
                <a:cubicBezTo>
                  <a:pt x="306400" y="265502"/>
                  <a:pt x="300685" y="259787"/>
                  <a:pt x="295923" y="255977"/>
                </a:cubicBezTo>
                <a:cubicBezTo>
                  <a:pt x="291160" y="252167"/>
                  <a:pt x="286398" y="248357"/>
                  <a:pt x="285445" y="242642"/>
                </a:cubicBezTo>
                <a:cubicBezTo>
                  <a:pt x="285445" y="242642"/>
                  <a:pt x="285445" y="242642"/>
                  <a:pt x="285445" y="242642"/>
                </a:cubicBezTo>
                <a:cubicBezTo>
                  <a:pt x="284493" y="236927"/>
                  <a:pt x="288303" y="227402"/>
                  <a:pt x="288303" y="221687"/>
                </a:cubicBezTo>
                <a:cubicBezTo>
                  <a:pt x="289255" y="214067"/>
                  <a:pt x="287350" y="207399"/>
                  <a:pt x="280683" y="201684"/>
                </a:cubicBezTo>
                <a:cubicBezTo>
                  <a:pt x="275920" y="198827"/>
                  <a:pt x="267348" y="197874"/>
                  <a:pt x="262585" y="201684"/>
                </a:cubicBezTo>
                <a:cubicBezTo>
                  <a:pt x="258775" y="204542"/>
                  <a:pt x="254965" y="209304"/>
                  <a:pt x="254965" y="214067"/>
                </a:cubicBezTo>
                <a:cubicBezTo>
                  <a:pt x="254965" y="223592"/>
                  <a:pt x="264490" y="230259"/>
                  <a:pt x="266395" y="238832"/>
                </a:cubicBezTo>
                <a:cubicBezTo>
                  <a:pt x="266395" y="242642"/>
                  <a:pt x="263538" y="244547"/>
                  <a:pt x="257823" y="244547"/>
                </a:cubicBezTo>
                <a:cubicBezTo>
                  <a:pt x="252108" y="244547"/>
                  <a:pt x="246393" y="240737"/>
                  <a:pt x="240678" y="239784"/>
                </a:cubicBezTo>
                <a:cubicBezTo>
                  <a:pt x="236868" y="238832"/>
                  <a:pt x="232105" y="241689"/>
                  <a:pt x="230200" y="244547"/>
                </a:cubicBezTo>
                <a:cubicBezTo>
                  <a:pt x="221628" y="253119"/>
                  <a:pt x="234010" y="265502"/>
                  <a:pt x="243535" y="265502"/>
                </a:cubicBezTo>
                <a:cubicBezTo>
                  <a:pt x="253060" y="265502"/>
                  <a:pt x="259728" y="262644"/>
                  <a:pt x="269253" y="264549"/>
                </a:cubicBezTo>
                <a:cubicBezTo>
                  <a:pt x="281635" y="267407"/>
                  <a:pt x="292113" y="277884"/>
                  <a:pt x="300685" y="285504"/>
                </a:cubicBezTo>
                <a:cubicBezTo>
                  <a:pt x="307353" y="291219"/>
                  <a:pt x="315925" y="297887"/>
                  <a:pt x="320688" y="305507"/>
                </a:cubicBezTo>
                <a:cubicBezTo>
                  <a:pt x="323545" y="310269"/>
                  <a:pt x="325450" y="315032"/>
                  <a:pt x="327355" y="319794"/>
                </a:cubicBezTo>
                <a:cubicBezTo>
                  <a:pt x="328308" y="322652"/>
                  <a:pt x="328308" y="330272"/>
                  <a:pt x="326403" y="335034"/>
                </a:cubicBezTo>
                <a:cubicBezTo>
                  <a:pt x="325450" y="336939"/>
                  <a:pt x="324498" y="338844"/>
                  <a:pt x="321640" y="337892"/>
                </a:cubicBezTo>
                <a:cubicBezTo>
                  <a:pt x="316878" y="335987"/>
                  <a:pt x="314973" y="331224"/>
                  <a:pt x="313068" y="327414"/>
                </a:cubicBezTo>
                <a:cubicBezTo>
                  <a:pt x="312115" y="324557"/>
                  <a:pt x="311163" y="321699"/>
                  <a:pt x="309258" y="319794"/>
                </a:cubicBezTo>
                <a:cubicBezTo>
                  <a:pt x="307353" y="316937"/>
                  <a:pt x="304495" y="315032"/>
                  <a:pt x="301638" y="312174"/>
                </a:cubicBezTo>
                <a:cubicBezTo>
                  <a:pt x="295923" y="307412"/>
                  <a:pt x="287350" y="306459"/>
                  <a:pt x="282588" y="313127"/>
                </a:cubicBezTo>
                <a:cubicBezTo>
                  <a:pt x="276873" y="321699"/>
                  <a:pt x="278778" y="332177"/>
                  <a:pt x="284493" y="340749"/>
                </a:cubicBezTo>
                <a:cubicBezTo>
                  <a:pt x="287350" y="344559"/>
                  <a:pt x="292113" y="346464"/>
                  <a:pt x="295923" y="347417"/>
                </a:cubicBezTo>
                <a:cubicBezTo>
                  <a:pt x="301638" y="349322"/>
                  <a:pt x="307353" y="352179"/>
                  <a:pt x="311163" y="355989"/>
                </a:cubicBezTo>
                <a:cubicBezTo>
                  <a:pt x="328308" y="373134"/>
                  <a:pt x="330213" y="395994"/>
                  <a:pt x="331165" y="417902"/>
                </a:cubicBezTo>
                <a:cubicBezTo>
                  <a:pt x="334023" y="462669"/>
                  <a:pt x="293065" y="411234"/>
                  <a:pt x="285445" y="396947"/>
                </a:cubicBezTo>
                <a:cubicBezTo>
                  <a:pt x="285445" y="393137"/>
                  <a:pt x="289255" y="393137"/>
                  <a:pt x="293065" y="391232"/>
                </a:cubicBezTo>
                <a:cubicBezTo>
                  <a:pt x="295923" y="390279"/>
                  <a:pt x="297828" y="387422"/>
                  <a:pt x="298780" y="385517"/>
                </a:cubicBezTo>
                <a:cubicBezTo>
                  <a:pt x="303543" y="378849"/>
                  <a:pt x="301638" y="371229"/>
                  <a:pt x="295923" y="365514"/>
                </a:cubicBezTo>
                <a:cubicBezTo>
                  <a:pt x="291160" y="361704"/>
                  <a:pt x="283540" y="364562"/>
                  <a:pt x="280683" y="368372"/>
                </a:cubicBezTo>
                <a:cubicBezTo>
                  <a:pt x="278778" y="371229"/>
                  <a:pt x="277825" y="378849"/>
                  <a:pt x="271158" y="376944"/>
                </a:cubicBezTo>
                <a:cubicBezTo>
                  <a:pt x="268300" y="375992"/>
                  <a:pt x="265443" y="372182"/>
                  <a:pt x="262585" y="370277"/>
                </a:cubicBezTo>
                <a:cubicBezTo>
                  <a:pt x="256870" y="364562"/>
                  <a:pt x="252108" y="357894"/>
                  <a:pt x="248298" y="351227"/>
                </a:cubicBezTo>
                <a:cubicBezTo>
                  <a:pt x="239725" y="335987"/>
                  <a:pt x="233058" y="323604"/>
                  <a:pt x="244488" y="307412"/>
                </a:cubicBezTo>
                <a:cubicBezTo>
                  <a:pt x="251155" y="298839"/>
                  <a:pt x="252108" y="291219"/>
                  <a:pt x="247345" y="281694"/>
                </a:cubicBezTo>
                <a:cubicBezTo>
                  <a:pt x="245440" y="277884"/>
                  <a:pt x="236868" y="268359"/>
                  <a:pt x="231153" y="272169"/>
                </a:cubicBezTo>
                <a:cubicBezTo>
                  <a:pt x="228295" y="274074"/>
                  <a:pt x="227343" y="275979"/>
                  <a:pt x="226390" y="279789"/>
                </a:cubicBezTo>
                <a:cubicBezTo>
                  <a:pt x="225438" y="281694"/>
                  <a:pt x="225438" y="283599"/>
                  <a:pt x="225438" y="286457"/>
                </a:cubicBezTo>
                <a:cubicBezTo>
                  <a:pt x="225438" y="288362"/>
                  <a:pt x="225438" y="291219"/>
                  <a:pt x="225438" y="293124"/>
                </a:cubicBezTo>
                <a:cubicBezTo>
                  <a:pt x="225438" y="298839"/>
                  <a:pt x="222580" y="301697"/>
                  <a:pt x="214960" y="302649"/>
                </a:cubicBezTo>
                <a:cubicBezTo>
                  <a:pt x="209245" y="300744"/>
                  <a:pt x="202578" y="293124"/>
                  <a:pt x="199720" y="290267"/>
                </a:cubicBezTo>
                <a:cubicBezTo>
                  <a:pt x="189243" y="278837"/>
                  <a:pt x="184480" y="269312"/>
                  <a:pt x="185433" y="255024"/>
                </a:cubicBezTo>
                <a:cubicBezTo>
                  <a:pt x="186385" y="243594"/>
                  <a:pt x="189243" y="231212"/>
                  <a:pt x="193053" y="219782"/>
                </a:cubicBezTo>
                <a:cubicBezTo>
                  <a:pt x="194958" y="215019"/>
                  <a:pt x="195910" y="208352"/>
                  <a:pt x="199720" y="204542"/>
                </a:cubicBezTo>
                <a:cubicBezTo>
                  <a:pt x="202578" y="200732"/>
                  <a:pt x="207340" y="197874"/>
                  <a:pt x="210198" y="194064"/>
                </a:cubicBezTo>
                <a:cubicBezTo>
                  <a:pt x="213055" y="190254"/>
                  <a:pt x="214960" y="187397"/>
                  <a:pt x="213055" y="182634"/>
                </a:cubicBezTo>
                <a:cubicBezTo>
                  <a:pt x="212103" y="179777"/>
                  <a:pt x="208293" y="174062"/>
                  <a:pt x="204483" y="175967"/>
                </a:cubicBezTo>
                <a:cubicBezTo>
                  <a:pt x="200673" y="176919"/>
                  <a:pt x="196863" y="181682"/>
                  <a:pt x="193053" y="185492"/>
                </a:cubicBezTo>
                <a:cubicBezTo>
                  <a:pt x="192100" y="187397"/>
                  <a:pt x="190195" y="189302"/>
                  <a:pt x="188290" y="189302"/>
                </a:cubicBezTo>
                <a:cubicBezTo>
                  <a:pt x="185433" y="190254"/>
                  <a:pt x="182575" y="188349"/>
                  <a:pt x="180670" y="186444"/>
                </a:cubicBezTo>
                <a:cubicBezTo>
                  <a:pt x="179718" y="185492"/>
                  <a:pt x="179718" y="185492"/>
                  <a:pt x="178765" y="184539"/>
                </a:cubicBezTo>
                <a:cubicBezTo>
                  <a:pt x="175908" y="180729"/>
                  <a:pt x="174003" y="175967"/>
                  <a:pt x="172098" y="172157"/>
                </a:cubicBezTo>
                <a:cubicBezTo>
                  <a:pt x="170193" y="166442"/>
                  <a:pt x="168288" y="161679"/>
                  <a:pt x="162573" y="159774"/>
                </a:cubicBezTo>
                <a:cubicBezTo>
                  <a:pt x="156858" y="157869"/>
                  <a:pt x="151143" y="166442"/>
                  <a:pt x="150190" y="170252"/>
                </a:cubicBezTo>
                <a:cubicBezTo>
                  <a:pt x="148285" y="181682"/>
                  <a:pt x="154000" y="187397"/>
                  <a:pt x="162573" y="194064"/>
                </a:cubicBezTo>
                <a:cubicBezTo>
                  <a:pt x="171145" y="200732"/>
                  <a:pt x="170193" y="211209"/>
                  <a:pt x="169240" y="220734"/>
                </a:cubicBezTo>
                <a:cubicBezTo>
                  <a:pt x="169240" y="224544"/>
                  <a:pt x="168288" y="227402"/>
                  <a:pt x="167335" y="231212"/>
                </a:cubicBezTo>
                <a:cubicBezTo>
                  <a:pt x="167335" y="232164"/>
                  <a:pt x="164478" y="252167"/>
                  <a:pt x="155905" y="241689"/>
                </a:cubicBezTo>
                <a:cubicBezTo>
                  <a:pt x="147333" y="230259"/>
                  <a:pt x="135903" y="220734"/>
                  <a:pt x="127330" y="209304"/>
                </a:cubicBezTo>
                <a:cubicBezTo>
                  <a:pt x="123520" y="204542"/>
                  <a:pt x="120663" y="198827"/>
                  <a:pt x="117805" y="193112"/>
                </a:cubicBezTo>
                <a:cubicBezTo>
                  <a:pt x="113995" y="184539"/>
                  <a:pt x="118758" y="178824"/>
                  <a:pt x="118758" y="171204"/>
                </a:cubicBezTo>
                <a:cubicBezTo>
                  <a:pt x="118758" y="160727"/>
                  <a:pt x="115900" y="152154"/>
                  <a:pt x="105423" y="147392"/>
                </a:cubicBezTo>
                <a:cubicBezTo>
                  <a:pt x="100660" y="144534"/>
                  <a:pt x="91135" y="147392"/>
                  <a:pt x="89230" y="152154"/>
                </a:cubicBezTo>
                <a:cubicBezTo>
                  <a:pt x="84468" y="161679"/>
                  <a:pt x="89230" y="169299"/>
                  <a:pt x="93040" y="177872"/>
                </a:cubicBezTo>
                <a:cubicBezTo>
                  <a:pt x="93993" y="180729"/>
                  <a:pt x="98755" y="189302"/>
                  <a:pt x="91135" y="189302"/>
                </a:cubicBezTo>
                <a:cubicBezTo>
                  <a:pt x="90183" y="189302"/>
                  <a:pt x="77800" y="186444"/>
                  <a:pt x="78753" y="186444"/>
                </a:cubicBezTo>
                <a:cubicBezTo>
                  <a:pt x="72085" y="184539"/>
                  <a:pt x="65418" y="185492"/>
                  <a:pt x="58750" y="186444"/>
                </a:cubicBezTo>
                <a:cubicBezTo>
                  <a:pt x="52083" y="187397"/>
                  <a:pt x="48273" y="194064"/>
                  <a:pt x="46368" y="199779"/>
                </a:cubicBezTo>
                <a:cubicBezTo>
                  <a:pt x="44463" y="209304"/>
                  <a:pt x="53988" y="214067"/>
                  <a:pt x="62560" y="215019"/>
                </a:cubicBezTo>
                <a:cubicBezTo>
                  <a:pt x="76848" y="215972"/>
                  <a:pt x="91135" y="210257"/>
                  <a:pt x="103518" y="219782"/>
                </a:cubicBezTo>
                <a:cubicBezTo>
                  <a:pt x="109233" y="223592"/>
                  <a:pt x="113995" y="231212"/>
                  <a:pt x="117805" y="235974"/>
                </a:cubicBezTo>
                <a:cubicBezTo>
                  <a:pt x="124473" y="244547"/>
                  <a:pt x="98755" y="240737"/>
                  <a:pt x="94945" y="240737"/>
                </a:cubicBezTo>
                <a:cubicBezTo>
                  <a:pt x="89230" y="241689"/>
                  <a:pt x="78753" y="242642"/>
                  <a:pt x="77800" y="249309"/>
                </a:cubicBezTo>
                <a:cubicBezTo>
                  <a:pt x="76848" y="256929"/>
                  <a:pt x="84468" y="262644"/>
                  <a:pt x="92088" y="261692"/>
                </a:cubicBezTo>
                <a:cubicBezTo>
                  <a:pt x="107328" y="259787"/>
                  <a:pt x="122568" y="254072"/>
                  <a:pt x="134950" y="260739"/>
                </a:cubicBezTo>
                <a:cubicBezTo>
                  <a:pt x="134950" y="260739"/>
                  <a:pt x="134950" y="260739"/>
                  <a:pt x="135903" y="260739"/>
                </a:cubicBezTo>
                <a:cubicBezTo>
                  <a:pt x="143523" y="264549"/>
                  <a:pt x="150190" y="273122"/>
                  <a:pt x="155905" y="279789"/>
                </a:cubicBezTo>
                <a:cubicBezTo>
                  <a:pt x="162573" y="287409"/>
                  <a:pt x="169240" y="295982"/>
                  <a:pt x="174955" y="304554"/>
                </a:cubicBezTo>
                <a:cubicBezTo>
                  <a:pt x="177813" y="308364"/>
                  <a:pt x="179718" y="315032"/>
                  <a:pt x="173050" y="315984"/>
                </a:cubicBezTo>
                <a:cubicBezTo>
                  <a:pt x="168288" y="316937"/>
                  <a:pt x="164478" y="316937"/>
                  <a:pt x="160668" y="315984"/>
                </a:cubicBezTo>
                <a:cubicBezTo>
                  <a:pt x="156858" y="315984"/>
                  <a:pt x="154000" y="315032"/>
                  <a:pt x="150190" y="315032"/>
                </a:cubicBezTo>
                <a:cubicBezTo>
                  <a:pt x="146380" y="315032"/>
                  <a:pt x="142570" y="314079"/>
                  <a:pt x="139713" y="312174"/>
                </a:cubicBezTo>
                <a:cubicBezTo>
                  <a:pt x="137808" y="312174"/>
                  <a:pt x="136855" y="311222"/>
                  <a:pt x="134950" y="310269"/>
                </a:cubicBezTo>
                <a:cubicBezTo>
                  <a:pt x="133998" y="310269"/>
                  <a:pt x="133998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28283" y="304554"/>
                  <a:pt x="130188" y="297887"/>
                  <a:pt x="130188" y="291219"/>
                </a:cubicBezTo>
                <a:cubicBezTo>
                  <a:pt x="130188" y="289314"/>
                  <a:pt x="129235" y="286457"/>
                  <a:pt x="128283" y="284552"/>
                </a:cubicBezTo>
                <a:cubicBezTo>
                  <a:pt x="126378" y="277884"/>
                  <a:pt x="115900" y="273122"/>
                  <a:pt x="109233" y="276932"/>
                </a:cubicBezTo>
                <a:cubicBezTo>
                  <a:pt x="104470" y="279789"/>
                  <a:pt x="109233" y="289314"/>
                  <a:pt x="110185" y="292172"/>
                </a:cubicBezTo>
                <a:cubicBezTo>
                  <a:pt x="112090" y="297887"/>
                  <a:pt x="113043" y="302649"/>
                  <a:pt x="105423" y="301697"/>
                </a:cubicBezTo>
                <a:cubicBezTo>
                  <a:pt x="101613" y="300744"/>
                  <a:pt x="97803" y="301697"/>
                  <a:pt x="93993" y="299792"/>
                </a:cubicBezTo>
                <a:cubicBezTo>
                  <a:pt x="84468" y="296934"/>
                  <a:pt x="73990" y="288362"/>
                  <a:pt x="72085" y="279789"/>
                </a:cubicBezTo>
                <a:cubicBezTo>
                  <a:pt x="69228" y="268359"/>
                  <a:pt x="66370" y="256929"/>
                  <a:pt x="57798" y="248357"/>
                </a:cubicBezTo>
                <a:cubicBezTo>
                  <a:pt x="53035" y="243594"/>
                  <a:pt x="42558" y="235974"/>
                  <a:pt x="34938" y="240737"/>
                </a:cubicBezTo>
                <a:cubicBezTo>
                  <a:pt x="29223" y="244547"/>
                  <a:pt x="24460" y="249309"/>
                  <a:pt x="27318" y="255977"/>
                </a:cubicBezTo>
                <a:cubicBezTo>
                  <a:pt x="30175" y="261692"/>
                  <a:pt x="33985" y="265502"/>
                  <a:pt x="38748" y="270264"/>
                </a:cubicBezTo>
                <a:cubicBezTo>
                  <a:pt x="46368" y="276932"/>
                  <a:pt x="50178" y="285504"/>
                  <a:pt x="54940" y="294077"/>
                </a:cubicBezTo>
                <a:cubicBezTo>
                  <a:pt x="55893" y="295029"/>
                  <a:pt x="55893" y="295982"/>
                  <a:pt x="55893" y="296934"/>
                </a:cubicBezTo>
                <a:cubicBezTo>
                  <a:pt x="55893" y="296934"/>
                  <a:pt x="55893" y="296934"/>
                  <a:pt x="55893" y="296934"/>
                </a:cubicBezTo>
                <a:cubicBezTo>
                  <a:pt x="57798" y="298839"/>
                  <a:pt x="58750" y="302649"/>
                  <a:pt x="54940" y="303602"/>
                </a:cubicBezTo>
                <a:cubicBezTo>
                  <a:pt x="53035" y="304554"/>
                  <a:pt x="51130" y="304554"/>
                  <a:pt x="49225" y="303602"/>
                </a:cubicBezTo>
                <a:lnTo>
                  <a:pt x="49225" y="303602"/>
                </a:lnTo>
                <a:cubicBezTo>
                  <a:pt x="46368" y="301697"/>
                  <a:pt x="43510" y="300744"/>
                  <a:pt x="40653" y="298839"/>
                </a:cubicBezTo>
                <a:cubicBezTo>
                  <a:pt x="34938" y="295029"/>
                  <a:pt x="31128" y="293124"/>
                  <a:pt x="24460" y="292172"/>
                </a:cubicBezTo>
                <a:cubicBezTo>
                  <a:pt x="16840" y="290267"/>
                  <a:pt x="9220" y="290267"/>
                  <a:pt x="4458" y="296934"/>
                </a:cubicBezTo>
                <a:cubicBezTo>
                  <a:pt x="-6020" y="311222"/>
                  <a:pt x="5410" y="330272"/>
                  <a:pt x="23508" y="318842"/>
                </a:cubicBezTo>
                <a:cubicBezTo>
                  <a:pt x="31128" y="314079"/>
                  <a:pt x="36843" y="317889"/>
                  <a:pt x="43510" y="318842"/>
                </a:cubicBezTo>
                <a:cubicBezTo>
                  <a:pt x="50178" y="319794"/>
                  <a:pt x="48273" y="319794"/>
                  <a:pt x="52083" y="319794"/>
                </a:cubicBezTo>
                <a:cubicBezTo>
                  <a:pt x="52083" y="319794"/>
                  <a:pt x="46368" y="325509"/>
                  <a:pt x="45415" y="325509"/>
                </a:cubicBezTo>
                <a:cubicBezTo>
                  <a:pt x="38748" y="331224"/>
                  <a:pt x="33033" y="341702"/>
                  <a:pt x="33985" y="350274"/>
                </a:cubicBezTo>
                <a:cubicBezTo>
                  <a:pt x="34938" y="361704"/>
                  <a:pt x="46368" y="365514"/>
                  <a:pt x="54940" y="356942"/>
                </a:cubicBezTo>
                <a:cubicBezTo>
                  <a:pt x="62560" y="349322"/>
                  <a:pt x="58750" y="339797"/>
                  <a:pt x="68275" y="332177"/>
                </a:cubicBezTo>
                <a:cubicBezTo>
                  <a:pt x="74943" y="327414"/>
                  <a:pt x="85420" y="324557"/>
                  <a:pt x="93993" y="326462"/>
                </a:cubicBezTo>
                <a:cubicBezTo>
                  <a:pt x="93993" y="326462"/>
                  <a:pt x="93993" y="326462"/>
                  <a:pt x="93993" y="326462"/>
                </a:cubicBezTo>
                <a:cubicBezTo>
                  <a:pt x="98755" y="327414"/>
                  <a:pt x="102565" y="328367"/>
                  <a:pt x="101613" y="334082"/>
                </a:cubicBezTo>
                <a:cubicBezTo>
                  <a:pt x="101613" y="336939"/>
                  <a:pt x="98755" y="339797"/>
                  <a:pt x="97803" y="341702"/>
                </a:cubicBezTo>
                <a:cubicBezTo>
                  <a:pt x="95898" y="346464"/>
                  <a:pt x="93993" y="351227"/>
                  <a:pt x="93993" y="356942"/>
                </a:cubicBezTo>
                <a:cubicBezTo>
                  <a:pt x="93993" y="356942"/>
                  <a:pt x="93993" y="357894"/>
                  <a:pt x="93993" y="357894"/>
                </a:cubicBezTo>
                <a:cubicBezTo>
                  <a:pt x="93993" y="366467"/>
                  <a:pt x="95898" y="375039"/>
                  <a:pt x="106375" y="373134"/>
                </a:cubicBezTo>
                <a:cubicBezTo>
                  <a:pt x="120663" y="371229"/>
                  <a:pt x="120663" y="353132"/>
                  <a:pt x="122568" y="342654"/>
                </a:cubicBezTo>
                <a:cubicBezTo>
                  <a:pt x="124473" y="326462"/>
                  <a:pt x="155905" y="333129"/>
                  <a:pt x="166383" y="335034"/>
                </a:cubicBezTo>
                <a:cubicBezTo>
                  <a:pt x="178765" y="335987"/>
                  <a:pt x="186385" y="338844"/>
                  <a:pt x="195910" y="346464"/>
                </a:cubicBezTo>
                <a:cubicBezTo>
                  <a:pt x="198768" y="348369"/>
                  <a:pt x="211150" y="360752"/>
                  <a:pt x="202578" y="364562"/>
                </a:cubicBezTo>
                <a:cubicBezTo>
                  <a:pt x="196863" y="367419"/>
                  <a:pt x="191148" y="369324"/>
                  <a:pt x="185433" y="368372"/>
                </a:cubicBezTo>
                <a:cubicBezTo>
                  <a:pt x="179718" y="367419"/>
                  <a:pt x="174003" y="367419"/>
                  <a:pt x="169240" y="365514"/>
                </a:cubicBezTo>
                <a:cubicBezTo>
                  <a:pt x="163525" y="363609"/>
                  <a:pt x="159715" y="358847"/>
                  <a:pt x="154953" y="355989"/>
                </a:cubicBezTo>
                <a:cubicBezTo>
                  <a:pt x="147333" y="351227"/>
                  <a:pt x="133045" y="354084"/>
                  <a:pt x="132093" y="364562"/>
                </a:cubicBezTo>
                <a:cubicBezTo>
                  <a:pt x="132093" y="371229"/>
                  <a:pt x="135903" y="375039"/>
                  <a:pt x="142570" y="376944"/>
                </a:cubicBezTo>
                <a:cubicBezTo>
                  <a:pt x="146380" y="378849"/>
                  <a:pt x="152095" y="378849"/>
                  <a:pt x="155905" y="378849"/>
                </a:cubicBezTo>
                <a:cubicBezTo>
                  <a:pt x="157810" y="378849"/>
                  <a:pt x="176860" y="379802"/>
                  <a:pt x="174955" y="383612"/>
                </a:cubicBezTo>
                <a:cubicBezTo>
                  <a:pt x="174955" y="383612"/>
                  <a:pt x="174955" y="384564"/>
                  <a:pt x="174955" y="384564"/>
                </a:cubicBezTo>
                <a:cubicBezTo>
                  <a:pt x="171145" y="390279"/>
                  <a:pt x="162573" y="395042"/>
                  <a:pt x="160668" y="400757"/>
                </a:cubicBezTo>
                <a:cubicBezTo>
                  <a:pt x="158763" y="407424"/>
                  <a:pt x="164478" y="415997"/>
                  <a:pt x="173050" y="414092"/>
                </a:cubicBezTo>
                <a:cubicBezTo>
                  <a:pt x="182575" y="412187"/>
                  <a:pt x="184480" y="401709"/>
                  <a:pt x="187338" y="395042"/>
                </a:cubicBezTo>
                <a:cubicBezTo>
                  <a:pt x="194005" y="384564"/>
                  <a:pt x="210198" y="384564"/>
                  <a:pt x="220675" y="388374"/>
                </a:cubicBezTo>
                <a:cubicBezTo>
                  <a:pt x="221628" y="388374"/>
                  <a:pt x="234010" y="395994"/>
                  <a:pt x="237820" y="401709"/>
                </a:cubicBezTo>
                <a:cubicBezTo>
                  <a:pt x="237820" y="402662"/>
                  <a:pt x="237820" y="402662"/>
                  <a:pt x="237820" y="402662"/>
                </a:cubicBezTo>
                <a:cubicBezTo>
                  <a:pt x="237820" y="402662"/>
                  <a:pt x="237820" y="402662"/>
                  <a:pt x="237820" y="403614"/>
                </a:cubicBezTo>
                <a:cubicBezTo>
                  <a:pt x="237820" y="404567"/>
                  <a:pt x="237820" y="405519"/>
                  <a:pt x="236868" y="406472"/>
                </a:cubicBezTo>
                <a:cubicBezTo>
                  <a:pt x="236868" y="406472"/>
                  <a:pt x="236868" y="407424"/>
                  <a:pt x="236868" y="407424"/>
                </a:cubicBezTo>
                <a:cubicBezTo>
                  <a:pt x="233058" y="411234"/>
                  <a:pt x="221628" y="409329"/>
                  <a:pt x="216865" y="409329"/>
                </a:cubicBezTo>
                <a:cubicBezTo>
                  <a:pt x="211150" y="409329"/>
                  <a:pt x="205435" y="410282"/>
                  <a:pt x="200673" y="413139"/>
                </a:cubicBezTo>
                <a:cubicBezTo>
                  <a:pt x="193053" y="417902"/>
                  <a:pt x="198768" y="426474"/>
                  <a:pt x="204483" y="430284"/>
                </a:cubicBezTo>
                <a:cubicBezTo>
                  <a:pt x="213055" y="435999"/>
                  <a:pt x="226390" y="430284"/>
                  <a:pt x="234010" y="426474"/>
                </a:cubicBezTo>
                <a:cubicBezTo>
                  <a:pt x="245440" y="421712"/>
                  <a:pt x="257823" y="430284"/>
                  <a:pt x="265443" y="435999"/>
                </a:cubicBezTo>
                <a:cubicBezTo>
                  <a:pt x="273063" y="441714"/>
                  <a:pt x="283540" y="454097"/>
                  <a:pt x="267348" y="457907"/>
                </a:cubicBezTo>
                <a:cubicBezTo>
                  <a:pt x="258775" y="459812"/>
                  <a:pt x="247345" y="455049"/>
                  <a:pt x="238773" y="453144"/>
                </a:cubicBezTo>
                <a:cubicBezTo>
                  <a:pt x="232105" y="451239"/>
                  <a:pt x="224485" y="451239"/>
                  <a:pt x="216865" y="450287"/>
                </a:cubicBezTo>
                <a:cubicBezTo>
                  <a:pt x="210198" y="450287"/>
                  <a:pt x="203530" y="451239"/>
                  <a:pt x="197815" y="452192"/>
                </a:cubicBezTo>
                <a:cubicBezTo>
                  <a:pt x="182575" y="455049"/>
                  <a:pt x="171145" y="449334"/>
                  <a:pt x="173050" y="434094"/>
                </a:cubicBezTo>
                <a:cubicBezTo>
                  <a:pt x="174003" y="430284"/>
                  <a:pt x="174003" y="426474"/>
                  <a:pt x="173050" y="423617"/>
                </a:cubicBezTo>
                <a:cubicBezTo>
                  <a:pt x="173050" y="423617"/>
                  <a:pt x="173050" y="422664"/>
                  <a:pt x="173050" y="422664"/>
                </a:cubicBezTo>
                <a:cubicBezTo>
                  <a:pt x="171145" y="418854"/>
                  <a:pt x="167335" y="416949"/>
                  <a:pt x="163525" y="416949"/>
                </a:cubicBezTo>
                <a:cubicBezTo>
                  <a:pt x="162573" y="416949"/>
                  <a:pt x="162573" y="416949"/>
                  <a:pt x="161620" y="416949"/>
                </a:cubicBezTo>
                <a:cubicBezTo>
                  <a:pt x="160668" y="416949"/>
                  <a:pt x="159715" y="416949"/>
                  <a:pt x="158763" y="417902"/>
                </a:cubicBezTo>
                <a:cubicBezTo>
                  <a:pt x="158763" y="417902"/>
                  <a:pt x="158763" y="417902"/>
                  <a:pt x="157810" y="417902"/>
                </a:cubicBezTo>
                <a:cubicBezTo>
                  <a:pt x="156858" y="418854"/>
                  <a:pt x="155905" y="419807"/>
                  <a:pt x="154953" y="421712"/>
                </a:cubicBezTo>
                <a:cubicBezTo>
                  <a:pt x="154000" y="424569"/>
                  <a:pt x="154000" y="428379"/>
                  <a:pt x="153048" y="432189"/>
                </a:cubicBezTo>
                <a:cubicBezTo>
                  <a:pt x="152095" y="435047"/>
                  <a:pt x="150190" y="434094"/>
                  <a:pt x="149238" y="433142"/>
                </a:cubicBezTo>
                <a:cubicBezTo>
                  <a:pt x="148285" y="433142"/>
                  <a:pt x="148285" y="432189"/>
                  <a:pt x="147333" y="431237"/>
                </a:cubicBezTo>
                <a:cubicBezTo>
                  <a:pt x="142570" y="424569"/>
                  <a:pt x="137808" y="418854"/>
                  <a:pt x="130188" y="415044"/>
                </a:cubicBezTo>
                <a:cubicBezTo>
                  <a:pt x="119710" y="410282"/>
                  <a:pt x="107328" y="411234"/>
                  <a:pt x="97803" y="403614"/>
                </a:cubicBezTo>
                <a:cubicBezTo>
                  <a:pt x="87325" y="395042"/>
                  <a:pt x="88278" y="380754"/>
                  <a:pt x="82563" y="369324"/>
                </a:cubicBezTo>
                <a:cubicBezTo>
                  <a:pt x="80658" y="364562"/>
                  <a:pt x="73038" y="359799"/>
                  <a:pt x="66370" y="362657"/>
                </a:cubicBezTo>
                <a:cubicBezTo>
                  <a:pt x="50178" y="369324"/>
                  <a:pt x="65418" y="385517"/>
                  <a:pt x="70180" y="395042"/>
                </a:cubicBezTo>
                <a:cubicBezTo>
                  <a:pt x="71133" y="396947"/>
                  <a:pt x="72085" y="398852"/>
                  <a:pt x="72085" y="399804"/>
                </a:cubicBezTo>
                <a:cubicBezTo>
                  <a:pt x="71133" y="401709"/>
                  <a:pt x="68275" y="402662"/>
                  <a:pt x="66370" y="402662"/>
                </a:cubicBezTo>
                <a:cubicBezTo>
                  <a:pt x="66370" y="402662"/>
                  <a:pt x="66370" y="402662"/>
                  <a:pt x="66370" y="402662"/>
                </a:cubicBezTo>
                <a:cubicBezTo>
                  <a:pt x="64465" y="401709"/>
                  <a:pt x="61608" y="400757"/>
                  <a:pt x="59703" y="399804"/>
                </a:cubicBezTo>
                <a:cubicBezTo>
                  <a:pt x="56845" y="398852"/>
                  <a:pt x="53035" y="395994"/>
                  <a:pt x="49225" y="395994"/>
                </a:cubicBezTo>
                <a:cubicBezTo>
                  <a:pt x="44463" y="395994"/>
                  <a:pt x="40653" y="396947"/>
                  <a:pt x="36843" y="399804"/>
                </a:cubicBezTo>
                <a:cubicBezTo>
                  <a:pt x="29223" y="406472"/>
                  <a:pt x="42558" y="416949"/>
                  <a:pt x="48273" y="418854"/>
                </a:cubicBezTo>
                <a:cubicBezTo>
                  <a:pt x="63513" y="425522"/>
                  <a:pt x="84468" y="423617"/>
                  <a:pt x="100660" y="424569"/>
                </a:cubicBezTo>
                <a:cubicBezTo>
                  <a:pt x="112090" y="425522"/>
                  <a:pt x="119710" y="430284"/>
                  <a:pt x="125425" y="438857"/>
                </a:cubicBezTo>
                <a:cubicBezTo>
                  <a:pt x="128283" y="442667"/>
                  <a:pt x="133998" y="444572"/>
                  <a:pt x="137808" y="448382"/>
                </a:cubicBezTo>
                <a:cubicBezTo>
                  <a:pt x="143523" y="457907"/>
                  <a:pt x="133998" y="462669"/>
                  <a:pt x="124473" y="463622"/>
                </a:cubicBezTo>
                <a:cubicBezTo>
                  <a:pt x="117805" y="463622"/>
                  <a:pt x="112090" y="460764"/>
                  <a:pt x="107328" y="456954"/>
                </a:cubicBezTo>
                <a:cubicBezTo>
                  <a:pt x="101613" y="452192"/>
                  <a:pt x="97803" y="444572"/>
                  <a:pt x="90183" y="440762"/>
                </a:cubicBezTo>
                <a:cubicBezTo>
                  <a:pt x="84468" y="437904"/>
                  <a:pt x="77800" y="437904"/>
                  <a:pt x="73990" y="441714"/>
                </a:cubicBezTo>
                <a:cubicBezTo>
                  <a:pt x="63513" y="448382"/>
                  <a:pt x="73990" y="45695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84468" y="472194"/>
                  <a:pt x="69228" y="476957"/>
                  <a:pt x="63513" y="471242"/>
                </a:cubicBezTo>
                <a:cubicBezTo>
                  <a:pt x="60655" y="469337"/>
                  <a:pt x="58750" y="467432"/>
                  <a:pt x="56845" y="464574"/>
                </a:cubicBezTo>
                <a:cubicBezTo>
                  <a:pt x="53988" y="460764"/>
                  <a:pt x="52083" y="456954"/>
                  <a:pt x="49225" y="453144"/>
                </a:cubicBezTo>
                <a:cubicBezTo>
                  <a:pt x="44463" y="446477"/>
                  <a:pt x="40653" y="439809"/>
                  <a:pt x="33985" y="435999"/>
                </a:cubicBezTo>
                <a:cubicBezTo>
                  <a:pt x="25413" y="432189"/>
                  <a:pt x="7315" y="433142"/>
                  <a:pt x="8268" y="445524"/>
                </a:cubicBezTo>
                <a:cubicBezTo>
                  <a:pt x="8268" y="453144"/>
                  <a:pt x="12078" y="457907"/>
                  <a:pt x="17793" y="462669"/>
                </a:cubicBezTo>
                <a:cubicBezTo>
                  <a:pt x="23508" y="467432"/>
                  <a:pt x="42558" y="476957"/>
                  <a:pt x="39700" y="486482"/>
                </a:cubicBezTo>
                <a:cubicBezTo>
                  <a:pt x="35890" y="491244"/>
                  <a:pt x="25413" y="487434"/>
                  <a:pt x="18745" y="486482"/>
                </a:cubicBezTo>
                <a:cubicBezTo>
                  <a:pt x="13030" y="485529"/>
                  <a:pt x="9220" y="486482"/>
                  <a:pt x="5410" y="489339"/>
                </a:cubicBezTo>
                <a:cubicBezTo>
                  <a:pt x="-3162" y="495054"/>
                  <a:pt x="-305" y="507437"/>
                  <a:pt x="5410" y="513152"/>
                </a:cubicBezTo>
                <a:cubicBezTo>
                  <a:pt x="9220" y="516962"/>
                  <a:pt x="14935" y="517914"/>
                  <a:pt x="20650" y="516962"/>
                </a:cubicBezTo>
                <a:cubicBezTo>
                  <a:pt x="23508" y="516962"/>
                  <a:pt x="27318" y="515057"/>
                  <a:pt x="29223" y="513152"/>
                </a:cubicBezTo>
                <a:cubicBezTo>
                  <a:pt x="30175" y="512199"/>
                  <a:pt x="31128" y="512199"/>
                  <a:pt x="32080" y="512199"/>
                </a:cubicBezTo>
                <a:cubicBezTo>
                  <a:pt x="33985" y="511247"/>
                  <a:pt x="36843" y="509342"/>
                  <a:pt x="39700" y="509342"/>
                </a:cubicBezTo>
                <a:cubicBezTo>
                  <a:pt x="42558" y="509342"/>
                  <a:pt x="42558" y="512199"/>
                  <a:pt x="42558" y="514104"/>
                </a:cubicBezTo>
                <a:cubicBezTo>
                  <a:pt x="41605" y="516962"/>
                  <a:pt x="36843" y="519819"/>
                  <a:pt x="33985" y="521724"/>
                </a:cubicBezTo>
                <a:cubicBezTo>
                  <a:pt x="33033" y="522677"/>
                  <a:pt x="31128" y="523629"/>
                  <a:pt x="30175" y="524582"/>
                </a:cubicBezTo>
                <a:cubicBezTo>
                  <a:pt x="24460" y="530297"/>
                  <a:pt x="19698" y="536964"/>
                  <a:pt x="25413" y="545537"/>
                </a:cubicBezTo>
                <a:cubicBezTo>
                  <a:pt x="30175" y="552204"/>
                  <a:pt x="46368" y="548394"/>
                  <a:pt x="51130" y="543632"/>
                </a:cubicBezTo>
                <a:cubicBezTo>
                  <a:pt x="55893" y="539822"/>
                  <a:pt x="57798" y="534107"/>
                  <a:pt x="59703" y="528392"/>
                </a:cubicBezTo>
                <a:cubicBezTo>
                  <a:pt x="59703" y="528392"/>
                  <a:pt x="59703" y="528392"/>
                  <a:pt x="59703" y="527439"/>
                </a:cubicBezTo>
                <a:cubicBezTo>
                  <a:pt x="60655" y="519819"/>
                  <a:pt x="61608" y="509342"/>
                  <a:pt x="68275" y="503627"/>
                </a:cubicBezTo>
                <a:cubicBezTo>
                  <a:pt x="73990" y="498864"/>
                  <a:pt x="76848" y="507437"/>
                  <a:pt x="80658" y="508389"/>
                </a:cubicBezTo>
                <a:cubicBezTo>
                  <a:pt x="80658" y="508389"/>
                  <a:pt x="80658" y="508389"/>
                  <a:pt x="80658" y="508389"/>
                </a:cubicBezTo>
                <a:cubicBezTo>
                  <a:pt x="83515" y="509342"/>
                  <a:pt x="87325" y="507437"/>
                  <a:pt x="89230" y="506484"/>
                </a:cubicBezTo>
                <a:cubicBezTo>
                  <a:pt x="93040" y="504579"/>
                  <a:pt x="101613" y="495054"/>
                  <a:pt x="106375" y="504579"/>
                </a:cubicBezTo>
                <a:cubicBezTo>
                  <a:pt x="108280" y="507437"/>
                  <a:pt x="101613" y="515057"/>
                  <a:pt x="99708" y="516962"/>
                </a:cubicBezTo>
                <a:cubicBezTo>
                  <a:pt x="93993" y="524582"/>
                  <a:pt x="107328" y="529344"/>
                  <a:pt x="113043" y="527439"/>
                </a:cubicBezTo>
                <a:cubicBezTo>
                  <a:pt x="113043" y="527439"/>
                  <a:pt x="113043" y="527439"/>
                  <a:pt x="113043" y="527439"/>
                </a:cubicBezTo>
                <a:cubicBezTo>
                  <a:pt x="120663" y="527439"/>
                  <a:pt x="125425" y="519819"/>
                  <a:pt x="127330" y="513152"/>
                </a:cubicBezTo>
                <a:cubicBezTo>
                  <a:pt x="127330" y="511247"/>
                  <a:pt x="128283" y="509342"/>
                  <a:pt x="128283" y="507437"/>
                </a:cubicBezTo>
                <a:cubicBezTo>
                  <a:pt x="128283" y="505532"/>
                  <a:pt x="128283" y="504579"/>
                  <a:pt x="129235" y="503627"/>
                </a:cubicBezTo>
                <a:cubicBezTo>
                  <a:pt x="130188" y="500769"/>
                  <a:pt x="132093" y="497912"/>
                  <a:pt x="134950" y="498864"/>
                </a:cubicBezTo>
                <a:cubicBezTo>
                  <a:pt x="138760" y="498864"/>
                  <a:pt x="139713" y="502674"/>
                  <a:pt x="142570" y="502674"/>
                </a:cubicBezTo>
                <a:cubicBezTo>
                  <a:pt x="146380" y="503627"/>
                  <a:pt x="149238" y="502674"/>
                  <a:pt x="152095" y="501722"/>
                </a:cubicBezTo>
                <a:cubicBezTo>
                  <a:pt x="153048" y="501722"/>
                  <a:pt x="153048" y="500769"/>
                  <a:pt x="154000" y="500769"/>
                </a:cubicBezTo>
                <a:cubicBezTo>
                  <a:pt x="156858" y="498864"/>
                  <a:pt x="159715" y="496959"/>
                  <a:pt x="162573" y="497912"/>
                </a:cubicBezTo>
                <a:cubicBezTo>
                  <a:pt x="164478" y="498864"/>
                  <a:pt x="163525" y="500769"/>
                  <a:pt x="162573" y="502674"/>
                </a:cubicBezTo>
                <a:cubicBezTo>
                  <a:pt x="162573" y="502674"/>
                  <a:pt x="162573" y="502674"/>
                  <a:pt x="162573" y="502674"/>
                </a:cubicBezTo>
                <a:cubicBezTo>
                  <a:pt x="157810" y="508389"/>
                  <a:pt x="147333" y="517914"/>
                  <a:pt x="160668" y="522677"/>
                </a:cubicBezTo>
                <a:cubicBezTo>
                  <a:pt x="172098" y="526487"/>
                  <a:pt x="182575" y="509342"/>
                  <a:pt x="188290" y="502674"/>
                </a:cubicBezTo>
                <a:cubicBezTo>
                  <a:pt x="195910" y="493149"/>
                  <a:pt x="209245" y="489339"/>
                  <a:pt x="221628" y="490292"/>
                </a:cubicBezTo>
                <a:cubicBezTo>
                  <a:pt x="228295" y="490292"/>
                  <a:pt x="244488" y="496007"/>
                  <a:pt x="235915" y="506484"/>
                </a:cubicBezTo>
                <a:cubicBezTo>
                  <a:pt x="233058" y="510294"/>
                  <a:pt x="227343" y="513152"/>
                  <a:pt x="223533" y="516009"/>
                </a:cubicBezTo>
                <a:cubicBezTo>
                  <a:pt x="216865" y="520772"/>
                  <a:pt x="195910" y="526487"/>
                  <a:pt x="199720" y="537917"/>
                </a:cubicBezTo>
                <a:cubicBezTo>
                  <a:pt x="203530" y="547442"/>
                  <a:pt x="216865" y="546489"/>
                  <a:pt x="225438" y="541727"/>
                </a:cubicBezTo>
                <a:cubicBezTo>
                  <a:pt x="232105" y="537917"/>
                  <a:pt x="235915" y="533154"/>
                  <a:pt x="240678" y="527439"/>
                </a:cubicBezTo>
                <a:cubicBezTo>
                  <a:pt x="245440" y="521724"/>
                  <a:pt x="248298" y="511247"/>
                  <a:pt x="254965" y="507437"/>
                </a:cubicBezTo>
                <a:cubicBezTo>
                  <a:pt x="256870" y="506484"/>
                  <a:pt x="258775" y="506484"/>
                  <a:pt x="261633" y="505532"/>
                </a:cubicBezTo>
                <a:cubicBezTo>
                  <a:pt x="265443" y="504579"/>
                  <a:pt x="270205" y="504579"/>
                  <a:pt x="272110" y="507437"/>
                </a:cubicBezTo>
                <a:cubicBezTo>
                  <a:pt x="274015" y="510294"/>
                  <a:pt x="272110" y="515057"/>
                  <a:pt x="273063" y="517914"/>
                </a:cubicBezTo>
                <a:cubicBezTo>
                  <a:pt x="273063" y="520772"/>
                  <a:pt x="273063" y="525534"/>
                  <a:pt x="276873" y="527439"/>
                </a:cubicBezTo>
                <a:cubicBezTo>
                  <a:pt x="278778" y="528392"/>
                  <a:pt x="280683" y="528392"/>
                  <a:pt x="282588" y="527439"/>
                </a:cubicBezTo>
                <a:cubicBezTo>
                  <a:pt x="287350" y="525534"/>
                  <a:pt x="289255" y="522677"/>
                  <a:pt x="291160" y="517914"/>
                </a:cubicBezTo>
                <a:cubicBezTo>
                  <a:pt x="293065" y="512199"/>
                  <a:pt x="293065" y="489339"/>
                  <a:pt x="312115" y="502674"/>
                </a:cubicBezTo>
                <a:cubicBezTo>
                  <a:pt x="315925" y="504579"/>
                  <a:pt x="318783" y="508389"/>
                  <a:pt x="320688" y="511247"/>
                </a:cubicBezTo>
                <a:cubicBezTo>
                  <a:pt x="335928" y="529344"/>
                  <a:pt x="337833" y="552204"/>
                  <a:pt x="336880" y="574112"/>
                </a:cubicBezTo>
                <a:cubicBezTo>
                  <a:pt x="335928" y="589352"/>
                  <a:pt x="326403" y="606497"/>
                  <a:pt x="332118" y="620784"/>
                </a:cubicBezTo>
                <a:cubicBezTo>
                  <a:pt x="336880" y="632214"/>
                  <a:pt x="356883" y="635072"/>
                  <a:pt x="368313" y="634119"/>
                </a:cubicBezTo>
                <a:cubicBezTo>
                  <a:pt x="381648" y="633167"/>
                  <a:pt x="397840" y="629357"/>
                  <a:pt x="397840" y="614117"/>
                </a:cubicBezTo>
                <a:cubicBezTo>
                  <a:pt x="397840" y="597924"/>
                  <a:pt x="391173" y="580779"/>
                  <a:pt x="388315" y="563634"/>
                </a:cubicBezTo>
                <a:cubicBezTo>
                  <a:pt x="384505" y="539822"/>
                  <a:pt x="380695" y="496959"/>
                  <a:pt x="419748" y="500769"/>
                </a:cubicBezTo>
                <a:cubicBezTo>
                  <a:pt x="419748" y="500769"/>
                  <a:pt x="419748" y="500769"/>
                  <a:pt x="419748" y="500769"/>
                </a:cubicBezTo>
                <a:cubicBezTo>
                  <a:pt x="429273" y="503627"/>
                  <a:pt x="437845" y="506484"/>
                  <a:pt x="441655" y="516009"/>
                </a:cubicBezTo>
                <a:cubicBezTo>
                  <a:pt x="442608" y="518867"/>
                  <a:pt x="445465" y="533154"/>
                  <a:pt x="450228" y="535059"/>
                </a:cubicBezTo>
                <a:cubicBezTo>
                  <a:pt x="451180" y="536012"/>
                  <a:pt x="452133" y="536012"/>
                  <a:pt x="453085" y="536012"/>
                </a:cubicBezTo>
                <a:cubicBezTo>
                  <a:pt x="457848" y="535059"/>
                  <a:pt x="461658" y="533154"/>
                  <a:pt x="465468" y="530297"/>
                </a:cubicBezTo>
                <a:cubicBezTo>
                  <a:pt x="466420" y="528392"/>
                  <a:pt x="468325" y="527439"/>
                  <a:pt x="469278" y="525534"/>
                </a:cubicBezTo>
                <a:cubicBezTo>
                  <a:pt x="470230" y="523629"/>
                  <a:pt x="470230" y="521724"/>
                  <a:pt x="471183" y="519819"/>
                </a:cubicBezTo>
                <a:cubicBezTo>
                  <a:pt x="471183" y="517914"/>
                  <a:pt x="470230" y="516962"/>
                  <a:pt x="469278" y="515057"/>
                </a:cubicBezTo>
                <a:cubicBezTo>
                  <a:pt x="467373" y="512199"/>
                  <a:pt x="464515" y="509342"/>
                  <a:pt x="462610" y="506484"/>
                </a:cubicBezTo>
                <a:cubicBezTo>
                  <a:pt x="462610" y="505532"/>
                  <a:pt x="462610" y="504579"/>
                  <a:pt x="463563" y="503627"/>
                </a:cubicBezTo>
                <a:cubicBezTo>
                  <a:pt x="466420" y="502674"/>
                  <a:pt x="468325" y="504579"/>
                  <a:pt x="470230" y="506484"/>
                </a:cubicBezTo>
                <a:cubicBezTo>
                  <a:pt x="470230" y="506484"/>
                  <a:pt x="470230" y="506484"/>
                  <a:pt x="470230" y="506484"/>
                </a:cubicBezTo>
                <a:cubicBezTo>
                  <a:pt x="472135" y="508389"/>
                  <a:pt x="474040" y="510294"/>
                  <a:pt x="474993" y="510294"/>
                </a:cubicBezTo>
                <a:cubicBezTo>
                  <a:pt x="480708" y="513152"/>
                  <a:pt x="486423" y="512199"/>
                  <a:pt x="493090" y="512199"/>
                </a:cubicBezTo>
                <a:cubicBezTo>
                  <a:pt x="503568" y="511247"/>
                  <a:pt x="514998" y="514104"/>
                  <a:pt x="521665" y="522677"/>
                </a:cubicBezTo>
                <a:cubicBezTo>
                  <a:pt x="526428" y="529344"/>
                  <a:pt x="526428" y="540774"/>
                  <a:pt x="531190" y="548394"/>
                </a:cubicBezTo>
                <a:cubicBezTo>
                  <a:pt x="532143" y="550299"/>
                  <a:pt x="536905" y="555062"/>
                  <a:pt x="541668" y="556967"/>
                </a:cubicBezTo>
                <a:cubicBezTo>
                  <a:pt x="545478" y="556967"/>
                  <a:pt x="550240" y="555062"/>
                  <a:pt x="551193" y="551252"/>
                </a:cubicBezTo>
                <a:cubicBezTo>
                  <a:pt x="551193" y="551252"/>
                  <a:pt x="551193" y="550299"/>
                  <a:pt x="551193" y="550299"/>
                </a:cubicBezTo>
                <a:cubicBezTo>
                  <a:pt x="551193" y="550299"/>
                  <a:pt x="551193" y="550299"/>
                  <a:pt x="551193" y="549347"/>
                </a:cubicBezTo>
                <a:cubicBezTo>
                  <a:pt x="551193" y="545537"/>
                  <a:pt x="548335" y="542679"/>
                  <a:pt x="547383" y="539822"/>
                </a:cubicBezTo>
                <a:cubicBezTo>
                  <a:pt x="547383" y="538869"/>
                  <a:pt x="546430" y="538869"/>
                  <a:pt x="546430" y="537917"/>
                </a:cubicBezTo>
                <a:cubicBezTo>
                  <a:pt x="544525" y="535059"/>
                  <a:pt x="542620" y="532202"/>
                  <a:pt x="543573" y="529344"/>
                </a:cubicBezTo>
                <a:cubicBezTo>
                  <a:pt x="543573" y="527439"/>
                  <a:pt x="545478" y="525534"/>
                  <a:pt x="548335" y="525534"/>
                </a:cubicBezTo>
                <a:cubicBezTo>
                  <a:pt x="550240" y="525534"/>
                  <a:pt x="552145" y="526487"/>
                  <a:pt x="554050" y="528392"/>
                </a:cubicBezTo>
                <a:cubicBezTo>
                  <a:pt x="556908" y="530297"/>
                  <a:pt x="559765" y="532202"/>
                  <a:pt x="562623" y="533154"/>
                </a:cubicBezTo>
                <a:cubicBezTo>
                  <a:pt x="562623" y="533154"/>
                  <a:pt x="563575" y="533154"/>
                  <a:pt x="563575" y="533154"/>
                </a:cubicBezTo>
                <a:cubicBezTo>
                  <a:pt x="567385" y="536012"/>
                  <a:pt x="571195" y="537917"/>
                  <a:pt x="575958" y="538869"/>
                </a:cubicBezTo>
                <a:cubicBezTo>
                  <a:pt x="587388" y="540774"/>
                  <a:pt x="597865" y="545537"/>
                  <a:pt x="609295" y="547442"/>
                </a:cubicBezTo>
                <a:cubicBezTo>
                  <a:pt x="620725" y="550299"/>
                  <a:pt x="626440" y="553157"/>
                  <a:pt x="631203" y="563634"/>
                </a:cubicBezTo>
                <a:cubicBezTo>
                  <a:pt x="634060" y="569349"/>
                  <a:pt x="638823" y="575064"/>
                  <a:pt x="644538" y="578874"/>
                </a:cubicBezTo>
                <a:cubicBezTo>
                  <a:pt x="650253" y="582684"/>
                  <a:pt x="663588" y="581732"/>
                  <a:pt x="665493" y="574112"/>
                </a:cubicBezTo>
                <a:cubicBezTo>
                  <a:pt x="667398" y="568397"/>
                  <a:pt x="666445" y="564587"/>
                  <a:pt x="662635" y="558872"/>
                </a:cubicBezTo>
                <a:cubicBezTo>
                  <a:pt x="659778" y="555062"/>
                  <a:pt x="651205" y="551252"/>
                  <a:pt x="646443" y="546489"/>
                </a:cubicBezTo>
                <a:cubicBezTo>
                  <a:pt x="644538" y="538869"/>
                  <a:pt x="678828" y="536012"/>
                  <a:pt x="684543" y="534107"/>
                </a:cubicBezTo>
                <a:cubicBezTo>
                  <a:pt x="690258" y="532202"/>
                  <a:pt x="695020" y="526487"/>
                  <a:pt x="691210" y="520772"/>
                </a:cubicBezTo>
                <a:cubicBezTo>
                  <a:pt x="686448" y="513152"/>
                  <a:pt x="676923" y="514104"/>
                  <a:pt x="669303" y="515057"/>
                </a:cubicBezTo>
                <a:cubicBezTo>
                  <a:pt x="664540" y="516009"/>
                  <a:pt x="658825" y="517914"/>
                  <a:pt x="655015" y="520772"/>
                </a:cubicBezTo>
                <a:cubicBezTo>
                  <a:pt x="651205" y="522677"/>
                  <a:pt x="647395" y="525534"/>
                  <a:pt x="643585" y="527439"/>
                </a:cubicBezTo>
                <a:cubicBezTo>
                  <a:pt x="636918" y="530297"/>
                  <a:pt x="631203" y="529344"/>
                  <a:pt x="624535" y="527439"/>
                </a:cubicBezTo>
                <a:cubicBezTo>
                  <a:pt x="619773" y="526487"/>
                  <a:pt x="615010" y="526487"/>
                  <a:pt x="610248" y="525534"/>
                </a:cubicBezTo>
                <a:cubicBezTo>
                  <a:pt x="606438" y="524582"/>
                  <a:pt x="599770" y="523629"/>
                  <a:pt x="601675" y="518867"/>
                </a:cubicBezTo>
                <a:cubicBezTo>
                  <a:pt x="602628" y="515057"/>
                  <a:pt x="610248" y="515057"/>
                  <a:pt x="614058" y="515057"/>
                </a:cubicBezTo>
                <a:cubicBezTo>
                  <a:pt x="619773" y="515057"/>
                  <a:pt x="629298" y="515057"/>
                  <a:pt x="632155" y="509342"/>
                </a:cubicBezTo>
                <a:cubicBezTo>
                  <a:pt x="632155" y="507437"/>
                  <a:pt x="630250" y="505532"/>
                  <a:pt x="628345" y="503627"/>
                </a:cubicBezTo>
                <a:cubicBezTo>
                  <a:pt x="622630" y="499817"/>
                  <a:pt x="610248" y="503627"/>
                  <a:pt x="604533" y="505532"/>
                </a:cubicBezTo>
                <a:cubicBezTo>
                  <a:pt x="596913" y="508389"/>
                  <a:pt x="591198" y="511247"/>
                  <a:pt x="583578" y="509342"/>
                </a:cubicBezTo>
                <a:cubicBezTo>
                  <a:pt x="575958" y="507437"/>
                  <a:pt x="568338" y="504579"/>
                  <a:pt x="560718" y="501722"/>
                </a:cubicBezTo>
                <a:cubicBezTo>
                  <a:pt x="552145" y="497912"/>
                  <a:pt x="549288" y="492197"/>
                  <a:pt x="558813" y="487434"/>
                </a:cubicBezTo>
                <a:cubicBezTo>
                  <a:pt x="562623" y="485529"/>
                  <a:pt x="566433" y="485529"/>
                  <a:pt x="570243" y="484577"/>
                </a:cubicBezTo>
                <a:cubicBezTo>
                  <a:pt x="573100" y="483624"/>
                  <a:pt x="576910" y="483624"/>
                  <a:pt x="578815" y="480767"/>
                </a:cubicBezTo>
                <a:cubicBezTo>
                  <a:pt x="583578" y="476004"/>
                  <a:pt x="575958" y="471242"/>
                  <a:pt x="571195" y="471242"/>
                </a:cubicBezTo>
                <a:cubicBezTo>
                  <a:pt x="562623" y="469337"/>
                  <a:pt x="553098" y="474099"/>
                  <a:pt x="546430" y="478862"/>
                </a:cubicBezTo>
                <a:cubicBezTo>
                  <a:pt x="536905" y="485529"/>
                  <a:pt x="531190" y="490292"/>
                  <a:pt x="518808" y="490292"/>
                </a:cubicBezTo>
                <a:cubicBezTo>
                  <a:pt x="509283" y="490292"/>
                  <a:pt x="498805" y="487434"/>
                  <a:pt x="489280" y="485529"/>
                </a:cubicBezTo>
                <a:cubicBezTo>
                  <a:pt x="477850" y="482672"/>
                  <a:pt x="467373" y="478862"/>
                  <a:pt x="456895" y="474099"/>
                </a:cubicBezTo>
                <a:cubicBezTo>
                  <a:pt x="456895" y="474099"/>
                  <a:pt x="456895" y="474099"/>
                  <a:pt x="456895" y="474099"/>
                </a:cubicBezTo>
                <a:cubicBezTo>
                  <a:pt x="454990" y="473147"/>
                  <a:pt x="454038" y="472194"/>
                  <a:pt x="453085" y="471242"/>
                </a:cubicBezTo>
                <a:cubicBezTo>
                  <a:pt x="452133" y="470289"/>
                  <a:pt x="451180" y="467432"/>
                  <a:pt x="452133" y="466479"/>
                </a:cubicBezTo>
                <a:cubicBezTo>
                  <a:pt x="453085" y="465527"/>
                  <a:pt x="453085" y="464574"/>
                  <a:pt x="454038" y="464574"/>
                </a:cubicBezTo>
                <a:cubicBezTo>
                  <a:pt x="454038" y="464574"/>
                  <a:pt x="454038" y="464574"/>
                  <a:pt x="454038" y="464574"/>
                </a:cubicBezTo>
                <a:cubicBezTo>
                  <a:pt x="456895" y="463622"/>
                  <a:pt x="460705" y="462669"/>
                  <a:pt x="463563" y="461717"/>
                </a:cubicBezTo>
                <a:cubicBezTo>
                  <a:pt x="468325" y="460764"/>
                  <a:pt x="473088" y="460764"/>
                  <a:pt x="476898" y="459812"/>
                </a:cubicBezTo>
                <a:cubicBezTo>
                  <a:pt x="484518" y="459812"/>
                  <a:pt x="493090" y="457907"/>
                  <a:pt x="500710" y="456002"/>
                </a:cubicBezTo>
                <a:cubicBezTo>
                  <a:pt x="514998" y="453144"/>
                  <a:pt x="528333" y="451239"/>
                  <a:pt x="542620" y="450287"/>
                </a:cubicBezTo>
                <a:cubicBezTo>
                  <a:pt x="549288" y="449334"/>
                  <a:pt x="555955" y="449334"/>
                  <a:pt x="562623" y="447429"/>
                </a:cubicBezTo>
                <a:cubicBezTo>
                  <a:pt x="575005" y="443619"/>
                  <a:pt x="584530" y="451239"/>
                  <a:pt x="593103" y="456954"/>
                </a:cubicBezTo>
                <a:cubicBezTo>
                  <a:pt x="596913" y="458859"/>
                  <a:pt x="604533" y="463622"/>
                  <a:pt x="608343" y="468384"/>
                </a:cubicBezTo>
                <a:cubicBezTo>
                  <a:pt x="611200" y="476957"/>
                  <a:pt x="605485" y="487434"/>
                  <a:pt x="614058" y="495054"/>
                </a:cubicBezTo>
                <a:cubicBezTo>
                  <a:pt x="618820" y="498864"/>
                  <a:pt x="627393" y="502674"/>
                  <a:pt x="631203" y="496007"/>
                </a:cubicBezTo>
                <a:cubicBezTo>
                  <a:pt x="633108" y="493149"/>
                  <a:pt x="633108" y="490292"/>
                  <a:pt x="633108" y="487434"/>
                </a:cubicBezTo>
                <a:cubicBezTo>
                  <a:pt x="633108" y="484577"/>
                  <a:pt x="631203" y="480767"/>
                  <a:pt x="631203" y="477909"/>
                </a:cubicBezTo>
                <a:cubicBezTo>
                  <a:pt x="629298" y="472194"/>
                  <a:pt x="635965" y="474099"/>
                  <a:pt x="639775" y="475052"/>
                </a:cubicBezTo>
                <a:cubicBezTo>
                  <a:pt x="640728" y="475052"/>
                  <a:pt x="641680" y="475052"/>
                  <a:pt x="642633" y="474099"/>
                </a:cubicBezTo>
                <a:cubicBezTo>
                  <a:pt x="648348" y="472194"/>
                  <a:pt x="653110" y="472194"/>
                  <a:pt x="658825" y="475052"/>
                </a:cubicBezTo>
                <a:cubicBezTo>
                  <a:pt x="664540" y="478862"/>
                  <a:pt x="668350" y="481719"/>
                  <a:pt x="675970" y="484577"/>
                </a:cubicBezTo>
                <a:cubicBezTo>
                  <a:pt x="683590" y="487434"/>
                  <a:pt x="693115" y="485529"/>
                  <a:pt x="698830" y="480767"/>
                </a:cubicBezTo>
                <a:cubicBezTo>
                  <a:pt x="703593" y="476004"/>
                  <a:pt x="704545" y="463622"/>
                  <a:pt x="698830" y="459812"/>
                </a:cubicBezTo>
                <a:cubicBezTo>
                  <a:pt x="685495" y="450287"/>
                  <a:pt x="670255" y="461717"/>
                  <a:pt x="655015" y="456954"/>
                </a:cubicBezTo>
                <a:cubicBezTo>
                  <a:pt x="649300" y="455049"/>
                  <a:pt x="645490" y="452192"/>
                  <a:pt x="639775" y="451239"/>
                </a:cubicBezTo>
                <a:cubicBezTo>
                  <a:pt x="634060" y="451239"/>
                  <a:pt x="622630" y="444572"/>
                  <a:pt x="618820" y="439809"/>
                </a:cubicBezTo>
                <a:cubicBezTo>
                  <a:pt x="617868" y="435999"/>
                  <a:pt x="631203" y="433142"/>
                  <a:pt x="632155" y="433142"/>
                </a:cubicBezTo>
                <a:cubicBezTo>
                  <a:pt x="638823" y="432189"/>
                  <a:pt x="644538" y="431237"/>
                  <a:pt x="651205" y="429332"/>
                </a:cubicBezTo>
                <a:cubicBezTo>
                  <a:pt x="662635" y="426474"/>
                  <a:pt x="675018" y="421712"/>
                  <a:pt x="686448" y="420759"/>
                </a:cubicBezTo>
                <a:cubicBezTo>
                  <a:pt x="699783" y="418854"/>
                  <a:pt x="715023" y="421712"/>
                  <a:pt x="720738" y="435047"/>
                </a:cubicBezTo>
                <a:cubicBezTo>
                  <a:pt x="723595" y="440762"/>
                  <a:pt x="729310" y="443619"/>
                  <a:pt x="735978" y="442667"/>
                </a:cubicBezTo>
                <a:cubicBezTo>
                  <a:pt x="749313" y="440762"/>
                  <a:pt x="743598" y="421712"/>
                  <a:pt x="737883" y="415997"/>
                </a:cubicBezTo>
                <a:cubicBezTo>
                  <a:pt x="734073" y="412187"/>
                  <a:pt x="731215" y="409329"/>
                  <a:pt x="727405" y="406472"/>
                </a:cubicBezTo>
                <a:cubicBezTo>
                  <a:pt x="722643" y="403614"/>
                  <a:pt x="708355" y="402662"/>
                  <a:pt x="717880" y="391232"/>
                </a:cubicBezTo>
                <a:cubicBezTo>
                  <a:pt x="724548" y="383612"/>
                  <a:pt x="736930" y="378849"/>
                  <a:pt x="746455" y="385517"/>
                </a:cubicBezTo>
                <a:cubicBezTo>
                  <a:pt x="750265" y="388374"/>
                  <a:pt x="753123" y="391232"/>
                  <a:pt x="757885" y="393137"/>
                </a:cubicBezTo>
                <a:cubicBezTo>
                  <a:pt x="760743" y="394089"/>
                  <a:pt x="767410" y="391232"/>
                  <a:pt x="768363" y="388374"/>
                </a:cubicBezTo>
                <a:cubicBezTo>
                  <a:pt x="777888" y="387422"/>
                  <a:pt x="775983" y="381707"/>
                  <a:pt x="772173" y="37599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2" name="Google Shape;222;p11"/>
          <p:cNvSpPr/>
          <p:nvPr/>
        </p:nvSpPr>
        <p:spPr>
          <a:xfrm flipH="1" rot="4715850">
            <a:off x="1962411" y="5986993"/>
            <a:ext cx="646313" cy="644670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11"/>
          <p:cNvSpPr/>
          <p:nvPr/>
        </p:nvSpPr>
        <p:spPr>
          <a:xfrm flipH="1">
            <a:off x="288885" y="3903761"/>
            <a:ext cx="902716" cy="734571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" name="Google Shape;224;p11"/>
          <p:cNvSpPr/>
          <p:nvPr/>
        </p:nvSpPr>
        <p:spPr>
          <a:xfrm flipH="1">
            <a:off x="1289133" y="4361368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" name="Google Shape;225;p11"/>
          <p:cNvSpPr/>
          <p:nvPr/>
        </p:nvSpPr>
        <p:spPr>
          <a:xfrm flipH="1">
            <a:off x="1223544" y="39252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11"/>
          <p:cNvSpPr/>
          <p:nvPr/>
        </p:nvSpPr>
        <p:spPr>
          <a:xfrm flipH="1">
            <a:off x="838483" y="3247093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11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p12"/>
          <p:cNvSpPr txBox="1"/>
          <p:nvPr>
            <p:ph type="title"/>
          </p:nvPr>
        </p:nvSpPr>
        <p:spPr>
          <a:xfrm>
            <a:off x="653667" y="600200"/>
            <a:ext cx="84903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230" name="Google Shape;230;p12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1" name="Google Shape;231;p12"/>
          <p:cNvSpPr txBox="1"/>
          <p:nvPr>
            <p:ph idx="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2" name="Google Shape;232;p12"/>
          <p:cNvSpPr txBox="1"/>
          <p:nvPr/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 sz="1300">
                <a:solidFill>
                  <a:srgbClr val="022980"/>
                </a:solidFill>
              </a:rPr>
              <a:t>‹#›</a:t>
            </a:fld>
            <a:endParaRPr sz="1300">
              <a:solidFill>
                <a:srgbClr val="022980"/>
              </a:solidFill>
            </a:endParaRPr>
          </a:p>
        </p:txBody>
      </p:sp>
      <p:sp>
        <p:nvSpPr>
          <p:cNvPr id="233" name="Google Shape;233;p12"/>
          <p:cNvSpPr/>
          <p:nvPr/>
        </p:nvSpPr>
        <p:spPr>
          <a:xfrm flipH="1">
            <a:off x="4" y="4828224"/>
            <a:ext cx="12200021" cy="202895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" name="Google Shape;234;p12"/>
          <p:cNvSpPr/>
          <p:nvPr/>
        </p:nvSpPr>
        <p:spPr>
          <a:xfrm>
            <a:off x="0" y="5099901"/>
            <a:ext cx="12200021" cy="176431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" name="Google Shape;235;p12"/>
          <p:cNvSpPr/>
          <p:nvPr/>
        </p:nvSpPr>
        <p:spPr>
          <a:xfrm flipH="1">
            <a:off x="0" y="5226518"/>
            <a:ext cx="12200021" cy="1631987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6" name="Google Shape;236;p12"/>
          <p:cNvSpPr/>
          <p:nvPr/>
        </p:nvSpPr>
        <p:spPr>
          <a:xfrm flipH="1">
            <a:off x="0" y="5717406"/>
            <a:ext cx="12200021" cy="113945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7" name="Google Shape;237;p12"/>
          <p:cNvSpPr/>
          <p:nvPr/>
        </p:nvSpPr>
        <p:spPr>
          <a:xfrm>
            <a:off x="0" y="6054290"/>
            <a:ext cx="12200021" cy="801291"/>
          </a:xfrm>
          <a:custGeom>
            <a:rect b="b" l="l" r="r" t="t"/>
            <a:pathLst>
              <a:path extrusionOk="0" h="2940518" w="12200021">
                <a:moveTo>
                  <a:pt x="4812" y="1626669"/>
                </a:moveTo>
                <a:cubicBezTo>
                  <a:pt x="562275" y="1369995"/>
                  <a:pt x="1680410" y="2303645"/>
                  <a:pt x="2858703" y="1472665"/>
                </a:cubicBezTo>
                <a:cubicBezTo>
                  <a:pt x="4036996" y="641685"/>
                  <a:pt x="4798995" y="2054192"/>
                  <a:pt x="5544151" y="2011680"/>
                </a:cubicBezTo>
                <a:cubicBezTo>
                  <a:pt x="6289307" y="1969169"/>
                  <a:pt x="6508283" y="1217596"/>
                  <a:pt x="7329638" y="1217596"/>
                </a:cubicBezTo>
                <a:cubicBezTo>
                  <a:pt x="8150993" y="1217596"/>
                  <a:pt x="8332268" y="2212207"/>
                  <a:pt x="9331692" y="2103120"/>
                </a:cubicBezTo>
                <a:cubicBezTo>
                  <a:pt x="10331116" y="1994033"/>
                  <a:pt x="11243911" y="701040"/>
                  <a:pt x="12200021" y="0"/>
                </a:cubicBezTo>
                <a:cubicBezTo>
                  <a:pt x="12196813" y="975360"/>
                  <a:pt x="12193604" y="1950720"/>
                  <a:pt x="12190396" y="2926080"/>
                </a:cubicBezTo>
                <a:lnTo>
                  <a:pt x="0" y="2940518"/>
                </a:lnTo>
                <a:lnTo>
                  <a:pt x="4812" y="1626669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190500" sx="94000" rotWithShape="0" algn="ctr" dir="5400000" dist="38100" sy="940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8" name="Google Shape;238;p12"/>
          <p:cNvSpPr/>
          <p:nvPr/>
        </p:nvSpPr>
        <p:spPr>
          <a:xfrm>
            <a:off x="10311846" y="4767846"/>
            <a:ext cx="2153379" cy="1761738"/>
          </a:xfrm>
          <a:custGeom>
            <a:rect b="b" l="l" r="r" t="t"/>
            <a:pathLst>
              <a:path extrusionOk="0" h="634289" w="775294">
                <a:moveTo>
                  <a:pt x="772173" y="375992"/>
                </a:moveTo>
                <a:cubicBezTo>
                  <a:pt x="770268" y="373134"/>
                  <a:pt x="765505" y="370277"/>
                  <a:pt x="761695" y="368372"/>
                </a:cubicBezTo>
                <a:cubicBezTo>
                  <a:pt x="757885" y="367419"/>
                  <a:pt x="754075" y="366467"/>
                  <a:pt x="749313" y="367419"/>
                </a:cubicBezTo>
                <a:cubicBezTo>
                  <a:pt x="745503" y="367419"/>
                  <a:pt x="741693" y="368372"/>
                  <a:pt x="737883" y="366467"/>
                </a:cubicBezTo>
                <a:cubicBezTo>
                  <a:pt x="730263" y="362657"/>
                  <a:pt x="739788" y="351227"/>
                  <a:pt x="743598" y="344559"/>
                </a:cubicBezTo>
                <a:cubicBezTo>
                  <a:pt x="743598" y="343607"/>
                  <a:pt x="744550" y="342654"/>
                  <a:pt x="744550" y="341702"/>
                </a:cubicBezTo>
                <a:cubicBezTo>
                  <a:pt x="749313" y="328367"/>
                  <a:pt x="732168" y="327414"/>
                  <a:pt x="724548" y="334082"/>
                </a:cubicBezTo>
                <a:cubicBezTo>
                  <a:pt x="717880" y="339797"/>
                  <a:pt x="718833" y="351227"/>
                  <a:pt x="717880" y="357894"/>
                </a:cubicBezTo>
                <a:cubicBezTo>
                  <a:pt x="715975" y="365514"/>
                  <a:pt x="715023" y="373134"/>
                  <a:pt x="712165" y="380754"/>
                </a:cubicBezTo>
                <a:cubicBezTo>
                  <a:pt x="701688" y="395042"/>
                  <a:pt x="688353" y="398852"/>
                  <a:pt x="672160" y="401709"/>
                </a:cubicBezTo>
                <a:cubicBezTo>
                  <a:pt x="665493" y="403614"/>
                  <a:pt x="659778" y="405519"/>
                  <a:pt x="653110" y="407424"/>
                </a:cubicBezTo>
                <a:cubicBezTo>
                  <a:pt x="651205" y="408377"/>
                  <a:pt x="649300" y="409329"/>
                  <a:pt x="647395" y="409329"/>
                </a:cubicBezTo>
                <a:lnTo>
                  <a:pt x="647395" y="409329"/>
                </a:lnTo>
                <a:cubicBezTo>
                  <a:pt x="647395" y="409329"/>
                  <a:pt x="647395" y="409329"/>
                  <a:pt x="647395" y="409329"/>
                </a:cubicBezTo>
                <a:cubicBezTo>
                  <a:pt x="646443" y="409329"/>
                  <a:pt x="645490" y="409329"/>
                  <a:pt x="644538" y="409329"/>
                </a:cubicBezTo>
                <a:cubicBezTo>
                  <a:pt x="637870" y="408377"/>
                  <a:pt x="642633" y="398852"/>
                  <a:pt x="644538" y="396947"/>
                </a:cubicBezTo>
                <a:cubicBezTo>
                  <a:pt x="647395" y="393137"/>
                  <a:pt x="651205" y="388374"/>
                  <a:pt x="655015" y="385517"/>
                </a:cubicBezTo>
                <a:cubicBezTo>
                  <a:pt x="660730" y="380754"/>
                  <a:pt x="673113" y="382659"/>
                  <a:pt x="679780" y="381707"/>
                </a:cubicBezTo>
                <a:cubicBezTo>
                  <a:pt x="683590" y="381707"/>
                  <a:pt x="686448" y="378849"/>
                  <a:pt x="689305" y="375992"/>
                </a:cubicBezTo>
                <a:cubicBezTo>
                  <a:pt x="692163" y="373134"/>
                  <a:pt x="695020" y="363609"/>
                  <a:pt x="689305" y="360752"/>
                </a:cubicBezTo>
                <a:cubicBezTo>
                  <a:pt x="685495" y="358847"/>
                  <a:pt x="683590" y="359799"/>
                  <a:pt x="679780" y="360752"/>
                </a:cubicBezTo>
                <a:cubicBezTo>
                  <a:pt x="675970" y="361704"/>
                  <a:pt x="673113" y="364562"/>
                  <a:pt x="670255" y="365514"/>
                </a:cubicBezTo>
                <a:cubicBezTo>
                  <a:pt x="673113" y="364562"/>
                  <a:pt x="661683" y="371229"/>
                  <a:pt x="663588" y="365514"/>
                </a:cubicBezTo>
                <a:cubicBezTo>
                  <a:pt x="670255" y="350274"/>
                  <a:pt x="683590" y="335034"/>
                  <a:pt x="698830" y="328367"/>
                </a:cubicBezTo>
                <a:cubicBezTo>
                  <a:pt x="707403" y="325509"/>
                  <a:pt x="713118" y="321699"/>
                  <a:pt x="716928" y="314079"/>
                </a:cubicBezTo>
                <a:cubicBezTo>
                  <a:pt x="720738" y="304554"/>
                  <a:pt x="715975" y="295029"/>
                  <a:pt x="706450" y="291219"/>
                </a:cubicBezTo>
                <a:cubicBezTo>
                  <a:pt x="699783" y="288362"/>
                  <a:pt x="693115" y="295982"/>
                  <a:pt x="690258" y="299792"/>
                </a:cubicBezTo>
                <a:cubicBezTo>
                  <a:pt x="689305" y="301697"/>
                  <a:pt x="688353" y="301697"/>
                  <a:pt x="688353" y="302649"/>
                </a:cubicBezTo>
                <a:cubicBezTo>
                  <a:pt x="686448" y="307412"/>
                  <a:pt x="685495" y="313127"/>
                  <a:pt x="681685" y="316937"/>
                </a:cubicBezTo>
                <a:cubicBezTo>
                  <a:pt x="679780" y="318842"/>
                  <a:pt x="676923" y="319794"/>
                  <a:pt x="674065" y="318842"/>
                </a:cubicBezTo>
                <a:cubicBezTo>
                  <a:pt x="671208" y="317889"/>
                  <a:pt x="670255" y="315032"/>
                  <a:pt x="670255" y="312174"/>
                </a:cubicBezTo>
                <a:cubicBezTo>
                  <a:pt x="669303" y="306459"/>
                  <a:pt x="671208" y="300744"/>
                  <a:pt x="669303" y="295982"/>
                </a:cubicBezTo>
                <a:cubicBezTo>
                  <a:pt x="666445" y="290267"/>
                  <a:pt x="662635" y="289314"/>
                  <a:pt x="657873" y="294077"/>
                </a:cubicBezTo>
                <a:cubicBezTo>
                  <a:pt x="651205" y="299792"/>
                  <a:pt x="653110" y="307412"/>
                  <a:pt x="654063" y="314079"/>
                </a:cubicBezTo>
                <a:cubicBezTo>
                  <a:pt x="655968" y="321699"/>
                  <a:pt x="659778" y="330272"/>
                  <a:pt x="655015" y="337892"/>
                </a:cubicBezTo>
                <a:cubicBezTo>
                  <a:pt x="652158" y="343607"/>
                  <a:pt x="649300" y="348369"/>
                  <a:pt x="646443" y="354084"/>
                </a:cubicBezTo>
                <a:cubicBezTo>
                  <a:pt x="644538" y="356942"/>
                  <a:pt x="638823" y="369324"/>
                  <a:pt x="632155" y="359799"/>
                </a:cubicBezTo>
                <a:cubicBezTo>
                  <a:pt x="630250" y="356942"/>
                  <a:pt x="629298" y="354084"/>
                  <a:pt x="627393" y="351227"/>
                </a:cubicBezTo>
                <a:cubicBezTo>
                  <a:pt x="626440" y="348369"/>
                  <a:pt x="623583" y="343607"/>
                  <a:pt x="619773" y="343607"/>
                </a:cubicBezTo>
                <a:cubicBezTo>
                  <a:pt x="613105" y="342654"/>
                  <a:pt x="611200" y="345512"/>
                  <a:pt x="610248" y="351227"/>
                </a:cubicBezTo>
                <a:cubicBezTo>
                  <a:pt x="609295" y="355037"/>
                  <a:pt x="611200" y="358847"/>
                  <a:pt x="613105" y="361704"/>
                </a:cubicBezTo>
                <a:cubicBezTo>
                  <a:pt x="617868" y="370277"/>
                  <a:pt x="622630" y="375992"/>
                  <a:pt x="618820" y="385517"/>
                </a:cubicBezTo>
                <a:cubicBezTo>
                  <a:pt x="618820" y="385517"/>
                  <a:pt x="618820" y="385517"/>
                  <a:pt x="618820" y="385517"/>
                </a:cubicBezTo>
                <a:cubicBezTo>
                  <a:pt x="612153" y="395994"/>
                  <a:pt x="605485" y="417902"/>
                  <a:pt x="591198" y="421712"/>
                </a:cubicBezTo>
                <a:cubicBezTo>
                  <a:pt x="583578" y="423617"/>
                  <a:pt x="575958" y="424569"/>
                  <a:pt x="568338" y="425522"/>
                </a:cubicBezTo>
                <a:cubicBezTo>
                  <a:pt x="565480" y="425522"/>
                  <a:pt x="562623" y="426474"/>
                  <a:pt x="559765" y="427427"/>
                </a:cubicBezTo>
                <a:cubicBezTo>
                  <a:pt x="558813" y="427427"/>
                  <a:pt x="557860" y="428379"/>
                  <a:pt x="556908" y="428379"/>
                </a:cubicBezTo>
                <a:cubicBezTo>
                  <a:pt x="556908" y="428379"/>
                  <a:pt x="556908" y="428379"/>
                  <a:pt x="556908" y="428379"/>
                </a:cubicBezTo>
                <a:cubicBezTo>
                  <a:pt x="555955" y="428379"/>
                  <a:pt x="555003" y="429332"/>
                  <a:pt x="554050" y="429332"/>
                </a:cubicBezTo>
                <a:cubicBezTo>
                  <a:pt x="551193" y="430284"/>
                  <a:pt x="549288" y="430284"/>
                  <a:pt x="546430" y="428379"/>
                </a:cubicBezTo>
                <a:cubicBezTo>
                  <a:pt x="543573" y="426474"/>
                  <a:pt x="545478" y="423617"/>
                  <a:pt x="548335" y="421712"/>
                </a:cubicBezTo>
                <a:cubicBezTo>
                  <a:pt x="550240" y="418854"/>
                  <a:pt x="552145" y="416949"/>
                  <a:pt x="555003" y="415044"/>
                </a:cubicBezTo>
                <a:cubicBezTo>
                  <a:pt x="563575" y="408377"/>
                  <a:pt x="577863" y="414092"/>
                  <a:pt x="586435" y="405519"/>
                </a:cubicBezTo>
                <a:cubicBezTo>
                  <a:pt x="591198" y="400757"/>
                  <a:pt x="591198" y="394089"/>
                  <a:pt x="585483" y="390279"/>
                </a:cubicBezTo>
                <a:cubicBezTo>
                  <a:pt x="578815" y="386469"/>
                  <a:pt x="568338" y="392184"/>
                  <a:pt x="561670" y="395994"/>
                </a:cubicBezTo>
                <a:cubicBezTo>
                  <a:pt x="558813" y="397899"/>
                  <a:pt x="555003" y="399804"/>
                  <a:pt x="552145" y="399804"/>
                </a:cubicBezTo>
                <a:cubicBezTo>
                  <a:pt x="551193" y="399804"/>
                  <a:pt x="550240" y="399804"/>
                  <a:pt x="550240" y="398852"/>
                </a:cubicBezTo>
                <a:cubicBezTo>
                  <a:pt x="550240" y="398852"/>
                  <a:pt x="550240" y="397899"/>
                  <a:pt x="550240" y="396947"/>
                </a:cubicBezTo>
                <a:cubicBezTo>
                  <a:pt x="550240" y="396947"/>
                  <a:pt x="550240" y="396947"/>
                  <a:pt x="550240" y="396947"/>
                </a:cubicBezTo>
                <a:cubicBezTo>
                  <a:pt x="550240" y="396947"/>
                  <a:pt x="550240" y="395994"/>
                  <a:pt x="551193" y="395994"/>
                </a:cubicBezTo>
                <a:lnTo>
                  <a:pt x="551193" y="395994"/>
                </a:lnTo>
                <a:cubicBezTo>
                  <a:pt x="552145" y="395042"/>
                  <a:pt x="553098" y="393137"/>
                  <a:pt x="554050" y="392184"/>
                </a:cubicBezTo>
                <a:cubicBezTo>
                  <a:pt x="555003" y="390279"/>
                  <a:pt x="555955" y="389327"/>
                  <a:pt x="556908" y="387422"/>
                </a:cubicBezTo>
                <a:cubicBezTo>
                  <a:pt x="556908" y="387422"/>
                  <a:pt x="556908" y="386469"/>
                  <a:pt x="557860" y="386469"/>
                </a:cubicBezTo>
                <a:cubicBezTo>
                  <a:pt x="561670" y="379802"/>
                  <a:pt x="564528" y="372182"/>
                  <a:pt x="567385" y="365514"/>
                </a:cubicBezTo>
                <a:cubicBezTo>
                  <a:pt x="572148" y="355037"/>
                  <a:pt x="576910" y="346464"/>
                  <a:pt x="587388" y="341702"/>
                </a:cubicBezTo>
                <a:cubicBezTo>
                  <a:pt x="592150" y="338844"/>
                  <a:pt x="596913" y="336939"/>
                  <a:pt x="601675" y="333129"/>
                </a:cubicBezTo>
                <a:cubicBezTo>
                  <a:pt x="610248" y="327414"/>
                  <a:pt x="612153" y="320747"/>
                  <a:pt x="606438" y="311222"/>
                </a:cubicBezTo>
                <a:cubicBezTo>
                  <a:pt x="603580" y="305507"/>
                  <a:pt x="593103" y="304554"/>
                  <a:pt x="588340" y="307412"/>
                </a:cubicBezTo>
                <a:cubicBezTo>
                  <a:pt x="583578" y="310269"/>
                  <a:pt x="581673" y="313127"/>
                  <a:pt x="579768" y="317889"/>
                </a:cubicBezTo>
                <a:cubicBezTo>
                  <a:pt x="578815" y="319794"/>
                  <a:pt x="577863" y="321699"/>
                  <a:pt x="576910" y="323604"/>
                </a:cubicBezTo>
                <a:cubicBezTo>
                  <a:pt x="576910" y="323604"/>
                  <a:pt x="576910" y="324557"/>
                  <a:pt x="575958" y="324557"/>
                </a:cubicBezTo>
                <a:cubicBezTo>
                  <a:pt x="575958" y="325509"/>
                  <a:pt x="575005" y="326462"/>
                  <a:pt x="575005" y="326462"/>
                </a:cubicBezTo>
                <a:cubicBezTo>
                  <a:pt x="575005" y="326462"/>
                  <a:pt x="575005" y="326462"/>
                  <a:pt x="574053" y="326462"/>
                </a:cubicBezTo>
                <a:cubicBezTo>
                  <a:pt x="573100" y="327414"/>
                  <a:pt x="572148" y="328367"/>
                  <a:pt x="571195" y="329319"/>
                </a:cubicBezTo>
                <a:cubicBezTo>
                  <a:pt x="571195" y="329319"/>
                  <a:pt x="571195" y="329319"/>
                  <a:pt x="570243" y="330272"/>
                </a:cubicBezTo>
                <a:cubicBezTo>
                  <a:pt x="566433" y="332177"/>
                  <a:pt x="564528" y="331224"/>
                  <a:pt x="562623" y="329319"/>
                </a:cubicBezTo>
                <a:cubicBezTo>
                  <a:pt x="561670" y="328367"/>
                  <a:pt x="560718" y="326462"/>
                  <a:pt x="560718" y="322652"/>
                </a:cubicBezTo>
                <a:cubicBezTo>
                  <a:pt x="560718" y="320747"/>
                  <a:pt x="560718" y="318842"/>
                  <a:pt x="559765" y="317889"/>
                </a:cubicBezTo>
                <a:cubicBezTo>
                  <a:pt x="558813" y="312174"/>
                  <a:pt x="552145" y="309317"/>
                  <a:pt x="547383" y="313127"/>
                </a:cubicBezTo>
                <a:cubicBezTo>
                  <a:pt x="538810" y="318842"/>
                  <a:pt x="543573" y="328367"/>
                  <a:pt x="547383" y="335034"/>
                </a:cubicBezTo>
                <a:cubicBezTo>
                  <a:pt x="548335" y="335987"/>
                  <a:pt x="550240" y="339797"/>
                  <a:pt x="551193" y="340749"/>
                </a:cubicBezTo>
                <a:cubicBezTo>
                  <a:pt x="556908" y="347417"/>
                  <a:pt x="554050" y="355037"/>
                  <a:pt x="551193" y="361704"/>
                </a:cubicBezTo>
                <a:cubicBezTo>
                  <a:pt x="550240" y="362657"/>
                  <a:pt x="549288" y="365514"/>
                  <a:pt x="547383" y="367419"/>
                </a:cubicBezTo>
                <a:cubicBezTo>
                  <a:pt x="545478" y="371229"/>
                  <a:pt x="542620" y="375039"/>
                  <a:pt x="536905" y="374087"/>
                </a:cubicBezTo>
                <a:cubicBezTo>
                  <a:pt x="531190" y="374087"/>
                  <a:pt x="529285" y="366467"/>
                  <a:pt x="529285" y="362657"/>
                </a:cubicBezTo>
                <a:cubicBezTo>
                  <a:pt x="529285" y="355989"/>
                  <a:pt x="530238" y="348369"/>
                  <a:pt x="530238" y="341702"/>
                </a:cubicBezTo>
                <a:cubicBezTo>
                  <a:pt x="529285" y="336939"/>
                  <a:pt x="526428" y="332177"/>
                  <a:pt x="521665" y="333129"/>
                </a:cubicBezTo>
                <a:cubicBezTo>
                  <a:pt x="514998" y="334082"/>
                  <a:pt x="512140" y="338844"/>
                  <a:pt x="510235" y="344559"/>
                </a:cubicBezTo>
                <a:cubicBezTo>
                  <a:pt x="508330" y="351227"/>
                  <a:pt x="508330" y="356942"/>
                  <a:pt x="510235" y="363609"/>
                </a:cubicBezTo>
                <a:cubicBezTo>
                  <a:pt x="511188" y="369324"/>
                  <a:pt x="512140" y="376944"/>
                  <a:pt x="514998" y="382659"/>
                </a:cubicBezTo>
                <a:cubicBezTo>
                  <a:pt x="520713" y="395042"/>
                  <a:pt x="508330" y="410282"/>
                  <a:pt x="503568" y="423617"/>
                </a:cubicBezTo>
                <a:cubicBezTo>
                  <a:pt x="498805" y="435999"/>
                  <a:pt x="492138" y="442667"/>
                  <a:pt x="478803" y="445524"/>
                </a:cubicBezTo>
                <a:cubicBezTo>
                  <a:pt x="477850" y="445524"/>
                  <a:pt x="464515" y="446477"/>
                  <a:pt x="463563" y="446477"/>
                </a:cubicBezTo>
                <a:cubicBezTo>
                  <a:pt x="462610" y="446477"/>
                  <a:pt x="460705" y="446477"/>
                  <a:pt x="459753" y="446477"/>
                </a:cubicBezTo>
                <a:cubicBezTo>
                  <a:pt x="457848" y="446477"/>
                  <a:pt x="456895" y="446477"/>
                  <a:pt x="455943" y="445524"/>
                </a:cubicBezTo>
                <a:cubicBezTo>
                  <a:pt x="454038" y="445524"/>
                  <a:pt x="452133" y="444572"/>
                  <a:pt x="452133" y="442667"/>
                </a:cubicBezTo>
                <a:cubicBezTo>
                  <a:pt x="449275" y="436952"/>
                  <a:pt x="456895" y="434094"/>
                  <a:pt x="456895" y="429332"/>
                </a:cubicBezTo>
                <a:cubicBezTo>
                  <a:pt x="456895" y="427427"/>
                  <a:pt x="455943" y="427427"/>
                  <a:pt x="454038" y="425522"/>
                </a:cubicBezTo>
                <a:cubicBezTo>
                  <a:pt x="449275" y="419807"/>
                  <a:pt x="459753" y="417902"/>
                  <a:pt x="462610" y="415997"/>
                </a:cubicBezTo>
                <a:cubicBezTo>
                  <a:pt x="471183" y="411234"/>
                  <a:pt x="474040" y="401709"/>
                  <a:pt x="477850" y="393137"/>
                </a:cubicBezTo>
                <a:cubicBezTo>
                  <a:pt x="487375" y="368372"/>
                  <a:pt x="494043" y="341702"/>
                  <a:pt x="509283" y="319794"/>
                </a:cubicBezTo>
                <a:cubicBezTo>
                  <a:pt x="518808" y="305507"/>
                  <a:pt x="533095" y="295982"/>
                  <a:pt x="549288" y="289314"/>
                </a:cubicBezTo>
                <a:cubicBezTo>
                  <a:pt x="561670" y="283599"/>
                  <a:pt x="575005" y="277884"/>
                  <a:pt x="589293" y="276932"/>
                </a:cubicBezTo>
                <a:cubicBezTo>
                  <a:pt x="595008" y="276932"/>
                  <a:pt x="601675" y="277884"/>
                  <a:pt x="607390" y="278837"/>
                </a:cubicBezTo>
                <a:cubicBezTo>
                  <a:pt x="615963" y="280742"/>
                  <a:pt x="617868" y="286457"/>
                  <a:pt x="624535" y="290267"/>
                </a:cubicBezTo>
                <a:cubicBezTo>
                  <a:pt x="630250" y="294077"/>
                  <a:pt x="640728" y="294077"/>
                  <a:pt x="644538" y="288362"/>
                </a:cubicBezTo>
                <a:cubicBezTo>
                  <a:pt x="647395" y="283599"/>
                  <a:pt x="650253" y="274074"/>
                  <a:pt x="643585" y="271217"/>
                </a:cubicBezTo>
                <a:cubicBezTo>
                  <a:pt x="637870" y="269312"/>
                  <a:pt x="632155" y="265502"/>
                  <a:pt x="626440" y="264549"/>
                </a:cubicBezTo>
                <a:cubicBezTo>
                  <a:pt x="615010" y="262644"/>
                  <a:pt x="626440" y="258834"/>
                  <a:pt x="627393" y="257882"/>
                </a:cubicBezTo>
                <a:cubicBezTo>
                  <a:pt x="632155" y="255977"/>
                  <a:pt x="635965" y="255024"/>
                  <a:pt x="640728" y="253119"/>
                </a:cubicBezTo>
                <a:cubicBezTo>
                  <a:pt x="649300" y="250262"/>
                  <a:pt x="657873" y="248357"/>
                  <a:pt x="666445" y="248357"/>
                </a:cubicBezTo>
                <a:cubicBezTo>
                  <a:pt x="675970" y="248357"/>
                  <a:pt x="681685" y="254072"/>
                  <a:pt x="688353" y="259787"/>
                </a:cubicBezTo>
                <a:cubicBezTo>
                  <a:pt x="695020" y="264549"/>
                  <a:pt x="705498" y="264549"/>
                  <a:pt x="711213" y="257882"/>
                </a:cubicBezTo>
                <a:cubicBezTo>
                  <a:pt x="715975" y="252167"/>
                  <a:pt x="715023" y="248357"/>
                  <a:pt x="710260" y="242642"/>
                </a:cubicBezTo>
                <a:cubicBezTo>
                  <a:pt x="707403" y="239784"/>
                  <a:pt x="703593" y="237879"/>
                  <a:pt x="698830" y="236927"/>
                </a:cubicBezTo>
                <a:cubicBezTo>
                  <a:pt x="695973" y="236927"/>
                  <a:pt x="672160" y="235022"/>
                  <a:pt x="680733" y="229307"/>
                </a:cubicBezTo>
                <a:cubicBezTo>
                  <a:pt x="694068" y="219782"/>
                  <a:pt x="711213" y="218829"/>
                  <a:pt x="726453" y="216924"/>
                </a:cubicBezTo>
                <a:cubicBezTo>
                  <a:pt x="735978" y="215972"/>
                  <a:pt x="744550" y="212162"/>
                  <a:pt x="749313" y="203589"/>
                </a:cubicBezTo>
                <a:cubicBezTo>
                  <a:pt x="753123" y="197874"/>
                  <a:pt x="752170" y="190254"/>
                  <a:pt x="747408" y="185492"/>
                </a:cubicBezTo>
                <a:cubicBezTo>
                  <a:pt x="740740" y="178824"/>
                  <a:pt x="728358" y="183587"/>
                  <a:pt x="721690" y="187397"/>
                </a:cubicBezTo>
                <a:cubicBezTo>
                  <a:pt x="715023" y="191207"/>
                  <a:pt x="710260" y="196922"/>
                  <a:pt x="703593" y="200732"/>
                </a:cubicBezTo>
                <a:cubicBezTo>
                  <a:pt x="701688" y="202637"/>
                  <a:pt x="698830" y="203589"/>
                  <a:pt x="695973" y="204542"/>
                </a:cubicBezTo>
                <a:cubicBezTo>
                  <a:pt x="689305" y="208352"/>
                  <a:pt x="681685" y="211209"/>
                  <a:pt x="675018" y="212162"/>
                </a:cubicBezTo>
                <a:cubicBezTo>
                  <a:pt x="670255" y="213114"/>
                  <a:pt x="665493" y="211209"/>
                  <a:pt x="665493" y="206447"/>
                </a:cubicBezTo>
                <a:cubicBezTo>
                  <a:pt x="665493" y="199779"/>
                  <a:pt x="670255" y="195017"/>
                  <a:pt x="673113" y="189302"/>
                </a:cubicBezTo>
                <a:cubicBezTo>
                  <a:pt x="674065" y="188349"/>
                  <a:pt x="674065" y="186444"/>
                  <a:pt x="674065" y="186444"/>
                </a:cubicBezTo>
                <a:cubicBezTo>
                  <a:pt x="675018" y="182634"/>
                  <a:pt x="675018" y="178824"/>
                  <a:pt x="673113" y="175014"/>
                </a:cubicBezTo>
                <a:cubicBezTo>
                  <a:pt x="671208" y="169299"/>
                  <a:pt x="661683" y="173109"/>
                  <a:pt x="659778" y="175967"/>
                </a:cubicBezTo>
                <a:cubicBezTo>
                  <a:pt x="650253" y="185492"/>
                  <a:pt x="650253" y="195969"/>
                  <a:pt x="649300" y="208352"/>
                </a:cubicBezTo>
                <a:cubicBezTo>
                  <a:pt x="649300" y="213114"/>
                  <a:pt x="648348" y="216924"/>
                  <a:pt x="645490" y="220734"/>
                </a:cubicBezTo>
                <a:cubicBezTo>
                  <a:pt x="638823" y="225497"/>
                  <a:pt x="622630" y="234069"/>
                  <a:pt x="620725" y="223592"/>
                </a:cubicBezTo>
                <a:cubicBezTo>
                  <a:pt x="619773" y="215972"/>
                  <a:pt x="625488" y="209304"/>
                  <a:pt x="625488" y="202637"/>
                </a:cubicBezTo>
                <a:cubicBezTo>
                  <a:pt x="625488" y="196922"/>
                  <a:pt x="620725" y="192159"/>
                  <a:pt x="614058" y="195969"/>
                </a:cubicBezTo>
                <a:cubicBezTo>
                  <a:pt x="604533" y="201684"/>
                  <a:pt x="600723" y="211209"/>
                  <a:pt x="598818" y="221687"/>
                </a:cubicBezTo>
                <a:cubicBezTo>
                  <a:pt x="596913" y="231212"/>
                  <a:pt x="595008" y="240737"/>
                  <a:pt x="585483" y="247404"/>
                </a:cubicBezTo>
                <a:cubicBezTo>
                  <a:pt x="578815" y="252167"/>
                  <a:pt x="568338" y="255977"/>
                  <a:pt x="560718" y="257882"/>
                </a:cubicBezTo>
                <a:cubicBezTo>
                  <a:pt x="555955" y="258834"/>
                  <a:pt x="552145" y="261692"/>
                  <a:pt x="548335" y="263597"/>
                </a:cubicBezTo>
                <a:cubicBezTo>
                  <a:pt x="545478" y="265502"/>
                  <a:pt x="531190" y="275027"/>
                  <a:pt x="529285" y="265502"/>
                </a:cubicBezTo>
                <a:cubicBezTo>
                  <a:pt x="528333" y="257882"/>
                  <a:pt x="534048" y="250262"/>
                  <a:pt x="537858" y="244547"/>
                </a:cubicBezTo>
                <a:cubicBezTo>
                  <a:pt x="541668" y="237879"/>
                  <a:pt x="550240" y="237879"/>
                  <a:pt x="556908" y="235022"/>
                </a:cubicBezTo>
                <a:cubicBezTo>
                  <a:pt x="562623" y="233117"/>
                  <a:pt x="567385" y="230259"/>
                  <a:pt x="571195" y="226449"/>
                </a:cubicBezTo>
                <a:cubicBezTo>
                  <a:pt x="574053" y="223592"/>
                  <a:pt x="575958" y="213114"/>
                  <a:pt x="570243" y="212162"/>
                </a:cubicBezTo>
                <a:cubicBezTo>
                  <a:pt x="565480" y="211209"/>
                  <a:pt x="562623" y="213114"/>
                  <a:pt x="557860" y="215019"/>
                </a:cubicBezTo>
                <a:cubicBezTo>
                  <a:pt x="554050" y="216924"/>
                  <a:pt x="542620" y="225497"/>
                  <a:pt x="538810" y="220734"/>
                </a:cubicBezTo>
                <a:cubicBezTo>
                  <a:pt x="539763" y="213114"/>
                  <a:pt x="545478" y="190254"/>
                  <a:pt x="546430" y="186444"/>
                </a:cubicBezTo>
                <a:cubicBezTo>
                  <a:pt x="550240" y="166442"/>
                  <a:pt x="566433" y="155964"/>
                  <a:pt x="581673" y="143582"/>
                </a:cubicBezTo>
                <a:cubicBezTo>
                  <a:pt x="590245" y="136914"/>
                  <a:pt x="600723" y="134057"/>
                  <a:pt x="611200" y="135962"/>
                </a:cubicBezTo>
                <a:cubicBezTo>
                  <a:pt x="615963" y="136914"/>
                  <a:pt x="620725" y="139772"/>
                  <a:pt x="626440" y="138819"/>
                </a:cubicBezTo>
                <a:cubicBezTo>
                  <a:pt x="631203" y="137867"/>
                  <a:pt x="638823" y="135009"/>
                  <a:pt x="639775" y="129294"/>
                </a:cubicBezTo>
                <a:cubicBezTo>
                  <a:pt x="639775" y="124532"/>
                  <a:pt x="635965" y="119769"/>
                  <a:pt x="629298" y="117864"/>
                </a:cubicBezTo>
                <a:cubicBezTo>
                  <a:pt x="624535" y="116912"/>
                  <a:pt x="619773" y="115959"/>
                  <a:pt x="615010" y="115959"/>
                </a:cubicBezTo>
                <a:cubicBezTo>
                  <a:pt x="613105" y="115959"/>
                  <a:pt x="611200" y="115959"/>
                  <a:pt x="609295" y="114054"/>
                </a:cubicBezTo>
                <a:cubicBezTo>
                  <a:pt x="606438" y="111197"/>
                  <a:pt x="607390" y="105482"/>
                  <a:pt x="609295" y="102624"/>
                </a:cubicBezTo>
                <a:cubicBezTo>
                  <a:pt x="611200" y="98814"/>
                  <a:pt x="613105" y="95004"/>
                  <a:pt x="615010" y="92147"/>
                </a:cubicBezTo>
                <a:cubicBezTo>
                  <a:pt x="616915" y="87384"/>
                  <a:pt x="617868" y="82622"/>
                  <a:pt x="616915" y="79764"/>
                </a:cubicBezTo>
                <a:cubicBezTo>
                  <a:pt x="614058" y="75002"/>
                  <a:pt x="604533" y="77859"/>
                  <a:pt x="601675" y="80717"/>
                </a:cubicBezTo>
                <a:cubicBezTo>
                  <a:pt x="591198" y="89289"/>
                  <a:pt x="595008" y="101672"/>
                  <a:pt x="591198" y="113102"/>
                </a:cubicBezTo>
                <a:cubicBezTo>
                  <a:pt x="589293" y="118817"/>
                  <a:pt x="578815" y="125484"/>
                  <a:pt x="574053" y="129294"/>
                </a:cubicBezTo>
                <a:cubicBezTo>
                  <a:pt x="569290" y="133104"/>
                  <a:pt x="564528" y="136914"/>
                  <a:pt x="560718" y="140724"/>
                </a:cubicBezTo>
                <a:cubicBezTo>
                  <a:pt x="557860" y="142629"/>
                  <a:pt x="555955" y="145487"/>
                  <a:pt x="553098" y="147392"/>
                </a:cubicBezTo>
                <a:cubicBezTo>
                  <a:pt x="545478" y="153107"/>
                  <a:pt x="547383" y="145487"/>
                  <a:pt x="548335" y="140724"/>
                </a:cubicBezTo>
                <a:cubicBezTo>
                  <a:pt x="550240" y="134057"/>
                  <a:pt x="552145" y="127389"/>
                  <a:pt x="554050" y="120722"/>
                </a:cubicBezTo>
                <a:cubicBezTo>
                  <a:pt x="559765" y="106434"/>
                  <a:pt x="563575" y="90242"/>
                  <a:pt x="575958" y="79764"/>
                </a:cubicBezTo>
                <a:cubicBezTo>
                  <a:pt x="582625" y="74049"/>
                  <a:pt x="587388" y="69287"/>
                  <a:pt x="586435" y="60714"/>
                </a:cubicBezTo>
                <a:cubicBezTo>
                  <a:pt x="586435" y="54999"/>
                  <a:pt x="580720" y="48332"/>
                  <a:pt x="574053" y="50237"/>
                </a:cubicBezTo>
                <a:cubicBezTo>
                  <a:pt x="573100" y="50237"/>
                  <a:pt x="572148" y="51189"/>
                  <a:pt x="571195" y="51189"/>
                </a:cubicBezTo>
                <a:cubicBezTo>
                  <a:pt x="566433" y="54047"/>
                  <a:pt x="563575" y="58809"/>
                  <a:pt x="560718" y="64524"/>
                </a:cubicBezTo>
                <a:cubicBezTo>
                  <a:pt x="559765" y="65477"/>
                  <a:pt x="558813" y="67382"/>
                  <a:pt x="557860" y="69287"/>
                </a:cubicBezTo>
                <a:cubicBezTo>
                  <a:pt x="556908" y="70239"/>
                  <a:pt x="555955" y="72144"/>
                  <a:pt x="555003" y="73097"/>
                </a:cubicBezTo>
                <a:cubicBezTo>
                  <a:pt x="551193" y="75954"/>
                  <a:pt x="548335" y="74049"/>
                  <a:pt x="546430" y="70239"/>
                </a:cubicBezTo>
                <a:cubicBezTo>
                  <a:pt x="544525" y="68334"/>
                  <a:pt x="543573" y="65477"/>
                  <a:pt x="543573" y="62619"/>
                </a:cubicBezTo>
                <a:cubicBezTo>
                  <a:pt x="542620" y="55952"/>
                  <a:pt x="544525" y="50237"/>
                  <a:pt x="543573" y="43569"/>
                </a:cubicBezTo>
                <a:cubicBezTo>
                  <a:pt x="542620" y="40712"/>
                  <a:pt x="541668" y="38807"/>
                  <a:pt x="539763" y="37854"/>
                </a:cubicBezTo>
                <a:cubicBezTo>
                  <a:pt x="534048" y="34997"/>
                  <a:pt x="528333" y="39759"/>
                  <a:pt x="526428" y="44522"/>
                </a:cubicBezTo>
                <a:cubicBezTo>
                  <a:pt x="523570" y="54047"/>
                  <a:pt x="525475" y="61667"/>
                  <a:pt x="527380" y="71192"/>
                </a:cubicBezTo>
                <a:cubicBezTo>
                  <a:pt x="530238" y="82622"/>
                  <a:pt x="537858" y="92147"/>
                  <a:pt x="535953" y="104529"/>
                </a:cubicBezTo>
                <a:cubicBezTo>
                  <a:pt x="535000" y="111197"/>
                  <a:pt x="532143" y="117864"/>
                  <a:pt x="530238" y="124532"/>
                </a:cubicBezTo>
                <a:cubicBezTo>
                  <a:pt x="527380" y="132152"/>
                  <a:pt x="520713" y="147392"/>
                  <a:pt x="511188" y="135009"/>
                </a:cubicBezTo>
                <a:cubicBezTo>
                  <a:pt x="501663" y="122627"/>
                  <a:pt x="497853" y="103577"/>
                  <a:pt x="498805" y="88337"/>
                </a:cubicBezTo>
                <a:cubicBezTo>
                  <a:pt x="499758" y="79764"/>
                  <a:pt x="503568" y="69287"/>
                  <a:pt x="497853" y="61667"/>
                </a:cubicBezTo>
                <a:cubicBezTo>
                  <a:pt x="494043" y="55952"/>
                  <a:pt x="483565" y="56904"/>
                  <a:pt x="477850" y="58809"/>
                </a:cubicBezTo>
                <a:cubicBezTo>
                  <a:pt x="472135" y="60714"/>
                  <a:pt x="470230" y="69287"/>
                  <a:pt x="471183" y="74049"/>
                </a:cubicBezTo>
                <a:cubicBezTo>
                  <a:pt x="471183" y="79764"/>
                  <a:pt x="473088" y="85479"/>
                  <a:pt x="474993" y="91194"/>
                </a:cubicBezTo>
                <a:cubicBezTo>
                  <a:pt x="474993" y="91194"/>
                  <a:pt x="479755" y="104529"/>
                  <a:pt x="479755" y="108339"/>
                </a:cubicBezTo>
                <a:cubicBezTo>
                  <a:pt x="474993" y="109292"/>
                  <a:pt x="467373" y="105482"/>
                  <a:pt x="464515" y="104529"/>
                </a:cubicBezTo>
                <a:cubicBezTo>
                  <a:pt x="461658" y="103577"/>
                  <a:pt x="459753" y="104529"/>
                  <a:pt x="456895" y="105482"/>
                </a:cubicBezTo>
                <a:cubicBezTo>
                  <a:pt x="453085" y="106434"/>
                  <a:pt x="452133" y="112149"/>
                  <a:pt x="452133" y="115007"/>
                </a:cubicBezTo>
                <a:cubicBezTo>
                  <a:pt x="452133" y="119769"/>
                  <a:pt x="457848" y="122627"/>
                  <a:pt x="461658" y="124532"/>
                </a:cubicBezTo>
                <a:cubicBezTo>
                  <a:pt x="466420" y="126437"/>
                  <a:pt x="471183" y="127389"/>
                  <a:pt x="475945" y="128342"/>
                </a:cubicBezTo>
                <a:cubicBezTo>
                  <a:pt x="482613" y="131199"/>
                  <a:pt x="487375" y="135009"/>
                  <a:pt x="492138" y="139772"/>
                </a:cubicBezTo>
                <a:cubicBezTo>
                  <a:pt x="508330" y="156917"/>
                  <a:pt x="512140" y="183587"/>
                  <a:pt x="506425" y="205494"/>
                </a:cubicBezTo>
                <a:cubicBezTo>
                  <a:pt x="503568" y="215972"/>
                  <a:pt x="499758" y="226449"/>
                  <a:pt x="494995" y="235974"/>
                </a:cubicBezTo>
                <a:cubicBezTo>
                  <a:pt x="494043" y="238832"/>
                  <a:pt x="489280" y="254072"/>
                  <a:pt x="484518" y="256929"/>
                </a:cubicBezTo>
                <a:cubicBezTo>
                  <a:pt x="483565" y="257882"/>
                  <a:pt x="482613" y="258834"/>
                  <a:pt x="481660" y="257882"/>
                </a:cubicBezTo>
                <a:cubicBezTo>
                  <a:pt x="478803" y="256929"/>
                  <a:pt x="478803" y="251214"/>
                  <a:pt x="478803" y="249309"/>
                </a:cubicBezTo>
                <a:cubicBezTo>
                  <a:pt x="478803" y="243594"/>
                  <a:pt x="479755" y="238832"/>
                  <a:pt x="479755" y="233117"/>
                </a:cubicBezTo>
                <a:cubicBezTo>
                  <a:pt x="478803" y="231212"/>
                  <a:pt x="477850" y="229307"/>
                  <a:pt x="475945" y="228354"/>
                </a:cubicBezTo>
                <a:cubicBezTo>
                  <a:pt x="469278" y="224544"/>
                  <a:pt x="463563" y="228354"/>
                  <a:pt x="460705" y="235022"/>
                </a:cubicBezTo>
                <a:cubicBezTo>
                  <a:pt x="459753" y="238832"/>
                  <a:pt x="460705" y="242642"/>
                  <a:pt x="462610" y="246452"/>
                </a:cubicBezTo>
                <a:cubicBezTo>
                  <a:pt x="464515" y="251214"/>
                  <a:pt x="464515" y="255977"/>
                  <a:pt x="464515" y="261692"/>
                </a:cubicBezTo>
                <a:cubicBezTo>
                  <a:pt x="464515" y="269312"/>
                  <a:pt x="453085" y="262644"/>
                  <a:pt x="451180" y="261692"/>
                </a:cubicBezTo>
                <a:cubicBezTo>
                  <a:pt x="445465" y="258834"/>
                  <a:pt x="436893" y="261692"/>
                  <a:pt x="435940" y="268359"/>
                </a:cubicBezTo>
                <a:cubicBezTo>
                  <a:pt x="434035" y="280742"/>
                  <a:pt x="456895" y="273122"/>
                  <a:pt x="462610" y="282647"/>
                </a:cubicBezTo>
                <a:cubicBezTo>
                  <a:pt x="471183" y="295029"/>
                  <a:pt x="461658" y="319794"/>
                  <a:pt x="454990" y="331224"/>
                </a:cubicBezTo>
                <a:cubicBezTo>
                  <a:pt x="448323" y="343607"/>
                  <a:pt x="437845" y="318842"/>
                  <a:pt x="434988" y="315984"/>
                </a:cubicBezTo>
                <a:cubicBezTo>
                  <a:pt x="432130" y="312174"/>
                  <a:pt x="428320" y="310269"/>
                  <a:pt x="423558" y="309317"/>
                </a:cubicBezTo>
                <a:cubicBezTo>
                  <a:pt x="422605" y="309317"/>
                  <a:pt x="421653" y="309317"/>
                  <a:pt x="420700" y="309317"/>
                </a:cubicBezTo>
                <a:cubicBezTo>
                  <a:pt x="417843" y="309317"/>
                  <a:pt x="414985" y="311222"/>
                  <a:pt x="413080" y="315032"/>
                </a:cubicBezTo>
                <a:cubicBezTo>
                  <a:pt x="408318" y="326462"/>
                  <a:pt x="425463" y="336939"/>
                  <a:pt x="430225" y="344559"/>
                </a:cubicBezTo>
                <a:cubicBezTo>
                  <a:pt x="442608" y="364562"/>
                  <a:pt x="433083" y="383612"/>
                  <a:pt x="423558" y="401709"/>
                </a:cubicBezTo>
                <a:cubicBezTo>
                  <a:pt x="415938" y="416949"/>
                  <a:pt x="408318" y="431237"/>
                  <a:pt x="397840" y="444572"/>
                </a:cubicBezTo>
                <a:cubicBezTo>
                  <a:pt x="394030" y="446477"/>
                  <a:pt x="391173" y="447429"/>
                  <a:pt x="386410" y="441714"/>
                </a:cubicBezTo>
                <a:cubicBezTo>
                  <a:pt x="381648" y="435999"/>
                  <a:pt x="382600" y="425522"/>
                  <a:pt x="383553" y="418854"/>
                </a:cubicBezTo>
                <a:cubicBezTo>
                  <a:pt x="384505" y="408377"/>
                  <a:pt x="389268" y="398852"/>
                  <a:pt x="394983" y="390279"/>
                </a:cubicBezTo>
                <a:cubicBezTo>
                  <a:pt x="397840" y="386469"/>
                  <a:pt x="400698" y="383612"/>
                  <a:pt x="405460" y="381707"/>
                </a:cubicBezTo>
                <a:cubicBezTo>
                  <a:pt x="410223" y="379802"/>
                  <a:pt x="414985" y="379802"/>
                  <a:pt x="419748" y="377897"/>
                </a:cubicBezTo>
                <a:cubicBezTo>
                  <a:pt x="423558" y="375992"/>
                  <a:pt x="425463" y="372182"/>
                  <a:pt x="427368" y="368372"/>
                </a:cubicBezTo>
                <a:cubicBezTo>
                  <a:pt x="430225" y="360752"/>
                  <a:pt x="428320" y="344559"/>
                  <a:pt x="419748" y="339797"/>
                </a:cubicBezTo>
                <a:cubicBezTo>
                  <a:pt x="411175" y="335987"/>
                  <a:pt x="405460" y="340749"/>
                  <a:pt x="401650" y="347417"/>
                </a:cubicBezTo>
                <a:cubicBezTo>
                  <a:pt x="399745" y="352179"/>
                  <a:pt x="397840" y="357894"/>
                  <a:pt x="395935" y="361704"/>
                </a:cubicBezTo>
                <a:cubicBezTo>
                  <a:pt x="393078" y="366467"/>
                  <a:pt x="389268" y="373134"/>
                  <a:pt x="382600" y="375039"/>
                </a:cubicBezTo>
                <a:cubicBezTo>
                  <a:pt x="374028" y="376944"/>
                  <a:pt x="370218" y="367419"/>
                  <a:pt x="369265" y="361704"/>
                </a:cubicBezTo>
                <a:cubicBezTo>
                  <a:pt x="369265" y="358847"/>
                  <a:pt x="368313" y="355037"/>
                  <a:pt x="367360" y="351227"/>
                </a:cubicBezTo>
                <a:cubicBezTo>
                  <a:pt x="364503" y="326462"/>
                  <a:pt x="370218" y="300744"/>
                  <a:pt x="386410" y="280742"/>
                </a:cubicBezTo>
                <a:cubicBezTo>
                  <a:pt x="394983" y="269312"/>
                  <a:pt x="404508" y="263597"/>
                  <a:pt x="418795" y="262644"/>
                </a:cubicBezTo>
                <a:cubicBezTo>
                  <a:pt x="423558" y="262644"/>
                  <a:pt x="431178" y="261692"/>
                  <a:pt x="434988" y="257882"/>
                </a:cubicBezTo>
                <a:cubicBezTo>
                  <a:pt x="441655" y="252167"/>
                  <a:pt x="440703" y="243594"/>
                  <a:pt x="433083" y="239784"/>
                </a:cubicBezTo>
                <a:cubicBezTo>
                  <a:pt x="429273" y="237879"/>
                  <a:pt x="424510" y="238832"/>
                  <a:pt x="420700" y="240737"/>
                </a:cubicBezTo>
                <a:cubicBezTo>
                  <a:pt x="417843" y="241689"/>
                  <a:pt x="415938" y="243594"/>
                  <a:pt x="413080" y="245499"/>
                </a:cubicBezTo>
                <a:cubicBezTo>
                  <a:pt x="410223" y="247404"/>
                  <a:pt x="404508" y="252167"/>
                  <a:pt x="400698" y="249309"/>
                </a:cubicBezTo>
                <a:cubicBezTo>
                  <a:pt x="397840" y="247404"/>
                  <a:pt x="399745" y="242642"/>
                  <a:pt x="401650" y="239784"/>
                </a:cubicBezTo>
                <a:cubicBezTo>
                  <a:pt x="404508" y="234069"/>
                  <a:pt x="410223" y="226449"/>
                  <a:pt x="410223" y="225497"/>
                </a:cubicBezTo>
                <a:cubicBezTo>
                  <a:pt x="414033" y="219782"/>
                  <a:pt x="417843" y="214067"/>
                  <a:pt x="421653" y="208352"/>
                </a:cubicBezTo>
                <a:cubicBezTo>
                  <a:pt x="429273" y="196922"/>
                  <a:pt x="438798" y="177872"/>
                  <a:pt x="452133" y="172157"/>
                </a:cubicBezTo>
                <a:cubicBezTo>
                  <a:pt x="465468" y="166442"/>
                  <a:pt x="488328" y="142629"/>
                  <a:pt x="468325" y="131199"/>
                </a:cubicBezTo>
                <a:cubicBezTo>
                  <a:pt x="461658" y="127389"/>
                  <a:pt x="450228" y="134057"/>
                  <a:pt x="445465" y="137867"/>
                </a:cubicBezTo>
                <a:cubicBezTo>
                  <a:pt x="444513" y="138819"/>
                  <a:pt x="443560" y="139772"/>
                  <a:pt x="441655" y="140724"/>
                </a:cubicBezTo>
                <a:cubicBezTo>
                  <a:pt x="439750" y="143582"/>
                  <a:pt x="436893" y="146439"/>
                  <a:pt x="434988" y="149297"/>
                </a:cubicBezTo>
                <a:cubicBezTo>
                  <a:pt x="433083" y="152154"/>
                  <a:pt x="431178" y="156917"/>
                  <a:pt x="428320" y="158822"/>
                </a:cubicBezTo>
                <a:cubicBezTo>
                  <a:pt x="420700" y="162632"/>
                  <a:pt x="424510" y="150249"/>
                  <a:pt x="425463" y="144534"/>
                </a:cubicBezTo>
                <a:cubicBezTo>
                  <a:pt x="425463" y="144534"/>
                  <a:pt x="425463" y="144534"/>
                  <a:pt x="425463" y="143582"/>
                </a:cubicBezTo>
                <a:cubicBezTo>
                  <a:pt x="423558" y="135962"/>
                  <a:pt x="417843" y="135009"/>
                  <a:pt x="410223" y="137867"/>
                </a:cubicBezTo>
                <a:cubicBezTo>
                  <a:pt x="403555" y="140724"/>
                  <a:pt x="401650" y="150249"/>
                  <a:pt x="404508" y="156917"/>
                </a:cubicBezTo>
                <a:cubicBezTo>
                  <a:pt x="406413" y="160727"/>
                  <a:pt x="408318" y="164537"/>
                  <a:pt x="409270" y="168347"/>
                </a:cubicBezTo>
                <a:cubicBezTo>
                  <a:pt x="410223" y="172157"/>
                  <a:pt x="407365" y="179777"/>
                  <a:pt x="405460" y="183587"/>
                </a:cubicBezTo>
                <a:cubicBezTo>
                  <a:pt x="402603" y="188349"/>
                  <a:pt x="400698" y="193112"/>
                  <a:pt x="398793" y="197874"/>
                </a:cubicBezTo>
                <a:cubicBezTo>
                  <a:pt x="396888" y="201684"/>
                  <a:pt x="394983" y="204542"/>
                  <a:pt x="393078" y="208352"/>
                </a:cubicBezTo>
                <a:cubicBezTo>
                  <a:pt x="392125" y="210257"/>
                  <a:pt x="382600" y="224544"/>
                  <a:pt x="379743" y="212162"/>
                </a:cubicBezTo>
                <a:cubicBezTo>
                  <a:pt x="378790" y="207399"/>
                  <a:pt x="377838" y="203589"/>
                  <a:pt x="373075" y="200732"/>
                </a:cubicBezTo>
                <a:cubicBezTo>
                  <a:pt x="369265" y="197874"/>
                  <a:pt x="362598" y="199779"/>
                  <a:pt x="360693" y="203589"/>
                </a:cubicBezTo>
                <a:cubicBezTo>
                  <a:pt x="354025" y="217877"/>
                  <a:pt x="379743" y="223592"/>
                  <a:pt x="371170" y="235974"/>
                </a:cubicBezTo>
                <a:cubicBezTo>
                  <a:pt x="368313" y="240737"/>
                  <a:pt x="366408" y="246452"/>
                  <a:pt x="362598" y="251214"/>
                </a:cubicBezTo>
                <a:cubicBezTo>
                  <a:pt x="354978" y="262644"/>
                  <a:pt x="353073" y="243594"/>
                  <a:pt x="353073" y="238832"/>
                </a:cubicBezTo>
                <a:cubicBezTo>
                  <a:pt x="352120" y="226449"/>
                  <a:pt x="348310" y="213114"/>
                  <a:pt x="344500" y="200732"/>
                </a:cubicBezTo>
                <a:cubicBezTo>
                  <a:pt x="342595" y="195017"/>
                  <a:pt x="351168" y="172157"/>
                  <a:pt x="360693" y="177872"/>
                </a:cubicBezTo>
                <a:cubicBezTo>
                  <a:pt x="363550" y="179777"/>
                  <a:pt x="367360" y="182634"/>
                  <a:pt x="371170" y="181682"/>
                </a:cubicBezTo>
                <a:cubicBezTo>
                  <a:pt x="378790" y="179777"/>
                  <a:pt x="382600" y="173109"/>
                  <a:pt x="381648" y="166442"/>
                </a:cubicBezTo>
                <a:cubicBezTo>
                  <a:pt x="380695" y="160727"/>
                  <a:pt x="359740" y="156917"/>
                  <a:pt x="367360" y="150249"/>
                </a:cubicBezTo>
                <a:cubicBezTo>
                  <a:pt x="375933" y="143582"/>
                  <a:pt x="386410" y="137867"/>
                  <a:pt x="395935" y="130247"/>
                </a:cubicBezTo>
                <a:cubicBezTo>
                  <a:pt x="399745" y="127389"/>
                  <a:pt x="404508" y="124532"/>
                  <a:pt x="408318" y="120722"/>
                </a:cubicBezTo>
                <a:cubicBezTo>
                  <a:pt x="415938" y="115007"/>
                  <a:pt x="420700" y="112149"/>
                  <a:pt x="430225" y="110244"/>
                </a:cubicBezTo>
                <a:cubicBezTo>
                  <a:pt x="435940" y="109292"/>
                  <a:pt x="444513" y="106434"/>
                  <a:pt x="447370" y="100719"/>
                </a:cubicBezTo>
                <a:cubicBezTo>
                  <a:pt x="450228" y="93099"/>
                  <a:pt x="444513" y="73097"/>
                  <a:pt x="433083" y="81669"/>
                </a:cubicBezTo>
                <a:cubicBezTo>
                  <a:pt x="430225" y="83574"/>
                  <a:pt x="428320" y="85479"/>
                  <a:pt x="426415" y="88337"/>
                </a:cubicBezTo>
                <a:cubicBezTo>
                  <a:pt x="421653" y="94052"/>
                  <a:pt x="418795" y="97862"/>
                  <a:pt x="411175" y="100719"/>
                </a:cubicBezTo>
                <a:cubicBezTo>
                  <a:pt x="406413" y="102624"/>
                  <a:pt x="401650" y="104529"/>
                  <a:pt x="397840" y="107387"/>
                </a:cubicBezTo>
                <a:cubicBezTo>
                  <a:pt x="394983" y="108339"/>
                  <a:pt x="390220" y="112149"/>
                  <a:pt x="385458" y="113102"/>
                </a:cubicBezTo>
                <a:cubicBezTo>
                  <a:pt x="382600" y="115007"/>
                  <a:pt x="380695" y="115959"/>
                  <a:pt x="378790" y="113102"/>
                </a:cubicBezTo>
                <a:cubicBezTo>
                  <a:pt x="375933" y="109292"/>
                  <a:pt x="378790" y="102624"/>
                  <a:pt x="380695" y="98814"/>
                </a:cubicBezTo>
                <a:cubicBezTo>
                  <a:pt x="382600" y="95957"/>
                  <a:pt x="383553" y="93099"/>
                  <a:pt x="385458" y="90242"/>
                </a:cubicBezTo>
                <a:cubicBezTo>
                  <a:pt x="389268" y="82622"/>
                  <a:pt x="393078" y="75002"/>
                  <a:pt x="394983" y="73097"/>
                </a:cubicBezTo>
                <a:cubicBezTo>
                  <a:pt x="401650" y="63572"/>
                  <a:pt x="409270" y="59762"/>
                  <a:pt x="421653" y="58809"/>
                </a:cubicBezTo>
                <a:cubicBezTo>
                  <a:pt x="426415" y="57857"/>
                  <a:pt x="430225" y="55952"/>
                  <a:pt x="433083" y="52142"/>
                </a:cubicBezTo>
                <a:cubicBezTo>
                  <a:pt x="436893" y="47379"/>
                  <a:pt x="434988" y="37854"/>
                  <a:pt x="432130" y="34044"/>
                </a:cubicBezTo>
                <a:cubicBezTo>
                  <a:pt x="430225" y="31187"/>
                  <a:pt x="427368" y="30234"/>
                  <a:pt x="424510" y="30234"/>
                </a:cubicBezTo>
                <a:cubicBezTo>
                  <a:pt x="422605" y="30234"/>
                  <a:pt x="419748" y="33092"/>
                  <a:pt x="416890" y="34997"/>
                </a:cubicBezTo>
                <a:cubicBezTo>
                  <a:pt x="415938" y="35949"/>
                  <a:pt x="414985" y="36902"/>
                  <a:pt x="414033" y="37854"/>
                </a:cubicBezTo>
                <a:cubicBezTo>
                  <a:pt x="413080" y="39759"/>
                  <a:pt x="409270" y="40712"/>
                  <a:pt x="407365" y="38807"/>
                </a:cubicBezTo>
                <a:cubicBezTo>
                  <a:pt x="401650" y="34044"/>
                  <a:pt x="405460" y="24519"/>
                  <a:pt x="407365" y="17852"/>
                </a:cubicBezTo>
                <a:cubicBezTo>
                  <a:pt x="408318" y="12137"/>
                  <a:pt x="407365" y="6422"/>
                  <a:pt x="402603" y="2612"/>
                </a:cubicBezTo>
                <a:cubicBezTo>
                  <a:pt x="395935" y="-3103"/>
                  <a:pt x="390220" y="1659"/>
                  <a:pt x="385458" y="6422"/>
                </a:cubicBezTo>
                <a:cubicBezTo>
                  <a:pt x="379743" y="13089"/>
                  <a:pt x="379743" y="22614"/>
                  <a:pt x="379743" y="30234"/>
                </a:cubicBezTo>
                <a:cubicBezTo>
                  <a:pt x="379743" y="39759"/>
                  <a:pt x="383553" y="49284"/>
                  <a:pt x="380695" y="58809"/>
                </a:cubicBezTo>
                <a:cubicBezTo>
                  <a:pt x="377838" y="68334"/>
                  <a:pt x="371170" y="75954"/>
                  <a:pt x="367360" y="84527"/>
                </a:cubicBezTo>
                <a:cubicBezTo>
                  <a:pt x="361645" y="95004"/>
                  <a:pt x="357835" y="106434"/>
                  <a:pt x="352120" y="116912"/>
                </a:cubicBezTo>
                <a:cubicBezTo>
                  <a:pt x="348310" y="124532"/>
                  <a:pt x="345453" y="132152"/>
                  <a:pt x="340690" y="139772"/>
                </a:cubicBezTo>
                <a:cubicBezTo>
                  <a:pt x="332118" y="153107"/>
                  <a:pt x="328308" y="135962"/>
                  <a:pt x="327355" y="134057"/>
                </a:cubicBezTo>
                <a:cubicBezTo>
                  <a:pt x="326403" y="132152"/>
                  <a:pt x="326403" y="130247"/>
                  <a:pt x="325450" y="127389"/>
                </a:cubicBezTo>
                <a:cubicBezTo>
                  <a:pt x="321640" y="116912"/>
                  <a:pt x="318783" y="104529"/>
                  <a:pt x="320688" y="94052"/>
                </a:cubicBezTo>
                <a:cubicBezTo>
                  <a:pt x="320688" y="90242"/>
                  <a:pt x="322593" y="87384"/>
                  <a:pt x="326403" y="85479"/>
                </a:cubicBezTo>
                <a:cubicBezTo>
                  <a:pt x="332118" y="82622"/>
                  <a:pt x="337833" y="81669"/>
                  <a:pt x="342595" y="77859"/>
                </a:cubicBezTo>
                <a:cubicBezTo>
                  <a:pt x="346405" y="73097"/>
                  <a:pt x="346405" y="66429"/>
                  <a:pt x="344500" y="60714"/>
                </a:cubicBezTo>
                <a:cubicBezTo>
                  <a:pt x="341643" y="53094"/>
                  <a:pt x="333070" y="55952"/>
                  <a:pt x="327355" y="58809"/>
                </a:cubicBezTo>
                <a:cubicBezTo>
                  <a:pt x="323545" y="60714"/>
                  <a:pt x="314020" y="69287"/>
                  <a:pt x="314020" y="54999"/>
                </a:cubicBezTo>
                <a:cubicBezTo>
                  <a:pt x="314020" y="51189"/>
                  <a:pt x="314973" y="46427"/>
                  <a:pt x="316878" y="42617"/>
                </a:cubicBezTo>
                <a:cubicBezTo>
                  <a:pt x="319735" y="35949"/>
                  <a:pt x="323545" y="29282"/>
                  <a:pt x="326403" y="22614"/>
                </a:cubicBezTo>
                <a:cubicBezTo>
                  <a:pt x="333070" y="5469"/>
                  <a:pt x="306400" y="1659"/>
                  <a:pt x="298780" y="15947"/>
                </a:cubicBezTo>
                <a:cubicBezTo>
                  <a:pt x="297828" y="18804"/>
                  <a:pt x="296875" y="21662"/>
                  <a:pt x="295923" y="24519"/>
                </a:cubicBezTo>
                <a:cubicBezTo>
                  <a:pt x="295923" y="25472"/>
                  <a:pt x="295923" y="26424"/>
                  <a:pt x="295923" y="27377"/>
                </a:cubicBezTo>
                <a:cubicBezTo>
                  <a:pt x="297828" y="33092"/>
                  <a:pt x="294970" y="36902"/>
                  <a:pt x="289255" y="38807"/>
                </a:cubicBezTo>
                <a:cubicBezTo>
                  <a:pt x="279730" y="37854"/>
                  <a:pt x="274968" y="18804"/>
                  <a:pt x="265443" y="18804"/>
                </a:cubicBezTo>
                <a:cubicBezTo>
                  <a:pt x="257823" y="18804"/>
                  <a:pt x="251155" y="22614"/>
                  <a:pt x="251155" y="30234"/>
                </a:cubicBezTo>
                <a:cubicBezTo>
                  <a:pt x="249250" y="43569"/>
                  <a:pt x="259728" y="49284"/>
                  <a:pt x="270205" y="55952"/>
                </a:cubicBezTo>
                <a:cubicBezTo>
                  <a:pt x="274015" y="57857"/>
                  <a:pt x="276873" y="60714"/>
                  <a:pt x="279730" y="62619"/>
                </a:cubicBezTo>
                <a:cubicBezTo>
                  <a:pt x="279730" y="62619"/>
                  <a:pt x="279730" y="62619"/>
                  <a:pt x="279730" y="62619"/>
                </a:cubicBezTo>
                <a:cubicBezTo>
                  <a:pt x="286398" y="69287"/>
                  <a:pt x="292113" y="75002"/>
                  <a:pt x="294018" y="83574"/>
                </a:cubicBezTo>
                <a:cubicBezTo>
                  <a:pt x="295923" y="91194"/>
                  <a:pt x="296875" y="99767"/>
                  <a:pt x="297828" y="107387"/>
                </a:cubicBezTo>
                <a:cubicBezTo>
                  <a:pt x="298780" y="115959"/>
                  <a:pt x="299733" y="124532"/>
                  <a:pt x="300685" y="134057"/>
                </a:cubicBezTo>
                <a:cubicBezTo>
                  <a:pt x="300685" y="135009"/>
                  <a:pt x="302590" y="152154"/>
                  <a:pt x="293065" y="146439"/>
                </a:cubicBezTo>
                <a:cubicBezTo>
                  <a:pt x="288303" y="142629"/>
                  <a:pt x="287350" y="137867"/>
                  <a:pt x="289255" y="133104"/>
                </a:cubicBezTo>
                <a:cubicBezTo>
                  <a:pt x="292113" y="125484"/>
                  <a:pt x="296875" y="112149"/>
                  <a:pt x="282588" y="113102"/>
                </a:cubicBezTo>
                <a:cubicBezTo>
                  <a:pt x="274015" y="113102"/>
                  <a:pt x="276873" y="140724"/>
                  <a:pt x="266395" y="134057"/>
                </a:cubicBezTo>
                <a:cubicBezTo>
                  <a:pt x="254013" y="125484"/>
                  <a:pt x="243535" y="114054"/>
                  <a:pt x="233058" y="103577"/>
                </a:cubicBezTo>
                <a:cubicBezTo>
                  <a:pt x="225438" y="95957"/>
                  <a:pt x="221628" y="86432"/>
                  <a:pt x="223533" y="76907"/>
                </a:cubicBezTo>
                <a:cubicBezTo>
                  <a:pt x="224485" y="71192"/>
                  <a:pt x="225438" y="66429"/>
                  <a:pt x="224485" y="60714"/>
                </a:cubicBezTo>
                <a:cubicBezTo>
                  <a:pt x="222580" y="52142"/>
                  <a:pt x="215913" y="49284"/>
                  <a:pt x="207340" y="53094"/>
                </a:cubicBezTo>
                <a:cubicBezTo>
                  <a:pt x="202578" y="54999"/>
                  <a:pt x="201625" y="60714"/>
                  <a:pt x="201625" y="66429"/>
                </a:cubicBezTo>
                <a:cubicBezTo>
                  <a:pt x="201625" y="68334"/>
                  <a:pt x="200673" y="71192"/>
                  <a:pt x="200673" y="73097"/>
                </a:cubicBezTo>
                <a:cubicBezTo>
                  <a:pt x="200673" y="82622"/>
                  <a:pt x="187338" y="80717"/>
                  <a:pt x="181623" y="78812"/>
                </a:cubicBezTo>
                <a:cubicBezTo>
                  <a:pt x="172098" y="76907"/>
                  <a:pt x="157810" y="77859"/>
                  <a:pt x="152095" y="86432"/>
                </a:cubicBezTo>
                <a:cubicBezTo>
                  <a:pt x="147333" y="93099"/>
                  <a:pt x="157810" y="101672"/>
                  <a:pt x="164478" y="102624"/>
                </a:cubicBezTo>
                <a:cubicBezTo>
                  <a:pt x="172098" y="103577"/>
                  <a:pt x="179718" y="99767"/>
                  <a:pt x="187338" y="98814"/>
                </a:cubicBezTo>
                <a:cubicBezTo>
                  <a:pt x="195910" y="98814"/>
                  <a:pt x="205435" y="103577"/>
                  <a:pt x="211150" y="108339"/>
                </a:cubicBezTo>
                <a:cubicBezTo>
                  <a:pt x="213055" y="110244"/>
                  <a:pt x="234010" y="124532"/>
                  <a:pt x="227343" y="127389"/>
                </a:cubicBezTo>
                <a:cubicBezTo>
                  <a:pt x="220675" y="130247"/>
                  <a:pt x="213055" y="131199"/>
                  <a:pt x="206388" y="134057"/>
                </a:cubicBezTo>
                <a:cubicBezTo>
                  <a:pt x="200673" y="135962"/>
                  <a:pt x="190195" y="141677"/>
                  <a:pt x="194958" y="149297"/>
                </a:cubicBezTo>
                <a:cubicBezTo>
                  <a:pt x="201625" y="158822"/>
                  <a:pt x="212103" y="154059"/>
                  <a:pt x="219723" y="149297"/>
                </a:cubicBezTo>
                <a:cubicBezTo>
                  <a:pt x="227343" y="144534"/>
                  <a:pt x="234963" y="141677"/>
                  <a:pt x="244488" y="141677"/>
                </a:cubicBezTo>
                <a:cubicBezTo>
                  <a:pt x="248298" y="141677"/>
                  <a:pt x="252108" y="143582"/>
                  <a:pt x="255918" y="145487"/>
                </a:cubicBezTo>
                <a:cubicBezTo>
                  <a:pt x="259728" y="148344"/>
                  <a:pt x="262585" y="152154"/>
                  <a:pt x="266395" y="155964"/>
                </a:cubicBezTo>
                <a:cubicBezTo>
                  <a:pt x="276873" y="167394"/>
                  <a:pt x="256870" y="167394"/>
                  <a:pt x="250203" y="170252"/>
                </a:cubicBezTo>
                <a:cubicBezTo>
                  <a:pt x="238773" y="174062"/>
                  <a:pt x="229248" y="178824"/>
                  <a:pt x="228295" y="191207"/>
                </a:cubicBezTo>
                <a:cubicBezTo>
                  <a:pt x="227343" y="202637"/>
                  <a:pt x="241630" y="199779"/>
                  <a:pt x="248298" y="195017"/>
                </a:cubicBezTo>
                <a:cubicBezTo>
                  <a:pt x="262585" y="185492"/>
                  <a:pt x="282588" y="175014"/>
                  <a:pt x="296875" y="185492"/>
                </a:cubicBezTo>
                <a:cubicBezTo>
                  <a:pt x="302590" y="191207"/>
                  <a:pt x="306400" y="200732"/>
                  <a:pt x="308305" y="209304"/>
                </a:cubicBezTo>
                <a:cubicBezTo>
                  <a:pt x="308305" y="210257"/>
                  <a:pt x="308305" y="210257"/>
                  <a:pt x="308305" y="211209"/>
                </a:cubicBezTo>
                <a:cubicBezTo>
                  <a:pt x="312115" y="224544"/>
                  <a:pt x="315925" y="237879"/>
                  <a:pt x="317830" y="251214"/>
                </a:cubicBezTo>
                <a:cubicBezTo>
                  <a:pt x="318783" y="255024"/>
                  <a:pt x="321640" y="267407"/>
                  <a:pt x="315925" y="268359"/>
                </a:cubicBezTo>
                <a:cubicBezTo>
                  <a:pt x="314973" y="269312"/>
                  <a:pt x="314020" y="269312"/>
                  <a:pt x="312115" y="268359"/>
                </a:cubicBezTo>
                <a:cubicBezTo>
                  <a:pt x="306400" y="265502"/>
                  <a:pt x="300685" y="259787"/>
                  <a:pt x="295923" y="255977"/>
                </a:cubicBezTo>
                <a:cubicBezTo>
                  <a:pt x="291160" y="252167"/>
                  <a:pt x="286398" y="248357"/>
                  <a:pt x="285445" y="242642"/>
                </a:cubicBezTo>
                <a:cubicBezTo>
                  <a:pt x="285445" y="242642"/>
                  <a:pt x="285445" y="242642"/>
                  <a:pt x="285445" y="242642"/>
                </a:cubicBezTo>
                <a:cubicBezTo>
                  <a:pt x="284493" y="236927"/>
                  <a:pt x="288303" y="227402"/>
                  <a:pt x="288303" y="221687"/>
                </a:cubicBezTo>
                <a:cubicBezTo>
                  <a:pt x="289255" y="214067"/>
                  <a:pt x="287350" y="207399"/>
                  <a:pt x="280683" y="201684"/>
                </a:cubicBezTo>
                <a:cubicBezTo>
                  <a:pt x="275920" y="198827"/>
                  <a:pt x="267348" y="197874"/>
                  <a:pt x="262585" y="201684"/>
                </a:cubicBezTo>
                <a:cubicBezTo>
                  <a:pt x="258775" y="204542"/>
                  <a:pt x="254965" y="209304"/>
                  <a:pt x="254965" y="214067"/>
                </a:cubicBezTo>
                <a:cubicBezTo>
                  <a:pt x="254965" y="223592"/>
                  <a:pt x="264490" y="230259"/>
                  <a:pt x="266395" y="238832"/>
                </a:cubicBezTo>
                <a:cubicBezTo>
                  <a:pt x="266395" y="242642"/>
                  <a:pt x="263538" y="244547"/>
                  <a:pt x="257823" y="244547"/>
                </a:cubicBezTo>
                <a:cubicBezTo>
                  <a:pt x="252108" y="244547"/>
                  <a:pt x="246393" y="240737"/>
                  <a:pt x="240678" y="239784"/>
                </a:cubicBezTo>
                <a:cubicBezTo>
                  <a:pt x="236868" y="238832"/>
                  <a:pt x="232105" y="241689"/>
                  <a:pt x="230200" y="244547"/>
                </a:cubicBezTo>
                <a:cubicBezTo>
                  <a:pt x="221628" y="253119"/>
                  <a:pt x="234010" y="265502"/>
                  <a:pt x="243535" y="265502"/>
                </a:cubicBezTo>
                <a:cubicBezTo>
                  <a:pt x="253060" y="265502"/>
                  <a:pt x="259728" y="262644"/>
                  <a:pt x="269253" y="264549"/>
                </a:cubicBezTo>
                <a:cubicBezTo>
                  <a:pt x="281635" y="267407"/>
                  <a:pt x="292113" y="277884"/>
                  <a:pt x="300685" y="285504"/>
                </a:cubicBezTo>
                <a:cubicBezTo>
                  <a:pt x="307353" y="291219"/>
                  <a:pt x="315925" y="297887"/>
                  <a:pt x="320688" y="305507"/>
                </a:cubicBezTo>
                <a:cubicBezTo>
                  <a:pt x="323545" y="310269"/>
                  <a:pt x="325450" y="315032"/>
                  <a:pt x="327355" y="319794"/>
                </a:cubicBezTo>
                <a:cubicBezTo>
                  <a:pt x="328308" y="322652"/>
                  <a:pt x="328308" y="330272"/>
                  <a:pt x="326403" y="335034"/>
                </a:cubicBezTo>
                <a:cubicBezTo>
                  <a:pt x="325450" y="336939"/>
                  <a:pt x="324498" y="338844"/>
                  <a:pt x="321640" y="337892"/>
                </a:cubicBezTo>
                <a:cubicBezTo>
                  <a:pt x="316878" y="335987"/>
                  <a:pt x="314973" y="331224"/>
                  <a:pt x="313068" y="327414"/>
                </a:cubicBezTo>
                <a:cubicBezTo>
                  <a:pt x="312115" y="324557"/>
                  <a:pt x="311163" y="321699"/>
                  <a:pt x="309258" y="319794"/>
                </a:cubicBezTo>
                <a:cubicBezTo>
                  <a:pt x="307353" y="316937"/>
                  <a:pt x="304495" y="315032"/>
                  <a:pt x="301638" y="312174"/>
                </a:cubicBezTo>
                <a:cubicBezTo>
                  <a:pt x="295923" y="307412"/>
                  <a:pt x="287350" y="306459"/>
                  <a:pt x="282588" y="313127"/>
                </a:cubicBezTo>
                <a:cubicBezTo>
                  <a:pt x="276873" y="321699"/>
                  <a:pt x="278778" y="332177"/>
                  <a:pt x="284493" y="340749"/>
                </a:cubicBezTo>
                <a:cubicBezTo>
                  <a:pt x="287350" y="344559"/>
                  <a:pt x="292113" y="346464"/>
                  <a:pt x="295923" y="347417"/>
                </a:cubicBezTo>
                <a:cubicBezTo>
                  <a:pt x="301638" y="349322"/>
                  <a:pt x="307353" y="352179"/>
                  <a:pt x="311163" y="355989"/>
                </a:cubicBezTo>
                <a:cubicBezTo>
                  <a:pt x="328308" y="373134"/>
                  <a:pt x="330213" y="395994"/>
                  <a:pt x="331165" y="417902"/>
                </a:cubicBezTo>
                <a:cubicBezTo>
                  <a:pt x="334023" y="462669"/>
                  <a:pt x="293065" y="411234"/>
                  <a:pt x="285445" y="396947"/>
                </a:cubicBezTo>
                <a:cubicBezTo>
                  <a:pt x="285445" y="393137"/>
                  <a:pt x="289255" y="393137"/>
                  <a:pt x="293065" y="391232"/>
                </a:cubicBezTo>
                <a:cubicBezTo>
                  <a:pt x="295923" y="390279"/>
                  <a:pt x="297828" y="387422"/>
                  <a:pt x="298780" y="385517"/>
                </a:cubicBezTo>
                <a:cubicBezTo>
                  <a:pt x="303543" y="378849"/>
                  <a:pt x="301638" y="371229"/>
                  <a:pt x="295923" y="365514"/>
                </a:cubicBezTo>
                <a:cubicBezTo>
                  <a:pt x="291160" y="361704"/>
                  <a:pt x="283540" y="364562"/>
                  <a:pt x="280683" y="368372"/>
                </a:cubicBezTo>
                <a:cubicBezTo>
                  <a:pt x="278778" y="371229"/>
                  <a:pt x="277825" y="378849"/>
                  <a:pt x="271158" y="376944"/>
                </a:cubicBezTo>
                <a:cubicBezTo>
                  <a:pt x="268300" y="375992"/>
                  <a:pt x="265443" y="372182"/>
                  <a:pt x="262585" y="370277"/>
                </a:cubicBezTo>
                <a:cubicBezTo>
                  <a:pt x="256870" y="364562"/>
                  <a:pt x="252108" y="357894"/>
                  <a:pt x="248298" y="351227"/>
                </a:cubicBezTo>
                <a:cubicBezTo>
                  <a:pt x="239725" y="335987"/>
                  <a:pt x="233058" y="323604"/>
                  <a:pt x="244488" y="307412"/>
                </a:cubicBezTo>
                <a:cubicBezTo>
                  <a:pt x="251155" y="298839"/>
                  <a:pt x="252108" y="291219"/>
                  <a:pt x="247345" y="281694"/>
                </a:cubicBezTo>
                <a:cubicBezTo>
                  <a:pt x="245440" y="277884"/>
                  <a:pt x="236868" y="268359"/>
                  <a:pt x="231153" y="272169"/>
                </a:cubicBezTo>
                <a:cubicBezTo>
                  <a:pt x="228295" y="274074"/>
                  <a:pt x="227343" y="275979"/>
                  <a:pt x="226390" y="279789"/>
                </a:cubicBezTo>
                <a:cubicBezTo>
                  <a:pt x="225438" y="281694"/>
                  <a:pt x="225438" y="283599"/>
                  <a:pt x="225438" y="286457"/>
                </a:cubicBezTo>
                <a:cubicBezTo>
                  <a:pt x="225438" y="288362"/>
                  <a:pt x="225438" y="291219"/>
                  <a:pt x="225438" y="293124"/>
                </a:cubicBezTo>
                <a:cubicBezTo>
                  <a:pt x="225438" y="298839"/>
                  <a:pt x="222580" y="301697"/>
                  <a:pt x="214960" y="302649"/>
                </a:cubicBezTo>
                <a:cubicBezTo>
                  <a:pt x="209245" y="300744"/>
                  <a:pt x="202578" y="293124"/>
                  <a:pt x="199720" y="290267"/>
                </a:cubicBezTo>
                <a:cubicBezTo>
                  <a:pt x="189243" y="278837"/>
                  <a:pt x="184480" y="269312"/>
                  <a:pt x="185433" y="255024"/>
                </a:cubicBezTo>
                <a:cubicBezTo>
                  <a:pt x="186385" y="243594"/>
                  <a:pt x="189243" y="231212"/>
                  <a:pt x="193053" y="219782"/>
                </a:cubicBezTo>
                <a:cubicBezTo>
                  <a:pt x="194958" y="215019"/>
                  <a:pt x="195910" y="208352"/>
                  <a:pt x="199720" y="204542"/>
                </a:cubicBezTo>
                <a:cubicBezTo>
                  <a:pt x="202578" y="200732"/>
                  <a:pt x="207340" y="197874"/>
                  <a:pt x="210198" y="194064"/>
                </a:cubicBezTo>
                <a:cubicBezTo>
                  <a:pt x="213055" y="190254"/>
                  <a:pt x="214960" y="187397"/>
                  <a:pt x="213055" y="182634"/>
                </a:cubicBezTo>
                <a:cubicBezTo>
                  <a:pt x="212103" y="179777"/>
                  <a:pt x="208293" y="174062"/>
                  <a:pt x="204483" y="175967"/>
                </a:cubicBezTo>
                <a:cubicBezTo>
                  <a:pt x="200673" y="176919"/>
                  <a:pt x="196863" y="181682"/>
                  <a:pt x="193053" y="185492"/>
                </a:cubicBezTo>
                <a:cubicBezTo>
                  <a:pt x="192100" y="187397"/>
                  <a:pt x="190195" y="189302"/>
                  <a:pt x="188290" y="189302"/>
                </a:cubicBezTo>
                <a:cubicBezTo>
                  <a:pt x="185433" y="190254"/>
                  <a:pt x="182575" y="188349"/>
                  <a:pt x="180670" y="186444"/>
                </a:cubicBezTo>
                <a:cubicBezTo>
                  <a:pt x="179718" y="185492"/>
                  <a:pt x="179718" y="185492"/>
                  <a:pt x="178765" y="184539"/>
                </a:cubicBezTo>
                <a:cubicBezTo>
                  <a:pt x="175908" y="180729"/>
                  <a:pt x="174003" y="175967"/>
                  <a:pt x="172098" y="172157"/>
                </a:cubicBezTo>
                <a:cubicBezTo>
                  <a:pt x="170193" y="166442"/>
                  <a:pt x="168288" y="161679"/>
                  <a:pt x="162573" y="159774"/>
                </a:cubicBezTo>
                <a:cubicBezTo>
                  <a:pt x="156858" y="157869"/>
                  <a:pt x="151143" y="166442"/>
                  <a:pt x="150190" y="170252"/>
                </a:cubicBezTo>
                <a:cubicBezTo>
                  <a:pt x="148285" y="181682"/>
                  <a:pt x="154000" y="187397"/>
                  <a:pt x="162573" y="194064"/>
                </a:cubicBezTo>
                <a:cubicBezTo>
                  <a:pt x="171145" y="200732"/>
                  <a:pt x="170193" y="211209"/>
                  <a:pt x="169240" y="220734"/>
                </a:cubicBezTo>
                <a:cubicBezTo>
                  <a:pt x="169240" y="224544"/>
                  <a:pt x="168288" y="227402"/>
                  <a:pt x="167335" y="231212"/>
                </a:cubicBezTo>
                <a:cubicBezTo>
                  <a:pt x="167335" y="232164"/>
                  <a:pt x="164478" y="252167"/>
                  <a:pt x="155905" y="241689"/>
                </a:cubicBezTo>
                <a:cubicBezTo>
                  <a:pt x="147333" y="230259"/>
                  <a:pt x="135903" y="220734"/>
                  <a:pt x="127330" y="209304"/>
                </a:cubicBezTo>
                <a:cubicBezTo>
                  <a:pt x="123520" y="204542"/>
                  <a:pt x="120663" y="198827"/>
                  <a:pt x="117805" y="193112"/>
                </a:cubicBezTo>
                <a:cubicBezTo>
                  <a:pt x="113995" y="184539"/>
                  <a:pt x="118758" y="178824"/>
                  <a:pt x="118758" y="171204"/>
                </a:cubicBezTo>
                <a:cubicBezTo>
                  <a:pt x="118758" y="160727"/>
                  <a:pt x="115900" y="152154"/>
                  <a:pt x="105423" y="147392"/>
                </a:cubicBezTo>
                <a:cubicBezTo>
                  <a:pt x="100660" y="144534"/>
                  <a:pt x="91135" y="147392"/>
                  <a:pt x="89230" y="152154"/>
                </a:cubicBezTo>
                <a:cubicBezTo>
                  <a:pt x="84468" y="161679"/>
                  <a:pt x="89230" y="169299"/>
                  <a:pt x="93040" y="177872"/>
                </a:cubicBezTo>
                <a:cubicBezTo>
                  <a:pt x="93993" y="180729"/>
                  <a:pt x="98755" y="189302"/>
                  <a:pt x="91135" y="189302"/>
                </a:cubicBezTo>
                <a:cubicBezTo>
                  <a:pt x="90183" y="189302"/>
                  <a:pt x="77800" y="186444"/>
                  <a:pt x="78753" y="186444"/>
                </a:cubicBezTo>
                <a:cubicBezTo>
                  <a:pt x="72085" y="184539"/>
                  <a:pt x="65418" y="185492"/>
                  <a:pt x="58750" y="186444"/>
                </a:cubicBezTo>
                <a:cubicBezTo>
                  <a:pt x="52083" y="187397"/>
                  <a:pt x="48273" y="194064"/>
                  <a:pt x="46368" y="199779"/>
                </a:cubicBezTo>
                <a:cubicBezTo>
                  <a:pt x="44463" y="209304"/>
                  <a:pt x="53988" y="214067"/>
                  <a:pt x="62560" y="215019"/>
                </a:cubicBezTo>
                <a:cubicBezTo>
                  <a:pt x="76848" y="215972"/>
                  <a:pt x="91135" y="210257"/>
                  <a:pt x="103518" y="219782"/>
                </a:cubicBezTo>
                <a:cubicBezTo>
                  <a:pt x="109233" y="223592"/>
                  <a:pt x="113995" y="231212"/>
                  <a:pt x="117805" y="235974"/>
                </a:cubicBezTo>
                <a:cubicBezTo>
                  <a:pt x="124473" y="244547"/>
                  <a:pt x="98755" y="240737"/>
                  <a:pt x="94945" y="240737"/>
                </a:cubicBezTo>
                <a:cubicBezTo>
                  <a:pt x="89230" y="241689"/>
                  <a:pt x="78753" y="242642"/>
                  <a:pt x="77800" y="249309"/>
                </a:cubicBezTo>
                <a:cubicBezTo>
                  <a:pt x="76848" y="256929"/>
                  <a:pt x="84468" y="262644"/>
                  <a:pt x="92088" y="261692"/>
                </a:cubicBezTo>
                <a:cubicBezTo>
                  <a:pt x="107328" y="259787"/>
                  <a:pt x="122568" y="254072"/>
                  <a:pt x="134950" y="260739"/>
                </a:cubicBezTo>
                <a:cubicBezTo>
                  <a:pt x="134950" y="260739"/>
                  <a:pt x="134950" y="260739"/>
                  <a:pt x="135903" y="260739"/>
                </a:cubicBezTo>
                <a:cubicBezTo>
                  <a:pt x="143523" y="264549"/>
                  <a:pt x="150190" y="273122"/>
                  <a:pt x="155905" y="279789"/>
                </a:cubicBezTo>
                <a:cubicBezTo>
                  <a:pt x="162573" y="287409"/>
                  <a:pt x="169240" y="295982"/>
                  <a:pt x="174955" y="304554"/>
                </a:cubicBezTo>
                <a:cubicBezTo>
                  <a:pt x="177813" y="308364"/>
                  <a:pt x="179718" y="315032"/>
                  <a:pt x="173050" y="315984"/>
                </a:cubicBezTo>
                <a:cubicBezTo>
                  <a:pt x="168288" y="316937"/>
                  <a:pt x="164478" y="316937"/>
                  <a:pt x="160668" y="315984"/>
                </a:cubicBezTo>
                <a:cubicBezTo>
                  <a:pt x="156858" y="315984"/>
                  <a:pt x="154000" y="315032"/>
                  <a:pt x="150190" y="315032"/>
                </a:cubicBezTo>
                <a:cubicBezTo>
                  <a:pt x="146380" y="315032"/>
                  <a:pt x="142570" y="314079"/>
                  <a:pt x="139713" y="312174"/>
                </a:cubicBezTo>
                <a:cubicBezTo>
                  <a:pt x="137808" y="312174"/>
                  <a:pt x="136855" y="311222"/>
                  <a:pt x="134950" y="310269"/>
                </a:cubicBezTo>
                <a:cubicBezTo>
                  <a:pt x="133998" y="310269"/>
                  <a:pt x="133998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33045" y="309317"/>
                  <a:pt x="133045" y="309317"/>
                  <a:pt x="133045" y="309317"/>
                </a:cubicBezTo>
                <a:cubicBezTo>
                  <a:pt x="128283" y="304554"/>
                  <a:pt x="130188" y="297887"/>
                  <a:pt x="130188" y="291219"/>
                </a:cubicBezTo>
                <a:cubicBezTo>
                  <a:pt x="130188" y="289314"/>
                  <a:pt x="129235" y="286457"/>
                  <a:pt x="128283" y="284552"/>
                </a:cubicBezTo>
                <a:cubicBezTo>
                  <a:pt x="126378" y="277884"/>
                  <a:pt x="115900" y="273122"/>
                  <a:pt x="109233" y="276932"/>
                </a:cubicBezTo>
                <a:cubicBezTo>
                  <a:pt x="104470" y="279789"/>
                  <a:pt x="109233" y="289314"/>
                  <a:pt x="110185" y="292172"/>
                </a:cubicBezTo>
                <a:cubicBezTo>
                  <a:pt x="112090" y="297887"/>
                  <a:pt x="113043" y="302649"/>
                  <a:pt x="105423" y="301697"/>
                </a:cubicBezTo>
                <a:cubicBezTo>
                  <a:pt x="101613" y="300744"/>
                  <a:pt x="97803" y="301697"/>
                  <a:pt x="93993" y="299792"/>
                </a:cubicBezTo>
                <a:cubicBezTo>
                  <a:pt x="84468" y="296934"/>
                  <a:pt x="73990" y="288362"/>
                  <a:pt x="72085" y="279789"/>
                </a:cubicBezTo>
                <a:cubicBezTo>
                  <a:pt x="69228" y="268359"/>
                  <a:pt x="66370" y="256929"/>
                  <a:pt x="57798" y="248357"/>
                </a:cubicBezTo>
                <a:cubicBezTo>
                  <a:pt x="53035" y="243594"/>
                  <a:pt x="42558" y="235974"/>
                  <a:pt x="34938" y="240737"/>
                </a:cubicBezTo>
                <a:cubicBezTo>
                  <a:pt x="29223" y="244547"/>
                  <a:pt x="24460" y="249309"/>
                  <a:pt x="27318" y="255977"/>
                </a:cubicBezTo>
                <a:cubicBezTo>
                  <a:pt x="30175" y="261692"/>
                  <a:pt x="33985" y="265502"/>
                  <a:pt x="38748" y="270264"/>
                </a:cubicBezTo>
                <a:cubicBezTo>
                  <a:pt x="46368" y="276932"/>
                  <a:pt x="50178" y="285504"/>
                  <a:pt x="54940" y="294077"/>
                </a:cubicBezTo>
                <a:cubicBezTo>
                  <a:pt x="55893" y="295029"/>
                  <a:pt x="55893" y="295982"/>
                  <a:pt x="55893" y="296934"/>
                </a:cubicBezTo>
                <a:cubicBezTo>
                  <a:pt x="55893" y="296934"/>
                  <a:pt x="55893" y="296934"/>
                  <a:pt x="55893" y="296934"/>
                </a:cubicBezTo>
                <a:cubicBezTo>
                  <a:pt x="57798" y="298839"/>
                  <a:pt x="58750" y="302649"/>
                  <a:pt x="54940" y="303602"/>
                </a:cubicBezTo>
                <a:cubicBezTo>
                  <a:pt x="53035" y="304554"/>
                  <a:pt x="51130" y="304554"/>
                  <a:pt x="49225" y="303602"/>
                </a:cubicBezTo>
                <a:lnTo>
                  <a:pt x="49225" y="303602"/>
                </a:lnTo>
                <a:cubicBezTo>
                  <a:pt x="46368" y="301697"/>
                  <a:pt x="43510" y="300744"/>
                  <a:pt x="40653" y="298839"/>
                </a:cubicBezTo>
                <a:cubicBezTo>
                  <a:pt x="34938" y="295029"/>
                  <a:pt x="31128" y="293124"/>
                  <a:pt x="24460" y="292172"/>
                </a:cubicBezTo>
                <a:cubicBezTo>
                  <a:pt x="16840" y="290267"/>
                  <a:pt x="9220" y="290267"/>
                  <a:pt x="4458" y="296934"/>
                </a:cubicBezTo>
                <a:cubicBezTo>
                  <a:pt x="-6020" y="311222"/>
                  <a:pt x="5410" y="330272"/>
                  <a:pt x="23508" y="318842"/>
                </a:cubicBezTo>
                <a:cubicBezTo>
                  <a:pt x="31128" y="314079"/>
                  <a:pt x="36843" y="317889"/>
                  <a:pt x="43510" y="318842"/>
                </a:cubicBezTo>
                <a:cubicBezTo>
                  <a:pt x="50178" y="319794"/>
                  <a:pt x="48273" y="319794"/>
                  <a:pt x="52083" y="319794"/>
                </a:cubicBezTo>
                <a:cubicBezTo>
                  <a:pt x="52083" y="319794"/>
                  <a:pt x="46368" y="325509"/>
                  <a:pt x="45415" y="325509"/>
                </a:cubicBezTo>
                <a:cubicBezTo>
                  <a:pt x="38748" y="331224"/>
                  <a:pt x="33033" y="341702"/>
                  <a:pt x="33985" y="350274"/>
                </a:cubicBezTo>
                <a:cubicBezTo>
                  <a:pt x="34938" y="361704"/>
                  <a:pt x="46368" y="365514"/>
                  <a:pt x="54940" y="356942"/>
                </a:cubicBezTo>
                <a:cubicBezTo>
                  <a:pt x="62560" y="349322"/>
                  <a:pt x="58750" y="339797"/>
                  <a:pt x="68275" y="332177"/>
                </a:cubicBezTo>
                <a:cubicBezTo>
                  <a:pt x="74943" y="327414"/>
                  <a:pt x="85420" y="324557"/>
                  <a:pt x="93993" y="326462"/>
                </a:cubicBezTo>
                <a:cubicBezTo>
                  <a:pt x="93993" y="326462"/>
                  <a:pt x="93993" y="326462"/>
                  <a:pt x="93993" y="326462"/>
                </a:cubicBezTo>
                <a:cubicBezTo>
                  <a:pt x="98755" y="327414"/>
                  <a:pt x="102565" y="328367"/>
                  <a:pt x="101613" y="334082"/>
                </a:cubicBezTo>
                <a:cubicBezTo>
                  <a:pt x="101613" y="336939"/>
                  <a:pt x="98755" y="339797"/>
                  <a:pt x="97803" y="341702"/>
                </a:cubicBezTo>
                <a:cubicBezTo>
                  <a:pt x="95898" y="346464"/>
                  <a:pt x="93993" y="351227"/>
                  <a:pt x="93993" y="356942"/>
                </a:cubicBezTo>
                <a:cubicBezTo>
                  <a:pt x="93993" y="356942"/>
                  <a:pt x="93993" y="357894"/>
                  <a:pt x="93993" y="357894"/>
                </a:cubicBezTo>
                <a:cubicBezTo>
                  <a:pt x="93993" y="366467"/>
                  <a:pt x="95898" y="375039"/>
                  <a:pt x="106375" y="373134"/>
                </a:cubicBezTo>
                <a:cubicBezTo>
                  <a:pt x="120663" y="371229"/>
                  <a:pt x="120663" y="353132"/>
                  <a:pt x="122568" y="342654"/>
                </a:cubicBezTo>
                <a:cubicBezTo>
                  <a:pt x="124473" y="326462"/>
                  <a:pt x="155905" y="333129"/>
                  <a:pt x="166383" y="335034"/>
                </a:cubicBezTo>
                <a:cubicBezTo>
                  <a:pt x="178765" y="335987"/>
                  <a:pt x="186385" y="338844"/>
                  <a:pt x="195910" y="346464"/>
                </a:cubicBezTo>
                <a:cubicBezTo>
                  <a:pt x="198768" y="348369"/>
                  <a:pt x="211150" y="360752"/>
                  <a:pt x="202578" y="364562"/>
                </a:cubicBezTo>
                <a:cubicBezTo>
                  <a:pt x="196863" y="367419"/>
                  <a:pt x="191148" y="369324"/>
                  <a:pt x="185433" y="368372"/>
                </a:cubicBezTo>
                <a:cubicBezTo>
                  <a:pt x="179718" y="367419"/>
                  <a:pt x="174003" y="367419"/>
                  <a:pt x="169240" y="365514"/>
                </a:cubicBezTo>
                <a:cubicBezTo>
                  <a:pt x="163525" y="363609"/>
                  <a:pt x="159715" y="358847"/>
                  <a:pt x="154953" y="355989"/>
                </a:cubicBezTo>
                <a:cubicBezTo>
                  <a:pt x="147333" y="351227"/>
                  <a:pt x="133045" y="354084"/>
                  <a:pt x="132093" y="364562"/>
                </a:cubicBezTo>
                <a:cubicBezTo>
                  <a:pt x="132093" y="371229"/>
                  <a:pt x="135903" y="375039"/>
                  <a:pt x="142570" y="376944"/>
                </a:cubicBezTo>
                <a:cubicBezTo>
                  <a:pt x="146380" y="378849"/>
                  <a:pt x="152095" y="378849"/>
                  <a:pt x="155905" y="378849"/>
                </a:cubicBezTo>
                <a:cubicBezTo>
                  <a:pt x="157810" y="378849"/>
                  <a:pt x="176860" y="379802"/>
                  <a:pt x="174955" y="383612"/>
                </a:cubicBezTo>
                <a:cubicBezTo>
                  <a:pt x="174955" y="383612"/>
                  <a:pt x="174955" y="384564"/>
                  <a:pt x="174955" y="384564"/>
                </a:cubicBezTo>
                <a:cubicBezTo>
                  <a:pt x="171145" y="390279"/>
                  <a:pt x="162573" y="395042"/>
                  <a:pt x="160668" y="400757"/>
                </a:cubicBezTo>
                <a:cubicBezTo>
                  <a:pt x="158763" y="407424"/>
                  <a:pt x="164478" y="415997"/>
                  <a:pt x="173050" y="414092"/>
                </a:cubicBezTo>
                <a:cubicBezTo>
                  <a:pt x="182575" y="412187"/>
                  <a:pt x="184480" y="401709"/>
                  <a:pt x="187338" y="395042"/>
                </a:cubicBezTo>
                <a:cubicBezTo>
                  <a:pt x="194005" y="384564"/>
                  <a:pt x="210198" y="384564"/>
                  <a:pt x="220675" y="388374"/>
                </a:cubicBezTo>
                <a:cubicBezTo>
                  <a:pt x="221628" y="388374"/>
                  <a:pt x="234010" y="395994"/>
                  <a:pt x="237820" y="401709"/>
                </a:cubicBezTo>
                <a:cubicBezTo>
                  <a:pt x="237820" y="402662"/>
                  <a:pt x="237820" y="402662"/>
                  <a:pt x="237820" y="402662"/>
                </a:cubicBezTo>
                <a:cubicBezTo>
                  <a:pt x="237820" y="402662"/>
                  <a:pt x="237820" y="402662"/>
                  <a:pt x="237820" y="403614"/>
                </a:cubicBezTo>
                <a:cubicBezTo>
                  <a:pt x="237820" y="404567"/>
                  <a:pt x="237820" y="405519"/>
                  <a:pt x="236868" y="406472"/>
                </a:cubicBezTo>
                <a:cubicBezTo>
                  <a:pt x="236868" y="406472"/>
                  <a:pt x="236868" y="407424"/>
                  <a:pt x="236868" y="407424"/>
                </a:cubicBezTo>
                <a:cubicBezTo>
                  <a:pt x="233058" y="411234"/>
                  <a:pt x="221628" y="409329"/>
                  <a:pt x="216865" y="409329"/>
                </a:cubicBezTo>
                <a:cubicBezTo>
                  <a:pt x="211150" y="409329"/>
                  <a:pt x="205435" y="410282"/>
                  <a:pt x="200673" y="413139"/>
                </a:cubicBezTo>
                <a:cubicBezTo>
                  <a:pt x="193053" y="417902"/>
                  <a:pt x="198768" y="426474"/>
                  <a:pt x="204483" y="430284"/>
                </a:cubicBezTo>
                <a:cubicBezTo>
                  <a:pt x="213055" y="435999"/>
                  <a:pt x="226390" y="430284"/>
                  <a:pt x="234010" y="426474"/>
                </a:cubicBezTo>
                <a:cubicBezTo>
                  <a:pt x="245440" y="421712"/>
                  <a:pt x="257823" y="430284"/>
                  <a:pt x="265443" y="435999"/>
                </a:cubicBezTo>
                <a:cubicBezTo>
                  <a:pt x="273063" y="441714"/>
                  <a:pt x="283540" y="454097"/>
                  <a:pt x="267348" y="457907"/>
                </a:cubicBezTo>
                <a:cubicBezTo>
                  <a:pt x="258775" y="459812"/>
                  <a:pt x="247345" y="455049"/>
                  <a:pt x="238773" y="453144"/>
                </a:cubicBezTo>
                <a:cubicBezTo>
                  <a:pt x="232105" y="451239"/>
                  <a:pt x="224485" y="451239"/>
                  <a:pt x="216865" y="450287"/>
                </a:cubicBezTo>
                <a:cubicBezTo>
                  <a:pt x="210198" y="450287"/>
                  <a:pt x="203530" y="451239"/>
                  <a:pt x="197815" y="452192"/>
                </a:cubicBezTo>
                <a:cubicBezTo>
                  <a:pt x="182575" y="455049"/>
                  <a:pt x="171145" y="449334"/>
                  <a:pt x="173050" y="434094"/>
                </a:cubicBezTo>
                <a:cubicBezTo>
                  <a:pt x="174003" y="430284"/>
                  <a:pt x="174003" y="426474"/>
                  <a:pt x="173050" y="423617"/>
                </a:cubicBezTo>
                <a:cubicBezTo>
                  <a:pt x="173050" y="423617"/>
                  <a:pt x="173050" y="422664"/>
                  <a:pt x="173050" y="422664"/>
                </a:cubicBezTo>
                <a:cubicBezTo>
                  <a:pt x="171145" y="418854"/>
                  <a:pt x="167335" y="416949"/>
                  <a:pt x="163525" y="416949"/>
                </a:cubicBezTo>
                <a:cubicBezTo>
                  <a:pt x="162573" y="416949"/>
                  <a:pt x="162573" y="416949"/>
                  <a:pt x="161620" y="416949"/>
                </a:cubicBezTo>
                <a:cubicBezTo>
                  <a:pt x="160668" y="416949"/>
                  <a:pt x="159715" y="416949"/>
                  <a:pt x="158763" y="417902"/>
                </a:cubicBezTo>
                <a:cubicBezTo>
                  <a:pt x="158763" y="417902"/>
                  <a:pt x="158763" y="417902"/>
                  <a:pt x="157810" y="417902"/>
                </a:cubicBezTo>
                <a:cubicBezTo>
                  <a:pt x="156858" y="418854"/>
                  <a:pt x="155905" y="419807"/>
                  <a:pt x="154953" y="421712"/>
                </a:cubicBezTo>
                <a:cubicBezTo>
                  <a:pt x="154000" y="424569"/>
                  <a:pt x="154000" y="428379"/>
                  <a:pt x="153048" y="432189"/>
                </a:cubicBezTo>
                <a:cubicBezTo>
                  <a:pt x="152095" y="435047"/>
                  <a:pt x="150190" y="434094"/>
                  <a:pt x="149238" y="433142"/>
                </a:cubicBezTo>
                <a:cubicBezTo>
                  <a:pt x="148285" y="433142"/>
                  <a:pt x="148285" y="432189"/>
                  <a:pt x="147333" y="431237"/>
                </a:cubicBezTo>
                <a:cubicBezTo>
                  <a:pt x="142570" y="424569"/>
                  <a:pt x="137808" y="418854"/>
                  <a:pt x="130188" y="415044"/>
                </a:cubicBezTo>
                <a:cubicBezTo>
                  <a:pt x="119710" y="410282"/>
                  <a:pt x="107328" y="411234"/>
                  <a:pt x="97803" y="403614"/>
                </a:cubicBezTo>
                <a:cubicBezTo>
                  <a:pt x="87325" y="395042"/>
                  <a:pt x="88278" y="380754"/>
                  <a:pt x="82563" y="369324"/>
                </a:cubicBezTo>
                <a:cubicBezTo>
                  <a:pt x="80658" y="364562"/>
                  <a:pt x="73038" y="359799"/>
                  <a:pt x="66370" y="362657"/>
                </a:cubicBezTo>
                <a:cubicBezTo>
                  <a:pt x="50178" y="369324"/>
                  <a:pt x="65418" y="385517"/>
                  <a:pt x="70180" y="395042"/>
                </a:cubicBezTo>
                <a:cubicBezTo>
                  <a:pt x="71133" y="396947"/>
                  <a:pt x="72085" y="398852"/>
                  <a:pt x="72085" y="399804"/>
                </a:cubicBezTo>
                <a:cubicBezTo>
                  <a:pt x="71133" y="401709"/>
                  <a:pt x="68275" y="402662"/>
                  <a:pt x="66370" y="402662"/>
                </a:cubicBezTo>
                <a:cubicBezTo>
                  <a:pt x="66370" y="402662"/>
                  <a:pt x="66370" y="402662"/>
                  <a:pt x="66370" y="402662"/>
                </a:cubicBezTo>
                <a:cubicBezTo>
                  <a:pt x="64465" y="401709"/>
                  <a:pt x="61608" y="400757"/>
                  <a:pt x="59703" y="399804"/>
                </a:cubicBezTo>
                <a:cubicBezTo>
                  <a:pt x="56845" y="398852"/>
                  <a:pt x="53035" y="395994"/>
                  <a:pt x="49225" y="395994"/>
                </a:cubicBezTo>
                <a:cubicBezTo>
                  <a:pt x="44463" y="395994"/>
                  <a:pt x="40653" y="396947"/>
                  <a:pt x="36843" y="399804"/>
                </a:cubicBezTo>
                <a:cubicBezTo>
                  <a:pt x="29223" y="406472"/>
                  <a:pt x="42558" y="416949"/>
                  <a:pt x="48273" y="418854"/>
                </a:cubicBezTo>
                <a:cubicBezTo>
                  <a:pt x="63513" y="425522"/>
                  <a:pt x="84468" y="423617"/>
                  <a:pt x="100660" y="424569"/>
                </a:cubicBezTo>
                <a:cubicBezTo>
                  <a:pt x="112090" y="425522"/>
                  <a:pt x="119710" y="430284"/>
                  <a:pt x="125425" y="438857"/>
                </a:cubicBezTo>
                <a:cubicBezTo>
                  <a:pt x="128283" y="442667"/>
                  <a:pt x="133998" y="444572"/>
                  <a:pt x="137808" y="448382"/>
                </a:cubicBezTo>
                <a:cubicBezTo>
                  <a:pt x="143523" y="457907"/>
                  <a:pt x="133998" y="462669"/>
                  <a:pt x="124473" y="463622"/>
                </a:cubicBezTo>
                <a:cubicBezTo>
                  <a:pt x="117805" y="463622"/>
                  <a:pt x="112090" y="460764"/>
                  <a:pt x="107328" y="456954"/>
                </a:cubicBezTo>
                <a:cubicBezTo>
                  <a:pt x="101613" y="452192"/>
                  <a:pt x="97803" y="444572"/>
                  <a:pt x="90183" y="440762"/>
                </a:cubicBezTo>
                <a:cubicBezTo>
                  <a:pt x="84468" y="437904"/>
                  <a:pt x="77800" y="437904"/>
                  <a:pt x="73990" y="441714"/>
                </a:cubicBezTo>
                <a:cubicBezTo>
                  <a:pt x="63513" y="448382"/>
                  <a:pt x="73990" y="45695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79705" y="464574"/>
                  <a:pt x="79705" y="464574"/>
                  <a:pt x="79705" y="464574"/>
                </a:cubicBezTo>
                <a:cubicBezTo>
                  <a:pt x="84468" y="472194"/>
                  <a:pt x="69228" y="476957"/>
                  <a:pt x="63513" y="471242"/>
                </a:cubicBezTo>
                <a:cubicBezTo>
                  <a:pt x="60655" y="469337"/>
                  <a:pt x="58750" y="467432"/>
                  <a:pt x="56845" y="464574"/>
                </a:cubicBezTo>
                <a:cubicBezTo>
                  <a:pt x="53988" y="460764"/>
                  <a:pt x="52083" y="456954"/>
                  <a:pt x="49225" y="453144"/>
                </a:cubicBezTo>
                <a:cubicBezTo>
                  <a:pt x="44463" y="446477"/>
                  <a:pt x="40653" y="439809"/>
                  <a:pt x="33985" y="435999"/>
                </a:cubicBezTo>
                <a:cubicBezTo>
                  <a:pt x="25413" y="432189"/>
                  <a:pt x="7315" y="433142"/>
                  <a:pt x="8268" y="445524"/>
                </a:cubicBezTo>
                <a:cubicBezTo>
                  <a:pt x="8268" y="453144"/>
                  <a:pt x="12078" y="457907"/>
                  <a:pt x="17793" y="462669"/>
                </a:cubicBezTo>
                <a:cubicBezTo>
                  <a:pt x="23508" y="467432"/>
                  <a:pt x="42558" y="476957"/>
                  <a:pt x="39700" y="486482"/>
                </a:cubicBezTo>
                <a:cubicBezTo>
                  <a:pt x="35890" y="491244"/>
                  <a:pt x="25413" y="487434"/>
                  <a:pt x="18745" y="486482"/>
                </a:cubicBezTo>
                <a:cubicBezTo>
                  <a:pt x="13030" y="485529"/>
                  <a:pt x="9220" y="486482"/>
                  <a:pt x="5410" y="489339"/>
                </a:cubicBezTo>
                <a:cubicBezTo>
                  <a:pt x="-3162" y="495054"/>
                  <a:pt x="-305" y="507437"/>
                  <a:pt x="5410" y="513152"/>
                </a:cubicBezTo>
                <a:cubicBezTo>
                  <a:pt x="9220" y="516962"/>
                  <a:pt x="14935" y="517914"/>
                  <a:pt x="20650" y="516962"/>
                </a:cubicBezTo>
                <a:cubicBezTo>
                  <a:pt x="23508" y="516962"/>
                  <a:pt x="27318" y="515057"/>
                  <a:pt x="29223" y="513152"/>
                </a:cubicBezTo>
                <a:cubicBezTo>
                  <a:pt x="30175" y="512199"/>
                  <a:pt x="31128" y="512199"/>
                  <a:pt x="32080" y="512199"/>
                </a:cubicBezTo>
                <a:cubicBezTo>
                  <a:pt x="33985" y="511247"/>
                  <a:pt x="36843" y="509342"/>
                  <a:pt x="39700" y="509342"/>
                </a:cubicBezTo>
                <a:cubicBezTo>
                  <a:pt x="42558" y="509342"/>
                  <a:pt x="42558" y="512199"/>
                  <a:pt x="42558" y="514104"/>
                </a:cubicBezTo>
                <a:cubicBezTo>
                  <a:pt x="41605" y="516962"/>
                  <a:pt x="36843" y="519819"/>
                  <a:pt x="33985" y="521724"/>
                </a:cubicBezTo>
                <a:cubicBezTo>
                  <a:pt x="33033" y="522677"/>
                  <a:pt x="31128" y="523629"/>
                  <a:pt x="30175" y="524582"/>
                </a:cubicBezTo>
                <a:cubicBezTo>
                  <a:pt x="24460" y="530297"/>
                  <a:pt x="19698" y="536964"/>
                  <a:pt x="25413" y="545537"/>
                </a:cubicBezTo>
                <a:cubicBezTo>
                  <a:pt x="30175" y="552204"/>
                  <a:pt x="46368" y="548394"/>
                  <a:pt x="51130" y="543632"/>
                </a:cubicBezTo>
                <a:cubicBezTo>
                  <a:pt x="55893" y="539822"/>
                  <a:pt x="57798" y="534107"/>
                  <a:pt x="59703" y="528392"/>
                </a:cubicBezTo>
                <a:cubicBezTo>
                  <a:pt x="59703" y="528392"/>
                  <a:pt x="59703" y="528392"/>
                  <a:pt x="59703" y="527439"/>
                </a:cubicBezTo>
                <a:cubicBezTo>
                  <a:pt x="60655" y="519819"/>
                  <a:pt x="61608" y="509342"/>
                  <a:pt x="68275" y="503627"/>
                </a:cubicBezTo>
                <a:cubicBezTo>
                  <a:pt x="73990" y="498864"/>
                  <a:pt x="76848" y="507437"/>
                  <a:pt x="80658" y="508389"/>
                </a:cubicBezTo>
                <a:cubicBezTo>
                  <a:pt x="80658" y="508389"/>
                  <a:pt x="80658" y="508389"/>
                  <a:pt x="80658" y="508389"/>
                </a:cubicBezTo>
                <a:cubicBezTo>
                  <a:pt x="83515" y="509342"/>
                  <a:pt x="87325" y="507437"/>
                  <a:pt x="89230" y="506484"/>
                </a:cubicBezTo>
                <a:cubicBezTo>
                  <a:pt x="93040" y="504579"/>
                  <a:pt x="101613" y="495054"/>
                  <a:pt x="106375" y="504579"/>
                </a:cubicBezTo>
                <a:cubicBezTo>
                  <a:pt x="108280" y="507437"/>
                  <a:pt x="101613" y="515057"/>
                  <a:pt x="99708" y="516962"/>
                </a:cubicBezTo>
                <a:cubicBezTo>
                  <a:pt x="93993" y="524582"/>
                  <a:pt x="107328" y="529344"/>
                  <a:pt x="113043" y="527439"/>
                </a:cubicBezTo>
                <a:cubicBezTo>
                  <a:pt x="113043" y="527439"/>
                  <a:pt x="113043" y="527439"/>
                  <a:pt x="113043" y="527439"/>
                </a:cubicBezTo>
                <a:cubicBezTo>
                  <a:pt x="120663" y="527439"/>
                  <a:pt x="125425" y="519819"/>
                  <a:pt x="127330" y="513152"/>
                </a:cubicBezTo>
                <a:cubicBezTo>
                  <a:pt x="127330" y="511247"/>
                  <a:pt x="128283" y="509342"/>
                  <a:pt x="128283" y="507437"/>
                </a:cubicBezTo>
                <a:cubicBezTo>
                  <a:pt x="128283" y="505532"/>
                  <a:pt x="128283" y="504579"/>
                  <a:pt x="129235" y="503627"/>
                </a:cubicBezTo>
                <a:cubicBezTo>
                  <a:pt x="130188" y="500769"/>
                  <a:pt x="132093" y="497912"/>
                  <a:pt x="134950" y="498864"/>
                </a:cubicBezTo>
                <a:cubicBezTo>
                  <a:pt x="138760" y="498864"/>
                  <a:pt x="139713" y="502674"/>
                  <a:pt x="142570" y="502674"/>
                </a:cubicBezTo>
                <a:cubicBezTo>
                  <a:pt x="146380" y="503627"/>
                  <a:pt x="149238" y="502674"/>
                  <a:pt x="152095" y="501722"/>
                </a:cubicBezTo>
                <a:cubicBezTo>
                  <a:pt x="153048" y="501722"/>
                  <a:pt x="153048" y="500769"/>
                  <a:pt x="154000" y="500769"/>
                </a:cubicBezTo>
                <a:cubicBezTo>
                  <a:pt x="156858" y="498864"/>
                  <a:pt x="159715" y="496959"/>
                  <a:pt x="162573" y="497912"/>
                </a:cubicBezTo>
                <a:cubicBezTo>
                  <a:pt x="164478" y="498864"/>
                  <a:pt x="163525" y="500769"/>
                  <a:pt x="162573" y="502674"/>
                </a:cubicBezTo>
                <a:cubicBezTo>
                  <a:pt x="162573" y="502674"/>
                  <a:pt x="162573" y="502674"/>
                  <a:pt x="162573" y="502674"/>
                </a:cubicBezTo>
                <a:cubicBezTo>
                  <a:pt x="157810" y="508389"/>
                  <a:pt x="147333" y="517914"/>
                  <a:pt x="160668" y="522677"/>
                </a:cubicBezTo>
                <a:cubicBezTo>
                  <a:pt x="172098" y="526487"/>
                  <a:pt x="182575" y="509342"/>
                  <a:pt x="188290" y="502674"/>
                </a:cubicBezTo>
                <a:cubicBezTo>
                  <a:pt x="195910" y="493149"/>
                  <a:pt x="209245" y="489339"/>
                  <a:pt x="221628" y="490292"/>
                </a:cubicBezTo>
                <a:cubicBezTo>
                  <a:pt x="228295" y="490292"/>
                  <a:pt x="244488" y="496007"/>
                  <a:pt x="235915" y="506484"/>
                </a:cubicBezTo>
                <a:cubicBezTo>
                  <a:pt x="233058" y="510294"/>
                  <a:pt x="227343" y="513152"/>
                  <a:pt x="223533" y="516009"/>
                </a:cubicBezTo>
                <a:cubicBezTo>
                  <a:pt x="216865" y="520772"/>
                  <a:pt x="195910" y="526487"/>
                  <a:pt x="199720" y="537917"/>
                </a:cubicBezTo>
                <a:cubicBezTo>
                  <a:pt x="203530" y="547442"/>
                  <a:pt x="216865" y="546489"/>
                  <a:pt x="225438" y="541727"/>
                </a:cubicBezTo>
                <a:cubicBezTo>
                  <a:pt x="232105" y="537917"/>
                  <a:pt x="235915" y="533154"/>
                  <a:pt x="240678" y="527439"/>
                </a:cubicBezTo>
                <a:cubicBezTo>
                  <a:pt x="245440" y="521724"/>
                  <a:pt x="248298" y="511247"/>
                  <a:pt x="254965" y="507437"/>
                </a:cubicBezTo>
                <a:cubicBezTo>
                  <a:pt x="256870" y="506484"/>
                  <a:pt x="258775" y="506484"/>
                  <a:pt x="261633" y="505532"/>
                </a:cubicBezTo>
                <a:cubicBezTo>
                  <a:pt x="265443" y="504579"/>
                  <a:pt x="270205" y="504579"/>
                  <a:pt x="272110" y="507437"/>
                </a:cubicBezTo>
                <a:cubicBezTo>
                  <a:pt x="274015" y="510294"/>
                  <a:pt x="272110" y="515057"/>
                  <a:pt x="273063" y="517914"/>
                </a:cubicBezTo>
                <a:cubicBezTo>
                  <a:pt x="273063" y="520772"/>
                  <a:pt x="273063" y="525534"/>
                  <a:pt x="276873" y="527439"/>
                </a:cubicBezTo>
                <a:cubicBezTo>
                  <a:pt x="278778" y="528392"/>
                  <a:pt x="280683" y="528392"/>
                  <a:pt x="282588" y="527439"/>
                </a:cubicBezTo>
                <a:cubicBezTo>
                  <a:pt x="287350" y="525534"/>
                  <a:pt x="289255" y="522677"/>
                  <a:pt x="291160" y="517914"/>
                </a:cubicBezTo>
                <a:cubicBezTo>
                  <a:pt x="293065" y="512199"/>
                  <a:pt x="293065" y="489339"/>
                  <a:pt x="312115" y="502674"/>
                </a:cubicBezTo>
                <a:cubicBezTo>
                  <a:pt x="315925" y="504579"/>
                  <a:pt x="318783" y="508389"/>
                  <a:pt x="320688" y="511247"/>
                </a:cubicBezTo>
                <a:cubicBezTo>
                  <a:pt x="335928" y="529344"/>
                  <a:pt x="337833" y="552204"/>
                  <a:pt x="336880" y="574112"/>
                </a:cubicBezTo>
                <a:cubicBezTo>
                  <a:pt x="335928" y="589352"/>
                  <a:pt x="326403" y="606497"/>
                  <a:pt x="332118" y="620784"/>
                </a:cubicBezTo>
                <a:cubicBezTo>
                  <a:pt x="336880" y="632214"/>
                  <a:pt x="356883" y="635072"/>
                  <a:pt x="368313" y="634119"/>
                </a:cubicBezTo>
                <a:cubicBezTo>
                  <a:pt x="381648" y="633167"/>
                  <a:pt x="397840" y="629357"/>
                  <a:pt x="397840" y="614117"/>
                </a:cubicBezTo>
                <a:cubicBezTo>
                  <a:pt x="397840" y="597924"/>
                  <a:pt x="391173" y="580779"/>
                  <a:pt x="388315" y="563634"/>
                </a:cubicBezTo>
                <a:cubicBezTo>
                  <a:pt x="384505" y="539822"/>
                  <a:pt x="380695" y="496959"/>
                  <a:pt x="419748" y="500769"/>
                </a:cubicBezTo>
                <a:cubicBezTo>
                  <a:pt x="419748" y="500769"/>
                  <a:pt x="419748" y="500769"/>
                  <a:pt x="419748" y="500769"/>
                </a:cubicBezTo>
                <a:cubicBezTo>
                  <a:pt x="429273" y="503627"/>
                  <a:pt x="437845" y="506484"/>
                  <a:pt x="441655" y="516009"/>
                </a:cubicBezTo>
                <a:cubicBezTo>
                  <a:pt x="442608" y="518867"/>
                  <a:pt x="445465" y="533154"/>
                  <a:pt x="450228" y="535059"/>
                </a:cubicBezTo>
                <a:cubicBezTo>
                  <a:pt x="451180" y="536012"/>
                  <a:pt x="452133" y="536012"/>
                  <a:pt x="453085" y="536012"/>
                </a:cubicBezTo>
                <a:cubicBezTo>
                  <a:pt x="457848" y="535059"/>
                  <a:pt x="461658" y="533154"/>
                  <a:pt x="465468" y="530297"/>
                </a:cubicBezTo>
                <a:cubicBezTo>
                  <a:pt x="466420" y="528392"/>
                  <a:pt x="468325" y="527439"/>
                  <a:pt x="469278" y="525534"/>
                </a:cubicBezTo>
                <a:cubicBezTo>
                  <a:pt x="470230" y="523629"/>
                  <a:pt x="470230" y="521724"/>
                  <a:pt x="471183" y="519819"/>
                </a:cubicBezTo>
                <a:cubicBezTo>
                  <a:pt x="471183" y="517914"/>
                  <a:pt x="470230" y="516962"/>
                  <a:pt x="469278" y="515057"/>
                </a:cubicBezTo>
                <a:cubicBezTo>
                  <a:pt x="467373" y="512199"/>
                  <a:pt x="464515" y="509342"/>
                  <a:pt x="462610" y="506484"/>
                </a:cubicBezTo>
                <a:cubicBezTo>
                  <a:pt x="462610" y="505532"/>
                  <a:pt x="462610" y="504579"/>
                  <a:pt x="463563" y="503627"/>
                </a:cubicBezTo>
                <a:cubicBezTo>
                  <a:pt x="466420" y="502674"/>
                  <a:pt x="468325" y="504579"/>
                  <a:pt x="470230" y="506484"/>
                </a:cubicBezTo>
                <a:cubicBezTo>
                  <a:pt x="470230" y="506484"/>
                  <a:pt x="470230" y="506484"/>
                  <a:pt x="470230" y="506484"/>
                </a:cubicBezTo>
                <a:cubicBezTo>
                  <a:pt x="472135" y="508389"/>
                  <a:pt x="474040" y="510294"/>
                  <a:pt x="474993" y="510294"/>
                </a:cubicBezTo>
                <a:cubicBezTo>
                  <a:pt x="480708" y="513152"/>
                  <a:pt x="486423" y="512199"/>
                  <a:pt x="493090" y="512199"/>
                </a:cubicBezTo>
                <a:cubicBezTo>
                  <a:pt x="503568" y="511247"/>
                  <a:pt x="514998" y="514104"/>
                  <a:pt x="521665" y="522677"/>
                </a:cubicBezTo>
                <a:cubicBezTo>
                  <a:pt x="526428" y="529344"/>
                  <a:pt x="526428" y="540774"/>
                  <a:pt x="531190" y="548394"/>
                </a:cubicBezTo>
                <a:cubicBezTo>
                  <a:pt x="532143" y="550299"/>
                  <a:pt x="536905" y="555062"/>
                  <a:pt x="541668" y="556967"/>
                </a:cubicBezTo>
                <a:cubicBezTo>
                  <a:pt x="545478" y="556967"/>
                  <a:pt x="550240" y="555062"/>
                  <a:pt x="551193" y="551252"/>
                </a:cubicBezTo>
                <a:cubicBezTo>
                  <a:pt x="551193" y="551252"/>
                  <a:pt x="551193" y="550299"/>
                  <a:pt x="551193" y="550299"/>
                </a:cubicBezTo>
                <a:cubicBezTo>
                  <a:pt x="551193" y="550299"/>
                  <a:pt x="551193" y="550299"/>
                  <a:pt x="551193" y="549347"/>
                </a:cubicBezTo>
                <a:cubicBezTo>
                  <a:pt x="551193" y="545537"/>
                  <a:pt x="548335" y="542679"/>
                  <a:pt x="547383" y="539822"/>
                </a:cubicBezTo>
                <a:cubicBezTo>
                  <a:pt x="547383" y="538869"/>
                  <a:pt x="546430" y="538869"/>
                  <a:pt x="546430" y="537917"/>
                </a:cubicBezTo>
                <a:cubicBezTo>
                  <a:pt x="544525" y="535059"/>
                  <a:pt x="542620" y="532202"/>
                  <a:pt x="543573" y="529344"/>
                </a:cubicBezTo>
                <a:cubicBezTo>
                  <a:pt x="543573" y="527439"/>
                  <a:pt x="545478" y="525534"/>
                  <a:pt x="548335" y="525534"/>
                </a:cubicBezTo>
                <a:cubicBezTo>
                  <a:pt x="550240" y="525534"/>
                  <a:pt x="552145" y="526487"/>
                  <a:pt x="554050" y="528392"/>
                </a:cubicBezTo>
                <a:cubicBezTo>
                  <a:pt x="556908" y="530297"/>
                  <a:pt x="559765" y="532202"/>
                  <a:pt x="562623" y="533154"/>
                </a:cubicBezTo>
                <a:cubicBezTo>
                  <a:pt x="562623" y="533154"/>
                  <a:pt x="563575" y="533154"/>
                  <a:pt x="563575" y="533154"/>
                </a:cubicBezTo>
                <a:cubicBezTo>
                  <a:pt x="567385" y="536012"/>
                  <a:pt x="571195" y="537917"/>
                  <a:pt x="575958" y="538869"/>
                </a:cubicBezTo>
                <a:cubicBezTo>
                  <a:pt x="587388" y="540774"/>
                  <a:pt x="597865" y="545537"/>
                  <a:pt x="609295" y="547442"/>
                </a:cubicBezTo>
                <a:cubicBezTo>
                  <a:pt x="620725" y="550299"/>
                  <a:pt x="626440" y="553157"/>
                  <a:pt x="631203" y="563634"/>
                </a:cubicBezTo>
                <a:cubicBezTo>
                  <a:pt x="634060" y="569349"/>
                  <a:pt x="638823" y="575064"/>
                  <a:pt x="644538" y="578874"/>
                </a:cubicBezTo>
                <a:cubicBezTo>
                  <a:pt x="650253" y="582684"/>
                  <a:pt x="663588" y="581732"/>
                  <a:pt x="665493" y="574112"/>
                </a:cubicBezTo>
                <a:cubicBezTo>
                  <a:pt x="667398" y="568397"/>
                  <a:pt x="666445" y="564587"/>
                  <a:pt x="662635" y="558872"/>
                </a:cubicBezTo>
                <a:cubicBezTo>
                  <a:pt x="659778" y="555062"/>
                  <a:pt x="651205" y="551252"/>
                  <a:pt x="646443" y="546489"/>
                </a:cubicBezTo>
                <a:cubicBezTo>
                  <a:pt x="644538" y="538869"/>
                  <a:pt x="678828" y="536012"/>
                  <a:pt x="684543" y="534107"/>
                </a:cubicBezTo>
                <a:cubicBezTo>
                  <a:pt x="690258" y="532202"/>
                  <a:pt x="695020" y="526487"/>
                  <a:pt x="691210" y="520772"/>
                </a:cubicBezTo>
                <a:cubicBezTo>
                  <a:pt x="686448" y="513152"/>
                  <a:pt x="676923" y="514104"/>
                  <a:pt x="669303" y="515057"/>
                </a:cubicBezTo>
                <a:cubicBezTo>
                  <a:pt x="664540" y="516009"/>
                  <a:pt x="658825" y="517914"/>
                  <a:pt x="655015" y="520772"/>
                </a:cubicBezTo>
                <a:cubicBezTo>
                  <a:pt x="651205" y="522677"/>
                  <a:pt x="647395" y="525534"/>
                  <a:pt x="643585" y="527439"/>
                </a:cubicBezTo>
                <a:cubicBezTo>
                  <a:pt x="636918" y="530297"/>
                  <a:pt x="631203" y="529344"/>
                  <a:pt x="624535" y="527439"/>
                </a:cubicBezTo>
                <a:cubicBezTo>
                  <a:pt x="619773" y="526487"/>
                  <a:pt x="615010" y="526487"/>
                  <a:pt x="610248" y="525534"/>
                </a:cubicBezTo>
                <a:cubicBezTo>
                  <a:pt x="606438" y="524582"/>
                  <a:pt x="599770" y="523629"/>
                  <a:pt x="601675" y="518867"/>
                </a:cubicBezTo>
                <a:cubicBezTo>
                  <a:pt x="602628" y="515057"/>
                  <a:pt x="610248" y="515057"/>
                  <a:pt x="614058" y="515057"/>
                </a:cubicBezTo>
                <a:cubicBezTo>
                  <a:pt x="619773" y="515057"/>
                  <a:pt x="629298" y="515057"/>
                  <a:pt x="632155" y="509342"/>
                </a:cubicBezTo>
                <a:cubicBezTo>
                  <a:pt x="632155" y="507437"/>
                  <a:pt x="630250" y="505532"/>
                  <a:pt x="628345" y="503627"/>
                </a:cubicBezTo>
                <a:cubicBezTo>
                  <a:pt x="622630" y="499817"/>
                  <a:pt x="610248" y="503627"/>
                  <a:pt x="604533" y="505532"/>
                </a:cubicBezTo>
                <a:cubicBezTo>
                  <a:pt x="596913" y="508389"/>
                  <a:pt x="591198" y="511247"/>
                  <a:pt x="583578" y="509342"/>
                </a:cubicBezTo>
                <a:cubicBezTo>
                  <a:pt x="575958" y="507437"/>
                  <a:pt x="568338" y="504579"/>
                  <a:pt x="560718" y="501722"/>
                </a:cubicBezTo>
                <a:cubicBezTo>
                  <a:pt x="552145" y="497912"/>
                  <a:pt x="549288" y="492197"/>
                  <a:pt x="558813" y="487434"/>
                </a:cubicBezTo>
                <a:cubicBezTo>
                  <a:pt x="562623" y="485529"/>
                  <a:pt x="566433" y="485529"/>
                  <a:pt x="570243" y="484577"/>
                </a:cubicBezTo>
                <a:cubicBezTo>
                  <a:pt x="573100" y="483624"/>
                  <a:pt x="576910" y="483624"/>
                  <a:pt x="578815" y="480767"/>
                </a:cubicBezTo>
                <a:cubicBezTo>
                  <a:pt x="583578" y="476004"/>
                  <a:pt x="575958" y="471242"/>
                  <a:pt x="571195" y="471242"/>
                </a:cubicBezTo>
                <a:cubicBezTo>
                  <a:pt x="562623" y="469337"/>
                  <a:pt x="553098" y="474099"/>
                  <a:pt x="546430" y="478862"/>
                </a:cubicBezTo>
                <a:cubicBezTo>
                  <a:pt x="536905" y="485529"/>
                  <a:pt x="531190" y="490292"/>
                  <a:pt x="518808" y="490292"/>
                </a:cubicBezTo>
                <a:cubicBezTo>
                  <a:pt x="509283" y="490292"/>
                  <a:pt x="498805" y="487434"/>
                  <a:pt x="489280" y="485529"/>
                </a:cubicBezTo>
                <a:cubicBezTo>
                  <a:pt x="477850" y="482672"/>
                  <a:pt x="467373" y="478862"/>
                  <a:pt x="456895" y="474099"/>
                </a:cubicBezTo>
                <a:cubicBezTo>
                  <a:pt x="456895" y="474099"/>
                  <a:pt x="456895" y="474099"/>
                  <a:pt x="456895" y="474099"/>
                </a:cubicBezTo>
                <a:cubicBezTo>
                  <a:pt x="454990" y="473147"/>
                  <a:pt x="454038" y="472194"/>
                  <a:pt x="453085" y="471242"/>
                </a:cubicBezTo>
                <a:cubicBezTo>
                  <a:pt x="452133" y="470289"/>
                  <a:pt x="451180" y="467432"/>
                  <a:pt x="452133" y="466479"/>
                </a:cubicBezTo>
                <a:cubicBezTo>
                  <a:pt x="453085" y="465527"/>
                  <a:pt x="453085" y="464574"/>
                  <a:pt x="454038" y="464574"/>
                </a:cubicBezTo>
                <a:cubicBezTo>
                  <a:pt x="454038" y="464574"/>
                  <a:pt x="454038" y="464574"/>
                  <a:pt x="454038" y="464574"/>
                </a:cubicBezTo>
                <a:cubicBezTo>
                  <a:pt x="456895" y="463622"/>
                  <a:pt x="460705" y="462669"/>
                  <a:pt x="463563" y="461717"/>
                </a:cubicBezTo>
                <a:cubicBezTo>
                  <a:pt x="468325" y="460764"/>
                  <a:pt x="473088" y="460764"/>
                  <a:pt x="476898" y="459812"/>
                </a:cubicBezTo>
                <a:cubicBezTo>
                  <a:pt x="484518" y="459812"/>
                  <a:pt x="493090" y="457907"/>
                  <a:pt x="500710" y="456002"/>
                </a:cubicBezTo>
                <a:cubicBezTo>
                  <a:pt x="514998" y="453144"/>
                  <a:pt x="528333" y="451239"/>
                  <a:pt x="542620" y="450287"/>
                </a:cubicBezTo>
                <a:cubicBezTo>
                  <a:pt x="549288" y="449334"/>
                  <a:pt x="555955" y="449334"/>
                  <a:pt x="562623" y="447429"/>
                </a:cubicBezTo>
                <a:cubicBezTo>
                  <a:pt x="575005" y="443619"/>
                  <a:pt x="584530" y="451239"/>
                  <a:pt x="593103" y="456954"/>
                </a:cubicBezTo>
                <a:cubicBezTo>
                  <a:pt x="596913" y="458859"/>
                  <a:pt x="604533" y="463622"/>
                  <a:pt x="608343" y="468384"/>
                </a:cubicBezTo>
                <a:cubicBezTo>
                  <a:pt x="611200" y="476957"/>
                  <a:pt x="605485" y="487434"/>
                  <a:pt x="614058" y="495054"/>
                </a:cubicBezTo>
                <a:cubicBezTo>
                  <a:pt x="618820" y="498864"/>
                  <a:pt x="627393" y="502674"/>
                  <a:pt x="631203" y="496007"/>
                </a:cubicBezTo>
                <a:cubicBezTo>
                  <a:pt x="633108" y="493149"/>
                  <a:pt x="633108" y="490292"/>
                  <a:pt x="633108" y="487434"/>
                </a:cubicBezTo>
                <a:cubicBezTo>
                  <a:pt x="633108" y="484577"/>
                  <a:pt x="631203" y="480767"/>
                  <a:pt x="631203" y="477909"/>
                </a:cubicBezTo>
                <a:cubicBezTo>
                  <a:pt x="629298" y="472194"/>
                  <a:pt x="635965" y="474099"/>
                  <a:pt x="639775" y="475052"/>
                </a:cubicBezTo>
                <a:cubicBezTo>
                  <a:pt x="640728" y="475052"/>
                  <a:pt x="641680" y="475052"/>
                  <a:pt x="642633" y="474099"/>
                </a:cubicBezTo>
                <a:cubicBezTo>
                  <a:pt x="648348" y="472194"/>
                  <a:pt x="653110" y="472194"/>
                  <a:pt x="658825" y="475052"/>
                </a:cubicBezTo>
                <a:cubicBezTo>
                  <a:pt x="664540" y="478862"/>
                  <a:pt x="668350" y="481719"/>
                  <a:pt x="675970" y="484577"/>
                </a:cubicBezTo>
                <a:cubicBezTo>
                  <a:pt x="683590" y="487434"/>
                  <a:pt x="693115" y="485529"/>
                  <a:pt x="698830" y="480767"/>
                </a:cubicBezTo>
                <a:cubicBezTo>
                  <a:pt x="703593" y="476004"/>
                  <a:pt x="704545" y="463622"/>
                  <a:pt x="698830" y="459812"/>
                </a:cubicBezTo>
                <a:cubicBezTo>
                  <a:pt x="685495" y="450287"/>
                  <a:pt x="670255" y="461717"/>
                  <a:pt x="655015" y="456954"/>
                </a:cubicBezTo>
                <a:cubicBezTo>
                  <a:pt x="649300" y="455049"/>
                  <a:pt x="645490" y="452192"/>
                  <a:pt x="639775" y="451239"/>
                </a:cubicBezTo>
                <a:cubicBezTo>
                  <a:pt x="634060" y="451239"/>
                  <a:pt x="622630" y="444572"/>
                  <a:pt x="618820" y="439809"/>
                </a:cubicBezTo>
                <a:cubicBezTo>
                  <a:pt x="617868" y="435999"/>
                  <a:pt x="631203" y="433142"/>
                  <a:pt x="632155" y="433142"/>
                </a:cubicBezTo>
                <a:cubicBezTo>
                  <a:pt x="638823" y="432189"/>
                  <a:pt x="644538" y="431237"/>
                  <a:pt x="651205" y="429332"/>
                </a:cubicBezTo>
                <a:cubicBezTo>
                  <a:pt x="662635" y="426474"/>
                  <a:pt x="675018" y="421712"/>
                  <a:pt x="686448" y="420759"/>
                </a:cubicBezTo>
                <a:cubicBezTo>
                  <a:pt x="699783" y="418854"/>
                  <a:pt x="715023" y="421712"/>
                  <a:pt x="720738" y="435047"/>
                </a:cubicBezTo>
                <a:cubicBezTo>
                  <a:pt x="723595" y="440762"/>
                  <a:pt x="729310" y="443619"/>
                  <a:pt x="735978" y="442667"/>
                </a:cubicBezTo>
                <a:cubicBezTo>
                  <a:pt x="749313" y="440762"/>
                  <a:pt x="743598" y="421712"/>
                  <a:pt x="737883" y="415997"/>
                </a:cubicBezTo>
                <a:cubicBezTo>
                  <a:pt x="734073" y="412187"/>
                  <a:pt x="731215" y="409329"/>
                  <a:pt x="727405" y="406472"/>
                </a:cubicBezTo>
                <a:cubicBezTo>
                  <a:pt x="722643" y="403614"/>
                  <a:pt x="708355" y="402662"/>
                  <a:pt x="717880" y="391232"/>
                </a:cubicBezTo>
                <a:cubicBezTo>
                  <a:pt x="724548" y="383612"/>
                  <a:pt x="736930" y="378849"/>
                  <a:pt x="746455" y="385517"/>
                </a:cubicBezTo>
                <a:cubicBezTo>
                  <a:pt x="750265" y="388374"/>
                  <a:pt x="753123" y="391232"/>
                  <a:pt x="757885" y="393137"/>
                </a:cubicBezTo>
                <a:cubicBezTo>
                  <a:pt x="760743" y="394089"/>
                  <a:pt x="767410" y="391232"/>
                  <a:pt x="768363" y="388374"/>
                </a:cubicBezTo>
                <a:cubicBezTo>
                  <a:pt x="777888" y="387422"/>
                  <a:pt x="775983" y="381707"/>
                  <a:pt x="772173" y="37599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9" name="Google Shape;239;p12"/>
          <p:cNvSpPr/>
          <p:nvPr/>
        </p:nvSpPr>
        <p:spPr>
          <a:xfrm rot="-4715850">
            <a:off x="9583276" y="5993193"/>
            <a:ext cx="646313" cy="644670"/>
          </a:xfrm>
          <a:custGeom>
            <a:rect b="b" l="l" r="r" t="t"/>
            <a:pathLst>
              <a:path extrusionOk="0" h="1148351" w="1064801">
                <a:moveTo>
                  <a:pt x="4270" y="445876"/>
                </a:moveTo>
                <a:cubicBezTo>
                  <a:pt x="44730" y="328779"/>
                  <a:pt x="258444" y="464557"/>
                  <a:pt x="347358" y="390333"/>
                </a:cubicBezTo>
                <a:cubicBezTo>
                  <a:pt x="436272" y="316109"/>
                  <a:pt x="408455" y="-15039"/>
                  <a:pt x="537757" y="531"/>
                </a:cubicBezTo>
                <a:cubicBezTo>
                  <a:pt x="667059" y="16101"/>
                  <a:pt x="576629" y="315828"/>
                  <a:pt x="664467" y="390333"/>
                </a:cubicBezTo>
                <a:cubicBezTo>
                  <a:pt x="752305" y="464838"/>
                  <a:pt x="1062602" y="325730"/>
                  <a:pt x="1064788" y="447564"/>
                </a:cubicBezTo>
                <a:cubicBezTo>
                  <a:pt x="1066974" y="569398"/>
                  <a:pt x="795141" y="591914"/>
                  <a:pt x="762459" y="707441"/>
                </a:cubicBezTo>
                <a:cubicBezTo>
                  <a:pt x="729777" y="822968"/>
                  <a:pt x="965040" y="1083233"/>
                  <a:pt x="868696" y="1140726"/>
                </a:cubicBezTo>
                <a:cubicBezTo>
                  <a:pt x="772352" y="1198219"/>
                  <a:pt x="624223" y="912029"/>
                  <a:pt x="505913" y="903425"/>
                </a:cubicBezTo>
                <a:cubicBezTo>
                  <a:pt x="387603" y="894821"/>
                  <a:pt x="269630" y="1148700"/>
                  <a:pt x="158838" y="1089103"/>
                </a:cubicBezTo>
                <a:cubicBezTo>
                  <a:pt x="48046" y="1029506"/>
                  <a:pt x="275127" y="814646"/>
                  <a:pt x="249366" y="707441"/>
                </a:cubicBezTo>
                <a:cubicBezTo>
                  <a:pt x="223605" y="600237"/>
                  <a:pt x="-36190" y="562973"/>
                  <a:pt x="4270" y="44587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0" name="Google Shape;240;p12"/>
          <p:cNvSpPr/>
          <p:nvPr/>
        </p:nvSpPr>
        <p:spPr>
          <a:xfrm>
            <a:off x="11000399" y="3909961"/>
            <a:ext cx="902716" cy="734571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1" name="Google Shape;241;p12"/>
          <p:cNvSpPr/>
          <p:nvPr/>
        </p:nvSpPr>
        <p:spPr>
          <a:xfrm>
            <a:off x="10286126" y="4367568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2" name="Google Shape;242;p12"/>
          <p:cNvSpPr/>
          <p:nvPr/>
        </p:nvSpPr>
        <p:spPr>
          <a:xfrm>
            <a:off x="10627354" y="3931406"/>
            <a:ext cx="341103" cy="277567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" name="Google Shape;243;p12"/>
          <p:cNvSpPr/>
          <p:nvPr/>
        </p:nvSpPr>
        <p:spPr>
          <a:xfrm>
            <a:off x="10736776" y="3253293"/>
            <a:ext cx="616741" cy="501864"/>
          </a:xfrm>
          <a:custGeom>
            <a:rect b="b" l="l" r="r" t="t"/>
            <a:pathLst>
              <a:path extrusionOk="0" h="1121483" w="1378192">
                <a:moveTo>
                  <a:pt x="0" y="672873"/>
                </a:moveTo>
                <a:lnTo>
                  <a:pt x="56561" y="630453"/>
                </a:lnTo>
                <a:cubicBezTo>
                  <a:pt x="201105" y="522045"/>
                  <a:pt x="298515" y="342936"/>
                  <a:pt x="490193" y="305229"/>
                </a:cubicBezTo>
                <a:cubicBezTo>
                  <a:pt x="541255" y="70345"/>
                  <a:pt x="723507" y="51490"/>
                  <a:pt x="843699" y="12997"/>
                </a:cubicBezTo>
                <a:cubicBezTo>
                  <a:pt x="963891" y="-25496"/>
                  <a:pt x="1175994" y="29495"/>
                  <a:pt x="1211344" y="74272"/>
                </a:cubicBezTo>
                <a:cubicBezTo>
                  <a:pt x="1159497" y="143402"/>
                  <a:pt x="1074656" y="212531"/>
                  <a:pt x="1079369" y="281661"/>
                </a:cubicBezTo>
                <a:cubicBezTo>
                  <a:pt x="1084082" y="350791"/>
                  <a:pt x="1095866" y="486694"/>
                  <a:pt x="1135930" y="503191"/>
                </a:cubicBezTo>
                <a:cubicBezTo>
                  <a:pt x="1175994" y="519688"/>
                  <a:pt x="1281259" y="336651"/>
                  <a:pt x="1319752" y="380643"/>
                </a:cubicBezTo>
                <a:cubicBezTo>
                  <a:pt x="1358245" y="424635"/>
                  <a:pt x="1398309" y="703510"/>
                  <a:pt x="1366887" y="767141"/>
                </a:cubicBezTo>
                <a:cubicBezTo>
                  <a:pt x="1335465" y="830772"/>
                  <a:pt x="1159497" y="716080"/>
                  <a:pt x="1131217" y="762428"/>
                </a:cubicBezTo>
                <a:cubicBezTo>
                  <a:pt x="1102937" y="808776"/>
                  <a:pt x="1249837" y="985529"/>
                  <a:pt x="1197204" y="1045232"/>
                </a:cubicBezTo>
                <a:cubicBezTo>
                  <a:pt x="1144571" y="1104935"/>
                  <a:pt x="953679" y="1126146"/>
                  <a:pt x="815419" y="1120647"/>
                </a:cubicBezTo>
                <a:cubicBezTo>
                  <a:pt x="685015" y="1112791"/>
                  <a:pt x="554612" y="1036590"/>
                  <a:pt x="414780" y="1007524"/>
                </a:cubicBezTo>
                <a:cubicBezTo>
                  <a:pt x="274948" y="978458"/>
                  <a:pt x="158685" y="802492"/>
                  <a:pt x="89555" y="748288"/>
                </a:cubicBezTo>
                <a:lnTo>
                  <a:pt x="0" y="672873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" name="Google Shape;244;p12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p13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7" name="Google Shape;247;p13"/>
          <p:cNvSpPr txBox="1"/>
          <p:nvPr/>
        </p:nvSpPr>
        <p:spPr>
          <a:xfrm flipH="1" rot="5400000">
            <a:off x="-694550" y="617850"/>
            <a:ext cx="1579800" cy="3441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3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DO NOT REMOVE · SlidesMania">
  <p:cSld name="CUSTOM">
    <p:spTree>
      <p:nvGrpSpPr>
        <p:cNvPr id="248" name="Shape 2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9" name="Google Shape;249;p14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250" name="Google Shape;250;p14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51" name="Google Shape;251;p14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52" name="Google Shape;252;p14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253" name="Google Shape;253;p14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254" name="Google Shape;254;p14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55" name="Google Shape;255;p14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56" name="Google Shape;256;p14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57" name="Google Shape;257;p14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258" name="Google Shape;258;p14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dk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Lilita One"/>
              <a:buNone/>
              <a:defRPr sz="4400">
                <a:solidFill>
                  <a:schemeClr val="lt1"/>
                </a:solidFill>
                <a:latin typeface="Lilita One"/>
                <a:ea typeface="Lilita One"/>
                <a:cs typeface="Lilita One"/>
                <a:sym typeface="Lilita One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Lilita One"/>
              <a:buNone/>
              <a:defRPr sz="4400">
                <a:solidFill>
                  <a:schemeClr val="lt1"/>
                </a:solidFill>
                <a:latin typeface="Lilita One"/>
                <a:ea typeface="Lilita One"/>
                <a:cs typeface="Lilita One"/>
                <a:sym typeface="Lilita One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Lilita One"/>
              <a:buNone/>
              <a:defRPr sz="4400">
                <a:solidFill>
                  <a:schemeClr val="lt1"/>
                </a:solidFill>
                <a:latin typeface="Lilita One"/>
                <a:ea typeface="Lilita One"/>
                <a:cs typeface="Lilita One"/>
                <a:sym typeface="Lilita One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Lilita One"/>
              <a:buNone/>
              <a:defRPr sz="4400">
                <a:solidFill>
                  <a:schemeClr val="lt1"/>
                </a:solidFill>
                <a:latin typeface="Lilita One"/>
                <a:ea typeface="Lilita One"/>
                <a:cs typeface="Lilita One"/>
                <a:sym typeface="Lilita One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Lilita One"/>
              <a:buNone/>
              <a:defRPr sz="4400">
                <a:solidFill>
                  <a:schemeClr val="lt1"/>
                </a:solidFill>
                <a:latin typeface="Lilita One"/>
                <a:ea typeface="Lilita One"/>
                <a:cs typeface="Lilita One"/>
                <a:sym typeface="Lilita One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Lilita One"/>
              <a:buNone/>
              <a:defRPr sz="4400">
                <a:solidFill>
                  <a:schemeClr val="lt1"/>
                </a:solidFill>
                <a:latin typeface="Lilita One"/>
                <a:ea typeface="Lilita One"/>
                <a:cs typeface="Lilita One"/>
                <a:sym typeface="Lilita One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Lilita One"/>
              <a:buNone/>
              <a:defRPr sz="4400">
                <a:solidFill>
                  <a:schemeClr val="lt1"/>
                </a:solidFill>
                <a:latin typeface="Lilita One"/>
                <a:ea typeface="Lilita One"/>
                <a:cs typeface="Lilita One"/>
                <a:sym typeface="Lilita One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Lilita One"/>
              <a:buNone/>
              <a:defRPr sz="4400">
                <a:solidFill>
                  <a:schemeClr val="lt1"/>
                </a:solidFill>
                <a:latin typeface="Lilita One"/>
                <a:ea typeface="Lilita One"/>
                <a:cs typeface="Lilita One"/>
                <a:sym typeface="Lilita One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400"/>
              <a:buFont typeface="Lilita One"/>
              <a:buNone/>
              <a:defRPr sz="4400">
                <a:solidFill>
                  <a:schemeClr val="lt1"/>
                </a:solidFill>
                <a:latin typeface="Lilita One"/>
                <a:ea typeface="Lilita One"/>
                <a:cs typeface="Lilita One"/>
                <a:sym typeface="Lilita One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Open Sans"/>
              <a:buChar char="●"/>
              <a:defRPr sz="24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Open Sans"/>
              <a:buChar char="○"/>
              <a:defRPr sz="19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Open Sans"/>
              <a:buChar char="■"/>
              <a:defRPr sz="19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Open Sans"/>
              <a:buChar char="●"/>
              <a:defRPr sz="19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Open Sans"/>
              <a:buChar char="○"/>
              <a:defRPr sz="19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Open Sans"/>
              <a:buChar char="■"/>
              <a:defRPr sz="19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Open Sans"/>
              <a:buChar char="●"/>
              <a:defRPr sz="19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lt1"/>
              </a:buClr>
              <a:buSzPts val="1900"/>
              <a:buFont typeface="Open Sans"/>
              <a:buChar char="○"/>
              <a:defRPr sz="19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lt1"/>
              </a:buClr>
              <a:buSzPts val="1900"/>
              <a:buFont typeface="Open Sans"/>
              <a:buChar char="■"/>
              <a:defRPr sz="1900">
                <a:solidFill>
                  <a:schemeClr val="lt1"/>
                </a:solidFill>
                <a:latin typeface="Open Sans"/>
                <a:ea typeface="Open Sans"/>
                <a:cs typeface="Open Sans"/>
                <a:sym typeface="Open Sa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jp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1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p15"/>
          <p:cNvSpPr txBox="1"/>
          <p:nvPr>
            <p:ph type="ctrTitle"/>
          </p:nvPr>
        </p:nvSpPr>
        <p:spPr>
          <a:xfrm>
            <a:off x="1768050" y="1678575"/>
            <a:ext cx="7416000" cy="273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Presentation Title.</a:t>
            </a:r>
            <a:endParaRPr/>
          </a:p>
        </p:txBody>
      </p:sp>
      <p:grpSp>
        <p:nvGrpSpPr>
          <p:cNvPr id="264" name="Google Shape;264;p15"/>
          <p:cNvGrpSpPr/>
          <p:nvPr/>
        </p:nvGrpSpPr>
        <p:grpSpPr>
          <a:xfrm>
            <a:off x="7871851" y="3791636"/>
            <a:ext cx="1616988" cy="959470"/>
            <a:chOff x="6989101" y="3555336"/>
            <a:chExt cx="1616988" cy="959470"/>
          </a:xfrm>
        </p:grpSpPr>
        <p:sp>
          <p:nvSpPr>
            <p:cNvPr id="265" name="Google Shape;265;p15"/>
            <p:cNvSpPr/>
            <p:nvPr/>
          </p:nvSpPr>
          <p:spPr>
            <a:xfrm>
              <a:off x="7703374" y="3555336"/>
              <a:ext cx="902716" cy="734571"/>
            </a:xfrm>
            <a:custGeom>
              <a:rect b="b" l="l" r="r" t="t"/>
              <a:pathLst>
                <a:path extrusionOk="0" h="1121483" w="1378192">
                  <a:moveTo>
                    <a:pt x="0" y="672873"/>
                  </a:moveTo>
                  <a:lnTo>
                    <a:pt x="56561" y="630453"/>
                  </a:lnTo>
                  <a:cubicBezTo>
                    <a:pt x="201105" y="522045"/>
                    <a:pt x="298515" y="342936"/>
                    <a:pt x="490193" y="305229"/>
                  </a:cubicBezTo>
                  <a:cubicBezTo>
                    <a:pt x="541255" y="70345"/>
                    <a:pt x="723507" y="51490"/>
                    <a:pt x="843699" y="12997"/>
                  </a:cubicBezTo>
                  <a:cubicBezTo>
                    <a:pt x="963891" y="-25496"/>
                    <a:pt x="1175994" y="29495"/>
                    <a:pt x="1211344" y="74272"/>
                  </a:cubicBezTo>
                  <a:cubicBezTo>
                    <a:pt x="1159497" y="143402"/>
                    <a:pt x="1074656" y="212531"/>
                    <a:pt x="1079369" y="281661"/>
                  </a:cubicBezTo>
                  <a:cubicBezTo>
                    <a:pt x="1084082" y="350791"/>
                    <a:pt x="1095866" y="486694"/>
                    <a:pt x="1135930" y="503191"/>
                  </a:cubicBezTo>
                  <a:cubicBezTo>
                    <a:pt x="1175994" y="519688"/>
                    <a:pt x="1281259" y="336651"/>
                    <a:pt x="1319752" y="380643"/>
                  </a:cubicBezTo>
                  <a:cubicBezTo>
                    <a:pt x="1358245" y="424635"/>
                    <a:pt x="1398309" y="703510"/>
                    <a:pt x="1366887" y="767141"/>
                  </a:cubicBezTo>
                  <a:cubicBezTo>
                    <a:pt x="1335465" y="830772"/>
                    <a:pt x="1159497" y="716080"/>
                    <a:pt x="1131217" y="762428"/>
                  </a:cubicBezTo>
                  <a:cubicBezTo>
                    <a:pt x="1102937" y="808776"/>
                    <a:pt x="1249837" y="985529"/>
                    <a:pt x="1197204" y="1045232"/>
                  </a:cubicBezTo>
                  <a:cubicBezTo>
                    <a:pt x="1144571" y="1104935"/>
                    <a:pt x="953679" y="1126146"/>
                    <a:pt x="815419" y="1120647"/>
                  </a:cubicBezTo>
                  <a:cubicBezTo>
                    <a:pt x="685015" y="1112791"/>
                    <a:pt x="554612" y="1036590"/>
                    <a:pt x="414780" y="1007524"/>
                  </a:cubicBezTo>
                  <a:cubicBezTo>
                    <a:pt x="274948" y="978458"/>
                    <a:pt x="158685" y="802492"/>
                    <a:pt x="89555" y="748288"/>
                  </a:cubicBezTo>
                  <a:lnTo>
                    <a:pt x="0" y="67287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90500" rotWithShape="0" algn="ctr" dir="5400000" dist="13335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15"/>
            <p:cNvSpPr/>
            <p:nvPr/>
          </p:nvSpPr>
          <p:spPr>
            <a:xfrm>
              <a:off x="6989101" y="4012943"/>
              <a:ext cx="616741" cy="501864"/>
            </a:xfrm>
            <a:custGeom>
              <a:rect b="b" l="l" r="r" t="t"/>
              <a:pathLst>
                <a:path extrusionOk="0" h="1121483" w="1378192">
                  <a:moveTo>
                    <a:pt x="0" y="672873"/>
                  </a:moveTo>
                  <a:lnTo>
                    <a:pt x="56561" y="630453"/>
                  </a:lnTo>
                  <a:cubicBezTo>
                    <a:pt x="201105" y="522045"/>
                    <a:pt x="298515" y="342936"/>
                    <a:pt x="490193" y="305229"/>
                  </a:cubicBezTo>
                  <a:cubicBezTo>
                    <a:pt x="541255" y="70345"/>
                    <a:pt x="723507" y="51490"/>
                    <a:pt x="843699" y="12997"/>
                  </a:cubicBezTo>
                  <a:cubicBezTo>
                    <a:pt x="963891" y="-25496"/>
                    <a:pt x="1175994" y="29495"/>
                    <a:pt x="1211344" y="74272"/>
                  </a:cubicBezTo>
                  <a:cubicBezTo>
                    <a:pt x="1159497" y="143402"/>
                    <a:pt x="1074656" y="212531"/>
                    <a:pt x="1079369" y="281661"/>
                  </a:cubicBezTo>
                  <a:cubicBezTo>
                    <a:pt x="1084082" y="350791"/>
                    <a:pt x="1095866" y="486694"/>
                    <a:pt x="1135930" y="503191"/>
                  </a:cubicBezTo>
                  <a:cubicBezTo>
                    <a:pt x="1175994" y="519688"/>
                    <a:pt x="1281259" y="336651"/>
                    <a:pt x="1319752" y="380643"/>
                  </a:cubicBezTo>
                  <a:cubicBezTo>
                    <a:pt x="1358245" y="424635"/>
                    <a:pt x="1398309" y="703510"/>
                    <a:pt x="1366887" y="767141"/>
                  </a:cubicBezTo>
                  <a:cubicBezTo>
                    <a:pt x="1335465" y="830772"/>
                    <a:pt x="1159497" y="716080"/>
                    <a:pt x="1131217" y="762428"/>
                  </a:cubicBezTo>
                  <a:cubicBezTo>
                    <a:pt x="1102937" y="808776"/>
                    <a:pt x="1249837" y="985529"/>
                    <a:pt x="1197204" y="1045232"/>
                  </a:cubicBezTo>
                  <a:cubicBezTo>
                    <a:pt x="1144571" y="1104935"/>
                    <a:pt x="953679" y="1126146"/>
                    <a:pt x="815419" y="1120647"/>
                  </a:cubicBezTo>
                  <a:cubicBezTo>
                    <a:pt x="685015" y="1112791"/>
                    <a:pt x="554612" y="1036590"/>
                    <a:pt x="414780" y="1007524"/>
                  </a:cubicBezTo>
                  <a:cubicBezTo>
                    <a:pt x="274948" y="978458"/>
                    <a:pt x="158685" y="802492"/>
                    <a:pt x="89555" y="748288"/>
                  </a:cubicBezTo>
                  <a:lnTo>
                    <a:pt x="0" y="67287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90500" rotWithShape="0" algn="ctr" dir="5400000" dist="13335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15"/>
            <p:cNvSpPr/>
            <p:nvPr/>
          </p:nvSpPr>
          <p:spPr>
            <a:xfrm>
              <a:off x="7330329" y="3576781"/>
              <a:ext cx="341103" cy="277567"/>
            </a:xfrm>
            <a:custGeom>
              <a:rect b="b" l="l" r="r" t="t"/>
              <a:pathLst>
                <a:path extrusionOk="0" h="1121483" w="1378192">
                  <a:moveTo>
                    <a:pt x="0" y="672873"/>
                  </a:moveTo>
                  <a:lnTo>
                    <a:pt x="56561" y="630453"/>
                  </a:lnTo>
                  <a:cubicBezTo>
                    <a:pt x="201105" y="522045"/>
                    <a:pt x="298515" y="342936"/>
                    <a:pt x="490193" y="305229"/>
                  </a:cubicBezTo>
                  <a:cubicBezTo>
                    <a:pt x="541255" y="70345"/>
                    <a:pt x="723507" y="51490"/>
                    <a:pt x="843699" y="12997"/>
                  </a:cubicBezTo>
                  <a:cubicBezTo>
                    <a:pt x="963891" y="-25496"/>
                    <a:pt x="1175994" y="29495"/>
                    <a:pt x="1211344" y="74272"/>
                  </a:cubicBezTo>
                  <a:cubicBezTo>
                    <a:pt x="1159497" y="143402"/>
                    <a:pt x="1074656" y="212531"/>
                    <a:pt x="1079369" y="281661"/>
                  </a:cubicBezTo>
                  <a:cubicBezTo>
                    <a:pt x="1084082" y="350791"/>
                    <a:pt x="1095866" y="486694"/>
                    <a:pt x="1135930" y="503191"/>
                  </a:cubicBezTo>
                  <a:cubicBezTo>
                    <a:pt x="1175994" y="519688"/>
                    <a:pt x="1281259" y="336651"/>
                    <a:pt x="1319752" y="380643"/>
                  </a:cubicBezTo>
                  <a:cubicBezTo>
                    <a:pt x="1358245" y="424635"/>
                    <a:pt x="1398309" y="703510"/>
                    <a:pt x="1366887" y="767141"/>
                  </a:cubicBezTo>
                  <a:cubicBezTo>
                    <a:pt x="1335465" y="830772"/>
                    <a:pt x="1159497" y="716080"/>
                    <a:pt x="1131217" y="762428"/>
                  </a:cubicBezTo>
                  <a:cubicBezTo>
                    <a:pt x="1102937" y="808776"/>
                    <a:pt x="1249837" y="985529"/>
                    <a:pt x="1197204" y="1045232"/>
                  </a:cubicBezTo>
                  <a:cubicBezTo>
                    <a:pt x="1144571" y="1104935"/>
                    <a:pt x="953679" y="1126146"/>
                    <a:pt x="815419" y="1120647"/>
                  </a:cubicBezTo>
                  <a:cubicBezTo>
                    <a:pt x="685015" y="1112791"/>
                    <a:pt x="554612" y="1036590"/>
                    <a:pt x="414780" y="1007524"/>
                  </a:cubicBezTo>
                  <a:cubicBezTo>
                    <a:pt x="274948" y="978458"/>
                    <a:pt x="158685" y="802492"/>
                    <a:pt x="89555" y="748288"/>
                  </a:cubicBezTo>
                  <a:lnTo>
                    <a:pt x="0" y="67287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90500" rotWithShape="0" algn="ctr" dir="5400000" dist="13335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p16"/>
          <p:cNvSpPr txBox="1"/>
          <p:nvPr>
            <p:ph idx="1" type="subTitle"/>
          </p:nvPr>
        </p:nvSpPr>
        <p:spPr>
          <a:xfrm>
            <a:off x="4308825" y="3999300"/>
            <a:ext cx="3283200" cy="6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HELLO! I’m...</a:t>
            </a:r>
            <a:endParaRPr/>
          </a:p>
        </p:txBody>
      </p:sp>
      <p:sp>
        <p:nvSpPr>
          <p:cNvPr id="273" name="Google Shape;273;p16"/>
          <p:cNvSpPr txBox="1"/>
          <p:nvPr>
            <p:ph type="title"/>
          </p:nvPr>
        </p:nvSpPr>
        <p:spPr>
          <a:xfrm>
            <a:off x="1596525" y="424700"/>
            <a:ext cx="8707800" cy="777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Introduce yourself.</a:t>
            </a:r>
            <a:endParaRPr/>
          </a:p>
        </p:txBody>
      </p:sp>
      <p:sp>
        <p:nvSpPr>
          <p:cNvPr id="274" name="Google Shape;274;p16"/>
          <p:cNvSpPr txBox="1"/>
          <p:nvPr>
            <p:ph idx="2" type="body"/>
          </p:nvPr>
        </p:nvSpPr>
        <p:spPr>
          <a:xfrm>
            <a:off x="2664675" y="4624200"/>
            <a:ext cx="6571500" cy="1019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pic>
        <p:nvPicPr>
          <p:cNvPr id="275" name="Google Shape;275;p16"/>
          <p:cNvPicPr preferRelativeResize="0"/>
          <p:nvPr/>
        </p:nvPicPr>
        <p:blipFill rotWithShape="1">
          <a:blip r:embed="rId3">
            <a:alphaModFix/>
          </a:blip>
          <a:srcRect b="0" l="11148" r="19218" t="0"/>
          <a:stretch/>
        </p:blipFill>
        <p:spPr>
          <a:xfrm>
            <a:off x="4793475" y="1486300"/>
            <a:ext cx="2313900" cy="2348400"/>
          </a:xfrm>
          <a:prstGeom prst="teardrop">
            <a:avLst>
              <a:gd fmla="val 100000" name="adj"/>
            </a:avLst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17"/>
          <p:cNvSpPr txBox="1"/>
          <p:nvPr>
            <p:ph type="title"/>
          </p:nvPr>
        </p:nvSpPr>
        <p:spPr>
          <a:xfrm>
            <a:off x="415600" y="9743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talking points here.</a:t>
            </a:r>
            <a:endParaRPr/>
          </a:p>
        </p:txBody>
      </p:sp>
      <p:sp>
        <p:nvSpPr>
          <p:cNvPr id="281" name="Google Shape;281;p17"/>
          <p:cNvSpPr txBox="1"/>
          <p:nvPr>
            <p:ph idx="1" type="body"/>
          </p:nvPr>
        </p:nvSpPr>
        <p:spPr>
          <a:xfrm>
            <a:off x="415600" y="2451028"/>
            <a:ext cx="11360700" cy="2839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 will talk about this first.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We will talk about this second.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p18"/>
          <p:cNvSpPr txBox="1"/>
          <p:nvPr>
            <p:ph type="title"/>
          </p:nvPr>
        </p:nvSpPr>
        <p:spPr>
          <a:xfrm>
            <a:off x="247850" y="5327625"/>
            <a:ext cx="113607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p19"/>
          <p:cNvSpPr txBox="1"/>
          <p:nvPr>
            <p:ph type="title"/>
          </p:nvPr>
        </p:nvSpPr>
        <p:spPr>
          <a:xfrm>
            <a:off x="2041325" y="974375"/>
            <a:ext cx="7969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19"/>
          <p:cNvSpPr txBox="1"/>
          <p:nvPr>
            <p:ph idx="1" type="body"/>
          </p:nvPr>
        </p:nvSpPr>
        <p:spPr>
          <a:xfrm>
            <a:off x="2041325" y="2298631"/>
            <a:ext cx="7969500" cy="239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of the keys to an effective presentation is keeping it simple, concentrate on your core message.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p20"/>
          <p:cNvSpPr txBox="1"/>
          <p:nvPr>
            <p:ph type="title"/>
          </p:nvPr>
        </p:nvSpPr>
        <p:spPr>
          <a:xfrm>
            <a:off x="1212925" y="1126775"/>
            <a:ext cx="9622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20"/>
          <p:cNvSpPr txBox="1"/>
          <p:nvPr>
            <p:ph idx="1" type="body"/>
          </p:nvPr>
        </p:nvSpPr>
        <p:spPr>
          <a:xfrm>
            <a:off x="2170800" y="2070050"/>
            <a:ext cx="7666800" cy="2770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One of the keys to an effective presentation is keeping it simple, concentrate on your core message.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p21"/>
          <p:cNvSpPr txBox="1"/>
          <p:nvPr>
            <p:ph type="title"/>
          </p:nvPr>
        </p:nvSpPr>
        <p:spPr>
          <a:xfrm>
            <a:off x="653667" y="600200"/>
            <a:ext cx="8490300" cy="5454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22"/>
          <p:cNvSpPr txBox="1"/>
          <p:nvPr>
            <p:ph type="title"/>
          </p:nvPr>
        </p:nvSpPr>
        <p:spPr>
          <a:xfrm>
            <a:off x="415600" y="2376875"/>
            <a:ext cx="11360700" cy="1613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Great Idea!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2" name="Shape 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" name="Google Shape;313;p23"/>
          <p:cNvSpPr txBox="1"/>
          <p:nvPr>
            <p:ph type="title"/>
          </p:nvPr>
        </p:nvSpPr>
        <p:spPr>
          <a:xfrm>
            <a:off x="415600" y="7457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Add your title here.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23"/>
          <p:cNvSpPr txBox="1"/>
          <p:nvPr>
            <p:ph idx="1" type="body"/>
          </p:nvPr>
        </p:nvSpPr>
        <p:spPr>
          <a:xfrm>
            <a:off x="1320075" y="1993825"/>
            <a:ext cx="4539300" cy="2391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Remember that most of our presentation templates allow you to change the colors by editing the master – this works both in PowerPoint and Google Slides – , so you can adapt them to your needs.</a:t>
            </a:r>
            <a:endParaRPr/>
          </a:p>
        </p:txBody>
      </p:sp>
      <p:sp>
        <p:nvSpPr>
          <p:cNvPr id="315" name="Google Shape;315;p23"/>
          <p:cNvSpPr txBox="1"/>
          <p:nvPr>
            <p:ph idx="2" type="body"/>
          </p:nvPr>
        </p:nvSpPr>
        <p:spPr>
          <a:xfrm>
            <a:off x="6450549" y="1993825"/>
            <a:ext cx="4539300" cy="2391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p24"/>
          <p:cNvSpPr txBox="1"/>
          <p:nvPr>
            <p:ph type="title"/>
          </p:nvPr>
        </p:nvSpPr>
        <p:spPr>
          <a:xfrm>
            <a:off x="2186350" y="1244125"/>
            <a:ext cx="37440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Add images.</a:t>
            </a:r>
            <a:endParaRPr sz="4000"/>
          </a:p>
        </p:txBody>
      </p:sp>
      <p:sp>
        <p:nvSpPr>
          <p:cNvPr id="321" name="Google Shape;321;p24"/>
          <p:cNvSpPr txBox="1"/>
          <p:nvPr>
            <p:ph idx="1" type="body"/>
          </p:nvPr>
        </p:nvSpPr>
        <p:spPr>
          <a:xfrm>
            <a:off x="2186350" y="2356125"/>
            <a:ext cx="3744000" cy="259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Images are a big part of any slideshow presentation. They help your audience connect with your ideas on a more emotional level.</a:t>
            </a:r>
            <a:endParaRPr sz="2400"/>
          </a:p>
          <a:p>
            <a:pPr indent="0" lvl="0" marL="0" rtl="0" algn="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2400"/>
          </a:p>
        </p:txBody>
      </p:sp>
      <p:pic>
        <p:nvPicPr>
          <p:cNvPr id="322" name="Google Shape;322;p24"/>
          <p:cNvPicPr preferRelativeResize="0"/>
          <p:nvPr/>
        </p:nvPicPr>
        <p:blipFill rotWithShape="1">
          <a:blip r:embed="rId3">
            <a:alphaModFix/>
          </a:blip>
          <a:srcRect b="0" l="19829" r="23174" t="0"/>
          <a:stretch/>
        </p:blipFill>
        <p:spPr>
          <a:xfrm>
            <a:off x="6361650" y="963325"/>
            <a:ext cx="4404300" cy="4339200"/>
          </a:xfrm>
          <a:prstGeom prst="ellipse">
            <a:avLst/>
          </a:prstGeom>
          <a:noFill/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p25"/>
          <p:cNvSpPr txBox="1"/>
          <p:nvPr>
            <p:ph type="title"/>
          </p:nvPr>
        </p:nvSpPr>
        <p:spPr>
          <a:xfrm>
            <a:off x="415600" y="4409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map title.</a:t>
            </a:r>
            <a:endParaRPr/>
          </a:p>
        </p:txBody>
      </p:sp>
      <p:sp>
        <p:nvSpPr>
          <p:cNvPr id="328" name="Google Shape;328;p25"/>
          <p:cNvSpPr txBox="1"/>
          <p:nvPr>
            <p:ph idx="1" type="body"/>
          </p:nvPr>
        </p:nvSpPr>
        <p:spPr>
          <a:xfrm>
            <a:off x="339400" y="1536630"/>
            <a:ext cx="2115300" cy="1983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500"/>
              <a:t>You can use maps to show your offices or markets. Or as charts, highlighting the countries and adding your data.</a:t>
            </a:r>
            <a:endParaRPr sz="1500"/>
          </a:p>
        </p:txBody>
      </p:sp>
      <p:sp>
        <p:nvSpPr>
          <p:cNvPr id="329" name="Google Shape;329;p25"/>
          <p:cNvSpPr txBox="1"/>
          <p:nvPr>
            <p:ph idx="2" type="body"/>
          </p:nvPr>
        </p:nvSpPr>
        <p:spPr>
          <a:xfrm>
            <a:off x="9661200" y="1536631"/>
            <a:ext cx="2115300" cy="1382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/>
              <a:t>You can double click on the desired country and change fill color.</a:t>
            </a:r>
            <a:endParaRPr sz="15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 sz="1500"/>
          </a:p>
        </p:txBody>
      </p:sp>
      <p:grpSp>
        <p:nvGrpSpPr>
          <p:cNvPr id="330" name="Google Shape;330;p25"/>
          <p:cNvGrpSpPr/>
          <p:nvPr/>
        </p:nvGrpSpPr>
        <p:grpSpPr>
          <a:xfrm>
            <a:off x="1238543" y="1469023"/>
            <a:ext cx="9070345" cy="4258663"/>
            <a:chOff x="275475" y="1342375"/>
            <a:chExt cx="7012250" cy="3021400"/>
          </a:xfrm>
        </p:grpSpPr>
        <p:sp>
          <p:nvSpPr>
            <p:cNvPr id="331" name="Google Shape;331;p25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5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5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5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5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5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5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5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5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5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5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5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5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5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5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5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5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5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5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5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5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5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5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5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5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5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5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5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5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5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5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5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5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5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5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5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5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5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5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5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5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5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5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5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5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5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5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5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5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5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5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5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5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5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5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5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5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5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5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5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5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5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5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5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5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5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5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5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5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5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5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5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5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5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5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5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5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5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5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5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5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5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5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5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5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5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5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5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5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5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5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5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5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5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5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5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5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5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5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5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25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25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5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5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5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5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5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5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25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25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5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5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25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25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5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25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25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25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5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5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25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25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25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25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25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25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25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25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25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25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25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25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25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25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25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25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25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25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25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25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25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25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25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25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25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25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25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25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25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25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25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25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25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25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25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25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25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25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25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25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25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25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25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25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25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25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25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25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25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25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25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25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25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25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25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25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25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25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25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25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25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25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25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25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25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25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25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25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25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25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25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25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25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25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25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25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25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25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25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25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25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25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25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25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25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25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25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25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25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25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25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4"/>
            </a:solidFill>
            <a:ln cap="flat" cmpd="sng" w="9525">
              <a:solidFill>
                <a:schemeClr val="accent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62525" lIns="162525" spcFirstLastPara="1" rIns="162525" wrap="square" tIns="1625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200"/>
                <a:buFont typeface="Calibri"/>
                <a:buNone/>
              </a:pPr>
              <a:r>
                <a:t/>
              </a:r>
              <a:endParaRPr b="0" i="0" sz="3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5" name="Shape 5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6" name="Google Shape;546;p26"/>
          <p:cNvSpPr txBox="1"/>
          <p:nvPr>
            <p:ph type="title"/>
          </p:nvPr>
        </p:nvSpPr>
        <p:spPr>
          <a:xfrm>
            <a:off x="415600" y="364767"/>
            <a:ext cx="11360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Here goes your timeline or process.</a:t>
            </a:r>
            <a:endParaRPr/>
          </a:p>
        </p:txBody>
      </p:sp>
      <p:sp>
        <p:nvSpPr>
          <p:cNvPr id="547" name="Google Shape;547;p26"/>
          <p:cNvSpPr txBox="1"/>
          <p:nvPr>
            <p:ph idx="1" type="body"/>
          </p:nvPr>
        </p:nvSpPr>
        <p:spPr>
          <a:xfrm>
            <a:off x="364800" y="3065773"/>
            <a:ext cx="2147700" cy="2836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48" name="Google Shape;548;p26"/>
          <p:cNvSpPr txBox="1"/>
          <p:nvPr>
            <p:ph idx="2" type="subTitle"/>
          </p:nvPr>
        </p:nvSpPr>
        <p:spPr>
          <a:xfrm>
            <a:off x="384900" y="25326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accent4"/>
                </a:solidFill>
              </a:rPr>
              <a:t>2005</a:t>
            </a:r>
            <a:endParaRPr b="1" sz="3500">
              <a:solidFill>
                <a:schemeClr val="accent4"/>
              </a:solidFill>
            </a:endParaRPr>
          </a:p>
        </p:txBody>
      </p:sp>
      <p:sp>
        <p:nvSpPr>
          <p:cNvPr id="549" name="Google Shape;549;p26"/>
          <p:cNvSpPr txBox="1"/>
          <p:nvPr>
            <p:ph idx="3" type="body"/>
          </p:nvPr>
        </p:nvSpPr>
        <p:spPr>
          <a:xfrm>
            <a:off x="2693500" y="3065773"/>
            <a:ext cx="2147700" cy="2836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50" name="Google Shape;550;p26"/>
          <p:cNvSpPr txBox="1"/>
          <p:nvPr>
            <p:ph idx="4" type="subTitle"/>
          </p:nvPr>
        </p:nvSpPr>
        <p:spPr>
          <a:xfrm>
            <a:off x="2713600" y="25326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accent4"/>
                </a:solidFill>
              </a:rPr>
              <a:t>2010</a:t>
            </a:r>
            <a:endParaRPr b="1" sz="3500">
              <a:solidFill>
                <a:schemeClr val="accent4"/>
              </a:solidFill>
            </a:endParaRPr>
          </a:p>
        </p:txBody>
      </p:sp>
      <p:sp>
        <p:nvSpPr>
          <p:cNvPr id="551" name="Google Shape;551;p26"/>
          <p:cNvSpPr txBox="1"/>
          <p:nvPr>
            <p:ph idx="5" type="body"/>
          </p:nvPr>
        </p:nvSpPr>
        <p:spPr>
          <a:xfrm>
            <a:off x="5022200" y="3065773"/>
            <a:ext cx="2147700" cy="2836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52" name="Google Shape;552;p26"/>
          <p:cNvSpPr txBox="1"/>
          <p:nvPr>
            <p:ph idx="6" type="subTitle"/>
          </p:nvPr>
        </p:nvSpPr>
        <p:spPr>
          <a:xfrm>
            <a:off x="5042300" y="25326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accent4"/>
                </a:solidFill>
              </a:rPr>
              <a:t>2015</a:t>
            </a:r>
            <a:endParaRPr b="1" sz="3500">
              <a:solidFill>
                <a:schemeClr val="accent4"/>
              </a:solidFill>
            </a:endParaRPr>
          </a:p>
        </p:txBody>
      </p:sp>
      <p:sp>
        <p:nvSpPr>
          <p:cNvPr id="553" name="Google Shape;553;p26"/>
          <p:cNvSpPr txBox="1"/>
          <p:nvPr>
            <p:ph idx="7" type="body"/>
          </p:nvPr>
        </p:nvSpPr>
        <p:spPr>
          <a:xfrm>
            <a:off x="7350900" y="3065773"/>
            <a:ext cx="2147700" cy="2836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54" name="Google Shape;554;p26"/>
          <p:cNvSpPr txBox="1"/>
          <p:nvPr>
            <p:ph idx="8" type="subTitle"/>
          </p:nvPr>
        </p:nvSpPr>
        <p:spPr>
          <a:xfrm>
            <a:off x="7371000" y="25326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accent4"/>
                </a:solidFill>
              </a:rPr>
              <a:t>2020</a:t>
            </a:r>
            <a:endParaRPr b="1" sz="3500">
              <a:solidFill>
                <a:schemeClr val="accent4"/>
              </a:solidFill>
            </a:endParaRPr>
          </a:p>
        </p:txBody>
      </p:sp>
      <p:sp>
        <p:nvSpPr>
          <p:cNvPr id="555" name="Google Shape;555;p26"/>
          <p:cNvSpPr txBox="1"/>
          <p:nvPr>
            <p:ph idx="9" type="body"/>
          </p:nvPr>
        </p:nvSpPr>
        <p:spPr>
          <a:xfrm>
            <a:off x="9679600" y="3065773"/>
            <a:ext cx="2147700" cy="2836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556" name="Google Shape;556;p26"/>
          <p:cNvSpPr txBox="1"/>
          <p:nvPr>
            <p:ph idx="13" type="subTitle"/>
          </p:nvPr>
        </p:nvSpPr>
        <p:spPr>
          <a:xfrm>
            <a:off x="9699700" y="2532600"/>
            <a:ext cx="2147700" cy="624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accent4"/>
                </a:solidFill>
              </a:rPr>
              <a:t>2025</a:t>
            </a:r>
            <a:endParaRPr b="1" sz="3500">
              <a:solidFill>
                <a:schemeClr val="accent4"/>
              </a:solidFill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0" name="Shape 5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1" name="Google Shape;561;p27"/>
          <p:cNvSpPr txBox="1"/>
          <p:nvPr>
            <p:ph type="title"/>
          </p:nvPr>
        </p:nvSpPr>
        <p:spPr>
          <a:xfrm>
            <a:off x="391600" y="371600"/>
            <a:ext cx="11467800" cy="805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/>
              <a:t>Add infographics.</a:t>
            </a:r>
            <a:endParaRPr sz="4400"/>
          </a:p>
        </p:txBody>
      </p:sp>
      <p:sp>
        <p:nvSpPr>
          <p:cNvPr id="562" name="Google Shape;562;p27"/>
          <p:cNvSpPr txBox="1"/>
          <p:nvPr>
            <p:ph idx="4294967295" type="body"/>
          </p:nvPr>
        </p:nvSpPr>
        <p:spPr>
          <a:xfrm>
            <a:off x="1853750" y="1513008"/>
            <a:ext cx="8319900" cy="47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500"/>
              <a:t>You can create your own infographics using shapes and icons.</a:t>
            </a:r>
            <a:endParaRPr sz="1500"/>
          </a:p>
        </p:txBody>
      </p:sp>
      <p:sp>
        <p:nvSpPr>
          <p:cNvPr id="563" name="Google Shape;563;p27"/>
          <p:cNvSpPr txBox="1"/>
          <p:nvPr>
            <p:ph idx="4294967295" type="body"/>
          </p:nvPr>
        </p:nvSpPr>
        <p:spPr>
          <a:xfrm>
            <a:off x="1853750" y="3378175"/>
            <a:ext cx="8319900" cy="47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500"/>
              <a:t>You can create your own infographics using shapes and icons.</a:t>
            </a:r>
            <a:endParaRPr sz="1500"/>
          </a:p>
        </p:txBody>
      </p:sp>
      <p:grpSp>
        <p:nvGrpSpPr>
          <p:cNvPr id="564" name="Google Shape;564;p27"/>
          <p:cNvGrpSpPr/>
          <p:nvPr/>
        </p:nvGrpSpPr>
        <p:grpSpPr>
          <a:xfrm>
            <a:off x="3205669" y="2321497"/>
            <a:ext cx="400593" cy="840575"/>
            <a:chOff x="4880775" y="1837550"/>
            <a:chExt cx="146775" cy="299350"/>
          </a:xfrm>
        </p:grpSpPr>
        <p:sp>
          <p:nvSpPr>
            <p:cNvPr id="565" name="Google Shape;565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6" name="Google Shape;566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7" name="Google Shape;567;p27"/>
          <p:cNvGrpSpPr/>
          <p:nvPr/>
        </p:nvGrpSpPr>
        <p:grpSpPr>
          <a:xfrm>
            <a:off x="3654765" y="2315869"/>
            <a:ext cx="400593" cy="840575"/>
            <a:chOff x="4880775" y="1837550"/>
            <a:chExt cx="146775" cy="299350"/>
          </a:xfrm>
        </p:grpSpPr>
        <p:sp>
          <p:nvSpPr>
            <p:cNvPr id="568" name="Google Shape;568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9" name="Google Shape;569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0" name="Google Shape;570;p27"/>
          <p:cNvGrpSpPr/>
          <p:nvPr/>
        </p:nvGrpSpPr>
        <p:grpSpPr>
          <a:xfrm>
            <a:off x="4087629" y="2301274"/>
            <a:ext cx="400593" cy="840575"/>
            <a:chOff x="4880775" y="1837550"/>
            <a:chExt cx="146775" cy="299350"/>
          </a:xfrm>
        </p:grpSpPr>
        <p:sp>
          <p:nvSpPr>
            <p:cNvPr id="571" name="Google Shape;571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2" name="Google Shape;572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3" name="Google Shape;573;p27"/>
          <p:cNvGrpSpPr/>
          <p:nvPr/>
        </p:nvGrpSpPr>
        <p:grpSpPr>
          <a:xfrm>
            <a:off x="4536725" y="2295647"/>
            <a:ext cx="400593" cy="840575"/>
            <a:chOff x="4880775" y="1837550"/>
            <a:chExt cx="146775" cy="299350"/>
          </a:xfrm>
        </p:grpSpPr>
        <p:sp>
          <p:nvSpPr>
            <p:cNvPr id="574" name="Google Shape;574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5" name="Google Shape;575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6" name="Google Shape;576;p27"/>
          <p:cNvGrpSpPr/>
          <p:nvPr/>
        </p:nvGrpSpPr>
        <p:grpSpPr>
          <a:xfrm>
            <a:off x="4964179" y="2312528"/>
            <a:ext cx="400593" cy="840575"/>
            <a:chOff x="4880775" y="1837550"/>
            <a:chExt cx="146775" cy="299350"/>
          </a:xfrm>
        </p:grpSpPr>
        <p:sp>
          <p:nvSpPr>
            <p:cNvPr id="577" name="Google Shape;577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8" name="Google Shape;578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79" name="Google Shape;579;p27"/>
          <p:cNvGrpSpPr/>
          <p:nvPr/>
        </p:nvGrpSpPr>
        <p:grpSpPr>
          <a:xfrm>
            <a:off x="5413275" y="2306901"/>
            <a:ext cx="400593" cy="840575"/>
            <a:chOff x="4880775" y="1837550"/>
            <a:chExt cx="146775" cy="299350"/>
          </a:xfrm>
        </p:grpSpPr>
        <p:sp>
          <p:nvSpPr>
            <p:cNvPr id="580" name="Google Shape;580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1" name="Google Shape;581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2" name="Google Shape;582;p27"/>
          <p:cNvGrpSpPr/>
          <p:nvPr/>
        </p:nvGrpSpPr>
        <p:grpSpPr>
          <a:xfrm>
            <a:off x="5846139" y="2292306"/>
            <a:ext cx="400593" cy="840575"/>
            <a:chOff x="4880775" y="1837550"/>
            <a:chExt cx="146775" cy="299350"/>
          </a:xfrm>
        </p:grpSpPr>
        <p:sp>
          <p:nvSpPr>
            <p:cNvPr id="583" name="Google Shape;583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4" name="Google Shape;584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5" name="Google Shape;585;p27"/>
          <p:cNvGrpSpPr/>
          <p:nvPr/>
        </p:nvGrpSpPr>
        <p:grpSpPr>
          <a:xfrm>
            <a:off x="6295235" y="2286679"/>
            <a:ext cx="400593" cy="840575"/>
            <a:chOff x="4880775" y="1837550"/>
            <a:chExt cx="146775" cy="299350"/>
          </a:xfrm>
        </p:grpSpPr>
        <p:sp>
          <p:nvSpPr>
            <p:cNvPr id="586" name="Google Shape;586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" name="Google Shape;587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88" name="Google Shape;588;p27"/>
          <p:cNvGrpSpPr/>
          <p:nvPr/>
        </p:nvGrpSpPr>
        <p:grpSpPr>
          <a:xfrm>
            <a:off x="6759745" y="2301274"/>
            <a:ext cx="400593" cy="840575"/>
            <a:chOff x="4880775" y="1837550"/>
            <a:chExt cx="146775" cy="299350"/>
          </a:xfrm>
        </p:grpSpPr>
        <p:sp>
          <p:nvSpPr>
            <p:cNvPr id="589" name="Google Shape;589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0" name="Google Shape;590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1" name="Google Shape;591;p27"/>
          <p:cNvGrpSpPr/>
          <p:nvPr/>
        </p:nvGrpSpPr>
        <p:grpSpPr>
          <a:xfrm>
            <a:off x="7208841" y="2295647"/>
            <a:ext cx="400593" cy="840575"/>
            <a:chOff x="4880775" y="1837550"/>
            <a:chExt cx="146775" cy="299350"/>
          </a:xfrm>
        </p:grpSpPr>
        <p:sp>
          <p:nvSpPr>
            <p:cNvPr id="592" name="Google Shape;592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3" name="Google Shape;593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94" name="Google Shape;594;p27"/>
          <p:cNvSpPr/>
          <p:nvPr/>
        </p:nvSpPr>
        <p:spPr>
          <a:xfrm>
            <a:off x="1829738" y="2127599"/>
            <a:ext cx="1041900" cy="1077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60925" lIns="121900" spcFirstLastPara="1" rIns="121900" wrap="square" tIns="6092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80%</a:t>
            </a:r>
            <a:endParaRPr sz="1900"/>
          </a:p>
        </p:txBody>
      </p:sp>
      <p:grpSp>
        <p:nvGrpSpPr>
          <p:cNvPr id="595" name="Google Shape;595;p27"/>
          <p:cNvGrpSpPr/>
          <p:nvPr/>
        </p:nvGrpSpPr>
        <p:grpSpPr>
          <a:xfrm>
            <a:off x="3137373" y="4120799"/>
            <a:ext cx="400593" cy="840575"/>
            <a:chOff x="4880775" y="1837550"/>
            <a:chExt cx="146775" cy="299350"/>
          </a:xfrm>
        </p:grpSpPr>
        <p:sp>
          <p:nvSpPr>
            <p:cNvPr id="596" name="Google Shape;596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7" name="Google Shape;597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98" name="Google Shape;598;p27"/>
          <p:cNvGrpSpPr/>
          <p:nvPr/>
        </p:nvGrpSpPr>
        <p:grpSpPr>
          <a:xfrm>
            <a:off x="3586469" y="4115172"/>
            <a:ext cx="400593" cy="840575"/>
            <a:chOff x="4880775" y="1837550"/>
            <a:chExt cx="146775" cy="299350"/>
          </a:xfrm>
        </p:grpSpPr>
        <p:sp>
          <p:nvSpPr>
            <p:cNvPr id="599" name="Google Shape;599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0" name="Google Shape;600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1" name="Google Shape;601;p27"/>
          <p:cNvGrpSpPr/>
          <p:nvPr/>
        </p:nvGrpSpPr>
        <p:grpSpPr>
          <a:xfrm>
            <a:off x="4019334" y="4100577"/>
            <a:ext cx="400593" cy="840575"/>
            <a:chOff x="4880775" y="1837550"/>
            <a:chExt cx="146775" cy="299350"/>
          </a:xfrm>
        </p:grpSpPr>
        <p:sp>
          <p:nvSpPr>
            <p:cNvPr id="602" name="Google Shape;602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3" name="Google Shape;603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4" name="Google Shape;604;p27"/>
          <p:cNvGrpSpPr/>
          <p:nvPr/>
        </p:nvGrpSpPr>
        <p:grpSpPr>
          <a:xfrm>
            <a:off x="4468430" y="4094949"/>
            <a:ext cx="400593" cy="840575"/>
            <a:chOff x="4880775" y="1837550"/>
            <a:chExt cx="146775" cy="299350"/>
          </a:xfrm>
        </p:grpSpPr>
        <p:sp>
          <p:nvSpPr>
            <p:cNvPr id="605" name="Google Shape;605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6" name="Google Shape;606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07" name="Google Shape;607;p27"/>
          <p:cNvGrpSpPr/>
          <p:nvPr/>
        </p:nvGrpSpPr>
        <p:grpSpPr>
          <a:xfrm>
            <a:off x="4895884" y="4111831"/>
            <a:ext cx="400593" cy="840575"/>
            <a:chOff x="4880775" y="1837550"/>
            <a:chExt cx="146775" cy="299350"/>
          </a:xfrm>
        </p:grpSpPr>
        <p:sp>
          <p:nvSpPr>
            <p:cNvPr id="608" name="Google Shape;608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9" name="Google Shape;609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0" name="Google Shape;610;p27"/>
          <p:cNvGrpSpPr/>
          <p:nvPr/>
        </p:nvGrpSpPr>
        <p:grpSpPr>
          <a:xfrm>
            <a:off x="5344979" y="4106204"/>
            <a:ext cx="400593" cy="840575"/>
            <a:chOff x="4880775" y="1837550"/>
            <a:chExt cx="146775" cy="299350"/>
          </a:xfrm>
        </p:grpSpPr>
        <p:sp>
          <p:nvSpPr>
            <p:cNvPr id="611" name="Google Shape;611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2" name="Google Shape;612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3" name="Google Shape;613;p27"/>
          <p:cNvGrpSpPr/>
          <p:nvPr/>
        </p:nvGrpSpPr>
        <p:grpSpPr>
          <a:xfrm>
            <a:off x="5777844" y="4091608"/>
            <a:ext cx="400593" cy="840575"/>
            <a:chOff x="4880775" y="1837550"/>
            <a:chExt cx="146775" cy="299350"/>
          </a:xfrm>
        </p:grpSpPr>
        <p:sp>
          <p:nvSpPr>
            <p:cNvPr id="614" name="Google Shape;614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5" name="Google Shape;615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6" name="Google Shape;616;p27"/>
          <p:cNvGrpSpPr/>
          <p:nvPr/>
        </p:nvGrpSpPr>
        <p:grpSpPr>
          <a:xfrm>
            <a:off x="6226939" y="4085981"/>
            <a:ext cx="400593" cy="840575"/>
            <a:chOff x="4880775" y="1837550"/>
            <a:chExt cx="146775" cy="299350"/>
          </a:xfrm>
        </p:grpSpPr>
        <p:sp>
          <p:nvSpPr>
            <p:cNvPr id="617" name="Google Shape;617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8" name="Google Shape;618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19" name="Google Shape;619;p27"/>
          <p:cNvGrpSpPr/>
          <p:nvPr/>
        </p:nvGrpSpPr>
        <p:grpSpPr>
          <a:xfrm>
            <a:off x="6691450" y="4100577"/>
            <a:ext cx="400593" cy="840575"/>
            <a:chOff x="4880775" y="1837550"/>
            <a:chExt cx="146775" cy="299350"/>
          </a:xfrm>
        </p:grpSpPr>
        <p:sp>
          <p:nvSpPr>
            <p:cNvPr id="620" name="Google Shape;620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1" name="Google Shape;621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22" name="Google Shape;622;p27"/>
          <p:cNvGrpSpPr/>
          <p:nvPr/>
        </p:nvGrpSpPr>
        <p:grpSpPr>
          <a:xfrm>
            <a:off x="7140545" y="4094949"/>
            <a:ext cx="400593" cy="840575"/>
            <a:chOff x="4880775" y="1837550"/>
            <a:chExt cx="146775" cy="299350"/>
          </a:xfrm>
        </p:grpSpPr>
        <p:sp>
          <p:nvSpPr>
            <p:cNvPr id="623" name="Google Shape;623;p27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4" name="Google Shape;624;p27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rgbClr val="D8D8D8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900"/>
                <a:buFont typeface="Arial"/>
                <a:buNone/>
              </a:pPr>
              <a:r>
                <a:t/>
              </a:r>
              <a:endParaRPr b="0" i="0" sz="19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25" name="Google Shape;625;p27"/>
          <p:cNvSpPr/>
          <p:nvPr/>
        </p:nvSpPr>
        <p:spPr>
          <a:xfrm>
            <a:off x="1777199" y="3889867"/>
            <a:ext cx="1041900" cy="1077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60925" lIns="121900" spcFirstLastPara="1" rIns="121900" wrap="square" tIns="60925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600">
                <a:solidFill>
                  <a:srgbClr val="FFFFFF"/>
                </a:solidFill>
                <a:latin typeface="Lato"/>
                <a:ea typeface="Lato"/>
                <a:cs typeface="Lato"/>
                <a:sym typeface="Lato"/>
              </a:rPr>
              <a:t>60%</a:t>
            </a:r>
            <a:endParaRPr sz="1900"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9" name="Shape 6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0" name="Google Shape;630;p28"/>
          <p:cNvSpPr txBox="1"/>
          <p:nvPr>
            <p:ph idx="1" type="subTitle"/>
          </p:nvPr>
        </p:nvSpPr>
        <p:spPr>
          <a:xfrm>
            <a:off x="254100" y="2848200"/>
            <a:ext cx="5994300" cy="6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TITLE A</a:t>
            </a:r>
            <a:endParaRPr b="1"/>
          </a:p>
        </p:txBody>
      </p:sp>
      <p:sp>
        <p:nvSpPr>
          <p:cNvPr id="631" name="Google Shape;631;p28"/>
          <p:cNvSpPr txBox="1"/>
          <p:nvPr>
            <p:ph type="title"/>
          </p:nvPr>
        </p:nvSpPr>
        <p:spPr>
          <a:xfrm>
            <a:off x="283300" y="489700"/>
            <a:ext cx="11651700" cy="6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charts.</a:t>
            </a:r>
            <a:endParaRPr/>
          </a:p>
        </p:txBody>
      </p:sp>
      <p:sp>
        <p:nvSpPr>
          <p:cNvPr id="632" name="Google Shape;632;p28"/>
          <p:cNvSpPr txBox="1"/>
          <p:nvPr>
            <p:ph idx="2" type="body"/>
          </p:nvPr>
        </p:nvSpPr>
        <p:spPr>
          <a:xfrm>
            <a:off x="254100" y="3290175"/>
            <a:ext cx="5994300" cy="77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900"/>
              <a:t>Insert charts straight from Excel or Google Sheets.</a:t>
            </a:r>
            <a:endParaRPr sz="1900"/>
          </a:p>
        </p:txBody>
      </p:sp>
      <p:sp>
        <p:nvSpPr>
          <p:cNvPr id="633" name="Google Shape;633;p28"/>
          <p:cNvSpPr txBox="1"/>
          <p:nvPr>
            <p:ph idx="1" type="subTitle"/>
          </p:nvPr>
        </p:nvSpPr>
        <p:spPr>
          <a:xfrm>
            <a:off x="235775" y="5339600"/>
            <a:ext cx="5994300" cy="6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/>
              <a:t>TITLE B</a:t>
            </a:r>
            <a:endParaRPr b="1"/>
          </a:p>
        </p:txBody>
      </p:sp>
      <p:sp>
        <p:nvSpPr>
          <p:cNvPr id="634" name="Google Shape;634;p28"/>
          <p:cNvSpPr txBox="1"/>
          <p:nvPr>
            <p:ph idx="2" type="body"/>
          </p:nvPr>
        </p:nvSpPr>
        <p:spPr>
          <a:xfrm>
            <a:off x="235775" y="5781572"/>
            <a:ext cx="5994300" cy="77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900"/>
              <a:t>Or create your own using shapes!</a:t>
            </a:r>
            <a:endParaRPr sz="1900"/>
          </a:p>
        </p:txBody>
      </p:sp>
      <p:grpSp>
        <p:nvGrpSpPr>
          <p:cNvPr id="635" name="Google Shape;635;p28"/>
          <p:cNvGrpSpPr/>
          <p:nvPr/>
        </p:nvGrpSpPr>
        <p:grpSpPr>
          <a:xfrm>
            <a:off x="6952052" y="1561982"/>
            <a:ext cx="4511448" cy="4511342"/>
            <a:chOff x="5195985" y="1136011"/>
            <a:chExt cx="1812336" cy="1800001"/>
          </a:xfrm>
        </p:grpSpPr>
        <p:sp>
          <p:nvSpPr>
            <p:cNvPr id="636" name="Google Shape;636;p28"/>
            <p:cNvSpPr/>
            <p:nvPr/>
          </p:nvSpPr>
          <p:spPr>
            <a:xfrm flipH="1" rot="5400000">
              <a:off x="5195985" y="1136012"/>
              <a:ext cx="1800000" cy="1800000"/>
            </a:xfrm>
            <a:prstGeom prst="blockArc">
              <a:avLst>
                <a:gd fmla="val 10762688" name="adj1"/>
                <a:gd fmla="val 21583624" name="adj2"/>
                <a:gd fmla="val 22588" name="adj3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28"/>
            <p:cNvSpPr/>
            <p:nvPr/>
          </p:nvSpPr>
          <p:spPr>
            <a:xfrm rot="-5400000">
              <a:off x="5208321" y="1136011"/>
              <a:ext cx="1800000" cy="1800000"/>
            </a:xfrm>
            <a:prstGeom prst="blockArc">
              <a:avLst>
                <a:gd fmla="val 10789048" name="adj1"/>
                <a:gd fmla="val 21576848" name="adj2"/>
                <a:gd fmla="val 22566" name="adj3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2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8" name="Google Shape;638;p28"/>
          <p:cNvSpPr txBox="1"/>
          <p:nvPr/>
        </p:nvSpPr>
        <p:spPr>
          <a:xfrm>
            <a:off x="7017466" y="3549557"/>
            <a:ext cx="986400" cy="571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50%</a:t>
            </a:r>
            <a:endParaRPr b="1" sz="1800">
              <a:solidFill>
                <a:srgbClr val="FFFFFF"/>
              </a:solidFill>
            </a:endParaRPr>
          </a:p>
        </p:txBody>
      </p:sp>
      <p:sp>
        <p:nvSpPr>
          <p:cNvPr id="639" name="Google Shape;639;p28"/>
          <p:cNvSpPr txBox="1"/>
          <p:nvPr/>
        </p:nvSpPr>
        <p:spPr>
          <a:xfrm>
            <a:off x="10411979" y="3514634"/>
            <a:ext cx="986400" cy="571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FFFFFF"/>
                </a:solidFill>
              </a:rPr>
              <a:t>50%</a:t>
            </a:r>
            <a:endParaRPr b="1" sz="1800">
              <a:solidFill>
                <a:srgbClr val="FFFFFF"/>
              </a:solidFill>
            </a:endParaRPr>
          </a:p>
        </p:txBody>
      </p:sp>
      <p:grpSp>
        <p:nvGrpSpPr>
          <p:cNvPr id="640" name="Google Shape;640;p28"/>
          <p:cNvGrpSpPr/>
          <p:nvPr/>
        </p:nvGrpSpPr>
        <p:grpSpPr>
          <a:xfrm>
            <a:off x="5762735" y="1915197"/>
            <a:ext cx="467328" cy="933235"/>
            <a:chOff x="5511500" y="1822400"/>
            <a:chExt cx="149900" cy="299325"/>
          </a:xfrm>
        </p:grpSpPr>
        <p:sp>
          <p:nvSpPr>
            <p:cNvPr id="641" name="Google Shape;641;p28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28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3" name="Google Shape;643;p28"/>
          <p:cNvGrpSpPr/>
          <p:nvPr/>
        </p:nvGrpSpPr>
        <p:grpSpPr>
          <a:xfrm>
            <a:off x="5240484" y="1914854"/>
            <a:ext cx="467328" cy="933235"/>
            <a:chOff x="5511500" y="1822400"/>
            <a:chExt cx="149900" cy="299325"/>
          </a:xfrm>
        </p:grpSpPr>
        <p:sp>
          <p:nvSpPr>
            <p:cNvPr id="644" name="Google Shape;644;p28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28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6" name="Google Shape;646;p28"/>
          <p:cNvGrpSpPr/>
          <p:nvPr/>
        </p:nvGrpSpPr>
        <p:grpSpPr>
          <a:xfrm>
            <a:off x="4713355" y="1915197"/>
            <a:ext cx="467328" cy="933235"/>
            <a:chOff x="5511500" y="1822400"/>
            <a:chExt cx="149900" cy="299325"/>
          </a:xfrm>
        </p:grpSpPr>
        <p:sp>
          <p:nvSpPr>
            <p:cNvPr id="647" name="Google Shape;647;p28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28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9" name="Google Shape;649;p28"/>
          <p:cNvGrpSpPr/>
          <p:nvPr/>
        </p:nvGrpSpPr>
        <p:grpSpPr>
          <a:xfrm>
            <a:off x="4191104" y="1914854"/>
            <a:ext cx="467328" cy="933235"/>
            <a:chOff x="5511500" y="1822400"/>
            <a:chExt cx="149900" cy="299325"/>
          </a:xfrm>
        </p:grpSpPr>
        <p:sp>
          <p:nvSpPr>
            <p:cNvPr id="650" name="Google Shape;650;p28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28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2" name="Google Shape;652;p28"/>
          <p:cNvGrpSpPr/>
          <p:nvPr/>
        </p:nvGrpSpPr>
        <p:grpSpPr>
          <a:xfrm>
            <a:off x="3662707" y="1914854"/>
            <a:ext cx="467328" cy="933235"/>
            <a:chOff x="5511500" y="1822400"/>
            <a:chExt cx="149900" cy="299325"/>
          </a:xfrm>
        </p:grpSpPr>
        <p:sp>
          <p:nvSpPr>
            <p:cNvPr id="653" name="Google Shape;653;p28"/>
            <p:cNvSpPr/>
            <p:nvPr/>
          </p:nvSpPr>
          <p:spPr>
            <a:xfrm>
              <a:off x="5560125" y="1822400"/>
              <a:ext cx="53100" cy="53100"/>
            </a:xfrm>
            <a:custGeom>
              <a:rect b="b" l="l" r="r" t="t"/>
              <a:pathLst>
                <a:path extrusionOk="0" h="2124" w="2124">
                  <a:moveTo>
                    <a:pt x="1071" y="0"/>
                  </a:moveTo>
                  <a:cubicBezTo>
                    <a:pt x="482" y="0"/>
                    <a:pt x="1" y="482"/>
                    <a:pt x="1" y="1071"/>
                  </a:cubicBezTo>
                  <a:cubicBezTo>
                    <a:pt x="1" y="1660"/>
                    <a:pt x="482" y="2123"/>
                    <a:pt x="1071" y="2123"/>
                  </a:cubicBezTo>
                  <a:cubicBezTo>
                    <a:pt x="1660" y="2123"/>
                    <a:pt x="2124" y="1660"/>
                    <a:pt x="2124" y="1071"/>
                  </a:cubicBezTo>
                  <a:cubicBezTo>
                    <a:pt x="2124" y="482"/>
                    <a:pt x="1660" y="0"/>
                    <a:pt x="107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28"/>
            <p:cNvSpPr/>
            <p:nvPr/>
          </p:nvSpPr>
          <p:spPr>
            <a:xfrm>
              <a:off x="5511500" y="1882175"/>
              <a:ext cx="149900" cy="239550"/>
            </a:xfrm>
            <a:custGeom>
              <a:rect b="b" l="l" r="r" t="t"/>
              <a:pathLst>
                <a:path extrusionOk="0" h="9582" w="5996">
                  <a:moveTo>
                    <a:pt x="3016" y="0"/>
                  </a:moveTo>
                  <a:cubicBezTo>
                    <a:pt x="2784" y="0"/>
                    <a:pt x="2606" y="36"/>
                    <a:pt x="2392" y="71"/>
                  </a:cubicBezTo>
                  <a:cubicBezTo>
                    <a:pt x="1963" y="143"/>
                    <a:pt x="1589" y="303"/>
                    <a:pt x="1285" y="518"/>
                  </a:cubicBezTo>
                  <a:cubicBezTo>
                    <a:pt x="1178" y="589"/>
                    <a:pt x="1089" y="678"/>
                    <a:pt x="1071" y="803"/>
                  </a:cubicBezTo>
                  <a:lnTo>
                    <a:pt x="72" y="4104"/>
                  </a:lnTo>
                  <a:cubicBezTo>
                    <a:pt x="1" y="4389"/>
                    <a:pt x="161" y="4693"/>
                    <a:pt x="447" y="4764"/>
                  </a:cubicBezTo>
                  <a:cubicBezTo>
                    <a:pt x="500" y="4800"/>
                    <a:pt x="572" y="4800"/>
                    <a:pt x="607" y="4800"/>
                  </a:cubicBezTo>
                  <a:cubicBezTo>
                    <a:pt x="857" y="4800"/>
                    <a:pt x="1071" y="4639"/>
                    <a:pt x="1125" y="4425"/>
                  </a:cubicBezTo>
                  <a:lnTo>
                    <a:pt x="1946" y="1642"/>
                  </a:lnTo>
                  <a:lnTo>
                    <a:pt x="1946" y="2569"/>
                  </a:lnTo>
                  <a:lnTo>
                    <a:pt x="964" y="5852"/>
                  </a:lnTo>
                  <a:lnTo>
                    <a:pt x="1678" y="5852"/>
                  </a:lnTo>
                  <a:lnTo>
                    <a:pt x="1678" y="9582"/>
                  </a:lnTo>
                  <a:lnTo>
                    <a:pt x="2749" y="9582"/>
                  </a:lnTo>
                  <a:lnTo>
                    <a:pt x="2749" y="5852"/>
                  </a:lnTo>
                  <a:lnTo>
                    <a:pt x="3284" y="5852"/>
                  </a:lnTo>
                  <a:lnTo>
                    <a:pt x="3284" y="9582"/>
                  </a:lnTo>
                  <a:lnTo>
                    <a:pt x="4337" y="9582"/>
                  </a:lnTo>
                  <a:lnTo>
                    <a:pt x="4337" y="5852"/>
                  </a:lnTo>
                  <a:lnTo>
                    <a:pt x="5050" y="5852"/>
                  </a:lnTo>
                  <a:lnTo>
                    <a:pt x="4069" y="2569"/>
                  </a:lnTo>
                  <a:lnTo>
                    <a:pt x="4069" y="1642"/>
                  </a:lnTo>
                  <a:lnTo>
                    <a:pt x="4890" y="4425"/>
                  </a:lnTo>
                  <a:cubicBezTo>
                    <a:pt x="4979" y="4657"/>
                    <a:pt x="5193" y="4800"/>
                    <a:pt x="5407" y="4800"/>
                  </a:cubicBezTo>
                  <a:cubicBezTo>
                    <a:pt x="5461" y="4800"/>
                    <a:pt x="5514" y="4800"/>
                    <a:pt x="5568" y="4764"/>
                  </a:cubicBezTo>
                  <a:cubicBezTo>
                    <a:pt x="5835" y="4693"/>
                    <a:pt x="5996" y="4389"/>
                    <a:pt x="5907" y="4104"/>
                  </a:cubicBezTo>
                  <a:lnTo>
                    <a:pt x="4961" y="803"/>
                  </a:lnTo>
                  <a:cubicBezTo>
                    <a:pt x="4925" y="678"/>
                    <a:pt x="4854" y="571"/>
                    <a:pt x="4747" y="518"/>
                  </a:cubicBezTo>
                  <a:cubicBezTo>
                    <a:pt x="4426" y="303"/>
                    <a:pt x="4051" y="179"/>
                    <a:pt x="3623" y="71"/>
                  </a:cubicBezTo>
                  <a:cubicBezTo>
                    <a:pt x="3409" y="36"/>
                    <a:pt x="3230" y="0"/>
                    <a:pt x="301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5" name="Google Shape;655;p28"/>
          <p:cNvGrpSpPr/>
          <p:nvPr/>
        </p:nvGrpSpPr>
        <p:grpSpPr>
          <a:xfrm>
            <a:off x="3573604" y="4421131"/>
            <a:ext cx="465614" cy="911281"/>
            <a:chOff x="4880775" y="1837550"/>
            <a:chExt cx="146775" cy="299350"/>
          </a:xfrm>
        </p:grpSpPr>
        <p:sp>
          <p:nvSpPr>
            <p:cNvPr id="656" name="Google Shape;656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8" name="Google Shape;658;p28"/>
          <p:cNvGrpSpPr/>
          <p:nvPr/>
        </p:nvGrpSpPr>
        <p:grpSpPr>
          <a:xfrm>
            <a:off x="4075874" y="4410142"/>
            <a:ext cx="465614" cy="911281"/>
            <a:chOff x="4880775" y="1837550"/>
            <a:chExt cx="146775" cy="299350"/>
          </a:xfrm>
        </p:grpSpPr>
        <p:sp>
          <p:nvSpPr>
            <p:cNvPr id="659" name="Google Shape;659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1" name="Google Shape;661;p28"/>
          <p:cNvGrpSpPr/>
          <p:nvPr/>
        </p:nvGrpSpPr>
        <p:grpSpPr>
          <a:xfrm>
            <a:off x="4593888" y="4410142"/>
            <a:ext cx="465614" cy="911281"/>
            <a:chOff x="4880775" y="1837550"/>
            <a:chExt cx="146775" cy="299350"/>
          </a:xfrm>
        </p:grpSpPr>
        <p:sp>
          <p:nvSpPr>
            <p:cNvPr id="662" name="Google Shape;662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4" name="Google Shape;664;p28"/>
          <p:cNvGrpSpPr/>
          <p:nvPr/>
        </p:nvGrpSpPr>
        <p:grpSpPr>
          <a:xfrm>
            <a:off x="5096158" y="4399153"/>
            <a:ext cx="465614" cy="911281"/>
            <a:chOff x="4880775" y="1837550"/>
            <a:chExt cx="146775" cy="299350"/>
          </a:xfrm>
        </p:grpSpPr>
        <p:sp>
          <p:nvSpPr>
            <p:cNvPr id="665" name="Google Shape;665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" name="Google Shape;667;p28"/>
          <p:cNvGrpSpPr/>
          <p:nvPr/>
        </p:nvGrpSpPr>
        <p:grpSpPr>
          <a:xfrm>
            <a:off x="5616203" y="4410142"/>
            <a:ext cx="465614" cy="911281"/>
            <a:chOff x="4880775" y="1837550"/>
            <a:chExt cx="146775" cy="299350"/>
          </a:xfrm>
        </p:grpSpPr>
        <p:sp>
          <p:nvSpPr>
            <p:cNvPr id="668" name="Google Shape;668;p28"/>
            <p:cNvSpPr/>
            <p:nvPr/>
          </p:nvSpPr>
          <p:spPr>
            <a:xfrm>
              <a:off x="4927600" y="183755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53" y="1"/>
                  </a:moveTo>
                  <a:cubicBezTo>
                    <a:pt x="483" y="1"/>
                    <a:pt x="1" y="483"/>
                    <a:pt x="1" y="1071"/>
                  </a:cubicBezTo>
                  <a:cubicBezTo>
                    <a:pt x="1" y="1660"/>
                    <a:pt x="483" y="2124"/>
                    <a:pt x="1053" y="2124"/>
                  </a:cubicBezTo>
                  <a:cubicBezTo>
                    <a:pt x="1660" y="2124"/>
                    <a:pt x="2124" y="1660"/>
                    <a:pt x="2124" y="1071"/>
                  </a:cubicBezTo>
                  <a:cubicBezTo>
                    <a:pt x="2124" y="483"/>
                    <a:pt x="1660" y="1"/>
                    <a:pt x="1053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28"/>
            <p:cNvSpPr/>
            <p:nvPr/>
          </p:nvSpPr>
          <p:spPr>
            <a:xfrm>
              <a:off x="4880775" y="1897325"/>
              <a:ext cx="146775" cy="239575"/>
            </a:xfrm>
            <a:custGeom>
              <a:rect b="b" l="l" r="r" t="t"/>
              <a:pathLst>
                <a:path extrusionOk="0" h="9583" w="5871">
                  <a:moveTo>
                    <a:pt x="2926" y="1"/>
                  </a:moveTo>
                  <a:cubicBezTo>
                    <a:pt x="2641" y="1"/>
                    <a:pt x="2356" y="72"/>
                    <a:pt x="2052" y="143"/>
                  </a:cubicBezTo>
                  <a:cubicBezTo>
                    <a:pt x="1642" y="251"/>
                    <a:pt x="1267" y="465"/>
                    <a:pt x="928" y="732"/>
                  </a:cubicBezTo>
                  <a:cubicBezTo>
                    <a:pt x="857" y="804"/>
                    <a:pt x="803" y="911"/>
                    <a:pt x="785" y="1018"/>
                  </a:cubicBezTo>
                  <a:lnTo>
                    <a:pt x="36" y="4194"/>
                  </a:lnTo>
                  <a:cubicBezTo>
                    <a:pt x="36" y="4212"/>
                    <a:pt x="0" y="4265"/>
                    <a:pt x="0" y="4319"/>
                  </a:cubicBezTo>
                  <a:cubicBezTo>
                    <a:pt x="0" y="4622"/>
                    <a:pt x="250" y="4854"/>
                    <a:pt x="536" y="4854"/>
                  </a:cubicBezTo>
                  <a:cubicBezTo>
                    <a:pt x="785" y="4854"/>
                    <a:pt x="999" y="4658"/>
                    <a:pt x="1053" y="4461"/>
                  </a:cubicBezTo>
                  <a:lnTo>
                    <a:pt x="1606" y="2142"/>
                  </a:lnTo>
                  <a:lnTo>
                    <a:pt x="1606" y="9582"/>
                  </a:lnTo>
                  <a:lnTo>
                    <a:pt x="2659" y="9582"/>
                  </a:lnTo>
                  <a:lnTo>
                    <a:pt x="2659" y="4800"/>
                  </a:lnTo>
                  <a:lnTo>
                    <a:pt x="3194" y="4800"/>
                  </a:lnTo>
                  <a:lnTo>
                    <a:pt x="3194" y="9582"/>
                  </a:lnTo>
                  <a:lnTo>
                    <a:pt x="4265" y="9582"/>
                  </a:lnTo>
                  <a:lnTo>
                    <a:pt x="4265" y="2106"/>
                  </a:lnTo>
                  <a:lnTo>
                    <a:pt x="4836" y="4426"/>
                  </a:lnTo>
                  <a:cubicBezTo>
                    <a:pt x="4889" y="4640"/>
                    <a:pt x="5103" y="4836"/>
                    <a:pt x="5335" y="4836"/>
                  </a:cubicBezTo>
                  <a:cubicBezTo>
                    <a:pt x="5621" y="4836"/>
                    <a:pt x="5871" y="4586"/>
                    <a:pt x="5871" y="4301"/>
                  </a:cubicBezTo>
                  <a:cubicBezTo>
                    <a:pt x="5871" y="4247"/>
                    <a:pt x="5835" y="4194"/>
                    <a:pt x="5835" y="4158"/>
                  </a:cubicBezTo>
                  <a:lnTo>
                    <a:pt x="5103" y="1000"/>
                  </a:lnTo>
                  <a:cubicBezTo>
                    <a:pt x="5068" y="893"/>
                    <a:pt x="5014" y="786"/>
                    <a:pt x="4925" y="697"/>
                  </a:cubicBezTo>
                  <a:cubicBezTo>
                    <a:pt x="4622" y="447"/>
                    <a:pt x="4247" y="251"/>
                    <a:pt x="3819" y="108"/>
                  </a:cubicBezTo>
                  <a:cubicBezTo>
                    <a:pt x="3533" y="72"/>
                    <a:pt x="3230" y="1"/>
                    <a:pt x="2926" y="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3" name="Shape 6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4" name="Google Shape;674;p29"/>
          <p:cNvSpPr txBox="1"/>
          <p:nvPr>
            <p:ph type="title"/>
          </p:nvPr>
        </p:nvSpPr>
        <p:spPr>
          <a:xfrm>
            <a:off x="415600" y="1331050"/>
            <a:ext cx="5568600" cy="839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/>
              <a:t>Add your title here.</a:t>
            </a:r>
            <a:endParaRPr sz="3500"/>
          </a:p>
        </p:txBody>
      </p:sp>
      <p:sp>
        <p:nvSpPr>
          <p:cNvPr id="675" name="Google Shape;675;p29"/>
          <p:cNvSpPr txBox="1"/>
          <p:nvPr>
            <p:ph idx="1" type="body"/>
          </p:nvPr>
        </p:nvSpPr>
        <p:spPr>
          <a:xfrm>
            <a:off x="415600" y="2257055"/>
            <a:ext cx="5568600" cy="139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900"/>
              <a:t>If you are presenting a website, an internet product or an app, you can place a screenshot of it here.</a:t>
            </a:r>
            <a:endParaRPr sz="1900"/>
          </a:p>
        </p:txBody>
      </p:sp>
      <p:grpSp>
        <p:nvGrpSpPr>
          <p:cNvPr id="676" name="Google Shape;676;p29"/>
          <p:cNvGrpSpPr/>
          <p:nvPr/>
        </p:nvGrpSpPr>
        <p:grpSpPr>
          <a:xfrm>
            <a:off x="6445281" y="1476296"/>
            <a:ext cx="4670652" cy="3905411"/>
            <a:chOff x="1295330" y="1868507"/>
            <a:chExt cx="4365503" cy="3647530"/>
          </a:xfrm>
        </p:grpSpPr>
        <p:grpSp>
          <p:nvGrpSpPr>
            <p:cNvPr id="677" name="Google Shape;677;p29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678" name="Google Shape;678;p29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679" name="Google Shape;679;p29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0" name="Google Shape;680;p29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1" name="Google Shape;681;p29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82" name="Google Shape;682;p29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683" name="Google Shape;683;p29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4" name="Google Shape;684;p29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85" name="Google Shape;685;p29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9" name="Shape 6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90" name="Google Shape;690;p30"/>
          <p:cNvGrpSpPr/>
          <p:nvPr/>
        </p:nvGrpSpPr>
        <p:grpSpPr>
          <a:xfrm>
            <a:off x="952628" y="1732993"/>
            <a:ext cx="5721558" cy="2934812"/>
            <a:chOff x="3289100" y="2648488"/>
            <a:chExt cx="5622600" cy="2876421"/>
          </a:xfrm>
        </p:grpSpPr>
        <p:grpSp>
          <p:nvGrpSpPr>
            <p:cNvPr id="691" name="Google Shape;691;p30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692" name="Google Shape;692;p30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60925" lIns="121900" spcFirstLastPara="1" rIns="121900" wrap="square" tIns="6092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4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93" name="Google Shape;693;p30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694" name="Google Shape;694;p30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95" name="Google Shape;695;p30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96" name="Google Shape;696;p30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97" name="Google Shape;697;p30"/>
          <p:cNvSpPr txBox="1"/>
          <p:nvPr>
            <p:ph type="title"/>
          </p:nvPr>
        </p:nvSpPr>
        <p:spPr>
          <a:xfrm>
            <a:off x="6399750" y="1675700"/>
            <a:ext cx="5568600" cy="839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/>
              <a:t>Add your title here.</a:t>
            </a:r>
            <a:endParaRPr sz="3500"/>
          </a:p>
        </p:txBody>
      </p:sp>
      <p:sp>
        <p:nvSpPr>
          <p:cNvPr id="698" name="Google Shape;698;p30"/>
          <p:cNvSpPr txBox="1"/>
          <p:nvPr>
            <p:ph idx="1" type="body"/>
          </p:nvPr>
        </p:nvSpPr>
        <p:spPr>
          <a:xfrm>
            <a:off x="6399750" y="2601705"/>
            <a:ext cx="5568600" cy="139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900"/>
              <a:t>If you are presenting a website, an internet product or an app, you can place a screenshot of it here.</a:t>
            </a:r>
            <a:endParaRPr sz="1900"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2" name="Shape 7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03" name="Google Shape;703;p31"/>
          <p:cNvGrpSpPr/>
          <p:nvPr/>
        </p:nvGrpSpPr>
        <p:grpSpPr>
          <a:xfrm>
            <a:off x="7284948" y="850009"/>
            <a:ext cx="2798497" cy="5157974"/>
            <a:chOff x="8625436" y="1258061"/>
            <a:chExt cx="2388000" cy="4396500"/>
          </a:xfrm>
        </p:grpSpPr>
        <p:sp>
          <p:nvSpPr>
            <p:cNvPr id="704" name="Google Shape;704;p31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1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1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07" name="Google Shape;707;p31"/>
          <p:cNvSpPr txBox="1"/>
          <p:nvPr>
            <p:ph type="title"/>
          </p:nvPr>
        </p:nvSpPr>
        <p:spPr>
          <a:xfrm>
            <a:off x="1177600" y="1331050"/>
            <a:ext cx="5568600" cy="839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/>
              <a:t>Add your title here.</a:t>
            </a:r>
            <a:endParaRPr sz="3500"/>
          </a:p>
        </p:txBody>
      </p:sp>
      <p:sp>
        <p:nvSpPr>
          <p:cNvPr id="708" name="Google Shape;708;p31"/>
          <p:cNvSpPr txBox="1"/>
          <p:nvPr>
            <p:ph idx="1" type="body"/>
          </p:nvPr>
        </p:nvSpPr>
        <p:spPr>
          <a:xfrm>
            <a:off x="1177600" y="2257055"/>
            <a:ext cx="5568600" cy="139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900"/>
              <a:t>If you are presenting a website, an internet product or an app, you can place a screenshot of it here.</a:t>
            </a:r>
            <a:endParaRPr sz="1900"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2" name="Shape 7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13" name="Google Shape;713;p32"/>
          <p:cNvGrpSpPr/>
          <p:nvPr/>
        </p:nvGrpSpPr>
        <p:grpSpPr>
          <a:xfrm>
            <a:off x="2486597" y="969728"/>
            <a:ext cx="3357720" cy="4918548"/>
            <a:chOff x="6953045" y="1252870"/>
            <a:chExt cx="3186600" cy="4559700"/>
          </a:xfrm>
        </p:grpSpPr>
        <p:sp>
          <p:nvSpPr>
            <p:cNvPr id="714" name="Google Shape;714;p32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2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00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2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17" name="Google Shape;717;p32"/>
          <p:cNvSpPr txBox="1"/>
          <p:nvPr>
            <p:ph type="title"/>
          </p:nvPr>
        </p:nvSpPr>
        <p:spPr>
          <a:xfrm>
            <a:off x="6247350" y="1675700"/>
            <a:ext cx="5568600" cy="8391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/>
              <a:t>Add your title here.</a:t>
            </a:r>
            <a:endParaRPr sz="3500"/>
          </a:p>
        </p:txBody>
      </p:sp>
      <p:sp>
        <p:nvSpPr>
          <p:cNvPr id="718" name="Google Shape;718;p32"/>
          <p:cNvSpPr txBox="1"/>
          <p:nvPr>
            <p:ph idx="1" type="body"/>
          </p:nvPr>
        </p:nvSpPr>
        <p:spPr>
          <a:xfrm>
            <a:off x="6247350" y="2601705"/>
            <a:ext cx="5568600" cy="1395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 sz="1900"/>
              <a:t>If you are presenting a website, an internet product or an app, you can place a screenshot of it here.</a:t>
            </a:r>
            <a:endParaRPr sz="1900"/>
          </a:p>
        </p:txBody>
      </p:sp>
      <p:sp>
        <p:nvSpPr>
          <p:cNvPr id="719" name="Google Shape;719;p32"/>
          <p:cNvSpPr/>
          <p:nvPr/>
        </p:nvSpPr>
        <p:spPr>
          <a:xfrm>
            <a:off x="8132522" y="3275201"/>
            <a:ext cx="3252344" cy="2353111"/>
          </a:xfrm>
          <a:custGeom>
            <a:rect b="b" l="l" r="r" t="t"/>
            <a:pathLst>
              <a:path extrusionOk="0" h="2188940" w="3025436">
                <a:moveTo>
                  <a:pt x="102913" y="730577"/>
                </a:moveTo>
                <a:cubicBezTo>
                  <a:pt x="51851" y="747074"/>
                  <a:pt x="-17279" y="838985"/>
                  <a:pt x="3931" y="975674"/>
                </a:cubicBezTo>
                <a:cubicBezTo>
                  <a:pt x="25141" y="1112363"/>
                  <a:pt x="154761" y="1381812"/>
                  <a:pt x="230175" y="1550709"/>
                </a:cubicBezTo>
                <a:cubicBezTo>
                  <a:pt x="305589" y="1696824"/>
                  <a:pt x="402351" y="1771446"/>
                  <a:pt x="430913" y="1925293"/>
                </a:cubicBezTo>
                <a:cubicBezTo>
                  <a:pt x="459475" y="2079140"/>
                  <a:pt x="534880" y="2138213"/>
                  <a:pt x="669345" y="2110354"/>
                </a:cubicBezTo>
                <a:cubicBezTo>
                  <a:pt x="803810" y="2082495"/>
                  <a:pt x="863341" y="2084894"/>
                  <a:pt x="989032" y="2083323"/>
                </a:cubicBezTo>
                <a:cubicBezTo>
                  <a:pt x="1125721" y="2099820"/>
                  <a:pt x="1263195" y="2204300"/>
                  <a:pt x="1432092" y="2187018"/>
                </a:cubicBezTo>
                <a:cubicBezTo>
                  <a:pt x="1600989" y="2169736"/>
                  <a:pt x="2203163" y="2008281"/>
                  <a:pt x="2002414" y="1979628"/>
                </a:cubicBezTo>
                <a:cubicBezTo>
                  <a:pt x="1801665" y="1950975"/>
                  <a:pt x="1786383" y="1923068"/>
                  <a:pt x="1719610" y="1842940"/>
                </a:cubicBezTo>
                <a:cubicBezTo>
                  <a:pt x="1652837" y="1762812"/>
                  <a:pt x="1658336" y="1605698"/>
                  <a:pt x="1601775" y="1498861"/>
                </a:cubicBezTo>
                <a:cubicBezTo>
                  <a:pt x="1545214" y="1392024"/>
                  <a:pt x="1401155" y="1266633"/>
                  <a:pt x="1380245" y="1201917"/>
                </a:cubicBezTo>
                <a:cubicBezTo>
                  <a:pt x="1359335" y="1137201"/>
                  <a:pt x="1357692" y="1237824"/>
                  <a:pt x="1476313" y="1110562"/>
                </a:cubicBezTo>
                <a:cubicBezTo>
                  <a:pt x="1253810" y="1037497"/>
                  <a:pt x="1833818" y="623440"/>
                  <a:pt x="2091969" y="438346"/>
                </a:cubicBezTo>
                <a:cubicBezTo>
                  <a:pt x="2350121" y="253252"/>
                  <a:pt x="3039362" y="8641"/>
                  <a:pt x="3025222" y="0"/>
                </a:cubicBezTo>
                <a:cubicBezTo>
                  <a:pt x="2695284" y="124119"/>
                  <a:pt x="2333438" y="227305"/>
                  <a:pt x="2035408" y="372358"/>
                </a:cubicBezTo>
                <a:cubicBezTo>
                  <a:pt x="1737378" y="517411"/>
                  <a:pt x="1277861" y="1095040"/>
                  <a:pt x="1237043" y="870317"/>
                </a:cubicBezTo>
                <a:cubicBezTo>
                  <a:pt x="1084643" y="977154"/>
                  <a:pt x="1179926" y="1010239"/>
                  <a:pt x="1121008" y="1013381"/>
                </a:cubicBezTo>
                <a:cubicBezTo>
                  <a:pt x="1062091" y="1016523"/>
                  <a:pt x="993746" y="922255"/>
                  <a:pt x="899478" y="895546"/>
                </a:cubicBezTo>
                <a:cubicBezTo>
                  <a:pt x="805210" y="868837"/>
                  <a:pt x="653595" y="856267"/>
                  <a:pt x="555399" y="853125"/>
                </a:cubicBezTo>
                <a:cubicBezTo>
                  <a:pt x="457203" y="849983"/>
                  <a:pt x="385716" y="897117"/>
                  <a:pt x="310302" y="876692"/>
                </a:cubicBezTo>
                <a:cubicBezTo>
                  <a:pt x="234888" y="856267"/>
                  <a:pt x="160351" y="870296"/>
                  <a:pt x="102913" y="73057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3" name="Shape 7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4" name="Google Shape;724;p33"/>
          <p:cNvSpPr txBox="1"/>
          <p:nvPr>
            <p:ph type="title"/>
          </p:nvPr>
        </p:nvSpPr>
        <p:spPr>
          <a:xfrm>
            <a:off x="415600" y="2867800"/>
            <a:ext cx="113607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 you!</a:t>
            </a:r>
            <a:endParaRPr/>
          </a:p>
        </p:txBody>
      </p:sp>
      <p:sp>
        <p:nvSpPr>
          <p:cNvPr id="725" name="Google Shape;725;p33"/>
          <p:cNvSpPr/>
          <p:nvPr/>
        </p:nvSpPr>
        <p:spPr>
          <a:xfrm flipH="1">
            <a:off x="134322" y="191376"/>
            <a:ext cx="3252344" cy="2353111"/>
          </a:xfrm>
          <a:custGeom>
            <a:rect b="b" l="l" r="r" t="t"/>
            <a:pathLst>
              <a:path extrusionOk="0" h="2188940" w="3025436">
                <a:moveTo>
                  <a:pt x="102913" y="730577"/>
                </a:moveTo>
                <a:cubicBezTo>
                  <a:pt x="51851" y="747074"/>
                  <a:pt x="-17279" y="838985"/>
                  <a:pt x="3931" y="975674"/>
                </a:cubicBezTo>
                <a:cubicBezTo>
                  <a:pt x="25141" y="1112363"/>
                  <a:pt x="154761" y="1381812"/>
                  <a:pt x="230175" y="1550709"/>
                </a:cubicBezTo>
                <a:cubicBezTo>
                  <a:pt x="305589" y="1696824"/>
                  <a:pt x="402351" y="1771446"/>
                  <a:pt x="430913" y="1925293"/>
                </a:cubicBezTo>
                <a:cubicBezTo>
                  <a:pt x="459475" y="2079140"/>
                  <a:pt x="534880" y="2138213"/>
                  <a:pt x="669345" y="2110354"/>
                </a:cubicBezTo>
                <a:cubicBezTo>
                  <a:pt x="803810" y="2082495"/>
                  <a:pt x="863341" y="2084894"/>
                  <a:pt x="989032" y="2083323"/>
                </a:cubicBezTo>
                <a:cubicBezTo>
                  <a:pt x="1125721" y="2099820"/>
                  <a:pt x="1263195" y="2204300"/>
                  <a:pt x="1432092" y="2187018"/>
                </a:cubicBezTo>
                <a:cubicBezTo>
                  <a:pt x="1600989" y="2169736"/>
                  <a:pt x="2203163" y="2008281"/>
                  <a:pt x="2002414" y="1979628"/>
                </a:cubicBezTo>
                <a:cubicBezTo>
                  <a:pt x="1801665" y="1950975"/>
                  <a:pt x="1786383" y="1923068"/>
                  <a:pt x="1719610" y="1842940"/>
                </a:cubicBezTo>
                <a:cubicBezTo>
                  <a:pt x="1652837" y="1762812"/>
                  <a:pt x="1658336" y="1605698"/>
                  <a:pt x="1601775" y="1498861"/>
                </a:cubicBezTo>
                <a:cubicBezTo>
                  <a:pt x="1545214" y="1392024"/>
                  <a:pt x="1401155" y="1266633"/>
                  <a:pt x="1380245" y="1201917"/>
                </a:cubicBezTo>
                <a:cubicBezTo>
                  <a:pt x="1359335" y="1137201"/>
                  <a:pt x="1357692" y="1237824"/>
                  <a:pt x="1476313" y="1110562"/>
                </a:cubicBezTo>
                <a:cubicBezTo>
                  <a:pt x="1253810" y="1037497"/>
                  <a:pt x="1833818" y="623440"/>
                  <a:pt x="2091969" y="438346"/>
                </a:cubicBezTo>
                <a:cubicBezTo>
                  <a:pt x="2350121" y="253252"/>
                  <a:pt x="3039362" y="8641"/>
                  <a:pt x="3025222" y="0"/>
                </a:cubicBezTo>
                <a:cubicBezTo>
                  <a:pt x="2695284" y="124119"/>
                  <a:pt x="2333438" y="227305"/>
                  <a:pt x="2035408" y="372358"/>
                </a:cubicBezTo>
                <a:cubicBezTo>
                  <a:pt x="1737378" y="517411"/>
                  <a:pt x="1277861" y="1095040"/>
                  <a:pt x="1237043" y="870317"/>
                </a:cubicBezTo>
                <a:cubicBezTo>
                  <a:pt x="1084643" y="977154"/>
                  <a:pt x="1179926" y="1010239"/>
                  <a:pt x="1121008" y="1013381"/>
                </a:cubicBezTo>
                <a:cubicBezTo>
                  <a:pt x="1062091" y="1016523"/>
                  <a:pt x="993746" y="922255"/>
                  <a:pt x="899478" y="895546"/>
                </a:cubicBezTo>
                <a:cubicBezTo>
                  <a:pt x="805210" y="868837"/>
                  <a:pt x="653595" y="856267"/>
                  <a:pt x="555399" y="853125"/>
                </a:cubicBezTo>
                <a:cubicBezTo>
                  <a:pt x="457203" y="849983"/>
                  <a:pt x="385716" y="897117"/>
                  <a:pt x="310302" y="876692"/>
                </a:cubicBezTo>
                <a:cubicBezTo>
                  <a:pt x="234888" y="856267"/>
                  <a:pt x="160351" y="870296"/>
                  <a:pt x="102913" y="730577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9" name="Shape 7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0" name="Google Shape;730;p34"/>
          <p:cNvSpPr txBox="1"/>
          <p:nvPr>
            <p:ph type="title"/>
          </p:nvPr>
        </p:nvSpPr>
        <p:spPr>
          <a:xfrm>
            <a:off x="415600" y="740800"/>
            <a:ext cx="37440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Editable Icons.</a:t>
            </a:r>
            <a:endParaRPr/>
          </a:p>
        </p:txBody>
      </p:sp>
      <p:sp>
        <p:nvSpPr>
          <p:cNvPr id="731" name="Google Shape;731;p34"/>
          <p:cNvSpPr txBox="1"/>
          <p:nvPr>
            <p:ph idx="1" type="body"/>
          </p:nvPr>
        </p:nvSpPr>
        <p:spPr>
          <a:xfrm>
            <a:off x="415600" y="1852800"/>
            <a:ext cx="2503800" cy="65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Fonts Used: Open Sans and </a:t>
            </a:r>
            <a:r>
              <a:rPr lang="en">
                <a:latin typeface="Lilita One"/>
                <a:ea typeface="Lilita One"/>
                <a:cs typeface="Lilita One"/>
                <a:sym typeface="Lilita One"/>
              </a:rPr>
              <a:t>Lilita One</a:t>
            </a:r>
            <a:endParaRPr>
              <a:latin typeface="Lilita One"/>
              <a:ea typeface="Lilita One"/>
              <a:cs typeface="Lilita One"/>
              <a:sym typeface="Lilita One"/>
            </a:endParaRPr>
          </a:p>
        </p:txBody>
      </p:sp>
      <p:grpSp>
        <p:nvGrpSpPr>
          <p:cNvPr id="732" name="Google Shape;732;p34"/>
          <p:cNvGrpSpPr/>
          <p:nvPr/>
        </p:nvGrpSpPr>
        <p:grpSpPr>
          <a:xfrm>
            <a:off x="5309112" y="1111747"/>
            <a:ext cx="405160" cy="265644"/>
            <a:chOff x="4797800" y="1994125"/>
            <a:chExt cx="306475" cy="186025"/>
          </a:xfrm>
        </p:grpSpPr>
        <p:sp>
          <p:nvSpPr>
            <p:cNvPr id="733" name="Google Shape;733;p34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4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5" name="Google Shape;735;p34"/>
          <p:cNvSpPr/>
          <p:nvPr/>
        </p:nvSpPr>
        <p:spPr>
          <a:xfrm>
            <a:off x="4751906" y="1128558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6" name="Google Shape;736;p34"/>
          <p:cNvSpPr/>
          <p:nvPr/>
        </p:nvSpPr>
        <p:spPr>
          <a:xfrm>
            <a:off x="4336818" y="1041183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7" name="Google Shape;737;p34"/>
          <p:cNvSpPr/>
          <p:nvPr/>
        </p:nvSpPr>
        <p:spPr>
          <a:xfrm>
            <a:off x="5863850" y="1112294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8" name="Google Shape;738;p34"/>
          <p:cNvSpPr/>
          <p:nvPr/>
        </p:nvSpPr>
        <p:spPr>
          <a:xfrm>
            <a:off x="6367353" y="1067392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9" name="Google Shape;739;p34"/>
          <p:cNvSpPr/>
          <p:nvPr/>
        </p:nvSpPr>
        <p:spPr>
          <a:xfrm>
            <a:off x="7356667" y="1102671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0" name="Google Shape;740;p34"/>
          <p:cNvGrpSpPr/>
          <p:nvPr/>
        </p:nvGrpSpPr>
        <p:grpSpPr>
          <a:xfrm>
            <a:off x="7902398" y="1115897"/>
            <a:ext cx="352082" cy="266286"/>
            <a:chOff x="4250025" y="2848800"/>
            <a:chExt cx="266325" cy="186475"/>
          </a:xfrm>
        </p:grpSpPr>
        <p:sp>
          <p:nvSpPr>
            <p:cNvPr id="741" name="Google Shape;741;p34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4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3" name="Google Shape;743;p34"/>
          <p:cNvGrpSpPr/>
          <p:nvPr/>
        </p:nvGrpSpPr>
        <p:grpSpPr>
          <a:xfrm>
            <a:off x="8499746" y="1078305"/>
            <a:ext cx="343224" cy="342077"/>
            <a:chOff x="4707700" y="2822475"/>
            <a:chExt cx="259625" cy="239550"/>
          </a:xfrm>
        </p:grpSpPr>
        <p:sp>
          <p:nvSpPr>
            <p:cNvPr id="744" name="Google Shape;744;p34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4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4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7" name="Google Shape;747;p34"/>
          <p:cNvSpPr/>
          <p:nvPr/>
        </p:nvSpPr>
        <p:spPr>
          <a:xfrm>
            <a:off x="8973701" y="1082282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8" name="Google Shape;748;p34"/>
          <p:cNvSpPr/>
          <p:nvPr/>
        </p:nvSpPr>
        <p:spPr>
          <a:xfrm>
            <a:off x="9497194" y="1116704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9" name="Google Shape;749;p34"/>
          <p:cNvGrpSpPr/>
          <p:nvPr/>
        </p:nvGrpSpPr>
        <p:grpSpPr>
          <a:xfrm>
            <a:off x="10134913" y="1040070"/>
            <a:ext cx="351487" cy="417904"/>
            <a:chOff x="6425500" y="2795700"/>
            <a:chExt cx="265875" cy="292650"/>
          </a:xfrm>
        </p:grpSpPr>
        <p:sp>
          <p:nvSpPr>
            <p:cNvPr id="750" name="Google Shape;750;p34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4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2" name="Google Shape;752;p34"/>
          <p:cNvSpPr/>
          <p:nvPr/>
        </p:nvSpPr>
        <p:spPr>
          <a:xfrm>
            <a:off x="10632597" y="1074337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3" name="Google Shape;753;p34"/>
          <p:cNvGrpSpPr/>
          <p:nvPr/>
        </p:nvGrpSpPr>
        <p:grpSpPr>
          <a:xfrm>
            <a:off x="11212954" y="1097344"/>
            <a:ext cx="350297" cy="304271"/>
            <a:chOff x="5549875" y="2418425"/>
            <a:chExt cx="264975" cy="213075"/>
          </a:xfrm>
        </p:grpSpPr>
        <p:sp>
          <p:nvSpPr>
            <p:cNvPr id="754" name="Google Shape;754;p34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4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6" name="Google Shape;756;p34"/>
          <p:cNvSpPr/>
          <p:nvPr/>
        </p:nvSpPr>
        <p:spPr>
          <a:xfrm>
            <a:off x="4358922" y="1735347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57" name="Google Shape;757;p34"/>
          <p:cNvGrpSpPr/>
          <p:nvPr/>
        </p:nvGrpSpPr>
        <p:grpSpPr>
          <a:xfrm>
            <a:off x="5309039" y="1772516"/>
            <a:ext cx="299598" cy="322978"/>
            <a:chOff x="3739275" y="2525850"/>
            <a:chExt cx="226625" cy="226175"/>
          </a:xfrm>
        </p:grpSpPr>
        <p:sp>
          <p:nvSpPr>
            <p:cNvPr id="758" name="Google Shape;758;p3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2" name="Google Shape;762;p34"/>
          <p:cNvGrpSpPr/>
          <p:nvPr/>
        </p:nvGrpSpPr>
        <p:grpSpPr>
          <a:xfrm>
            <a:off x="4782225" y="1744474"/>
            <a:ext cx="272464" cy="379063"/>
            <a:chOff x="4518575" y="2506200"/>
            <a:chExt cx="206100" cy="265450"/>
          </a:xfrm>
        </p:grpSpPr>
        <p:sp>
          <p:nvSpPr>
            <p:cNvPr id="763" name="Google Shape;763;p34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4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4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4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4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4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4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34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4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2" name="Google Shape;772;p34"/>
          <p:cNvGrpSpPr/>
          <p:nvPr/>
        </p:nvGrpSpPr>
        <p:grpSpPr>
          <a:xfrm>
            <a:off x="5863422" y="1772793"/>
            <a:ext cx="299631" cy="322978"/>
            <a:chOff x="4164375" y="1677425"/>
            <a:chExt cx="226650" cy="226175"/>
          </a:xfrm>
        </p:grpSpPr>
        <p:sp>
          <p:nvSpPr>
            <p:cNvPr id="773" name="Google Shape;773;p34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4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4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4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4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8" name="Google Shape;778;p34"/>
          <p:cNvGrpSpPr/>
          <p:nvPr/>
        </p:nvGrpSpPr>
        <p:grpSpPr>
          <a:xfrm>
            <a:off x="6917388" y="1763562"/>
            <a:ext cx="299003" cy="322978"/>
            <a:chOff x="5226025" y="1677425"/>
            <a:chExt cx="226175" cy="226175"/>
          </a:xfrm>
        </p:grpSpPr>
        <p:sp>
          <p:nvSpPr>
            <p:cNvPr id="779" name="Google Shape;779;p34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4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1" name="Google Shape;781;p34"/>
          <p:cNvGrpSpPr/>
          <p:nvPr/>
        </p:nvGrpSpPr>
        <p:grpSpPr>
          <a:xfrm>
            <a:off x="6390772" y="1763698"/>
            <a:ext cx="299003" cy="322978"/>
            <a:chOff x="4835275" y="1198350"/>
            <a:chExt cx="226175" cy="226175"/>
          </a:xfrm>
        </p:grpSpPr>
        <p:sp>
          <p:nvSpPr>
            <p:cNvPr id="782" name="Google Shape;782;p34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4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4" name="Google Shape;784;p34"/>
          <p:cNvGrpSpPr/>
          <p:nvPr/>
        </p:nvGrpSpPr>
        <p:grpSpPr>
          <a:xfrm>
            <a:off x="8077600" y="1746832"/>
            <a:ext cx="347356" cy="375243"/>
            <a:chOff x="968775" y="1180050"/>
            <a:chExt cx="262750" cy="262775"/>
          </a:xfrm>
        </p:grpSpPr>
        <p:sp>
          <p:nvSpPr>
            <p:cNvPr id="785" name="Google Shape;785;p34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34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34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8" name="Google Shape;788;p34"/>
          <p:cNvGrpSpPr/>
          <p:nvPr/>
        </p:nvGrpSpPr>
        <p:grpSpPr>
          <a:xfrm>
            <a:off x="7442502" y="1817089"/>
            <a:ext cx="386288" cy="234692"/>
            <a:chOff x="1678900" y="1231350"/>
            <a:chExt cx="292200" cy="164350"/>
          </a:xfrm>
        </p:grpSpPr>
        <p:sp>
          <p:nvSpPr>
            <p:cNvPr id="789" name="Google Shape;789;p34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34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4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2" name="Google Shape;792;p34"/>
          <p:cNvSpPr/>
          <p:nvPr/>
        </p:nvSpPr>
        <p:spPr>
          <a:xfrm>
            <a:off x="8761482" y="1735365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3" name="Google Shape;793;p34"/>
          <p:cNvGrpSpPr/>
          <p:nvPr/>
        </p:nvGrpSpPr>
        <p:grpSpPr>
          <a:xfrm>
            <a:off x="9205736" y="1740136"/>
            <a:ext cx="322006" cy="369995"/>
            <a:chOff x="2405550" y="1181850"/>
            <a:chExt cx="243575" cy="259100"/>
          </a:xfrm>
        </p:grpSpPr>
        <p:sp>
          <p:nvSpPr>
            <p:cNvPr id="794" name="Google Shape;794;p34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34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34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34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4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34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0" name="Google Shape;800;p34"/>
          <p:cNvSpPr/>
          <p:nvPr/>
        </p:nvSpPr>
        <p:spPr>
          <a:xfrm>
            <a:off x="9813871" y="1764305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1" name="Google Shape;801;p34"/>
          <p:cNvGrpSpPr/>
          <p:nvPr/>
        </p:nvGrpSpPr>
        <p:grpSpPr>
          <a:xfrm>
            <a:off x="10238924" y="1737833"/>
            <a:ext cx="286610" cy="374600"/>
            <a:chOff x="3086700" y="1180050"/>
            <a:chExt cx="216800" cy="262325"/>
          </a:xfrm>
        </p:grpSpPr>
        <p:sp>
          <p:nvSpPr>
            <p:cNvPr id="802" name="Google Shape;802;p34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4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4" name="Google Shape;804;p34"/>
          <p:cNvGrpSpPr/>
          <p:nvPr/>
        </p:nvGrpSpPr>
        <p:grpSpPr>
          <a:xfrm>
            <a:off x="10745518" y="1725410"/>
            <a:ext cx="228243" cy="399447"/>
            <a:chOff x="3741075" y="1171575"/>
            <a:chExt cx="172650" cy="279725"/>
          </a:xfrm>
        </p:grpSpPr>
        <p:sp>
          <p:nvSpPr>
            <p:cNvPr id="805" name="Google Shape;805;p34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34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34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4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9" name="Google Shape;809;p34"/>
          <p:cNvSpPr/>
          <p:nvPr/>
        </p:nvSpPr>
        <p:spPr>
          <a:xfrm>
            <a:off x="11203916" y="1738489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0" name="Google Shape;810;p34"/>
          <p:cNvGrpSpPr/>
          <p:nvPr/>
        </p:nvGrpSpPr>
        <p:grpSpPr>
          <a:xfrm>
            <a:off x="4267020" y="2504933"/>
            <a:ext cx="351520" cy="265679"/>
            <a:chOff x="952700" y="1101100"/>
            <a:chExt cx="265900" cy="186050"/>
          </a:xfrm>
        </p:grpSpPr>
        <p:sp>
          <p:nvSpPr>
            <p:cNvPr id="811" name="Google Shape;811;p34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34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34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4" name="Google Shape;814;p34"/>
          <p:cNvSpPr/>
          <p:nvPr/>
        </p:nvSpPr>
        <p:spPr>
          <a:xfrm>
            <a:off x="4793487" y="2417905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5" name="Google Shape;815;p34"/>
          <p:cNvSpPr/>
          <p:nvPr/>
        </p:nvSpPr>
        <p:spPr>
          <a:xfrm>
            <a:off x="5215348" y="2446614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6" name="Google Shape;816;p34"/>
          <p:cNvSpPr/>
          <p:nvPr/>
        </p:nvSpPr>
        <p:spPr>
          <a:xfrm>
            <a:off x="5786964" y="2446685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7" name="Google Shape;817;p34"/>
          <p:cNvSpPr/>
          <p:nvPr/>
        </p:nvSpPr>
        <p:spPr>
          <a:xfrm>
            <a:off x="6396330" y="2486642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8" name="Google Shape;818;p34"/>
          <p:cNvGrpSpPr/>
          <p:nvPr/>
        </p:nvGrpSpPr>
        <p:grpSpPr>
          <a:xfrm>
            <a:off x="6958296" y="2482517"/>
            <a:ext cx="317875" cy="360570"/>
            <a:chOff x="5583325" y="1073450"/>
            <a:chExt cx="240450" cy="252500"/>
          </a:xfrm>
        </p:grpSpPr>
        <p:sp>
          <p:nvSpPr>
            <p:cNvPr id="819" name="Google Shape;819;p34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34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34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34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3" name="Google Shape;823;p34"/>
          <p:cNvGrpSpPr/>
          <p:nvPr/>
        </p:nvGrpSpPr>
        <p:grpSpPr>
          <a:xfrm>
            <a:off x="7442154" y="2471578"/>
            <a:ext cx="386850" cy="308983"/>
            <a:chOff x="1502275" y="3638775"/>
            <a:chExt cx="292625" cy="216375"/>
          </a:xfrm>
        </p:grpSpPr>
        <p:sp>
          <p:nvSpPr>
            <p:cNvPr id="824" name="Google Shape;824;p34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34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34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34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34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9" name="Google Shape;829;p34"/>
          <p:cNvGrpSpPr/>
          <p:nvPr/>
        </p:nvGrpSpPr>
        <p:grpSpPr>
          <a:xfrm>
            <a:off x="7997193" y="2413392"/>
            <a:ext cx="354428" cy="379669"/>
            <a:chOff x="3171000" y="4021950"/>
            <a:chExt cx="268100" cy="265875"/>
          </a:xfrm>
        </p:grpSpPr>
        <p:sp>
          <p:nvSpPr>
            <p:cNvPr id="830" name="Google Shape;830;p34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34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2" name="Google Shape;832;p34"/>
          <p:cNvSpPr/>
          <p:nvPr/>
        </p:nvSpPr>
        <p:spPr>
          <a:xfrm>
            <a:off x="8517957" y="2449685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3" name="Google Shape;833;p34"/>
          <p:cNvSpPr/>
          <p:nvPr/>
        </p:nvSpPr>
        <p:spPr>
          <a:xfrm>
            <a:off x="9072343" y="2433402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4" name="Google Shape;834;p34"/>
          <p:cNvGrpSpPr/>
          <p:nvPr/>
        </p:nvGrpSpPr>
        <p:grpSpPr>
          <a:xfrm>
            <a:off x="9586473" y="2467501"/>
            <a:ext cx="334400" cy="361213"/>
            <a:chOff x="5684575" y="4038000"/>
            <a:chExt cx="252950" cy="252950"/>
          </a:xfrm>
        </p:grpSpPr>
        <p:sp>
          <p:nvSpPr>
            <p:cNvPr id="835" name="Google Shape;835;p34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34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34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34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34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34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1" name="Google Shape;841;p34"/>
          <p:cNvGrpSpPr/>
          <p:nvPr/>
        </p:nvGrpSpPr>
        <p:grpSpPr>
          <a:xfrm>
            <a:off x="10180054" y="2423992"/>
            <a:ext cx="247115" cy="418511"/>
            <a:chOff x="1982675" y="3599525"/>
            <a:chExt cx="186925" cy="293075"/>
          </a:xfrm>
        </p:grpSpPr>
        <p:sp>
          <p:nvSpPr>
            <p:cNvPr id="842" name="Google Shape;842;p34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34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34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34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34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7" name="Google Shape;847;p34"/>
          <p:cNvGrpSpPr/>
          <p:nvPr/>
        </p:nvGrpSpPr>
        <p:grpSpPr>
          <a:xfrm>
            <a:off x="10686062" y="2423991"/>
            <a:ext cx="178106" cy="417904"/>
            <a:chOff x="2397075" y="3602200"/>
            <a:chExt cx="134725" cy="292650"/>
          </a:xfrm>
        </p:grpSpPr>
        <p:sp>
          <p:nvSpPr>
            <p:cNvPr id="848" name="Google Shape;848;p34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34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34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34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2" name="Google Shape;852;p34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3" name="Google Shape;853;p34"/>
          <p:cNvGrpSpPr/>
          <p:nvPr/>
        </p:nvGrpSpPr>
        <p:grpSpPr>
          <a:xfrm>
            <a:off x="4320194" y="3140989"/>
            <a:ext cx="246520" cy="401982"/>
            <a:chOff x="2717350" y="3603525"/>
            <a:chExt cx="186475" cy="281500"/>
          </a:xfrm>
        </p:grpSpPr>
        <p:sp>
          <p:nvSpPr>
            <p:cNvPr id="854" name="Google Shape;854;p34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5" name="Google Shape;855;p3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6" name="Google Shape;856;p3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34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8" name="Google Shape;858;p34"/>
          <p:cNvSpPr/>
          <p:nvPr/>
        </p:nvSpPr>
        <p:spPr>
          <a:xfrm>
            <a:off x="11122009" y="2449935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9" name="Google Shape;859;p34"/>
          <p:cNvGrpSpPr/>
          <p:nvPr/>
        </p:nvGrpSpPr>
        <p:grpSpPr>
          <a:xfrm>
            <a:off x="4763117" y="3151823"/>
            <a:ext cx="332053" cy="380312"/>
            <a:chOff x="3927075" y="3612900"/>
            <a:chExt cx="251175" cy="266325"/>
          </a:xfrm>
        </p:grpSpPr>
        <p:sp>
          <p:nvSpPr>
            <p:cNvPr id="860" name="Google Shape;860;p34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1" name="Google Shape;861;p34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2" name="Google Shape;862;p34"/>
          <p:cNvGrpSpPr/>
          <p:nvPr/>
        </p:nvGrpSpPr>
        <p:grpSpPr>
          <a:xfrm>
            <a:off x="5291222" y="3214255"/>
            <a:ext cx="336152" cy="363747"/>
            <a:chOff x="4324975" y="3617800"/>
            <a:chExt cx="254275" cy="254725"/>
          </a:xfrm>
        </p:grpSpPr>
        <p:sp>
          <p:nvSpPr>
            <p:cNvPr id="863" name="Google Shape;863;p34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34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34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6" name="Google Shape;866;p34"/>
          <p:cNvGrpSpPr/>
          <p:nvPr/>
        </p:nvGrpSpPr>
        <p:grpSpPr>
          <a:xfrm>
            <a:off x="5824880" y="3283049"/>
            <a:ext cx="399872" cy="228087"/>
            <a:chOff x="4728650" y="3665975"/>
            <a:chExt cx="302475" cy="159725"/>
          </a:xfrm>
        </p:grpSpPr>
        <p:sp>
          <p:nvSpPr>
            <p:cNvPr id="867" name="Google Shape;867;p34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34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9" name="Google Shape;869;p34"/>
          <p:cNvGrpSpPr/>
          <p:nvPr/>
        </p:nvGrpSpPr>
        <p:grpSpPr>
          <a:xfrm>
            <a:off x="6351547" y="3238172"/>
            <a:ext cx="382719" cy="296239"/>
            <a:chOff x="5164925" y="3642775"/>
            <a:chExt cx="289500" cy="207450"/>
          </a:xfrm>
        </p:grpSpPr>
        <p:sp>
          <p:nvSpPr>
            <p:cNvPr id="870" name="Google Shape;870;p34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1" name="Google Shape;871;p34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2" name="Google Shape;872;p34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34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34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75" name="Google Shape;875;p34"/>
          <p:cNvSpPr/>
          <p:nvPr/>
        </p:nvSpPr>
        <p:spPr>
          <a:xfrm>
            <a:off x="6952318" y="3148080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6" name="Google Shape;876;p34"/>
          <p:cNvSpPr/>
          <p:nvPr/>
        </p:nvSpPr>
        <p:spPr>
          <a:xfrm>
            <a:off x="7456136" y="3181519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7" name="Google Shape;877;p34"/>
          <p:cNvSpPr/>
          <p:nvPr/>
        </p:nvSpPr>
        <p:spPr>
          <a:xfrm>
            <a:off x="7933356" y="3170254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8" name="Google Shape;878;p34"/>
          <p:cNvSpPr/>
          <p:nvPr/>
        </p:nvSpPr>
        <p:spPr>
          <a:xfrm>
            <a:off x="8514356" y="3093019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9" name="Google Shape;879;p34"/>
          <p:cNvSpPr/>
          <p:nvPr/>
        </p:nvSpPr>
        <p:spPr>
          <a:xfrm>
            <a:off x="9023708" y="3092716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0" name="Google Shape;880;p34"/>
          <p:cNvSpPr/>
          <p:nvPr/>
        </p:nvSpPr>
        <p:spPr>
          <a:xfrm>
            <a:off x="9533060" y="3084807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1" name="Google Shape;881;p34"/>
          <p:cNvSpPr/>
          <p:nvPr/>
        </p:nvSpPr>
        <p:spPr>
          <a:xfrm>
            <a:off x="10147051" y="3143955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2" name="Google Shape;882;p34"/>
          <p:cNvGrpSpPr/>
          <p:nvPr/>
        </p:nvGrpSpPr>
        <p:grpSpPr>
          <a:xfrm>
            <a:off x="10672162" y="3148431"/>
            <a:ext cx="327294" cy="350538"/>
            <a:chOff x="5717150" y="2098500"/>
            <a:chExt cx="247575" cy="245475"/>
          </a:xfrm>
        </p:grpSpPr>
        <p:sp>
          <p:nvSpPr>
            <p:cNvPr id="883" name="Google Shape;883;p34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4" name="Google Shape;884;p34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5" name="Google Shape;885;p34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86" name="Google Shape;886;p34"/>
          <p:cNvSpPr/>
          <p:nvPr/>
        </p:nvSpPr>
        <p:spPr>
          <a:xfrm>
            <a:off x="11221758" y="3078379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p34"/>
          <p:cNvSpPr/>
          <p:nvPr/>
        </p:nvSpPr>
        <p:spPr>
          <a:xfrm>
            <a:off x="4257835" y="3915103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8" name="Google Shape;888;p34"/>
          <p:cNvSpPr/>
          <p:nvPr/>
        </p:nvSpPr>
        <p:spPr>
          <a:xfrm>
            <a:off x="4778123" y="3895036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89" name="Google Shape;889;p34"/>
          <p:cNvGrpSpPr/>
          <p:nvPr/>
        </p:nvGrpSpPr>
        <p:grpSpPr>
          <a:xfrm>
            <a:off x="5249652" y="3819810"/>
            <a:ext cx="352082" cy="332546"/>
            <a:chOff x="6435300" y="2742175"/>
            <a:chExt cx="266325" cy="232875"/>
          </a:xfrm>
        </p:grpSpPr>
        <p:sp>
          <p:nvSpPr>
            <p:cNvPr id="890" name="Google Shape;890;p34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34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2" name="Google Shape;892;p34"/>
          <p:cNvGrpSpPr/>
          <p:nvPr/>
        </p:nvGrpSpPr>
        <p:grpSpPr>
          <a:xfrm>
            <a:off x="6296590" y="3902748"/>
            <a:ext cx="333805" cy="360570"/>
            <a:chOff x="674800" y="2146225"/>
            <a:chExt cx="252500" cy="252500"/>
          </a:xfrm>
        </p:grpSpPr>
        <p:sp>
          <p:nvSpPr>
            <p:cNvPr id="893" name="Google Shape;893;p34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34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5" name="Google Shape;895;p34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6" name="Google Shape;896;p34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7" name="Google Shape;897;p34"/>
          <p:cNvGrpSpPr/>
          <p:nvPr/>
        </p:nvGrpSpPr>
        <p:grpSpPr>
          <a:xfrm>
            <a:off x="6823641" y="3914781"/>
            <a:ext cx="333805" cy="360570"/>
            <a:chOff x="2164225" y="2146225"/>
            <a:chExt cx="252500" cy="252500"/>
          </a:xfrm>
        </p:grpSpPr>
        <p:sp>
          <p:nvSpPr>
            <p:cNvPr id="898" name="Google Shape;898;p34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9" name="Google Shape;899;p34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0" name="Google Shape;900;p34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34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2" name="Google Shape;902;p34"/>
          <p:cNvGrpSpPr/>
          <p:nvPr/>
        </p:nvGrpSpPr>
        <p:grpSpPr>
          <a:xfrm>
            <a:off x="5769551" y="3914576"/>
            <a:ext cx="334400" cy="361213"/>
            <a:chOff x="689975" y="1737200"/>
            <a:chExt cx="252950" cy="252950"/>
          </a:xfrm>
        </p:grpSpPr>
        <p:sp>
          <p:nvSpPr>
            <p:cNvPr id="903" name="Google Shape;903;p34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4" name="Google Shape;904;p34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34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6" name="Google Shape;906;p34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7" name="Google Shape;907;p34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34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9" name="Google Shape;909;p34"/>
          <p:cNvGrpSpPr/>
          <p:nvPr/>
        </p:nvGrpSpPr>
        <p:grpSpPr>
          <a:xfrm>
            <a:off x="7350412" y="3903970"/>
            <a:ext cx="334400" cy="360570"/>
            <a:chOff x="2961350" y="1740750"/>
            <a:chExt cx="252950" cy="252500"/>
          </a:xfrm>
        </p:grpSpPr>
        <p:sp>
          <p:nvSpPr>
            <p:cNvPr id="910" name="Google Shape;910;p34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34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2" name="Google Shape;912;p34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34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34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34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6" name="Google Shape;916;p34"/>
          <p:cNvSpPr/>
          <p:nvPr/>
        </p:nvSpPr>
        <p:spPr>
          <a:xfrm>
            <a:off x="7908080" y="3934617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917" name="Google Shape;917;p34"/>
          <p:cNvGrpSpPr/>
          <p:nvPr/>
        </p:nvGrpSpPr>
        <p:grpSpPr>
          <a:xfrm>
            <a:off x="8434446" y="3849728"/>
            <a:ext cx="271902" cy="394342"/>
            <a:chOff x="4026550" y="3640100"/>
            <a:chExt cx="205675" cy="276150"/>
          </a:xfrm>
        </p:grpSpPr>
        <p:sp>
          <p:nvSpPr>
            <p:cNvPr id="918" name="Google Shape;918;p34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9" name="Google Shape;919;p34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0" name="Google Shape;920;p34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34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34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3" name="Google Shape;923;p34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4" name="Google Shape;924;p34"/>
          <p:cNvSpPr/>
          <p:nvPr/>
        </p:nvSpPr>
        <p:spPr>
          <a:xfrm>
            <a:off x="8928254" y="3919067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5" name="Google Shape;925;p34"/>
          <p:cNvGrpSpPr/>
          <p:nvPr/>
        </p:nvGrpSpPr>
        <p:grpSpPr>
          <a:xfrm>
            <a:off x="9471038" y="3953657"/>
            <a:ext cx="351487" cy="308841"/>
            <a:chOff x="853250" y="4006875"/>
            <a:chExt cx="265875" cy="216275"/>
          </a:xfrm>
        </p:grpSpPr>
        <p:sp>
          <p:nvSpPr>
            <p:cNvPr id="926" name="Google Shape;926;p34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7" name="Google Shape;927;p34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8" name="Google Shape;928;p34"/>
          <p:cNvGrpSpPr/>
          <p:nvPr/>
        </p:nvGrpSpPr>
        <p:grpSpPr>
          <a:xfrm>
            <a:off x="10648605" y="3917600"/>
            <a:ext cx="245925" cy="380955"/>
            <a:chOff x="1978675" y="3981800"/>
            <a:chExt cx="186025" cy="266775"/>
          </a:xfrm>
        </p:grpSpPr>
        <p:sp>
          <p:nvSpPr>
            <p:cNvPr id="929" name="Google Shape;929;p34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0" name="Google Shape;930;p34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1" name="Google Shape;931;p34"/>
          <p:cNvSpPr/>
          <p:nvPr/>
        </p:nvSpPr>
        <p:spPr>
          <a:xfrm>
            <a:off x="10045617" y="3940366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2" name="Google Shape;932;p34"/>
          <p:cNvGrpSpPr/>
          <p:nvPr/>
        </p:nvGrpSpPr>
        <p:grpSpPr>
          <a:xfrm>
            <a:off x="11178339" y="3927494"/>
            <a:ext cx="333805" cy="361213"/>
            <a:chOff x="480325" y="3970200"/>
            <a:chExt cx="252500" cy="252950"/>
          </a:xfrm>
        </p:grpSpPr>
        <p:sp>
          <p:nvSpPr>
            <p:cNvPr id="933" name="Google Shape;933;p34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4" name="Google Shape;934;p34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5" name="Google Shape;935;p34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34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34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38" name="Google Shape;938;p34"/>
          <p:cNvSpPr/>
          <p:nvPr/>
        </p:nvSpPr>
        <p:spPr>
          <a:xfrm>
            <a:off x="4345706" y="4567722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39" name="Google Shape;939;p34"/>
          <p:cNvGrpSpPr/>
          <p:nvPr/>
        </p:nvGrpSpPr>
        <p:grpSpPr>
          <a:xfrm>
            <a:off x="4754096" y="4545129"/>
            <a:ext cx="334400" cy="360570"/>
            <a:chOff x="5745250" y="4378350"/>
            <a:chExt cx="252950" cy="252500"/>
          </a:xfrm>
        </p:grpSpPr>
        <p:sp>
          <p:nvSpPr>
            <p:cNvPr id="940" name="Google Shape;940;p34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34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2" name="Google Shape;942;p34"/>
          <p:cNvGrpSpPr/>
          <p:nvPr/>
        </p:nvGrpSpPr>
        <p:grpSpPr>
          <a:xfrm>
            <a:off x="5263595" y="4549591"/>
            <a:ext cx="334400" cy="361213"/>
            <a:chOff x="6130650" y="4381475"/>
            <a:chExt cx="252950" cy="252950"/>
          </a:xfrm>
        </p:grpSpPr>
        <p:sp>
          <p:nvSpPr>
            <p:cNvPr id="943" name="Google Shape;943;p34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34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45" name="Google Shape;945;p34"/>
          <p:cNvSpPr/>
          <p:nvPr/>
        </p:nvSpPr>
        <p:spPr>
          <a:xfrm>
            <a:off x="5770609" y="4565544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46" name="Google Shape;946;p34"/>
          <p:cNvGrpSpPr/>
          <p:nvPr/>
        </p:nvGrpSpPr>
        <p:grpSpPr>
          <a:xfrm>
            <a:off x="6271399" y="4574002"/>
            <a:ext cx="352082" cy="314053"/>
            <a:chOff x="6919750" y="1464650"/>
            <a:chExt cx="266325" cy="219925"/>
          </a:xfrm>
        </p:grpSpPr>
        <p:sp>
          <p:nvSpPr>
            <p:cNvPr id="947" name="Google Shape;947;p34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34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9" name="Google Shape;949;p34"/>
          <p:cNvGrpSpPr/>
          <p:nvPr/>
        </p:nvGrpSpPr>
        <p:grpSpPr>
          <a:xfrm>
            <a:off x="6797587" y="4548310"/>
            <a:ext cx="366855" cy="356107"/>
            <a:chOff x="4759875" y="1027050"/>
            <a:chExt cx="277500" cy="249375"/>
          </a:xfrm>
        </p:grpSpPr>
        <p:sp>
          <p:nvSpPr>
            <p:cNvPr id="950" name="Google Shape;950;p34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34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34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3" name="Google Shape;953;p34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4" name="Google Shape;954;p34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5" name="Google Shape;955;p34"/>
          <p:cNvGrpSpPr/>
          <p:nvPr/>
        </p:nvGrpSpPr>
        <p:grpSpPr>
          <a:xfrm>
            <a:off x="7338867" y="4531519"/>
            <a:ext cx="372738" cy="359499"/>
            <a:chOff x="3357900" y="1057675"/>
            <a:chExt cx="281950" cy="251750"/>
          </a:xfrm>
        </p:grpSpPr>
        <p:sp>
          <p:nvSpPr>
            <p:cNvPr id="956" name="Google Shape;956;p34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34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34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59" name="Google Shape;959;p34"/>
          <p:cNvGrpSpPr/>
          <p:nvPr/>
        </p:nvGrpSpPr>
        <p:grpSpPr>
          <a:xfrm>
            <a:off x="7902039" y="4515811"/>
            <a:ext cx="191095" cy="421082"/>
            <a:chOff x="3783900" y="1046675"/>
            <a:chExt cx="144550" cy="294875"/>
          </a:xfrm>
        </p:grpSpPr>
        <p:sp>
          <p:nvSpPr>
            <p:cNvPr id="960" name="Google Shape;960;p34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1" name="Google Shape;961;p34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62" name="Google Shape;962;p34"/>
          <p:cNvSpPr/>
          <p:nvPr/>
        </p:nvSpPr>
        <p:spPr>
          <a:xfrm>
            <a:off x="8427063" y="4541281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3" name="Google Shape;963;p34"/>
          <p:cNvGrpSpPr/>
          <p:nvPr/>
        </p:nvGrpSpPr>
        <p:grpSpPr>
          <a:xfrm>
            <a:off x="8801304" y="4261612"/>
            <a:ext cx="552596" cy="706467"/>
            <a:chOff x="238550" y="1487175"/>
            <a:chExt cx="418000" cy="494725"/>
          </a:xfrm>
        </p:grpSpPr>
        <p:sp>
          <p:nvSpPr>
            <p:cNvPr id="964" name="Google Shape;964;p34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5" name="Google Shape;965;p34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6" name="Google Shape;966;p34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34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8" name="Google Shape;968;p34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9" name="Google Shape;969;p34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0" name="Google Shape;970;p34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34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34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73" name="Google Shape;973;p34"/>
          <p:cNvSpPr/>
          <p:nvPr/>
        </p:nvSpPr>
        <p:spPr>
          <a:xfrm>
            <a:off x="9470696" y="4681538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4" name="Google Shape;974;p34"/>
          <p:cNvSpPr/>
          <p:nvPr/>
        </p:nvSpPr>
        <p:spPr>
          <a:xfrm>
            <a:off x="9962156" y="4588057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75" name="Google Shape;975;p34"/>
          <p:cNvGrpSpPr/>
          <p:nvPr/>
        </p:nvGrpSpPr>
        <p:grpSpPr>
          <a:xfrm>
            <a:off x="10553697" y="4603725"/>
            <a:ext cx="364707" cy="381097"/>
            <a:chOff x="6010925" y="3998175"/>
            <a:chExt cx="275875" cy="266875"/>
          </a:xfrm>
        </p:grpSpPr>
        <p:sp>
          <p:nvSpPr>
            <p:cNvPr id="976" name="Google Shape;976;p34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7" name="Google Shape;977;p34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34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9" name="Google Shape;979;p34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0" name="Google Shape;980;p34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1" name="Google Shape;981;p34"/>
          <p:cNvGrpSpPr/>
          <p:nvPr/>
        </p:nvGrpSpPr>
        <p:grpSpPr>
          <a:xfrm>
            <a:off x="11155894" y="4623470"/>
            <a:ext cx="352082" cy="322978"/>
            <a:chOff x="6866650" y="1038650"/>
            <a:chExt cx="266325" cy="226175"/>
          </a:xfrm>
        </p:grpSpPr>
        <p:sp>
          <p:nvSpPr>
            <p:cNvPr id="982" name="Google Shape;982;p34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3" name="Google Shape;983;p34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4" name="Google Shape;984;p34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5" name="Google Shape;985;p34"/>
          <p:cNvGrpSpPr/>
          <p:nvPr/>
        </p:nvGrpSpPr>
        <p:grpSpPr>
          <a:xfrm>
            <a:off x="6893422" y="1099373"/>
            <a:ext cx="272497" cy="379669"/>
            <a:chOff x="2033075" y="2942475"/>
            <a:chExt cx="206125" cy="265875"/>
          </a:xfrm>
        </p:grpSpPr>
        <p:sp>
          <p:nvSpPr>
            <p:cNvPr id="986" name="Google Shape;986;p34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7" name="Google Shape;987;p34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34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34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34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34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92" name="Google Shape;992;p34"/>
          <p:cNvSpPr/>
          <p:nvPr/>
        </p:nvSpPr>
        <p:spPr>
          <a:xfrm>
            <a:off x="4257851" y="5227553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93" name="Google Shape;993;p34"/>
          <p:cNvGrpSpPr/>
          <p:nvPr/>
        </p:nvGrpSpPr>
        <p:grpSpPr>
          <a:xfrm>
            <a:off x="4755146" y="5265173"/>
            <a:ext cx="325576" cy="379669"/>
            <a:chOff x="3081775" y="1061400"/>
            <a:chExt cx="246275" cy="265875"/>
          </a:xfrm>
        </p:grpSpPr>
        <p:sp>
          <p:nvSpPr>
            <p:cNvPr id="994" name="Google Shape;994;p34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34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6" name="Google Shape;996;p34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7" name="Google Shape;997;p34"/>
          <p:cNvGrpSpPr/>
          <p:nvPr/>
        </p:nvGrpSpPr>
        <p:grpSpPr>
          <a:xfrm>
            <a:off x="5294855" y="5309239"/>
            <a:ext cx="369202" cy="341435"/>
            <a:chOff x="2847150" y="1805000"/>
            <a:chExt cx="279275" cy="239100"/>
          </a:xfrm>
        </p:grpSpPr>
        <p:sp>
          <p:nvSpPr>
            <p:cNvPr id="998" name="Google Shape;998;p34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9" name="Google Shape;999;p34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0" name="Google Shape;1000;p34"/>
          <p:cNvSpPr/>
          <p:nvPr/>
        </p:nvSpPr>
        <p:spPr>
          <a:xfrm>
            <a:off x="5877165" y="5361526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1" name="Google Shape;1001;p34"/>
          <p:cNvGrpSpPr/>
          <p:nvPr/>
        </p:nvGrpSpPr>
        <p:grpSpPr>
          <a:xfrm>
            <a:off x="6480657" y="5250899"/>
            <a:ext cx="352082" cy="380312"/>
            <a:chOff x="6435300" y="1095300"/>
            <a:chExt cx="266325" cy="266325"/>
          </a:xfrm>
        </p:grpSpPr>
        <p:sp>
          <p:nvSpPr>
            <p:cNvPr id="1002" name="Google Shape;1002;p34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34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34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05" name="Google Shape;1005;p34"/>
          <p:cNvSpPr/>
          <p:nvPr/>
        </p:nvSpPr>
        <p:spPr>
          <a:xfrm>
            <a:off x="7044485" y="5265849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6" name="Google Shape;1006;p34"/>
          <p:cNvSpPr/>
          <p:nvPr/>
        </p:nvSpPr>
        <p:spPr>
          <a:xfrm>
            <a:off x="7505234" y="5236194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7" name="Google Shape;1007;p34"/>
          <p:cNvGrpSpPr/>
          <p:nvPr/>
        </p:nvGrpSpPr>
        <p:grpSpPr>
          <a:xfrm>
            <a:off x="8033716" y="5245731"/>
            <a:ext cx="301350" cy="380312"/>
            <a:chOff x="4506525" y="1060950"/>
            <a:chExt cx="227950" cy="266325"/>
          </a:xfrm>
        </p:grpSpPr>
        <p:sp>
          <p:nvSpPr>
            <p:cNvPr id="1008" name="Google Shape;1008;p34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34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0" name="Google Shape;1010;p34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1" name="Google Shape;1011;p34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2" name="Google Shape;1012;p34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3" name="Google Shape;1013;p34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34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15" name="Google Shape;1015;p34"/>
          <p:cNvSpPr/>
          <p:nvPr/>
        </p:nvSpPr>
        <p:spPr>
          <a:xfrm>
            <a:off x="8492748" y="5374970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6" name="Google Shape;1016;p34"/>
          <p:cNvSpPr/>
          <p:nvPr/>
        </p:nvSpPr>
        <p:spPr>
          <a:xfrm>
            <a:off x="9489463" y="5327158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17" name="Google Shape;1017;p34"/>
          <p:cNvGrpSpPr/>
          <p:nvPr/>
        </p:nvGrpSpPr>
        <p:grpSpPr>
          <a:xfrm>
            <a:off x="9039336" y="5327089"/>
            <a:ext cx="251246" cy="373279"/>
            <a:chOff x="867500" y="3647700"/>
            <a:chExt cx="190050" cy="261400"/>
          </a:xfrm>
        </p:grpSpPr>
        <p:sp>
          <p:nvSpPr>
            <p:cNvPr id="1018" name="Google Shape;1018;p34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9" name="Google Shape;1019;p34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34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34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2" name="Google Shape;1022;p34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3" name="Google Shape;1023;p34"/>
          <p:cNvSpPr/>
          <p:nvPr/>
        </p:nvSpPr>
        <p:spPr>
          <a:xfrm>
            <a:off x="9995907" y="5292433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4" name="Google Shape;1024;p34"/>
          <p:cNvSpPr/>
          <p:nvPr/>
        </p:nvSpPr>
        <p:spPr>
          <a:xfrm>
            <a:off x="10597712" y="5291112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25" name="Google Shape;1025;p34"/>
          <p:cNvGrpSpPr/>
          <p:nvPr/>
        </p:nvGrpSpPr>
        <p:grpSpPr>
          <a:xfrm>
            <a:off x="11181618" y="5280310"/>
            <a:ext cx="299598" cy="417262"/>
            <a:chOff x="3707175" y="1322350"/>
            <a:chExt cx="226625" cy="292200"/>
          </a:xfrm>
        </p:grpSpPr>
        <p:sp>
          <p:nvSpPr>
            <p:cNvPr id="1026" name="Google Shape;1026;p34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34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1" name="Shape 10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2" name="Google Shape;1032;p35"/>
          <p:cNvSpPr txBox="1"/>
          <p:nvPr>
            <p:ph type="title"/>
          </p:nvPr>
        </p:nvSpPr>
        <p:spPr>
          <a:xfrm>
            <a:off x="2244000" y="1556025"/>
            <a:ext cx="7704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Credits.</a:t>
            </a:r>
            <a:endParaRPr/>
          </a:p>
        </p:txBody>
      </p:sp>
      <p:sp>
        <p:nvSpPr>
          <p:cNvPr id="1033" name="Google Shape;1033;p35"/>
          <p:cNvSpPr txBox="1"/>
          <p:nvPr>
            <p:ph idx="1" type="body"/>
          </p:nvPr>
        </p:nvSpPr>
        <p:spPr>
          <a:xfrm>
            <a:off x="2244000" y="2651696"/>
            <a:ext cx="7704000" cy="2448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Template: </a:t>
            </a:r>
            <a:r>
              <a:rPr lang="en" u="sng">
                <a:solidFill>
                  <a:schemeClr val="hlink"/>
                </a:solidFill>
                <a:hlinkClick r:id="rId3"/>
              </a:rPr>
              <a:t>SlidesMania</a:t>
            </a:r>
            <a:endParaRPr/>
          </a:p>
          <a:p>
            <a:pPr indent="0" lvl="0" marL="0" rtl="0" algn="ctr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Images: </a:t>
            </a:r>
            <a:r>
              <a:rPr lang="en" u="sng">
                <a:solidFill>
                  <a:schemeClr val="hlink"/>
                </a:solidFill>
                <a:hlinkClick r:id="rId4"/>
              </a:rPr>
              <a:t>Unsplash</a:t>
            </a:r>
            <a:endParaRPr/>
          </a:p>
        </p:txBody>
      </p:sp>
      <p:sp>
        <p:nvSpPr>
          <p:cNvPr id="1034" name="Google Shape;1034;p35"/>
          <p:cNvSpPr/>
          <p:nvPr/>
        </p:nvSpPr>
        <p:spPr>
          <a:xfrm flipH="1">
            <a:off x="316797" y="534801"/>
            <a:ext cx="3252344" cy="2353111"/>
          </a:xfrm>
          <a:custGeom>
            <a:rect b="b" l="l" r="r" t="t"/>
            <a:pathLst>
              <a:path extrusionOk="0" h="2188940" w="3025436">
                <a:moveTo>
                  <a:pt x="102913" y="730577"/>
                </a:moveTo>
                <a:cubicBezTo>
                  <a:pt x="51851" y="747074"/>
                  <a:pt x="-17279" y="838985"/>
                  <a:pt x="3931" y="975674"/>
                </a:cubicBezTo>
                <a:cubicBezTo>
                  <a:pt x="25141" y="1112363"/>
                  <a:pt x="154761" y="1381812"/>
                  <a:pt x="230175" y="1550709"/>
                </a:cubicBezTo>
                <a:cubicBezTo>
                  <a:pt x="305589" y="1696824"/>
                  <a:pt x="402351" y="1771446"/>
                  <a:pt x="430913" y="1925293"/>
                </a:cubicBezTo>
                <a:cubicBezTo>
                  <a:pt x="459475" y="2079140"/>
                  <a:pt x="534880" y="2138213"/>
                  <a:pt x="669345" y="2110354"/>
                </a:cubicBezTo>
                <a:cubicBezTo>
                  <a:pt x="803810" y="2082495"/>
                  <a:pt x="863341" y="2084894"/>
                  <a:pt x="989032" y="2083323"/>
                </a:cubicBezTo>
                <a:cubicBezTo>
                  <a:pt x="1125721" y="2099820"/>
                  <a:pt x="1263195" y="2204300"/>
                  <a:pt x="1432092" y="2187018"/>
                </a:cubicBezTo>
                <a:cubicBezTo>
                  <a:pt x="1600989" y="2169736"/>
                  <a:pt x="2203163" y="2008281"/>
                  <a:pt x="2002414" y="1979628"/>
                </a:cubicBezTo>
                <a:cubicBezTo>
                  <a:pt x="1801665" y="1950975"/>
                  <a:pt x="1786383" y="1923068"/>
                  <a:pt x="1719610" y="1842940"/>
                </a:cubicBezTo>
                <a:cubicBezTo>
                  <a:pt x="1652837" y="1762812"/>
                  <a:pt x="1658336" y="1605698"/>
                  <a:pt x="1601775" y="1498861"/>
                </a:cubicBezTo>
                <a:cubicBezTo>
                  <a:pt x="1545214" y="1392024"/>
                  <a:pt x="1401155" y="1266633"/>
                  <a:pt x="1380245" y="1201917"/>
                </a:cubicBezTo>
                <a:cubicBezTo>
                  <a:pt x="1359335" y="1137201"/>
                  <a:pt x="1357692" y="1237824"/>
                  <a:pt x="1476313" y="1110562"/>
                </a:cubicBezTo>
                <a:cubicBezTo>
                  <a:pt x="1253810" y="1037497"/>
                  <a:pt x="1833818" y="623440"/>
                  <a:pt x="2091969" y="438346"/>
                </a:cubicBezTo>
                <a:cubicBezTo>
                  <a:pt x="2350121" y="253252"/>
                  <a:pt x="3039362" y="8641"/>
                  <a:pt x="3025222" y="0"/>
                </a:cubicBezTo>
                <a:cubicBezTo>
                  <a:pt x="2695284" y="124119"/>
                  <a:pt x="2333438" y="227305"/>
                  <a:pt x="2035408" y="372358"/>
                </a:cubicBezTo>
                <a:cubicBezTo>
                  <a:pt x="1737378" y="517411"/>
                  <a:pt x="1277861" y="1095040"/>
                  <a:pt x="1237043" y="870317"/>
                </a:cubicBezTo>
                <a:cubicBezTo>
                  <a:pt x="1084643" y="977154"/>
                  <a:pt x="1179926" y="1010239"/>
                  <a:pt x="1121008" y="1013381"/>
                </a:cubicBezTo>
                <a:cubicBezTo>
                  <a:pt x="1062091" y="1016523"/>
                  <a:pt x="993746" y="922255"/>
                  <a:pt x="899478" y="895546"/>
                </a:cubicBezTo>
                <a:cubicBezTo>
                  <a:pt x="805210" y="868837"/>
                  <a:pt x="653595" y="856267"/>
                  <a:pt x="555399" y="853125"/>
                </a:cubicBezTo>
                <a:cubicBezTo>
                  <a:pt x="457203" y="849983"/>
                  <a:pt x="385716" y="897117"/>
                  <a:pt x="310302" y="876692"/>
                </a:cubicBezTo>
                <a:cubicBezTo>
                  <a:pt x="234888" y="856267"/>
                  <a:pt x="160351" y="870296"/>
                  <a:pt x="102913" y="73057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38" name="Shape 1038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012065"/>
      </a:dk2>
      <a:lt2>
        <a:srgbClr val="EEEEEE"/>
      </a:lt2>
      <a:accent1>
        <a:srgbClr val="1959BC"/>
      </a:accent1>
      <a:accent2>
        <a:srgbClr val="2971CC"/>
      </a:accent2>
      <a:accent3>
        <a:srgbClr val="4A88D1"/>
      </a:accent3>
      <a:accent4>
        <a:srgbClr val="71B1F5"/>
      </a:accent4>
      <a:accent5>
        <a:srgbClr val="F7F7F7"/>
      </a:accent5>
      <a:accent6>
        <a:srgbClr val="EEFF41"/>
      </a:accent6>
      <a:hlink>
        <a:srgbClr val="FFFFFF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