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Lst>
  <p:sldSz cx="18288000" cy="10287000"/>
  <p:notesSz cx="6858000" cy="9144000"/>
  <p:embeddedFontLst>
    <p:embeddedFont>
      <p:font typeface="Horizon" charset="1" panose="02000500000000000000"/>
      <p:regular r:id="rId26"/>
    </p:embeddedFont>
    <p:embeddedFont>
      <p:font typeface="Proxima Nova" charset="1" panose="02000506030000020004"/>
      <p:regular r:id="rId27"/>
    </p:embeddedFont>
    <p:embeddedFont>
      <p:font typeface="Proxima Nova Bold" charset="1" panose="02000506030000020004"/>
      <p:regular r:id="rId28"/>
    </p:embeddedFont>
    <p:embeddedFont>
      <p:font typeface="Proxima Nova Bold Italics" charset="1" panose="02000506030000020004"/>
      <p:regular r:id="rId29"/>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slides/slide16.xml" Type="http://schemas.openxmlformats.org/officeDocument/2006/relationships/slide"/><Relationship Id="rId22" Target="slides/slide17.xml" Type="http://schemas.openxmlformats.org/officeDocument/2006/relationships/slide"/><Relationship Id="rId23" Target="slides/slide18.xml" Type="http://schemas.openxmlformats.org/officeDocument/2006/relationships/slide"/><Relationship Id="rId24" Target="slides/slide19.xml" Type="http://schemas.openxmlformats.org/officeDocument/2006/relationships/slide"/><Relationship Id="rId25" Target="slides/slide20.xml" Type="http://schemas.openxmlformats.org/officeDocument/2006/relationships/slide"/><Relationship Id="rId26" Target="fonts/font26.fntdata" Type="http://schemas.openxmlformats.org/officeDocument/2006/relationships/font"/><Relationship Id="rId27" Target="fonts/font27.fntdata" Type="http://schemas.openxmlformats.org/officeDocument/2006/relationships/font"/><Relationship Id="rId28" Target="fonts/font28.fntdata" Type="http://schemas.openxmlformats.org/officeDocument/2006/relationships/font"/><Relationship Id="rId29" Target="fonts/font29.fntdata" Type="http://schemas.openxmlformats.org/officeDocument/2006/relationships/font"/><Relationship Id="rId3" Target="viewProps.xml" Type="http://schemas.openxmlformats.org/officeDocument/2006/relationships/viewProps"/><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jpeg" Type="http://schemas.openxmlformats.org/officeDocument/2006/relationships/image"/><Relationship Id="rId3" Target="../media/image4.pn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jpeg" Type="http://schemas.openxmlformats.org/officeDocument/2006/relationships/image"/><Relationship Id="rId3" Target="../media/image6.pn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7.png" Type="http://schemas.openxmlformats.org/officeDocument/2006/relationships/image"/><Relationship Id="rId3" Target="../media/image8.jpe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9.jpeg" Type="http://schemas.openxmlformats.org/officeDocument/2006/relationships/image"/><Relationship Id="rId3" Target="../media/image10.pn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1.jpeg" Type="http://schemas.openxmlformats.org/officeDocument/2006/relationships/image"/><Relationship Id="rId3" Target="../media/image12.pn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jpeg" Type="http://schemas.openxmlformats.org/officeDocument/2006/relationships/image"/><Relationship Id="rId3" Target="../media/image13.pn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4.jpeg" Type="http://schemas.openxmlformats.org/officeDocument/2006/relationships/image"/><Relationship Id="rId3" Target="../media/image15.pn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6.jpeg" Type="http://schemas.openxmlformats.org/officeDocument/2006/relationships/image"/><Relationship Id="rId3" Target="../media/image17.png" Type="http://schemas.openxmlformats.org/officeDocument/2006/relationships/image"/><Relationship Id="rId4" Target="../media/image18.png" Type="http://schemas.openxmlformats.org/officeDocument/2006/relationships/image"/><Relationship Id="rId5" Target="../media/image19.png" Type="http://schemas.openxmlformats.org/officeDocument/2006/relationships/image"/><Relationship Id="rId6" Target="../media/image20.pn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4.jpeg" Type="http://schemas.openxmlformats.org/officeDocument/2006/relationships/image"/><Relationship Id="rId3" Target="../media/image21.pn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2.jpeg" Type="http://schemas.openxmlformats.org/officeDocument/2006/relationships/image"/><Relationship Id="rId3" Target="../media/image23.jpeg" Type="http://schemas.openxmlformats.org/officeDocument/2006/relationships/image"/><Relationship Id="rId4" Target="../media/image24.jpeg" Type="http://schemas.openxmlformats.org/officeDocument/2006/relationships/image"/><Relationship Id="rId5" Target="../media/image25.jpeg" Type="http://schemas.openxmlformats.org/officeDocument/2006/relationships/image"/><Relationship Id="rId6" Target="../media/image26.jpe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jpeg" Type="http://schemas.openxmlformats.org/officeDocument/2006/relationships/image"/><Relationship Id="rId3" Target="../media/image27.pn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4.jpeg" Type="http://schemas.openxmlformats.org/officeDocument/2006/relationships/image"/><Relationship Id="rId3" Target="../media/image28.pn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jpeg" Type="http://schemas.openxmlformats.org/officeDocument/2006/relationships/image"/><Relationship Id="rId3" Target="../media/image29.pn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0.jpeg" Type="http://schemas.openxmlformats.org/officeDocument/2006/relationships/image"/><Relationship Id="rId3" Target="../media/image31.pn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2.jpe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s>
</file>

<file path=ppt/slides/_rels/slide1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3.jpeg" Type="http://schemas.openxmlformats.org/officeDocument/2006/relationships/image"/><Relationship Id="rId3" Target="../media/image34.png" Type="http://schemas.openxmlformats.org/officeDocument/2006/relationships/image"/></Relationships>
</file>

<file path=ppt/slides/_rels/slide19.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43.png" Type="http://schemas.openxmlformats.org/officeDocument/2006/relationships/image"/><Relationship Id="rId11" Target="../media/image44.svg" Type="http://schemas.openxmlformats.org/officeDocument/2006/relationships/image"/><Relationship Id="rId12" Target="../media/image45.png" Type="http://schemas.openxmlformats.org/officeDocument/2006/relationships/image"/><Relationship Id="rId13" Target="../media/image46.svg" Type="http://schemas.openxmlformats.org/officeDocument/2006/relationships/image"/><Relationship Id="rId14" Target="../media/image47.png" Type="http://schemas.openxmlformats.org/officeDocument/2006/relationships/image"/><Relationship Id="rId15" Target="../media/image48.svg" Type="http://schemas.openxmlformats.org/officeDocument/2006/relationships/image"/><Relationship Id="rId16" Target="../media/image49.png" Type="http://schemas.openxmlformats.org/officeDocument/2006/relationships/image"/><Relationship Id="rId17" Target="../media/image50.svg" Type="http://schemas.openxmlformats.org/officeDocument/2006/relationships/image"/><Relationship Id="rId18" Target="../media/image51.png" Type="http://schemas.openxmlformats.org/officeDocument/2006/relationships/image"/><Relationship Id="rId19" Target="../media/image52.svg" Type="http://schemas.openxmlformats.org/officeDocument/2006/relationships/image"/><Relationship Id="rId2" Target="../media/image35.png" Type="http://schemas.openxmlformats.org/officeDocument/2006/relationships/image"/><Relationship Id="rId20" Target="../media/image53.png" Type="http://schemas.openxmlformats.org/officeDocument/2006/relationships/image"/><Relationship Id="rId21" Target="../media/image54.svg" Type="http://schemas.openxmlformats.org/officeDocument/2006/relationships/image"/><Relationship Id="rId22" Target="../media/image55.png" Type="http://schemas.openxmlformats.org/officeDocument/2006/relationships/image"/><Relationship Id="rId23" Target="../media/image56.svg" Type="http://schemas.openxmlformats.org/officeDocument/2006/relationships/image"/><Relationship Id="rId24" Target="../media/image57.png" Type="http://schemas.openxmlformats.org/officeDocument/2006/relationships/image"/><Relationship Id="rId25" Target="../media/image58.svg" Type="http://schemas.openxmlformats.org/officeDocument/2006/relationships/image"/><Relationship Id="rId26" Target="../media/image59.png" Type="http://schemas.openxmlformats.org/officeDocument/2006/relationships/image"/><Relationship Id="rId27" Target="../media/image60.svg" Type="http://schemas.openxmlformats.org/officeDocument/2006/relationships/image"/><Relationship Id="rId28" Target="../media/image61.png" Type="http://schemas.openxmlformats.org/officeDocument/2006/relationships/image"/><Relationship Id="rId29" Target="../media/image62.svg" Type="http://schemas.openxmlformats.org/officeDocument/2006/relationships/image"/><Relationship Id="rId3" Target="../media/image36.svg" Type="http://schemas.openxmlformats.org/officeDocument/2006/relationships/image"/><Relationship Id="rId30" Target="../media/image63.png" Type="http://schemas.openxmlformats.org/officeDocument/2006/relationships/image"/><Relationship Id="rId31" Target="../media/image64.svg" Type="http://schemas.openxmlformats.org/officeDocument/2006/relationships/image"/><Relationship Id="rId32" Target="../media/image65.png" Type="http://schemas.openxmlformats.org/officeDocument/2006/relationships/image"/><Relationship Id="rId33" Target="../media/image66.svg" Type="http://schemas.openxmlformats.org/officeDocument/2006/relationships/image"/><Relationship Id="rId34" Target="../media/image67.png" Type="http://schemas.openxmlformats.org/officeDocument/2006/relationships/image"/><Relationship Id="rId35" Target="../media/image68.svg" Type="http://schemas.openxmlformats.org/officeDocument/2006/relationships/image"/><Relationship Id="rId36" Target="../media/image69.png" Type="http://schemas.openxmlformats.org/officeDocument/2006/relationships/image"/><Relationship Id="rId37" Target="../media/image70.svg" Type="http://schemas.openxmlformats.org/officeDocument/2006/relationships/image"/><Relationship Id="rId38" Target="../media/image71.png" Type="http://schemas.openxmlformats.org/officeDocument/2006/relationships/image"/><Relationship Id="rId39" Target="../media/image72.svg" Type="http://schemas.openxmlformats.org/officeDocument/2006/relationships/image"/><Relationship Id="rId4" Target="../media/image37.png" Type="http://schemas.openxmlformats.org/officeDocument/2006/relationships/image"/><Relationship Id="rId40" Target="../media/image73.png" Type="http://schemas.openxmlformats.org/officeDocument/2006/relationships/image"/><Relationship Id="rId41" Target="../media/image74.svg" Type="http://schemas.openxmlformats.org/officeDocument/2006/relationships/image"/><Relationship Id="rId42" Target="../media/image75.png" Type="http://schemas.openxmlformats.org/officeDocument/2006/relationships/image"/><Relationship Id="rId43" Target="../media/image76.svg" Type="http://schemas.openxmlformats.org/officeDocument/2006/relationships/image"/><Relationship Id="rId44" Target="../media/image77.png" Type="http://schemas.openxmlformats.org/officeDocument/2006/relationships/image"/><Relationship Id="rId45" Target="../media/image78.svg" Type="http://schemas.openxmlformats.org/officeDocument/2006/relationships/image"/><Relationship Id="rId46" Target="../media/image79.png" Type="http://schemas.openxmlformats.org/officeDocument/2006/relationships/image"/><Relationship Id="rId47" Target="../media/image80.svg" Type="http://schemas.openxmlformats.org/officeDocument/2006/relationships/image"/><Relationship Id="rId48" Target="../media/image81.png" Type="http://schemas.openxmlformats.org/officeDocument/2006/relationships/image"/><Relationship Id="rId49" Target="../media/image82.svg" Type="http://schemas.openxmlformats.org/officeDocument/2006/relationships/image"/><Relationship Id="rId5" Target="../media/image38.svg" Type="http://schemas.openxmlformats.org/officeDocument/2006/relationships/image"/><Relationship Id="rId50" Target="../media/image83.png" Type="http://schemas.openxmlformats.org/officeDocument/2006/relationships/image"/><Relationship Id="rId51" Target="../media/image84.svg" Type="http://schemas.openxmlformats.org/officeDocument/2006/relationships/image"/><Relationship Id="rId52" Target="../media/image85.png" Type="http://schemas.openxmlformats.org/officeDocument/2006/relationships/image"/><Relationship Id="rId53" Target="../media/image86.svg" Type="http://schemas.openxmlformats.org/officeDocument/2006/relationships/image"/><Relationship Id="rId54" Target="../media/image87.png" Type="http://schemas.openxmlformats.org/officeDocument/2006/relationships/image"/><Relationship Id="rId55" Target="../media/image88.svg" Type="http://schemas.openxmlformats.org/officeDocument/2006/relationships/image"/><Relationship Id="rId56" Target="../media/image89.png" Type="http://schemas.openxmlformats.org/officeDocument/2006/relationships/image"/><Relationship Id="rId57" Target="../media/image90.svg" Type="http://schemas.openxmlformats.org/officeDocument/2006/relationships/image"/><Relationship Id="rId58" Target="../media/image91.png" Type="http://schemas.openxmlformats.org/officeDocument/2006/relationships/image"/><Relationship Id="rId59" Target="../media/image92.svg" Type="http://schemas.openxmlformats.org/officeDocument/2006/relationships/image"/><Relationship Id="rId6" Target="../media/image39.png" Type="http://schemas.openxmlformats.org/officeDocument/2006/relationships/image"/><Relationship Id="rId60" Target="../media/image93.png" Type="http://schemas.openxmlformats.org/officeDocument/2006/relationships/image"/><Relationship Id="rId61" Target="../media/image94.svg" Type="http://schemas.openxmlformats.org/officeDocument/2006/relationships/image"/><Relationship Id="rId62" Target="../media/image95.png" Type="http://schemas.openxmlformats.org/officeDocument/2006/relationships/image"/><Relationship Id="rId63" Target="../media/image96.svg" Type="http://schemas.openxmlformats.org/officeDocument/2006/relationships/image"/><Relationship Id="rId64" Target="../media/image97.png" Type="http://schemas.openxmlformats.org/officeDocument/2006/relationships/image"/><Relationship Id="rId65" Target="../media/image98.svg" Type="http://schemas.openxmlformats.org/officeDocument/2006/relationships/image"/><Relationship Id="rId66" Target="../media/image99.png" Type="http://schemas.openxmlformats.org/officeDocument/2006/relationships/image"/><Relationship Id="rId67" Target="../media/image100.svg" Type="http://schemas.openxmlformats.org/officeDocument/2006/relationships/image"/><Relationship Id="rId68" Target="../media/image101.png" Type="http://schemas.openxmlformats.org/officeDocument/2006/relationships/image"/><Relationship Id="rId69" Target="../media/image102.svg" Type="http://schemas.openxmlformats.org/officeDocument/2006/relationships/image"/><Relationship Id="rId7" Target="../media/image40.svg" Type="http://schemas.openxmlformats.org/officeDocument/2006/relationships/image"/><Relationship Id="rId70" Target="../media/image103.png" Type="http://schemas.openxmlformats.org/officeDocument/2006/relationships/image"/><Relationship Id="rId71" Target="../media/image104.svg" Type="http://schemas.openxmlformats.org/officeDocument/2006/relationships/image"/><Relationship Id="rId72" Target="../media/image105.png" Type="http://schemas.openxmlformats.org/officeDocument/2006/relationships/image"/><Relationship Id="rId73" Target="../media/image106.svg" Type="http://schemas.openxmlformats.org/officeDocument/2006/relationships/image"/><Relationship Id="rId74" Target="../media/image107.png" Type="http://schemas.openxmlformats.org/officeDocument/2006/relationships/image"/><Relationship Id="rId75" Target="../media/image108.svg" Type="http://schemas.openxmlformats.org/officeDocument/2006/relationships/image"/><Relationship Id="rId76" Target="../media/image109.png" Type="http://schemas.openxmlformats.org/officeDocument/2006/relationships/image"/><Relationship Id="rId77" Target="../media/image110.svg" Type="http://schemas.openxmlformats.org/officeDocument/2006/relationships/image"/><Relationship Id="rId78" Target="../media/image111.png" Type="http://schemas.openxmlformats.org/officeDocument/2006/relationships/image"/><Relationship Id="rId79" Target="../media/image112.svg" Type="http://schemas.openxmlformats.org/officeDocument/2006/relationships/image"/><Relationship Id="rId8" Target="../media/image41.png" Type="http://schemas.openxmlformats.org/officeDocument/2006/relationships/image"/><Relationship Id="rId9" Target="../media/image42.svg" Type="http://schemas.openxmlformats.org/officeDocument/2006/relationships/image"/></Relationships>
</file>

<file path=ppt/slides/_rels/slide2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13.png" Type="http://schemas.openxmlformats.org/officeDocument/2006/relationships/image"/><Relationship Id="rId3" Target="../media/image114.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115844" t="-8860" r="-51167" b="-207401"/>
            </a:stretch>
          </a:blipFill>
        </p:spPr>
      </p:sp>
      <p:sp>
        <p:nvSpPr>
          <p:cNvPr name="TextBox 3" id="3"/>
          <p:cNvSpPr txBox="true"/>
          <p:nvPr/>
        </p:nvSpPr>
        <p:spPr>
          <a:xfrm rot="0">
            <a:off x="1028700" y="898468"/>
            <a:ext cx="16230600" cy="3781244"/>
          </a:xfrm>
          <a:prstGeom prst="rect">
            <a:avLst/>
          </a:prstGeom>
        </p:spPr>
        <p:txBody>
          <a:bodyPr anchor="t" rtlCol="false" tIns="0" lIns="0" bIns="0" rIns="0">
            <a:spAutoFit/>
          </a:bodyPr>
          <a:lstStyle/>
          <a:p>
            <a:pPr algn="ctr">
              <a:lnSpc>
                <a:spcPts val="13720"/>
              </a:lnSpc>
            </a:pPr>
            <a:r>
              <a:rPr lang="en-US" sz="15245">
                <a:solidFill>
                  <a:srgbClr val="FFFFFF"/>
                </a:solidFill>
                <a:latin typeface="Horizon"/>
                <a:ea typeface="Horizon"/>
                <a:cs typeface="Horizon"/>
                <a:sym typeface="Horizon"/>
              </a:rPr>
              <a:t>PILOT TRAINING</a:t>
            </a:r>
          </a:p>
        </p:txBody>
      </p:sp>
      <p:sp>
        <p:nvSpPr>
          <p:cNvPr name="Freeform 4" id="4"/>
          <p:cNvSpPr/>
          <p:nvPr/>
        </p:nvSpPr>
        <p:spPr>
          <a:xfrm flipH="false" flipV="false" rot="0">
            <a:off x="1028700" y="2655740"/>
            <a:ext cx="16062624" cy="7631260"/>
          </a:xfrm>
          <a:custGeom>
            <a:avLst/>
            <a:gdLst/>
            <a:ahLst/>
            <a:cxnLst/>
            <a:rect r="r" b="b" t="t" l="l"/>
            <a:pathLst>
              <a:path h="7631260" w="16062624">
                <a:moveTo>
                  <a:pt x="0" y="0"/>
                </a:moveTo>
                <a:lnTo>
                  <a:pt x="16062624" y="0"/>
                </a:lnTo>
                <a:lnTo>
                  <a:pt x="16062624" y="7631260"/>
                </a:lnTo>
                <a:lnTo>
                  <a:pt x="0" y="7631260"/>
                </a:lnTo>
                <a:lnTo>
                  <a:pt x="0" y="0"/>
                </a:lnTo>
                <a:close/>
              </a:path>
            </a:pathLst>
          </a:custGeom>
          <a:blipFill>
            <a:blip r:embed="rId3"/>
            <a:stretch>
              <a:fillRect l="0" t="-21320" r="0" b="-194603"/>
            </a:stretch>
          </a:blipFill>
        </p:spPr>
      </p:sp>
      <p:sp>
        <p:nvSpPr>
          <p:cNvPr name="TextBox 5" id="5"/>
          <p:cNvSpPr txBox="true"/>
          <p:nvPr/>
        </p:nvSpPr>
        <p:spPr>
          <a:xfrm rot="0">
            <a:off x="14228123" y="4448572"/>
            <a:ext cx="2133079" cy="231140"/>
          </a:xfrm>
          <a:prstGeom prst="rect">
            <a:avLst/>
          </a:prstGeom>
        </p:spPr>
        <p:txBody>
          <a:bodyPr anchor="t" rtlCol="false" tIns="0" lIns="0" bIns="0" rIns="0">
            <a:spAutoFit/>
          </a:bodyPr>
          <a:lstStyle/>
          <a:p>
            <a:pPr algn="ctr">
              <a:lnSpc>
                <a:spcPts val="1599"/>
              </a:lnSpc>
              <a:spcBef>
                <a:spcPct val="0"/>
              </a:spcBef>
            </a:pPr>
            <a:r>
              <a:rPr lang="en-US" sz="1599">
                <a:solidFill>
                  <a:srgbClr val="7BAFBD"/>
                </a:solidFill>
                <a:latin typeface="Horizon"/>
                <a:ea typeface="Horizon"/>
                <a:cs typeface="Horizon"/>
                <a:sym typeface="Horizon"/>
              </a:rPr>
              <a:t>A WORKSHOP</a:t>
            </a:r>
          </a:p>
        </p:txBody>
      </p:sp>
      <p:sp>
        <p:nvSpPr>
          <p:cNvPr name="TextBox 6" id="6"/>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7" id="7"/>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5492432"/>
            <a:ext cx="18288000" cy="4794568"/>
          </a:xfrm>
          <a:custGeom>
            <a:avLst/>
            <a:gdLst/>
            <a:ahLst/>
            <a:cxnLst/>
            <a:rect r="r" b="b" t="t" l="l"/>
            <a:pathLst>
              <a:path h="4794568" w="18288000">
                <a:moveTo>
                  <a:pt x="0" y="0"/>
                </a:moveTo>
                <a:lnTo>
                  <a:pt x="18288000" y="0"/>
                </a:lnTo>
                <a:lnTo>
                  <a:pt x="18288000" y="4794568"/>
                </a:lnTo>
                <a:lnTo>
                  <a:pt x="0" y="4794568"/>
                </a:lnTo>
                <a:lnTo>
                  <a:pt x="0" y="0"/>
                </a:lnTo>
                <a:close/>
              </a:path>
            </a:pathLst>
          </a:custGeom>
          <a:blipFill>
            <a:blip r:embed="rId2"/>
            <a:stretch>
              <a:fillRect l="-115844" t="-19010" r="-51167" b="-559545"/>
            </a:stretch>
          </a:blipFill>
        </p:spPr>
      </p:sp>
      <p:sp>
        <p:nvSpPr>
          <p:cNvPr name="Freeform 3" id="3"/>
          <p:cNvSpPr/>
          <p:nvPr/>
        </p:nvSpPr>
        <p:spPr>
          <a:xfrm flipH="false" flipV="false" rot="0">
            <a:off x="2993557" y="4166401"/>
            <a:ext cx="11480459" cy="7043598"/>
          </a:xfrm>
          <a:custGeom>
            <a:avLst/>
            <a:gdLst/>
            <a:ahLst/>
            <a:cxnLst/>
            <a:rect r="r" b="b" t="t" l="l"/>
            <a:pathLst>
              <a:path h="7043598" w="11480459">
                <a:moveTo>
                  <a:pt x="0" y="0"/>
                </a:moveTo>
                <a:lnTo>
                  <a:pt x="11480459" y="0"/>
                </a:lnTo>
                <a:lnTo>
                  <a:pt x="11480459" y="7043598"/>
                </a:lnTo>
                <a:lnTo>
                  <a:pt x="0" y="7043598"/>
                </a:lnTo>
                <a:lnTo>
                  <a:pt x="0" y="0"/>
                </a:lnTo>
                <a:close/>
              </a:path>
            </a:pathLst>
          </a:custGeom>
          <a:blipFill>
            <a:blip r:embed="rId3"/>
            <a:stretch>
              <a:fillRect l="-74122" t="-49835" r="-89873" b="-122323"/>
            </a:stretch>
          </a:blipFill>
        </p:spPr>
      </p:sp>
      <p:grpSp>
        <p:nvGrpSpPr>
          <p:cNvPr name="Group 4" id="4"/>
          <p:cNvGrpSpPr/>
          <p:nvPr/>
        </p:nvGrpSpPr>
        <p:grpSpPr>
          <a:xfrm rot="0">
            <a:off x="1033055" y="3468536"/>
            <a:ext cx="5834793" cy="697865"/>
            <a:chOff x="0" y="0"/>
            <a:chExt cx="7779724" cy="930487"/>
          </a:xfrm>
        </p:grpSpPr>
        <p:sp>
          <p:nvSpPr>
            <p:cNvPr name="TextBox 5" id="5"/>
            <p:cNvSpPr txBox="true"/>
            <p:nvPr/>
          </p:nvSpPr>
          <p:spPr>
            <a:xfrm rot="0">
              <a:off x="0" y="19050"/>
              <a:ext cx="7779724" cy="545677"/>
            </a:xfrm>
            <a:prstGeom prst="rect">
              <a:avLst/>
            </a:prstGeom>
          </p:spPr>
          <p:txBody>
            <a:bodyPr anchor="t" rtlCol="false" tIns="0" lIns="0" bIns="0" rIns="0">
              <a:spAutoFit/>
            </a:bodyPr>
            <a:lstStyle/>
            <a:p>
              <a:pPr algn="l" marL="0" indent="0" lvl="0">
                <a:lnSpc>
                  <a:spcPts val="2799"/>
                </a:lnSpc>
                <a:spcBef>
                  <a:spcPct val="0"/>
                </a:spcBef>
              </a:pPr>
              <a:r>
                <a:rPr lang="en-US" sz="2799" strike="noStrike" u="none">
                  <a:solidFill>
                    <a:srgbClr val="343434"/>
                  </a:solidFill>
                  <a:latin typeface="Horizon"/>
                  <a:ea typeface="Horizon"/>
                  <a:cs typeface="Horizon"/>
                  <a:sym typeface="Horizon"/>
                </a:rPr>
                <a:t>introduction</a:t>
              </a:r>
            </a:p>
          </p:txBody>
        </p:sp>
        <p:sp>
          <p:nvSpPr>
            <p:cNvPr name="TextBox 6" id="6"/>
            <p:cNvSpPr txBox="true"/>
            <p:nvPr/>
          </p:nvSpPr>
          <p:spPr>
            <a:xfrm rot="0">
              <a:off x="0" y="593302"/>
              <a:ext cx="7779724" cy="337185"/>
            </a:xfrm>
            <a:prstGeom prst="rect">
              <a:avLst/>
            </a:prstGeom>
          </p:spPr>
          <p:txBody>
            <a:bodyPr anchor="t" rtlCol="false" tIns="0" lIns="0" bIns="0" rIns="0">
              <a:spAutoFit/>
            </a:bodyPr>
            <a:lstStyle/>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Elaborate on your topic here.</a:t>
              </a:r>
            </a:p>
          </p:txBody>
        </p:sp>
      </p:grpSp>
      <p:sp>
        <p:nvSpPr>
          <p:cNvPr name="TextBox 7" id="7"/>
          <p:cNvSpPr txBox="true"/>
          <p:nvPr/>
        </p:nvSpPr>
        <p:spPr>
          <a:xfrm rot="0">
            <a:off x="1028700" y="1076325"/>
            <a:ext cx="9692142" cy="1964055"/>
          </a:xfrm>
          <a:prstGeom prst="rect">
            <a:avLst/>
          </a:prstGeom>
        </p:spPr>
        <p:txBody>
          <a:bodyPr anchor="t" rtlCol="false" tIns="0" lIns="0" bIns="0" rIns="0">
            <a:spAutoFit/>
          </a:bodyPr>
          <a:lstStyle/>
          <a:p>
            <a:pPr algn="l" marL="0" indent="0" lvl="0">
              <a:lnSpc>
                <a:spcPts val="7200"/>
              </a:lnSpc>
              <a:spcBef>
                <a:spcPct val="0"/>
              </a:spcBef>
            </a:pPr>
            <a:r>
              <a:rPr lang="en-US" b="true" sz="7200" strike="noStrike" u="none">
                <a:solidFill>
                  <a:srgbClr val="343434"/>
                </a:solidFill>
                <a:latin typeface="Horizon"/>
                <a:ea typeface="Horizon"/>
                <a:cs typeface="Horizon"/>
                <a:sym typeface="Horizon"/>
              </a:rPr>
              <a:t>TABLE OF CONTENTS</a:t>
            </a:r>
          </a:p>
        </p:txBody>
      </p:sp>
      <p:grpSp>
        <p:nvGrpSpPr>
          <p:cNvPr name="Group 8" id="8"/>
          <p:cNvGrpSpPr/>
          <p:nvPr/>
        </p:nvGrpSpPr>
        <p:grpSpPr>
          <a:xfrm rot="0">
            <a:off x="1028700" y="4445635"/>
            <a:ext cx="5834793" cy="697865"/>
            <a:chOff x="0" y="0"/>
            <a:chExt cx="7779724" cy="930487"/>
          </a:xfrm>
        </p:grpSpPr>
        <p:sp>
          <p:nvSpPr>
            <p:cNvPr name="TextBox 9" id="9"/>
            <p:cNvSpPr txBox="true"/>
            <p:nvPr/>
          </p:nvSpPr>
          <p:spPr>
            <a:xfrm rot="0">
              <a:off x="0" y="19050"/>
              <a:ext cx="7779724" cy="545677"/>
            </a:xfrm>
            <a:prstGeom prst="rect">
              <a:avLst/>
            </a:prstGeom>
          </p:spPr>
          <p:txBody>
            <a:bodyPr anchor="t" rtlCol="false" tIns="0" lIns="0" bIns="0" rIns="0">
              <a:spAutoFit/>
            </a:bodyPr>
            <a:lstStyle/>
            <a:p>
              <a:pPr algn="l" marL="0" indent="0" lvl="0">
                <a:lnSpc>
                  <a:spcPts val="2799"/>
                </a:lnSpc>
                <a:spcBef>
                  <a:spcPct val="0"/>
                </a:spcBef>
              </a:pPr>
              <a:r>
                <a:rPr lang="en-US" sz="2799">
                  <a:solidFill>
                    <a:srgbClr val="343434"/>
                  </a:solidFill>
                  <a:latin typeface="Horizon"/>
                  <a:ea typeface="Horizon"/>
                  <a:cs typeface="Horizon"/>
                  <a:sym typeface="Horizon"/>
                </a:rPr>
                <a:t>about us</a:t>
              </a:r>
            </a:p>
          </p:txBody>
        </p:sp>
        <p:sp>
          <p:nvSpPr>
            <p:cNvPr name="TextBox 10" id="10"/>
            <p:cNvSpPr txBox="true"/>
            <p:nvPr/>
          </p:nvSpPr>
          <p:spPr>
            <a:xfrm rot="0">
              <a:off x="0" y="593302"/>
              <a:ext cx="7779724" cy="337185"/>
            </a:xfrm>
            <a:prstGeom prst="rect">
              <a:avLst/>
            </a:prstGeom>
          </p:spPr>
          <p:txBody>
            <a:bodyPr anchor="t" rtlCol="false" tIns="0" lIns="0" bIns="0" rIns="0">
              <a:spAutoFit/>
            </a:bodyPr>
            <a:lstStyle/>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Elaborate on your topic here.</a:t>
              </a:r>
            </a:p>
          </p:txBody>
        </p:sp>
      </p:grpSp>
      <p:grpSp>
        <p:nvGrpSpPr>
          <p:cNvPr name="Group 11" id="11"/>
          <p:cNvGrpSpPr/>
          <p:nvPr/>
        </p:nvGrpSpPr>
        <p:grpSpPr>
          <a:xfrm rot="0">
            <a:off x="9148355" y="3468536"/>
            <a:ext cx="5834793" cy="697865"/>
            <a:chOff x="0" y="0"/>
            <a:chExt cx="7779724" cy="930487"/>
          </a:xfrm>
        </p:grpSpPr>
        <p:sp>
          <p:nvSpPr>
            <p:cNvPr name="TextBox 12" id="12"/>
            <p:cNvSpPr txBox="true"/>
            <p:nvPr/>
          </p:nvSpPr>
          <p:spPr>
            <a:xfrm rot="0">
              <a:off x="0" y="19050"/>
              <a:ext cx="7779724" cy="545677"/>
            </a:xfrm>
            <a:prstGeom prst="rect">
              <a:avLst/>
            </a:prstGeom>
          </p:spPr>
          <p:txBody>
            <a:bodyPr anchor="t" rtlCol="false" tIns="0" lIns="0" bIns="0" rIns="0">
              <a:spAutoFit/>
            </a:bodyPr>
            <a:lstStyle/>
            <a:p>
              <a:pPr algn="l" marL="0" indent="0" lvl="0">
                <a:lnSpc>
                  <a:spcPts val="2799"/>
                </a:lnSpc>
                <a:spcBef>
                  <a:spcPct val="0"/>
                </a:spcBef>
              </a:pPr>
              <a:r>
                <a:rPr lang="en-US" sz="2799">
                  <a:solidFill>
                    <a:srgbClr val="343434"/>
                  </a:solidFill>
                  <a:latin typeface="Horizon"/>
                  <a:ea typeface="Horizon"/>
                  <a:cs typeface="Horizon"/>
                  <a:sym typeface="Horizon"/>
                </a:rPr>
                <a:t>our projects</a:t>
              </a:r>
            </a:p>
          </p:txBody>
        </p:sp>
        <p:sp>
          <p:nvSpPr>
            <p:cNvPr name="TextBox 13" id="13"/>
            <p:cNvSpPr txBox="true"/>
            <p:nvPr/>
          </p:nvSpPr>
          <p:spPr>
            <a:xfrm rot="0">
              <a:off x="0" y="593302"/>
              <a:ext cx="7779724" cy="337185"/>
            </a:xfrm>
            <a:prstGeom prst="rect">
              <a:avLst/>
            </a:prstGeom>
          </p:spPr>
          <p:txBody>
            <a:bodyPr anchor="t" rtlCol="false" tIns="0" lIns="0" bIns="0" rIns="0">
              <a:spAutoFit/>
            </a:bodyPr>
            <a:lstStyle/>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Elaborate on your topic here.</a:t>
              </a:r>
            </a:p>
          </p:txBody>
        </p:sp>
      </p:grpSp>
      <p:grpSp>
        <p:nvGrpSpPr>
          <p:cNvPr name="Group 14" id="14"/>
          <p:cNvGrpSpPr/>
          <p:nvPr/>
        </p:nvGrpSpPr>
        <p:grpSpPr>
          <a:xfrm rot="0">
            <a:off x="9148355" y="4445635"/>
            <a:ext cx="5834793" cy="697865"/>
            <a:chOff x="0" y="0"/>
            <a:chExt cx="7779724" cy="930487"/>
          </a:xfrm>
        </p:grpSpPr>
        <p:sp>
          <p:nvSpPr>
            <p:cNvPr name="TextBox 15" id="15"/>
            <p:cNvSpPr txBox="true"/>
            <p:nvPr/>
          </p:nvSpPr>
          <p:spPr>
            <a:xfrm rot="0">
              <a:off x="0" y="19050"/>
              <a:ext cx="7779724" cy="545677"/>
            </a:xfrm>
            <a:prstGeom prst="rect">
              <a:avLst/>
            </a:prstGeom>
          </p:spPr>
          <p:txBody>
            <a:bodyPr anchor="t" rtlCol="false" tIns="0" lIns="0" bIns="0" rIns="0">
              <a:spAutoFit/>
            </a:bodyPr>
            <a:lstStyle/>
            <a:p>
              <a:pPr algn="l" marL="0" indent="0" lvl="0">
                <a:lnSpc>
                  <a:spcPts val="2799"/>
                </a:lnSpc>
                <a:spcBef>
                  <a:spcPct val="0"/>
                </a:spcBef>
              </a:pPr>
              <a:r>
                <a:rPr lang="en-US" sz="2799">
                  <a:solidFill>
                    <a:srgbClr val="343434"/>
                  </a:solidFill>
                  <a:latin typeface="Horizon"/>
                  <a:ea typeface="Horizon"/>
                  <a:cs typeface="Horizon"/>
                  <a:sym typeface="Horizon"/>
                </a:rPr>
                <a:t>chapter title</a:t>
              </a:r>
            </a:p>
          </p:txBody>
        </p:sp>
        <p:sp>
          <p:nvSpPr>
            <p:cNvPr name="TextBox 16" id="16"/>
            <p:cNvSpPr txBox="true"/>
            <p:nvPr/>
          </p:nvSpPr>
          <p:spPr>
            <a:xfrm rot="0">
              <a:off x="0" y="593302"/>
              <a:ext cx="7779724" cy="337185"/>
            </a:xfrm>
            <a:prstGeom prst="rect">
              <a:avLst/>
            </a:prstGeom>
          </p:spPr>
          <p:txBody>
            <a:bodyPr anchor="t" rtlCol="false" tIns="0" lIns="0" bIns="0" rIns="0">
              <a:spAutoFit/>
            </a:bodyPr>
            <a:lstStyle/>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Elaborate on your topic here.</a:t>
              </a:r>
            </a:p>
          </p:txBody>
        </p:sp>
      </p:grpSp>
      <p:sp>
        <p:nvSpPr>
          <p:cNvPr name="TextBox 17" id="17"/>
          <p:cNvSpPr txBox="true"/>
          <p:nvPr/>
        </p:nvSpPr>
        <p:spPr>
          <a:xfrm rot="0">
            <a:off x="298578" y="9701066"/>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18" id="18"/>
          <p:cNvSpPr txBox="true"/>
          <p:nvPr/>
        </p:nvSpPr>
        <p:spPr>
          <a:xfrm rot="0">
            <a:off x="17419932" y="9701066"/>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Tree>
  </p:cSld>
  <p:clrMapOvr>
    <a:masterClrMapping/>
  </p:clrMapOvr>
  <p:transition spd="med">
    <p:push dir="u"/>
  </p:transition>
</p:sld>
</file>

<file path=ppt/slides/slide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166889" t="0" r="-60154" b="-287365"/>
            </a:stretch>
          </a:blipFill>
        </p:spPr>
      </p:sp>
      <p:sp>
        <p:nvSpPr>
          <p:cNvPr name="TextBox 3" id="3"/>
          <p:cNvSpPr txBox="true"/>
          <p:nvPr/>
        </p:nvSpPr>
        <p:spPr>
          <a:xfrm rot="0">
            <a:off x="610971" y="636582"/>
            <a:ext cx="17066058" cy="1549315"/>
          </a:xfrm>
          <a:prstGeom prst="rect">
            <a:avLst/>
          </a:prstGeom>
        </p:spPr>
        <p:txBody>
          <a:bodyPr anchor="t" rtlCol="false" tIns="0" lIns="0" bIns="0" rIns="0">
            <a:spAutoFit/>
          </a:bodyPr>
          <a:lstStyle/>
          <a:p>
            <a:pPr algn="ctr" marL="0" indent="0" lvl="0">
              <a:lnSpc>
                <a:spcPts val="10370"/>
              </a:lnSpc>
              <a:spcBef>
                <a:spcPct val="0"/>
              </a:spcBef>
            </a:pPr>
            <a:r>
              <a:rPr lang="en-US" b="true" sz="11523" strike="noStrike" u="none">
                <a:solidFill>
                  <a:srgbClr val="FFFFFF"/>
                </a:solidFill>
                <a:latin typeface="Horizon"/>
                <a:ea typeface="Horizon"/>
                <a:cs typeface="Horizon"/>
                <a:sym typeface="Horizon"/>
              </a:rPr>
              <a:t>INTRODUCTION</a:t>
            </a:r>
          </a:p>
        </p:txBody>
      </p:sp>
      <p:sp>
        <p:nvSpPr>
          <p:cNvPr name="Freeform 4" id="4"/>
          <p:cNvSpPr/>
          <p:nvPr/>
        </p:nvSpPr>
        <p:spPr>
          <a:xfrm flipH="false" flipV="false" rot="0">
            <a:off x="0" y="1311227"/>
            <a:ext cx="18288000" cy="8975773"/>
          </a:xfrm>
          <a:custGeom>
            <a:avLst/>
            <a:gdLst/>
            <a:ahLst/>
            <a:cxnLst/>
            <a:rect r="r" b="b" t="t" l="l"/>
            <a:pathLst>
              <a:path h="8975773" w="18288000">
                <a:moveTo>
                  <a:pt x="0" y="0"/>
                </a:moveTo>
                <a:lnTo>
                  <a:pt x="18288000" y="0"/>
                </a:lnTo>
                <a:lnTo>
                  <a:pt x="18288000" y="8975773"/>
                </a:lnTo>
                <a:lnTo>
                  <a:pt x="0" y="8975773"/>
                </a:lnTo>
                <a:lnTo>
                  <a:pt x="0" y="0"/>
                </a:lnTo>
                <a:close/>
              </a:path>
            </a:pathLst>
          </a:custGeom>
          <a:blipFill>
            <a:blip r:embed="rId3"/>
            <a:stretch>
              <a:fillRect l="0" t="-20889" r="0" b="-14985"/>
            </a:stretch>
          </a:blipFill>
        </p:spPr>
      </p:sp>
      <p:sp>
        <p:nvSpPr>
          <p:cNvPr name="TextBox 5" id="5"/>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6" id="6"/>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Tree>
  </p:cSld>
  <p:clrMapOvr>
    <a:masterClrMapping/>
  </p:clrMapOvr>
  <p:transition spd="med">
    <p:push dir="u"/>
  </p:transition>
</p:sld>
</file>

<file path=ppt/slides/slide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8924091" cy="10287000"/>
          </a:xfrm>
          <a:custGeom>
            <a:avLst/>
            <a:gdLst/>
            <a:ahLst/>
            <a:cxnLst/>
            <a:rect r="r" b="b" t="t" l="l"/>
            <a:pathLst>
              <a:path h="10287000" w="8924091">
                <a:moveTo>
                  <a:pt x="0" y="0"/>
                </a:moveTo>
                <a:lnTo>
                  <a:pt x="8924091" y="0"/>
                </a:lnTo>
                <a:lnTo>
                  <a:pt x="8924091" y="10287000"/>
                </a:lnTo>
                <a:lnTo>
                  <a:pt x="0" y="10287000"/>
                </a:lnTo>
                <a:lnTo>
                  <a:pt x="0" y="0"/>
                </a:lnTo>
                <a:close/>
              </a:path>
            </a:pathLst>
          </a:custGeom>
          <a:blipFill>
            <a:blip r:embed="rId2"/>
            <a:stretch>
              <a:fillRect l="-14414" t="0" r="-30127" b="0"/>
            </a:stretch>
          </a:blipFill>
        </p:spPr>
      </p:sp>
      <p:sp>
        <p:nvSpPr>
          <p:cNvPr name="TextBox 3" id="3"/>
          <p:cNvSpPr txBox="true"/>
          <p:nvPr/>
        </p:nvSpPr>
        <p:spPr>
          <a:xfrm rot="0">
            <a:off x="9144000" y="2615975"/>
            <a:ext cx="8115300" cy="1049655"/>
          </a:xfrm>
          <a:prstGeom prst="rect">
            <a:avLst/>
          </a:prstGeom>
        </p:spPr>
        <p:txBody>
          <a:bodyPr anchor="t" rtlCol="false" tIns="0" lIns="0" bIns="0" rIns="0">
            <a:spAutoFit/>
          </a:bodyPr>
          <a:lstStyle/>
          <a:p>
            <a:pPr algn="l" marL="0" indent="0" lvl="0">
              <a:lnSpc>
                <a:spcPts val="7200"/>
              </a:lnSpc>
              <a:spcBef>
                <a:spcPct val="0"/>
              </a:spcBef>
            </a:pPr>
            <a:r>
              <a:rPr lang="en-US" b="true" sz="7200" strike="noStrike" u="none">
                <a:solidFill>
                  <a:srgbClr val="343434"/>
                </a:solidFill>
                <a:latin typeface="Horizon"/>
                <a:ea typeface="Horizon"/>
                <a:cs typeface="Horizon"/>
                <a:sym typeface="Horizon"/>
              </a:rPr>
              <a:t>WELCOME</a:t>
            </a:r>
          </a:p>
        </p:txBody>
      </p:sp>
      <p:sp>
        <p:nvSpPr>
          <p:cNvPr name="TextBox 4" id="4"/>
          <p:cNvSpPr txBox="true"/>
          <p:nvPr/>
        </p:nvSpPr>
        <p:spPr>
          <a:xfrm rot="0">
            <a:off x="9144000" y="3815305"/>
            <a:ext cx="8115300" cy="3903345"/>
          </a:xfrm>
          <a:prstGeom prst="rect">
            <a:avLst/>
          </a:prstGeom>
        </p:spPr>
        <p:txBody>
          <a:bodyPr anchor="t" rtlCol="false" tIns="0" lIns="0" bIns="0" rIns="0">
            <a:spAutoFit/>
          </a:bodyPr>
          <a:lstStyle/>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I'm Rain, and I'll be sharing with you my beautiful ideas.</a:t>
            </a:r>
          </a:p>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Follow me at @reallygreatsite to learn more. </a:t>
            </a:r>
          </a:p>
          <a:p>
            <a:pPr algn="l" marL="0" indent="0" lvl="0">
              <a:lnSpc>
                <a:spcPts val="1800"/>
              </a:lnSpc>
              <a:spcBef>
                <a:spcPct val="0"/>
              </a:spcBef>
            </a:pPr>
          </a:p>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a:p>
            <a:pPr algn="l" marL="0" indent="0" lvl="0">
              <a:lnSpc>
                <a:spcPts val="1800"/>
              </a:lnSpc>
              <a:spcBef>
                <a:spcPct val="0"/>
              </a:spcBef>
            </a:pPr>
          </a:p>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Magna sit amet purus gravida. Eu ultrices vitae auctor eu augue ut lectus arcu. Eleifend mi in nulla posuere sollicitudin aliquam ultrices sagittis orci. Euismod elementum nisi quis eleifend quam adipiscing vitae proin sagittis. Amet consectetur adipiscing elit ut aliquam. Vel fringilla est ullamcorper eget nulla facilisi. Lectus sit amet est placerat in egestas. At elementum eu facilisis sed odio morbi quis. Mauris cursus mattis molestie a iaculis at erat. Accumsan sit amet nulla facilisi morbi.</a:t>
            </a:r>
          </a:p>
        </p:txBody>
      </p:sp>
      <p:sp>
        <p:nvSpPr>
          <p:cNvPr name="Freeform 5" id="5"/>
          <p:cNvSpPr/>
          <p:nvPr/>
        </p:nvSpPr>
        <p:spPr>
          <a:xfrm flipH="false" flipV="false" rot="0">
            <a:off x="0" y="0"/>
            <a:ext cx="6831355" cy="10287000"/>
          </a:xfrm>
          <a:custGeom>
            <a:avLst/>
            <a:gdLst/>
            <a:ahLst/>
            <a:cxnLst/>
            <a:rect r="r" b="b" t="t" l="l"/>
            <a:pathLst>
              <a:path h="10287000" w="6831355">
                <a:moveTo>
                  <a:pt x="0" y="0"/>
                </a:moveTo>
                <a:lnTo>
                  <a:pt x="6831355" y="0"/>
                </a:lnTo>
                <a:lnTo>
                  <a:pt x="6831355" y="10287000"/>
                </a:lnTo>
                <a:lnTo>
                  <a:pt x="0" y="10287000"/>
                </a:lnTo>
                <a:lnTo>
                  <a:pt x="0" y="0"/>
                </a:lnTo>
                <a:close/>
              </a:path>
            </a:pathLst>
          </a:custGeom>
          <a:blipFill>
            <a:blip r:embed="rId3"/>
            <a:stretch>
              <a:fillRect l="-18751" t="0" r="-70070" b="0"/>
            </a:stretch>
          </a:blipFill>
        </p:spPr>
      </p:sp>
      <p:sp>
        <p:nvSpPr>
          <p:cNvPr name="TextBox 6" id="6"/>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7" id="7"/>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Tree>
  </p:cSld>
  <p:clrMapOvr>
    <a:masterClrMapping/>
  </p:clrMapOvr>
  <p:transition spd="med">
    <p:push dir="u"/>
  </p:transition>
</p:sld>
</file>

<file path=ppt/slides/slide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TextBox 2" id="2"/>
          <p:cNvSpPr txBox="true"/>
          <p:nvPr/>
        </p:nvSpPr>
        <p:spPr>
          <a:xfrm rot="0">
            <a:off x="1028700" y="1021057"/>
            <a:ext cx="16230600" cy="1049655"/>
          </a:xfrm>
          <a:prstGeom prst="rect">
            <a:avLst/>
          </a:prstGeom>
        </p:spPr>
        <p:txBody>
          <a:bodyPr anchor="t" rtlCol="false" tIns="0" lIns="0" bIns="0" rIns="0">
            <a:spAutoFit/>
          </a:bodyPr>
          <a:lstStyle/>
          <a:p>
            <a:pPr algn="ctr" marL="0" indent="0" lvl="0">
              <a:lnSpc>
                <a:spcPts val="7200"/>
              </a:lnSpc>
              <a:spcBef>
                <a:spcPct val="0"/>
              </a:spcBef>
            </a:pPr>
            <a:r>
              <a:rPr lang="en-US" b="true" sz="7200" strike="noStrike" u="none">
                <a:solidFill>
                  <a:srgbClr val="343434"/>
                </a:solidFill>
                <a:latin typeface="Horizon"/>
                <a:ea typeface="Horizon"/>
                <a:cs typeface="Horizon"/>
                <a:sym typeface="Horizon"/>
              </a:rPr>
              <a:t>OUR COMPANY</a:t>
            </a:r>
          </a:p>
        </p:txBody>
      </p:sp>
      <p:sp>
        <p:nvSpPr>
          <p:cNvPr name="Freeform 3" id="3"/>
          <p:cNvSpPr/>
          <p:nvPr/>
        </p:nvSpPr>
        <p:spPr>
          <a:xfrm flipH="false" flipV="false" rot="0">
            <a:off x="0" y="3822003"/>
            <a:ext cx="18288000" cy="3713321"/>
          </a:xfrm>
          <a:custGeom>
            <a:avLst/>
            <a:gdLst/>
            <a:ahLst/>
            <a:cxnLst/>
            <a:rect r="r" b="b" t="t" l="l"/>
            <a:pathLst>
              <a:path h="3713321" w="18288000">
                <a:moveTo>
                  <a:pt x="0" y="0"/>
                </a:moveTo>
                <a:lnTo>
                  <a:pt x="18288000" y="0"/>
                </a:lnTo>
                <a:lnTo>
                  <a:pt x="18288000" y="3713321"/>
                </a:lnTo>
                <a:lnTo>
                  <a:pt x="0" y="3713321"/>
                </a:lnTo>
                <a:lnTo>
                  <a:pt x="0" y="0"/>
                </a:lnTo>
                <a:close/>
              </a:path>
            </a:pathLst>
          </a:custGeom>
          <a:blipFill>
            <a:blip r:embed="rId2"/>
            <a:stretch>
              <a:fillRect l="-115844" t="-53663" r="-51167" b="-722474"/>
            </a:stretch>
          </a:blipFill>
        </p:spPr>
      </p:sp>
      <p:sp>
        <p:nvSpPr>
          <p:cNvPr name="Freeform 4" id="4"/>
          <p:cNvSpPr/>
          <p:nvPr/>
        </p:nvSpPr>
        <p:spPr>
          <a:xfrm flipH="false" flipV="false" rot="0">
            <a:off x="0" y="1237974"/>
            <a:ext cx="18288000" cy="6297351"/>
          </a:xfrm>
          <a:custGeom>
            <a:avLst/>
            <a:gdLst/>
            <a:ahLst/>
            <a:cxnLst/>
            <a:rect r="r" b="b" t="t" l="l"/>
            <a:pathLst>
              <a:path h="6297351" w="18288000">
                <a:moveTo>
                  <a:pt x="0" y="0"/>
                </a:moveTo>
                <a:lnTo>
                  <a:pt x="18288000" y="0"/>
                </a:lnTo>
                <a:lnTo>
                  <a:pt x="18288000" y="6297350"/>
                </a:lnTo>
                <a:lnTo>
                  <a:pt x="0" y="6297350"/>
                </a:lnTo>
                <a:lnTo>
                  <a:pt x="0" y="0"/>
                </a:lnTo>
                <a:close/>
              </a:path>
            </a:pathLst>
          </a:custGeom>
          <a:blipFill>
            <a:blip r:embed="rId3"/>
            <a:stretch>
              <a:fillRect l="0" t="-64493" r="0" b="-65292"/>
            </a:stretch>
          </a:blipFill>
        </p:spPr>
      </p:sp>
      <p:grpSp>
        <p:nvGrpSpPr>
          <p:cNvPr name="Group 5" id="5"/>
          <p:cNvGrpSpPr/>
          <p:nvPr/>
        </p:nvGrpSpPr>
        <p:grpSpPr>
          <a:xfrm rot="0">
            <a:off x="1028700" y="7814356"/>
            <a:ext cx="3929829" cy="1443944"/>
            <a:chOff x="0" y="0"/>
            <a:chExt cx="5239772" cy="1925259"/>
          </a:xfrm>
        </p:grpSpPr>
        <p:sp>
          <p:nvSpPr>
            <p:cNvPr name="TextBox 6" id="6"/>
            <p:cNvSpPr txBox="true"/>
            <p:nvPr/>
          </p:nvSpPr>
          <p:spPr>
            <a:xfrm rot="0">
              <a:off x="0" y="19050"/>
              <a:ext cx="5239772" cy="545677"/>
            </a:xfrm>
            <a:prstGeom prst="rect">
              <a:avLst/>
            </a:prstGeom>
          </p:spPr>
          <p:txBody>
            <a:bodyPr anchor="t" rtlCol="false" tIns="0" lIns="0" bIns="0" rIns="0">
              <a:spAutoFit/>
            </a:bodyPr>
            <a:lstStyle/>
            <a:p>
              <a:pPr algn="l" marL="0" indent="0" lvl="0">
                <a:lnSpc>
                  <a:spcPts val="2799"/>
                </a:lnSpc>
                <a:spcBef>
                  <a:spcPct val="0"/>
                </a:spcBef>
              </a:pPr>
              <a:r>
                <a:rPr lang="en-US" b="true" sz="2799" strike="noStrike" u="none">
                  <a:solidFill>
                    <a:srgbClr val="343434"/>
                  </a:solidFill>
                  <a:latin typeface="Horizon"/>
                  <a:ea typeface="Horizon"/>
                  <a:cs typeface="Horizon"/>
                  <a:sym typeface="Horizon"/>
                </a:rPr>
                <a:t>what we do?</a:t>
              </a:r>
            </a:p>
          </p:txBody>
        </p:sp>
        <p:sp>
          <p:nvSpPr>
            <p:cNvPr name="TextBox 7" id="7"/>
            <p:cNvSpPr txBox="true"/>
            <p:nvPr/>
          </p:nvSpPr>
          <p:spPr>
            <a:xfrm rot="0">
              <a:off x="0" y="673674"/>
              <a:ext cx="5239772" cy="1251585"/>
            </a:xfrm>
            <a:prstGeom prst="rect">
              <a:avLst/>
            </a:prstGeom>
          </p:spPr>
          <p:txBody>
            <a:bodyPr anchor="t" rtlCol="false" tIns="0" lIns="0" bIns="0" rIns="0">
              <a:spAutoFit/>
            </a:bodyPr>
            <a:lstStyle/>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Briefly elaborate on what you want to discuss. Lorem ipsum dolor sit amet, consectetur adipiscing elit, sed do eiusmod tempor incididunt ut labore.</a:t>
              </a:r>
            </a:p>
          </p:txBody>
        </p:sp>
      </p:grpSp>
      <p:grpSp>
        <p:nvGrpSpPr>
          <p:cNvPr name="Group 8" id="8"/>
          <p:cNvGrpSpPr/>
          <p:nvPr/>
        </p:nvGrpSpPr>
        <p:grpSpPr>
          <a:xfrm rot="0">
            <a:off x="7179085" y="7814356"/>
            <a:ext cx="3929829" cy="1443944"/>
            <a:chOff x="0" y="0"/>
            <a:chExt cx="5239772" cy="1925259"/>
          </a:xfrm>
        </p:grpSpPr>
        <p:sp>
          <p:nvSpPr>
            <p:cNvPr name="TextBox 9" id="9"/>
            <p:cNvSpPr txBox="true"/>
            <p:nvPr/>
          </p:nvSpPr>
          <p:spPr>
            <a:xfrm rot="0">
              <a:off x="0" y="19050"/>
              <a:ext cx="5239772" cy="545677"/>
            </a:xfrm>
            <a:prstGeom prst="rect">
              <a:avLst/>
            </a:prstGeom>
          </p:spPr>
          <p:txBody>
            <a:bodyPr anchor="t" rtlCol="false" tIns="0" lIns="0" bIns="0" rIns="0">
              <a:spAutoFit/>
            </a:bodyPr>
            <a:lstStyle/>
            <a:p>
              <a:pPr algn="l" marL="0" indent="0" lvl="0">
                <a:lnSpc>
                  <a:spcPts val="2799"/>
                </a:lnSpc>
                <a:spcBef>
                  <a:spcPct val="0"/>
                </a:spcBef>
              </a:pPr>
              <a:r>
                <a:rPr lang="en-US" b="true" sz="2799" strike="noStrike" u="none">
                  <a:solidFill>
                    <a:srgbClr val="343434"/>
                  </a:solidFill>
                  <a:latin typeface="Horizon"/>
                  <a:ea typeface="Horizon"/>
                  <a:cs typeface="Horizon"/>
                  <a:sym typeface="Horizon"/>
                </a:rPr>
                <a:t>what we do?</a:t>
              </a:r>
            </a:p>
          </p:txBody>
        </p:sp>
        <p:sp>
          <p:nvSpPr>
            <p:cNvPr name="TextBox 10" id="10"/>
            <p:cNvSpPr txBox="true"/>
            <p:nvPr/>
          </p:nvSpPr>
          <p:spPr>
            <a:xfrm rot="0">
              <a:off x="0" y="673674"/>
              <a:ext cx="5239772" cy="1251585"/>
            </a:xfrm>
            <a:prstGeom prst="rect">
              <a:avLst/>
            </a:prstGeom>
          </p:spPr>
          <p:txBody>
            <a:bodyPr anchor="t" rtlCol="false" tIns="0" lIns="0" bIns="0" rIns="0">
              <a:spAutoFit/>
            </a:bodyPr>
            <a:lstStyle/>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Briefly elaborate on what you want to discuss. Lorem ipsum dolor sit amet, consectetur adipiscing elit, sed do eiusmod tempor incididunt ut labore.</a:t>
              </a:r>
            </a:p>
          </p:txBody>
        </p:sp>
      </p:grpSp>
      <p:grpSp>
        <p:nvGrpSpPr>
          <p:cNvPr name="Group 11" id="11"/>
          <p:cNvGrpSpPr/>
          <p:nvPr/>
        </p:nvGrpSpPr>
        <p:grpSpPr>
          <a:xfrm rot="0">
            <a:off x="13328240" y="7814356"/>
            <a:ext cx="3929829" cy="1443944"/>
            <a:chOff x="0" y="0"/>
            <a:chExt cx="5239772" cy="1925259"/>
          </a:xfrm>
        </p:grpSpPr>
        <p:sp>
          <p:nvSpPr>
            <p:cNvPr name="TextBox 12" id="12"/>
            <p:cNvSpPr txBox="true"/>
            <p:nvPr/>
          </p:nvSpPr>
          <p:spPr>
            <a:xfrm rot="0">
              <a:off x="0" y="19050"/>
              <a:ext cx="5239772" cy="545677"/>
            </a:xfrm>
            <a:prstGeom prst="rect">
              <a:avLst/>
            </a:prstGeom>
          </p:spPr>
          <p:txBody>
            <a:bodyPr anchor="t" rtlCol="false" tIns="0" lIns="0" bIns="0" rIns="0">
              <a:spAutoFit/>
            </a:bodyPr>
            <a:lstStyle/>
            <a:p>
              <a:pPr algn="l" marL="0" indent="0" lvl="0">
                <a:lnSpc>
                  <a:spcPts val="2799"/>
                </a:lnSpc>
                <a:spcBef>
                  <a:spcPct val="0"/>
                </a:spcBef>
              </a:pPr>
              <a:r>
                <a:rPr lang="en-US" b="true" sz="2799" strike="noStrike" u="none">
                  <a:solidFill>
                    <a:srgbClr val="343434"/>
                  </a:solidFill>
                  <a:latin typeface="Horizon"/>
                  <a:ea typeface="Horizon"/>
                  <a:cs typeface="Horizon"/>
                  <a:sym typeface="Horizon"/>
                </a:rPr>
                <a:t>what we do?</a:t>
              </a:r>
            </a:p>
          </p:txBody>
        </p:sp>
        <p:sp>
          <p:nvSpPr>
            <p:cNvPr name="TextBox 13" id="13"/>
            <p:cNvSpPr txBox="true"/>
            <p:nvPr/>
          </p:nvSpPr>
          <p:spPr>
            <a:xfrm rot="0">
              <a:off x="0" y="673674"/>
              <a:ext cx="5239772" cy="1251585"/>
            </a:xfrm>
            <a:prstGeom prst="rect">
              <a:avLst/>
            </a:prstGeom>
          </p:spPr>
          <p:txBody>
            <a:bodyPr anchor="t" rtlCol="false" tIns="0" lIns="0" bIns="0" rIns="0">
              <a:spAutoFit/>
            </a:bodyPr>
            <a:lstStyle/>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Briefly elaborate on what you want to discuss. Lorem ipsum dolor sit amet, consectetur adipiscing elit, sed do eiusmod tempor incididunt ut labore.</a:t>
              </a:r>
            </a:p>
          </p:txBody>
        </p:sp>
      </p:grpSp>
      <p:sp>
        <p:nvSpPr>
          <p:cNvPr name="TextBox 14" id="14"/>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15" id="15"/>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Tree>
  </p:cSld>
  <p:clrMapOvr>
    <a:masterClrMapping/>
  </p:clrMapOvr>
  <p:transition spd="med">
    <p:push dir="u"/>
  </p:transition>
</p:sld>
</file>

<file path=ppt/slides/slide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TextBox 2" id="2"/>
          <p:cNvSpPr txBox="true"/>
          <p:nvPr/>
        </p:nvSpPr>
        <p:spPr>
          <a:xfrm rot="0">
            <a:off x="3026658" y="850604"/>
            <a:ext cx="12234684" cy="1985061"/>
          </a:xfrm>
          <a:prstGeom prst="rect">
            <a:avLst/>
          </a:prstGeom>
        </p:spPr>
        <p:txBody>
          <a:bodyPr anchor="t" rtlCol="false" tIns="0" lIns="0" bIns="0" rIns="0">
            <a:spAutoFit/>
          </a:bodyPr>
          <a:lstStyle/>
          <a:p>
            <a:pPr algn="ctr" marL="0" indent="0" lvl="0">
              <a:lnSpc>
                <a:spcPts val="13775"/>
              </a:lnSpc>
              <a:spcBef>
                <a:spcPct val="0"/>
              </a:spcBef>
            </a:pPr>
            <a:r>
              <a:rPr lang="en-US" sz="13775">
                <a:solidFill>
                  <a:srgbClr val="343434"/>
                </a:solidFill>
                <a:latin typeface="Horizon"/>
                <a:ea typeface="Horizon"/>
                <a:cs typeface="Horizon"/>
                <a:sym typeface="Horizon"/>
              </a:rPr>
              <a:t>MISSION</a:t>
            </a:r>
          </a:p>
        </p:txBody>
      </p:sp>
      <p:sp>
        <p:nvSpPr>
          <p:cNvPr name="Freeform 3" id="3"/>
          <p:cNvSpPr/>
          <p:nvPr/>
        </p:nvSpPr>
        <p:spPr>
          <a:xfrm flipH="false" flipV="false" rot="0">
            <a:off x="2650798" y="2265798"/>
            <a:ext cx="12986404" cy="3675129"/>
          </a:xfrm>
          <a:custGeom>
            <a:avLst/>
            <a:gdLst/>
            <a:ahLst/>
            <a:cxnLst/>
            <a:rect r="r" b="b" t="t" l="l"/>
            <a:pathLst>
              <a:path h="3675129" w="12986404">
                <a:moveTo>
                  <a:pt x="0" y="0"/>
                </a:moveTo>
                <a:lnTo>
                  <a:pt x="12986404" y="0"/>
                </a:lnTo>
                <a:lnTo>
                  <a:pt x="12986404" y="3675129"/>
                </a:lnTo>
                <a:lnTo>
                  <a:pt x="0" y="3675129"/>
                </a:lnTo>
                <a:lnTo>
                  <a:pt x="0" y="0"/>
                </a:lnTo>
                <a:close/>
              </a:path>
            </a:pathLst>
          </a:custGeom>
          <a:blipFill>
            <a:blip r:embed="rId2"/>
            <a:stretch>
              <a:fillRect l="-183549" t="-39985" r="-92468" b="-745257"/>
            </a:stretch>
          </a:blipFill>
        </p:spPr>
      </p:sp>
      <p:sp>
        <p:nvSpPr>
          <p:cNvPr name="Freeform 4" id="4"/>
          <p:cNvSpPr/>
          <p:nvPr/>
        </p:nvSpPr>
        <p:spPr>
          <a:xfrm flipH="false" flipV="false" rot="0">
            <a:off x="506575" y="1260815"/>
            <a:ext cx="17274849" cy="5205281"/>
          </a:xfrm>
          <a:custGeom>
            <a:avLst/>
            <a:gdLst/>
            <a:ahLst/>
            <a:cxnLst/>
            <a:rect r="r" b="b" t="t" l="l"/>
            <a:pathLst>
              <a:path h="5205281" w="17274849">
                <a:moveTo>
                  <a:pt x="0" y="0"/>
                </a:moveTo>
                <a:lnTo>
                  <a:pt x="17274850" y="0"/>
                </a:lnTo>
                <a:lnTo>
                  <a:pt x="17274850" y="5205281"/>
                </a:lnTo>
                <a:lnTo>
                  <a:pt x="0" y="5205281"/>
                </a:lnTo>
                <a:lnTo>
                  <a:pt x="0" y="0"/>
                </a:lnTo>
                <a:close/>
              </a:path>
            </a:pathLst>
          </a:custGeom>
          <a:blipFill>
            <a:blip r:embed="rId3"/>
            <a:stretch>
              <a:fillRect l="-8853" t="-18226" r="-8853" b="-9706"/>
            </a:stretch>
          </a:blipFill>
        </p:spPr>
      </p:sp>
      <p:sp>
        <p:nvSpPr>
          <p:cNvPr name="TextBox 5" id="5"/>
          <p:cNvSpPr txBox="true"/>
          <p:nvPr/>
        </p:nvSpPr>
        <p:spPr>
          <a:xfrm rot="0">
            <a:off x="1028700" y="8098155"/>
            <a:ext cx="16230600" cy="1160145"/>
          </a:xfrm>
          <a:prstGeom prst="rect">
            <a:avLst/>
          </a:prstGeom>
        </p:spPr>
        <p:txBody>
          <a:bodyPr anchor="t" rtlCol="false" tIns="0" lIns="0" bIns="0" rIns="0">
            <a:spAutoFit/>
          </a:bodyPr>
          <a:lstStyle/>
          <a:p>
            <a:pPr algn="ctr"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Enter your grand vision statement!</a:t>
            </a:r>
          </a:p>
          <a:p>
            <a:pPr algn="ctr" marL="0" indent="0" lvl="0">
              <a:lnSpc>
                <a:spcPts val="1800"/>
              </a:lnSpc>
              <a:spcBef>
                <a:spcPct val="0"/>
              </a:spcBef>
            </a:pPr>
          </a:p>
          <a:p>
            <a:pPr algn="ctr"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
        <p:nvSpPr>
          <p:cNvPr name="TextBox 6" id="6"/>
          <p:cNvSpPr txBox="true"/>
          <p:nvPr/>
        </p:nvSpPr>
        <p:spPr>
          <a:xfrm rot="0">
            <a:off x="3026658" y="5005547"/>
            <a:ext cx="12234684" cy="1985061"/>
          </a:xfrm>
          <a:prstGeom prst="rect">
            <a:avLst/>
          </a:prstGeom>
        </p:spPr>
        <p:txBody>
          <a:bodyPr anchor="t" rtlCol="false" tIns="0" lIns="0" bIns="0" rIns="0">
            <a:spAutoFit/>
          </a:bodyPr>
          <a:lstStyle/>
          <a:p>
            <a:pPr algn="ctr" marL="0" indent="0" lvl="0">
              <a:lnSpc>
                <a:spcPts val="13775"/>
              </a:lnSpc>
              <a:spcBef>
                <a:spcPct val="0"/>
              </a:spcBef>
            </a:pPr>
            <a:r>
              <a:rPr lang="en-US" sz="13775">
                <a:solidFill>
                  <a:srgbClr val="343434"/>
                </a:solidFill>
                <a:latin typeface="Horizon"/>
                <a:ea typeface="Horizon"/>
                <a:cs typeface="Horizon"/>
                <a:sym typeface="Horizon"/>
              </a:rPr>
              <a:t>&amp; VISION</a:t>
            </a:r>
          </a:p>
        </p:txBody>
      </p:sp>
      <p:sp>
        <p:nvSpPr>
          <p:cNvPr name="TextBox 7" id="7"/>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8" id="8"/>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Tree>
  </p:cSld>
  <p:clrMapOvr>
    <a:masterClrMapping/>
  </p:clrMapOvr>
  <p:transition spd="med">
    <p:push dir="u"/>
  </p:transition>
</p:sld>
</file>

<file path=ppt/slides/slide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166889" t="0" r="-60154" b="-287365"/>
            </a:stretch>
          </a:blipFill>
        </p:spPr>
      </p:sp>
      <p:sp>
        <p:nvSpPr>
          <p:cNvPr name="TextBox 3" id="3"/>
          <p:cNvSpPr txBox="true"/>
          <p:nvPr/>
        </p:nvSpPr>
        <p:spPr>
          <a:xfrm rot="0">
            <a:off x="638619" y="1228725"/>
            <a:ext cx="17066058" cy="1549315"/>
          </a:xfrm>
          <a:prstGeom prst="rect">
            <a:avLst/>
          </a:prstGeom>
        </p:spPr>
        <p:txBody>
          <a:bodyPr anchor="t" rtlCol="false" tIns="0" lIns="0" bIns="0" rIns="0">
            <a:spAutoFit/>
          </a:bodyPr>
          <a:lstStyle/>
          <a:p>
            <a:pPr algn="ctr" marL="0" indent="0" lvl="0">
              <a:lnSpc>
                <a:spcPts val="10370"/>
              </a:lnSpc>
              <a:spcBef>
                <a:spcPct val="0"/>
              </a:spcBef>
            </a:pPr>
            <a:r>
              <a:rPr lang="en-US" sz="11523">
                <a:solidFill>
                  <a:srgbClr val="FFFFFF"/>
                </a:solidFill>
                <a:latin typeface="Horizon"/>
                <a:ea typeface="Horizon"/>
                <a:cs typeface="Horizon"/>
                <a:sym typeface="Horizon"/>
              </a:rPr>
              <a:t>ABOUT US</a:t>
            </a:r>
          </a:p>
        </p:txBody>
      </p:sp>
      <p:sp>
        <p:nvSpPr>
          <p:cNvPr name="Freeform 4" id="4"/>
          <p:cNvSpPr/>
          <p:nvPr/>
        </p:nvSpPr>
        <p:spPr>
          <a:xfrm flipH="false" flipV="false" rot="0">
            <a:off x="-784603" y="1028700"/>
            <a:ext cx="20945007" cy="13044571"/>
          </a:xfrm>
          <a:custGeom>
            <a:avLst/>
            <a:gdLst/>
            <a:ahLst/>
            <a:cxnLst/>
            <a:rect r="r" b="b" t="t" l="l"/>
            <a:pathLst>
              <a:path h="13044571" w="20945007">
                <a:moveTo>
                  <a:pt x="0" y="0"/>
                </a:moveTo>
                <a:lnTo>
                  <a:pt x="20945006" y="0"/>
                </a:lnTo>
                <a:lnTo>
                  <a:pt x="20945006" y="13044571"/>
                </a:lnTo>
                <a:lnTo>
                  <a:pt x="0" y="13044571"/>
                </a:lnTo>
                <a:lnTo>
                  <a:pt x="0" y="0"/>
                </a:lnTo>
                <a:close/>
              </a:path>
            </a:pathLst>
          </a:custGeom>
          <a:blipFill>
            <a:blip r:embed="rId3"/>
            <a:stretch>
              <a:fillRect l="0" t="-7043" r="0" b="0"/>
            </a:stretch>
          </a:blipFill>
        </p:spPr>
      </p:sp>
      <p:sp>
        <p:nvSpPr>
          <p:cNvPr name="TextBox 5" id="5"/>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6" id="6"/>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Tree>
  </p:cSld>
  <p:clrMapOvr>
    <a:masterClrMapping/>
  </p:clrMapOvr>
  <p:transition spd="med">
    <p:push dir="u"/>
  </p:transition>
</p:sld>
</file>

<file path=ppt/slides/slide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13082005" y="0"/>
            <a:ext cx="5205995" cy="10287000"/>
          </a:xfrm>
          <a:custGeom>
            <a:avLst/>
            <a:gdLst/>
            <a:ahLst/>
            <a:cxnLst/>
            <a:rect r="r" b="b" t="t" l="l"/>
            <a:pathLst>
              <a:path h="10287000" w="5205995">
                <a:moveTo>
                  <a:pt x="0" y="0"/>
                </a:moveTo>
                <a:lnTo>
                  <a:pt x="5205995" y="0"/>
                </a:lnTo>
                <a:lnTo>
                  <a:pt x="5205995" y="10287000"/>
                </a:lnTo>
                <a:lnTo>
                  <a:pt x="0" y="10287000"/>
                </a:lnTo>
                <a:lnTo>
                  <a:pt x="0" y="0"/>
                </a:lnTo>
                <a:close/>
              </a:path>
            </a:pathLst>
          </a:custGeom>
          <a:blipFill>
            <a:blip r:embed="rId2"/>
            <a:stretch>
              <a:fillRect l="-590676" t="0" r="-247305" b="-216261"/>
            </a:stretch>
          </a:blipFill>
        </p:spPr>
      </p:sp>
      <p:sp>
        <p:nvSpPr>
          <p:cNvPr name="Freeform 3" id="3"/>
          <p:cNvSpPr/>
          <p:nvPr/>
        </p:nvSpPr>
        <p:spPr>
          <a:xfrm flipH="false" flipV="false" rot="0">
            <a:off x="10433062" y="2234423"/>
            <a:ext cx="12966208" cy="6915435"/>
          </a:xfrm>
          <a:custGeom>
            <a:avLst/>
            <a:gdLst/>
            <a:ahLst/>
            <a:cxnLst/>
            <a:rect r="r" b="b" t="t" l="l"/>
            <a:pathLst>
              <a:path h="6915435" w="12966208">
                <a:moveTo>
                  <a:pt x="0" y="0"/>
                </a:moveTo>
                <a:lnTo>
                  <a:pt x="12966207" y="0"/>
                </a:lnTo>
                <a:lnTo>
                  <a:pt x="12966207" y="6915434"/>
                </a:lnTo>
                <a:lnTo>
                  <a:pt x="0" y="6915434"/>
                </a:lnTo>
                <a:lnTo>
                  <a:pt x="0" y="0"/>
                </a:lnTo>
                <a:close/>
              </a:path>
            </a:pathLst>
          </a:custGeom>
          <a:blipFill>
            <a:blip r:embed="rId3"/>
            <a:stretch>
              <a:fillRect l="-62114" t="-82462" r="-22105" b="-47664"/>
            </a:stretch>
          </a:blipFill>
        </p:spPr>
      </p:sp>
      <p:sp>
        <p:nvSpPr>
          <p:cNvPr name="TextBox 4" id="4"/>
          <p:cNvSpPr txBox="true"/>
          <p:nvPr/>
        </p:nvSpPr>
        <p:spPr>
          <a:xfrm rot="0">
            <a:off x="1028700" y="3476625"/>
            <a:ext cx="10525153" cy="1049655"/>
          </a:xfrm>
          <a:prstGeom prst="rect">
            <a:avLst/>
          </a:prstGeom>
        </p:spPr>
        <p:txBody>
          <a:bodyPr anchor="t" rtlCol="false" tIns="0" lIns="0" bIns="0" rIns="0">
            <a:spAutoFit/>
          </a:bodyPr>
          <a:lstStyle/>
          <a:p>
            <a:pPr algn="l" marL="0" indent="0" lvl="0">
              <a:lnSpc>
                <a:spcPts val="7200"/>
              </a:lnSpc>
              <a:spcBef>
                <a:spcPct val="0"/>
              </a:spcBef>
            </a:pPr>
            <a:r>
              <a:rPr lang="en-US" b="true" sz="7200" strike="noStrike" u="none">
                <a:solidFill>
                  <a:srgbClr val="343434"/>
                </a:solidFill>
                <a:latin typeface="Horizon"/>
                <a:ea typeface="Horizon"/>
                <a:cs typeface="Horizon"/>
                <a:sym typeface="Horizon"/>
              </a:rPr>
              <a:t>OUR HISTORY</a:t>
            </a:r>
          </a:p>
        </p:txBody>
      </p:sp>
      <p:sp>
        <p:nvSpPr>
          <p:cNvPr name="TextBox 5" id="5"/>
          <p:cNvSpPr txBox="true"/>
          <p:nvPr/>
        </p:nvSpPr>
        <p:spPr>
          <a:xfrm rot="0">
            <a:off x="1028700" y="4554855"/>
            <a:ext cx="10009817" cy="2303145"/>
          </a:xfrm>
          <a:prstGeom prst="rect">
            <a:avLst/>
          </a:prstGeom>
        </p:spPr>
        <p:txBody>
          <a:bodyPr anchor="t" rtlCol="false" tIns="0" lIns="0" bIns="0" rIns="0">
            <a:spAutoFit/>
          </a:bodyPr>
          <a:lstStyle/>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Presentations are communication tools that can be used as demonstrations, lectures, speeches, reports, and more. It is mostly presented before an audience. </a:t>
            </a:r>
          </a:p>
          <a:p>
            <a:pPr algn="l" marL="0" indent="0" lvl="0">
              <a:lnSpc>
                <a:spcPts val="1800"/>
              </a:lnSpc>
              <a:spcBef>
                <a:spcPct val="0"/>
              </a:spcBef>
            </a:pPr>
          </a:p>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Lorem ipsum dolor sit amet, consectetur adipiscing elit, sed do eiusmod tempor incididunt ut labore et dolore magna aliqua. Semper quis lectus nulla at. Risus quis varius quam quisque id diam vel quam. Dictum fusce ut placerat orci. Orci porta non pulvinar neque laoreet. Lectus vestibulum mattis ullamcorper velit. Eu ultrices vitae auctor eu augue ut. Proin libero nunc consequat interdum varius. Aliquet enim tortor at auctor urna nunc. Ornare arcu odio ut sem nulla pharetra diam. Ultrices dui sapien eget mi proin. Penatibus et magnis dis parturient montes nascetur ridiculus. Dui sapien eget mi proin sed libero enim sed faucibus. Cras fermentum odio eu feugiat pretium nibh ipsum.. </a:t>
            </a:r>
          </a:p>
        </p:txBody>
      </p:sp>
      <p:sp>
        <p:nvSpPr>
          <p:cNvPr name="TextBox 6" id="6"/>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7" id="7"/>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Tree>
  </p:cSld>
  <p:clrMapOvr>
    <a:masterClrMapping/>
  </p:clrMapOvr>
  <p:transition spd="med">
    <p:push dir="u"/>
  </p:transition>
</p:sld>
</file>

<file path=ppt/slides/slide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3650436"/>
            <a:ext cx="18288000" cy="4528266"/>
          </a:xfrm>
          <a:custGeom>
            <a:avLst/>
            <a:gdLst/>
            <a:ahLst/>
            <a:cxnLst/>
            <a:rect r="r" b="b" t="t" l="l"/>
            <a:pathLst>
              <a:path h="4528266" w="18288000">
                <a:moveTo>
                  <a:pt x="0" y="0"/>
                </a:moveTo>
                <a:lnTo>
                  <a:pt x="18288000" y="0"/>
                </a:lnTo>
                <a:lnTo>
                  <a:pt x="18288000" y="4528265"/>
                </a:lnTo>
                <a:lnTo>
                  <a:pt x="0" y="4528265"/>
                </a:lnTo>
                <a:lnTo>
                  <a:pt x="0" y="0"/>
                </a:lnTo>
                <a:close/>
              </a:path>
            </a:pathLst>
          </a:custGeom>
          <a:blipFill>
            <a:blip r:embed="rId2"/>
            <a:stretch>
              <a:fillRect l="-115844" t="-26009" r="-51167" b="-592452"/>
            </a:stretch>
          </a:blipFill>
        </p:spPr>
      </p:sp>
      <p:sp>
        <p:nvSpPr>
          <p:cNvPr name="Freeform 3" id="3"/>
          <p:cNvSpPr/>
          <p:nvPr/>
        </p:nvSpPr>
        <p:spPr>
          <a:xfrm flipH="false" flipV="false" rot="0">
            <a:off x="920421" y="2125980"/>
            <a:ext cx="4032626" cy="6052721"/>
          </a:xfrm>
          <a:custGeom>
            <a:avLst/>
            <a:gdLst/>
            <a:ahLst/>
            <a:cxnLst/>
            <a:rect r="r" b="b" t="t" l="l"/>
            <a:pathLst>
              <a:path h="6052721" w="4032626">
                <a:moveTo>
                  <a:pt x="0" y="0"/>
                </a:moveTo>
                <a:lnTo>
                  <a:pt x="4032626" y="0"/>
                </a:lnTo>
                <a:lnTo>
                  <a:pt x="4032626" y="6052721"/>
                </a:lnTo>
                <a:lnTo>
                  <a:pt x="0" y="6052721"/>
                </a:lnTo>
                <a:lnTo>
                  <a:pt x="0" y="0"/>
                </a:lnTo>
                <a:close/>
              </a:path>
            </a:pathLst>
          </a:custGeom>
          <a:blipFill>
            <a:blip r:embed="rId3"/>
            <a:stretch>
              <a:fillRect l="0" t="0" r="0" b="0"/>
            </a:stretch>
          </a:blipFill>
        </p:spPr>
      </p:sp>
      <p:sp>
        <p:nvSpPr>
          <p:cNvPr name="Freeform 4" id="4"/>
          <p:cNvSpPr/>
          <p:nvPr/>
        </p:nvSpPr>
        <p:spPr>
          <a:xfrm flipH="false" flipV="false" rot="0">
            <a:off x="8463053" y="2125980"/>
            <a:ext cx="5500072" cy="6052721"/>
          </a:xfrm>
          <a:custGeom>
            <a:avLst/>
            <a:gdLst/>
            <a:ahLst/>
            <a:cxnLst/>
            <a:rect r="r" b="b" t="t" l="l"/>
            <a:pathLst>
              <a:path h="6052721" w="5500072">
                <a:moveTo>
                  <a:pt x="0" y="0"/>
                </a:moveTo>
                <a:lnTo>
                  <a:pt x="5500072" y="0"/>
                </a:lnTo>
                <a:lnTo>
                  <a:pt x="5500072" y="6052721"/>
                </a:lnTo>
                <a:lnTo>
                  <a:pt x="0" y="6052721"/>
                </a:lnTo>
                <a:lnTo>
                  <a:pt x="0" y="0"/>
                </a:lnTo>
                <a:close/>
              </a:path>
            </a:pathLst>
          </a:custGeom>
          <a:blipFill>
            <a:blip r:embed="rId4"/>
            <a:stretch>
              <a:fillRect l="-74671" t="-18128" r="-49909" b="-17836"/>
            </a:stretch>
          </a:blipFill>
        </p:spPr>
      </p:sp>
      <p:sp>
        <p:nvSpPr>
          <p:cNvPr name="Freeform 5" id="5"/>
          <p:cNvSpPr/>
          <p:nvPr/>
        </p:nvSpPr>
        <p:spPr>
          <a:xfrm flipH="false" flipV="false" rot="0">
            <a:off x="4577928" y="2112719"/>
            <a:ext cx="4993967" cy="6061562"/>
          </a:xfrm>
          <a:custGeom>
            <a:avLst/>
            <a:gdLst/>
            <a:ahLst/>
            <a:cxnLst/>
            <a:rect r="r" b="b" t="t" l="l"/>
            <a:pathLst>
              <a:path h="6061562" w="4993967">
                <a:moveTo>
                  <a:pt x="0" y="0"/>
                </a:moveTo>
                <a:lnTo>
                  <a:pt x="4993967" y="0"/>
                </a:lnTo>
                <a:lnTo>
                  <a:pt x="4993967" y="6061562"/>
                </a:lnTo>
                <a:lnTo>
                  <a:pt x="0" y="6061562"/>
                </a:lnTo>
                <a:lnTo>
                  <a:pt x="0" y="0"/>
                </a:lnTo>
                <a:close/>
              </a:path>
            </a:pathLst>
          </a:custGeom>
          <a:blipFill>
            <a:blip r:embed="rId5"/>
            <a:stretch>
              <a:fillRect l="-142036" t="-34140" r="-51189" b="-58520"/>
            </a:stretch>
          </a:blipFill>
        </p:spPr>
      </p:sp>
      <p:sp>
        <p:nvSpPr>
          <p:cNvPr name="Freeform 6" id="6"/>
          <p:cNvSpPr/>
          <p:nvPr/>
        </p:nvSpPr>
        <p:spPr>
          <a:xfrm flipH="false" flipV="false" rot="0">
            <a:off x="13226337" y="2125980"/>
            <a:ext cx="4213660" cy="6048301"/>
          </a:xfrm>
          <a:custGeom>
            <a:avLst/>
            <a:gdLst/>
            <a:ahLst/>
            <a:cxnLst/>
            <a:rect r="r" b="b" t="t" l="l"/>
            <a:pathLst>
              <a:path h="6048301" w="4213660">
                <a:moveTo>
                  <a:pt x="0" y="0"/>
                </a:moveTo>
                <a:lnTo>
                  <a:pt x="4213659" y="0"/>
                </a:lnTo>
                <a:lnTo>
                  <a:pt x="4213659" y="6048301"/>
                </a:lnTo>
                <a:lnTo>
                  <a:pt x="0" y="6048301"/>
                </a:lnTo>
                <a:lnTo>
                  <a:pt x="0" y="0"/>
                </a:lnTo>
                <a:close/>
              </a:path>
            </a:pathLst>
          </a:custGeom>
          <a:blipFill>
            <a:blip r:embed="rId6"/>
            <a:stretch>
              <a:fillRect l="-23732" t="-29473" r="-8254" b="-8453"/>
            </a:stretch>
          </a:blipFill>
        </p:spPr>
      </p:sp>
      <p:sp>
        <p:nvSpPr>
          <p:cNvPr name="TextBox 7" id="7"/>
          <p:cNvSpPr txBox="true"/>
          <p:nvPr/>
        </p:nvSpPr>
        <p:spPr>
          <a:xfrm rot="0">
            <a:off x="1028700" y="1076325"/>
            <a:ext cx="16230600" cy="1049655"/>
          </a:xfrm>
          <a:prstGeom prst="rect">
            <a:avLst/>
          </a:prstGeom>
        </p:spPr>
        <p:txBody>
          <a:bodyPr anchor="t" rtlCol="false" tIns="0" lIns="0" bIns="0" rIns="0">
            <a:spAutoFit/>
          </a:bodyPr>
          <a:lstStyle/>
          <a:p>
            <a:pPr algn="ctr" marL="0" indent="0" lvl="0">
              <a:lnSpc>
                <a:spcPts val="7200"/>
              </a:lnSpc>
              <a:spcBef>
                <a:spcPct val="0"/>
              </a:spcBef>
            </a:pPr>
            <a:r>
              <a:rPr lang="en-US" b="true" sz="7200" strike="noStrike" u="none">
                <a:solidFill>
                  <a:srgbClr val="343434"/>
                </a:solidFill>
                <a:latin typeface="Horizon"/>
                <a:ea typeface="Horizon"/>
                <a:cs typeface="Horizon"/>
                <a:sym typeface="Horizon"/>
              </a:rPr>
              <a:t>MEET THE TEAM</a:t>
            </a:r>
          </a:p>
        </p:txBody>
      </p:sp>
      <p:grpSp>
        <p:nvGrpSpPr>
          <p:cNvPr name="Group 8" id="8"/>
          <p:cNvGrpSpPr/>
          <p:nvPr/>
        </p:nvGrpSpPr>
        <p:grpSpPr>
          <a:xfrm rot="0">
            <a:off x="1028700" y="8500156"/>
            <a:ext cx="3816068" cy="758144"/>
            <a:chOff x="0" y="0"/>
            <a:chExt cx="5088091" cy="1010859"/>
          </a:xfrm>
        </p:grpSpPr>
        <p:sp>
          <p:nvSpPr>
            <p:cNvPr name="TextBox 9" id="9"/>
            <p:cNvSpPr txBox="true"/>
            <p:nvPr/>
          </p:nvSpPr>
          <p:spPr>
            <a:xfrm rot="0">
              <a:off x="0" y="19050"/>
              <a:ext cx="5088091" cy="545677"/>
            </a:xfrm>
            <a:prstGeom prst="rect">
              <a:avLst/>
            </a:prstGeom>
          </p:spPr>
          <p:txBody>
            <a:bodyPr anchor="t" rtlCol="false" tIns="0" lIns="0" bIns="0" rIns="0">
              <a:spAutoFit/>
            </a:bodyPr>
            <a:lstStyle/>
            <a:p>
              <a:pPr algn="ctr" marL="0" indent="0" lvl="0">
                <a:lnSpc>
                  <a:spcPts val="2799"/>
                </a:lnSpc>
                <a:spcBef>
                  <a:spcPct val="0"/>
                </a:spcBef>
              </a:pPr>
              <a:r>
                <a:rPr lang="en-US" b="true" sz="2799" strike="noStrike" u="none">
                  <a:solidFill>
                    <a:srgbClr val="343434"/>
                  </a:solidFill>
                  <a:latin typeface="Horizon"/>
                  <a:ea typeface="Horizon"/>
                  <a:cs typeface="Horizon"/>
                  <a:sym typeface="Horizon"/>
                </a:rPr>
                <a:t>John Doe</a:t>
              </a:r>
            </a:p>
          </p:txBody>
        </p:sp>
        <p:sp>
          <p:nvSpPr>
            <p:cNvPr name="TextBox 10" id="10"/>
            <p:cNvSpPr txBox="true"/>
            <p:nvPr/>
          </p:nvSpPr>
          <p:spPr>
            <a:xfrm rot="0">
              <a:off x="0" y="673674"/>
              <a:ext cx="5088091" cy="337185"/>
            </a:xfrm>
            <a:prstGeom prst="rect">
              <a:avLst/>
            </a:prstGeom>
          </p:spPr>
          <p:txBody>
            <a:bodyPr anchor="t" rtlCol="false" tIns="0" lIns="0" bIns="0" rIns="0">
              <a:spAutoFit/>
            </a:bodyPr>
            <a:lstStyle/>
            <a:p>
              <a:pPr algn="ctr"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position</a:t>
              </a:r>
            </a:p>
          </p:txBody>
        </p:sp>
      </p:grpSp>
      <p:grpSp>
        <p:nvGrpSpPr>
          <p:cNvPr name="Group 11" id="11"/>
          <p:cNvGrpSpPr/>
          <p:nvPr/>
        </p:nvGrpSpPr>
        <p:grpSpPr>
          <a:xfrm rot="0">
            <a:off x="5166877" y="8500156"/>
            <a:ext cx="3816068" cy="758144"/>
            <a:chOff x="0" y="0"/>
            <a:chExt cx="5088091" cy="1010859"/>
          </a:xfrm>
        </p:grpSpPr>
        <p:sp>
          <p:nvSpPr>
            <p:cNvPr name="TextBox 12" id="12"/>
            <p:cNvSpPr txBox="true"/>
            <p:nvPr/>
          </p:nvSpPr>
          <p:spPr>
            <a:xfrm rot="0">
              <a:off x="0" y="19050"/>
              <a:ext cx="5088091" cy="545677"/>
            </a:xfrm>
            <a:prstGeom prst="rect">
              <a:avLst/>
            </a:prstGeom>
          </p:spPr>
          <p:txBody>
            <a:bodyPr anchor="t" rtlCol="false" tIns="0" lIns="0" bIns="0" rIns="0">
              <a:spAutoFit/>
            </a:bodyPr>
            <a:lstStyle/>
            <a:p>
              <a:pPr algn="ctr" marL="0" indent="0" lvl="0">
                <a:lnSpc>
                  <a:spcPts val="2799"/>
                </a:lnSpc>
                <a:spcBef>
                  <a:spcPct val="0"/>
                </a:spcBef>
              </a:pPr>
              <a:r>
                <a:rPr lang="en-US" b="true" sz="2799" strike="noStrike" u="none">
                  <a:solidFill>
                    <a:srgbClr val="343434"/>
                  </a:solidFill>
                  <a:latin typeface="Horizon"/>
                  <a:ea typeface="Horizon"/>
                  <a:cs typeface="Horizon"/>
                  <a:sym typeface="Horizon"/>
                </a:rPr>
                <a:t>Jane Doe</a:t>
              </a:r>
            </a:p>
          </p:txBody>
        </p:sp>
        <p:sp>
          <p:nvSpPr>
            <p:cNvPr name="TextBox 13" id="13"/>
            <p:cNvSpPr txBox="true"/>
            <p:nvPr/>
          </p:nvSpPr>
          <p:spPr>
            <a:xfrm rot="0">
              <a:off x="0" y="673674"/>
              <a:ext cx="5088091" cy="337185"/>
            </a:xfrm>
            <a:prstGeom prst="rect">
              <a:avLst/>
            </a:prstGeom>
          </p:spPr>
          <p:txBody>
            <a:bodyPr anchor="t" rtlCol="false" tIns="0" lIns="0" bIns="0" rIns="0">
              <a:spAutoFit/>
            </a:bodyPr>
            <a:lstStyle/>
            <a:p>
              <a:pPr algn="ctr"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position</a:t>
              </a:r>
            </a:p>
          </p:txBody>
        </p:sp>
      </p:grpSp>
      <p:grpSp>
        <p:nvGrpSpPr>
          <p:cNvPr name="Group 14" id="14"/>
          <p:cNvGrpSpPr/>
          <p:nvPr/>
        </p:nvGrpSpPr>
        <p:grpSpPr>
          <a:xfrm rot="0">
            <a:off x="9305054" y="8500156"/>
            <a:ext cx="3816068" cy="758144"/>
            <a:chOff x="0" y="0"/>
            <a:chExt cx="5088091" cy="1010859"/>
          </a:xfrm>
        </p:grpSpPr>
        <p:sp>
          <p:nvSpPr>
            <p:cNvPr name="TextBox 15" id="15"/>
            <p:cNvSpPr txBox="true"/>
            <p:nvPr/>
          </p:nvSpPr>
          <p:spPr>
            <a:xfrm rot="0">
              <a:off x="0" y="19050"/>
              <a:ext cx="5088091" cy="545677"/>
            </a:xfrm>
            <a:prstGeom prst="rect">
              <a:avLst/>
            </a:prstGeom>
          </p:spPr>
          <p:txBody>
            <a:bodyPr anchor="t" rtlCol="false" tIns="0" lIns="0" bIns="0" rIns="0">
              <a:spAutoFit/>
            </a:bodyPr>
            <a:lstStyle/>
            <a:p>
              <a:pPr algn="ctr" marL="0" indent="0" lvl="0">
                <a:lnSpc>
                  <a:spcPts val="2799"/>
                </a:lnSpc>
                <a:spcBef>
                  <a:spcPct val="0"/>
                </a:spcBef>
              </a:pPr>
              <a:r>
                <a:rPr lang="en-US" b="true" sz="2799" strike="noStrike" u="none">
                  <a:solidFill>
                    <a:srgbClr val="343434"/>
                  </a:solidFill>
                  <a:latin typeface="Horizon"/>
                  <a:ea typeface="Horizon"/>
                  <a:cs typeface="Horizon"/>
                  <a:sym typeface="Horizon"/>
                </a:rPr>
                <a:t>John Doe</a:t>
              </a:r>
            </a:p>
          </p:txBody>
        </p:sp>
        <p:sp>
          <p:nvSpPr>
            <p:cNvPr name="TextBox 16" id="16"/>
            <p:cNvSpPr txBox="true"/>
            <p:nvPr/>
          </p:nvSpPr>
          <p:spPr>
            <a:xfrm rot="0">
              <a:off x="0" y="673674"/>
              <a:ext cx="5088091" cy="337185"/>
            </a:xfrm>
            <a:prstGeom prst="rect">
              <a:avLst/>
            </a:prstGeom>
          </p:spPr>
          <p:txBody>
            <a:bodyPr anchor="t" rtlCol="false" tIns="0" lIns="0" bIns="0" rIns="0">
              <a:spAutoFit/>
            </a:bodyPr>
            <a:lstStyle/>
            <a:p>
              <a:pPr algn="ctr"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position</a:t>
              </a:r>
            </a:p>
          </p:txBody>
        </p:sp>
      </p:grpSp>
      <p:grpSp>
        <p:nvGrpSpPr>
          <p:cNvPr name="Group 17" id="17"/>
          <p:cNvGrpSpPr/>
          <p:nvPr/>
        </p:nvGrpSpPr>
        <p:grpSpPr>
          <a:xfrm rot="0">
            <a:off x="13425132" y="8500156"/>
            <a:ext cx="3816068" cy="758144"/>
            <a:chOff x="0" y="0"/>
            <a:chExt cx="5088091" cy="1010859"/>
          </a:xfrm>
        </p:grpSpPr>
        <p:sp>
          <p:nvSpPr>
            <p:cNvPr name="TextBox 18" id="18"/>
            <p:cNvSpPr txBox="true"/>
            <p:nvPr/>
          </p:nvSpPr>
          <p:spPr>
            <a:xfrm rot="0">
              <a:off x="0" y="19050"/>
              <a:ext cx="5088091" cy="545677"/>
            </a:xfrm>
            <a:prstGeom prst="rect">
              <a:avLst/>
            </a:prstGeom>
          </p:spPr>
          <p:txBody>
            <a:bodyPr anchor="t" rtlCol="false" tIns="0" lIns="0" bIns="0" rIns="0">
              <a:spAutoFit/>
            </a:bodyPr>
            <a:lstStyle/>
            <a:p>
              <a:pPr algn="ctr" marL="0" indent="0" lvl="0">
                <a:lnSpc>
                  <a:spcPts val="2799"/>
                </a:lnSpc>
                <a:spcBef>
                  <a:spcPct val="0"/>
                </a:spcBef>
              </a:pPr>
              <a:r>
                <a:rPr lang="en-US" b="true" sz="2799" strike="noStrike" u="none">
                  <a:solidFill>
                    <a:srgbClr val="343434"/>
                  </a:solidFill>
                  <a:latin typeface="Horizon"/>
                  <a:ea typeface="Horizon"/>
                  <a:cs typeface="Horizon"/>
                  <a:sym typeface="Horizon"/>
                </a:rPr>
                <a:t>Jane Doe</a:t>
              </a:r>
            </a:p>
          </p:txBody>
        </p:sp>
        <p:sp>
          <p:nvSpPr>
            <p:cNvPr name="TextBox 19" id="19"/>
            <p:cNvSpPr txBox="true"/>
            <p:nvPr/>
          </p:nvSpPr>
          <p:spPr>
            <a:xfrm rot="0">
              <a:off x="0" y="673674"/>
              <a:ext cx="5088091" cy="337185"/>
            </a:xfrm>
            <a:prstGeom prst="rect">
              <a:avLst/>
            </a:prstGeom>
          </p:spPr>
          <p:txBody>
            <a:bodyPr anchor="t" rtlCol="false" tIns="0" lIns="0" bIns="0" rIns="0">
              <a:spAutoFit/>
            </a:bodyPr>
            <a:lstStyle/>
            <a:p>
              <a:pPr algn="ctr"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position</a:t>
              </a:r>
            </a:p>
          </p:txBody>
        </p:sp>
      </p:grpSp>
      <p:sp>
        <p:nvSpPr>
          <p:cNvPr name="TextBox 20" id="20"/>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21" id="21"/>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Tree>
  </p:cSld>
  <p:clrMapOvr>
    <a:masterClrMapping/>
  </p:clrMapOvr>
  <p:transition spd="med">
    <p:push dir="u"/>
  </p:transition>
</p:sld>
</file>

<file path=ppt/slides/slide1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AutoShape 2" id="2"/>
          <p:cNvSpPr/>
          <p:nvPr/>
        </p:nvSpPr>
        <p:spPr>
          <a:xfrm flipV="true">
            <a:off x="6957933" y="0"/>
            <a:ext cx="0" cy="10287000"/>
          </a:xfrm>
          <a:prstGeom prst="line">
            <a:avLst/>
          </a:prstGeom>
          <a:ln cap="flat" w="19050">
            <a:solidFill>
              <a:srgbClr val="343434"/>
            </a:solidFill>
            <a:prstDash val="solid"/>
            <a:headEnd type="none" len="sm" w="sm"/>
            <a:tailEnd type="none" len="sm" w="sm"/>
          </a:ln>
        </p:spPr>
      </p:sp>
      <p:grpSp>
        <p:nvGrpSpPr>
          <p:cNvPr name="Group 3" id="3"/>
          <p:cNvGrpSpPr/>
          <p:nvPr/>
        </p:nvGrpSpPr>
        <p:grpSpPr>
          <a:xfrm rot="0">
            <a:off x="6820027" y="2007287"/>
            <a:ext cx="275812" cy="275812"/>
            <a:chOff x="0" y="0"/>
            <a:chExt cx="812800" cy="812800"/>
          </a:xfrm>
        </p:grpSpPr>
        <p:sp>
          <p:nvSpPr>
            <p:cNvPr name="Freeform 4" id="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343434"/>
            </a:solidFill>
          </p:spPr>
        </p:sp>
        <p:sp>
          <p:nvSpPr>
            <p:cNvPr name="TextBox 5" id="5"/>
            <p:cNvSpPr txBox="true"/>
            <p:nvPr/>
          </p:nvSpPr>
          <p:spPr>
            <a:xfrm>
              <a:off x="76200" y="95250"/>
              <a:ext cx="660400" cy="641350"/>
            </a:xfrm>
            <a:prstGeom prst="rect">
              <a:avLst/>
            </a:prstGeom>
          </p:spPr>
          <p:txBody>
            <a:bodyPr anchor="ctr" rtlCol="false" tIns="50800" lIns="50800" bIns="50800" rIns="50800"/>
            <a:lstStyle/>
            <a:p>
              <a:pPr algn="ctr">
                <a:lnSpc>
                  <a:spcPts val="1400"/>
                </a:lnSpc>
              </a:pPr>
            </a:p>
          </p:txBody>
        </p:sp>
      </p:grpSp>
      <p:sp>
        <p:nvSpPr>
          <p:cNvPr name="AutoShape 6" id="6"/>
          <p:cNvSpPr/>
          <p:nvPr/>
        </p:nvSpPr>
        <p:spPr>
          <a:xfrm>
            <a:off x="6957933" y="2145193"/>
            <a:ext cx="1978192" cy="0"/>
          </a:xfrm>
          <a:prstGeom prst="line">
            <a:avLst/>
          </a:prstGeom>
          <a:ln cap="flat" w="19050">
            <a:solidFill>
              <a:srgbClr val="343434"/>
            </a:solidFill>
            <a:prstDash val="solid"/>
            <a:headEnd type="none" len="sm" w="sm"/>
            <a:tailEnd type="none" len="sm" w="sm"/>
          </a:ln>
        </p:spPr>
      </p:sp>
      <p:grpSp>
        <p:nvGrpSpPr>
          <p:cNvPr name="Group 7" id="7"/>
          <p:cNvGrpSpPr/>
          <p:nvPr/>
        </p:nvGrpSpPr>
        <p:grpSpPr>
          <a:xfrm rot="0">
            <a:off x="6820027" y="4113582"/>
            <a:ext cx="275812" cy="275812"/>
            <a:chOff x="0" y="0"/>
            <a:chExt cx="812800" cy="812800"/>
          </a:xfrm>
        </p:grpSpPr>
        <p:sp>
          <p:nvSpPr>
            <p:cNvPr name="Freeform 8" id="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343434"/>
            </a:solidFill>
          </p:spPr>
        </p:sp>
        <p:sp>
          <p:nvSpPr>
            <p:cNvPr name="TextBox 9" id="9"/>
            <p:cNvSpPr txBox="true"/>
            <p:nvPr/>
          </p:nvSpPr>
          <p:spPr>
            <a:xfrm>
              <a:off x="76200" y="95250"/>
              <a:ext cx="660400" cy="641350"/>
            </a:xfrm>
            <a:prstGeom prst="rect">
              <a:avLst/>
            </a:prstGeom>
          </p:spPr>
          <p:txBody>
            <a:bodyPr anchor="ctr" rtlCol="false" tIns="50800" lIns="50800" bIns="50800" rIns="50800"/>
            <a:lstStyle/>
            <a:p>
              <a:pPr algn="ctr">
                <a:lnSpc>
                  <a:spcPts val="1400"/>
                </a:lnSpc>
              </a:pPr>
            </a:p>
          </p:txBody>
        </p:sp>
      </p:grpSp>
      <p:sp>
        <p:nvSpPr>
          <p:cNvPr name="AutoShape 10" id="10"/>
          <p:cNvSpPr/>
          <p:nvPr/>
        </p:nvSpPr>
        <p:spPr>
          <a:xfrm>
            <a:off x="6957933" y="4251488"/>
            <a:ext cx="1978192" cy="0"/>
          </a:xfrm>
          <a:prstGeom prst="line">
            <a:avLst/>
          </a:prstGeom>
          <a:ln cap="flat" w="19050">
            <a:solidFill>
              <a:srgbClr val="343434"/>
            </a:solidFill>
            <a:prstDash val="solid"/>
            <a:headEnd type="none" len="sm" w="sm"/>
            <a:tailEnd type="none" len="sm" w="sm"/>
          </a:ln>
        </p:spPr>
      </p:sp>
      <p:grpSp>
        <p:nvGrpSpPr>
          <p:cNvPr name="Group 11" id="11"/>
          <p:cNvGrpSpPr/>
          <p:nvPr/>
        </p:nvGrpSpPr>
        <p:grpSpPr>
          <a:xfrm rot="0">
            <a:off x="6820027" y="6219877"/>
            <a:ext cx="275812" cy="275812"/>
            <a:chOff x="0" y="0"/>
            <a:chExt cx="812800" cy="812800"/>
          </a:xfrm>
        </p:grpSpPr>
        <p:sp>
          <p:nvSpPr>
            <p:cNvPr name="Freeform 12" id="1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343434"/>
            </a:solidFill>
          </p:spPr>
        </p:sp>
        <p:sp>
          <p:nvSpPr>
            <p:cNvPr name="TextBox 13" id="13"/>
            <p:cNvSpPr txBox="true"/>
            <p:nvPr/>
          </p:nvSpPr>
          <p:spPr>
            <a:xfrm>
              <a:off x="76200" y="95250"/>
              <a:ext cx="660400" cy="641350"/>
            </a:xfrm>
            <a:prstGeom prst="rect">
              <a:avLst/>
            </a:prstGeom>
          </p:spPr>
          <p:txBody>
            <a:bodyPr anchor="ctr" rtlCol="false" tIns="50800" lIns="50800" bIns="50800" rIns="50800"/>
            <a:lstStyle/>
            <a:p>
              <a:pPr algn="ctr">
                <a:lnSpc>
                  <a:spcPts val="1400"/>
                </a:lnSpc>
              </a:pPr>
            </a:p>
          </p:txBody>
        </p:sp>
      </p:grpSp>
      <p:sp>
        <p:nvSpPr>
          <p:cNvPr name="AutoShape 14" id="14"/>
          <p:cNvSpPr/>
          <p:nvPr/>
        </p:nvSpPr>
        <p:spPr>
          <a:xfrm>
            <a:off x="6957933" y="6357783"/>
            <a:ext cx="1978192" cy="0"/>
          </a:xfrm>
          <a:prstGeom prst="line">
            <a:avLst/>
          </a:prstGeom>
          <a:ln cap="flat" w="19050">
            <a:solidFill>
              <a:srgbClr val="343434"/>
            </a:solidFill>
            <a:prstDash val="solid"/>
            <a:headEnd type="none" len="sm" w="sm"/>
            <a:tailEnd type="none" len="sm" w="sm"/>
          </a:ln>
        </p:spPr>
      </p:sp>
      <p:grpSp>
        <p:nvGrpSpPr>
          <p:cNvPr name="Group 15" id="15"/>
          <p:cNvGrpSpPr/>
          <p:nvPr/>
        </p:nvGrpSpPr>
        <p:grpSpPr>
          <a:xfrm rot="0">
            <a:off x="6820027" y="8326172"/>
            <a:ext cx="275812" cy="275812"/>
            <a:chOff x="0" y="0"/>
            <a:chExt cx="812800" cy="812800"/>
          </a:xfrm>
        </p:grpSpPr>
        <p:sp>
          <p:nvSpPr>
            <p:cNvPr name="Freeform 16" id="1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343434"/>
            </a:solidFill>
          </p:spPr>
        </p:sp>
        <p:sp>
          <p:nvSpPr>
            <p:cNvPr name="TextBox 17" id="17"/>
            <p:cNvSpPr txBox="true"/>
            <p:nvPr/>
          </p:nvSpPr>
          <p:spPr>
            <a:xfrm>
              <a:off x="76200" y="95250"/>
              <a:ext cx="660400" cy="641350"/>
            </a:xfrm>
            <a:prstGeom prst="rect">
              <a:avLst/>
            </a:prstGeom>
          </p:spPr>
          <p:txBody>
            <a:bodyPr anchor="ctr" rtlCol="false" tIns="50800" lIns="50800" bIns="50800" rIns="50800"/>
            <a:lstStyle/>
            <a:p>
              <a:pPr algn="ctr">
                <a:lnSpc>
                  <a:spcPts val="1400"/>
                </a:lnSpc>
              </a:pPr>
            </a:p>
          </p:txBody>
        </p:sp>
      </p:grpSp>
      <p:sp>
        <p:nvSpPr>
          <p:cNvPr name="AutoShape 18" id="18"/>
          <p:cNvSpPr/>
          <p:nvPr/>
        </p:nvSpPr>
        <p:spPr>
          <a:xfrm>
            <a:off x="6957933" y="8464078"/>
            <a:ext cx="1978192" cy="0"/>
          </a:xfrm>
          <a:prstGeom prst="line">
            <a:avLst/>
          </a:prstGeom>
          <a:ln cap="flat" w="19050">
            <a:solidFill>
              <a:srgbClr val="343434"/>
            </a:solidFill>
            <a:prstDash val="solid"/>
            <a:headEnd type="none" len="sm" w="sm"/>
            <a:tailEnd type="none" len="sm" w="sm"/>
          </a:ln>
        </p:spPr>
      </p:sp>
      <p:sp>
        <p:nvSpPr>
          <p:cNvPr name="Freeform 19" id="19"/>
          <p:cNvSpPr/>
          <p:nvPr/>
        </p:nvSpPr>
        <p:spPr>
          <a:xfrm flipH="false" flipV="false" rot="0">
            <a:off x="0" y="0"/>
            <a:ext cx="5205995" cy="10287000"/>
          </a:xfrm>
          <a:custGeom>
            <a:avLst/>
            <a:gdLst/>
            <a:ahLst/>
            <a:cxnLst/>
            <a:rect r="r" b="b" t="t" l="l"/>
            <a:pathLst>
              <a:path h="10287000" w="5205995">
                <a:moveTo>
                  <a:pt x="0" y="0"/>
                </a:moveTo>
                <a:lnTo>
                  <a:pt x="5205995" y="0"/>
                </a:lnTo>
                <a:lnTo>
                  <a:pt x="5205995" y="10287000"/>
                </a:lnTo>
                <a:lnTo>
                  <a:pt x="0" y="10287000"/>
                </a:lnTo>
                <a:lnTo>
                  <a:pt x="0" y="0"/>
                </a:lnTo>
                <a:close/>
              </a:path>
            </a:pathLst>
          </a:custGeom>
          <a:blipFill>
            <a:blip r:embed="rId2"/>
            <a:stretch>
              <a:fillRect l="-590676" t="0" r="-247305" b="-216261"/>
            </a:stretch>
          </a:blipFill>
        </p:spPr>
      </p:sp>
      <p:sp>
        <p:nvSpPr>
          <p:cNvPr name="Freeform 20" id="20"/>
          <p:cNvSpPr/>
          <p:nvPr/>
        </p:nvSpPr>
        <p:spPr>
          <a:xfrm flipH="false" flipV="false" rot="0">
            <a:off x="0" y="0"/>
            <a:ext cx="9144000" cy="10374793"/>
          </a:xfrm>
          <a:custGeom>
            <a:avLst/>
            <a:gdLst/>
            <a:ahLst/>
            <a:cxnLst/>
            <a:rect r="r" b="b" t="t" l="l"/>
            <a:pathLst>
              <a:path h="10374793" w="9144000">
                <a:moveTo>
                  <a:pt x="0" y="0"/>
                </a:moveTo>
                <a:lnTo>
                  <a:pt x="9144000" y="0"/>
                </a:lnTo>
                <a:lnTo>
                  <a:pt x="9144000" y="10374793"/>
                </a:lnTo>
                <a:lnTo>
                  <a:pt x="0" y="10374793"/>
                </a:lnTo>
                <a:lnTo>
                  <a:pt x="0" y="0"/>
                </a:lnTo>
                <a:close/>
              </a:path>
            </a:pathLst>
          </a:custGeom>
          <a:blipFill>
            <a:blip r:embed="rId3"/>
            <a:stretch>
              <a:fillRect l="-57492" t="0" r="0" b="0"/>
            </a:stretch>
          </a:blipFill>
        </p:spPr>
      </p:sp>
      <p:sp>
        <p:nvSpPr>
          <p:cNvPr name="TextBox 21" id="21"/>
          <p:cNvSpPr txBox="true"/>
          <p:nvPr/>
        </p:nvSpPr>
        <p:spPr>
          <a:xfrm rot="0">
            <a:off x="9039222" y="1901464"/>
            <a:ext cx="8220078" cy="404495"/>
          </a:xfrm>
          <a:prstGeom prst="rect">
            <a:avLst/>
          </a:prstGeom>
        </p:spPr>
        <p:txBody>
          <a:bodyPr anchor="t" rtlCol="false" tIns="0" lIns="0" bIns="0" rIns="0">
            <a:spAutoFit/>
          </a:bodyPr>
          <a:lstStyle/>
          <a:p>
            <a:pPr algn="l" marL="0" indent="0" lvl="0">
              <a:lnSpc>
                <a:spcPts val="2799"/>
              </a:lnSpc>
              <a:spcBef>
                <a:spcPct val="0"/>
              </a:spcBef>
            </a:pPr>
            <a:r>
              <a:rPr lang="en-US" b="true" sz="2799" strike="noStrike" u="none">
                <a:solidFill>
                  <a:srgbClr val="343434"/>
                </a:solidFill>
                <a:latin typeface="Horizon"/>
                <a:ea typeface="Horizon"/>
                <a:cs typeface="Horizon"/>
                <a:sym typeface="Horizon"/>
              </a:rPr>
              <a:t>add a main point</a:t>
            </a:r>
          </a:p>
        </p:txBody>
      </p:sp>
      <p:sp>
        <p:nvSpPr>
          <p:cNvPr name="TextBox 22" id="22"/>
          <p:cNvSpPr txBox="true"/>
          <p:nvPr/>
        </p:nvSpPr>
        <p:spPr>
          <a:xfrm rot="0">
            <a:off x="9039222" y="2394224"/>
            <a:ext cx="8220078" cy="245745"/>
          </a:xfrm>
          <a:prstGeom prst="rect">
            <a:avLst/>
          </a:prstGeom>
        </p:spPr>
        <p:txBody>
          <a:bodyPr anchor="t" rtlCol="false" tIns="0" lIns="0" bIns="0" rIns="0">
            <a:spAutoFit/>
          </a:bodyPr>
          <a:lstStyle/>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Elaborate on what you want to discuss. </a:t>
            </a:r>
          </a:p>
        </p:txBody>
      </p:sp>
      <p:sp>
        <p:nvSpPr>
          <p:cNvPr name="TextBox 23" id="23"/>
          <p:cNvSpPr txBox="true"/>
          <p:nvPr/>
        </p:nvSpPr>
        <p:spPr>
          <a:xfrm rot="0">
            <a:off x="9039222" y="4007759"/>
            <a:ext cx="8220078" cy="404495"/>
          </a:xfrm>
          <a:prstGeom prst="rect">
            <a:avLst/>
          </a:prstGeom>
        </p:spPr>
        <p:txBody>
          <a:bodyPr anchor="t" rtlCol="false" tIns="0" lIns="0" bIns="0" rIns="0">
            <a:spAutoFit/>
          </a:bodyPr>
          <a:lstStyle/>
          <a:p>
            <a:pPr algn="l" marL="0" indent="0" lvl="0">
              <a:lnSpc>
                <a:spcPts val="2799"/>
              </a:lnSpc>
              <a:spcBef>
                <a:spcPct val="0"/>
              </a:spcBef>
            </a:pPr>
            <a:r>
              <a:rPr lang="en-US" b="true" sz="2799" strike="noStrike" u="none">
                <a:solidFill>
                  <a:srgbClr val="343434"/>
                </a:solidFill>
                <a:latin typeface="Horizon"/>
                <a:ea typeface="Horizon"/>
                <a:cs typeface="Horizon"/>
                <a:sym typeface="Horizon"/>
              </a:rPr>
              <a:t>add a main point</a:t>
            </a:r>
          </a:p>
        </p:txBody>
      </p:sp>
      <p:sp>
        <p:nvSpPr>
          <p:cNvPr name="TextBox 24" id="24"/>
          <p:cNvSpPr txBox="true"/>
          <p:nvPr/>
        </p:nvSpPr>
        <p:spPr>
          <a:xfrm rot="0">
            <a:off x="9039222" y="4500519"/>
            <a:ext cx="8220078" cy="245745"/>
          </a:xfrm>
          <a:prstGeom prst="rect">
            <a:avLst/>
          </a:prstGeom>
        </p:spPr>
        <p:txBody>
          <a:bodyPr anchor="t" rtlCol="false" tIns="0" lIns="0" bIns="0" rIns="0">
            <a:spAutoFit/>
          </a:bodyPr>
          <a:lstStyle/>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Elaborate on what you want to discuss. </a:t>
            </a:r>
          </a:p>
        </p:txBody>
      </p:sp>
      <p:sp>
        <p:nvSpPr>
          <p:cNvPr name="TextBox 25" id="25"/>
          <p:cNvSpPr txBox="true"/>
          <p:nvPr/>
        </p:nvSpPr>
        <p:spPr>
          <a:xfrm rot="0">
            <a:off x="9039222" y="6114054"/>
            <a:ext cx="8220078" cy="404495"/>
          </a:xfrm>
          <a:prstGeom prst="rect">
            <a:avLst/>
          </a:prstGeom>
        </p:spPr>
        <p:txBody>
          <a:bodyPr anchor="t" rtlCol="false" tIns="0" lIns="0" bIns="0" rIns="0">
            <a:spAutoFit/>
          </a:bodyPr>
          <a:lstStyle/>
          <a:p>
            <a:pPr algn="l" marL="0" indent="0" lvl="0">
              <a:lnSpc>
                <a:spcPts val="2799"/>
              </a:lnSpc>
              <a:spcBef>
                <a:spcPct val="0"/>
              </a:spcBef>
            </a:pPr>
            <a:r>
              <a:rPr lang="en-US" b="true" sz="2799" strike="noStrike" u="none">
                <a:solidFill>
                  <a:srgbClr val="343434"/>
                </a:solidFill>
                <a:latin typeface="Horizon"/>
                <a:ea typeface="Horizon"/>
                <a:cs typeface="Horizon"/>
                <a:sym typeface="Horizon"/>
              </a:rPr>
              <a:t>add a main point</a:t>
            </a:r>
          </a:p>
        </p:txBody>
      </p:sp>
      <p:sp>
        <p:nvSpPr>
          <p:cNvPr name="TextBox 26" id="26"/>
          <p:cNvSpPr txBox="true"/>
          <p:nvPr/>
        </p:nvSpPr>
        <p:spPr>
          <a:xfrm rot="0">
            <a:off x="9039222" y="6606814"/>
            <a:ext cx="8220078" cy="245745"/>
          </a:xfrm>
          <a:prstGeom prst="rect">
            <a:avLst/>
          </a:prstGeom>
        </p:spPr>
        <p:txBody>
          <a:bodyPr anchor="t" rtlCol="false" tIns="0" lIns="0" bIns="0" rIns="0">
            <a:spAutoFit/>
          </a:bodyPr>
          <a:lstStyle/>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Elaborate on what you want to discuss. </a:t>
            </a:r>
          </a:p>
        </p:txBody>
      </p:sp>
      <p:sp>
        <p:nvSpPr>
          <p:cNvPr name="TextBox 27" id="27"/>
          <p:cNvSpPr txBox="true"/>
          <p:nvPr/>
        </p:nvSpPr>
        <p:spPr>
          <a:xfrm rot="0">
            <a:off x="9039222" y="8220349"/>
            <a:ext cx="8220078" cy="404495"/>
          </a:xfrm>
          <a:prstGeom prst="rect">
            <a:avLst/>
          </a:prstGeom>
        </p:spPr>
        <p:txBody>
          <a:bodyPr anchor="t" rtlCol="false" tIns="0" lIns="0" bIns="0" rIns="0">
            <a:spAutoFit/>
          </a:bodyPr>
          <a:lstStyle/>
          <a:p>
            <a:pPr algn="l" marL="0" indent="0" lvl="0">
              <a:lnSpc>
                <a:spcPts val="2799"/>
              </a:lnSpc>
              <a:spcBef>
                <a:spcPct val="0"/>
              </a:spcBef>
            </a:pPr>
            <a:r>
              <a:rPr lang="en-US" b="true" sz="2799" strike="noStrike" u="none">
                <a:solidFill>
                  <a:srgbClr val="343434"/>
                </a:solidFill>
                <a:latin typeface="Horizon"/>
                <a:ea typeface="Horizon"/>
                <a:cs typeface="Horizon"/>
                <a:sym typeface="Horizon"/>
              </a:rPr>
              <a:t>add a main point</a:t>
            </a:r>
          </a:p>
        </p:txBody>
      </p:sp>
      <p:sp>
        <p:nvSpPr>
          <p:cNvPr name="TextBox 28" id="28"/>
          <p:cNvSpPr txBox="true"/>
          <p:nvPr/>
        </p:nvSpPr>
        <p:spPr>
          <a:xfrm rot="0">
            <a:off x="9039222" y="8713109"/>
            <a:ext cx="8220078" cy="245745"/>
          </a:xfrm>
          <a:prstGeom prst="rect">
            <a:avLst/>
          </a:prstGeom>
        </p:spPr>
        <p:txBody>
          <a:bodyPr anchor="t" rtlCol="false" tIns="0" lIns="0" bIns="0" rIns="0">
            <a:spAutoFit/>
          </a:bodyPr>
          <a:lstStyle/>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Elaborate on what you want to discuss. </a:t>
            </a:r>
          </a:p>
        </p:txBody>
      </p:sp>
      <p:sp>
        <p:nvSpPr>
          <p:cNvPr name="TextBox 29" id="29"/>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30" id="30"/>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Tree>
  </p:cSld>
  <p:clrMapOvr>
    <a:masterClrMapping/>
  </p:clrMapOvr>
  <p:transition spd="med">
    <p:push dir="u"/>
  </p:transition>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343434"/>
        </a:solidFill>
      </p:bgPr>
    </p:bg>
    <p:spTree>
      <p:nvGrpSpPr>
        <p:cNvPr id="1" name=""/>
        <p:cNvGrpSpPr/>
        <p:nvPr/>
      </p:nvGrpSpPr>
      <p:grpSpPr>
        <a:xfrm>
          <a:off x="0" y="0"/>
          <a:ext cx="0" cy="0"/>
          <a:chOff x="0" y="0"/>
          <a:chExt cx="0" cy="0"/>
        </a:xfrm>
      </p:grpSpPr>
      <p:sp>
        <p:nvSpPr>
          <p:cNvPr name="Freeform 2" id="2"/>
          <p:cNvSpPr/>
          <p:nvPr/>
        </p:nvSpPr>
        <p:spPr>
          <a:xfrm flipH="false" flipV="false" rot="0">
            <a:off x="1028700" y="1028700"/>
            <a:ext cx="7270870" cy="3215347"/>
          </a:xfrm>
          <a:custGeom>
            <a:avLst/>
            <a:gdLst/>
            <a:ahLst/>
            <a:cxnLst/>
            <a:rect r="r" b="b" t="t" l="l"/>
            <a:pathLst>
              <a:path h="3215347" w="7270870">
                <a:moveTo>
                  <a:pt x="0" y="0"/>
                </a:moveTo>
                <a:lnTo>
                  <a:pt x="7270870" y="0"/>
                </a:lnTo>
                <a:lnTo>
                  <a:pt x="7270870" y="3215347"/>
                </a:lnTo>
                <a:lnTo>
                  <a:pt x="0" y="3215347"/>
                </a:lnTo>
                <a:lnTo>
                  <a:pt x="0" y="0"/>
                </a:lnTo>
                <a:close/>
              </a:path>
            </a:pathLst>
          </a:custGeom>
          <a:blipFill>
            <a:blip r:embed="rId2"/>
            <a:stretch>
              <a:fillRect l="0" t="-31999" r="0" b="-18659"/>
            </a:stretch>
          </a:blipFill>
        </p:spPr>
      </p:sp>
      <p:sp>
        <p:nvSpPr>
          <p:cNvPr name="Freeform 3" id="3"/>
          <p:cNvSpPr/>
          <p:nvPr/>
        </p:nvSpPr>
        <p:spPr>
          <a:xfrm flipH="false" flipV="false" rot="0">
            <a:off x="1028700" y="6042953"/>
            <a:ext cx="7270870" cy="3215347"/>
          </a:xfrm>
          <a:custGeom>
            <a:avLst/>
            <a:gdLst/>
            <a:ahLst/>
            <a:cxnLst/>
            <a:rect r="r" b="b" t="t" l="l"/>
            <a:pathLst>
              <a:path h="3215347" w="7270870">
                <a:moveTo>
                  <a:pt x="0" y="0"/>
                </a:moveTo>
                <a:lnTo>
                  <a:pt x="7270870" y="0"/>
                </a:lnTo>
                <a:lnTo>
                  <a:pt x="7270870" y="3215347"/>
                </a:lnTo>
                <a:lnTo>
                  <a:pt x="0" y="3215347"/>
                </a:lnTo>
                <a:lnTo>
                  <a:pt x="0" y="0"/>
                </a:lnTo>
                <a:close/>
              </a:path>
            </a:pathLst>
          </a:custGeom>
          <a:blipFill>
            <a:blip r:embed="rId3"/>
            <a:stretch>
              <a:fillRect l="0" t="-25376" r="0" b="-25376"/>
            </a:stretch>
          </a:blipFill>
        </p:spPr>
      </p:sp>
      <p:sp>
        <p:nvSpPr>
          <p:cNvPr name="Freeform 4" id="4"/>
          <p:cNvSpPr/>
          <p:nvPr/>
        </p:nvSpPr>
        <p:spPr>
          <a:xfrm flipH="false" flipV="false" rot="0">
            <a:off x="8715082" y="5545521"/>
            <a:ext cx="4787117" cy="3712779"/>
          </a:xfrm>
          <a:custGeom>
            <a:avLst/>
            <a:gdLst/>
            <a:ahLst/>
            <a:cxnLst/>
            <a:rect r="r" b="b" t="t" l="l"/>
            <a:pathLst>
              <a:path h="3712779" w="4787117">
                <a:moveTo>
                  <a:pt x="0" y="0"/>
                </a:moveTo>
                <a:lnTo>
                  <a:pt x="4787117" y="0"/>
                </a:lnTo>
                <a:lnTo>
                  <a:pt x="4787117" y="3712779"/>
                </a:lnTo>
                <a:lnTo>
                  <a:pt x="0" y="3712779"/>
                </a:lnTo>
                <a:lnTo>
                  <a:pt x="0" y="0"/>
                </a:lnTo>
                <a:close/>
              </a:path>
            </a:pathLst>
          </a:custGeom>
          <a:blipFill>
            <a:blip r:embed="rId4"/>
            <a:stretch>
              <a:fillRect l="-7735" t="0" r="-7735" b="0"/>
            </a:stretch>
          </a:blipFill>
        </p:spPr>
      </p:sp>
      <p:sp>
        <p:nvSpPr>
          <p:cNvPr name="TextBox 5" id="5"/>
          <p:cNvSpPr txBox="true"/>
          <p:nvPr/>
        </p:nvSpPr>
        <p:spPr>
          <a:xfrm rot="0">
            <a:off x="964732" y="4642485"/>
            <a:ext cx="7334838" cy="1049655"/>
          </a:xfrm>
          <a:prstGeom prst="rect">
            <a:avLst/>
          </a:prstGeom>
        </p:spPr>
        <p:txBody>
          <a:bodyPr anchor="t" rtlCol="false" tIns="0" lIns="0" bIns="0" rIns="0">
            <a:spAutoFit/>
          </a:bodyPr>
          <a:lstStyle/>
          <a:p>
            <a:pPr algn="l" marL="0" indent="0" lvl="0">
              <a:lnSpc>
                <a:spcPts val="7200"/>
              </a:lnSpc>
              <a:spcBef>
                <a:spcPct val="0"/>
              </a:spcBef>
            </a:pPr>
            <a:r>
              <a:rPr lang="en-US" b="true" sz="7200" strike="noStrike" u="none">
                <a:solidFill>
                  <a:srgbClr val="7BAFBD"/>
                </a:solidFill>
                <a:latin typeface="Horizon"/>
                <a:ea typeface="Horizon"/>
                <a:cs typeface="Horizon"/>
                <a:sym typeface="Horizon"/>
              </a:rPr>
              <a:t>GALLERY</a:t>
            </a:r>
          </a:p>
        </p:txBody>
      </p:sp>
      <p:sp>
        <p:nvSpPr>
          <p:cNvPr name="TextBox 6" id="6"/>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7" id="7"/>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
        <p:nvSpPr>
          <p:cNvPr name="Freeform 8" id="8"/>
          <p:cNvSpPr/>
          <p:nvPr/>
        </p:nvSpPr>
        <p:spPr>
          <a:xfrm flipH="false" flipV="false" rot="0">
            <a:off x="8715082" y="1028700"/>
            <a:ext cx="4787117" cy="3712779"/>
          </a:xfrm>
          <a:custGeom>
            <a:avLst/>
            <a:gdLst/>
            <a:ahLst/>
            <a:cxnLst/>
            <a:rect r="r" b="b" t="t" l="l"/>
            <a:pathLst>
              <a:path h="3712779" w="4787117">
                <a:moveTo>
                  <a:pt x="0" y="0"/>
                </a:moveTo>
                <a:lnTo>
                  <a:pt x="4787117" y="0"/>
                </a:lnTo>
                <a:lnTo>
                  <a:pt x="4787117" y="3712779"/>
                </a:lnTo>
                <a:lnTo>
                  <a:pt x="0" y="3712779"/>
                </a:lnTo>
                <a:lnTo>
                  <a:pt x="0" y="0"/>
                </a:lnTo>
                <a:close/>
              </a:path>
            </a:pathLst>
          </a:custGeom>
          <a:blipFill>
            <a:blip r:embed="rId5"/>
            <a:stretch>
              <a:fillRect l="-8168" t="0" r="-8168" b="0"/>
            </a:stretch>
          </a:blipFill>
        </p:spPr>
      </p:sp>
      <p:sp>
        <p:nvSpPr>
          <p:cNvPr name="Freeform 9" id="9"/>
          <p:cNvSpPr/>
          <p:nvPr/>
        </p:nvSpPr>
        <p:spPr>
          <a:xfrm flipH="false" flipV="false" rot="0">
            <a:off x="13921299" y="1028700"/>
            <a:ext cx="3338001" cy="8229600"/>
          </a:xfrm>
          <a:custGeom>
            <a:avLst/>
            <a:gdLst/>
            <a:ahLst/>
            <a:cxnLst/>
            <a:rect r="r" b="b" t="t" l="l"/>
            <a:pathLst>
              <a:path h="8229600" w="3338001">
                <a:moveTo>
                  <a:pt x="0" y="0"/>
                </a:moveTo>
                <a:lnTo>
                  <a:pt x="3338001" y="0"/>
                </a:lnTo>
                <a:lnTo>
                  <a:pt x="3338001" y="8229600"/>
                </a:lnTo>
                <a:lnTo>
                  <a:pt x="0" y="8229600"/>
                </a:lnTo>
                <a:lnTo>
                  <a:pt x="0" y="0"/>
                </a:lnTo>
                <a:close/>
              </a:path>
            </a:pathLst>
          </a:custGeom>
          <a:blipFill>
            <a:blip r:embed="rId6"/>
            <a:stretch>
              <a:fillRect l="-135022" t="0" r="-135022" b="0"/>
            </a:stretch>
          </a:blipFill>
        </p:spPr>
      </p:sp>
    </p:spTree>
  </p:cSld>
  <p:clrMapOvr>
    <a:masterClrMapping/>
  </p:clrMapOvr>
  <p:transition spd="med">
    <p:push dir="u"/>
  </p:transition>
</p:sld>
</file>

<file path=ppt/slides/slide1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166889" t="0" r="-60154" b="-287365"/>
            </a:stretch>
          </a:blipFill>
        </p:spPr>
      </p:sp>
      <p:sp>
        <p:nvSpPr>
          <p:cNvPr name="TextBox 3" id="3"/>
          <p:cNvSpPr txBox="true"/>
          <p:nvPr/>
        </p:nvSpPr>
        <p:spPr>
          <a:xfrm rot="0">
            <a:off x="638619" y="7708985"/>
            <a:ext cx="17066058" cy="1549315"/>
          </a:xfrm>
          <a:prstGeom prst="rect">
            <a:avLst/>
          </a:prstGeom>
        </p:spPr>
        <p:txBody>
          <a:bodyPr anchor="t" rtlCol="false" tIns="0" lIns="0" bIns="0" rIns="0">
            <a:spAutoFit/>
          </a:bodyPr>
          <a:lstStyle/>
          <a:p>
            <a:pPr algn="ctr" marL="0" indent="0" lvl="0">
              <a:lnSpc>
                <a:spcPts val="10370"/>
              </a:lnSpc>
              <a:spcBef>
                <a:spcPct val="0"/>
              </a:spcBef>
            </a:pPr>
            <a:r>
              <a:rPr lang="en-US" sz="11523">
                <a:solidFill>
                  <a:srgbClr val="FFFFFF"/>
                </a:solidFill>
                <a:latin typeface="Horizon"/>
                <a:ea typeface="Horizon"/>
                <a:cs typeface="Horizon"/>
                <a:sym typeface="Horizon"/>
              </a:rPr>
              <a:t>OUR SERVICES</a:t>
            </a:r>
          </a:p>
        </p:txBody>
      </p:sp>
      <p:sp>
        <p:nvSpPr>
          <p:cNvPr name="Freeform 4" id="4"/>
          <p:cNvSpPr/>
          <p:nvPr/>
        </p:nvSpPr>
        <p:spPr>
          <a:xfrm flipH="false" flipV="false" rot="0">
            <a:off x="-6137745" y="-627080"/>
            <a:ext cx="29287946" cy="9291386"/>
          </a:xfrm>
          <a:custGeom>
            <a:avLst/>
            <a:gdLst/>
            <a:ahLst/>
            <a:cxnLst/>
            <a:rect r="r" b="b" t="t" l="l"/>
            <a:pathLst>
              <a:path h="9291386" w="29287946">
                <a:moveTo>
                  <a:pt x="0" y="0"/>
                </a:moveTo>
                <a:lnTo>
                  <a:pt x="29287946" y="0"/>
                </a:lnTo>
                <a:lnTo>
                  <a:pt x="29287946" y="9291386"/>
                </a:lnTo>
                <a:lnTo>
                  <a:pt x="0" y="9291386"/>
                </a:lnTo>
                <a:lnTo>
                  <a:pt x="0" y="0"/>
                </a:lnTo>
                <a:close/>
              </a:path>
            </a:pathLst>
          </a:custGeom>
          <a:blipFill>
            <a:blip r:embed="rId3"/>
            <a:stretch>
              <a:fillRect l="-36599" t="-164175" r="-45045" b="-117300"/>
            </a:stretch>
          </a:blipFill>
        </p:spPr>
      </p:sp>
      <p:sp>
        <p:nvSpPr>
          <p:cNvPr name="TextBox 5" id="5"/>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6" id="6"/>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Tree>
  </p:cSld>
  <p:clrMapOvr>
    <a:masterClrMapping/>
  </p:clrMapOvr>
  <p:transition spd="med">
    <p:push dir="u"/>
  </p:transition>
</p:sld>
</file>

<file path=ppt/slides/slide1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5205995" cy="10287000"/>
          </a:xfrm>
          <a:custGeom>
            <a:avLst/>
            <a:gdLst/>
            <a:ahLst/>
            <a:cxnLst/>
            <a:rect r="r" b="b" t="t" l="l"/>
            <a:pathLst>
              <a:path h="10287000" w="5205995">
                <a:moveTo>
                  <a:pt x="0" y="0"/>
                </a:moveTo>
                <a:lnTo>
                  <a:pt x="5205995" y="0"/>
                </a:lnTo>
                <a:lnTo>
                  <a:pt x="5205995" y="10287000"/>
                </a:lnTo>
                <a:lnTo>
                  <a:pt x="0" y="10287000"/>
                </a:lnTo>
                <a:lnTo>
                  <a:pt x="0" y="0"/>
                </a:lnTo>
                <a:close/>
              </a:path>
            </a:pathLst>
          </a:custGeom>
          <a:blipFill>
            <a:blip r:embed="rId2"/>
            <a:stretch>
              <a:fillRect l="-590676" t="0" r="-247305" b="-216261"/>
            </a:stretch>
          </a:blipFill>
        </p:spPr>
      </p:sp>
      <p:sp>
        <p:nvSpPr>
          <p:cNvPr name="Freeform 3" id="3"/>
          <p:cNvSpPr/>
          <p:nvPr/>
        </p:nvSpPr>
        <p:spPr>
          <a:xfrm flipH="false" flipV="false" rot="0">
            <a:off x="0" y="340024"/>
            <a:ext cx="6836236" cy="9946976"/>
          </a:xfrm>
          <a:custGeom>
            <a:avLst/>
            <a:gdLst/>
            <a:ahLst/>
            <a:cxnLst/>
            <a:rect r="r" b="b" t="t" l="l"/>
            <a:pathLst>
              <a:path h="9946976" w="6836236">
                <a:moveTo>
                  <a:pt x="0" y="0"/>
                </a:moveTo>
                <a:lnTo>
                  <a:pt x="6836236" y="0"/>
                </a:lnTo>
                <a:lnTo>
                  <a:pt x="6836236" y="9946976"/>
                </a:lnTo>
                <a:lnTo>
                  <a:pt x="0" y="9946976"/>
                </a:lnTo>
                <a:lnTo>
                  <a:pt x="0" y="0"/>
                </a:lnTo>
                <a:close/>
              </a:path>
            </a:pathLst>
          </a:custGeom>
          <a:blipFill>
            <a:blip r:embed="rId3"/>
            <a:stretch>
              <a:fillRect l="-50469" t="0" r="-67922" b="0"/>
            </a:stretch>
          </a:blipFill>
        </p:spPr>
      </p:sp>
      <p:sp>
        <p:nvSpPr>
          <p:cNvPr name="TextBox 4" id="4"/>
          <p:cNvSpPr txBox="true"/>
          <p:nvPr/>
        </p:nvSpPr>
        <p:spPr>
          <a:xfrm rot="0">
            <a:off x="6836236" y="1219093"/>
            <a:ext cx="10423064" cy="1049655"/>
          </a:xfrm>
          <a:prstGeom prst="rect">
            <a:avLst/>
          </a:prstGeom>
        </p:spPr>
        <p:txBody>
          <a:bodyPr anchor="t" rtlCol="false" tIns="0" lIns="0" bIns="0" rIns="0">
            <a:spAutoFit/>
          </a:bodyPr>
          <a:lstStyle/>
          <a:p>
            <a:pPr algn="r" marL="0" indent="0" lvl="0">
              <a:lnSpc>
                <a:spcPts val="7200"/>
              </a:lnSpc>
              <a:spcBef>
                <a:spcPct val="0"/>
              </a:spcBef>
            </a:pPr>
            <a:r>
              <a:rPr lang="en-US" b="true" sz="7200" strike="noStrike" u="none">
                <a:solidFill>
                  <a:srgbClr val="343434"/>
                </a:solidFill>
                <a:latin typeface="Horizon"/>
                <a:ea typeface="Horizon"/>
                <a:cs typeface="Horizon"/>
                <a:sym typeface="Horizon"/>
              </a:rPr>
              <a:t>OUR SERVICES</a:t>
            </a:r>
          </a:p>
        </p:txBody>
      </p:sp>
      <p:sp>
        <p:nvSpPr>
          <p:cNvPr name="TextBox 5" id="5"/>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6" id="6"/>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grpSp>
        <p:nvGrpSpPr>
          <p:cNvPr name="Group 7" id="7"/>
          <p:cNvGrpSpPr/>
          <p:nvPr/>
        </p:nvGrpSpPr>
        <p:grpSpPr>
          <a:xfrm rot="0">
            <a:off x="7434070" y="3302555"/>
            <a:ext cx="8584399" cy="986744"/>
            <a:chOff x="0" y="0"/>
            <a:chExt cx="11445865" cy="1315659"/>
          </a:xfrm>
        </p:grpSpPr>
        <p:sp>
          <p:nvSpPr>
            <p:cNvPr name="TextBox 8" id="8"/>
            <p:cNvSpPr txBox="true"/>
            <p:nvPr/>
          </p:nvSpPr>
          <p:spPr>
            <a:xfrm rot="0">
              <a:off x="0" y="19050"/>
              <a:ext cx="11445865" cy="545677"/>
            </a:xfrm>
            <a:prstGeom prst="rect">
              <a:avLst/>
            </a:prstGeom>
          </p:spPr>
          <p:txBody>
            <a:bodyPr anchor="t" rtlCol="false" tIns="0" lIns="0" bIns="0" rIns="0">
              <a:spAutoFit/>
            </a:bodyPr>
            <a:lstStyle/>
            <a:p>
              <a:pPr algn="l" marL="0" indent="0" lvl="0">
                <a:lnSpc>
                  <a:spcPts val="2799"/>
                </a:lnSpc>
                <a:spcBef>
                  <a:spcPct val="0"/>
                </a:spcBef>
              </a:pPr>
              <a:r>
                <a:rPr lang="en-US" sz="2799">
                  <a:solidFill>
                    <a:srgbClr val="343434"/>
                  </a:solidFill>
                  <a:latin typeface="Horizon"/>
                  <a:ea typeface="Horizon"/>
                  <a:cs typeface="Horizon"/>
                  <a:sym typeface="Horizon"/>
                </a:rPr>
                <a:t>service one</a:t>
              </a:r>
            </a:p>
          </p:txBody>
        </p:sp>
        <p:sp>
          <p:nvSpPr>
            <p:cNvPr name="TextBox 9" id="9"/>
            <p:cNvSpPr txBox="true"/>
            <p:nvPr/>
          </p:nvSpPr>
          <p:spPr>
            <a:xfrm rot="0">
              <a:off x="0" y="673674"/>
              <a:ext cx="11445865" cy="641985"/>
            </a:xfrm>
            <a:prstGeom prst="rect">
              <a:avLst/>
            </a:prstGeom>
          </p:spPr>
          <p:txBody>
            <a:bodyPr anchor="t" rtlCol="false" tIns="0" lIns="0" bIns="0" rIns="0">
              <a:spAutoFit/>
            </a:bodyPr>
            <a:lstStyle/>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Briefly elaborate on what you want to discuss. Lorem ipsum dolor sit amet, consectetur adipiscing elit, sed do eiusmod tempor incididunt ut labore.</a:t>
              </a:r>
            </a:p>
          </p:txBody>
        </p:sp>
      </p:grpSp>
      <p:grpSp>
        <p:nvGrpSpPr>
          <p:cNvPr name="Group 10" id="10"/>
          <p:cNvGrpSpPr/>
          <p:nvPr/>
        </p:nvGrpSpPr>
        <p:grpSpPr>
          <a:xfrm rot="0">
            <a:off x="7434070" y="5713293"/>
            <a:ext cx="8584399" cy="986744"/>
            <a:chOff x="0" y="0"/>
            <a:chExt cx="11445865" cy="1315659"/>
          </a:xfrm>
        </p:grpSpPr>
        <p:sp>
          <p:nvSpPr>
            <p:cNvPr name="TextBox 11" id="11"/>
            <p:cNvSpPr txBox="true"/>
            <p:nvPr/>
          </p:nvSpPr>
          <p:spPr>
            <a:xfrm rot="0">
              <a:off x="0" y="19050"/>
              <a:ext cx="11445865" cy="545677"/>
            </a:xfrm>
            <a:prstGeom prst="rect">
              <a:avLst/>
            </a:prstGeom>
          </p:spPr>
          <p:txBody>
            <a:bodyPr anchor="t" rtlCol="false" tIns="0" lIns="0" bIns="0" rIns="0">
              <a:spAutoFit/>
            </a:bodyPr>
            <a:lstStyle/>
            <a:p>
              <a:pPr algn="l" marL="0" indent="0" lvl="0">
                <a:lnSpc>
                  <a:spcPts val="2799"/>
                </a:lnSpc>
                <a:spcBef>
                  <a:spcPct val="0"/>
                </a:spcBef>
              </a:pPr>
              <a:r>
                <a:rPr lang="en-US" sz="2799">
                  <a:solidFill>
                    <a:srgbClr val="343434"/>
                  </a:solidFill>
                  <a:latin typeface="Horizon"/>
                  <a:ea typeface="Horizon"/>
                  <a:cs typeface="Horizon"/>
                  <a:sym typeface="Horizon"/>
                </a:rPr>
                <a:t>service two</a:t>
              </a:r>
            </a:p>
          </p:txBody>
        </p:sp>
        <p:sp>
          <p:nvSpPr>
            <p:cNvPr name="TextBox 12" id="12"/>
            <p:cNvSpPr txBox="true"/>
            <p:nvPr/>
          </p:nvSpPr>
          <p:spPr>
            <a:xfrm rot="0">
              <a:off x="0" y="673674"/>
              <a:ext cx="11445865" cy="641985"/>
            </a:xfrm>
            <a:prstGeom prst="rect">
              <a:avLst/>
            </a:prstGeom>
          </p:spPr>
          <p:txBody>
            <a:bodyPr anchor="t" rtlCol="false" tIns="0" lIns="0" bIns="0" rIns="0">
              <a:spAutoFit/>
            </a:bodyPr>
            <a:lstStyle/>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Briefly elaborate on what you want to discuss. Lorem ipsum dolor sit amet, consectetur adipiscing elit, sed do eiusmod tempor incididunt ut labore.</a:t>
              </a:r>
            </a:p>
          </p:txBody>
        </p:sp>
      </p:grpSp>
      <p:grpSp>
        <p:nvGrpSpPr>
          <p:cNvPr name="Group 13" id="13"/>
          <p:cNvGrpSpPr/>
          <p:nvPr/>
        </p:nvGrpSpPr>
        <p:grpSpPr>
          <a:xfrm rot="0">
            <a:off x="7434070" y="8128787"/>
            <a:ext cx="8584399" cy="986744"/>
            <a:chOff x="0" y="0"/>
            <a:chExt cx="11445865" cy="1315659"/>
          </a:xfrm>
        </p:grpSpPr>
        <p:sp>
          <p:nvSpPr>
            <p:cNvPr name="TextBox 14" id="14"/>
            <p:cNvSpPr txBox="true"/>
            <p:nvPr/>
          </p:nvSpPr>
          <p:spPr>
            <a:xfrm rot="0">
              <a:off x="0" y="19050"/>
              <a:ext cx="11445865" cy="545677"/>
            </a:xfrm>
            <a:prstGeom prst="rect">
              <a:avLst/>
            </a:prstGeom>
          </p:spPr>
          <p:txBody>
            <a:bodyPr anchor="t" rtlCol="false" tIns="0" lIns="0" bIns="0" rIns="0">
              <a:spAutoFit/>
            </a:bodyPr>
            <a:lstStyle/>
            <a:p>
              <a:pPr algn="l" marL="0" indent="0" lvl="0">
                <a:lnSpc>
                  <a:spcPts val="2799"/>
                </a:lnSpc>
                <a:spcBef>
                  <a:spcPct val="0"/>
                </a:spcBef>
              </a:pPr>
              <a:r>
                <a:rPr lang="en-US" sz="2799">
                  <a:solidFill>
                    <a:srgbClr val="343434"/>
                  </a:solidFill>
                  <a:latin typeface="Horizon"/>
                  <a:ea typeface="Horizon"/>
                  <a:cs typeface="Horizon"/>
                  <a:sym typeface="Horizon"/>
                </a:rPr>
                <a:t>service three</a:t>
              </a:r>
            </a:p>
          </p:txBody>
        </p:sp>
        <p:sp>
          <p:nvSpPr>
            <p:cNvPr name="TextBox 15" id="15"/>
            <p:cNvSpPr txBox="true"/>
            <p:nvPr/>
          </p:nvSpPr>
          <p:spPr>
            <a:xfrm rot="0">
              <a:off x="0" y="673674"/>
              <a:ext cx="11445865" cy="641985"/>
            </a:xfrm>
            <a:prstGeom prst="rect">
              <a:avLst/>
            </a:prstGeom>
          </p:spPr>
          <p:txBody>
            <a:bodyPr anchor="t" rtlCol="false" tIns="0" lIns="0" bIns="0" rIns="0">
              <a:spAutoFit/>
            </a:bodyPr>
            <a:lstStyle/>
            <a:p>
              <a:pPr algn="l"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Briefly elaborate on what you want to discuss. Lorem ipsum dolor sit amet, consectetur adipiscing elit, sed do eiusmod tempor incididunt ut labore.</a:t>
              </a:r>
            </a:p>
          </p:txBody>
        </p:sp>
      </p:grpSp>
    </p:spTree>
  </p:cSld>
  <p:clrMapOvr>
    <a:masterClrMapping/>
  </p:clrMapOvr>
  <p:transition spd="med">
    <p:push dir="u"/>
  </p:transition>
</p:sld>
</file>

<file path=ppt/slides/slide1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5492432"/>
            <a:ext cx="18288000" cy="4794568"/>
          </a:xfrm>
          <a:custGeom>
            <a:avLst/>
            <a:gdLst/>
            <a:ahLst/>
            <a:cxnLst/>
            <a:rect r="r" b="b" t="t" l="l"/>
            <a:pathLst>
              <a:path h="4794568" w="18288000">
                <a:moveTo>
                  <a:pt x="0" y="0"/>
                </a:moveTo>
                <a:lnTo>
                  <a:pt x="18288000" y="0"/>
                </a:lnTo>
                <a:lnTo>
                  <a:pt x="18288000" y="4794568"/>
                </a:lnTo>
                <a:lnTo>
                  <a:pt x="0" y="4794568"/>
                </a:lnTo>
                <a:lnTo>
                  <a:pt x="0" y="0"/>
                </a:lnTo>
                <a:close/>
              </a:path>
            </a:pathLst>
          </a:custGeom>
          <a:blipFill>
            <a:blip r:embed="rId2"/>
            <a:stretch>
              <a:fillRect l="-115844" t="-19010" r="-51167" b="-559545"/>
            </a:stretch>
          </a:blipFill>
        </p:spPr>
      </p:sp>
      <p:sp>
        <p:nvSpPr>
          <p:cNvPr name="Freeform 3" id="3"/>
          <p:cNvSpPr/>
          <p:nvPr/>
        </p:nvSpPr>
        <p:spPr>
          <a:xfrm flipH="false" flipV="false" rot="0">
            <a:off x="0" y="4182726"/>
            <a:ext cx="18752205" cy="6104274"/>
          </a:xfrm>
          <a:custGeom>
            <a:avLst/>
            <a:gdLst/>
            <a:ahLst/>
            <a:cxnLst/>
            <a:rect r="r" b="b" t="t" l="l"/>
            <a:pathLst>
              <a:path h="6104274" w="18752205">
                <a:moveTo>
                  <a:pt x="0" y="0"/>
                </a:moveTo>
                <a:lnTo>
                  <a:pt x="18752205" y="0"/>
                </a:lnTo>
                <a:lnTo>
                  <a:pt x="18752205" y="6104274"/>
                </a:lnTo>
                <a:lnTo>
                  <a:pt x="0" y="6104274"/>
                </a:lnTo>
                <a:lnTo>
                  <a:pt x="0" y="0"/>
                </a:lnTo>
                <a:close/>
              </a:path>
            </a:pathLst>
          </a:custGeom>
          <a:blipFill>
            <a:blip r:embed="rId3"/>
            <a:stretch>
              <a:fillRect l="-5855" t="-50491" r="0" b="-66163"/>
            </a:stretch>
          </a:blipFill>
        </p:spPr>
      </p:sp>
      <p:sp>
        <p:nvSpPr>
          <p:cNvPr name="TextBox 4" id="4"/>
          <p:cNvSpPr txBox="true"/>
          <p:nvPr/>
        </p:nvSpPr>
        <p:spPr>
          <a:xfrm rot="0">
            <a:off x="1028700" y="1144467"/>
            <a:ext cx="11873117" cy="1049655"/>
          </a:xfrm>
          <a:prstGeom prst="rect">
            <a:avLst/>
          </a:prstGeom>
        </p:spPr>
        <p:txBody>
          <a:bodyPr anchor="t" rtlCol="false" tIns="0" lIns="0" bIns="0" rIns="0">
            <a:spAutoFit/>
          </a:bodyPr>
          <a:lstStyle/>
          <a:p>
            <a:pPr algn="l" marL="0" indent="0" lvl="0">
              <a:lnSpc>
                <a:spcPts val="7200"/>
              </a:lnSpc>
              <a:spcBef>
                <a:spcPct val="0"/>
              </a:spcBef>
            </a:pPr>
            <a:r>
              <a:rPr lang="en-US" sz="7200">
                <a:solidFill>
                  <a:srgbClr val="343434"/>
                </a:solidFill>
                <a:latin typeface="Horizon"/>
                <a:ea typeface="Horizon"/>
                <a:cs typeface="Horizon"/>
                <a:sym typeface="Horizon"/>
              </a:rPr>
              <a:t>SERVICE</a:t>
            </a:r>
            <a:r>
              <a:rPr lang="en-US" b="true" sz="7200" strike="noStrike" u="none">
                <a:solidFill>
                  <a:srgbClr val="343434"/>
                </a:solidFill>
                <a:latin typeface="Horizon"/>
                <a:ea typeface="Horizon"/>
                <a:cs typeface="Horizon"/>
                <a:sym typeface="Horizon"/>
              </a:rPr>
              <a:t> ONE</a:t>
            </a:r>
          </a:p>
        </p:txBody>
      </p:sp>
      <p:sp>
        <p:nvSpPr>
          <p:cNvPr name="TextBox 5" id="5"/>
          <p:cNvSpPr txBox="true"/>
          <p:nvPr/>
        </p:nvSpPr>
        <p:spPr>
          <a:xfrm rot="0">
            <a:off x="1028700" y="2222697"/>
            <a:ext cx="16230600" cy="1617345"/>
          </a:xfrm>
          <a:prstGeom prst="rect">
            <a:avLst/>
          </a:prstGeom>
        </p:spPr>
        <p:txBody>
          <a:bodyPr anchor="t" rtlCol="false" tIns="0" lIns="0" bIns="0" rIns="0">
            <a:spAutoFit/>
          </a:bodyPr>
          <a:lstStyle/>
          <a:p>
            <a:pPr algn="just"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Presentations are communication tools that can be used as demonstrations, lectures, speeches, reports, and more. It is mostly presented before an audience. </a:t>
            </a:r>
          </a:p>
          <a:p>
            <a:pPr algn="just" marL="0" indent="0" lvl="0">
              <a:lnSpc>
                <a:spcPts val="1800"/>
              </a:lnSpc>
              <a:spcBef>
                <a:spcPct val="0"/>
              </a:spcBef>
            </a:pPr>
          </a:p>
          <a:p>
            <a:pPr algn="just"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Lorem ipsum dolor sit amet, consectetur adipiscing elit, sed do eiusmod tempor incididunt ut labore et dolore magna aliqua. Semper quis lectus nulla at. Risus quis varius quam quisque id diam vel quam. Dictum fusce ut placerat orci. Orci porta non pulvinar neque laoreet. Lectus vestibulum mattis ullamcorper velit. Eu ultrices vitae auctor eu augue ut. Proin libero nunc consequat interdum varius. Aliquet enim tortor at auctor urna nunc. Ornare arcu odio ut sem nulla pharetra diam. Ultrices dui sapien eget mi proin. Penatibus et magnis dis parturient montes nascetur ridiculus. Dui sapien eget mi proin sed libero enim sed faucibus. Cras fermentum odio eu feugiat pretium nibh ipsum.</a:t>
            </a:r>
          </a:p>
        </p:txBody>
      </p:sp>
      <p:sp>
        <p:nvSpPr>
          <p:cNvPr name="TextBox 6" id="6"/>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7" id="7"/>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Tree>
  </p:cSld>
  <p:clrMapOvr>
    <a:masterClrMapping/>
  </p:clrMapOvr>
  <p:transition spd="med">
    <p:push dir="u"/>
  </p:transition>
</p:sld>
</file>

<file path=ppt/slides/slide1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7107117"/>
            <a:ext cx="18288000" cy="3179883"/>
          </a:xfrm>
          <a:custGeom>
            <a:avLst/>
            <a:gdLst/>
            <a:ahLst/>
            <a:cxnLst/>
            <a:rect r="r" b="b" t="t" l="l"/>
            <a:pathLst>
              <a:path h="3179883" w="18288000">
                <a:moveTo>
                  <a:pt x="0" y="0"/>
                </a:moveTo>
                <a:lnTo>
                  <a:pt x="18288000" y="0"/>
                </a:lnTo>
                <a:lnTo>
                  <a:pt x="18288000" y="3179883"/>
                </a:lnTo>
                <a:lnTo>
                  <a:pt x="0" y="3179883"/>
                </a:lnTo>
                <a:lnTo>
                  <a:pt x="0" y="0"/>
                </a:lnTo>
                <a:close/>
              </a:path>
            </a:pathLst>
          </a:custGeom>
          <a:blipFill>
            <a:blip r:embed="rId2"/>
            <a:stretch>
              <a:fillRect l="-115844" t="-79441" r="-51167" b="-843672"/>
            </a:stretch>
          </a:blipFill>
        </p:spPr>
      </p:sp>
      <p:sp>
        <p:nvSpPr>
          <p:cNvPr name="Freeform 3" id="3"/>
          <p:cNvSpPr/>
          <p:nvPr/>
        </p:nvSpPr>
        <p:spPr>
          <a:xfrm flipH="false" flipV="false" rot="0">
            <a:off x="0" y="3108522"/>
            <a:ext cx="18288000" cy="7178478"/>
          </a:xfrm>
          <a:custGeom>
            <a:avLst/>
            <a:gdLst/>
            <a:ahLst/>
            <a:cxnLst/>
            <a:rect r="r" b="b" t="t" l="l"/>
            <a:pathLst>
              <a:path h="7178478" w="18288000">
                <a:moveTo>
                  <a:pt x="0" y="0"/>
                </a:moveTo>
                <a:lnTo>
                  <a:pt x="18288000" y="0"/>
                </a:lnTo>
                <a:lnTo>
                  <a:pt x="18288000" y="7178478"/>
                </a:lnTo>
                <a:lnTo>
                  <a:pt x="0" y="7178478"/>
                </a:lnTo>
                <a:lnTo>
                  <a:pt x="0" y="0"/>
                </a:lnTo>
                <a:close/>
              </a:path>
            </a:pathLst>
          </a:custGeom>
          <a:blipFill>
            <a:blip r:embed="rId3"/>
            <a:stretch>
              <a:fillRect l="-110884" t="-183896" r="-185465" b="-135149"/>
            </a:stretch>
          </a:blipFill>
        </p:spPr>
      </p:sp>
      <p:sp>
        <p:nvSpPr>
          <p:cNvPr name="TextBox 4" id="4"/>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5" id="5"/>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
        <p:nvSpPr>
          <p:cNvPr name="TextBox 6" id="6"/>
          <p:cNvSpPr txBox="true"/>
          <p:nvPr/>
        </p:nvSpPr>
        <p:spPr>
          <a:xfrm rot="0">
            <a:off x="1028700" y="1144467"/>
            <a:ext cx="7175846" cy="1964055"/>
          </a:xfrm>
          <a:prstGeom prst="rect">
            <a:avLst/>
          </a:prstGeom>
        </p:spPr>
        <p:txBody>
          <a:bodyPr anchor="t" rtlCol="false" tIns="0" lIns="0" bIns="0" rIns="0">
            <a:spAutoFit/>
          </a:bodyPr>
          <a:lstStyle/>
          <a:p>
            <a:pPr algn="l" marL="0" indent="0" lvl="0">
              <a:lnSpc>
                <a:spcPts val="7200"/>
              </a:lnSpc>
              <a:spcBef>
                <a:spcPct val="0"/>
              </a:spcBef>
            </a:pPr>
            <a:r>
              <a:rPr lang="en-US" sz="7200">
                <a:solidFill>
                  <a:srgbClr val="343434"/>
                </a:solidFill>
                <a:latin typeface="Horizon"/>
                <a:ea typeface="Horizon"/>
                <a:cs typeface="Horizon"/>
                <a:sym typeface="Horizon"/>
              </a:rPr>
              <a:t>SERVICE</a:t>
            </a:r>
            <a:r>
              <a:rPr lang="en-US" b="true" sz="7200" strike="noStrike" u="none">
                <a:solidFill>
                  <a:srgbClr val="343434"/>
                </a:solidFill>
                <a:latin typeface="Horizon"/>
                <a:ea typeface="Horizon"/>
                <a:cs typeface="Horizon"/>
                <a:sym typeface="Horizon"/>
              </a:rPr>
              <a:t> TWO</a:t>
            </a:r>
          </a:p>
        </p:txBody>
      </p:sp>
      <p:sp>
        <p:nvSpPr>
          <p:cNvPr name="TextBox 7" id="7"/>
          <p:cNvSpPr txBox="true"/>
          <p:nvPr/>
        </p:nvSpPr>
        <p:spPr>
          <a:xfrm rot="0">
            <a:off x="1028700" y="3137097"/>
            <a:ext cx="7175846" cy="3217545"/>
          </a:xfrm>
          <a:prstGeom prst="rect">
            <a:avLst/>
          </a:prstGeom>
        </p:spPr>
        <p:txBody>
          <a:bodyPr anchor="t" rtlCol="false" tIns="0" lIns="0" bIns="0" rIns="0">
            <a:spAutoFit/>
          </a:bodyPr>
          <a:lstStyle/>
          <a:p>
            <a:pPr algn="just"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Presentations are communication tools that can be used as demonstrations, lectures, speeches, reports, and more. It is mostly presented before an audience. </a:t>
            </a:r>
          </a:p>
          <a:p>
            <a:pPr algn="just" marL="0" indent="0" lvl="0">
              <a:lnSpc>
                <a:spcPts val="1800"/>
              </a:lnSpc>
              <a:spcBef>
                <a:spcPct val="0"/>
              </a:spcBef>
            </a:pPr>
          </a:p>
          <a:p>
            <a:pPr algn="just"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Lorem ipsum dolor sit amet, consectetur adipiscing elit, sed do eiusmod tempor incididunt ut labore et dolore magna aliqua. Semper quis lectus nulla at. Risus quis varius quam quisque id diam vel quam. Dictum fusce ut placerat orci. Orci porta non pulvinar neque laoreet. Lectus vestibulum mattis ullamcorper velit. Eu ultrices vitae auctor eu augue ut. Proin libero nunc consequat interdum varius. Aliquet enim tortor at auctor urna nunc. Ornare arcu odio ut sem nulla pharetra diam. Ultrices dui sapien eget mi proin. Penatibus et magnis dis parturient montes nascetur ridiculus. Dui sapien eget mi proin sed libero enim sed faucibus. Cras fermentum odio eu feugiat pretium nibh ipsum.</a:t>
            </a:r>
          </a:p>
        </p:txBody>
      </p:sp>
      <p:sp>
        <p:nvSpPr>
          <p:cNvPr name="TextBox 8" id="8"/>
          <p:cNvSpPr txBox="true"/>
          <p:nvPr/>
        </p:nvSpPr>
        <p:spPr>
          <a:xfrm rot="0">
            <a:off x="10083454" y="1144467"/>
            <a:ext cx="7175846" cy="1964055"/>
          </a:xfrm>
          <a:prstGeom prst="rect">
            <a:avLst/>
          </a:prstGeom>
        </p:spPr>
        <p:txBody>
          <a:bodyPr anchor="t" rtlCol="false" tIns="0" lIns="0" bIns="0" rIns="0">
            <a:spAutoFit/>
          </a:bodyPr>
          <a:lstStyle/>
          <a:p>
            <a:pPr algn="r" marL="0" indent="0" lvl="0">
              <a:lnSpc>
                <a:spcPts val="7200"/>
              </a:lnSpc>
              <a:spcBef>
                <a:spcPct val="0"/>
              </a:spcBef>
            </a:pPr>
            <a:r>
              <a:rPr lang="en-US" sz="7200">
                <a:solidFill>
                  <a:srgbClr val="343434"/>
                </a:solidFill>
                <a:latin typeface="Horizon"/>
                <a:ea typeface="Horizon"/>
                <a:cs typeface="Horizon"/>
                <a:sym typeface="Horizon"/>
              </a:rPr>
              <a:t>SERVICE</a:t>
            </a:r>
            <a:r>
              <a:rPr lang="en-US" b="true" sz="7200" strike="noStrike" u="none">
                <a:solidFill>
                  <a:srgbClr val="343434"/>
                </a:solidFill>
                <a:latin typeface="Horizon"/>
                <a:ea typeface="Horizon"/>
                <a:cs typeface="Horizon"/>
                <a:sym typeface="Horizon"/>
              </a:rPr>
              <a:t> THREE</a:t>
            </a:r>
          </a:p>
        </p:txBody>
      </p:sp>
      <p:sp>
        <p:nvSpPr>
          <p:cNvPr name="TextBox 9" id="9"/>
          <p:cNvSpPr txBox="true"/>
          <p:nvPr/>
        </p:nvSpPr>
        <p:spPr>
          <a:xfrm rot="0">
            <a:off x="10083454" y="3137097"/>
            <a:ext cx="7175846" cy="3217545"/>
          </a:xfrm>
          <a:prstGeom prst="rect">
            <a:avLst/>
          </a:prstGeom>
        </p:spPr>
        <p:txBody>
          <a:bodyPr anchor="t" rtlCol="false" tIns="0" lIns="0" bIns="0" rIns="0">
            <a:spAutoFit/>
          </a:bodyPr>
          <a:lstStyle/>
          <a:p>
            <a:pPr algn="just"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Presentations are communication tools that can be used as demonstrations, lectures, speeches, reports, and more. It is mostly presented before an audience. </a:t>
            </a:r>
          </a:p>
          <a:p>
            <a:pPr algn="just" marL="0" indent="0" lvl="0">
              <a:lnSpc>
                <a:spcPts val="1800"/>
              </a:lnSpc>
              <a:spcBef>
                <a:spcPct val="0"/>
              </a:spcBef>
            </a:pPr>
          </a:p>
          <a:p>
            <a:pPr algn="just"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Lorem ipsum dolor sit amet, consectetur adipiscing elit, sed do eiusmod tempor incididunt ut labore et dolore magna aliqua. Semper quis lectus nulla at. Risus quis varius quam quisque id diam vel quam. Dictum fusce ut placerat orci. Orci porta non pulvinar neque laoreet. Lectus vestibulum mattis ullamcorper velit. Eu ultrices vitae auctor eu augue ut. Proin libero nunc consequat interdum varius. Aliquet enim tortor at auctor urna nunc. Ornare arcu odio ut sem nulla pharetra diam. Ultrices dui sapien eget mi proin. Penatibus et magnis dis parturient montes nascetur ridiculus. Dui sapien eget mi proin sed libero enim sed faucibus. Cras fermentum odio eu feugiat pretium nibh ipsum.</a:t>
            </a:r>
          </a:p>
        </p:txBody>
      </p:sp>
    </p:spTree>
  </p:cSld>
  <p:clrMapOvr>
    <a:masterClrMapping/>
  </p:clrMapOvr>
  <p:transition spd="med">
    <p:push dir="u"/>
  </p:transition>
</p:sld>
</file>

<file path=ppt/slides/slide1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0" r="-35270" b="0"/>
            </a:stretch>
          </a:blipFill>
        </p:spPr>
      </p:sp>
      <p:sp>
        <p:nvSpPr>
          <p:cNvPr name="TextBox 3" id="3"/>
          <p:cNvSpPr txBox="true"/>
          <p:nvPr/>
        </p:nvSpPr>
        <p:spPr>
          <a:xfrm rot="0">
            <a:off x="1646067" y="7843904"/>
            <a:ext cx="15222890" cy="1964056"/>
          </a:xfrm>
          <a:prstGeom prst="rect">
            <a:avLst/>
          </a:prstGeom>
        </p:spPr>
        <p:txBody>
          <a:bodyPr anchor="t" rtlCol="false" tIns="0" lIns="0" bIns="0" rIns="0">
            <a:spAutoFit/>
          </a:bodyPr>
          <a:lstStyle/>
          <a:p>
            <a:pPr algn="ctr" marL="0" indent="0" lvl="0">
              <a:lnSpc>
                <a:spcPts val="7200"/>
              </a:lnSpc>
              <a:spcBef>
                <a:spcPct val="0"/>
              </a:spcBef>
            </a:pPr>
            <a:r>
              <a:rPr lang="en-US" b="true" sz="7200" strike="noStrike" u="none">
                <a:solidFill>
                  <a:srgbClr val="FFFFFF"/>
                </a:solidFill>
                <a:latin typeface="Horizon"/>
                <a:ea typeface="Horizon"/>
                <a:cs typeface="Horizon"/>
                <a:sym typeface="Horizon"/>
              </a:rPr>
              <a:t>A PICTURE IS WORTH A THOUSAND WORDS</a:t>
            </a:r>
          </a:p>
        </p:txBody>
      </p:sp>
      <p:sp>
        <p:nvSpPr>
          <p:cNvPr name="TextBox 4" id="4"/>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5" id="5"/>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Tree>
  </p:cSld>
  <p:clrMapOvr>
    <a:masterClrMapping/>
  </p:clrMapOvr>
  <p:transition spd="med">
    <p:push dir="u"/>
  </p:transition>
</p:sld>
</file>

<file path=ppt/slides/slide17.xml><?xml version="1.0" encoding="utf-8"?>
<p:sld xmlns:p="http://schemas.openxmlformats.org/presentationml/2006/main" xmlns:a="http://schemas.openxmlformats.org/drawingml/2006/main">
  <p:cSld>
    <p:bg>
      <p:bgPr>
        <a:solidFill>
          <a:srgbClr val="343434"/>
        </a:solidFill>
      </p:bgPr>
    </p:bg>
    <p:spTree>
      <p:nvGrpSpPr>
        <p:cNvPr id="1" name=""/>
        <p:cNvGrpSpPr/>
        <p:nvPr/>
      </p:nvGrpSpPr>
      <p:grpSpPr>
        <a:xfrm>
          <a:off x="0" y="0"/>
          <a:ext cx="0" cy="0"/>
          <a:chOff x="0" y="0"/>
          <a:chExt cx="0" cy="0"/>
        </a:xfrm>
      </p:grpSpPr>
      <p:sp>
        <p:nvSpPr>
          <p:cNvPr name="TextBox 2" id="2"/>
          <p:cNvSpPr txBox="true"/>
          <p:nvPr/>
        </p:nvSpPr>
        <p:spPr>
          <a:xfrm rot="0">
            <a:off x="6386187" y="2371897"/>
            <a:ext cx="5515625" cy="4950173"/>
          </a:xfrm>
          <a:prstGeom prst="rect">
            <a:avLst/>
          </a:prstGeom>
        </p:spPr>
        <p:txBody>
          <a:bodyPr anchor="t" rtlCol="false" tIns="0" lIns="0" bIns="0" rIns="0">
            <a:spAutoFit/>
          </a:bodyPr>
          <a:lstStyle/>
          <a:p>
            <a:pPr algn="ctr" marL="0" indent="0" lvl="0">
              <a:lnSpc>
                <a:spcPts val="34501"/>
              </a:lnSpc>
              <a:spcBef>
                <a:spcPct val="0"/>
              </a:spcBef>
            </a:pPr>
            <a:r>
              <a:rPr lang="en-US" b="true" sz="34501" strike="noStrike" u="none">
                <a:solidFill>
                  <a:srgbClr val="7BAFBD"/>
                </a:solidFill>
                <a:latin typeface="Horizon"/>
                <a:ea typeface="Horizon"/>
                <a:cs typeface="Horizon"/>
                <a:sym typeface="Horizon"/>
              </a:rPr>
              <a:t>“</a:t>
            </a:r>
          </a:p>
        </p:txBody>
      </p:sp>
      <p:sp>
        <p:nvSpPr>
          <p:cNvPr name="TextBox 3" id="3"/>
          <p:cNvSpPr txBox="true"/>
          <p:nvPr/>
        </p:nvSpPr>
        <p:spPr>
          <a:xfrm rot="0">
            <a:off x="1987816" y="4047565"/>
            <a:ext cx="14312368" cy="2878456"/>
          </a:xfrm>
          <a:prstGeom prst="rect">
            <a:avLst/>
          </a:prstGeom>
        </p:spPr>
        <p:txBody>
          <a:bodyPr anchor="t" rtlCol="false" tIns="0" lIns="0" bIns="0" rIns="0">
            <a:spAutoFit/>
          </a:bodyPr>
          <a:lstStyle/>
          <a:p>
            <a:pPr algn="ctr" marL="0" indent="0" lvl="0">
              <a:lnSpc>
                <a:spcPts val="7200"/>
              </a:lnSpc>
              <a:spcBef>
                <a:spcPct val="0"/>
              </a:spcBef>
            </a:pPr>
            <a:r>
              <a:rPr lang="en-US" b="true" sz="7200" strike="noStrike" u="none">
                <a:solidFill>
                  <a:srgbClr val="7BAFBD"/>
                </a:solidFill>
                <a:latin typeface="Horizon"/>
                <a:ea typeface="Horizon"/>
                <a:cs typeface="Horizon"/>
                <a:sym typeface="Horizon"/>
              </a:rPr>
              <a:t>WRITE AN ORIGINAL STATEMENT OR INSPIRING QUOTE</a:t>
            </a:r>
          </a:p>
        </p:txBody>
      </p:sp>
      <p:sp>
        <p:nvSpPr>
          <p:cNvPr name="TextBox 4" id="4"/>
          <p:cNvSpPr txBox="true"/>
          <p:nvPr/>
        </p:nvSpPr>
        <p:spPr>
          <a:xfrm rot="0">
            <a:off x="2741618" y="7350645"/>
            <a:ext cx="12804764" cy="245745"/>
          </a:xfrm>
          <a:prstGeom prst="rect">
            <a:avLst/>
          </a:prstGeom>
        </p:spPr>
        <p:txBody>
          <a:bodyPr anchor="t" rtlCol="false" tIns="0" lIns="0" bIns="0" rIns="0">
            <a:spAutoFit/>
          </a:bodyPr>
          <a:lstStyle/>
          <a:p>
            <a:pPr algn="ctr" marL="0" indent="0" lvl="0">
              <a:lnSpc>
                <a:spcPts val="1800"/>
              </a:lnSpc>
              <a:spcBef>
                <a:spcPct val="0"/>
              </a:spcBef>
            </a:pPr>
            <a:r>
              <a:rPr lang="en-US" sz="1800" strike="noStrike" u="none">
                <a:solidFill>
                  <a:srgbClr val="7BAFBD"/>
                </a:solidFill>
                <a:latin typeface="Proxima Nova"/>
                <a:ea typeface="Proxima Nova"/>
                <a:cs typeface="Proxima Nova"/>
                <a:sym typeface="Proxima Nova"/>
              </a:rPr>
              <a:t>— Include a credit, citation, or supporting message</a:t>
            </a:r>
          </a:p>
        </p:txBody>
      </p:sp>
      <p:sp>
        <p:nvSpPr>
          <p:cNvPr name="TextBox 5" id="5"/>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6" id="6"/>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Tree>
  </p:cSld>
  <p:clrMapOvr>
    <a:masterClrMapping/>
  </p:clrMapOvr>
  <p:transition spd="med">
    <p:push dir="u"/>
  </p:transition>
</p:sld>
</file>

<file path=ppt/slides/slide1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6483916" cy="10287000"/>
          </a:xfrm>
          <a:custGeom>
            <a:avLst/>
            <a:gdLst/>
            <a:ahLst/>
            <a:cxnLst/>
            <a:rect r="r" b="b" t="t" l="l"/>
            <a:pathLst>
              <a:path h="10287000" w="6483916">
                <a:moveTo>
                  <a:pt x="0" y="0"/>
                </a:moveTo>
                <a:lnTo>
                  <a:pt x="6483916" y="0"/>
                </a:lnTo>
                <a:lnTo>
                  <a:pt x="6483916" y="10287000"/>
                </a:lnTo>
                <a:lnTo>
                  <a:pt x="0" y="10287000"/>
                </a:lnTo>
                <a:lnTo>
                  <a:pt x="0" y="0"/>
                </a:lnTo>
                <a:close/>
              </a:path>
            </a:pathLst>
          </a:custGeom>
          <a:blipFill>
            <a:blip r:embed="rId2"/>
            <a:stretch>
              <a:fillRect l="-474259" t="0" r="-178854" b="-216261"/>
            </a:stretch>
          </a:blipFill>
        </p:spPr>
      </p:sp>
      <p:sp>
        <p:nvSpPr>
          <p:cNvPr name="Freeform 3" id="3"/>
          <p:cNvSpPr/>
          <p:nvPr/>
        </p:nvSpPr>
        <p:spPr>
          <a:xfrm flipH="true" flipV="false" rot="0">
            <a:off x="0" y="0"/>
            <a:ext cx="8634101" cy="10287000"/>
          </a:xfrm>
          <a:custGeom>
            <a:avLst/>
            <a:gdLst/>
            <a:ahLst/>
            <a:cxnLst/>
            <a:rect r="r" b="b" t="t" l="l"/>
            <a:pathLst>
              <a:path h="10287000" w="8634101">
                <a:moveTo>
                  <a:pt x="8634101" y="0"/>
                </a:moveTo>
                <a:lnTo>
                  <a:pt x="0" y="0"/>
                </a:lnTo>
                <a:lnTo>
                  <a:pt x="0" y="10287000"/>
                </a:lnTo>
                <a:lnTo>
                  <a:pt x="8634101" y="10287000"/>
                </a:lnTo>
                <a:lnTo>
                  <a:pt x="8634101" y="0"/>
                </a:lnTo>
                <a:close/>
              </a:path>
            </a:pathLst>
          </a:custGeom>
          <a:blipFill>
            <a:blip r:embed="rId3"/>
            <a:stretch>
              <a:fillRect l="0" t="-35299" r="-7400" b="0"/>
            </a:stretch>
          </a:blipFill>
        </p:spPr>
      </p:sp>
      <p:sp>
        <p:nvSpPr>
          <p:cNvPr name="TextBox 4" id="4"/>
          <p:cNvSpPr txBox="true"/>
          <p:nvPr/>
        </p:nvSpPr>
        <p:spPr>
          <a:xfrm rot="0">
            <a:off x="9246634" y="5696123"/>
            <a:ext cx="6912962" cy="245745"/>
          </a:xfrm>
          <a:prstGeom prst="rect">
            <a:avLst/>
          </a:prstGeom>
        </p:spPr>
        <p:txBody>
          <a:bodyPr anchor="t" rtlCol="false" tIns="0" lIns="0" bIns="0" rIns="0">
            <a:spAutoFit/>
          </a:bodyPr>
          <a:lstStyle/>
          <a:p>
            <a:pPr algn="just"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123 Anywhere St., Any City,ST 12345</a:t>
            </a:r>
          </a:p>
        </p:txBody>
      </p:sp>
      <p:sp>
        <p:nvSpPr>
          <p:cNvPr name="TextBox 5" id="5"/>
          <p:cNvSpPr txBox="true"/>
          <p:nvPr/>
        </p:nvSpPr>
        <p:spPr>
          <a:xfrm rot="0">
            <a:off x="9246634" y="6177171"/>
            <a:ext cx="5830398" cy="245745"/>
          </a:xfrm>
          <a:prstGeom prst="rect">
            <a:avLst/>
          </a:prstGeom>
        </p:spPr>
        <p:txBody>
          <a:bodyPr anchor="t" rtlCol="false" tIns="0" lIns="0" bIns="0" rIns="0">
            <a:spAutoFit/>
          </a:bodyPr>
          <a:lstStyle/>
          <a:p>
            <a:pPr algn="just"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123-456-7890</a:t>
            </a:r>
          </a:p>
        </p:txBody>
      </p:sp>
      <p:sp>
        <p:nvSpPr>
          <p:cNvPr name="TextBox 6" id="6"/>
          <p:cNvSpPr txBox="true"/>
          <p:nvPr/>
        </p:nvSpPr>
        <p:spPr>
          <a:xfrm rot="0">
            <a:off x="9246634" y="6658219"/>
            <a:ext cx="5830398" cy="245745"/>
          </a:xfrm>
          <a:prstGeom prst="rect">
            <a:avLst/>
          </a:prstGeom>
        </p:spPr>
        <p:txBody>
          <a:bodyPr anchor="t" rtlCol="false" tIns="0" lIns="0" bIns="0" rIns="0">
            <a:spAutoFit/>
          </a:bodyPr>
          <a:lstStyle/>
          <a:p>
            <a:pPr algn="just"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hello@reallygreatsite.com</a:t>
            </a:r>
          </a:p>
        </p:txBody>
      </p:sp>
      <p:sp>
        <p:nvSpPr>
          <p:cNvPr name="TextBox 7" id="7"/>
          <p:cNvSpPr txBox="true"/>
          <p:nvPr/>
        </p:nvSpPr>
        <p:spPr>
          <a:xfrm rot="0">
            <a:off x="9246634" y="7620314"/>
            <a:ext cx="5830398" cy="245745"/>
          </a:xfrm>
          <a:prstGeom prst="rect">
            <a:avLst/>
          </a:prstGeom>
        </p:spPr>
        <p:txBody>
          <a:bodyPr anchor="t" rtlCol="false" tIns="0" lIns="0" bIns="0" rIns="0">
            <a:spAutoFit/>
          </a:bodyPr>
          <a:lstStyle/>
          <a:p>
            <a:pPr algn="just"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reallygreatsite.com</a:t>
            </a:r>
          </a:p>
        </p:txBody>
      </p:sp>
      <p:sp>
        <p:nvSpPr>
          <p:cNvPr name="TextBox 8" id="8"/>
          <p:cNvSpPr txBox="true"/>
          <p:nvPr/>
        </p:nvSpPr>
        <p:spPr>
          <a:xfrm rot="0">
            <a:off x="9246634" y="7139266"/>
            <a:ext cx="5830398" cy="245745"/>
          </a:xfrm>
          <a:prstGeom prst="rect">
            <a:avLst/>
          </a:prstGeom>
        </p:spPr>
        <p:txBody>
          <a:bodyPr anchor="t" rtlCol="false" tIns="0" lIns="0" bIns="0" rIns="0">
            <a:spAutoFit/>
          </a:bodyPr>
          <a:lstStyle/>
          <a:p>
            <a:pPr algn="just" marL="0" indent="0" lvl="0">
              <a:lnSpc>
                <a:spcPts val="1800"/>
              </a:lnSpc>
              <a:spcBef>
                <a:spcPct val="0"/>
              </a:spcBef>
            </a:pPr>
            <a:r>
              <a:rPr lang="en-US" sz="1800" strike="noStrike" u="none">
                <a:solidFill>
                  <a:srgbClr val="343434"/>
                </a:solidFill>
                <a:latin typeface="Proxima Nova"/>
                <a:ea typeface="Proxima Nova"/>
                <a:cs typeface="Proxima Nova"/>
                <a:sym typeface="Proxima Nova"/>
              </a:rPr>
              <a:t>@reallygreatsite</a:t>
            </a:r>
          </a:p>
        </p:txBody>
      </p:sp>
      <p:sp>
        <p:nvSpPr>
          <p:cNvPr name="TextBox 9" id="9"/>
          <p:cNvSpPr txBox="true"/>
          <p:nvPr/>
        </p:nvSpPr>
        <p:spPr>
          <a:xfrm rot="0">
            <a:off x="9144000" y="3703493"/>
            <a:ext cx="8115300" cy="1964055"/>
          </a:xfrm>
          <a:prstGeom prst="rect">
            <a:avLst/>
          </a:prstGeom>
        </p:spPr>
        <p:txBody>
          <a:bodyPr anchor="t" rtlCol="false" tIns="0" lIns="0" bIns="0" rIns="0">
            <a:spAutoFit/>
          </a:bodyPr>
          <a:lstStyle/>
          <a:p>
            <a:pPr algn="l" marL="0" indent="0" lvl="0">
              <a:lnSpc>
                <a:spcPts val="7200"/>
              </a:lnSpc>
              <a:spcBef>
                <a:spcPct val="0"/>
              </a:spcBef>
            </a:pPr>
            <a:r>
              <a:rPr lang="en-US" b="true" sz="7200" strike="noStrike" u="none">
                <a:solidFill>
                  <a:srgbClr val="343434"/>
                </a:solidFill>
                <a:latin typeface="Horizon"/>
                <a:ea typeface="Horizon"/>
                <a:cs typeface="Horizon"/>
                <a:sym typeface="Horizon"/>
              </a:rPr>
              <a:t>CONTACT US</a:t>
            </a:r>
          </a:p>
        </p:txBody>
      </p:sp>
      <p:sp>
        <p:nvSpPr>
          <p:cNvPr name="TextBox 10" id="10"/>
          <p:cNvSpPr txBox="true"/>
          <p:nvPr/>
        </p:nvSpPr>
        <p:spPr>
          <a:xfrm rot="0">
            <a:off x="298578" y="157144"/>
            <a:ext cx="2694980" cy="182880"/>
          </a:xfrm>
          <a:prstGeom prst="rect">
            <a:avLst/>
          </a:prstGeom>
        </p:spPr>
        <p:txBody>
          <a:bodyPr anchor="t" rtlCol="false" tIns="0" lIns="0" bIns="0" rIns="0">
            <a:spAutoFit/>
          </a:bodyPr>
          <a:lstStyle/>
          <a:p>
            <a:pPr algn="l">
              <a:lnSpc>
                <a:spcPts val="1200"/>
              </a:lnSpc>
              <a:spcBef>
                <a:spcPct val="0"/>
              </a:spcBef>
            </a:pPr>
            <a:r>
              <a:rPr lang="en-US" sz="1200">
                <a:solidFill>
                  <a:srgbClr val="7BAFBD"/>
                </a:solidFill>
                <a:latin typeface="Horizon"/>
                <a:ea typeface="Horizon"/>
                <a:cs typeface="Horizon"/>
                <a:sym typeface="Horizon"/>
              </a:rPr>
              <a:t>slidescarnival . com</a:t>
            </a:r>
          </a:p>
        </p:txBody>
      </p:sp>
      <p:sp>
        <p:nvSpPr>
          <p:cNvPr name="TextBox 11" id="11"/>
          <p:cNvSpPr txBox="true"/>
          <p:nvPr/>
        </p:nvSpPr>
        <p:spPr>
          <a:xfrm rot="0">
            <a:off x="17419932" y="157144"/>
            <a:ext cx="569491" cy="182880"/>
          </a:xfrm>
          <a:prstGeom prst="rect">
            <a:avLst/>
          </a:prstGeom>
        </p:spPr>
        <p:txBody>
          <a:bodyPr anchor="t" rtlCol="false" tIns="0" lIns="0" bIns="0" rIns="0">
            <a:spAutoFit/>
          </a:bodyPr>
          <a:lstStyle/>
          <a:p>
            <a:pPr algn="r">
              <a:lnSpc>
                <a:spcPts val="1200"/>
              </a:lnSpc>
              <a:spcBef>
                <a:spcPct val="0"/>
              </a:spcBef>
            </a:pPr>
            <a:r>
              <a:rPr lang="en-US" sz="1200">
                <a:solidFill>
                  <a:srgbClr val="7BAFBD"/>
                </a:solidFill>
                <a:latin typeface="Horizon"/>
                <a:ea typeface="Horizon"/>
                <a:cs typeface="Horizon"/>
                <a:sym typeface="Horizon"/>
              </a:rPr>
              <a:t>2024</a:t>
            </a:r>
          </a:p>
        </p:txBody>
      </p:sp>
    </p:spTree>
  </p:cSld>
  <p:clrMapOvr>
    <a:masterClrMapping/>
  </p:clrMapOvr>
  <p:transition spd="med">
    <p:push dir="u"/>
  </p:transition>
</p:sld>
</file>

<file path=ppt/slides/slide1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774218" y="2285896"/>
            <a:ext cx="5097641" cy="7400322"/>
            <a:chOff x="0" y="0"/>
            <a:chExt cx="1342589" cy="1949056"/>
          </a:xfrm>
        </p:grpSpPr>
        <p:sp>
          <p:nvSpPr>
            <p:cNvPr name="Freeform 3" id="3"/>
            <p:cNvSpPr/>
            <p:nvPr/>
          </p:nvSpPr>
          <p:spPr>
            <a:xfrm flipH="false" flipV="false" rot="0">
              <a:off x="0" y="0"/>
              <a:ext cx="1342589" cy="1949056"/>
            </a:xfrm>
            <a:custGeom>
              <a:avLst/>
              <a:gdLst/>
              <a:ahLst/>
              <a:cxnLst/>
              <a:rect r="r" b="b" t="t" l="l"/>
              <a:pathLst>
                <a:path h="1949056" w="1342589">
                  <a:moveTo>
                    <a:pt x="36449" y="0"/>
                  </a:moveTo>
                  <a:lnTo>
                    <a:pt x="1306139" y="0"/>
                  </a:lnTo>
                  <a:cubicBezTo>
                    <a:pt x="1315806" y="0"/>
                    <a:pt x="1325077" y="3840"/>
                    <a:pt x="1331913" y="10676"/>
                  </a:cubicBezTo>
                  <a:cubicBezTo>
                    <a:pt x="1338748" y="17511"/>
                    <a:pt x="1342589" y="26782"/>
                    <a:pt x="1342589" y="36449"/>
                  </a:cubicBezTo>
                  <a:lnTo>
                    <a:pt x="1342589" y="1912607"/>
                  </a:lnTo>
                  <a:cubicBezTo>
                    <a:pt x="1342589" y="1932737"/>
                    <a:pt x="1326270" y="1949056"/>
                    <a:pt x="1306139" y="1949056"/>
                  </a:cubicBezTo>
                  <a:lnTo>
                    <a:pt x="36449" y="1949056"/>
                  </a:lnTo>
                  <a:cubicBezTo>
                    <a:pt x="16319" y="1949056"/>
                    <a:pt x="0" y="1932737"/>
                    <a:pt x="0" y="1912607"/>
                  </a:cubicBezTo>
                  <a:lnTo>
                    <a:pt x="0" y="36449"/>
                  </a:lnTo>
                  <a:cubicBezTo>
                    <a:pt x="0" y="16319"/>
                    <a:pt x="16319" y="0"/>
                    <a:pt x="36449" y="0"/>
                  </a:cubicBezTo>
                  <a:close/>
                </a:path>
              </a:pathLst>
            </a:custGeom>
            <a:solidFill>
              <a:srgbClr val="000000">
                <a:alpha val="0"/>
              </a:srgbClr>
            </a:solidFill>
            <a:ln w="19050" cap="rnd">
              <a:solidFill>
                <a:srgbClr val="343434"/>
              </a:solidFill>
              <a:prstDash val="solid"/>
              <a:round/>
            </a:ln>
          </p:spPr>
        </p:sp>
        <p:sp>
          <p:nvSpPr>
            <p:cNvPr name="TextBox 4" id="4"/>
            <p:cNvSpPr txBox="true"/>
            <p:nvPr/>
          </p:nvSpPr>
          <p:spPr>
            <a:xfrm>
              <a:off x="0" y="-28575"/>
              <a:ext cx="1342589" cy="1977631"/>
            </a:xfrm>
            <a:prstGeom prst="rect">
              <a:avLst/>
            </a:prstGeom>
          </p:spPr>
          <p:txBody>
            <a:bodyPr anchor="ctr" rtlCol="false" tIns="50800" lIns="50800" bIns="50800" rIns="50800"/>
            <a:lstStyle/>
            <a:p>
              <a:pPr algn="ctr">
                <a:lnSpc>
                  <a:spcPts val="2465"/>
                </a:lnSpc>
              </a:pPr>
            </a:p>
          </p:txBody>
        </p:sp>
      </p:grpSp>
      <p:grpSp>
        <p:nvGrpSpPr>
          <p:cNvPr name="Group 5" id="5"/>
          <p:cNvGrpSpPr/>
          <p:nvPr/>
        </p:nvGrpSpPr>
        <p:grpSpPr>
          <a:xfrm rot="0">
            <a:off x="6109984" y="2285896"/>
            <a:ext cx="11512980" cy="7400322"/>
            <a:chOff x="0" y="0"/>
            <a:chExt cx="3032225" cy="1949056"/>
          </a:xfrm>
        </p:grpSpPr>
        <p:sp>
          <p:nvSpPr>
            <p:cNvPr name="Freeform 6" id="6"/>
            <p:cNvSpPr/>
            <p:nvPr/>
          </p:nvSpPr>
          <p:spPr>
            <a:xfrm flipH="false" flipV="false" rot="0">
              <a:off x="0" y="0"/>
              <a:ext cx="3032225" cy="1949056"/>
            </a:xfrm>
            <a:custGeom>
              <a:avLst/>
              <a:gdLst/>
              <a:ahLst/>
              <a:cxnLst/>
              <a:rect r="r" b="b" t="t" l="l"/>
              <a:pathLst>
                <a:path h="1949056" w="3032225">
                  <a:moveTo>
                    <a:pt x="16139" y="0"/>
                  </a:moveTo>
                  <a:lnTo>
                    <a:pt x="3016086" y="0"/>
                  </a:lnTo>
                  <a:cubicBezTo>
                    <a:pt x="3020366" y="0"/>
                    <a:pt x="3024471" y="1700"/>
                    <a:pt x="3027498" y="4727"/>
                  </a:cubicBezTo>
                  <a:cubicBezTo>
                    <a:pt x="3030525" y="7754"/>
                    <a:pt x="3032225" y="11859"/>
                    <a:pt x="3032225" y="16139"/>
                  </a:cubicBezTo>
                  <a:lnTo>
                    <a:pt x="3032225" y="1932917"/>
                  </a:lnTo>
                  <a:cubicBezTo>
                    <a:pt x="3032225" y="1937197"/>
                    <a:pt x="3030525" y="1941302"/>
                    <a:pt x="3027498" y="1944329"/>
                  </a:cubicBezTo>
                  <a:cubicBezTo>
                    <a:pt x="3024471" y="1947356"/>
                    <a:pt x="3020366" y="1949056"/>
                    <a:pt x="3016086" y="1949056"/>
                  </a:cubicBezTo>
                  <a:lnTo>
                    <a:pt x="16139" y="1949056"/>
                  </a:lnTo>
                  <a:cubicBezTo>
                    <a:pt x="11859" y="1949056"/>
                    <a:pt x="7754" y="1947356"/>
                    <a:pt x="4727" y="1944329"/>
                  </a:cubicBezTo>
                  <a:cubicBezTo>
                    <a:pt x="1700" y="1941302"/>
                    <a:pt x="0" y="1937197"/>
                    <a:pt x="0" y="1932917"/>
                  </a:cubicBezTo>
                  <a:lnTo>
                    <a:pt x="0" y="16139"/>
                  </a:lnTo>
                  <a:cubicBezTo>
                    <a:pt x="0" y="11859"/>
                    <a:pt x="1700" y="7754"/>
                    <a:pt x="4727" y="4727"/>
                  </a:cubicBezTo>
                  <a:cubicBezTo>
                    <a:pt x="7754" y="1700"/>
                    <a:pt x="11859" y="0"/>
                    <a:pt x="16139" y="0"/>
                  </a:cubicBezTo>
                  <a:close/>
                </a:path>
              </a:pathLst>
            </a:custGeom>
            <a:solidFill>
              <a:srgbClr val="000000">
                <a:alpha val="0"/>
              </a:srgbClr>
            </a:solidFill>
            <a:ln w="19050" cap="rnd">
              <a:solidFill>
                <a:srgbClr val="343434"/>
              </a:solidFill>
              <a:prstDash val="solid"/>
              <a:round/>
            </a:ln>
          </p:spPr>
        </p:sp>
        <p:sp>
          <p:nvSpPr>
            <p:cNvPr name="TextBox 7" id="7"/>
            <p:cNvSpPr txBox="true"/>
            <p:nvPr/>
          </p:nvSpPr>
          <p:spPr>
            <a:xfrm>
              <a:off x="0" y="-28575"/>
              <a:ext cx="3032225" cy="1977631"/>
            </a:xfrm>
            <a:prstGeom prst="rect">
              <a:avLst/>
            </a:prstGeom>
          </p:spPr>
          <p:txBody>
            <a:bodyPr anchor="ctr" rtlCol="false" tIns="50800" lIns="50800" bIns="50800" rIns="50800"/>
            <a:lstStyle/>
            <a:p>
              <a:pPr algn="ctr">
                <a:lnSpc>
                  <a:spcPts val="2465"/>
                </a:lnSpc>
              </a:pPr>
            </a:p>
          </p:txBody>
        </p:sp>
      </p:grpSp>
      <p:grpSp>
        <p:nvGrpSpPr>
          <p:cNvPr name="Group 8" id="8"/>
          <p:cNvGrpSpPr/>
          <p:nvPr/>
        </p:nvGrpSpPr>
        <p:grpSpPr>
          <a:xfrm rot="0">
            <a:off x="1139005" y="2566614"/>
            <a:ext cx="4368067" cy="647237"/>
            <a:chOff x="0" y="0"/>
            <a:chExt cx="1150437" cy="170466"/>
          </a:xfrm>
        </p:grpSpPr>
        <p:sp>
          <p:nvSpPr>
            <p:cNvPr name="Freeform 9" id="9"/>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343434"/>
              </a:solidFill>
              <a:prstDash val="solid"/>
              <a:miter/>
            </a:ln>
          </p:spPr>
        </p:sp>
        <p:sp>
          <p:nvSpPr>
            <p:cNvPr name="TextBox 10" id="10"/>
            <p:cNvSpPr txBox="true"/>
            <p:nvPr/>
          </p:nvSpPr>
          <p:spPr>
            <a:xfrm>
              <a:off x="0" y="-28575"/>
              <a:ext cx="1150437" cy="199041"/>
            </a:xfrm>
            <a:prstGeom prst="rect">
              <a:avLst/>
            </a:prstGeom>
          </p:spPr>
          <p:txBody>
            <a:bodyPr anchor="ctr" rtlCol="false" tIns="50800" lIns="50800" bIns="50800" rIns="50800"/>
            <a:lstStyle/>
            <a:p>
              <a:pPr algn="ctr">
                <a:lnSpc>
                  <a:spcPts val="2465"/>
                </a:lnSpc>
              </a:pPr>
            </a:p>
          </p:txBody>
        </p:sp>
      </p:grpSp>
      <p:grpSp>
        <p:nvGrpSpPr>
          <p:cNvPr name="Group 11" id="11"/>
          <p:cNvGrpSpPr/>
          <p:nvPr/>
        </p:nvGrpSpPr>
        <p:grpSpPr>
          <a:xfrm rot="0">
            <a:off x="9068362" y="2566614"/>
            <a:ext cx="5596222" cy="647237"/>
            <a:chOff x="0" y="0"/>
            <a:chExt cx="1473902" cy="170466"/>
          </a:xfrm>
        </p:grpSpPr>
        <p:sp>
          <p:nvSpPr>
            <p:cNvPr name="Freeform 12" id="12"/>
            <p:cNvSpPr/>
            <p:nvPr/>
          </p:nvSpPr>
          <p:spPr>
            <a:xfrm flipH="false" flipV="false" rot="0">
              <a:off x="0" y="0"/>
              <a:ext cx="1473902" cy="170466"/>
            </a:xfrm>
            <a:custGeom>
              <a:avLst/>
              <a:gdLst/>
              <a:ahLst/>
              <a:cxnLst/>
              <a:rect r="r" b="b" t="t" l="l"/>
              <a:pathLst>
                <a:path h="170466" w="1473902">
                  <a:moveTo>
                    <a:pt x="24902" y="0"/>
                  </a:moveTo>
                  <a:lnTo>
                    <a:pt x="1449001" y="0"/>
                  </a:lnTo>
                  <a:cubicBezTo>
                    <a:pt x="1462753" y="0"/>
                    <a:pt x="1473902" y="11149"/>
                    <a:pt x="1473902" y="24902"/>
                  </a:cubicBezTo>
                  <a:lnTo>
                    <a:pt x="1473902" y="145564"/>
                  </a:lnTo>
                  <a:cubicBezTo>
                    <a:pt x="1473902" y="152168"/>
                    <a:pt x="1471279" y="158502"/>
                    <a:pt x="1466609" y="163172"/>
                  </a:cubicBezTo>
                  <a:cubicBezTo>
                    <a:pt x="1461939" y="167842"/>
                    <a:pt x="1455605" y="170466"/>
                    <a:pt x="1449001" y="170466"/>
                  </a:cubicBezTo>
                  <a:lnTo>
                    <a:pt x="24902" y="170466"/>
                  </a:lnTo>
                  <a:cubicBezTo>
                    <a:pt x="11149" y="170466"/>
                    <a:pt x="0" y="159317"/>
                    <a:pt x="0" y="145564"/>
                  </a:cubicBezTo>
                  <a:lnTo>
                    <a:pt x="0" y="24902"/>
                  </a:lnTo>
                  <a:cubicBezTo>
                    <a:pt x="0" y="11149"/>
                    <a:pt x="11149" y="0"/>
                    <a:pt x="24902" y="0"/>
                  </a:cubicBezTo>
                  <a:close/>
                </a:path>
              </a:pathLst>
            </a:custGeom>
            <a:solidFill>
              <a:srgbClr val="000000">
                <a:alpha val="0"/>
              </a:srgbClr>
            </a:solidFill>
            <a:ln w="19050" cap="sq">
              <a:solidFill>
                <a:srgbClr val="343434"/>
              </a:solidFill>
              <a:prstDash val="solid"/>
              <a:miter/>
            </a:ln>
          </p:spPr>
        </p:sp>
        <p:sp>
          <p:nvSpPr>
            <p:cNvPr name="TextBox 13" id="13"/>
            <p:cNvSpPr txBox="true"/>
            <p:nvPr/>
          </p:nvSpPr>
          <p:spPr>
            <a:xfrm>
              <a:off x="0" y="-28575"/>
              <a:ext cx="1473902" cy="199041"/>
            </a:xfrm>
            <a:prstGeom prst="rect">
              <a:avLst/>
            </a:prstGeom>
          </p:spPr>
          <p:txBody>
            <a:bodyPr anchor="ctr" rtlCol="false" tIns="50800" lIns="50800" bIns="50800" rIns="50800"/>
            <a:lstStyle/>
            <a:p>
              <a:pPr algn="ctr">
                <a:lnSpc>
                  <a:spcPts val="2465"/>
                </a:lnSpc>
              </a:pPr>
            </a:p>
          </p:txBody>
        </p:sp>
      </p:grpSp>
      <p:grpSp>
        <p:nvGrpSpPr>
          <p:cNvPr name="Group 14" id="14"/>
          <p:cNvGrpSpPr/>
          <p:nvPr/>
        </p:nvGrpSpPr>
        <p:grpSpPr>
          <a:xfrm rot="0">
            <a:off x="1139005" y="7201013"/>
            <a:ext cx="4368067" cy="647237"/>
            <a:chOff x="0" y="0"/>
            <a:chExt cx="1150437" cy="170466"/>
          </a:xfrm>
        </p:grpSpPr>
        <p:sp>
          <p:nvSpPr>
            <p:cNvPr name="Freeform 15" id="15"/>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343434"/>
              </a:solidFill>
              <a:prstDash val="solid"/>
              <a:miter/>
            </a:ln>
          </p:spPr>
        </p:sp>
        <p:sp>
          <p:nvSpPr>
            <p:cNvPr name="TextBox 16" id="16"/>
            <p:cNvSpPr txBox="true"/>
            <p:nvPr/>
          </p:nvSpPr>
          <p:spPr>
            <a:xfrm>
              <a:off x="0" y="-28575"/>
              <a:ext cx="1150437" cy="199041"/>
            </a:xfrm>
            <a:prstGeom prst="rect">
              <a:avLst/>
            </a:prstGeom>
          </p:spPr>
          <p:txBody>
            <a:bodyPr anchor="ctr" rtlCol="false" tIns="50800" lIns="50800" bIns="50800" rIns="50800"/>
            <a:lstStyle/>
            <a:p>
              <a:pPr algn="ctr">
                <a:lnSpc>
                  <a:spcPts val="2465"/>
                </a:lnSpc>
              </a:pPr>
            </a:p>
          </p:txBody>
        </p:sp>
      </p:grpSp>
      <p:grpSp>
        <p:nvGrpSpPr>
          <p:cNvPr name="Group 17" id="17"/>
          <p:cNvGrpSpPr/>
          <p:nvPr/>
        </p:nvGrpSpPr>
        <p:grpSpPr>
          <a:xfrm rot="0">
            <a:off x="2479155" y="8105425"/>
            <a:ext cx="754204" cy="754204"/>
            <a:chOff x="0" y="0"/>
            <a:chExt cx="812800" cy="812800"/>
          </a:xfrm>
        </p:grpSpPr>
        <p:sp>
          <p:nvSpPr>
            <p:cNvPr name="Freeform 18" id="18"/>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343434"/>
            </a:solidFill>
          </p:spPr>
        </p:sp>
        <p:sp>
          <p:nvSpPr>
            <p:cNvPr name="TextBox 19" id="19"/>
            <p:cNvSpPr txBox="true"/>
            <p:nvPr/>
          </p:nvSpPr>
          <p:spPr>
            <a:xfrm>
              <a:off x="0" y="-28575"/>
              <a:ext cx="812800" cy="841375"/>
            </a:xfrm>
            <a:prstGeom prst="rect">
              <a:avLst/>
            </a:prstGeom>
          </p:spPr>
          <p:txBody>
            <a:bodyPr anchor="ctr" rtlCol="false" tIns="50800" lIns="50800" bIns="50800" rIns="50800"/>
            <a:lstStyle/>
            <a:p>
              <a:pPr algn="ctr">
                <a:lnSpc>
                  <a:spcPts val="2465"/>
                </a:lnSpc>
              </a:pPr>
            </a:p>
          </p:txBody>
        </p:sp>
      </p:grpSp>
      <p:grpSp>
        <p:nvGrpSpPr>
          <p:cNvPr name="Group 20" id="20"/>
          <p:cNvGrpSpPr/>
          <p:nvPr/>
        </p:nvGrpSpPr>
        <p:grpSpPr>
          <a:xfrm rot="0">
            <a:off x="3412717" y="8105425"/>
            <a:ext cx="754204" cy="754204"/>
            <a:chOff x="0" y="0"/>
            <a:chExt cx="812800" cy="812800"/>
          </a:xfrm>
        </p:grpSpPr>
        <p:sp>
          <p:nvSpPr>
            <p:cNvPr name="Freeform 21" id="21"/>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FFFFFF"/>
            </a:solidFill>
            <a:ln w="38100" cap="rnd">
              <a:solidFill>
                <a:srgbClr val="343434"/>
              </a:solidFill>
              <a:prstDash val="solid"/>
              <a:round/>
            </a:ln>
          </p:spPr>
        </p:sp>
        <p:sp>
          <p:nvSpPr>
            <p:cNvPr name="TextBox 22" id="22"/>
            <p:cNvSpPr txBox="true"/>
            <p:nvPr/>
          </p:nvSpPr>
          <p:spPr>
            <a:xfrm>
              <a:off x="0" y="-28575"/>
              <a:ext cx="812800" cy="841375"/>
            </a:xfrm>
            <a:prstGeom prst="rect">
              <a:avLst/>
            </a:prstGeom>
          </p:spPr>
          <p:txBody>
            <a:bodyPr anchor="ctr" rtlCol="false" tIns="50800" lIns="50800" bIns="50800" rIns="50800"/>
            <a:lstStyle/>
            <a:p>
              <a:pPr algn="ctr">
                <a:lnSpc>
                  <a:spcPts val="2465"/>
                </a:lnSpc>
              </a:pPr>
            </a:p>
          </p:txBody>
        </p:sp>
      </p:grpSp>
      <p:sp>
        <p:nvSpPr>
          <p:cNvPr name="TextBox 23" id="23"/>
          <p:cNvSpPr txBox="true"/>
          <p:nvPr/>
        </p:nvSpPr>
        <p:spPr>
          <a:xfrm rot="0">
            <a:off x="1232396" y="3455296"/>
            <a:ext cx="4181285" cy="510032"/>
          </a:xfrm>
          <a:prstGeom prst="rect">
            <a:avLst/>
          </a:prstGeom>
        </p:spPr>
        <p:txBody>
          <a:bodyPr anchor="t" rtlCol="false" tIns="0" lIns="0" bIns="0" rIns="0">
            <a:spAutoFit/>
          </a:bodyPr>
          <a:lstStyle/>
          <a:p>
            <a:pPr algn="ctr">
              <a:lnSpc>
                <a:spcPts val="2074"/>
              </a:lnSpc>
            </a:pPr>
            <a:r>
              <a:rPr lang="en-US" sz="1700" strike="noStrike" u="none">
                <a:solidFill>
                  <a:srgbClr val="343434"/>
                </a:solidFill>
                <a:latin typeface="Proxima Nova"/>
                <a:ea typeface="Proxima Nova"/>
                <a:cs typeface="Proxima Nova"/>
                <a:sym typeface="Proxima Nova"/>
              </a:rPr>
              <a:t>This presentation template</a:t>
            </a:r>
          </a:p>
          <a:p>
            <a:pPr algn="ctr">
              <a:lnSpc>
                <a:spcPts val="2074"/>
              </a:lnSpc>
            </a:pPr>
            <a:r>
              <a:rPr lang="en-US" sz="1700" strike="noStrike" u="none">
                <a:solidFill>
                  <a:srgbClr val="343434"/>
                </a:solidFill>
                <a:latin typeface="Proxima Nova"/>
                <a:ea typeface="Proxima Nova"/>
                <a:cs typeface="Proxima Nova"/>
                <a:sym typeface="Proxima Nova"/>
              </a:rPr>
              <a:t>uses the following free fonts:</a:t>
            </a:r>
          </a:p>
        </p:txBody>
      </p:sp>
      <p:sp>
        <p:nvSpPr>
          <p:cNvPr name="TextBox 24" id="24"/>
          <p:cNvSpPr txBox="true"/>
          <p:nvPr/>
        </p:nvSpPr>
        <p:spPr>
          <a:xfrm rot="0">
            <a:off x="1175455" y="6548106"/>
            <a:ext cx="4368067" cy="252857"/>
          </a:xfrm>
          <a:prstGeom prst="rect">
            <a:avLst/>
          </a:prstGeom>
        </p:spPr>
        <p:txBody>
          <a:bodyPr anchor="t" rtlCol="false" tIns="0" lIns="0" bIns="0" rIns="0">
            <a:spAutoFit/>
          </a:bodyPr>
          <a:lstStyle/>
          <a:p>
            <a:pPr algn="ctr">
              <a:lnSpc>
                <a:spcPts val="2074"/>
              </a:lnSpc>
            </a:pPr>
            <a:r>
              <a:rPr lang="en-US" sz="1700">
                <a:solidFill>
                  <a:srgbClr val="343434"/>
                </a:solidFill>
                <a:latin typeface="Proxima Nova"/>
                <a:ea typeface="Proxima Nova"/>
                <a:cs typeface="Proxima Nova"/>
                <a:sym typeface="Proxima Nova"/>
              </a:rPr>
              <a:t>You can find these fonts online too.</a:t>
            </a:r>
          </a:p>
        </p:txBody>
      </p:sp>
      <p:sp>
        <p:nvSpPr>
          <p:cNvPr name="TextBox 25" id="25"/>
          <p:cNvSpPr txBox="true"/>
          <p:nvPr/>
        </p:nvSpPr>
        <p:spPr>
          <a:xfrm rot="0">
            <a:off x="1747770" y="4362434"/>
            <a:ext cx="3150536" cy="1924900"/>
          </a:xfrm>
          <a:prstGeom prst="rect">
            <a:avLst/>
          </a:prstGeom>
        </p:spPr>
        <p:txBody>
          <a:bodyPr anchor="t" rtlCol="false" tIns="0" lIns="0" bIns="0" rIns="0">
            <a:spAutoFit/>
          </a:bodyPr>
          <a:lstStyle/>
          <a:p>
            <a:pPr algn="ctr">
              <a:lnSpc>
                <a:spcPts val="1542"/>
              </a:lnSpc>
            </a:pPr>
            <a:r>
              <a:rPr lang="en-US" b="true" sz="1497">
                <a:solidFill>
                  <a:srgbClr val="343434"/>
                </a:solidFill>
                <a:latin typeface="Proxima Nova Bold"/>
                <a:ea typeface="Proxima Nova Bold"/>
                <a:cs typeface="Proxima Nova Bold"/>
                <a:sym typeface="Proxima Nova Bold"/>
              </a:rPr>
              <a:t>TITLES:</a:t>
            </a:r>
          </a:p>
          <a:p>
            <a:pPr algn="ctr">
              <a:lnSpc>
                <a:spcPts val="2173"/>
              </a:lnSpc>
            </a:pPr>
            <a:r>
              <a:rPr lang="en-US" b="true" sz="2110">
                <a:solidFill>
                  <a:srgbClr val="343434"/>
                </a:solidFill>
                <a:latin typeface="Proxima Nova Bold"/>
                <a:ea typeface="Proxima Nova Bold"/>
                <a:cs typeface="Proxima Nova Bold"/>
                <a:sym typeface="Proxima Nova Bold"/>
              </a:rPr>
              <a:t>HORIZON</a:t>
            </a:r>
          </a:p>
          <a:p>
            <a:pPr algn="ctr">
              <a:lnSpc>
                <a:spcPts val="2173"/>
              </a:lnSpc>
            </a:pPr>
          </a:p>
          <a:p>
            <a:pPr algn="ctr">
              <a:lnSpc>
                <a:spcPts val="1542"/>
              </a:lnSpc>
            </a:pPr>
            <a:r>
              <a:rPr lang="en-US" b="true" sz="1497">
                <a:solidFill>
                  <a:srgbClr val="343434"/>
                </a:solidFill>
                <a:latin typeface="Proxima Nova Bold"/>
                <a:ea typeface="Proxima Nova Bold"/>
                <a:cs typeface="Proxima Nova Bold"/>
                <a:sym typeface="Proxima Nova Bold"/>
              </a:rPr>
              <a:t>HEADERS:</a:t>
            </a:r>
          </a:p>
          <a:p>
            <a:pPr algn="ctr">
              <a:lnSpc>
                <a:spcPts val="2173"/>
              </a:lnSpc>
            </a:pPr>
            <a:r>
              <a:rPr lang="en-US" b="true" sz="2110">
                <a:solidFill>
                  <a:srgbClr val="343434"/>
                </a:solidFill>
                <a:latin typeface="Proxima Nova Bold"/>
                <a:ea typeface="Proxima Nova Bold"/>
                <a:cs typeface="Proxima Nova Bold"/>
                <a:sym typeface="Proxima Nova Bold"/>
              </a:rPr>
              <a:t>HORIZON</a:t>
            </a:r>
          </a:p>
          <a:p>
            <a:pPr algn="ctr">
              <a:lnSpc>
                <a:spcPts val="2173"/>
              </a:lnSpc>
            </a:pPr>
          </a:p>
          <a:p>
            <a:pPr algn="ctr">
              <a:lnSpc>
                <a:spcPts val="1542"/>
              </a:lnSpc>
            </a:pPr>
            <a:r>
              <a:rPr lang="en-US" b="true" sz="1497">
                <a:solidFill>
                  <a:srgbClr val="343434"/>
                </a:solidFill>
                <a:latin typeface="Proxima Nova Bold"/>
                <a:ea typeface="Proxima Nova Bold"/>
                <a:cs typeface="Proxima Nova Bold"/>
                <a:sym typeface="Proxima Nova Bold"/>
              </a:rPr>
              <a:t>BODY COPY:</a:t>
            </a:r>
          </a:p>
          <a:p>
            <a:pPr algn="ctr">
              <a:lnSpc>
                <a:spcPts val="2173"/>
              </a:lnSpc>
            </a:pPr>
            <a:r>
              <a:rPr lang="en-US" b="true" sz="2110">
                <a:solidFill>
                  <a:srgbClr val="343434"/>
                </a:solidFill>
                <a:latin typeface="Proxima Nova Bold"/>
                <a:ea typeface="Proxima Nova Bold"/>
                <a:cs typeface="Proxima Nova Bold"/>
                <a:sym typeface="Proxima Nova Bold"/>
              </a:rPr>
              <a:t>PROXIMA NOVA</a:t>
            </a:r>
          </a:p>
        </p:txBody>
      </p:sp>
      <p:sp>
        <p:nvSpPr>
          <p:cNvPr name="TextBox 26" id="26"/>
          <p:cNvSpPr txBox="true"/>
          <p:nvPr/>
        </p:nvSpPr>
        <p:spPr>
          <a:xfrm rot="0">
            <a:off x="2245570" y="8983077"/>
            <a:ext cx="1221374" cy="180467"/>
          </a:xfrm>
          <a:prstGeom prst="rect">
            <a:avLst/>
          </a:prstGeom>
        </p:spPr>
        <p:txBody>
          <a:bodyPr anchor="t" rtlCol="false" tIns="0" lIns="0" bIns="0" rIns="0">
            <a:spAutoFit/>
          </a:bodyPr>
          <a:lstStyle/>
          <a:p>
            <a:pPr algn="ctr">
              <a:lnSpc>
                <a:spcPts val="1339"/>
              </a:lnSpc>
            </a:pPr>
            <a:r>
              <a:rPr lang="en-US" b="true" sz="1300">
                <a:solidFill>
                  <a:srgbClr val="343434"/>
                </a:solidFill>
                <a:latin typeface="Proxima Nova Bold"/>
                <a:ea typeface="Proxima Nova Bold"/>
                <a:cs typeface="Proxima Nova Bold"/>
                <a:sym typeface="Proxima Nova Bold"/>
              </a:rPr>
              <a:t>#343434</a:t>
            </a:r>
          </a:p>
        </p:txBody>
      </p:sp>
      <p:sp>
        <p:nvSpPr>
          <p:cNvPr name="TextBox 27" id="27"/>
          <p:cNvSpPr txBox="true"/>
          <p:nvPr/>
        </p:nvSpPr>
        <p:spPr>
          <a:xfrm rot="0">
            <a:off x="3179133" y="8983077"/>
            <a:ext cx="1221374" cy="180467"/>
          </a:xfrm>
          <a:prstGeom prst="rect">
            <a:avLst/>
          </a:prstGeom>
        </p:spPr>
        <p:txBody>
          <a:bodyPr anchor="t" rtlCol="false" tIns="0" lIns="0" bIns="0" rIns="0">
            <a:spAutoFit/>
          </a:bodyPr>
          <a:lstStyle/>
          <a:p>
            <a:pPr algn="ctr">
              <a:lnSpc>
                <a:spcPts val="1339"/>
              </a:lnSpc>
            </a:pPr>
            <a:r>
              <a:rPr lang="en-US" b="true" sz="1300">
                <a:solidFill>
                  <a:srgbClr val="343434"/>
                </a:solidFill>
                <a:latin typeface="Proxima Nova Bold"/>
                <a:ea typeface="Proxima Nova Bold"/>
                <a:cs typeface="Proxima Nova Bold"/>
                <a:sym typeface="Proxima Nova Bold"/>
              </a:rPr>
              <a:t>#000000</a:t>
            </a:r>
          </a:p>
        </p:txBody>
      </p:sp>
      <p:sp>
        <p:nvSpPr>
          <p:cNvPr name="TextBox 28" id="28"/>
          <p:cNvSpPr txBox="true"/>
          <p:nvPr/>
        </p:nvSpPr>
        <p:spPr>
          <a:xfrm rot="0">
            <a:off x="4210005" y="1446041"/>
            <a:ext cx="9867990" cy="327787"/>
          </a:xfrm>
          <a:prstGeom prst="rect">
            <a:avLst/>
          </a:prstGeom>
        </p:spPr>
        <p:txBody>
          <a:bodyPr anchor="t" rtlCol="false" tIns="0" lIns="0" bIns="0" rIns="0">
            <a:spAutoFit/>
          </a:bodyPr>
          <a:lstStyle/>
          <a:p>
            <a:pPr algn="ctr" marL="0" indent="0" lvl="1">
              <a:lnSpc>
                <a:spcPts val="2683"/>
              </a:lnSpc>
            </a:pPr>
            <a:r>
              <a:rPr lang="en-US" sz="2199" strike="noStrike" u="none">
                <a:solidFill>
                  <a:srgbClr val="343434"/>
                </a:solidFill>
                <a:latin typeface="Proxima Nova"/>
                <a:ea typeface="Proxima Nova"/>
                <a:cs typeface="Proxima Nova"/>
                <a:sym typeface="Proxima Nova"/>
              </a:rPr>
              <a:t>Use these design resources in your Canva Presentation.</a:t>
            </a:r>
          </a:p>
        </p:txBody>
      </p:sp>
      <p:sp>
        <p:nvSpPr>
          <p:cNvPr name="TextBox 29" id="29"/>
          <p:cNvSpPr txBox="true"/>
          <p:nvPr/>
        </p:nvSpPr>
        <p:spPr>
          <a:xfrm rot="0">
            <a:off x="11706206" y="9915836"/>
            <a:ext cx="5916757" cy="175524"/>
          </a:xfrm>
          <a:prstGeom prst="rect">
            <a:avLst/>
          </a:prstGeom>
        </p:spPr>
        <p:txBody>
          <a:bodyPr anchor="t" rtlCol="false" tIns="0" lIns="0" bIns="0" rIns="0">
            <a:spAutoFit/>
          </a:bodyPr>
          <a:lstStyle/>
          <a:p>
            <a:pPr algn="r" marL="0" indent="0" lvl="1">
              <a:lnSpc>
                <a:spcPts val="1463"/>
              </a:lnSpc>
            </a:pPr>
            <a:r>
              <a:rPr lang="en-US" b="true" sz="1199">
                <a:solidFill>
                  <a:srgbClr val="343434"/>
                </a:solidFill>
                <a:latin typeface="Proxima Nova Bold"/>
                <a:ea typeface="Proxima Nova Bold"/>
                <a:cs typeface="Proxima Nova Bold"/>
                <a:sym typeface="Proxima Nova Bold"/>
              </a:rPr>
              <a:t>DON'T FORGET TO DELETE THIS </a:t>
            </a:r>
            <a:r>
              <a:rPr lang="en-US" b="true" sz="1199">
                <a:solidFill>
                  <a:srgbClr val="343434"/>
                </a:solidFill>
                <a:latin typeface="Proxima Nova Bold"/>
                <a:ea typeface="Proxima Nova Bold"/>
                <a:cs typeface="Proxima Nova Bold"/>
                <a:sym typeface="Proxima Nova Bold"/>
              </a:rPr>
              <a:t>PAGE BEFORE PRESENTING. </a:t>
            </a:r>
          </a:p>
        </p:txBody>
      </p:sp>
      <p:sp>
        <p:nvSpPr>
          <p:cNvPr name="TextBox 30" id="30"/>
          <p:cNvSpPr txBox="true"/>
          <p:nvPr/>
        </p:nvSpPr>
        <p:spPr>
          <a:xfrm rot="0">
            <a:off x="3840623" y="477224"/>
            <a:ext cx="10606753" cy="818515"/>
          </a:xfrm>
          <a:prstGeom prst="rect">
            <a:avLst/>
          </a:prstGeom>
        </p:spPr>
        <p:txBody>
          <a:bodyPr anchor="t" rtlCol="false" tIns="0" lIns="0" bIns="0" rIns="0">
            <a:spAutoFit/>
          </a:bodyPr>
          <a:lstStyle/>
          <a:p>
            <a:pPr algn="ctr" marL="0" indent="0" lvl="0">
              <a:lnSpc>
                <a:spcPts val="5600"/>
              </a:lnSpc>
            </a:pPr>
            <a:r>
              <a:rPr lang="en-US" sz="5600" spc="-324" strike="noStrike" u="none">
                <a:solidFill>
                  <a:srgbClr val="343434"/>
                </a:solidFill>
                <a:latin typeface="Horizon"/>
                <a:ea typeface="Horizon"/>
                <a:cs typeface="Horizon"/>
                <a:sym typeface="Horizon"/>
              </a:rPr>
              <a:t>Resource Page</a:t>
            </a:r>
          </a:p>
        </p:txBody>
      </p:sp>
      <p:sp>
        <p:nvSpPr>
          <p:cNvPr name="TextBox 31" id="31"/>
          <p:cNvSpPr txBox="true"/>
          <p:nvPr/>
        </p:nvSpPr>
        <p:spPr>
          <a:xfrm rot="0">
            <a:off x="1747770" y="2664808"/>
            <a:ext cx="3150536" cy="412750"/>
          </a:xfrm>
          <a:prstGeom prst="rect">
            <a:avLst/>
          </a:prstGeom>
        </p:spPr>
        <p:txBody>
          <a:bodyPr anchor="t" rtlCol="false" tIns="0" lIns="0" bIns="0" rIns="0">
            <a:spAutoFit/>
          </a:bodyPr>
          <a:lstStyle/>
          <a:p>
            <a:pPr algn="ctr">
              <a:lnSpc>
                <a:spcPts val="3049"/>
              </a:lnSpc>
            </a:pPr>
            <a:r>
              <a:rPr lang="en-US" sz="2499">
                <a:solidFill>
                  <a:srgbClr val="343434"/>
                </a:solidFill>
                <a:latin typeface="Horizon"/>
                <a:ea typeface="Horizon"/>
                <a:cs typeface="Horizon"/>
                <a:sym typeface="Horizon"/>
              </a:rPr>
              <a:t>FONTS</a:t>
            </a:r>
          </a:p>
        </p:txBody>
      </p:sp>
      <p:sp>
        <p:nvSpPr>
          <p:cNvPr name="TextBox 32" id="32"/>
          <p:cNvSpPr txBox="true"/>
          <p:nvPr/>
        </p:nvSpPr>
        <p:spPr>
          <a:xfrm rot="0">
            <a:off x="9285570" y="2664808"/>
            <a:ext cx="5161806" cy="412750"/>
          </a:xfrm>
          <a:prstGeom prst="rect">
            <a:avLst/>
          </a:prstGeom>
        </p:spPr>
        <p:txBody>
          <a:bodyPr anchor="t" rtlCol="false" tIns="0" lIns="0" bIns="0" rIns="0">
            <a:spAutoFit/>
          </a:bodyPr>
          <a:lstStyle/>
          <a:p>
            <a:pPr algn="ctr">
              <a:lnSpc>
                <a:spcPts val="3049"/>
              </a:lnSpc>
            </a:pPr>
            <a:r>
              <a:rPr lang="en-US" sz="2499">
                <a:solidFill>
                  <a:srgbClr val="343434"/>
                </a:solidFill>
                <a:latin typeface="Horizon"/>
                <a:ea typeface="Horizon"/>
                <a:cs typeface="Horizon"/>
                <a:sym typeface="Horizon"/>
              </a:rPr>
              <a:t>DESIGN ELEMENTS</a:t>
            </a:r>
          </a:p>
        </p:txBody>
      </p:sp>
      <p:sp>
        <p:nvSpPr>
          <p:cNvPr name="TextBox 33" id="33"/>
          <p:cNvSpPr txBox="true"/>
          <p:nvPr/>
        </p:nvSpPr>
        <p:spPr>
          <a:xfrm rot="0">
            <a:off x="1747770" y="7267947"/>
            <a:ext cx="3150536" cy="412750"/>
          </a:xfrm>
          <a:prstGeom prst="rect">
            <a:avLst/>
          </a:prstGeom>
        </p:spPr>
        <p:txBody>
          <a:bodyPr anchor="t" rtlCol="false" tIns="0" lIns="0" bIns="0" rIns="0">
            <a:spAutoFit/>
          </a:bodyPr>
          <a:lstStyle/>
          <a:p>
            <a:pPr algn="ctr">
              <a:lnSpc>
                <a:spcPts val="3049"/>
              </a:lnSpc>
            </a:pPr>
            <a:r>
              <a:rPr lang="en-US" sz="2499">
                <a:solidFill>
                  <a:srgbClr val="343434"/>
                </a:solidFill>
                <a:latin typeface="Horizon"/>
                <a:ea typeface="Horizon"/>
                <a:cs typeface="Horizon"/>
                <a:sym typeface="Horizon"/>
              </a:rPr>
              <a:t>COLORS</a:t>
            </a:r>
          </a:p>
        </p:txBody>
      </p:sp>
      <p:grpSp>
        <p:nvGrpSpPr>
          <p:cNvPr name="Group 34" id="34"/>
          <p:cNvGrpSpPr/>
          <p:nvPr/>
        </p:nvGrpSpPr>
        <p:grpSpPr>
          <a:xfrm rot="0">
            <a:off x="6712288" y="3926882"/>
            <a:ext cx="10308370" cy="4720903"/>
            <a:chOff x="0" y="0"/>
            <a:chExt cx="13744493" cy="6294537"/>
          </a:xfrm>
        </p:grpSpPr>
        <p:sp>
          <p:nvSpPr>
            <p:cNvPr name="Freeform 35" id="35"/>
            <p:cNvSpPr/>
            <p:nvPr/>
          </p:nvSpPr>
          <p:spPr>
            <a:xfrm flipH="false" flipV="false" rot="0">
              <a:off x="11214879" y="1830530"/>
              <a:ext cx="966416" cy="831118"/>
            </a:xfrm>
            <a:custGeom>
              <a:avLst/>
              <a:gdLst/>
              <a:ahLst/>
              <a:cxnLst/>
              <a:rect r="r" b="b" t="t" l="l"/>
              <a:pathLst>
                <a:path h="831118" w="966416">
                  <a:moveTo>
                    <a:pt x="0" y="0"/>
                  </a:moveTo>
                  <a:lnTo>
                    <a:pt x="966417" y="0"/>
                  </a:lnTo>
                  <a:lnTo>
                    <a:pt x="966417" y="831118"/>
                  </a:lnTo>
                  <a:lnTo>
                    <a:pt x="0" y="83111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36" id="36"/>
            <p:cNvSpPr/>
            <p:nvPr/>
          </p:nvSpPr>
          <p:spPr>
            <a:xfrm flipH="false" flipV="false" rot="0">
              <a:off x="12981936" y="3436603"/>
              <a:ext cx="686872" cy="949194"/>
            </a:xfrm>
            <a:custGeom>
              <a:avLst/>
              <a:gdLst/>
              <a:ahLst/>
              <a:cxnLst/>
              <a:rect r="r" b="b" t="t" l="l"/>
              <a:pathLst>
                <a:path h="949194" w="686872">
                  <a:moveTo>
                    <a:pt x="0" y="0"/>
                  </a:moveTo>
                  <a:lnTo>
                    <a:pt x="686872" y="0"/>
                  </a:lnTo>
                  <a:lnTo>
                    <a:pt x="686872" y="949194"/>
                  </a:lnTo>
                  <a:lnTo>
                    <a:pt x="0" y="94919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37" id="37"/>
            <p:cNvSpPr/>
            <p:nvPr/>
          </p:nvSpPr>
          <p:spPr>
            <a:xfrm flipH="false" flipV="false" rot="0">
              <a:off x="11415585" y="3537730"/>
              <a:ext cx="565892" cy="848067"/>
            </a:xfrm>
            <a:custGeom>
              <a:avLst/>
              <a:gdLst/>
              <a:ahLst/>
              <a:cxnLst/>
              <a:rect r="r" b="b" t="t" l="l"/>
              <a:pathLst>
                <a:path h="848067" w="565892">
                  <a:moveTo>
                    <a:pt x="0" y="0"/>
                  </a:moveTo>
                  <a:lnTo>
                    <a:pt x="565893" y="0"/>
                  </a:lnTo>
                  <a:lnTo>
                    <a:pt x="565893" y="848067"/>
                  </a:lnTo>
                  <a:lnTo>
                    <a:pt x="0" y="84806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38" id="38"/>
            <p:cNvSpPr/>
            <p:nvPr/>
          </p:nvSpPr>
          <p:spPr>
            <a:xfrm flipH="false" flipV="false" rot="0">
              <a:off x="12805988" y="5240826"/>
              <a:ext cx="938505" cy="848067"/>
            </a:xfrm>
            <a:custGeom>
              <a:avLst/>
              <a:gdLst/>
              <a:ahLst/>
              <a:cxnLst/>
              <a:rect r="r" b="b" t="t" l="l"/>
              <a:pathLst>
                <a:path h="848067" w="938505">
                  <a:moveTo>
                    <a:pt x="0" y="0"/>
                  </a:moveTo>
                  <a:lnTo>
                    <a:pt x="938505" y="0"/>
                  </a:lnTo>
                  <a:lnTo>
                    <a:pt x="938505" y="848068"/>
                  </a:lnTo>
                  <a:lnTo>
                    <a:pt x="0" y="848068"/>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39" id="39"/>
            <p:cNvSpPr/>
            <p:nvPr/>
          </p:nvSpPr>
          <p:spPr>
            <a:xfrm flipH="false" flipV="false" rot="0">
              <a:off x="12805988" y="50563"/>
              <a:ext cx="848067" cy="848067"/>
            </a:xfrm>
            <a:custGeom>
              <a:avLst/>
              <a:gdLst/>
              <a:ahLst/>
              <a:cxnLst/>
              <a:rect r="r" b="b" t="t" l="l"/>
              <a:pathLst>
                <a:path h="848067" w="848067">
                  <a:moveTo>
                    <a:pt x="0" y="0"/>
                  </a:moveTo>
                  <a:lnTo>
                    <a:pt x="848068" y="0"/>
                  </a:lnTo>
                  <a:lnTo>
                    <a:pt x="848068" y="848068"/>
                  </a:lnTo>
                  <a:lnTo>
                    <a:pt x="0" y="848068"/>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a:ln cap="sq">
              <a:noFill/>
              <a:prstDash val="solid"/>
              <a:miter/>
            </a:ln>
          </p:spPr>
        </p:sp>
        <p:sp>
          <p:nvSpPr>
            <p:cNvPr name="Freeform 40" id="40"/>
            <p:cNvSpPr/>
            <p:nvPr/>
          </p:nvSpPr>
          <p:spPr>
            <a:xfrm flipH="false" flipV="false" rot="0">
              <a:off x="11107396" y="59038"/>
              <a:ext cx="1160275" cy="713042"/>
            </a:xfrm>
            <a:custGeom>
              <a:avLst/>
              <a:gdLst/>
              <a:ahLst/>
              <a:cxnLst/>
              <a:rect r="r" b="b" t="t" l="l"/>
              <a:pathLst>
                <a:path h="713042" w="1160275">
                  <a:moveTo>
                    <a:pt x="0" y="0"/>
                  </a:moveTo>
                  <a:lnTo>
                    <a:pt x="1160274" y="0"/>
                  </a:lnTo>
                  <a:lnTo>
                    <a:pt x="1160274" y="713042"/>
                  </a:lnTo>
                  <a:lnTo>
                    <a:pt x="0" y="713042"/>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a:ln cap="sq">
              <a:noFill/>
              <a:prstDash val="solid"/>
              <a:miter/>
            </a:ln>
          </p:spPr>
        </p:sp>
        <p:sp>
          <p:nvSpPr>
            <p:cNvPr name="Freeform 41" id="41"/>
            <p:cNvSpPr/>
            <p:nvPr/>
          </p:nvSpPr>
          <p:spPr>
            <a:xfrm flipH="false" flipV="false" rot="0">
              <a:off x="12719613" y="1830530"/>
              <a:ext cx="949194" cy="949194"/>
            </a:xfrm>
            <a:custGeom>
              <a:avLst/>
              <a:gdLst/>
              <a:ahLst/>
              <a:cxnLst/>
              <a:rect r="r" b="b" t="t" l="l"/>
              <a:pathLst>
                <a:path h="949194" w="949194">
                  <a:moveTo>
                    <a:pt x="0" y="0"/>
                  </a:moveTo>
                  <a:lnTo>
                    <a:pt x="949195" y="0"/>
                  </a:lnTo>
                  <a:lnTo>
                    <a:pt x="949195" y="949195"/>
                  </a:lnTo>
                  <a:lnTo>
                    <a:pt x="0" y="949195"/>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a:ln cap="sq">
              <a:noFill/>
              <a:prstDash val="solid"/>
              <a:miter/>
            </a:ln>
          </p:spPr>
        </p:sp>
        <p:sp>
          <p:nvSpPr>
            <p:cNvPr name="Freeform 42" id="42"/>
            <p:cNvSpPr/>
            <p:nvPr/>
          </p:nvSpPr>
          <p:spPr>
            <a:xfrm flipH="false" flipV="false" rot="0">
              <a:off x="11320493" y="5261878"/>
              <a:ext cx="660984" cy="949194"/>
            </a:xfrm>
            <a:custGeom>
              <a:avLst/>
              <a:gdLst/>
              <a:ahLst/>
              <a:cxnLst/>
              <a:rect r="r" b="b" t="t" l="l"/>
              <a:pathLst>
                <a:path h="949194" w="660984">
                  <a:moveTo>
                    <a:pt x="0" y="0"/>
                  </a:moveTo>
                  <a:lnTo>
                    <a:pt x="660985" y="0"/>
                  </a:lnTo>
                  <a:lnTo>
                    <a:pt x="660985" y="949195"/>
                  </a:lnTo>
                  <a:lnTo>
                    <a:pt x="0" y="949195"/>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a:ln cap="sq">
              <a:noFill/>
              <a:prstDash val="solid"/>
              <a:miter/>
            </a:ln>
          </p:spPr>
        </p:sp>
        <p:sp>
          <p:nvSpPr>
            <p:cNvPr name="Freeform 43" id="43"/>
            <p:cNvSpPr/>
            <p:nvPr/>
          </p:nvSpPr>
          <p:spPr>
            <a:xfrm flipH="false" flipV="false" rot="0">
              <a:off x="6792616" y="9326"/>
              <a:ext cx="833565" cy="949194"/>
            </a:xfrm>
            <a:custGeom>
              <a:avLst/>
              <a:gdLst/>
              <a:ahLst/>
              <a:cxnLst/>
              <a:rect r="r" b="b" t="t" l="l"/>
              <a:pathLst>
                <a:path h="949194" w="833565">
                  <a:moveTo>
                    <a:pt x="0" y="0"/>
                  </a:moveTo>
                  <a:lnTo>
                    <a:pt x="833565" y="0"/>
                  </a:lnTo>
                  <a:lnTo>
                    <a:pt x="833565" y="949194"/>
                  </a:lnTo>
                  <a:lnTo>
                    <a:pt x="0" y="949194"/>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a:ln cap="sq">
              <a:noFill/>
              <a:prstDash val="solid"/>
              <a:miter/>
            </a:ln>
          </p:spPr>
        </p:sp>
        <p:sp>
          <p:nvSpPr>
            <p:cNvPr name="Freeform 44" id="44"/>
            <p:cNvSpPr/>
            <p:nvPr/>
          </p:nvSpPr>
          <p:spPr>
            <a:xfrm flipH="false" flipV="false" rot="0">
              <a:off x="9546278" y="181541"/>
              <a:ext cx="1100526" cy="654313"/>
            </a:xfrm>
            <a:custGeom>
              <a:avLst/>
              <a:gdLst/>
              <a:ahLst/>
              <a:cxnLst/>
              <a:rect r="r" b="b" t="t" l="l"/>
              <a:pathLst>
                <a:path h="654313" w="1100526">
                  <a:moveTo>
                    <a:pt x="0" y="0"/>
                  </a:moveTo>
                  <a:lnTo>
                    <a:pt x="1100526" y="0"/>
                  </a:lnTo>
                  <a:lnTo>
                    <a:pt x="1100526" y="654313"/>
                  </a:lnTo>
                  <a:lnTo>
                    <a:pt x="0" y="654313"/>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a:ln cap="sq">
              <a:noFill/>
              <a:prstDash val="solid"/>
              <a:miter/>
            </a:ln>
          </p:spPr>
        </p:sp>
        <p:sp>
          <p:nvSpPr>
            <p:cNvPr name="Freeform 45" id="45"/>
            <p:cNvSpPr/>
            <p:nvPr/>
          </p:nvSpPr>
          <p:spPr>
            <a:xfrm flipH="false" flipV="false" rot="0">
              <a:off x="1320280" y="59889"/>
              <a:ext cx="848067" cy="848067"/>
            </a:xfrm>
            <a:custGeom>
              <a:avLst/>
              <a:gdLst/>
              <a:ahLst/>
              <a:cxnLst/>
              <a:rect r="r" b="b" t="t" l="l"/>
              <a:pathLst>
                <a:path h="848067" w="848067">
                  <a:moveTo>
                    <a:pt x="0" y="0"/>
                  </a:moveTo>
                  <a:lnTo>
                    <a:pt x="848067" y="0"/>
                  </a:lnTo>
                  <a:lnTo>
                    <a:pt x="848067" y="848068"/>
                  </a:lnTo>
                  <a:lnTo>
                    <a:pt x="0" y="848068"/>
                  </a:lnTo>
                  <a:lnTo>
                    <a:pt x="0" y="0"/>
                  </a:lnTo>
                  <a:close/>
                </a:path>
              </a:pathLst>
            </a:custGeom>
            <a:blipFill>
              <a:blip r:embed="rId22">
                <a:extLst>
                  <a:ext uri="{96DAC541-7B7A-43D3-8B79-37D633B846F1}">
                    <asvg:svgBlip xmlns:asvg="http://schemas.microsoft.com/office/drawing/2016/SVG/main" r:embed="rId23"/>
                  </a:ext>
                </a:extLst>
              </a:blip>
              <a:stretch>
                <a:fillRect l="0" t="0" r="0" b="0"/>
              </a:stretch>
            </a:blipFill>
            <a:ln cap="sq">
              <a:noFill/>
              <a:prstDash val="solid"/>
              <a:miter/>
            </a:ln>
          </p:spPr>
        </p:sp>
        <p:sp>
          <p:nvSpPr>
            <p:cNvPr name="Freeform 46" id="46"/>
            <p:cNvSpPr/>
            <p:nvPr/>
          </p:nvSpPr>
          <p:spPr>
            <a:xfrm flipH="false" flipV="false" rot="0">
              <a:off x="6889" y="59889"/>
              <a:ext cx="848067" cy="848067"/>
            </a:xfrm>
            <a:custGeom>
              <a:avLst/>
              <a:gdLst/>
              <a:ahLst/>
              <a:cxnLst/>
              <a:rect r="r" b="b" t="t" l="l"/>
              <a:pathLst>
                <a:path h="848067" w="848067">
                  <a:moveTo>
                    <a:pt x="0" y="0"/>
                  </a:moveTo>
                  <a:lnTo>
                    <a:pt x="848068" y="0"/>
                  </a:lnTo>
                  <a:lnTo>
                    <a:pt x="848068" y="848068"/>
                  </a:lnTo>
                  <a:lnTo>
                    <a:pt x="0" y="848068"/>
                  </a:lnTo>
                  <a:lnTo>
                    <a:pt x="0" y="0"/>
                  </a:lnTo>
                  <a:close/>
                </a:path>
              </a:pathLst>
            </a:custGeom>
            <a:blipFill>
              <a:blip r:embed="rId24">
                <a:extLst>
                  <a:ext uri="{96DAC541-7B7A-43D3-8B79-37D633B846F1}">
                    <asvg:svgBlip xmlns:asvg="http://schemas.microsoft.com/office/drawing/2016/SVG/main" r:embed="rId25"/>
                  </a:ext>
                </a:extLst>
              </a:blip>
              <a:stretch>
                <a:fillRect l="0" t="0" r="0" b="0"/>
              </a:stretch>
            </a:blipFill>
            <a:ln cap="sq">
              <a:noFill/>
              <a:prstDash val="solid"/>
              <a:miter/>
            </a:ln>
          </p:spPr>
        </p:sp>
        <p:sp>
          <p:nvSpPr>
            <p:cNvPr name="Freeform 47" id="47"/>
            <p:cNvSpPr/>
            <p:nvPr/>
          </p:nvSpPr>
          <p:spPr>
            <a:xfrm flipH="false" flipV="false" rot="0">
              <a:off x="5345042" y="34740"/>
              <a:ext cx="941146" cy="898366"/>
            </a:xfrm>
            <a:custGeom>
              <a:avLst/>
              <a:gdLst/>
              <a:ahLst/>
              <a:cxnLst/>
              <a:rect r="r" b="b" t="t" l="l"/>
              <a:pathLst>
                <a:path h="898366" w="941146">
                  <a:moveTo>
                    <a:pt x="0" y="0"/>
                  </a:moveTo>
                  <a:lnTo>
                    <a:pt x="941146" y="0"/>
                  </a:lnTo>
                  <a:lnTo>
                    <a:pt x="941146" y="898366"/>
                  </a:lnTo>
                  <a:lnTo>
                    <a:pt x="0" y="898366"/>
                  </a:lnTo>
                  <a:lnTo>
                    <a:pt x="0" y="0"/>
                  </a:lnTo>
                  <a:close/>
                </a:path>
              </a:pathLst>
            </a:custGeom>
            <a:blipFill>
              <a:blip r:embed="rId26">
                <a:extLst>
                  <a:ext uri="{96DAC541-7B7A-43D3-8B79-37D633B846F1}">
                    <asvg:svgBlip xmlns:asvg="http://schemas.microsoft.com/office/drawing/2016/SVG/main" r:embed="rId27"/>
                  </a:ext>
                </a:extLst>
              </a:blip>
              <a:stretch>
                <a:fillRect l="0" t="0" r="0" b="0"/>
              </a:stretch>
            </a:blipFill>
            <a:ln cap="sq">
              <a:noFill/>
              <a:prstDash val="solid"/>
              <a:miter/>
            </a:ln>
          </p:spPr>
        </p:sp>
        <p:sp>
          <p:nvSpPr>
            <p:cNvPr name="Freeform 48" id="48"/>
            <p:cNvSpPr/>
            <p:nvPr/>
          </p:nvSpPr>
          <p:spPr>
            <a:xfrm flipH="false" flipV="false" rot="0">
              <a:off x="2652851" y="9326"/>
              <a:ext cx="942291" cy="949194"/>
            </a:xfrm>
            <a:custGeom>
              <a:avLst/>
              <a:gdLst/>
              <a:ahLst/>
              <a:cxnLst/>
              <a:rect r="r" b="b" t="t" l="l"/>
              <a:pathLst>
                <a:path h="949194" w="942291">
                  <a:moveTo>
                    <a:pt x="0" y="0"/>
                  </a:moveTo>
                  <a:lnTo>
                    <a:pt x="942291" y="0"/>
                  </a:lnTo>
                  <a:lnTo>
                    <a:pt x="942291" y="949194"/>
                  </a:lnTo>
                  <a:lnTo>
                    <a:pt x="0" y="949194"/>
                  </a:lnTo>
                  <a:lnTo>
                    <a:pt x="0" y="0"/>
                  </a:lnTo>
                  <a:close/>
                </a:path>
              </a:pathLst>
            </a:custGeom>
            <a:blipFill>
              <a:blip r:embed="rId28">
                <a:extLst>
                  <a:ext uri="{96DAC541-7B7A-43D3-8B79-37D633B846F1}">
                    <asvg:svgBlip xmlns:asvg="http://schemas.microsoft.com/office/drawing/2016/SVG/main" r:embed="rId29"/>
                  </a:ext>
                </a:extLst>
              </a:blip>
              <a:stretch>
                <a:fillRect l="0" t="0" r="0" b="0"/>
              </a:stretch>
            </a:blipFill>
            <a:ln cap="sq">
              <a:noFill/>
              <a:prstDash val="solid"/>
              <a:miter/>
            </a:ln>
          </p:spPr>
        </p:sp>
        <p:sp>
          <p:nvSpPr>
            <p:cNvPr name="Freeform 49" id="49"/>
            <p:cNvSpPr/>
            <p:nvPr/>
          </p:nvSpPr>
          <p:spPr>
            <a:xfrm flipH="false" flipV="false" rot="0">
              <a:off x="4070056" y="0"/>
              <a:ext cx="785987" cy="958520"/>
            </a:xfrm>
            <a:custGeom>
              <a:avLst/>
              <a:gdLst/>
              <a:ahLst/>
              <a:cxnLst/>
              <a:rect r="r" b="b" t="t" l="l"/>
              <a:pathLst>
                <a:path h="958520" w="785987">
                  <a:moveTo>
                    <a:pt x="0" y="0"/>
                  </a:moveTo>
                  <a:lnTo>
                    <a:pt x="785986" y="0"/>
                  </a:lnTo>
                  <a:lnTo>
                    <a:pt x="785986" y="958520"/>
                  </a:lnTo>
                  <a:lnTo>
                    <a:pt x="0" y="958520"/>
                  </a:lnTo>
                  <a:lnTo>
                    <a:pt x="0" y="0"/>
                  </a:lnTo>
                  <a:close/>
                </a:path>
              </a:pathLst>
            </a:custGeom>
            <a:blipFill>
              <a:blip r:embed="rId30">
                <a:extLst>
                  <a:ext uri="{96DAC541-7B7A-43D3-8B79-37D633B846F1}">
                    <asvg:svgBlip xmlns:asvg="http://schemas.microsoft.com/office/drawing/2016/SVG/main" r:embed="rId31"/>
                  </a:ext>
                </a:extLst>
              </a:blip>
              <a:stretch>
                <a:fillRect l="0" t="0" r="0" b="0"/>
              </a:stretch>
            </a:blipFill>
            <a:ln cap="sq">
              <a:noFill/>
              <a:prstDash val="solid"/>
              <a:miter/>
            </a:ln>
          </p:spPr>
        </p:sp>
        <p:sp>
          <p:nvSpPr>
            <p:cNvPr name="Freeform 50" id="50"/>
            <p:cNvSpPr/>
            <p:nvPr/>
          </p:nvSpPr>
          <p:spPr>
            <a:xfrm flipH="false" flipV="false" rot="0">
              <a:off x="8154932" y="59889"/>
              <a:ext cx="892720" cy="897616"/>
            </a:xfrm>
            <a:custGeom>
              <a:avLst/>
              <a:gdLst/>
              <a:ahLst/>
              <a:cxnLst/>
              <a:rect r="r" b="b" t="t" l="l"/>
              <a:pathLst>
                <a:path h="897616" w="892720">
                  <a:moveTo>
                    <a:pt x="0" y="0"/>
                  </a:moveTo>
                  <a:lnTo>
                    <a:pt x="892720" y="0"/>
                  </a:lnTo>
                  <a:lnTo>
                    <a:pt x="892720" y="897616"/>
                  </a:lnTo>
                  <a:lnTo>
                    <a:pt x="0" y="897616"/>
                  </a:lnTo>
                  <a:lnTo>
                    <a:pt x="0" y="0"/>
                  </a:lnTo>
                  <a:close/>
                </a:path>
              </a:pathLst>
            </a:custGeom>
            <a:blipFill>
              <a:blip r:embed="rId32">
                <a:extLst>
                  <a:ext uri="{96DAC541-7B7A-43D3-8B79-37D633B846F1}">
                    <asvg:svgBlip xmlns:asvg="http://schemas.microsoft.com/office/drawing/2016/SVG/main" r:embed="rId33"/>
                  </a:ext>
                </a:extLst>
              </a:blip>
              <a:stretch>
                <a:fillRect l="0" t="0" r="0" b="0"/>
              </a:stretch>
            </a:blipFill>
            <a:ln cap="sq">
              <a:noFill/>
              <a:prstDash val="solid"/>
              <a:miter/>
            </a:ln>
          </p:spPr>
        </p:sp>
        <p:sp>
          <p:nvSpPr>
            <p:cNvPr name="Freeform 51" id="51"/>
            <p:cNvSpPr/>
            <p:nvPr/>
          </p:nvSpPr>
          <p:spPr>
            <a:xfrm flipH="false" flipV="false" rot="0">
              <a:off x="8059512" y="1753734"/>
              <a:ext cx="766259" cy="949194"/>
            </a:xfrm>
            <a:custGeom>
              <a:avLst/>
              <a:gdLst/>
              <a:ahLst/>
              <a:cxnLst/>
              <a:rect r="r" b="b" t="t" l="l"/>
              <a:pathLst>
                <a:path h="949194" w="766259">
                  <a:moveTo>
                    <a:pt x="0" y="0"/>
                  </a:moveTo>
                  <a:lnTo>
                    <a:pt x="766258" y="0"/>
                  </a:lnTo>
                  <a:lnTo>
                    <a:pt x="766258" y="949195"/>
                  </a:lnTo>
                  <a:lnTo>
                    <a:pt x="0" y="949195"/>
                  </a:lnTo>
                  <a:lnTo>
                    <a:pt x="0" y="0"/>
                  </a:lnTo>
                  <a:close/>
                </a:path>
              </a:pathLst>
            </a:custGeom>
            <a:blipFill>
              <a:blip r:embed="rId34">
                <a:extLst>
                  <a:ext uri="{96DAC541-7B7A-43D3-8B79-37D633B846F1}">
                    <asvg:svgBlip xmlns:asvg="http://schemas.microsoft.com/office/drawing/2016/SVG/main" r:embed="rId35"/>
                  </a:ext>
                </a:extLst>
              </a:blip>
              <a:stretch>
                <a:fillRect l="0" t="0" r="0" b="0"/>
              </a:stretch>
            </a:blipFill>
            <a:ln cap="sq">
              <a:noFill/>
              <a:prstDash val="solid"/>
              <a:miter/>
            </a:ln>
          </p:spPr>
        </p:sp>
        <p:sp>
          <p:nvSpPr>
            <p:cNvPr name="Freeform 52" id="52"/>
            <p:cNvSpPr/>
            <p:nvPr/>
          </p:nvSpPr>
          <p:spPr>
            <a:xfrm flipH="false" flipV="false" rot="0">
              <a:off x="6408379" y="1753734"/>
              <a:ext cx="1031733" cy="949194"/>
            </a:xfrm>
            <a:custGeom>
              <a:avLst/>
              <a:gdLst/>
              <a:ahLst/>
              <a:cxnLst/>
              <a:rect r="r" b="b" t="t" l="l"/>
              <a:pathLst>
                <a:path h="949194" w="1031733">
                  <a:moveTo>
                    <a:pt x="0" y="0"/>
                  </a:moveTo>
                  <a:lnTo>
                    <a:pt x="1031733" y="0"/>
                  </a:lnTo>
                  <a:lnTo>
                    <a:pt x="1031733" y="949195"/>
                  </a:lnTo>
                  <a:lnTo>
                    <a:pt x="0" y="949195"/>
                  </a:lnTo>
                  <a:lnTo>
                    <a:pt x="0" y="0"/>
                  </a:lnTo>
                  <a:close/>
                </a:path>
              </a:pathLst>
            </a:custGeom>
            <a:blipFill>
              <a:blip r:embed="rId36">
                <a:extLst>
                  <a:ext uri="{96DAC541-7B7A-43D3-8B79-37D633B846F1}">
                    <asvg:svgBlip xmlns:asvg="http://schemas.microsoft.com/office/drawing/2016/SVG/main" r:embed="rId37"/>
                  </a:ext>
                </a:extLst>
              </a:blip>
              <a:stretch>
                <a:fillRect l="0" t="0" r="0" b="0"/>
              </a:stretch>
            </a:blipFill>
            <a:ln cap="sq">
              <a:noFill/>
              <a:prstDash val="solid"/>
              <a:miter/>
            </a:ln>
          </p:spPr>
        </p:sp>
        <p:sp>
          <p:nvSpPr>
            <p:cNvPr name="Freeform 53" id="53"/>
            <p:cNvSpPr/>
            <p:nvPr/>
          </p:nvSpPr>
          <p:spPr>
            <a:xfrm flipH="false" flipV="false" rot="0">
              <a:off x="9508894" y="1968989"/>
              <a:ext cx="1084722" cy="623222"/>
            </a:xfrm>
            <a:custGeom>
              <a:avLst/>
              <a:gdLst/>
              <a:ahLst/>
              <a:cxnLst/>
              <a:rect r="r" b="b" t="t" l="l"/>
              <a:pathLst>
                <a:path h="623222" w="1084722">
                  <a:moveTo>
                    <a:pt x="0" y="0"/>
                  </a:moveTo>
                  <a:lnTo>
                    <a:pt x="1084722" y="0"/>
                  </a:lnTo>
                  <a:lnTo>
                    <a:pt x="1084722" y="623222"/>
                  </a:lnTo>
                  <a:lnTo>
                    <a:pt x="0" y="623222"/>
                  </a:lnTo>
                  <a:lnTo>
                    <a:pt x="0" y="0"/>
                  </a:lnTo>
                  <a:close/>
                </a:path>
              </a:pathLst>
            </a:custGeom>
            <a:blipFill>
              <a:blip r:embed="rId38">
                <a:extLst>
                  <a:ext uri="{96DAC541-7B7A-43D3-8B79-37D633B846F1}">
                    <asvg:svgBlip xmlns:asvg="http://schemas.microsoft.com/office/drawing/2016/SVG/main" r:embed="rId39"/>
                  </a:ext>
                </a:extLst>
              </a:blip>
              <a:stretch>
                <a:fillRect l="0" t="0" r="0" b="0"/>
              </a:stretch>
            </a:blipFill>
            <a:ln cap="sq">
              <a:noFill/>
              <a:prstDash val="solid"/>
              <a:miter/>
            </a:ln>
          </p:spPr>
        </p:sp>
        <p:sp>
          <p:nvSpPr>
            <p:cNvPr name="Freeform 54" id="54"/>
            <p:cNvSpPr/>
            <p:nvPr/>
          </p:nvSpPr>
          <p:spPr>
            <a:xfrm flipH="false" flipV="false" rot="0">
              <a:off x="3292047" y="1753734"/>
              <a:ext cx="949194" cy="949194"/>
            </a:xfrm>
            <a:custGeom>
              <a:avLst/>
              <a:gdLst/>
              <a:ahLst/>
              <a:cxnLst/>
              <a:rect r="r" b="b" t="t" l="l"/>
              <a:pathLst>
                <a:path h="949194" w="949194">
                  <a:moveTo>
                    <a:pt x="0" y="0"/>
                  </a:moveTo>
                  <a:lnTo>
                    <a:pt x="949194" y="0"/>
                  </a:lnTo>
                  <a:lnTo>
                    <a:pt x="949194" y="949195"/>
                  </a:lnTo>
                  <a:lnTo>
                    <a:pt x="0" y="949195"/>
                  </a:lnTo>
                  <a:lnTo>
                    <a:pt x="0" y="0"/>
                  </a:lnTo>
                  <a:close/>
                </a:path>
              </a:pathLst>
            </a:custGeom>
            <a:blipFill>
              <a:blip r:embed="rId40">
                <a:extLst>
                  <a:ext uri="{96DAC541-7B7A-43D3-8B79-37D633B846F1}">
                    <asvg:svgBlip xmlns:asvg="http://schemas.microsoft.com/office/drawing/2016/SVG/main" r:embed="rId41"/>
                  </a:ext>
                </a:extLst>
              </a:blip>
              <a:stretch>
                <a:fillRect l="0" t="0" r="0" b="0"/>
              </a:stretch>
            </a:blipFill>
            <a:ln cap="sq">
              <a:noFill/>
              <a:prstDash val="solid"/>
              <a:miter/>
            </a:ln>
          </p:spPr>
        </p:sp>
        <p:sp>
          <p:nvSpPr>
            <p:cNvPr name="Freeform 55" id="55"/>
            <p:cNvSpPr/>
            <p:nvPr/>
          </p:nvSpPr>
          <p:spPr>
            <a:xfrm flipH="false" flipV="false" rot="0">
              <a:off x="6889" y="1753734"/>
              <a:ext cx="1103714" cy="949194"/>
            </a:xfrm>
            <a:custGeom>
              <a:avLst/>
              <a:gdLst/>
              <a:ahLst/>
              <a:cxnLst/>
              <a:rect r="r" b="b" t="t" l="l"/>
              <a:pathLst>
                <a:path h="949194" w="1103714">
                  <a:moveTo>
                    <a:pt x="0" y="0"/>
                  </a:moveTo>
                  <a:lnTo>
                    <a:pt x="1103715" y="0"/>
                  </a:lnTo>
                  <a:lnTo>
                    <a:pt x="1103715" y="949195"/>
                  </a:lnTo>
                  <a:lnTo>
                    <a:pt x="0" y="949195"/>
                  </a:lnTo>
                  <a:lnTo>
                    <a:pt x="0" y="0"/>
                  </a:lnTo>
                  <a:close/>
                </a:path>
              </a:pathLst>
            </a:custGeom>
            <a:blipFill>
              <a:blip r:embed="rId42">
                <a:extLst>
                  <a:ext uri="{96DAC541-7B7A-43D3-8B79-37D633B846F1}">
                    <asvg:svgBlip xmlns:asvg="http://schemas.microsoft.com/office/drawing/2016/SVG/main" r:embed="rId43"/>
                  </a:ext>
                </a:extLst>
              </a:blip>
              <a:stretch>
                <a:fillRect l="0" t="0" r="0" b="0"/>
              </a:stretch>
            </a:blipFill>
            <a:ln cap="sq">
              <a:noFill/>
              <a:prstDash val="solid"/>
              <a:miter/>
            </a:ln>
          </p:spPr>
        </p:sp>
        <p:sp>
          <p:nvSpPr>
            <p:cNvPr name="Freeform 56" id="56"/>
            <p:cNvSpPr/>
            <p:nvPr/>
          </p:nvSpPr>
          <p:spPr>
            <a:xfrm flipH="false" flipV="false" rot="0">
              <a:off x="4748432" y="1753734"/>
              <a:ext cx="947469" cy="949194"/>
            </a:xfrm>
            <a:custGeom>
              <a:avLst/>
              <a:gdLst/>
              <a:ahLst/>
              <a:cxnLst/>
              <a:rect r="r" b="b" t="t" l="l"/>
              <a:pathLst>
                <a:path h="949194" w="947469">
                  <a:moveTo>
                    <a:pt x="0" y="0"/>
                  </a:moveTo>
                  <a:lnTo>
                    <a:pt x="947468" y="0"/>
                  </a:lnTo>
                  <a:lnTo>
                    <a:pt x="947468" y="949195"/>
                  </a:lnTo>
                  <a:lnTo>
                    <a:pt x="0" y="949195"/>
                  </a:lnTo>
                  <a:lnTo>
                    <a:pt x="0" y="0"/>
                  </a:lnTo>
                  <a:close/>
                </a:path>
              </a:pathLst>
            </a:custGeom>
            <a:blipFill>
              <a:blip r:embed="rId44">
                <a:extLst>
                  <a:ext uri="{96DAC541-7B7A-43D3-8B79-37D633B846F1}">
                    <asvg:svgBlip xmlns:asvg="http://schemas.microsoft.com/office/drawing/2016/SVG/main" r:embed="rId45"/>
                  </a:ext>
                </a:extLst>
              </a:blip>
              <a:stretch>
                <a:fillRect l="0" t="0" r="0" b="0"/>
              </a:stretch>
            </a:blipFill>
            <a:ln cap="sq">
              <a:noFill/>
              <a:prstDash val="solid"/>
              <a:miter/>
            </a:ln>
          </p:spPr>
        </p:sp>
        <p:sp>
          <p:nvSpPr>
            <p:cNvPr name="Freeform 57" id="57"/>
            <p:cNvSpPr/>
            <p:nvPr/>
          </p:nvSpPr>
          <p:spPr>
            <a:xfrm flipH="false" flipV="false" rot="0">
              <a:off x="1726728" y="1753734"/>
              <a:ext cx="949194" cy="949194"/>
            </a:xfrm>
            <a:custGeom>
              <a:avLst/>
              <a:gdLst/>
              <a:ahLst/>
              <a:cxnLst/>
              <a:rect r="r" b="b" t="t" l="l"/>
              <a:pathLst>
                <a:path h="949194" w="949194">
                  <a:moveTo>
                    <a:pt x="0" y="0"/>
                  </a:moveTo>
                  <a:lnTo>
                    <a:pt x="949195" y="0"/>
                  </a:lnTo>
                  <a:lnTo>
                    <a:pt x="949195" y="949195"/>
                  </a:lnTo>
                  <a:lnTo>
                    <a:pt x="0" y="949195"/>
                  </a:lnTo>
                  <a:lnTo>
                    <a:pt x="0" y="0"/>
                  </a:lnTo>
                  <a:close/>
                </a:path>
              </a:pathLst>
            </a:custGeom>
            <a:blipFill>
              <a:blip r:embed="rId46">
                <a:extLst>
                  <a:ext uri="{96DAC541-7B7A-43D3-8B79-37D633B846F1}">
                    <asvg:svgBlip xmlns:asvg="http://schemas.microsoft.com/office/drawing/2016/SVG/main" r:embed="rId47"/>
                  </a:ext>
                </a:extLst>
              </a:blip>
              <a:stretch>
                <a:fillRect l="0" t="0" r="0" b="0"/>
              </a:stretch>
            </a:blipFill>
            <a:ln cap="sq">
              <a:noFill/>
              <a:prstDash val="solid"/>
              <a:miter/>
            </a:ln>
          </p:spPr>
        </p:sp>
        <p:sp>
          <p:nvSpPr>
            <p:cNvPr name="Freeform 58" id="58"/>
            <p:cNvSpPr/>
            <p:nvPr/>
          </p:nvSpPr>
          <p:spPr>
            <a:xfrm flipH="false" flipV="false" rot="0">
              <a:off x="6923841" y="3524236"/>
              <a:ext cx="1040268" cy="820866"/>
            </a:xfrm>
            <a:custGeom>
              <a:avLst/>
              <a:gdLst/>
              <a:ahLst/>
              <a:cxnLst/>
              <a:rect r="r" b="b" t="t" l="l"/>
              <a:pathLst>
                <a:path h="820866" w="1040268">
                  <a:moveTo>
                    <a:pt x="0" y="0"/>
                  </a:moveTo>
                  <a:lnTo>
                    <a:pt x="1040268" y="0"/>
                  </a:lnTo>
                  <a:lnTo>
                    <a:pt x="1040268" y="820866"/>
                  </a:lnTo>
                  <a:lnTo>
                    <a:pt x="0" y="820866"/>
                  </a:lnTo>
                  <a:lnTo>
                    <a:pt x="0" y="0"/>
                  </a:lnTo>
                  <a:close/>
                </a:path>
              </a:pathLst>
            </a:custGeom>
            <a:blipFill>
              <a:blip r:embed="rId48">
                <a:extLst>
                  <a:ext uri="{96DAC541-7B7A-43D3-8B79-37D633B846F1}">
                    <asvg:svgBlip xmlns:asvg="http://schemas.microsoft.com/office/drawing/2016/SVG/main" r:embed="rId49"/>
                  </a:ext>
                </a:extLst>
              </a:blip>
              <a:stretch>
                <a:fillRect l="0" t="0" r="0" b="0"/>
              </a:stretch>
            </a:blipFill>
            <a:ln cap="sq">
              <a:noFill/>
              <a:prstDash val="solid"/>
              <a:miter/>
            </a:ln>
          </p:spPr>
        </p:sp>
        <p:sp>
          <p:nvSpPr>
            <p:cNvPr name="Freeform 59" id="59"/>
            <p:cNvSpPr/>
            <p:nvPr/>
          </p:nvSpPr>
          <p:spPr>
            <a:xfrm flipH="false" flipV="false" rot="0">
              <a:off x="5329397" y="3562814"/>
              <a:ext cx="1072844" cy="645657"/>
            </a:xfrm>
            <a:custGeom>
              <a:avLst/>
              <a:gdLst/>
              <a:ahLst/>
              <a:cxnLst/>
              <a:rect r="r" b="b" t="t" l="l"/>
              <a:pathLst>
                <a:path h="645657" w="1072844">
                  <a:moveTo>
                    <a:pt x="0" y="0"/>
                  </a:moveTo>
                  <a:lnTo>
                    <a:pt x="1072844" y="0"/>
                  </a:lnTo>
                  <a:lnTo>
                    <a:pt x="1072844" y="645657"/>
                  </a:lnTo>
                  <a:lnTo>
                    <a:pt x="0" y="645657"/>
                  </a:lnTo>
                  <a:lnTo>
                    <a:pt x="0" y="0"/>
                  </a:lnTo>
                  <a:close/>
                </a:path>
              </a:pathLst>
            </a:custGeom>
            <a:blipFill>
              <a:blip r:embed="rId50">
                <a:extLst>
                  <a:ext uri="{96DAC541-7B7A-43D3-8B79-37D633B846F1}">
                    <asvg:svgBlip xmlns:asvg="http://schemas.microsoft.com/office/drawing/2016/SVG/main" r:embed="rId51"/>
                  </a:ext>
                </a:extLst>
              </a:blip>
              <a:stretch>
                <a:fillRect l="0" t="0" r="0" b="0"/>
              </a:stretch>
            </a:blipFill>
            <a:ln cap="sq">
              <a:noFill/>
              <a:prstDash val="solid"/>
              <a:miter/>
            </a:ln>
          </p:spPr>
        </p:sp>
        <p:sp>
          <p:nvSpPr>
            <p:cNvPr name="Freeform 60" id="60"/>
            <p:cNvSpPr/>
            <p:nvPr/>
          </p:nvSpPr>
          <p:spPr>
            <a:xfrm flipH="false" flipV="false" rot="0">
              <a:off x="2803422" y="3464186"/>
              <a:ext cx="882797" cy="940966"/>
            </a:xfrm>
            <a:custGeom>
              <a:avLst/>
              <a:gdLst/>
              <a:ahLst/>
              <a:cxnLst/>
              <a:rect r="r" b="b" t="t" l="l"/>
              <a:pathLst>
                <a:path h="940966" w="882797">
                  <a:moveTo>
                    <a:pt x="0" y="0"/>
                  </a:moveTo>
                  <a:lnTo>
                    <a:pt x="882797" y="0"/>
                  </a:lnTo>
                  <a:lnTo>
                    <a:pt x="882797" y="940966"/>
                  </a:lnTo>
                  <a:lnTo>
                    <a:pt x="0" y="940966"/>
                  </a:lnTo>
                  <a:lnTo>
                    <a:pt x="0" y="0"/>
                  </a:lnTo>
                  <a:close/>
                </a:path>
              </a:pathLst>
            </a:custGeom>
            <a:blipFill>
              <a:blip r:embed="rId52">
                <a:extLst>
                  <a:ext uri="{96DAC541-7B7A-43D3-8B79-37D633B846F1}">
                    <asvg:svgBlip xmlns:asvg="http://schemas.microsoft.com/office/drawing/2016/SVG/main" r:embed="rId53"/>
                  </a:ext>
                </a:extLst>
              </a:blip>
              <a:stretch>
                <a:fillRect l="0" t="0" r="0" b="0"/>
              </a:stretch>
            </a:blipFill>
            <a:ln cap="sq">
              <a:noFill/>
              <a:prstDash val="solid"/>
              <a:miter/>
            </a:ln>
          </p:spPr>
        </p:sp>
        <p:sp>
          <p:nvSpPr>
            <p:cNvPr name="Freeform 61" id="61"/>
            <p:cNvSpPr/>
            <p:nvPr/>
          </p:nvSpPr>
          <p:spPr>
            <a:xfrm flipH="false" flipV="false" rot="0">
              <a:off x="4207819" y="3475209"/>
              <a:ext cx="599979" cy="820866"/>
            </a:xfrm>
            <a:custGeom>
              <a:avLst/>
              <a:gdLst/>
              <a:ahLst/>
              <a:cxnLst/>
              <a:rect r="r" b="b" t="t" l="l"/>
              <a:pathLst>
                <a:path h="820866" w="599979">
                  <a:moveTo>
                    <a:pt x="0" y="0"/>
                  </a:moveTo>
                  <a:lnTo>
                    <a:pt x="599978" y="0"/>
                  </a:lnTo>
                  <a:lnTo>
                    <a:pt x="599978" y="820866"/>
                  </a:lnTo>
                  <a:lnTo>
                    <a:pt x="0" y="820866"/>
                  </a:lnTo>
                  <a:lnTo>
                    <a:pt x="0" y="0"/>
                  </a:lnTo>
                  <a:close/>
                </a:path>
              </a:pathLst>
            </a:custGeom>
            <a:blipFill>
              <a:blip r:embed="rId54">
                <a:extLst>
                  <a:ext uri="{96DAC541-7B7A-43D3-8B79-37D633B846F1}">
                    <asvg:svgBlip xmlns:asvg="http://schemas.microsoft.com/office/drawing/2016/SVG/main" r:embed="rId55"/>
                  </a:ext>
                </a:extLst>
              </a:blip>
              <a:stretch>
                <a:fillRect l="0" t="0" r="0" b="0"/>
              </a:stretch>
            </a:blipFill>
            <a:ln cap="sq">
              <a:noFill/>
              <a:prstDash val="solid"/>
              <a:miter/>
            </a:ln>
          </p:spPr>
        </p:sp>
        <p:sp>
          <p:nvSpPr>
            <p:cNvPr name="Freeform 62" id="62"/>
            <p:cNvSpPr/>
            <p:nvPr/>
          </p:nvSpPr>
          <p:spPr>
            <a:xfrm flipH="false" flipV="false" rot="0">
              <a:off x="1593085" y="3464186"/>
              <a:ext cx="686050" cy="940966"/>
            </a:xfrm>
            <a:custGeom>
              <a:avLst/>
              <a:gdLst/>
              <a:ahLst/>
              <a:cxnLst/>
              <a:rect r="r" b="b" t="t" l="l"/>
              <a:pathLst>
                <a:path h="940966" w="686050">
                  <a:moveTo>
                    <a:pt x="0" y="0"/>
                  </a:moveTo>
                  <a:lnTo>
                    <a:pt x="686050" y="0"/>
                  </a:lnTo>
                  <a:lnTo>
                    <a:pt x="686050" y="940966"/>
                  </a:lnTo>
                  <a:lnTo>
                    <a:pt x="0" y="940966"/>
                  </a:lnTo>
                  <a:lnTo>
                    <a:pt x="0" y="0"/>
                  </a:lnTo>
                  <a:close/>
                </a:path>
              </a:pathLst>
            </a:custGeom>
            <a:blipFill>
              <a:blip r:embed="rId56">
                <a:extLst>
                  <a:ext uri="{96DAC541-7B7A-43D3-8B79-37D633B846F1}">
                    <asvg:svgBlip xmlns:asvg="http://schemas.microsoft.com/office/drawing/2016/SVG/main" r:embed="rId57"/>
                  </a:ext>
                </a:extLst>
              </a:blip>
              <a:stretch>
                <a:fillRect l="0" t="0" r="0" b="0"/>
              </a:stretch>
            </a:blipFill>
            <a:ln cap="sq">
              <a:noFill/>
              <a:prstDash val="solid"/>
              <a:miter/>
            </a:ln>
          </p:spPr>
        </p:sp>
        <p:sp>
          <p:nvSpPr>
            <p:cNvPr name="Freeform 63" id="63"/>
            <p:cNvSpPr/>
            <p:nvPr/>
          </p:nvSpPr>
          <p:spPr>
            <a:xfrm flipH="false" flipV="false" rot="0">
              <a:off x="9833550" y="3524236"/>
              <a:ext cx="820866" cy="820866"/>
            </a:xfrm>
            <a:custGeom>
              <a:avLst/>
              <a:gdLst/>
              <a:ahLst/>
              <a:cxnLst/>
              <a:rect r="r" b="b" t="t" l="l"/>
              <a:pathLst>
                <a:path h="820866" w="820866">
                  <a:moveTo>
                    <a:pt x="0" y="0"/>
                  </a:moveTo>
                  <a:lnTo>
                    <a:pt x="820866" y="0"/>
                  </a:lnTo>
                  <a:lnTo>
                    <a:pt x="820866" y="820866"/>
                  </a:lnTo>
                  <a:lnTo>
                    <a:pt x="0" y="820866"/>
                  </a:lnTo>
                  <a:lnTo>
                    <a:pt x="0" y="0"/>
                  </a:lnTo>
                  <a:close/>
                </a:path>
              </a:pathLst>
            </a:custGeom>
            <a:blipFill>
              <a:blip r:embed="rId58">
                <a:extLst>
                  <a:ext uri="{96DAC541-7B7A-43D3-8B79-37D633B846F1}">
                    <asvg:svgBlip xmlns:asvg="http://schemas.microsoft.com/office/drawing/2016/SVG/main" r:embed="rId59"/>
                  </a:ext>
                </a:extLst>
              </a:blip>
              <a:stretch>
                <a:fillRect l="0" t="0" r="0" b="0"/>
              </a:stretch>
            </a:blipFill>
            <a:ln cap="sq">
              <a:noFill/>
              <a:prstDash val="solid"/>
              <a:miter/>
            </a:ln>
          </p:spPr>
        </p:sp>
        <p:sp>
          <p:nvSpPr>
            <p:cNvPr name="Freeform 64" id="64"/>
            <p:cNvSpPr/>
            <p:nvPr/>
          </p:nvSpPr>
          <p:spPr>
            <a:xfrm flipH="false" flipV="false" rot="0">
              <a:off x="8489740" y="3524236"/>
              <a:ext cx="820866" cy="820866"/>
            </a:xfrm>
            <a:custGeom>
              <a:avLst/>
              <a:gdLst/>
              <a:ahLst/>
              <a:cxnLst/>
              <a:rect r="r" b="b" t="t" l="l"/>
              <a:pathLst>
                <a:path h="820866" w="820866">
                  <a:moveTo>
                    <a:pt x="0" y="0"/>
                  </a:moveTo>
                  <a:lnTo>
                    <a:pt x="820866" y="0"/>
                  </a:lnTo>
                  <a:lnTo>
                    <a:pt x="820866" y="820866"/>
                  </a:lnTo>
                  <a:lnTo>
                    <a:pt x="0" y="820866"/>
                  </a:lnTo>
                  <a:lnTo>
                    <a:pt x="0" y="0"/>
                  </a:lnTo>
                  <a:close/>
                </a:path>
              </a:pathLst>
            </a:custGeom>
            <a:blipFill>
              <a:blip r:embed="rId60">
                <a:extLst>
                  <a:ext uri="{96DAC541-7B7A-43D3-8B79-37D633B846F1}">
                    <asvg:svgBlip xmlns:asvg="http://schemas.microsoft.com/office/drawing/2016/SVG/main" r:embed="rId61"/>
                  </a:ext>
                </a:extLst>
              </a:blip>
              <a:stretch>
                <a:fillRect l="0" t="0" r="0" b="0"/>
              </a:stretch>
            </a:blipFill>
            <a:ln cap="sq">
              <a:noFill/>
              <a:prstDash val="solid"/>
              <a:miter/>
            </a:ln>
          </p:spPr>
        </p:sp>
        <p:sp>
          <p:nvSpPr>
            <p:cNvPr name="Freeform 65" id="65"/>
            <p:cNvSpPr/>
            <p:nvPr/>
          </p:nvSpPr>
          <p:spPr>
            <a:xfrm flipH="false" flipV="false" rot="0">
              <a:off x="6889" y="3411045"/>
              <a:ext cx="1063252" cy="949194"/>
            </a:xfrm>
            <a:custGeom>
              <a:avLst/>
              <a:gdLst/>
              <a:ahLst/>
              <a:cxnLst/>
              <a:rect r="r" b="b" t="t" l="l"/>
              <a:pathLst>
                <a:path h="949194" w="1063252">
                  <a:moveTo>
                    <a:pt x="0" y="0"/>
                  </a:moveTo>
                  <a:lnTo>
                    <a:pt x="1063253" y="0"/>
                  </a:lnTo>
                  <a:lnTo>
                    <a:pt x="1063253" y="949194"/>
                  </a:lnTo>
                  <a:lnTo>
                    <a:pt x="0" y="949194"/>
                  </a:lnTo>
                  <a:lnTo>
                    <a:pt x="0" y="0"/>
                  </a:lnTo>
                  <a:close/>
                </a:path>
              </a:pathLst>
            </a:custGeom>
            <a:blipFill>
              <a:blip r:embed="rId62">
                <a:extLst>
                  <a:ext uri="{96DAC541-7B7A-43D3-8B79-37D633B846F1}">
                    <asvg:svgBlip xmlns:asvg="http://schemas.microsoft.com/office/drawing/2016/SVG/main" r:embed="rId63"/>
                  </a:ext>
                </a:extLst>
              </a:blip>
              <a:stretch>
                <a:fillRect l="0" t="0" r="0" b="0"/>
              </a:stretch>
            </a:blipFill>
            <a:ln cap="sq">
              <a:noFill/>
              <a:prstDash val="solid"/>
              <a:miter/>
            </a:ln>
          </p:spPr>
        </p:sp>
        <p:sp>
          <p:nvSpPr>
            <p:cNvPr name="Freeform 66" id="66"/>
            <p:cNvSpPr/>
            <p:nvPr/>
          </p:nvSpPr>
          <p:spPr>
            <a:xfrm flipH="false" flipV="false" rot="0">
              <a:off x="9631713" y="5281882"/>
              <a:ext cx="812619" cy="929190"/>
            </a:xfrm>
            <a:custGeom>
              <a:avLst/>
              <a:gdLst/>
              <a:ahLst/>
              <a:cxnLst/>
              <a:rect r="r" b="b" t="t" l="l"/>
              <a:pathLst>
                <a:path h="929190" w="812619">
                  <a:moveTo>
                    <a:pt x="0" y="0"/>
                  </a:moveTo>
                  <a:lnTo>
                    <a:pt x="812619" y="0"/>
                  </a:lnTo>
                  <a:lnTo>
                    <a:pt x="812619" y="929191"/>
                  </a:lnTo>
                  <a:lnTo>
                    <a:pt x="0" y="929191"/>
                  </a:lnTo>
                  <a:lnTo>
                    <a:pt x="0" y="0"/>
                  </a:lnTo>
                  <a:close/>
                </a:path>
              </a:pathLst>
            </a:custGeom>
            <a:blipFill>
              <a:blip r:embed="rId64">
                <a:extLst>
                  <a:ext uri="{96DAC541-7B7A-43D3-8B79-37D633B846F1}">
                    <asvg:svgBlip xmlns:asvg="http://schemas.microsoft.com/office/drawing/2016/SVG/main" r:embed="rId65"/>
                  </a:ext>
                </a:extLst>
              </a:blip>
              <a:stretch>
                <a:fillRect l="0" t="0" r="0" b="0"/>
              </a:stretch>
            </a:blipFill>
            <a:ln cap="sq">
              <a:noFill/>
              <a:prstDash val="solid"/>
              <a:miter/>
            </a:ln>
          </p:spPr>
        </p:sp>
        <p:sp>
          <p:nvSpPr>
            <p:cNvPr name="Freeform 67" id="67"/>
            <p:cNvSpPr/>
            <p:nvPr/>
          </p:nvSpPr>
          <p:spPr>
            <a:xfrm flipH="false" flipV="false" rot="0">
              <a:off x="8023115" y="5404062"/>
              <a:ext cx="978331" cy="684832"/>
            </a:xfrm>
            <a:custGeom>
              <a:avLst/>
              <a:gdLst/>
              <a:ahLst/>
              <a:cxnLst/>
              <a:rect r="r" b="b" t="t" l="l"/>
              <a:pathLst>
                <a:path h="684832" w="978331">
                  <a:moveTo>
                    <a:pt x="0" y="0"/>
                  </a:moveTo>
                  <a:lnTo>
                    <a:pt x="978331" y="0"/>
                  </a:lnTo>
                  <a:lnTo>
                    <a:pt x="978331" y="684832"/>
                  </a:lnTo>
                  <a:lnTo>
                    <a:pt x="0" y="684832"/>
                  </a:lnTo>
                  <a:lnTo>
                    <a:pt x="0" y="0"/>
                  </a:lnTo>
                  <a:close/>
                </a:path>
              </a:pathLst>
            </a:custGeom>
            <a:blipFill>
              <a:blip r:embed="rId66">
                <a:extLst>
                  <a:ext uri="{96DAC541-7B7A-43D3-8B79-37D633B846F1}">
                    <asvg:svgBlip xmlns:asvg="http://schemas.microsoft.com/office/drawing/2016/SVG/main" r:embed="rId67"/>
                  </a:ext>
                </a:extLst>
              </a:blip>
              <a:stretch>
                <a:fillRect l="0" t="0" r="0" b="0"/>
              </a:stretch>
            </a:blipFill>
            <a:ln cap="sq">
              <a:noFill/>
              <a:prstDash val="solid"/>
              <a:miter/>
            </a:ln>
          </p:spPr>
        </p:sp>
        <p:sp>
          <p:nvSpPr>
            <p:cNvPr name="Freeform 68" id="68"/>
            <p:cNvSpPr/>
            <p:nvPr/>
          </p:nvSpPr>
          <p:spPr>
            <a:xfrm flipH="false" flipV="false" rot="0">
              <a:off x="6547243" y="5404062"/>
              <a:ext cx="837017" cy="684832"/>
            </a:xfrm>
            <a:custGeom>
              <a:avLst/>
              <a:gdLst/>
              <a:ahLst/>
              <a:cxnLst/>
              <a:rect r="r" b="b" t="t" l="l"/>
              <a:pathLst>
                <a:path h="684832" w="837017">
                  <a:moveTo>
                    <a:pt x="0" y="0"/>
                  </a:moveTo>
                  <a:lnTo>
                    <a:pt x="837016" y="0"/>
                  </a:lnTo>
                  <a:lnTo>
                    <a:pt x="837016" y="684832"/>
                  </a:lnTo>
                  <a:lnTo>
                    <a:pt x="0" y="684832"/>
                  </a:lnTo>
                  <a:lnTo>
                    <a:pt x="0" y="0"/>
                  </a:lnTo>
                  <a:close/>
                </a:path>
              </a:pathLst>
            </a:custGeom>
            <a:blipFill>
              <a:blip r:embed="rId68">
                <a:extLst>
                  <a:ext uri="{96DAC541-7B7A-43D3-8B79-37D633B846F1}">
                    <asvg:svgBlip xmlns:asvg="http://schemas.microsoft.com/office/drawing/2016/SVG/main" r:embed="rId69"/>
                  </a:ext>
                </a:extLst>
              </a:blip>
              <a:stretch>
                <a:fillRect l="0" t="0" r="0" b="0"/>
              </a:stretch>
            </a:blipFill>
            <a:ln cap="sq">
              <a:noFill/>
              <a:prstDash val="solid"/>
              <a:miter/>
            </a:ln>
          </p:spPr>
        </p:sp>
        <p:sp>
          <p:nvSpPr>
            <p:cNvPr name="Freeform 69" id="69"/>
            <p:cNvSpPr/>
            <p:nvPr/>
          </p:nvSpPr>
          <p:spPr>
            <a:xfrm flipH="false" flipV="false" rot="0">
              <a:off x="4133904" y="5281882"/>
              <a:ext cx="467974" cy="929190"/>
            </a:xfrm>
            <a:custGeom>
              <a:avLst/>
              <a:gdLst/>
              <a:ahLst/>
              <a:cxnLst/>
              <a:rect r="r" b="b" t="t" l="l"/>
              <a:pathLst>
                <a:path h="929190" w="467974">
                  <a:moveTo>
                    <a:pt x="0" y="0"/>
                  </a:moveTo>
                  <a:lnTo>
                    <a:pt x="467974" y="0"/>
                  </a:lnTo>
                  <a:lnTo>
                    <a:pt x="467974" y="929191"/>
                  </a:lnTo>
                  <a:lnTo>
                    <a:pt x="0" y="929191"/>
                  </a:lnTo>
                  <a:lnTo>
                    <a:pt x="0" y="0"/>
                  </a:lnTo>
                  <a:close/>
                </a:path>
              </a:pathLst>
            </a:custGeom>
            <a:blipFill>
              <a:blip r:embed="rId70">
                <a:extLst>
                  <a:ext uri="{96DAC541-7B7A-43D3-8B79-37D633B846F1}">
                    <asvg:svgBlip xmlns:asvg="http://schemas.microsoft.com/office/drawing/2016/SVG/main" r:embed="rId71"/>
                  </a:ext>
                </a:extLst>
              </a:blip>
              <a:stretch>
                <a:fillRect l="0" t="0" r="0" b="0"/>
              </a:stretch>
            </a:blipFill>
            <a:ln cap="sq">
              <a:noFill/>
              <a:prstDash val="solid"/>
              <a:miter/>
            </a:ln>
          </p:spPr>
        </p:sp>
        <p:sp>
          <p:nvSpPr>
            <p:cNvPr name="Freeform 70" id="70"/>
            <p:cNvSpPr/>
            <p:nvPr/>
          </p:nvSpPr>
          <p:spPr>
            <a:xfrm flipH="false" flipV="false" rot="0">
              <a:off x="5232144" y="5404062"/>
              <a:ext cx="684832" cy="684832"/>
            </a:xfrm>
            <a:custGeom>
              <a:avLst/>
              <a:gdLst/>
              <a:ahLst/>
              <a:cxnLst/>
              <a:rect r="r" b="b" t="t" l="l"/>
              <a:pathLst>
                <a:path h="684832" w="684832">
                  <a:moveTo>
                    <a:pt x="0" y="0"/>
                  </a:moveTo>
                  <a:lnTo>
                    <a:pt x="684832" y="0"/>
                  </a:lnTo>
                  <a:lnTo>
                    <a:pt x="684832" y="684832"/>
                  </a:lnTo>
                  <a:lnTo>
                    <a:pt x="0" y="684832"/>
                  </a:lnTo>
                  <a:lnTo>
                    <a:pt x="0" y="0"/>
                  </a:lnTo>
                  <a:close/>
                </a:path>
              </a:pathLst>
            </a:custGeom>
            <a:blipFill>
              <a:blip r:embed="rId72">
                <a:extLst>
                  <a:ext uri="{96DAC541-7B7A-43D3-8B79-37D633B846F1}">
                    <asvg:svgBlip xmlns:asvg="http://schemas.microsoft.com/office/drawing/2016/SVG/main" r:embed="rId73"/>
                  </a:ext>
                </a:extLst>
              </a:blip>
              <a:stretch>
                <a:fillRect l="0" t="0" r="0" b="0"/>
              </a:stretch>
            </a:blipFill>
            <a:ln cap="sq">
              <a:noFill/>
              <a:prstDash val="solid"/>
              <a:miter/>
            </a:ln>
          </p:spPr>
        </p:sp>
        <p:sp>
          <p:nvSpPr>
            <p:cNvPr name="Freeform 71" id="71"/>
            <p:cNvSpPr/>
            <p:nvPr/>
          </p:nvSpPr>
          <p:spPr>
            <a:xfrm flipH="false" flipV="false" rot="0">
              <a:off x="0" y="5198418"/>
              <a:ext cx="589911" cy="1096119"/>
            </a:xfrm>
            <a:custGeom>
              <a:avLst/>
              <a:gdLst/>
              <a:ahLst/>
              <a:cxnLst/>
              <a:rect r="r" b="b" t="t" l="l"/>
              <a:pathLst>
                <a:path h="1096119" w="589911">
                  <a:moveTo>
                    <a:pt x="0" y="0"/>
                  </a:moveTo>
                  <a:lnTo>
                    <a:pt x="589911" y="0"/>
                  </a:lnTo>
                  <a:lnTo>
                    <a:pt x="589911" y="1096119"/>
                  </a:lnTo>
                  <a:lnTo>
                    <a:pt x="0" y="1096119"/>
                  </a:lnTo>
                  <a:lnTo>
                    <a:pt x="0" y="0"/>
                  </a:lnTo>
                  <a:close/>
                </a:path>
              </a:pathLst>
            </a:custGeom>
            <a:blipFill>
              <a:blip r:embed="rId74">
                <a:extLst>
                  <a:ext uri="{96DAC541-7B7A-43D3-8B79-37D633B846F1}">
                    <asvg:svgBlip xmlns:asvg="http://schemas.microsoft.com/office/drawing/2016/SVG/main" r:embed="rId75"/>
                  </a:ext>
                </a:extLst>
              </a:blip>
              <a:stretch>
                <a:fillRect l="0" t="0" r="0" b="0"/>
              </a:stretch>
            </a:blipFill>
            <a:ln cap="sq">
              <a:noFill/>
              <a:prstDash val="solid"/>
              <a:miter/>
            </a:ln>
          </p:spPr>
        </p:sp>
        <p:sp>
          <p:nvSpPr>
            <p:cNvPr name="Freeform 72" id="72"/>
            <p:cNvSpPr/>
            <p:nvPr/>
          </p:nvSpPr>
          <p:spPr>
            <a:xfrm flipH="false" flipV="false" rot="0">
              <a:off x="1221895" y="5198418"/>
              <a:ext cx="848994" cy="1096119"/>
            </a:xfrm>
            <a:custGeom>
              <a:avLst/>
              <a:gdLst/>
              <a:ahLst/>
              <a:cxnLst/>
              <a:rect r="r" b="b" t="t" l="l"/>
              <a:pathLst>
                <a:path h="1096119" w="848994">
                  <a:moveTo>
                    <a:pt x="0" y="0"/>
                  </a:moveTo>
                  <a:lnTo>
                    <a:pt x="848994" y="0"/>
                  </a:lnTo>
                  <a:lnTo>
                    <a:pt x="848994" y="1096119"/>
                  </a:lnTo>
                  <a:lnTo>
                    <a:pt x="0" y="1096119"/>
                  </a:lnTo>
                  <a:lnTo>
                    <a:pt x="0" y="0"/>
                  </a:lnTo>
                  <a:close/>
                </a:path>
              </a:pathLst>
            </a:custGeom>
            <a:blipFill>
              <a:blip r:embed="rId76">
                <a:extLst>
                  <a:ext uri="{96DAC541-7B7A-43D3-8B79-37D633B846F1}">
                    <asvg:svgBlip xmlns:asvg="http://schemas.microsoft.com/office/drawing/2016/SVG/main" r:embed="rId77"/>
                  </a:ext>
                </a:extLst>
              </a:blip>
              <a:stretch>
                <a:fillRect l="0" t="0" r="0" b="0"/>
              </a:stretch>
            </a:blipFill>
            <a:ln cap="sq">
              <a:noFill/>
              <a:prstDash val="solid"/>
              <a:miter/>
            </a:ln>
          </p:spPr>
        </p:sp>
        <p:sp>
          <p:nvSpPr>
            <p:cNvPr name="Freeform 73" id="73"/>
            <p:cNvSpPr/>
            <p:nvPr/>
          </p:nvSpPr>
          <p:spPr>
            <a:xfrm flipH="false" flipV="false" rot="0">
              <a:off x="2701155" y="5281882"/>
              <a:ext cx="802483" cy="929190"/>
            </a:xfrm>
            <a:custGeom>
              <a:avLst/>
              <a:gdLst/>
              <a:ahLst/>
              <a:cxnLst/>
              <a:rect r="r" b="b" t="t" l="l"/>
              <a:pathLst>
                <a:path h="929190" w="802483">
                  <a:moveTo>
                    <a:pt x="0" y="0"/>
                  </a:moveTo>
                  <a:lnTo>
                    <a:pt x="802483" y="0"/>
                  </a:lnTo>
                  <a:lnTo>
                    <a:pt x="802483" y="929191"/>
                  </a:lnTo>
                  <a:lnTo>
                    <a:pt x="0" y="929191"/>
                  </a:lnTo>
                  <a:lnTo>
                    <a:pt x="0" y="0"/>
                  </a:lnTo>
                  <a:close/>
                </a:path>
              </a:pathLst>
            </a:custGeom>
            <a:blipFill>
              <a:blip r:embed="rId78">
                <a:extLst>
                  <a:ext uri="{96DAC541-7B7A-43D3-8B79-37D633B846F1}">
                    <asvg:svgBlip xmlns:asvg="http://schemas.microsoft.com/office/drawing/2016/SVG/main" r:embed="rId79"/>
                  </a:ext>
                </a:extLst>
              </a:blip>
              <a:stretch>
                <a:fillRect l="0" t="0" r="0" b="0"/>
              </a:stretch>
            </a:blipFill>
            <a:ln cap="sq">
              <a:noFill/>
              <a:prstDash val="solid"/>
              <a:miter/>
            </a:ln>
          </p:spPr>
        </p:sp>
      </p:grpSp>
    </p:spTree>
  </p:cSld>
  <p:clrMapOvr>
    <a:masterClrMapping/>
  </p:clrMapOvr>
  <p:transition spd="med">
    <p:push dir="u"/>
  </p:transition>
</p:sld>
</file>

<file path=ppt/slides/slide2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5995272" y="2509905"/>
            <a:ext cx="6297456" cy="2503117"/>
            <a:chOff x="0" y="0"/>
            <a:chExt cx="1658589" cy="659257"/>
          </a:xfrm>
        </p:grpSpPr>
        <p:sp>
          <p:nvSpPr>
            <p:cNvPr name="Freeform 3" id="3"/>
            <p:cNvSpPr/>
            <p:nvPr/>
          </p:nvSpPr>
          <p:spPr>
            <a:xfrm flipH="false" flipV="false" rot="0">
              <a:off x="0" y="0"/>
              <a:ext cx="1658589" cy="659257"/>
            </a:xfrm>
            <a:custGeom>
              <a:avLst/>
              <a:gdLst/>
              <a:ahLst/>
              <a:cxnLst/>
              <a:rect r="r" b="b" t="t" l="l"/>
              <a:pathLst>
                <a:path h="659257" w="1658589">
                  <a:moveTo>
                    <a:pt x="29505" y="0"/>
                  </a:moveTo>
                  <a:lnTo>
                    <a:pt x="1629084" y="0"/>
                  </a:lnTo>
                  <a:cubicBezTo>
                    <a:pt x="1636910" y="0"/>
                    <a:pt x="1644414" y="3109"/>
                    <a:pt x="1649948" y="8642"/>
                  </a:cubicBezTo>
                  <a:cubicBezTo>
                    <a:pt x="1655481" y="14175"/>
                    <a:pt x="1658589" y="21680"/>
                    <a:pt x="1658589" y="29505"/>
                  </a:cubicBezTo>
                  <a:lnTo>
                    <a:pt x="1658589" y="629752"/>
                  </a:lnTo>
                  <a:cubicBezTo>
                    <a:pt x="1658589" y="637577"/>
                    <a:pt x="1655481" y="645082"/>
                    <a:pt x="1649948" y="650615"/>
                  </a:cubicBezTo>
                  <a:cubicBezTo>
                    <a:pt x="1644414" y="656149"/>
                    <a:pt x="1636910" y="659257"/>
                    <a:pt x="1629084" y="659257"/>
                  </a:cubicBezTo>
                  <a:lnTo>
                    <a:pt x="29505" y="659257"/>
                  </a:lnTo>
                  <a:cubicBezTo>
                    <a:pt x="21680" y="659257"/>
                    <a:pt x="14175" y="656149"/>
                    <a:pt x="8642" y="650615"/>
                  </a:cubicBezTo>
                  <a:cubicBezTo>
                    <a:pt x="3109" y="645082"/>
                    <a:pt x="0" y="637577"/>
                    <a:pt x="0" y="629752"/>
                  </a:cubicBezTo>
                  <a:lnTo>
                    <a:pt x="0" y="29505"/>
                  </a:lnTo>
                  <a:cubicBezTo>
                    <a:pt x="0" y="21680"/>
                    <a:pt x="3109" y="14175"/>
                    <a:pt x="8642" y="8642"/>
                  </a:cubicBezTo>
                  <a:cubicBezTo>
                    <a:pt x="14175" y="3109"/>
                    <a:pt x="21680" y="0"/>
                    <a:pt x="29505" y="0"/>
                  </a:cubicBezTo>
                  <a:close/>
                </a:path>
              </a:pathLst>
            </a:custGeom>
            <a:solidFill>
              <a:srgbClr val="000000">
                <a:alpha val="0"/>
              </a:srgbClr>
            </a:solidFill>
            <a:ln w="19050" cap="rnd">
              <a:solidFill>
                <a:srgbClr val="343434"/>
              </a:solidFill>
              <a:prstDash val="solid"/>
              <a:round/>
            </a:ln>
          </p:spPr>
        </p:sp>
        <p:sp>
          <p:nvSpPr>
            <p:cNvPr name="TextBox 4" id="4"/>
            <p:cNvSpPr txBox="true"/>
            <p:nvPr/>
          </p:nvSpPr>
          <p:spPr>
            <a:xfrm>
              <a:off x="0" y="-28575"/>
              <a:ext cx="1658589" cy="687832"/>
            </a:xfrm>
            <a:prstGeom prst="rect">
              <a:avLst/>
            </a:prstGeom>
          </p:spPr>
          <p:txBody>
            <a:bodyPr anchor="ctr" rtlCol="false" tIns="50800" lIns="50800" bIns="50800" rIns="50800"/>
            <a:lstStyle/>
            <a:p>
              <a:pPr algn="ctr">
                <a:lnSpc>
                  <a:spcPts val="2465"/>
                </a:lnSpc>
              </a:pPr>
            </a:p>
          </p:txBody>
        </p:sp>
      </p:grpSp>
      <p:grpSp>
        <p:nvGrpSpPr>
          <p:cNvPr name="Group 5" id="5"/>
          <p:cNvGrpSpPr/>
          <p:nvPr/>
        </p:nvGrpSpPr>
        <p:grpSpPr>
          <a:xfrm rot="0">
            <a:off x="5995272" y="5584522"/>
            <a:ext cx="6297456" cy="2503117"/>
            <a:chOff x="0" y="0"/>
            <a:chExt cx="1658589" cy="659257"/>
          </a:xfrm>
        </p:grpSpPr>
        <p:sp>
          <p:nvSpPr>
            <p:cNvPr name="Freeform 6" id="6"/>
            <p:cNvSpPr/>
            <p:nvPr/>
          </p:nvSpPr>
          <p:spPr>
            <a:xfrm flipH="false" flipV="false" rot="0">
              <a:off x="0" y="0"/>
              <a:ext cx="1658589" cy="659257"/>
            </a:xfrm>
            <a:custGeom>
              <a:avLst/>
              <a:gdLst/>
              <a:ahLst/>
              <a:cxnLst/>
              <a:rect r="r" b="b" t="t" l="l"/>
              <a:pathLst>
                <a:path h="659257" w="1658589">
                  <a:moveTo>
                    <a:pt x="29505" y="0"/>
                  </a:moveTo>
                  <a:lnTo>
                    <a:pt x="1629084" y="0"/>
                  </a:lnTo>
                  <a:cubicBezTo>
                    <a:pt x="1636910" y="0"/>
                    <a:pt x="1644414" y="3109"/>
                    <a:pt x="1649948" y="8642"/>
                  </a:cubicBezTo>
                  <a:cubicBezTo>
                    <a:pt x="1655481" y="14175"/>
                    <a:pt x="1658589" y="21680"/>
                    <a:pt x="1658589" y="29505"/>
                  </a:cubicBezTo>
                  <a:lnTo>
                    <a:pt x="1658589" y="629752"/>
                  </a:lnTo>
                  <a:cubicBezTo>
                    <a:pt x="1658589" y="637577"/>
                    <a:pt x="1655481" y="645082"/>
                    <a:pt x="1649948" y="650615"/>
                  </a:cubicBezTo>
                  <a:cubicBezTo>
                    <a:pt x="1644414" y="656149"/>
                    <a:pt x="1636910" y="659257"/>
                    <a:pt x="1629084" y="659257"/>
                  </a:cubicBezTo>
                  <a:lnTo>
                    <a:pt x="29505" y="659257"/>
                  </a:lnTo>
                  <a:cubicBezTo>
                    <a:pt x="21680" y="659257"/>
                    <a:pt x="14175" y="656149"/>
                    <a:pt x="8642" y="650615"/>
                  </a:cubicBezTo>
                  <a:cubicBezTo>
                    <a:pt x="3109" y="645082"/>
                    <a:pt x="0" y="637577"/>
                    <a:pt x="0" y="629752"/>
                  </a:cubicBezTo>
                  <a:lnTo>
                    <a:pt x="0" y="29505"/>
                  </a:lnTo>
                  <a:cubicBezTo>
                    <a:pt x="0" y="21680"/>
                    <a:pt x="3109" y="14175"/>
                    <a:pt x="8642" y="8642"/>
                  </a:cubicBezTo>
                  <a:cubicBezTo>
                    <a:pt x="14175" y="3109"/>
                    <a:pt x="21680" y="0"/>
                    <a:pt x="29505" y="0"/>
                  </a:cubicBezTo>
                  <a:close/>
                </a:path>
              </a:pathLst>
            </a:custGeom>
            <a:solidFill>
              <a:srgbClr val="000000">
                <a:alpha val="0"/>
              </a:srgbClr>
            </a:solidFill>
            <a:ln w="19050" cap="rnd">
              <a:solidFill>
                <a:srgbClr val="343434"/>
              </a:solidFill>
              <a:prstDash val="solid"/>
              <a:round/>
            </a:ln>
          </p:spPr>
        </p:sp>
        <p:sp>
          <p:nvSpPr>
            <p:cNvPr name="TextBox 7" id="7"/>
            <p:cNvSpPr txBox="true"/>
            <p:nvPr/>
          </p:nvSpPr>
          <p:spPr>
            <a:xfrm>
              <a:off x="0" y="-28575"/>
              <a:ext cx="1658589" cy="687832"/>
            </a:xfrm>
            <a:prstGeom prst="rect">
              <a:avLst/>
            </a:prstGeom>
          </p:spPr>
          <p:txBody>
            <a:bodyPr anchor="ctr" rtlCol="false" tIns="50800" lIns="50800" bIns="50800" rIns="50800"/>
            <a:lstStyle/>
            <a:p>
              <a:pPr algn="ctr">
                <a:lnSpc>
                  <a:spcPts val="2465"/>
                </a:lnSpc>
              </a:pPr>
            </a:p>
          </p:txBody>
        </p:sp>
      </p:grpSp>
      <p:sp>
        <p:nvSpPr>
          <p:cNvPr name="TextBox 8" id="8"/>
          <p:cNvSpPr txBox="true"/>
          <p:nvPr/>
        </p:nvSpPr>
        <p:spPr>
          <a:xfrm rot="0">
            <a:off x="3377480" y="1642941"/>
            <a:ext cx="11533039" cy="327787"/>
          </a:xfrm>
          <a:prstGeom prst="rect">
            <a:avLst/>
          </a:prstGeom>
        </p:spPr>
        <p:txBody>
          <a:bodyPr anchor="t" rtlCol="false" tIns="0" lIns="0" bIns="0" rIns="0">
            <a:spAutoFit/>
          </a:bodyPr>
          <a:lstStyle/>
          <a:p>
            <a:pPr algn="ctr" marL="0" indent="0" lvl="1">
              <a:lnSpc>
                <a:spcPts val="2683"/>
              </a:lnSpc>
            </a:pPr>
            <a:r>
              <a:rPr lang="en-US" sz="2199">
                <a:solidFill>
                  <a:srgbClr val="343434"/>
                </a:solidFill>
                <a:latin typeface="Proxima Nova"/>
                <a:ea typeface="Proxima Nova"/>
                <a:cs typeface="Proxima Nova"/>
                <a:sym typeface="Proxima Nova"/>
              </a:rPr>
              <a:t>This presentation template is free for everyone to use thanks to the following:</a:t>
            </a:r>
          </a:p>
        </p:txBody>
      </p:sp>
      <p:sp>
        <p:nvSpPr>
          <p:cNvPr name="TextBox 9" id="9"/>
          <p:cNvSpPr txBox="true"/>
          <p:nvPr/>
        </p:nvSpPr>
        <p:spPr>
          <a:xfrm rot="0">
            <a:off x="7108732" y="8836787"/>
            <a:ext cx="4070535" cy="431038"/>
          </a:xfrm>
          <a:prstGeom prst="rect">
            <a:avLst/>
          </a:prstGeom>
        </p:spPr>
        <p:txBody>
          <a:bodyPr anchor="t" rtlCol="false" tIns="0" lIns="0" bIns="0" rIns="0">
            <a:spAutoFit/>
          </a:bodyPr>
          <a:lstStyle/>
          <a:p>
            <a:pPr algn="ctr" marL="0" indent="0" lvl="1">
              <a:lnSpc>
                <a:spcPts val="3415"/>
              </a:lnSpc>
            </a:pPr>
            <a:r>
              <a:rPr lang="en-US" b="true" sz="2799" i="true">
                <a:solidFill>
                  <a:srgbClr val="343434"/>
                </a:solidFill>
                <a:latin typeface="Proxima Nova Bold Italics"/>
                <a:ea typeface="Proxima Nova Bold Italics"/>
                <a:cs typeface="Proxima Nova Bold Italics"/>
                <a:sym typeface="Proxima Nova Bold Italics"/>
              </a:rPr>
              <a:t>Happy designing!</a:t>
            </a:r>
          </a:p>
        </p:txBody>
      </p:sp>
      <p:sp>
        <p:nvSpPr>
          <p:cNvPr name="TextBox 10" id="10"/>
          <p:cNvSpPr txBox="true"/>
          <p:nvPr/>
        </p:nvSpPr>
        <p:spPr>
          <a:xfrm rot="0">
            <a:off x="4210005" y="4348265"/>
            <a:ext cx="9867990" cy="309245"/>
          </a:xfrm>
          <a:prstGeom prst="rect">
            <a:avLst/>
          </a:prstGeom>
        </p:spPr>
        <p:txBody>
          <a:bodyPr anchor="t" rtlCol="false" tIns="0" lIns="0" bIns="0" rIns="0">
            <a:spAutoFit/>
          </a:bodyPr>
          <a:lstStyle/>
          <a:p>
            <a:pPr algn="ctr" marL="0" indent="0" lvl="1">
              <a:lnSpc>
                <a:spcPts val="2440"/>
              </a:lnSpc>
            </a:pPr>
            <a:r>
              <a:rPr lang="en-US" sz="2000">
                <a:solidFill>
                  <a:srgbClr val="343434"/>
                </a:solidFill>
                <a:latin typeface="Proxima Nova"/>
                <a:ea typeface="Proxima Nova"/>
                <a:cs typeface="Proxima Nova"/>
                <a:sym typeface="Proxima Nova"/>
              </a:rPr>
              <a:t>for the presentation template</a:t>
            </a:r>
          </a:p>
        </p:txBody>
      </p:sp>
      <p:sp>
        <p:nvSpPr>
          <p:cNvPr name="TextBox 11" id="11"/>
          <p:cNvSpPr txBox="true"/>
          <p:nvPr/>
        </p:nvSpPr>
        <p:spPr>
          <a:xfrm rot="0">
            <a:off x="4210005" y="7052773"/>
            <a:ext cx="9867990" cy="309245"/>
          </a:xfrm>
          <a:prstGeom prst="rect">
            <a:avLst/>
          </a:prstGeom>
        </p:spPr>
        <p:txBody>
          <a:bodyPr anchor="t" rtlCol="false" tIns="0" lIns="0" bIns="0" rIns="0">
            <a:spAutoFit/>
          </a:bodyPr>
          <a:lstStyle/>
          <a:p>
            <a:pPr algn="ctr" marL="0" indent="0" lvl="1">
              <a:lnSpc>
                <a:spcPts val="2440"/>
              </a:lnSpc>
            </a:pPr>
            <a:r>
              <a:rPr lang="en-US" sz="2000">
                <a:solidFill>
                  <a:srgbClr val="343434"/>
                </a:solidFill>
                <a:latin typeface="Proxima Nova"/>
                <a:ea typeface="Proxima Nova"/>
                <a:cs typeface="Proxima Nova"/>
                <a:sym typeface="Proxima Nova"/>
              </a:rPr>
              <a:t>for the photos</a:t>
            </a:r>
          </a:p>
        </p:txBody>
      </p:sp>
      <p:sp>
        <p:nvSpPr>
          <p:cNvPr name="TextBox 12" id="12"/>
          <p:cNvSpPr txBox="true"/>
          <p:nvPr/>
        </p:nvSpPr>
        <p:spPr>
          <a:xfrm rot="0">
            <a:off x="5469973" y="674124"/>
            <a:ext cx="7348055" cy="818515"/>
          </a:xfrm>
          <a:prstGeom prst="rect">
            <a:avLst/>
          </a:prstGeom>
        </p:spPr>
        <p:txBody>
          <a:bodyPr anchor="t" rtlCol="false" tIns="0" lIns="0" bIns="0" rIns="0">
            <a:spAutoFit/>
          </a:bodyPr>
          <a:lstStyle/>
          <a:p>
            <a:pPr algn="ctr" marL="0" indent="0" lvl="0">
              <a:lnSpc>
                <a:spcPts val="5600"/>
              </a:lnSpc>
              <a:spcBef>
                <a:spcPct val="0"/>
              </a:spcBef>
            </a:pPr>
            <a:r>
              <a:rPr lang="en-US" sz="5600" spc="-324" strike="noStrike" u="none">
                <a:solidFill>
                  <a:srgbClr val="343434"/>
                </a:solidFill>
                <a:latin typeface="Horizon"/>
                <a:ea typeface="Horizon"/>
                <a:cs typeface="Horizon"/>
                <a:sym typeface="Horizon"/>
              </a:rPr>
              <a:t>Credits</a:t>
            </a:r>
          </a:p>
        </p:txBody>
      </p:sp>
      <p:sp>
        <p:nvSpPr>
          <p:cNvPr name="TextBox 13" id="13"/>
          <p:cNvSpPr txBox="true"/>
          <p:nvPr/>
        </p:nvSpPr>
        <p:spPr>
          <a:xfrm rot="0">
            <a:off x="5995272" y="6355066"/>
            <a:ext cx="6297456" cy="488321"/>
          </a:xfrm>
          <a:prstGeom prst="rect">
            <a:avLst/>
          </a:prstGeom>
        </p:spPr>
        <p:txBody>
          <a:bodyPr anchor="t" rtlCol="false" tIns="0" lIns="0" bIns="0" rIns="0">
            <a:spAutoFit/>
          </a:bodyPr>
          <a:lstStyle/>
          <a:p>
            <a:pPr algn="ctr" marL="0" indent="0" lvl="0">
              <a:lnSpc>
                <a:spcPts val="3366"/>
              </a:lnSpc>
            </a:pPr>
            <a:r>
              <a:rPr lang="en-US" sz="3366">
                <a:solidFill>
                  <a:srgbClr val="343434"/>
                </a:solidFill>
                <a:latin typeface="Horizon"/>
                <a:ea typeface="Horizon"/>
                <a:cs typeface="Horizon"/>
                <a:sym typeface="Horizon"/>
              </a:rPr>
              <a:t>Pexels, Pixabay</a:t>
            </a:r>
          </a:p>
        </p:txBody>
      </p:sp>
      <p:sp>
        <p:nvSpPr>
          <p:cNvPr name="Freeform 14" id="14"/>
          <p:cNvSpPr/>
          <p:nvPr/>
        </p:nvSpPr>
        <p:spPr>
          <a:xfrm flipH="false" flipV="false" rot="0">
            <a:off x="6731779" y="2941592"/>
            <a:ext cx="4824443" cy="1206111"/>
          </a:xfrm>
          <a:custGeom>
            <a:avLst/>
            <a:gdLst/>
            <a:ahLst/>
            <a:cxnLst/>
            <a:rect r="r" b="b" t="t" l="l"/>
            <a:pathLst>
              <a:path h="1206111" w="4824443">
                <a:moveTo>
                  <a:pt x="0" y="0"/>
                </a:moveTo>
                <a:lnTo>
                  <a:pt x="4824442" y="0"/>
                </a:lnTo>
                <a:lnTo>
                  <a:pt x="4824442" y="1206111"/>
                </a:lnTo>
                <a:lnTo>
                  <a:pt x="0" y="120611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Tree>
  </p:cSld>
  <p:clrMapOvr>
    <a:masterClrMapping/>
  </p:clrMapOvr>
  <p:transition spd="med">
    <p:push dir="u"/>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DAGR8N64r24</dc:identifier>
  <dcterms:modified xsi:type="dcterms:W3CDTF">2011-08-01T06:04:30Z</dcterms:modified>
  <cp:revision>1</cp:revision>
  <dc:title>Copia de Bold Retro Private Jet Pilot Training Presentation</dc:title>
</cp:coreProperties>
</file>