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2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57" r:id="rId2"/>
    <p:sldId id="438" r:id="rId3"/>
    <p:sldId id="439" r:id="rId4"/>
    <p:sldId id="441" r:id="rId5"/>
    <p:sldId id="442" r:id="rId6"/>
    <p:sldId id="443" r:id="rId7"/>
    <p:sldId id="444" r:id="rId8"/>
    <p:sldId id="456" r:id="rId9"/>
    <p:sldId id="445" r:id="rId10"/>
    <p:sldId id="464" r:id="rId11"/>
    <p:sldId id="465" r:id="rId12"/>
    <p:sldId id="455" r:id="rId13"/>
    <p:sldId id="468" r:id="rId14"/>
    <p:sldId id="466" r:id="rId15"/>
    <p:sldId id="469" r:id="rId16"/>
    <p:sldId id="467" r:id="rId17"/>
    <p:sldId id="470" r:id="rId18"/>
    <p:sldId id="292" r:id="rId19"/>
    <p:sldId id="287" r:id="rId20"/>
    <p:sldId id="389" r:id="rId21"/>
    <p:sldId id="471" r:id="rId22"/>
    <p:sldId id="472" r:id="rId23"/>
    <p:sldId id="291" r:id="rId24"/>
    <p:sldId id="294" r:id="rId25"/>
    <p:sldId id="293" r:id="rId26"/>
    <p:sldId id="295" r:id="rId27"/>
    <p:sldId id="447" r:id="rId28"/>
  </p:sldIdLst>
  <p:sldSz cx="12192000" cy="6858000"/>
  <p:notesSz cx="6858000" cy="9144000"/>
  <p:embeddedFontLst>
    <p:embeddedFont>
      <p:font typeface="Dosis" pitchFamily="2" charset="0"/>
      <p:regular r:id="rId31"/>
      <p:bold r:id="rId32"/>
    </p:embeddedFont>
    <p:embeddedFont>
      <p:font typeface="Pacifico" panose="00000500000000000000" pitchFamily="2" charset="0"/>
      <p:regular r:id="rId33"/>
    </p:embeddedFont>
    <p:embeddedFont>
      <p:font typeface="맑은 고딕" panose="020B0503020000020004" pitchFamily="50" charset="-127"/>
      <p:regular r:id="rId34"/>
      <p:bold r:id="rId35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331B18"/>
    <a:srgbClr val="F9F2E3"/>
    <a:srgbClr val="D02520"/>
    <a:srgbClr val="FFA200"/>
    <a:srgbClr val="7E8980"/>
    <a:srgbClr val="3A3D13"/>
    <a:srgbClr val="8A1802"/>
    <a:srgbClr val="EE9F2F"/>
    <a:srgbClr val="FFC84D"/>
    <a:srgbClr val="FD8E27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6216" autoAdjust="0"/>
    <p:restoredTop sz="94660"/>
  </p:normalViewPr>
  <p:slideViewPr>
    <p:cSldViewPr snapToGrid="0">
      <p:cViewPr>
        <p:scale>
          <a:sx n="66" d="100"/>
          <a:sy n="66" d="100"/>
        </p:scale>
        <p:origin x="976" y="692"/>
      </p:cViewPr>
      <p:guideLst/>
    </p:cSldViewPr>
  </p:slideViewPr>
  <p:notesTextViewPr>
    <p:cViewPr>
      <p:scale>
        <a:sx n="3" d="2"/>
        <a:sy n="3" d="2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3" d="100"/>
          <a:sy n="83" d="100"/>
        </p:scale>
        <p:origin x="3930" y="102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handoutMaster" Target="handoutMasters/handoutMaster1.xml"/><Relationship Id="rId35" Type="http://schemas.openxmlformats.org/officeDocument/2006/relationships/font" Target="fonts/font5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2021-11-03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13" Type="http://schemas.openxmlformats.org/officeDocument/2006/relationships/image" Target="../media/image11.png"/><Relationship Id="rId18" Type="http://schemas.openxmlformats.org/officeDocument/2006/relationships/image" Target="../media/image14.svg"/><Relationship Id="rId26" Type="http://schemas.openxmlformats.org/officeDocument/2006/relationships/image" Target="../media/image22.svg"/><Relationship Id="rId3" Type="http://schemas.openxmlformats.org/officeDocument/2006/relationships/image" Target="../media/image2.svg"/><Relationship Id="rId21" Type="http://schemas.openxmlformats.org/officeDocument/2006/relationships/image" Target="../media/image17.png"/><Relationship Id="rId7" Type="http://schemas.openxmlformats.org/officeDocument/2006/relationships/image" Target="../media/image6.svg"/><Relationship Id="rId12" Type="http://schemas.openxmlformats.org/officeDocument/2006/relationships/hyperlink" Target="http://pptmon.com/" TargetMode="External"/><Relationship Id="rId17" Type="http://schemas.openxmlformats.org/officeDocument/2006/relationships/image" Target="../media/image13.png"/><Relationship Id="rId25" Type="http://schemas.openxmlformats.org/officeDocument/2006/relationships/image" Target="../media/image21.png"/><Relationship Id="rId2" Type="http://schemas.openxmlformats.org/officeDocument/2006/relationships/image" Target="../media/image1.png"/><Relationship Id="rId16" Type="http://schemas.openxmlformats.org/officeDocument/2006/relationships/hyperlink" Target="http://www.pptmon.com/" TargetMode="External"/><Relationship Id="rId20" Type="http://schemas.openxmlformats.org/officeDocument/2006/relationships/image" Target="../media/image16.svg"/><Relationship Id="rId29" Type="http://schemas.openxmlformats.org/officeDocument/2006/relationships/image" Target="../media/image25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5.png"/><Relationship Id="rId11" Type="http://schemas.openxmlformats.org/officeDocument/2006/relationships/image" Target="../media/image10.svg"/><Relationship Id="rId24" Type="http://schemas.openxmlformats.org/officeDocument/2006/relationships/image" Target="../media/image20.svg"/><Relationship Id="rId32" Type="http://schemas.openxmlformats.org/officeDocument/2006/relationships/image" Target="../media/image28.svg"/><Relationship Id="rId5" Type="http://schemas.openxmlformats.org/officeDocument/2006/relationships/image" Target="../media/image4.svg"/><Relationship Id="rId15" Type="http://schemas.openxmlformats.org/officeDocument/2006/relationships/hyperlink" Target="https://pptmon.com/" TargetMode="External"/><Relationship Id="rId23" Type="http://schemas.openxmlformats.org/officeDocument/2006/relationships/image" Target="../media/image19.png"/><Relationship Id="rId28" Type="http://schemas.openxmlformats.org/officeDocument/2006/relationships/image" Target="../media/image24.svg"/><Relationship Id="rId10" Type="http://schemas.openxmlformats.org/officeDocument/2006/relationships/image" Target="../media/image9.png"/><Relationship Id="rId19" Type="http://schemas.openxmlformats.org/officeDocument/2006/relationships/image" Target="../media/image15.png"/><Relationship Id="rId31" Type="http://schemas.openxmlformats.org/officeDocument/2006/relationships/image" Target="../media/image27.png"/><Relationship Id="rId4" Type="http://schemas.openxmlformats.org/officeDocument/2006/relationships/image" Target="../media/image3.png"/><Relationship Id="rId9" Type="http://schemas.openxmlformats.org/officeDocument/2006/relationships/image" Target="../media/image8.svg"/><Relationship Id="rId14" Type="http://schemas.openxmlformats.org/officeDocument/2006/relationships/image" Target="../media/image12.svg"/><Relationship Id="rId22" Type="http://schemas.openxmlformats.org/officeDocument/2006/relationships/image" Target="../media/image18.svg"/><Relationship Id="rId27" Type="http://schemas.openxmlformats.org/officeDocument/2006/relationships/image" Target="../media/image23.png"/><Relationship Id="rId30" Type="http://schemas.openxmlformats.org/officeDocument/2006/relationships/image" Target="../media/image26.sv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13" Type="http://schemas.openxmlformats.org/officeDocument/2006/relationships/image" Target="../media/image7.png"/><Relationship Id="rId18" Type="http://schemas.openxmlformats.org/officeDocument/2006/relationships/image" Target="../media/image24.svg"/><Relationship Id="rId3" Type="http://schemas.openxmlformats.org/officeDocument/2006/relationships/image" Target="../media/image30.svg"/><Relationship Id="rId21" Type="http://schemas.openxmlformats.org/officeDocument/2006/relationships/image" Target="../media/image21.png"/><Relationship Id="rId7" Type="http://schemas.openxmlformats.org/officeDocument/2006/relationships/image" Target="../media/image11.png"/><Relationship Id="rId12" Type="http://schemas.openxmlformats.org/officeDocument/2006/relationships/image" Target="../media/image26.svg"/><Relationship Id="rId17" Type="http://schemas.openxmlformats.org/officeDocument/2006/relationships/image" Target="../media/image23.png"/><Relationship Id="rId2" Type="http://schemas.openxmlformats.org/officeDocument/2006/relationships/image" Target="../media/image29.png"/><Relationship Id="rId16" Type="http://schemas.openxmlformats.org/officeDocument/2006/relationships/image" Target="../media/image34.svg"/><Relationship Id="rId20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11" Type="http://schemas.openxmlformats.org/officeDocument/2006/relationships/image" Target="../media/image25.png"/><Relationship Id="rId24" Type="http://schemas.openxmlformats.org/officeDocument/2006/relationships/image" Target="../media/image18.svg"/><Relationship Id="rId5" Type="http://schemas.openxmlformats.org/officeDocument/2006/relationships/image" Target="../media/image32.svg"/><Relationship Id="rId15" Type="http://schemas.openxmlformats.org/officeDocument/2006/relationships/image" Target="../media/image33.png"/><Relationship Id="rId23" Type="http://schemas.openxmlformats.org/officeDocument/2006/relationships/image" Target="../media/image17.png"/><Relationship Id="rId10" Type="http://schemas.openxmlformats.org/officeDocument/2006/relationships/hyperlink" Target="http://www.pptmon.com/" TargetMode="External"/><Relationship Id="rId19" Type="http://schemas.openxmlformats.org/officeDocument/2006/relationships/image" Target="../media/image19.png"/><Relationship Id="rId4" Type="http://schemas.openxmlformats.org/officeDocument/2006/relationships/image" Target="../media/image31.png"/><Relationship Id="rId9" Type="http://schemas.openxmlformats.org/officeDocument/2006/relationships/hyperlink" Target="https://pptmon.com/" TargetMode="External"/><Relationship Id="rId14" Type="http://schemas.openxmlformats.org/officeDocument/2006/relationships/image" Target="../media/image8.svg"/><Relationship Id="rId22" Type="http://schemas.openxmlformats.org/officeDocument/2006/relationships/image" Target="../media/image22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svg"/><Relationship Id="rId13" Type="http://schemas.openxmlformats.org/officeDocument/2006/relationships/image" Target="../media/image13.png"/><Relationship Id="rId3" Type="http://schemas.openxmlformats.org/officeDocument/2006/relationships/image" Target="../media/image11.png"/><Relationship Id="rId7" Type="http://schemas.openxmlformats.org/officeDocument/2006/relationships/image" Target="../media/image25.png"/><Relationship Id="rId12" Type="http://schemas.openxmlformats.org/officeDocument/2006/relationships/image" Target="../media/image36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35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9.png"/><Relationship Id="rId10" Type="http://schemas.openxmlformats.org/officeDocument/2006/relationships/image" Target="../media/image4.svg"/><Relationship Id="rId4" Type="http://schemas.openxmlformats.org/officeDocument/2006/relationships/image" Target="../media/image12.svg"/><Relationship Id="rId9" Type="http://schemas.openxmlformats.org/officeDocument/2006/relationships/image" Target="../media/image3.png"/><Relationship Id="rId14" Type="http://schemas.openxmlformats.org/officeDocument/2006/relationships/image" Target="../media/image14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svg"/><Relationship Id="rId13" Type="http://schemas.openxmlformats.org/officeDocument/2006/relationships/image" Target="../media/image21.png"/><Relationship Id="rId3" Type="http://schemas.openxmlformats.org/officeDocument/2006/relationships/image" Target="../media/image11.png"/><Relationship Id="rId7" Type="http://schemas.openxmlformats.org/officeDocument/2006/relationships/image" Target="../media/image25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8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7.png"/><Relationship Id="rId10" Type="http://schemas.openxmlformats.org/officeDocument/2006/relationships/image" Target="../media/image38.svg"/><Relationship Id="rId4" Type="http://schemas.openxmlformats.org/officeDocument/2006/relationships/image" Target="../media/image12.svg"/><Relationship Id="rId9" Type="http://schemas.openxmlformats.org/officeDocument/2006/relationships/image" Target="../media/image37.png"/><Relationship Id="rId14" Type="http://schemas.openxmlformats.org/officeDocument/2006/relationships/image" Target="../media/image22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13" Type="http://schemas.openxmlformats.org/officeDocument/2006/relationships/image" Target="../media/image41.png"/><Relationship Id="rId18" Type="http://schemas.openxmlformats.org/officeDocument/2006/relationships/image" Target="../media/image22.svg"/><Relationship Id="rId3" Type="http://schemas.openxmlformats.org/officeDocument/2006/relationships/image" Target="../media/image36.svg"/><Relationship Id="rId7" Type="http://schemas.openxmlformats.org/officeDocument/2006/relationships/hyperlink" Target="https://pptmon.com/" TargetMode="External"/><Relationship Id="rId12" Type="http://schemas.openxmlformats.org/officeDocument/2006/relationships/image" Target="../media/image40.svg"/><Relationship Id="rId17" Type="http://schemas.openxmlformats.org/officeDocument/2006/relationships/image" Target="../media/image21.png"/><Relationship Id="rId2" Type="http://schemas.openxmlformats.org/officeDocument/2006/relationships/image" Target="../media/image35.png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svg"/><Relationship Id="rId11" Type="http://schemas.openxmlformats.org/officeDocument/2006/relationships/image" Target="../media/image39.png"/><Relationship Id="rId5" Type="http://schemas.openxmlformats.org/officeDocument/2006/relationships/image" Target="../media/image11.png"/><Relationship Id="rId15" Type="http://schemas.openxmlformats.org/officeDocument/2006/relationships/image" Target="../media/image19.png"/><Relationship Id="rId10" Type="http://schemas.openxmlformats.org/officeDocument/2006/relationships/image" Target="../media/image2.svg"/><Relationship Id="rId4" Type="http://schemas.openxmlformats.org/officeDocument/2006/relationships/hyperlink" Target="http://pptmon.com/" TargetMode="External"/><Relationship Id="rId9" Type="http://schemas.openxmlformats.org/officeDocument/2006/relationships/image" Target="../media/image1.png"/><Relationship Id="rId14" Type="http://schemas.openxmlformats.org/officeDocument/2006/relationships/image" Target="../media/image42.sv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41.png"/><Relationship Id="rId18" Type="http://schemas.openxmlformats.org/officeDocument/2006/relationships/image" Target="../media/image28.svg"/><Relationship Id="rId3" Type="http://schemas.openxmlformats.org/officeDocument/2006/relationships/image" Target="../media/image11.png"/><Relationship Id="rId7" Type="http://schemas.openxmlformats.org/officeDocument/2006/relationships/image" Target="../media/image3.png"/><Relationship Id="rId12" Type="http://schemas.openxmlformats.org/officeDocument/2006/relationships/image" Target="../media/image38.svg"/><Relationship Id="rId17" Type="http://schemas.openxmlformats.org/officeDocument/2006/relationships/image" Target="../media/image2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3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3.png"/><Relationship Id="rId10" Type="http://schemas.openxmlformats.org/officeDocument/2006/relationships/image" Target="../media/image2.svg"/><Relationship Id="rId4" Type="http://schemas.openxmlformats.org/officeDocument/2006/relationships/image" Target="../media/image12.svg"/><Relationship Id="rId9" Type="http://schemas.openxmlformats.org/officeDocument/2006/relationships/image" Target="../media/image1.png"/><Relationship Id="rId14" Type="http://schemas.openxmlformats.org/officeDocument/2006/relationships/image" Target="../media/image42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32.svg"/><Relationship Id="rId13" Type="http://schemas.openxmlformats.org/officeDocument/2006/relationships/image" Target="../media/image7.png"/><Relationship Id="rId18" Type="http://schemas.openxmlformats.org/officeDocument/2006/relationships/image" Target="../media/image18.svg"/><Relationship Id="rId3" Type="http://schemas.openxmlformats.org/officeDocument/2006/relationships/image" Target="../media/image11.png"/><Relationship Id="rId7" Type="http://schemas.openxmlformats.org/officeDocument/2006/relationships/image" Target="../media/image31.png"/><Relationship Id="rId12" Type="http://schemas.openxmlformats.org/officeDocument/2006/relationships/image" Target="../media/image42.svg"/><Relationship Id="rId17" Type="http://schemas.openxmlformats.org/officeDocument/2006/relationships/image" Target="../media/image1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4.svg"/><Relationship Id="rId20" Type="http://schemas.openxmlformats.org/officeDocument/2006/relationships/image" Target="../media/image2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3.png"/><Relationship Id="rId10" Type="http://schemas.openxmlformats.org/officeDocument/2006/relationships/image" Target="../media/image30.svg"/><Relationship Id="rId19" Type="http://schemas.openxmlformats.org/officeDocument/2006/relationships/image" Target="../media/image23.png"/><Relationship Id="rId4" Type="http://schemas.openxmlformats.org/officeDocument/2006/relationships/image" Target="../media/image12.svg"/><Relationship Id="rId9" Type="http://schemas.openxmlformats.org/officeDocument/2006/relationships/image" Target="../media/image29.png"/><Relationship Id="rId14" Type="http://schemas.openxmlformats.org/officeDocument/2006/relationships/image" Target="../media/image8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21.png"/><Relationship Id="rId3" Type="http://schemas.openxmlformats.org/officeDocument/2006/relationships/image" Target="../media/image11.png"/><Relationship Id="rId7" Type="http://schemas.openxmlformats.org/officeDocument/2006/relationships/image" Target="../media/image5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6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5.png"/><Relationship Id="rId10" Type="http://schemas.openxmlformats.org/officeDocument/2006/relationships/image" Target="../media/image10.svg"/><Relationship Id="rId4" Type="http://schemas.openxmlformats.org/officeDocument/2006/relationships/image" Target="../media/image12.svg"/><Relationship Id="rId9" Type="http://schemas.openxmlformats.org/officeDocument/2006/relationships/image" Target="../media/image9.png"/><Relationship Id="rId14" Type="http://schemas.openxmlformats.org/officeDocument/2006/relationships/image" Target="../media/image22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3.png"/><Relationship Id="rId3" Type="http://schemas.openxmlformats.org/officeDocument/2006/relationships/image" Target="../media/image11.png"/><Relationship Id="rId7" Type="http://schemas.openxmlformats.org/officeDocument/2006/relationships/image" Target="../media/image3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9.png"/><Relationship Id="rId10" Type="http://schemas.openxmlformats.org/officeDocument/2006/relationships/image" Target="../media/image36.svg"/><Relationship Id="rId4" Type="http://schemas.openxmlformats.org/officeDocument/2006/relationships/image" Target="../media/image12.svg"/><Relationship Id="rId9" Type="http://schemas.openxmlformats.org/officeDocument/2006/relationships/image" Target="../media/image35.png"/><Relationship Id="rId14" Type="http://schemas.openxmlformats.org/officeDocument/2006/relationships/image" Target="../media/image14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13" Type="http://schemas.openxmlformats.org/officeDocument/2006/relationships/image" Target="../media/image17.png"/><Relationship Id="rId3" Type="http://schemas.openxmlformats.org/officeDocument/2006/relationships/image" Target="../media/image11.png"/><Relationship Id="rId7" Type="http://schemas.openxmlformats.org/officeDocument/2006/relationships/image" Target="../media/image1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8.svg"/><Relationship Id="rId4" Type="http://schemas.openxmlformats.org/officeDocument/2006/relationships/image" Target="../media/image12.svg"/><Relationship Id="rId9" Type="http://schemas.openxmlformats.org/officeDocument/2006/relationships/image" Target="../media/image37.png"/><Relationship Id="rId14" Type="http://schemas.openxmlformats.org/officeDocument/2006/relationships/image" Target="../media/image18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30.svg"/><Relationship Id="rId13" Type="http://schemas.openxmlformats.org/officeDocument/2006/relationships/image" Target="../media/image21.png"/><Relationship Id="rId3" Type="http://schemas.openxmlformats.org/officeDocument/2006/relationships/image" Target="../media/image11.png"/><Relationship Id="rId7" Type="http://schemas.openxmlformats.org/officeDocument/2006/relationships/image" Target="../media/image29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3.png"/><Relationship Id="rId10" Type="http://schemas.openxmlformats.org/officeDocument/2006/relationships/image" Target="../media/image36.svg"/><Relationship Id="rId4" Type="http://schemas.openxmlformats.org/officeDocument/2006/relationships/image" Target="../media/image12.svg"/><Relationship Id="rId9" Type="http://schemas.openxmlformats.org/officeDocument/2006/relationships/image" Target="../media/image35.png"/><Relationship Id="rId14" Type="http://schemas.openxmlformats.org/officeDocument/2006/relationships/image" Target="../media/image22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32.svg"/><Relationship Id="rId13" Type="http://schemas.openxmlformats.org/officeDocument/2006/relationships/image" Target="../media/image15.png"/><Relationship Id="rId3" Type="http://schemas.openxmlformats.org/officeDocument/2006/relationships/image" Target="../media/image11.png"/><Relationship Id="rId7" Type="http://schemas.openxmlformats.org/officeDocument/2006/relationships/image" Target="../media/image31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8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7.png"/><Relationship Id="rId10" Type="http://schemas.openxmlformats.org/officeDocument/2006/relationships/image" Target="../media/image6.svg"/><Relationship Id="rId4" Type="http://schemas.openxmlformats.org/officeDocument/2006/relationships/image" Target="../media/image12.svg"/><Relationship Id="rId9" Type="http://schemas.openxmlformats.org/officeDocument/2006/relationships/image" Target="../media/image5.png"/><Relationship Id="rId14" Type="http://schemas.openxmlformats.org/officeDocument/2006/relationships/image" Target="../media/image16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44.svg"/><Relationship Id="rId13" Type="http://schemas.openxmlformats.org/officeDocument/2006/relationships/image" Target="../media/image17.png"/><Relationship Id="rId3" Type="http://schemas.openxmlformats.org/officeDocument/2006/relationships/image" Target="../media/image11.png"/><Relationship Id="rId7" Type="http://schemas.openxmlformats.org/officeDocument/2006/relationships/image" Target="../media/image43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3.png"/><Relationship Id="rId10" Type="http://schemas.openxmlformats.org/officeDocument/2006/relationships/image" Target="../media/image46.svg"/><Relationship Id="rId4" Type="http://schemas.openxmlformats.org/officeDocument/2006/relationships/image" Target="../media/image12.svg"/><Relationship Id="rId9" Type="http://schemas.openxmlformats.org/officeDocument/2006/relationships/image" Target="../media/image45.png"/><Relationship Id="rId14" Type="http://schemas.openxmlformats.org/officeDocument/2006/relationships/image" Target="../media/image18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3.png"/><Relationship Id="rId3" Type="http://schemas.openxmlformats.org/officeDocument/2006/relationships/image" Target="../media/image11.png"/><Relationship Id="rId7" Type="http://schemas.openxmlformats.org/officeDocument/2006/relationships/image" Target="../media/image3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3.png"/><Relationship Id="rId10" Type="http://schemas.openxmlformats.org/officeDocument/2006/relationships/image" Target="../media/image34.svg"/><Relationship Id="rId4" Type="http://schemas.openxmlformats.org/officeDocument/2006/relationships/image" Target="../media/image12.svg"/><Relationship Id="rId9" Type="http://schemas.openxmlformats.org/officeDocument/2006/relationships/image" Target="../media/image33.png"/><Relationship Id="rId14" Type="http://schemas.openxmlformats.org/officeDocument/2006/relationships/image" Target="../media/image14.sv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38.svg"/><Relationship Id="rId13" Type="http://schemas.openxmlformats.org/officeDocument/2006/relationships/image" Target="../media/image21.png"/><Relationship Id="rId3" Type="http://schemas.openxmlformats.org/officeDocument/2006/relationships/image" Target="../media/image11.png"/><Relationship Id="rId7" Type="http://schemas.openxmlformats.org/officeDocument/2006/relationships/image" Target="../media/image37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8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7.png"/><Relationship Id="rId10" Type="http://schemas.openxmlformats.org/officeDocument/2006/relationships/image" Target="../media/image10.svg"/><Relationship Id="rId4" Type="http://schemas.openxmlformats.org/officeDocument/2006/relationships/image" Target="../media/image12.svg"/><Relationship Id="rId9" Type="http://schemas.openxmlformats.org/officeDocument/2006/relationships/image" Target="../media/image9.png"/><Relationship Id="rId14" Type="http://schemas.openxmlformats.org/officeDocument/2006/relationships/image" Target="../media/image22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32.svg"/><Relationship Id="rId13" Type="http://schemas.openxmlformats.org/officeDocument/2006/relationships/image" Target="../media/image13.png"/><Relationship Id="rId3" Type="http://schemas.openxmlformats.org/officeDocument/2006/relationships/image" Target="../media/image11.png"/><Relationship Id="rId7" Type="http://schemas.openxmlformats.org/officeDocument/2006/relationships/image" Target="../media/image31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9.png"/><Relationship Id="rId10" Type="http://schemas.openxmlformats.org/officeDocument/2006/relationships/image" Target="../media/image8.svg"/><Relationship Id="rId4" Type="http://schemas.openxmlformats.org/officeDocument/2006/relationships/image" Target="../media/image12.svg"/><Relationship Id="rId9" Type="http://schemas.openxmlformats.org/officeDocument/2006/relationships/image" Target="../media/image7.png"/><Relationship Id="rId14" Type="http://schemas.openxmlformats.org/officeDocument/2006/relationships/image" Target="../media/image14.sv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48.svg"/><Relationship Id="rId13" Type="http://schemas.openxmlformats.org/officeDocument/2006/relationships/image" Target="../media/image17.png"/><Relationship Id="rId3" Type="http://schemas.openxmlformats.org/officeDocument/2006/relationships/image" Target="../media/image11.png"/><Relationship Id="rId7" Type="http://schemas.openxmlformats.org/officeDocument/2006/relationships/image" Target="../media/image47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6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5.png"/><Relationship Id="rId10" Type="http://schemas.openxmlformats.org/officeDocument/2006/relationships/image" Target="../media/image10.svg"/><Relationship Id="rId4" Type="http://schemas.openxmlformats.org/officeDocument/2006/relationships/image" Target="../media/image12.svg"/><Relationship Id="rId9" Type="http://schemas.openxmlformats.org/officeDocument/2006/relationships/image" Target="../media/image9.png"/><Relationship Id="rId14" Type="http://schemas.openxmlformats.org/officeDocument/2006/relationships/image" Target="../media/image18.sv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hyperlink" Target="http://pptmon.com/" TargetMode="External"/><Relationship Id="rId13" Type="http://schemas.openxmlformats.org/officeDocument/2006/relationships/image" Target="../media/image41.png"/><Relationship Id="rId18" Type="http://schemas.openxmlformats.org/officeDocument/2006/relationships/image" Target="../media/image22.svg"/><Relationship Id="rId3" Type="http://schemas.openxmlformats.org/officeDocument/2006/relationships/image" Target="../media/image36.svg"/><Relationship Id="rId7" Type="http://schemas.openxmlformats.org/officeDocument/2006/relationships/image" Target="../media/image40.svg"/><Relationship Id="rId12" Type="http://schemas.openxmlformats.org/officeDocument/2006/relationships/hyperlink" Target="http://www.pptmon.com/" TargetMode="External"/><Relationship Id="rId17" Type="http://schemas.openxmlformats.org/officeDocument/2006/relationships/image" Target="../media/image21.png"/><Relationship Id="rId2" Type="http://schemas.openxmlformats.org/officeDocument/2006/relationships/image" Target="../media/image35.png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9.png"/><Relationship Id="rId11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15" Type="http://schemas.openxmlformats.org/officeDocument/2006/relationships/image" Target="../media/image19.png"/><Relationship Id="rId10" Type="http://schemas.openxmlformats.org/officeDocument/2006/relationships/image" Target="../media/image12.svg"/><Relationship Id="rId4" Type="http://schemas.openxmlformats.org/officeDocument/2006/relationships/image" Target="../media/image1.png"/><Relationship Id="rId9" Type="http://schemas.openxmlformats.org/officeDocument/2006/relationships/image" Target="../media/image11.png"/><Relationship Id="rId14" Type="http://schemas.openxmlformats.org/officeDocument/2006/relationships/image" Target="../media/image42.sv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41.png"/><Relationship Id="rId18" Type="http://schemas.openxmlformats.org/officeDocument/2006/relationships/image" Target="../media/image28.svg"/><Relationship Id="rId3" Type="http://schemas.openxmlformats.org/officeDocument/2006/relationships/image" Target="../media/image11.png"/><Relationship Id="rId7" Type="http://schemas.openxmlformats.org/officeDocument/2006/relationships/image" Target="../media/image3.png"/><Relationship Id="rId12" Type="http://schemas.openxmlformats.org/officeDocument/2006/relationships/image" Target="../media/image38.svg"/><Relationship Id="rId17" Type="http://schemas.openxmlformats.org/officeDocument/2006/relationships/image" Target="../media/image2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3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3.png"/><Relationship Id="rId10" Type="http://schemas.openxmlformats.org/officeDocument/2006/relationships/image" Target="../media/image2.svg"/><Relationship Id="rId4" Type="http://schemas.openxmlformats.org/officeDocument/2006/relationships/image" Target="../media/image12.svg"/><Relationship Id="rId9" Type="http://schemas.openxmlformats.org/officeDocument/2006/relationships/image" Target="../media/image1.png"/><Relationship Id="rId14" Type="http://schemas.openxmlformats.org/officeDocument/2006/relationships/image" Target="../media/image42.svg"/></Relationships>
</file>

<file path=ppt/slideLayouts/_rels/slideLayout20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21.png"/><Relationship Id="rId3" Type="http://schemas.openxmlformats.org/officeDocument/2006/relationships/image" Target="../media/image11.png"/><Relationship Id="rId7" Type="http://schemas.openxmlformats.org/officeDocument/2006/relationships/image" Target="../media/image5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6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5.png"/><Relationship Id="rId10" Type="http://schemas.openxmlformats.org/officeDocument/2006/relationships/image" Target="../media/image10.svg"/><Relationship Id="rId4" Type="http://schemas.openxmlformats.org/officeDocument/2006/relationships/image" Target="../media/image12.svg"/><Relationship Id="rId9" Type="http://schemas.openxmlformats.org/officeDocument/2006/relationships/image" Target="../media/image9.png"/><Relationship Id="rId14" Type="http://schemas.openxmlformats.org/officeDocument/2006/relationships/image" Target="../media/image22.svg"/></Relationships>
</file>

<file path=ppt/slideLayouts/_rels/slideLayout21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13" Type="http://schemas.openxmlformats.org/officeDocument/2006/relationships/image" Target="../media/image27.png"/><Relationship Id="rId3" Type="http://schemas.openxmlformats.org/officeDocument/2006/relationships/image" Target="../media/image11.png"/><Relationship Id="rId7" Type="http://schemas.openxmlformats.org/officeDocument/2006/relationships/image" Target="../media/image1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8.svg"/><Relationship Id="rId4" Type="http://schemas.openxmlformats.org/officeDocument/2006/relationships/image" Target="../media/image12.svg"/><Relationship Id="rId9" Type="http://schemas.openxmlformats.org/officeDocument/2006/relationships/image" Target="../media/image37.png"/><Relationship Id="rId14" Type="http://schemas.openxmlformats.org/officeDocument/2006/relationships/image" Target="../media/image28.svg"/></Relationships>
</file>

<file path=ppt/slideLayouts/_rels/slideLayout22.xml.rels><?xml version="1.0" encoding="UTF-8" standalone="yes"?>
<Relationships xmlns="http://schemas.openxmlformats.org/package/2006/relationships"><Relationship Id="rId8" Type="http://schemas.openxmlformats.org/officeDocument/2006/relationships/image" Target="../media/image30.svg"/><Relationship Id="rId13" Type="http://schemas.openxmlformats.org/officeDocument/2006/relationships/image" Target="../media/image21.png"/><Relationship Id="rId3" Type="http://schemas.openxmlformats.org/officeDocument/2006/relationships/image" Target="../media/image11.png"/><Relationship Id="rId7" Type="http://schemas.openxmlformats.org/officeDocument/2006/relationships/image" Target="../media/image29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3.png"/><Relationship Id="rId10" Type="http://schemas.openxmlformats.org/officeDocument/2006/relationships/image" Target="../media/image36.svg"/><Relationship Id="rId4" Type="http://schemas.openxmlformats.org/officeDocument/2006/relationships/image" Target="../media/image12.svg"/><Relationship Id="rId9" Type="http://schemas.openxmlformats.org/officeDocument/2006/relationships/image" Target="../media/image35.png"/><Relationship Id="rId14" Type="http://schemas.openxmlformats.org/officeDocument/2006/relationships/image" Target="../media/image22.svg"/></Relationships>
</file>

<file path=ppt/slideLayouts/_rels/slideLayout23.xml.rels><?xml version="1.0" encoding="UTF-8" standalone="yes"?>
<Relationships xmlns="http://schemas.openxmlformats.org/package/2006/relationships"><Relationship Id="rId8" Type="http://schemas.openxmlformats.org/officeDocument/2006/relationships/image" Target="../media/image32.svg"/><Relationship Id="rId13" Type="http://schemas.openxmlformats.org/officeDocument/2006/relationships/image" Target="../media/image15.png"/><Relationship Id="rId3" Type="http://schemas.openxmlformats.org/officeDocument/2006/relationships/image" Target="../media/image11.png"/><Relationship Id="rId7" Type="http://schemas.openxmlformats.org/officeDocument/2006/relationships/image" Target="../media/image31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8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7.png"/><Relationship Id="rId10" Type="http://schemas.openxmlformats.org/officeDocument/2006/relationships/image" Target="../media/image6.svg"/><Relationship Id="rId4" Type="http://schemas.openxmlformats.org/officeDocument/2006/relationships/image" Target="../media/image12.svg"/><Relationship Id="rId9" Type="http://schemas.openxmlformats.org/officeDocument/2006/relationships/image" Target="../media/image5.png"/><Relationship Id="rId14" Type="http://schemas.openxmlformats.org/officeDocument/2006/relationships/image" Target="../media/image16.svg"/></Relationships>
</file>

<file path=ppt/slideLayouts/_rels/slideLayout24.xml.rels><?xml version="1.0" encoding="UTF-8" standalone="yes"?>
<Relationships xmlns="http://schemas.openxmlformats.org/package/2006/relationships"><Relationship Id="rId8" Type="http://schemas.openxmlformats.org/officeDocument/2006/relationships/image" Target="../media/image44.svg"/><Relationship Id="rId13" Type="http://schemas.openxmlformats.org/officeDocument/2006/relationships/image" Target="../media/image17.png"/><Relationship Id="rId3" Type="http://schemas.openxmlformats.org/officeDocument/2006/relationships/image" Target="../media/image11.png"/><Relationship Id="rId7" Type="http://schemas.openxmlformats.org/officeDocument/2006/relationships/image" Target="../media/image43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3.png"/><Relationship Id="rId10" Type="http://schemas.openxmlformats.org/officeDocument/2006/relationships/image" Target="../media/image46.svg"/><Relationship Id="rId4" Type="http://schemas.openxmlformats.org/officeDocument/2006/relationships/image" Target="../media/image12.svg"/><Relationship Id="rId9" Type="http://schemas.openxmlformats.org/officeDocument/2006/relationships/image" Target="../media/image45.png"/><Relationship Id="rId14" Type="http://schemas.openxmlformats.org/officeDocument/2006/relationships/image" Target="../media/image18.svg"/></Relationships>
</file>

<file path=ppt/slideLayouts/_rels/slideLayout2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23.png"/><Relationship Id="rId3" Type="http://schemas.openxmlformats.org/officeDocument/2006/relationships/image" Target="../media/image11.png"/><Relationship Id="rId7" Type="http://schemas.openxmlformats.org/officeDocument/2006/relationships/image" Target="../media/image3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4.svg"/><Relationship Id="rId4" Type="http://schemas.openxmlformats.org/officeDocument/2006/relationships/image" Target="../media/image12.svg"/><Relationship Id="rId9" Type="http://schemas.openxmlformats.org/officeDocument/2006/relationships/image" Target="../media/image33.png"/><Relationship Id="rId14" Type="http://schemas.openxmlformats.org/officeDocument/2006/relationships/image" Target="../media/image24.svg"/></Relationships>
</file>

<file path=ppt/slideLayouts/_rels/slideLayout26.xml.rels><?xml version="1.0" encoding="UTF-8" standalone="yes"?>
<Relationships xmlns="http://schemas.openxmlformats.org/package/2006/relationships"><Relationship Id="rId8" Type="http://schemas.openxmlformats.org/officeDocument/2006/relationships/image" Target="../media/image32.svg"/><Relationship Id="rId13" Type="http://schemas.openxmlformats.org/officeDocument/2006/relationships/image" Target="../media/image19.png"/><Relationship Id="rId3" Type="http://schemas.openxmlformats.org/officeDocument/2006/relationships/image" Target="../media/image11.png"/><Relationship Id="rId7" Type="http://schemas.openxmlformats.org/officeDocument/2006/relationships/image" Target="../media/image31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12.svg"/><Relationship Id="rId9" Type="http://schemas.openxmlformats.org/officeDocument/2006/relationships/image" Target="../media/image7.png"/><Relationship Id="rId14" Type="http://schemas.openxmlformats.org/officeDocument/2006/relationships/image" Target="../media/image20.svg"/></Relationships>
</file>

<file path=ppt/slideLayouts/_rels/slideLayout27.xml.rels><?xml version="1.0" encoding="UTF-8" standalone="yes"?>
<Relationships xmlns="http://schemas.openxmlformats.org/package/2006/relationships"><Relationship Id="rId8" Type="http://schemas.openxmlformats.org/officeDocument/2006/relationships/image" Target="../media/image48.svg"/><Relationship Id="rId13" Type="http://schemas.openxmlformats.org/officeDocument/2006/relationships/image" Target="../media/image17.png"/><Relationship Id="rId3" Type="http://schemas.openxmlformats.org/officeDocument/2006/relationships/image" Target="../media/image11.png"/><Relationship Id="rId7" Type="http://schemas.openxmlformats.org/officeDocument/2006/relationships/image" Target="../media/image47.png"/><Relationship Id="rId12" Type="http://schemas.openxmlformats.org/officeDocument/2006/relationships/image" Target="../media/image42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0.svg"/><Relationship Id="rId4" Type="http://schemas.openxmlformats.org/officeDocument/2006/relationships/image" Target="../media/image12.svg"/><Relationship Id="rId9" Type="http://schemas.openxmlformats.org/officeDocument/2006/relationships/image" Target="../media/image9.png"/><Relationship Id="rId14" Type="http://schemas.openxmlformats.org/officeDocument/2006/relationships/image" Target="../media/image18.svg"/></Relationships>
</file>

<file path=ppt/slideLayouts/_rels/slideLayout28.xml.rels><?xml version="1.0" encoding="UTF-8" standalone="yes"?>
<Relationships xmlns="http://schemas.openxmlformats.org/package/2006/relationships"><Relationship Id="rId8" Type="http://schemas.openxmlformats.org/officeDocument/2006/relationships/image" Target="../media/image42.svg"/><Relationship Id="rId3" Type="http://schemas.openxmlformats.org/officeDocument/2006/relationships/image" Target="../media/image11.png"/><Relationship Id="rId7" Type="http://schemas.openxmlformats.org/officeDocument/2006/relationships/image" Target="../media/image4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2.svg"/></Relationships>
</file>

<file path=ppt/slideLayouts/_rels/slideLayout2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1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2" name="그래픽 31">
            <a:extLst>
              <a:ext uri="{FF2B5EF4-FFF2-40B4-BE49-F238E27FC236}">
                <a16:creationId xmlns:a16="http://schemas.microsoft.com/office/drawing/2014/main" id="{6360B45A-54AF-426C-98E1-4C24E46D5BE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H="1" flipV="1">
            <a:off x="3937000" y="-1"/>
            <a:ext cx="8255000" cy="1846871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97AB2BA7-15F8-4DB4-97EE-104262FD3971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0708200" y="0"/>
            <a:ext cx="1483799" cy="3225800"/>
          </a:xfrm>
          <a:prstGeom prst="rect">
            <a:avLst/>
          </a:prstGeom>
        </p:spPr>
      </p:pic>
      <p:pic>
        <p:nvPicPr>
          <p:cNvPr id="36" name="그래픽 35">
            <a:extLst>
              <a:ext uri="{FF2B5EF4-FFF2-40B4-BE49-F238E27FC236}">
                <a16:creationId xmlns:a16="http://schemas.microsoft.com/office/drawing/2014/main" id="{83A927E8-0536-4EB7-9772-AD0D9D1B8AFF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flipV="1">
            <a:off x="0" y="-1"/>
            <a:ext cx="7203152" cy="2774529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C0C92C1A-A044-4530-B206-B1FC60C58EC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 flipH="1">
            <a:off x="0" y="3955342"/>
            <a:ext cx="12192000" cy="2902658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CD0CA799-E9FA-4D9A-B7B7-8258D475C8C5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0" y="3624720"/>
            <a:ext cx="12192000" cy="3233280"/>
          </a:xfrm>
          <a:prstGeom prst="rect">
            <a:avLst/>
          </a:prstGeom>
        </p:spPr>
      </p:pic>
      <p:pic>
        <p:nvPicPr>
          <p:cNvPr id="14" name="Graphic 3">
            <a:hlinkClick r:id="rId12"/>
            <a:extLst>
              <a:ext uri="{FF2B5EF4-FFF2-40B4-BE49-F238E27FC236}">
                <a16:creationId xmlns:a16="http://schemas.microsoft.com/office/drawing/2014/main" id="{EDF9F382-7489-4FB7-9AD7-077A3D0E73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15"/>
            <a:extLst>
              <a:ext uri="{FF2B5EF4-FFF2-40B4-BE49-F238E27FC236}">
                <a16:creationId xmlns:a16="http://schemas.microsoft.com/office/drawing/2014/main" id="{4309EF75-D761-4A3D-A920-0588DBEB1DA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2" name="그래픽 41">
            <a:extLst>
              <a:ext uri="{FF2B5EF4-FFF2-40B4-BE49-F238E27FC236}">
                <a16:creationId xmlns:a16="http://schemas.microsoft.com/office/drawing/2014/main" id="{C7E07E8F-63A2-4E21-B4E7-3575AA33E9F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r="23462" b="11044"/>
          <a:stretch/>
        </p:blipFill>
        <p:spPr>
          <a:xfrm rot="16200000" flipV="1">
            <a:off x="400438" y="-400439"/>
            <a:ext cx="1774602" cy="2575476"/>
          </a:xfrm>
          <a:prstGeom prst="rect">
            <a:avLst/>
          </a:prstGeom>
        </p:spPr>
      </p:pic>
      <p:pic>
        <p:nvPicPr>
          <p:cNvPr id="46" name="그래픽 45">
            <a:extLst>
              <a:ext uri="{FF2B5EF4-FFF2-40B4-BE49-F238E27FC236}">
                <a16:creationId xmlns:a16="http://schemas.microsoft.com/office/drawing/2014/main" id="{E91654A8-96EA-4266-9F8D-8EFE138E755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rcRect r="13182" b="20519"/>
          <a:stretch/>
        </p:blipFill>
        <p:spPr>
          <a:xfrm>
            <a:off x="10173111" y="4741088"/>
            <a:ext cx="2018889" cy="2116912"/>
          </a:xfrm>
          <a:prstGeom prst="rect">
            <a:avLst/>
          </a:prstGeom>
        </p:spPr>
      </p:pic>
      <p:pic>
        <p:nvPicPr>
          <p:cNvPr id="49" name="그래픽 48">
            <a:extLst>
              <a:ext uri="{FF2B5EF4-FFF2-40B4-BE49-F238E27FC236}">
                <a16:creationId xmlns:a16="http://schemas.microsoft.com/office/drawing/2014/main" id="{44198CC3-A9E6-4756-B154-634C2A10B617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7006423" y="4192795"/>
            <a:ext cx="3262743" cy="2663406"/>
          </a:xfrm>
          <a:prstGeom prst="rect">
            <a:avLst/>
          </a:prstGeom>
        </p:spPr>
      </p:pic>
      <p:pic>
        <p:nvPicPr>
          <p:cNvPr id="51" name="그래픽 50">
            <a:extLst>
              <a:ext uri="{FF2B5EF4-FFF2-40B4-BE49-F238E27FC236}">
                <a16:creationId xmlns:a16="http://schemas.microsoft.com/office/drawing/2014/main" id="{B9DB2CEC-E398-4F52-8810-E92FAEFA4E1E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5047680" y="132430"/>
            <a:ext cx="2663406" cy="1868612"/>
          </a:xfrm>
          <a:prstGeom prst="rect">
            <a:avLst/>
          </a:prstGeom>
        </p:spPr>
      </p:pic>
      <p:pic>
        <p:nvPicPr>
          <p:cNvPr id="52" name="그래픽 51">
            <a:extLst>
              <a:ext uri="{FF2B5EF4-FFF2-40B4-BE49-F238E27FC236}">
                <a16:creationId xmlns:a16="http://schemas.microsoft.com/office/drawing/2014/main" id="{26EFED70-AC11-4ACB-B2D0-A9716C130E5A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 flipH="1" flipV="1">
            <a:off x="893251" y="1652018"/>
            <a:ext cx="2900022" cy="2663405"/>
          </a:xfrm>
          <a:prstGeom prst="rect">
            <a:avLst/>
          </a:prstGeom>
        </p:spPr>
      </p:pic>
      <p:pic>
        <p:nvPicPr>
          <p:cNvPr id="55" name="그래픽 54">
            <a:extLst>
              <a:ext uri="{FF2B5EF4-FFF2-40B4-BE49-F238E27FC236}">
                <a16:creationId xmlns:a16="http://schemas.microsoft.com/office/drawing/2014/main" id="{710C9139-2A52-4734-B2D4-C364CFE055B5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 rot="16200000" flipH="1">
            <a:off x="8918851" y="2205448"/>
            <a:ext cx="2132928" cy="2390059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952E5FE8-5DD5-46DA-9351-14A0D0C09F5E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2361868" y="1436464"/>
            <a:ext cx="7468265" cy="3985072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44" name="그래픽 43">
            <a:extLst>
              <a:ext uri="{FF2B5EF4-FFF2-40B4-BE49-F238E27FC236}">
                <a16:creationId xmlns:a16="http://schemas.microsoft.com/office/drawing/2014/main" id="{3F0DCD2D-9652-45B5-B7BB-CEB9E3CFC35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rcRect l="13220" t="16244"/>
          <a:stretch/>
        </p:blipFill>
        <p:spPr>
          <a:xfrm flipH="1">
            <a:off x="9675355" y="0"/>
            <a:ext cx="2516645" cy="2230770"/>
          </a:xfrm>
          <a:prstGeom prst="rect">
            <a:avLst/>
          </a:prstGeom>
        </p:spPr>
      </p:pic>
      <p:pic>
        <p:nvPicPr>
          <p:cNvPr id="47" name="그래픽 46">
            <a:extLst>
              <a:ext uri="{FF2B5EF4-FFF2-40B4-BE49-F238E27FC236}">
                <a16:creationId xmlns:a16="http://schemas.microsoft.com/office/drawing/2014/main" id="{5B4D56F6-B198-4E9C-B3C6-0BC989FB612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1">
            <a:extLst>
              <a:ext uri="{96DAC541-7B7A-43D3-8B79-37D633B846F1}">
                <asvg:svgBlip xmlns:asvg="http://schemas.microsoft.com/office/drawing/2016/SVG/main" r:embed="rId32"/>
              </a:ext>
            </a:extLst>
          </a:blip>
          <a:srcRect l="9999" b="18056"/>
          <a:stretch/>
        </p:blipFill>
        <p:spPr>
          <a:xfrm>
            <a:off x="0" y="4675504"/>
            <a:ext cx="2989852" cy="218249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그래픽 18">
            <a:extLst>
              <a:ext uri="{FF2B5EF4-FFF2-40B4-BE49-F238E27FC236}">
                <a16:creationId xmlns:a16="http://schemas.microsoft.com/office/drawing/2014/main" id="{D299AF42-4048-438D-ADDC-A6121BB4050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t="15406"/>
          <a:stretch/>
        </p:blipFill>
        <p:spPr>
          <a:xfrm rot="5400000" flipV="1">
            <a:off x="679224" y="2978616"/>
            <a:ext cx="3200159" cy="4558609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0ACD9A0-0620-4EA5-B044-85A9BAC20FF9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flipH="1">
            <a:off x="8346332" y="0"/>
            <a:ext cx="3845668" cy="4036678"/>
          </a:xfrm>
          <a:prstGeom prst="rect">
            <a:avLst/>
          </a:prstGeom>
        </p:spPr>
      </p:pic>
      <p:pic>
        <p:nvPicPr>
          <p:cNvPr id="14" name="Graphic 3">
            <a:hlinkClick r:id="rId6"/>
            <a:extLst>
              <a:ext uri="{FF2B5EF4-FFF2-40B4-BE49-F238E27FC236}">
                <a16:creationId xmlns:a16="http://schemas.microsoft.com/office/drawing/2014/main" id="{EDF9F382-7489-4FB7-9AD7-077A3D0E73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9"/>
            <a:extLst>
              <a:ext uri="{FF2B5EF4-FFF2-40B4-BE49-F238E27FC236}">
                <a16:creationId xmlns:a16="http://schemas.microsoft.com/office/drawing/2014/main" id="{4309EF75-D761-4A3D-A920-0588DBEB1DA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0" name="그래픽 19">
            <a:extLst>
              <a:ext uri="{FF2B5EF4-FFF2-40B4-BE49-F238E27FC236}">
                <a16:creationId xmlns:a16="http://schemas.microsoft.com/office/drawing/2014/main" id="{952E5FE8-5DD5-46DA-9351-14A0D0C09F5E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2361867" y="1436464"/>
            <a:ext cx="7468265" cy="3985072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622AEA46-8E5C-4EAD-A866-6C39467D6D9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b="1774"/>
          <a:stretch/>
        </p:blipFill>
        <p:spPr>
          <a:xfrm flipH="1">
            <a:off x="7633390" y="5791941"/>
            <a:ext cx="4558610" cy="1066060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3A211BE2-DB00-4A9C-8BCF-EB71C1A6794C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flipV="1">
            <a:off x="2" y="0"/>
            <a:ext cx="4846814" cy="1866908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B5F63F11-0845-40E2-B6A2-3BDAFF27D40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t="10149" r="18006"/>
          <a:stretch/>
        </p:blipFill>
        <p:spPr>
          <a:xfrm flipH="1" flipV="1">
            <a:off x="0" y="4277889"/>
            <a:ext cx="2101174" cy="2580109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90A06AB0-B220-43D2-B425-66B30EA4F7F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rcRect r="9936" b="25216"/>
          <a:stretch/>
        </p:blipFill>
        <p:spPr>
          <a:xfrm flipV="1">
            <a:off x="9615792" y="0"/>
            <a:ext cx="2576208" cy="1500781"/>
          </a:xfrm>
          <a:prstGeom prst="rect">
            <a:avLst/>
          </a:prstGeom>
        </p:spPr>
      </p:pic>
      <p:pic>
        <p:nvPicPr>
          <p:cNvPr id="27" name="그래픽 26">
            <a:extLst>
              <a:ext uri="{FF2B5EF4-FFF2-40B4-BE49-F238E27FC236}">
                <a16:creationId xmlns:a16="http://schemas.microsoft.com/office/drawing/2014/main" id="{889BDC05-C550-4319-8768-E9279E85E14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rcRect l="10282" t="22779"/>
          <a:stretch/>
        </p:blipFill>
        <p:spPr>
          <a:xfrm flipH="1" flipV="1">
            <a:off x="9862070" y="5016232"/>
            <a:ext cx="2329930" cy="1841768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59B2CFFE-C0F5-4065-AA74-C7D57EB5799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rcRect t="29987" r="6091"/>
          <a:stretch/>
        </p:blipFill>
        <p:spPr>
          <a:xfrm rot="10800000" flipV="1">
            <a:off x="-1" y="0"/>
            <a:ext cx="3063992" cy="18647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683069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EDF9F382-7489-4FB7-9AD7-077A3D0E73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4309EF75-D761-4A3D-A920-0588DBEB1DA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0" name="그래픽 19">
            <a:extLst>
              <a:ext uri="{FF2B5EF4-FFF2-40B4-BE49-F238E27FC236}">
                <a16:creationId xmlns:a16="http://schemas.microsoft.com/office/drawing/2014/main" id="{952E5FE8-5DD5-46DA-9351-14A0D0C09F5E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2361868" y="1436464"/>
            <a:ext cx="7468265" cy="3985072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976BEAC0-A828-4647-B772-02DFA11994E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008146" y="0"/>
            <a:ext cx="2183854" cy="4747728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59F0D3CB-281D-4E21-9971-F002796E2B26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0" y="4848518"/>
            <a:ext cx="8440403" cy="2009482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73DB3F0F-639C-492A-BF66-5AD6B96CAE3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r="19374" b="9003"/>
          <a:stretch/>
        </p:blipFill>
        <p:spPr>
          <a:xfrm rot="16200000" flipH="1">
            <a:off x="8798369" y="3464368"/>
            <a:ext cx="2817083" cy="3970179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395CF19C-8A2C-4A8C-A78C-28A18535A1F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17796" b="19513"/>
          <a:stretch/>
        </p:blipFill>
        <p:spPr>
          <a:xfrm flipH="1" flipV="1">
            <a:off x="0" y="-1"/>
            <a:ext cx="3851812" cy="264592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862947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3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EDF9F382-7489-4FB7-9AD7-077A3D0E73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4309EF75-D761-4A3D-A920-0588DBEB1DA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0" name="그래픽 19">
            <a:extLst>
              <a:ext uri="{FF2B5EF4-FFF2-40B4-BE49-F238E27FC236}">
                <a16:creationId xmlns:a16="http://schemas.microsoft.com/office/drawing/2014/main" id="{952E5FE8-5DD5-46DA-9351-14A0D0C09F5E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2361868" y="1436464"/>
            <a:ext cx="7468265" cy="3985072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EDFEA3F8-74DB-49CD-B545-9768B7959FE4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3751595" y="5489958"/>
            <a:ext cx="8440405" cy="1368042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81350B99-D208-4D98-BA23-AA2EF932860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r="53003" b="6017"/>
          <a:stretch/>
        </p:blipFill>
        <p:spPr>
          <a:xfrm flipV="1">
            <a:off x="0" y="-1"/>
            <a:ext cx="5729843" cy="3038727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5249A1C1-9E0A-475B-9316-526D7C448A5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16131" t="16041"/>
          <a:stretch/>
        </p:blipFill>
        <p:spPr>
          <a:xfrm rot="16200000">
            <a:off x="-128771" y="3791477"/>
            <a:ext cx="3195298" cy="2937751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C3F24CE5-FB05-4940-B330-0D5CF07E3E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19451" b="23579"/>
          <a:stretch/>
        </p:blipFill>
        <p:spPr>
          <a:xfrm flipH="1" flipV="1">
            <a:off x="9432939" y="0"/>
            <a:ext cx="2759061" cy="209868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974874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그래픽 12">
            <a:extLst>
              <a:ext uri="{FF2B5EF4-FFF2-40B4-BE49-F238E27FC236}">
                <a16:creationId xmlns:a16="http://schemas.microsoft.com/office/drawing/2014/main" id="{0AD22482-B2E0-4EAA-81D6-CD1BE4C6B47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10800000">
            <a:off x="7898859" y="0"/>
            <a:ext cx="4293140" cy="1022106"/>
          </a:xfrm>
          <a:prstGeom prst="rect">
            <a:avLst/>
          </a:prstGeom>
        </p:spPr>
      </p:pic>
      <p:pic>
        <p:nvPicPr>
          <p:cNvPr id="5" name="Graphic 3">
            <a:hlinkClick r:id="rId4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7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7A6926CD-60AE-4223-85CC-7766A54CA343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748275" y="6019331"/>
            <a:ext cx="3748611" cy="838668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63A17A98-0A4E-4422-A7D2-08E9B562139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b="15600"/>
          <a:stretch/>
        </p:blipFill>
        <p:spPr>
          <a:xfrm>
            <a:off x="0" y="5046494"/>
            <a:ext cx="8093413" cy="1811506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E7D49D20-98EA-47B9-8217-2DFD60F0E60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9936" b="25216"/>
          <a:stretch/>
        </p:blipFill>
        <p:spPr>
          <a:xfrm>
            <a:off x="9615792" y="5357219"/>
            <a:ext cx="2576208" cy="1500781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F99F2F88-FDD7-45B1-81A9-0EF5CB7168D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l="10282" t="22779"/>
          <a:stretch/>
        </p:blipFill>
        <p:spPr>
          <a:xfrm>
            <a:off x="0" y="0"/>
            <a:ext cx="2329930" cy="18417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3255120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04C793CE-86EC-4059-AE88-47B82E96E7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24504"/>
          <a:stretch/>
        </p:blipFill>
        <p:spPr>
          <a:xfrm>
            <a:off x="10955970" y="0"/>
            <a:ext cx="1236030" cy="2028691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3E718B0A-DDEC-47FC-A3D9-7FECC12238C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38394"/>
          <a:stretch/>
        </p:blipFill>
        <p:spPr>
          <a:xfrm>
            <a:off x="0" y="5740997"/>
            <a:ext cx="3075803" cy="1117004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6FB2023F-7F2D-4F88-9A25-E0FCE0550CF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" y="6034971"/>
            <a:ext cx="5077838" cy="823029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471AA42D-11FB-4E67-897C-35004923E325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402657" y="388756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10E103BE-F2CB-441D-BDC4-00147FB82DF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12502" b="21359"/>
          <a:stretch/>
        </p:blipFill>
        <p:spPr>
          <a:xfrm>
            <a:off x="10325711" y="4763469"/>
            <a:ext cx="1866289" cy="2094531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4FAA8776-25C7-4969-B97F-7A60E0747CD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l="24136" b="17110"/>
          <a:stretch/>
        </p:blipFill>
        <p:spPr>
          <a:xfrm flipV="1">
            <a:off x="-1" y="-2"/>
            <a:ext cx="2200071" cy="192724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3525206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4B16DF89-9466-4D2B-90D0-155470C6E36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131493" cy="2237362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505B3942-F940-4FEF-AFF6-65F7BC19C6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15406"/>
          <a:stretch/>
        </p:blipFill>
        <p:spPr>
          <a:xfrm>
            <a:off x="10426742" y="0"/>
            <a:ext cx="1765258" cy="2514600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BED3734D-BAF4-4C28-8539-4DB5DF1A1991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50DC8BB6-E324-4B8F-A6A0-754B09AF3AE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b="1774"/>
          <a:stretch/>
        </p:blipFill>
        <p:spPr>
          <a:xfrm>
            <a:off x="0" y="5791941"/>
            <a:ext cx="4558610" cy="1066060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A2591AFC-AC5E-4444-92C5-72C010CCC19B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flipH="1">
            <a:off x="7345184" y="4991092"/>
            <a:ext cx="4846814" cy="1866908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73034E50-9B1E-474F-AD9B-896B2B10F0C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t="29987" r="11373"/>
          <a:stretch/>
        </p:blipFill>
        <p:spPr>
          <a:xfrm rot="10800000">
            <a:off x="0" y="4993268"/>
            <a:ext cx="2891670" cy="186473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4B6CB7D9-5174-4F00-A4DC-31AE23B304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rcRect t="10149" r="18006"/>
          <a:stretch/>
        </p:blipFill>
        <p:spPr>
          <a:xfrm>
            <a:off x="10426742" y="0"/>
            <a:ext cx="1765258" cy="216762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4685432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BEF44CD2-5371-43E9-B548-BBE3AF8AE31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6634263" y="-1"/>
            <a:ext cx="5557736" cy="214074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63A17A98-0A4E-4422-A7D2-08E9B562139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0" y="3624720"/>
            <a:ext cx="12192000" cy="3233280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51C3C335-90EE-46A4-BED0-0E30CF4C3DF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10943" t="8634"/>
          <a:stretch/>
        </p:blipFill>
        <p:spPr>
          <a:xfrm flipH="1" flipV="1">
            <a:off x="10323327" y="5097293"/>
            <a:ext cx="1868671" cy="1760705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61A34005-F945-440D-9006-22410BCD82D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7942" b="15705"/>
          <a:stretch/>
        </p:blipFill>
        <p:spPr>
          <a:xfrm rot="5400000" flipH="1">
            <a:off x="52189" y="-52189"/>
            <a:ext cx="2140744" cy="224512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116433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71A64EA4-C02F-46F1-8C4B-27771D8B395E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0008146" y="0"/>
            <a:ext cx="2183854" cy="4747728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0AD22482-B2E0-4EAA-81D6-CD1BE4C6B47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0" y="4848518"/>
            <a:ext cx="8440403" cy="2009482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44447356-0ED9-483F-BDEB-F2DE5814ACD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r="19374" b="9003"/>
          <a:stretch/>
        </p:blipFill>
        <p:spPr>
          <a:xfrm rot="16200000" flipH="1">
            <a:off x="10120330" y="4786329"/>
            <a:ext cx="1719714" cy="2423632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126C9567-578F-4F22-AF85-FBF35F546C4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17796" b="19513"/>
          <a:stretch/>
        </p:blipFill>
        <p:spPr>
          <a:xfrm flipH="1" flipV="1">
            <a:off x="0" y="0"/>
            <a:ext cx="2351374" cy="161522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808226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7A6926CD-60AE-4223-85CC-7766A54CA343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6183255" y="0"/>
            <a:ext cx="6008745" cy="1344322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62D534C0-B5F6-406C-BB0F-50A02396DC4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0" y="5884088"/>
            <a:ext cx="6008744" cy="973912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B7185FD6-AE30-4A6D-9FE1-813D1D42ED8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35404" r="14478"/>
          <a:stretch/>
        </p:blipFill>
        <p:spPr>
          <a:xfrm flipH="1">
            <a:off x="0" y="-1"/>
            <a:ext cx="2790363" cy="172045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063390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5C2C68CE-48EA-48ED-8D68-82F115F4237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6200000" flipV="1">
            <a:off x="964147" y="-964146"/>
            <a:ext cx="2819435" cy="4747728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0AD22482-B2E0-4EAA-81D6-CD1BE4C6B47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5194569" y="5192058"/>
            <a:ext cx="6997430" cy="1665941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9BA43441-1DC4-44EC-A993-7D3DC3FE1F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10064" b="18957"/>
          <a:stretch/>
        </p:blipFill>
        <p:spPr>
          <a:xfrm>
            <a:off x="0" y="4925079"/>
            <a:ext cx="2335594" cy="1932921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9764F0DB-96FB-4F24-92DE-9B0995F173E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t="21851" r="6987"/>
          <a:stretch/>
        </p:blipFill>
        <p:spPr>
          <a:xfrm>
            <a:off x="10189515" y="0"/>
            <a:ext cx="2002484" cy="188532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547535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7C5D68AC-4C53-4AD7-B15B-65BFE11D7B6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6200000">
            <a:off x="90274" y="3132765"/>
            <a:ext cx="3634962" cy="3815507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BEF44CD2-5371-43E9-B548-BBE3AF8AE31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 flipV="1">
            <a:off x="5729845" y="0"/>
            <a:ext cx="6462155" cy="2489110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4F2389A5-D0E3-4EB8-8498-09C7CEF00D7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r="17107" b="24814"/>
          <a:stretch/>
        </p:blipFill>
        <p:spPr>
          <a:xfrm rot="16200000" flipV="1">
            <a:off x="37429" y="-37431"/>
            <a:ext cx="1927625" cy="2002485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F5A38252-CE52-4FB5-8EF5-EB05DBCC4A3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25807" b="17050"/>
          <a:stretch/>
        </p:blipFill>
        <p:spPr>
          <a:xfrm flipH="1">
            <a:off x="10040380" y="4929372"/>
            <a:ext cx="2151619" cy="192862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510488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7A6926CD-60AE-4223-85CC-7766A54CA343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4969648"/>
            <a:ext cx="8440407" cy="188835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5C2C68CE-48EA-48ED-8D68-82F115F4237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6200000">
            <a:off x="8408418" y="-964146"/>
            <a:ext cx="2819435" cy="4747728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5E3AFAE-E347-4EA7-B952-3B265D022D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40889" r="17040"/>
          <a:stretch/>
        </p:blipFill>
        <p:spPr>
          <a:xfrm flipV="1">
            <a:off x="9485245" y="5283633"/>
            <a:ext cx="2706755" cy="1574367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A5782C21-7574-411E-A756-CBEB548B021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14469" t="16490"/>
          <a:stretch/>
        </p:blipFill>
        <p:spPr>
          <a:xfrm>
            <a:off x="0" y="0"/>
            <a:ext cx="1841427" cy="201465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555711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71A64EA4-C02F-46F1-8C4B-27771D8B395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b="11883"/>
          <a:stretch/>
        </p:blipFill>
        <p:spPr>
          <a:xfrm rot="16200000">
            <a:off x="9008311" y="-999835"/>
            <a:ext cx="2183854" cy="4183524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BEF44CD2-5371-43E9-B548-BBE3AF8AE31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0" y="4650964"/>
            <a:ext cx="5729843" cy="2207036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4FC80B11-89B0-4413-BC61-3CAB88A43D6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r="19930" b="11273"/>
          <a:stretch/>
        </p:blipFill>
        <p:spPr>
          <a:xfrm rot="16200000" flipV="1">
            <a:off x="327651" y="-327652"/>
            <a:ext cx="1707852" cy="2363155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05C074A6-AAC8-492C-BF66-17C05EBFD64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t="5627" r="15283"/>
          <a:stretch/>
        </p:blipFill>
        <p:spPr>
          <a:xfrm rot="5400000">
            <a:off x="10141702" y="4807704"/>
            <a:ext cx="1823884" cy="227671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3587724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62D534C0-B5F6-406C-BB0F-50A02396DC4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3751595" y="5489958"/>
            <a:ext cx="8440405" cy="1368042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63A17A98-0A4E-4422-A7D2-08E9B562139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r="53003" b="6017"/>
          <a:stretch/>
        </p:blipFill>
        <p:spPr>
          <a:xfrm flipV="1">
            <a:off x="0" y="-1"/>
            <a:ext cx="5729843" cy="3038727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165D4A67-93F6-46BB-AB29-0788CFCC15D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16131" t="16041"/>
          <a:stretch/>
        </p:blipFill>
        <p:spPr>
          <a:xfrm rot="16200000">
            <a:off x="-87775" y="4767742"/>
            <a:ext cx="2178037" cy="2002483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38B524E8-FCE5-4EC3-A2FF-D0BE8B798F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19451" b="23579"/>
          <a:stretch/>
        </p:blipFill>
        <p:spPr>
          <a:xfrm flipH="1" flipV="1">
            <a:off x="10311318" y="-1"/>
            <a:ext cx="1880681" cy="143054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4363073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7C5D68AC-4C53-4AD7-B15B-65BFE11D7B6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6200000">
            <a:off x="64994" y="4175929"/>
            <a:ext cx="2617076" cy="274706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0AD22482-B2E0-4EAA-81D6-CD1BE4C6B47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 flipV="1">
            <a:off x="3751597" y="0"/>
            <a:ext cx="8440403" cy="2009482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CE4A9E86-6DB3-4B2C-84F3-4D1B6747858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r="11426" b="16976"/>
          <a:stretch/>
        </p:blipFill>
        <p:spPr>
          <a:xfrm>
            <a:off x="10302756" y="4646741"/>
            <a:ext cx="1889244" cy="2211260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207829A8-CDE1-471B-ABEE-81095F87D0C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b="20925"/>
          <a:stretch/>
        </p:blipFill>
        <p:spPr>
          <a:xfrm flipH="1" flipV="1">
            <a:off x="0" y="0"/>
            <a:ext cx="2860396" cy="158688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9637650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7C5D68AC-4C53-4AD7-B15B-65BFE11D7B6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60396" cy="3002469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63A17A98-0A4E-4422-A7D2-08E9B562139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r="53003" b="6017"/>
          <a:stretch/>
        </p:blipFill>
        <p:spPr>
          <a:xfrm flipH="1">
            <a:off x="6462157" y="3819273"/>
            <a:ext cx="5729843" cy="3038727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41277585-29A9-4099-B903-A7E77C82357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28986" r="19162"/>
          <a:stretch/>
        </p:blipFill>
        <p:spPr>
          <a:xfrm>
            <a:off x="9554455" y="-1"/>
            <a:ext cx="2637545" cy="189139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FF3BB3AB-AF64-4B47-85B5-61A7CF27A5F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11809" b="22481"/>
          <a:stretch/>
        </p:blipFill>
        <p:spPr>
          <a:xfrm flipH="1">
            <a:off x="-1" y="4793353"/>
            <a:ext cx="2050833" cy="206464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641641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그래픽 12">
            <a:extLst>
              <a:ext uri="{FF2B5EF4-FFF2-40B4-BE49-F238E27FC236}">
                <a16:creationId xmlns:a16="http://schemas.microsoft.com/office/drawing/2014/main" id="{0AD22482-B2E0-4EAA-81D6-CD1BE4C6B47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10800000" flipH="1">
            <a:off x="1" y="0"/>
            <a:ext cx="4293140" cy="1022106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7A6926CD-60AE-4223-85CC-7766A54CA343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0" y="6019331"/>
            <a:ext cx="3748611" cy="838668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63A17A98-0A4E-4422-A7D2-08E9B562139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rcRect b="15600"/>
          <a:stretch/>
        </p:blipFill>
        <p:spPr>
          <a:xfrm flipH="1">
            <a:off x="4098587" y="5046494"/>
            <a:ext cx="8093413" cy="1811506"/>
          </a:xfrm>
          <a:prstGeom prst="rect">
            <a:avLst/>
          </a:prstGeom>
        </p:spPr>
      </p:pic>
      <p:pic>
        <p:nvPicPr>
          <p:cNvPr id="5" name="Graphic 3">
            <a:hlinkClick r:id="rId8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11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BC74023B-F82E-4FC6-B09B-6D840D732F53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E7D49D20-98EA-47B9-8217-2DFD60F0E60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9936" b="25216"/>
          <a:stretch/>
        </p:blipFill>
        <p:spPr>
          <a:xfrm flipH="1">
            <a:off x="0" y="5357219"/>
            <a:ext cx="2576208" cy="1500781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F99F2F88-FDD7-45B1-81A9-0EF5CB7168D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l="10282" t="22779"/>
          <a:stretch/>
        </p:blipFill>
        <p:spPr>
          <a:xfrm flipH="1">
            <a:off x="9862070" y="0"/>
            <a:ext cx="2329930" cy="18417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8413504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04C793CE-86EC-4059-AE88-47B82E96E7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24504"/>
          <a:stretch/>
        </p:blipFill>
        <p:spPr>
          <a:xfrm flipH="1">
            <a:off x="0" y="0"/>
            <a:ext cx="1236030" cy="2028691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3E718B0A-DDEC-47FC-A3D9-7FECC12238C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38394"/>
          <a:stretch/>
        </p:blipFill>
        <p:spPr>
          <a:xfrm flipH="1">
            <a:off x="9116197" y="5740997"/>
            <a:ext cx="3075803" cy="1117004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6FB2023F-7F2D-4F88-9A25-E0FCE0550CF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7114161" y="6034971"/>
            <a:ext cx="5077838" cy="823029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471AA42D-11FB-4E67-897C-35004923E325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402657" y="388756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10E103BE-F2CB-441D-BDC4-00147FB82DF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12502" b="21359"/>
          <a:stretch/>
        </p:blipFill>
        <p:spPr>
          <a:xfrm flipH="1">
            <a:off x="0" y="4763469"/>
            <a:ext cx="1866289" cy="2094531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4FAA8776-25C7-4969-B97F-7A60E0747CD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l="19455" b="17110"/>
          <a:stretch/>
        </p:blipFill>
        <p:spPr>
          <a:xfrm flipH="1" flipV="1">
            <a:off x="9856182" y="-1"/>
            <a:ext cx="2335818" cy="192724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1758868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91DB31BD-E394-4511-94C0-19315385BFF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0" y="-1"/>
            <a:ext cx="5557736" cy="2140743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E820087B-F3A5-460A-A6D9-CC27AB02DA6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-1" y="3624720"/>
            <a:ext cx="12192000" cy="3233280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75CB5236-26DB-410C-92AA-84439B285AD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402656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4238A28A-6E28-4DEA-A826-F42F2A4072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10943" t="8634"/>
          <a:stretch/>
        </p:blipFill>
        <p:spPr>
          <a:xfrm flipV="1">
            <a:off x="1" y="5097293"/>
            <a:ext cx="1868671" cy="1760705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1FB84EB5-9CF9-449E-A0A7-D3F3AB0F252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7942" b="15705"/>
          <a:stretch/>
        </p:blipFill>
        <p:spPr>
          <a:xfrm rot="16200000">
            <a:off x="9999066" y="-52189"/>
            <a:ext cx="2140744" cy="2245123"/>
          </a:xfrm>
          <a:prstGeom prst="rect">
            <a:avLst/>
          </a:prstGeom>
        </p:spPr>
      </p:pic>
      <p:sp>
        <p:nvSpPr>
          <p:cNvPr id="23" name="그림 개체 틀 12">
            <a:extLst>
              <a:ext uri="{FF2B5EF4-FFF2-40B4-BE49-F238E27FC236}">
                <a16:creationId xmlns:a16="http://schemas.microsoft.com/office/drawing/2014/main" id="{CCA7FD20-9063-4590-9DD7-4C848A7E0030}"/>
              </a:ext>
            </a:extLst>
          </p:cNvPr>
          <p:cNvSpPr>
            <a:spLocks noGrp="1"/>
          </p:cNvSpPr>
          <p:nvPr>
            <p:ph type="pic" sz="quarter" idx="25" hasCustomPrompt="1"/>
          </p:nvPr>
        </p:nvSpPr>
        <p:spPr>
          <a:xfrm>
            <a:off x="6479973" y="1357875"/>
            <a:ext cx="4142254" cy="414225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8628912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D4EEB701-0D1E-48FC-862D-14D8131617F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0" y="0"/>
            <a:ext cx="6008745" cy="134432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13FACB7B-136E-44F2-9AE5-182C3B19FFA9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6183256" y="5884088"/>
            <a:ext cx="6008744" cy="973912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5880948A-9987-4008-B814-E4CAF38C707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8B351241-6C16-4589-877E-749AD0D7EFC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r="6694" b="27383"/>
          <a:stretch/>
        </p:blipFill>
        <p:spPr>
          <a:xfrm flipH="1">
            <a:off x="-1" y="5513678"/>
            <a:ext cx="2154482" cy="1344321"/>
          </a:xfrm>
          <a:prstGeom prst="rect">
            <a:avLst/>
          </a:prstGeom>
        </p:spPr>
      </p:pic>
      <p:sp>
        <p:nvSpPr>
          <p:cNvPr id="18" name="그림 개체 틀 2">
            <a:extLst>
              <a:ext uri="{FF2B5EF4-FFF2-40B4-BE49-F238E27FC236}">
                <a16:creationId xmlns:a16="http://schemas.microsoft.com/office/drawing/2014/main" id="{BC9E0BDD-0204-4057-A7D7-F653BA612946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075267" y="604838"/>
            <a:ext cx="10041466" cy="282416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3216602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C2E01BBD-1703-43C7-8C6D-9D78E8E30FA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6200000" flipV="1">
            <a:off x="964147" y="-964146"/>
            <a:ext cx="2819435" cy="474772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FF7973E6-2940-4C7D-8276-226B1753C6C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5194569" y="5192058"/>
            <a:ext cx="6997430" cy="166594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186187C0-8DA0-473C-9C11-E1C4219D0F8E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46CA13B-FFC4-4700-89D8-7C4A7885AB1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10064" b="18957"/>
          <a:stretch/>
        </p:blipFill>
        <p:spPr>
          <a:xfrm>
            <a:off x="0" y="4925079"/>
            <a:ext cx="2335594" cy="1932921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53E7381E-431A-44F4-BA27-9A3CA395533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t="21851" r="6987"/>
          <a:stretch/>
        </p:blipFill>
        <p:spPr>
          <a:xfrm>
            <a:off x="10189515" y="0"/>
            <a:ext cx="2002484" cy="1885327"/>
          </a:xfrm>
          <a:prstGeom prst="rect">
            <a:avLst/>
          </a:prstGeom>
        </p:spPr>
      </p:pic>
      <p:sp>
        <p:nvSpPr>
          <p:cNvPr id="22" name="그림 개체 틀 4">
            <a:extLst>
              <a:ext uri="{FF2B5EF4-FFF2-40B4-BE49-F238E27FC236}">
                <a16:creationId xmlns:a16="http://schemas.microsoft.com/office/drawing/2014/main" id="{CD9FC7B7-8F15-4799-9E90-0498384E4B7E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6906531" y="2007008"/>
            <a:ext cx="4542519" cy="284398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18010886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AC179381-7FFD-48C1-97D5-42CECCD1B5C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 flipH="1">
            <a:off x="8466763" y="3132765"/>
            <a:ext cx="3634962" cy="3815507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762882C3-A9E3-4368-8473-2785EB0E64D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V="1">
            <a:off x="-1" y="0"/>
            <a:ext cx="6462155" cy="248911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90A7A7BB-33C4-4DF2-8FAF-18B2383A5F8E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402656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B38F5718-F2CA-4AC8-9620-CD15FDFE79F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r="17107" b="24814"/>
          <a:stretch/>
        </p:blipFill>
        <p:spPr>
          <a:xfrm rot="5400000" flipH="1" flipV="1">
            <a:off x="10226945" y="-37431"/>
            <a:ext cx="1927625" cy="2002485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4BBB4552-B7E9-4B8C-9C2E-94A75A5EE7B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25807" t="1" b="36649"/>
          <a:stretch/>
        </p:blipFill>
        <p:spPr>
          <a:xfrm>
            <a:off x="0" y="5385063"/>
            <a:ext cx="2151619" cy="1472937"/>
          </a:xfrm>
          <a:prstGeom prst="rect">
            <a:avLst/>
          </a:prstGeom>
        </p:spPr>
      </p:pic>
      <p:sp>
        <p:nvSpPr>
          <p:cNvPr id="17" name="그림 개체 틀 4">
            <a:extLst>
              <a:ext uri="{FF2B5EF4-FFF2-40B4-BE49-F238E27FC236}">
                <a16:creationId xmlns:a16="http://schemas.microsoft.com/office/drawing/2014/main" id="{F31281C3-A451-46D6-BC5F-B88FAF746788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346052" y="2095789"/>
            <a:ext cx="2245424" cy="224542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8" name="그림 개체 틀 4">
            <a:extLst>
              <a:ext uri="{FF2B5EF4-FFF2-40B4-BE49-F238E27FC236}">
                <a16:creationId xmlns:a16="http://schemas.microsoft.com/office/drawing/2014/main" id="{E17DC152-345E-40B6-89E4-7596CCADC514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973287" y="2095789"/>
            <a:ext cx="2245424" cy="224542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9" name="그림 개체 틀 4">
            <a:extLst>
              <a:ext uri="{FF2B5EF4-FFF2-40B4-BE49-F238E27FC236}">
                <a16:creationId xmlns:a16="http://schemas.microsoft.com/office/drawing/2014/main" id="{76438768-58E4-4CFA-8A7A-30BA81FA1FB7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8600523" y="2095789"/>
            <a:ext cx="2245424" cy="224542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52714062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7F2EA738-A8A6-4F17-8179-89898CEC355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3751593" y="0"/>
            <a:ext cx="8440407" cy="1888352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1E1993F-5318-40B4-8F53-03BA6AE2F3A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6200000" flipH="1" flipV="1">
            <a:off x="964147" y="3074418"/>
            <a:ext cx="2819435" cy="4747728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EF0AEE2D-1912-47E1-94CC-CB4C2307456E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 flipV="1">
            <a:off x="402657" y="388754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F3F6268-A6EF-4C1D-859A-9D0C8912697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40889" r="17040"/>
          <a:stretch/>
        </p:blipFill>
        <p:spPr>
          <a:xfrm flipH="1">
            <a:off x="0" y="0"/>
            <a:ext cx="2706755" cy="1574367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67924F84-D464-40C8-9012-B14286F002F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14469" t="16490"/>
          <a:stretch/>
        </p:blipFill>
        <p:spPr>
          <a:xfrm flipH="1" flipV="1">
            <a:off x="10350573" y="4843348"/>
            <a:ext cx="1841427" cy="2014652"/>
          </a:xfrm>
          <a:prstGeom prst="rect">
            <a:avLst/>
          </a:prstGeom>
        </p:spPr>
      </p:pic>
      <p:sp>
        <p:nvSpPr>
          <p:cNvPr id="16" name="그림 개체 틀 2">
            <a:extLst>
              <a:ext uri="{FF2B5EF4-FFF2-40B4-BE49-F238E27FC236}">
                <a16:creationId xmlns:a16="http://schemas.microsoft.com/office/drawing/2014/main" id="{82EFB181-B233-460D-9A29-6E655F504BB4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3815013" y="1986222"/>
            <a:ext cx="2034546" cy="203570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7" name="그림 개체 틀 2">
            <a:extLst>
              <a:ext uri="{FF2B5EF4-FFF2-40B4-BE49-F238E27FC236}">
                <a16:creationId xmlns:a16="http://schemas.microsoft.com/office/drawing/2014/main" id="{D8B2716D-5106-41AA-A286-BE4E02D302C1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342443" y="1986222"/>
            <a:ext cx="2034546" cy="203570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8" name="그림 개체 틀 2">
            <a:extLst>
              <a:ext uri="{FF2B5EF4-FFF2-40B4-BE49-F238E27FC236}">
                <a16:creationId xmlns:a16="http://schemas.microsoft.com/office/drawing/2014/main" id="{8D4FD310-EB76-4812-B35D-C401CB7366AE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869872" y="1986222"/>
            <a:ext cx="2034546" cy="203570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9" name="그림 개체 틀 2">
            <a:extLst>
              <a:ext uri="{FF2B5EF4-FFF2-40B4-BE49-F238E27FC236}">
                <a16:creationId xmlns:a16="http://schemas.microsoft.com/office/drawing/2014/main" id="{7DD89136-6796-4F0E-A50A-8EB425282228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287583" y="1986222"/>
            <a:ext cx="2034546" cy="203570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54578091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03CE7558-374A-41E2-AE15-FE1B65DC94C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b="11883"/>
          <a:stretch/>
        </p:blipFill>
        <p:spPr>
          <a:xfrm rot="16200000" flipH="1" flipV="1">
            <a:off x="999834" y="3674313"/>
            <a:ext cx="2183854" cy="4183524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8C498FE4-B3AC-4F79-9BAA-5347C48579C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 flipV="1">
            <a:off x="6462156" y="2"/>
            <a:ext cx="5729843" cy="2207036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B8A6DBD-72CD-438B-88DD-0742C0F14011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 flipV="1">
            <a:off x="402656" y="388756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A3684109-2DDC-4590-A1BD-E009AADD288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5627" r="15283"/>
          <a:stretch/>
        </p:blipFill>
        <p:spPr>
          <a:xfrm rot="5400000" flipH="1" flipV="1">
            <a:off x="226413" y="-226414"/>
            <a:ext cx="1823884" cy="2276712"/>
          </a:xfrm>
          <a:prstGeom prst="rect">
            <a:avLst/>
          </a:prstGeom>
        </p:spPr>
      </p:pic>
      <p:sp>
        <p:nvSpPr>
          <p:cNvPr id="15" name="그림 개체 틀 11">
            <a:extLst>
              <a:ext uri="{FF2B5EF4-FFF2-40B4-BE49-F238E27FC236}">
                <a16:creationId xmlns:a16="http://schemas.microsoft.com/office/drawing/2014/main" id="{5F422C25-E18E-4013-9DF1-12A7DD605B4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106339" y="1081213"/>
            <a:ext cx="2211845" cy="4839816"/>
          </a:xfrm>
          <a:prstGeom prst="roundRect">
            <a:avLst>
              <a:gd name="adj" fmla="val 1345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03091852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684E644A-C711-4C0D-90F6-1E2F5FF6426F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 flipV="1">
            <a:off x="64994" y="-64991"/>
            <a:ext cx="2617076" cy="2747063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258F2711-2444-4B0F-B076-974405FD897B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3751597" y="4848519"/>
            <a:ext cx="8440403" cy="200948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8270B458-3F4C-496E-8B60-15DA9B3B0018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V="1"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0AB372C6-2EDB-45CB-9E2E-B4DC6EBB3DF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b="20925"/>
          <a:stretch/>
        </p:blipFill>
        <p:spPr>
          <a:xfrm flipH="1">
            <a:off x="0" y="5271115"/>
            <a:ext cx="2860396" cy="1586886"/>
          </a:xfrm>
          <a:prstGeom prst="rect">
            <a:avLst/>
          </a:prstGeom>
        </p:spPr>
      </p:pic>
      <p:sp>
        <p:nvSpPr>
          <p:cNvPr id="16" name="그림 개체 틀 5">
            <a:extLst>
              <a:ext uri="{FF2B5EF4-FFF2-40B4-BE49-F238E27FC236}">
                <a16:creationId xmlns:a16="http://schemas.microsoft.com/office/drawing/2014/main" id="{9CB21D18-E12B-4563-895B-54F723493673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179468" y="866775"/>
            <a:ext cx="3779045" cy="5029200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17314693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A588B9F3-2A7F-48E3-892E-2C6E7DA6335E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9331603" y="0"/>
            <a:ext cx="2860396" cy="3002469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556A4024-A06D-4738-82DA-2652C21E8A9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r="53003" b="6017"/>
          <a:stretch/>
        </p:blipFill>
        <p:spPr>
          <a:xfrm>
            <a:off x="-1" y="3819273"/>
            <a:ext cx="5729843" cy="303872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9E8424AD-96BB-4DEC-8B0F-24146886F48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402656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F3D7A6C7-0207-480E-90CF-3EAD25EB3B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28986" r="19162"/>
          <a:stretch/>
        </p:blipFill>
        <p:spPr>
          <a:xfrm flipH="1">
            <a:off x="-1" y="-1"/>
            <a:ext cx="2637545" cy="1891391"/>
          </a:xfrm>
          <a:prstGeom prst="rect">
            <a:avLst/>
          </a:prstGeom>
        </p:spPr>
      </p:pic>
      <p:sp>
        <p:nvSpPr>
          <p:cNvPr id="16" name="그림 개체 틀 8">
            <a:extLst>
              <a:ext uri="{FF2B5EF4-FFF2-40B4-BE49-F238E27FC236}">
                <a16:creationId xmlns:a16="http://schemas.microsoft.com/office/drawing/2014/main" id="{A574CC00-725E-4C46-9F4F-DDAEF1E6314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592931" y="838318"/>
            <a:ext cx="6746582" cy="4597400"/>
          </a:xfrm>
          <a:prstGeom prst="roundRect">
            <a:avLst>
              <a:gd name="adj" fmla="val 100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1731516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606A2C91-2897-4B3D-A213-1C21A93FEE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F6033FB-8423-4B31-9A95-528B81CBEBF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2" name="그래픽 21">
            <a:extLst>
              <a:ext uri="{FF2B5EF4-FFF2-40B4-BE49-F238E27FC236}">
                <a16:creationId xmlns:a16="http://schemas.microsoft.com/office/drawing/2014/main" id="{C3C06D12-D6EB-4B10-B14D-F7DF4B782D3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402657" y="388755"/>
            <a:ext cx="11386686" cy="6080491"/>
          </a:xfrm>
          <a:prstGeom prst="rect">
            <a:avLst/>
          </a:prstGeom>
          <a:effectLst>
            <a:outerShdw dist="127000" dir="2700000" algn="tl" rotWithShape="0">
              <a:srgbClr val="FD8E27">
                <a:alpha val="25000"/>
              </a:srgbClr>
            </a:outerShdw>
          </a:effectLst>
        </p:spPr>
      </p:pic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03828F99-0AF3-4463-8056-1655DA62A4B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E2C6F4FB-8BBD-4BDF-B34A-1A890EA4109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29" Type="http://schemas.openxmlformats.org/officeDocument/2006/relationships/slideLayout" Target="../slideLayouts/slideLayout29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slideLayout" Target="../slideLayouts/slideLayout28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Relationship Id="rId30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2E0B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701" r:id="rId2"/>
    <p:sldLayoutId id="2147483715" r:id="rId3"/>
    <p:sldLayoutId id="2147483716" r:id="rId4"/>
    <p:sldLayoutId id="2147483688" r:id="rId5"/>
    <p:sldLayoutId id="2147483689" r:id="rId6"/>
    <p:sldLayoutId id="2147483690" r:id="rId7"/>
    <p:sldLayoutId id="2147483691" r:id="rId8"/>
    <p:sldLayoutId id="2147483692" r:id="rId9"/>
    <p:sldLayoutId id="2147483693" r:id="rId10"/>
    <p:sldLayoutId id="2147483694" r:id="rId11"/>
    <p:sldLayoutId id="2147483695" r:id="rId12"/>
    <p:sldLayoutId id="2147483696" r:id="rId13"/>
    <p:sldLayoutId id="2147483697" r:id="rId14"/>
    <p:sldLayoutId id="2147483698" r:id="rId15"/>
    <p:sldLayoutId id="2147483699" r:id="rId16"/>
    <p:sldLayoutId id="2147483700" r:id="rId17"/>
    <p:sldLayoutId id="2147483702" r:id="rId18"/>
    <p:sldLayoutId id="2147483703" r:id="rId19"/>
    <p:sldLayoutId id="2147483704" r:id="rId20"/>
    <p:sldLayoutId id="2147483705" r:id="rId21"/>
    <p:sldLayoutId id="2147483706" r:id="rId22"/>
    <p:sldLayoutId id="2147483707" r:id="rId23"/>
    <p:sldLayoutId id="2147483708" r:id="rId24"/>
    <p:sldLayoutId id="2147483709" r:id="rId25"/>
    <p:sldLayoutId id="2147483710" r:id="rId26"/>
    <p:sldLayoutId id="2147483711" r:id="rId27"/>
    <p:sldLayoutId id="2147483687" r:id="rId28"/>
    <p:sldLayoutId id="2147483664" r:id="rId29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50.svg"/><Relationship Id="rId2" Type="http://schemas.openxmlformats.org/officeDocument/2006/relationships/image" Target="../media/image49.png"/><Relationship Id="rId1" Type="http://schemas.openxmlformats.org/officeDocument/2006/relationships/slideLayout" Target="../slideLayouts/slideLayout20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sv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21.xml"/><Relationship Id="rId5" Type="http://schemas.openxmlformats.org/officeDocument/2006/relationships/image" Target="../media/image18.svg"/><Relationship Id="rId4" Type="http://schemas.openxmlformats.org/officeDocument/2006/relationships/image" Target="../media/image17.pn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52.svg"/><Relationship Id="rId7" Type="http://schemas.openxmlformats.org/officeDocument/2006/relationships/image" Target="../media/image56.svg"/><Relationship Id="rId2" Type="http://schemas.openxmlformats.org/officeDocument/2006/relationships/image" Target="../media/image51.png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55.png"/><Relationship Id="rId5" Type="http://schemas.openxmlformats.org/officeDocument/2006/relationships/image" Target="../media/image54.svg"/><Relationship Id="rId4" Type="http://schemas.openxmlformats.org/officeDocument/2006/relationships/image" Target="../media/image53.png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sv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10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58.svg"/><Relationship Id="rId2" Type="http://schemas.openxmlformats.org/officeDocument/2006/relationships/image" Target="../media/image57.png"/><Relationship Id="rId1" Type="http://schemas.openxmlformats.org/officeDocument/2006/relationships/slideLayout" Target="../slideLayouts/slideLayout12.xml"/><Relationship Id="rId5" Type="http://schemas.openxmlformats.org/officeDocument/2006/relationships/image" Target="../media/image60.svg"/><Relationship Id="rId4" Type="http://schemas.openxmlformats.org/officeDocument/2006/relationships/image" Target="../media/image59.png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62.svg"/><Relationship Id="rId2" Type="http://schemas.openxmlformats.org/officeDocument/2006/relationships/image" Target="../media/image61.png"/><Relationship Id="rId1" Type="http://schemas.openxmlformats.org/officeDocument/2006/relationships/slideLayout" Target="../slideLayouts/slideLayout13.xml"/><Relationship Id="rId5" Type="http://schemas.openxmlformats.org/officeDocument/2006/relationships/image" Target="../media/image64.svg"/><Relationship Id="rId4" Type="http://schemas.openxmlformats.org/officeDocument/2006/relationships/image" Target="../media/image63.pn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66.png"/><Relationship Id="rId2" Type="http://schemas.openxmlformats.org/officeDocument/2006/relationships/image" Target="../media/image65.png"/><Relationship Id="rId1" Type="http://schemas.openxmlformats.org/officeDocument/2006/relationships/slideLayout" Target="../slideLayouts/slideLayout25.xml"/><Relationship Id="rId5" Type="http://schemas.openxmlformats.org/officeDocument/2006/relationships/image" Target="../media/image14.svg"/><Relationship Id="rId4" Type="http://schemas.openxmlformats.org/officeDocument/2006/relationships/image" Target="../media/image13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3.png"/><Relationship Id="rId2" Type="http://schemas.openxmlformats.org/officeDocument/2006/relationships/image" Target="../media/image67.png"/><Relationship Id="rId1" Type="http://schemas.openxmlformats.org/officeDocument/2006/relationships/slideLayout" Target="../slideLayouts/slideLayout26.xml"/><Relationship Id="rId4" Type="http://schemas.openxmlformats.org/officeDocument/2006/relationships/image" Target="../media/image14.svg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5.png"/><Relationship Id="rId2" Type="http://schemas.openxmlformats.org/officeDocument/2006/relationships/image" Target="../media/image68.png"/><Relationship Id="rId1" Type="http://schemas.openxmlformats.org/officeDocument/2006/relationships/slideLayout" Target="../slideLayouts/slideLayout27.xml"/><Relationship Id="rId4" Type="http://schemas.openxmlformats.org/officeDocument/2006/relationships/image" Target="../media/image16.svg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9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9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9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12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acifico" TargetMode="External"/><Relationship Id="rId2" Type="http://schemas.openxmlformats.org/officeDocument/2006/relationships/image" Target="../media/image69.png"/><Relationship Id="rId1" Type="http://schemas.openxmlformats.org/officeDocument/2006/relationships/slideLayout" Target="../slideLayouts/slideLayout29.xml"/><Relationship Id="rId4" Type="http://schemas.openxmlformats.org/officeDocument/2006/relationships/hyperlink" Target="https://fonts.google.com/specimen/Dosis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D8F3543C-E69E-47FE-9F28-79C43FE38637}"/>
              </a:ext>
            </a:extLst>
          </p:cNvPr>
          <p:cNvSpPr txBox="1"/>
          <p:nvPr/>
        </p:nvSpPr>
        <p:spPr>
          <a:xfrm>
            <a:off x="3014133" y="1984329"/>
            <a:ext cx="6163734" cy="2031325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5400" dirty="0">
                <a:solidFill>
                  <a:srgbClr val="331B18"/>
                </a:solidFill>
                <a:latin typeface="+mj-lt"/>
                <a:cs typeface="Arial" panose="020B0604020202020204" pitchFamily="34" charset="0"/>
              </a:rPr>
              <a:t>Thanksgiving</a:t>
            </a:r>
          </a:p>
          <a:p>
            <a:pPr algn="ctr"/>
            <a:r>
              <a:rPr lang="en-US" altLang="ko-KR" sz="7200" dirty="0">
                <a:solidFill>
                  <a:srgbClr val="331B18"/>
                </a:solidFill>
                <a:latin typeface="+mj-lt"/>
                <a:cs typeface="Arial" panose="020B0604020202020204" pitchFamily="34" charset="0"/>
              </a:rPr>
              <a:t>Food</a:t>
            </a:r>
            <a:endParaRPr lang="ko-KR" altLang="en-US" sz="7200" dirty="0">
              <a:solidFill>
                <a:srgbClr val="331B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E47E7907-FC81-4867-A3EF-47A5517ECF43}"/>
              </a:ext>
            </a:extLst>
          </p:cNvPr>
          <p:cNvSpPr txBox="1"/>
          <p:nvPr/>
        </p:nvSpPr>
        <p:spPr>
          <a:xfrm>
            <a:off x="3014133" y="3849467"/>
            <a:ext cx="6163734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B18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rgbClr val="331B18"/>
              </a:solidFill>
              <a:cs typeface="Arial" panose="020B0604020202020204" pitchFamily="34" charset="0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C49A75A2-A4EF-4B5B-9693-E2DC52541CC9}"/>
              </a:ext>
            </a:extLst>
          </p:cNvPr>
          <p:cNvSpPr txBox="1"/>
          <p:nvPr/>
        </p:nvSpPr>
        <p:spPr>
          <a:xfrm>
            <a:off x="4326466" y="4397601"/>
            <a:ext cx="3539068" cy="476071"/>
          </a:xfrm>
          <a:prstGeom prst="roundRect">
            <a:avLst>
              <a:gd name="adj" fmla="val 50000"/>
            </a:avLst>
          </a:prstGeom>
          <a:solidFill>
            <a:srgbClr val="D02520"/>
          </a:solidFill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F9F2E3"/>
                </a:solidFill>
              </a:rPr>
              <a:t>COMPANY NAME  /  00. 00. 20XX</a:t>
            </a:r>
            <a:endParaRPr lang="ko-KR" altLang="en-US" sz="1600" dirty="0">
              <a:solidFill>
                <a:srgbClr val="F9F2E3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TextBox 16">
            <a:extLst>
              <a:ext uri="{FF2B5EF4-FFF2-40B4-BE49-F238E27FC236}">
                <a16:creationId xmlns:a16="http://schemas.microsoft.com/office/drawing/2014/main" id="{69A5A4B8-4E23-4D81-8B71-72EADFD1C976}"/>
              </a:ext>
            </a:extLst>
          </p:cNvPr>
          <p:cNvSpPr txBox="1"/>
          <p:nvPr/>
        </p:nvSpPr>
        <p:spPr>
          <a:xfrm>
            <a:off x="2339073" y="2857426"/>
            <a:ext cx="33344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endParaRPr lang="en-US" altLang="ko-KR" sz="1400" dirty="0">
              <a:solidFill>
                <a:srgbClr val="331B18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endParaRPr lang="en-US" altLang="ko-KR" sz="1400" dirty="0">
              <a:solidFill>
                <a:srgbClr val="331B18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BE8A00D5-0295-4D77-AB38-4A7B11D02ED4}"/>
              </a:ext>
            </a:extLst>
          </p:cNvPr>
          <p:cNvSpPr/>
          <p:nvPr/>
        </p:nvSpPr>
        <p:spPr>
          <a:xfrm>
            <a:off x="2300973" y="2380414"/>
            <a:ext cx="3334425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8EA93767-088C-42E8-960C-F1B686463DCA}"/>
              </a:ext>
            </a:extLst>
          </p:cNvPr>
          <p:cNvSpPr/>
          <p:nvPr/>
        </p:nvSpPr>
        <p:spPr>
          <a:xfrm>
            <a:off x="1645331" y="2304026"/>
            <a:ext cx="92211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01</a:t>
            </a:r>
            <a:endParaRPr lang="ko-KR" altLang="en-US" sz="28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045DA79-677D-4FCB-A79F-D7670B1340E9}"/>
              </a:ext>
            </a:extLst>
          </p:cNvPr>
          <p:cNvSpPr txBox="1"/>
          <p:nvPr/>
        </p:nvSpPr>
        <p:spPr>
          <a:xfrm>
            <a:off x="7212244" y="2857426"/>
            <a:ext cx="33344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endParaRPr lang="en-US" altLang="ko-KR" sz="1400" dirty="0">
              <a:solidFill>
                <a:srgbClr val="331B18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endParaRPr lang="en-US" altLang="ko-KR" sz="1400" dirty="0">
              <a:solidFill>
                <a:srgbClr val="331B18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0044E3D5-BC88-4CBA-8BC9-2FD42143BB25}"/>
              </a:ext>
            </a:extLst>
          </p:cNvPr>
          <p:cNvSpPr/>
          <p:nvPr/>
        </p:nvSpPr>
        <p:spPr>
          <a:xfrm>
            <a:off x="7174144" y="2380414"/>
            <a:ext cx="3334425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7CA2C146-0202-4627-BBC7-7FD2C8C5DAAF}"/>
              </a:ext>
            </a:extLst>
          </p:cNvPr>
          <p:cNvSpPr/>
          <p:nvPr/>
        </p:nvSpPr>
        <p:spPr>
          <a:xfrm>
            <a:off x="6518502" y="2304026"/>
            <a:ext cx="92211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02</a:t>
            </a:r>
            <a:endParaRPr lang="ko-KR" altLang="en-US" sz="28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169087AE-E4B0-4E75-BB76-5D3D611B0C78}"/>
              </a:ext>
            </a:extLst>
          </p:cNvPr>
          <p:cNvSpPr txBox="1"/>
          <p:nvPr/>
        </p:nvSpPr>
        <p:spPr>
          <a:xfrm>
            <a:off x="2339073" y="4688803"/>
            <a:ext cx="33344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endParaRPr lang="en-US" altLang="ko-KR" sz="1400" dirty="0">
              <a:solidFill>
                <a:srgbClr val="331B18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endParaRPr lang="en-US" altLang="ko-KR" sz="1400" dirty="0">
              <a:solidFill>
                <a:srgbClr val="331B18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2FC5F01C-2DD0-474A-BDE7-70E09B28987D}"/>
              </a:ext>
            </a:extLst>
          </p:cNvPr>
          <p:cNvSpPr/>
          <p:nvPr/>
        </p:nvSpPr>
        <p:spPr>
          <a:xfrm>
            <a:off x="2300973" y="4211791"/>
            <a:ext cx="3334425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CE946A60-21AB-4761-8D0D-1C4A8CBFA17A}"/>
              </a:ext>
            </a:extLst>
          </p:cNvPr>
          <p:cNvSpPr/>
          <p:nvPr/>
        </p:nvSpPr>
        <p:spPr>
          <a:xfrm>
            <a:off x="1645331" y="4135403"/>
            <a:ext cx="92211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03</a:t>
            </a:r>
            <a:endParaRPr lang="ko-KR" altLang="en-US" sz="28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1B23BC4-8AC6-4814-BD64-097FD7973B7A}"/>
              </a:ext>
            </a:extLst>
          </p:cNvPr>
          <p:cNvSpPr txBox="1"/>
          <p:nvPr/>
        </p:nvSpPr>
        <p:spPr>
          <a:xfrm>
            <a:off x="7212244" y="4688803"/>
            <a:ext cx="33344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endParaRPr lang="en-US" altLang="ko-KR" sz="1400" dirty="0">
              <a:solidFill>
                <a:srgbClr val="331B18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endParaRPr lang="en-US" altLang="ko-KR" sz="1400" dirty="0">
              <a:solidFill>
                <a:srgbClr val="331B18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8822BDE8-C933-480F-82B7-516091CF0701}"/>
              </a:ext>
            </a:extLst>
          </p:cNvPr>
          <p:cNvSpPr/>
          <p:nvPr/>
        </p:nvSpPr>
        <p:spPr>
          <a:xfrm>
            <a:off x="7174144" y="4211791"/>
            <a:ext cx="3334425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A8309A4E-24CA-41C4-B920-9636D4BA1BA9}"/>
              </a:ext>
            </a:extLst>
          </p:cNvPr>
          <p:cNvSpPr/>
          <p:nvPr/>
        </p:nvSpPr>
        <p:spPr>
          <a:xfrm>
            <a:off x="6518502" y="4135403"/>
            <a:ext cx="92211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04</a:t>
            </a:r>
            <a:endParaRPr lang="ko-KR" altLang="en-US" sz="28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0B816FD3-998E-4112-A0BA-01F36404FF93}"/>
              </a:ext>
            </a:extLst>
          </p:cNvPr>
          <p:cNvSpPr txBox="1"/>
          <p:nvPr/>
        </p:nvSpPr>
        <p:spPr>
          <a:xfrm>
            <a:off x="2644577" y="1430534"/>
            <a:ext cx="675452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331B18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200" dirty="0">
              <a:solidFill>
                <a:srgbClr val="331B18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28153707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TextBox 31">
            <a:extLst>
              <a:ext uri="{FF2B5EF4-FFF2-40B4-BE49-F238E27FC236}">
                <a16:creationId xmlns:a16="http://schemas.microsoft.com/office/drawing/2014/main" id="{A1493710-787F-4B8D-9FBE-235E16A96DAF}"/>
              </a:ext>
            </a:extLst>
          </p:cNvPr>
          <p:cNvSpPr txBox="1"/>
          <p:nvPr/>
        </p:nvSpPr>
        <p:spPr>
          <a:xfrm>
            <a:off x="2718736" y="1215976"/>
            <a:ext cx="6754528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dirty="0">
                <a:solidFill>
                  <a:srgbClr val="331B18"/>
                </a:solidFill>
              </a:rPr>
              <a:t>Agenda</a:t>
            </a:r>
            <a:endParaRPr lang="ko-KR" altLang="en-US" dirty="0">
              <a:solidFill>
                <a:srgbClr val="331B18"/>
              </a:solidFill>
            </a:endParaRPr>
          </a:p>
        </p:txBody>
      </p:sp>
      <p:sp>
        <p:nvSpPr>
          <p:cNvPr id="33" name="타원 32">
            <a:extLst>
              <a:ext uri="{FF2B5EF4-FFF2-40B4-BE49-F238E27FC236}">
                <a16:creationId xmlns:a16="http://schemas.microsoft.com/office/drawing/2014/main" id="{DCB7A0CF-442E-42E0-8B53-73F4E62C6B72}"/>
              </a:ext>
            </a:extLst>
          </p:cNvPr>
          <p:cNvSpPr/>
          <p:nvPr/>
        </p:nvSpPr>
        <p:spPr>
          <a:xfrm>
            <a:off x="5466173" y="2767991"/>
            <a:ext cx="1259658" cy="1259656"/>
          </a:xfrm>
          <a:prstGeom prst="ellipse">
            <a:avLst/>
          </a:prstGeom>
          <a:solidFill>
            <a:srgbClr val="D02520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F9F2E3"/>
              </a:solidFill>
              <a:latin typeface="+mj-lt"/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B9F4FF74-A9DA-4352-B587-D793F309B3D3}"/>
              </a:ext>
            </a:extLst>
          </p:cNvPr>
          <p:cNvSpPr/>
          <p:nvPr/>
        </p:nvSpPr>
        <p:spPr>
          <a:xfrm>
            <a:off x="4914586" y="4421432"/>
            <a:ext cx="2362828" cy="830997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2400" dirty="0">
                <a:solidFill>
                  <a:srgbClr val="331B18"/>
                </a:solidFill>
              </a:rPr>
              <a:t> </a:t>
            </a:r>
            <a:r>
              <a:rPr lang="en-US" altLang="ko-KR" sz="2400" dirty="0" err="1">
                <a:solidFill>
                  <a:srgbClr val="331B18"/>
                </a:solidFill>
              </a:rPr>
              <a:t>adipiscing</a:t>
            </a:r>
            <a:r>
              <a:rPr lang="en-US" altLang="ko-KR" sz="2400" dirty="0">
                <a:solidFill>
                  <a:srgbClr val="331B18"/>
                </a:solidFill>
              </a:rPr>
              <a:t> </a:t>
            </a:r>
            <a:r>
              <a:rPr lang="en-US" altLang="ko-KR" sz="2400" dirty="0" err="1">
                <a:solidFill>
                  <a:srgbClr val="331B18"/>
                </a:solidFill>
              </a:rPr>
              <a:t>elit</a:t>
            </a:r>
            <a:endParaRPr lang="en-US" altLang="ko-KR" sz="2400" dirty="0">
              <a:solidFill>
                <a:srgbClr val="331B18"/>
              </a:solidFill>
            </a:endParaRPr>
          </a:p>
        </p:txBody>
      </p: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B0DD3416-2DA9-4DB9-BAE6-06FB44156368}"/>
              </a:ext>
            </a:extLst>
          </p:cNvPr>
          <p:cNvGrpSpPr/>
          <p:nvPr/>
        </p:nvGrpSpPr>
        <p:grpSpPr>
          <a:xfrm>
            <a:off x="5840519" y="3128057"/>
            <a:ext cx="511634" cy="524832"/>
            <a:chOff x="2772242" y="1560385"/>
            <a:chExt cx="376198" cy="385905"/>
          </a:xfrm>
          <a:solidFill>
            <a:srgbClr val="F9F2E3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BE60E1D7-4D05-4281-BC4E-F96E5381CD6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17F4230E-CECF-4A1B-B900-81E721A946C0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616DE4B-FA3A-4B2D-B35A-E140AEEC2DA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3B34EAE-6012-4AB6-992F-D138AD958019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</p:grpSp>
      <p:sp>
        <p:nvSpPr>
          <p:cNvPr id="40" name="타원 39">
            <a:extLst>
              <a:ext uri="{FF2B5EF4-FFF2-40B4-BE49-F238E27FC236}">
                <a16:creationId xmlns:a16="http://schemas.microsoft.com/office/drawing/2014/main" id="{D5E6A734-EA0D-419A-A9AF-A1F92CA5B2AC}"/>
              </a:ext>
            </a:extLst>
          </p:cNvPr>
          <p:cNvSpPr/>
          <p:nvPr/>
        </p:nvSpPr>
        <p:spPr>
          <a:xfrm>
            <a:off x="2321743" y="2767991"/>
            <a:ext cx="1259658" cy="1259656"/>
          </a:xfrm>
          <a:prstGeom prst="ellipse">
            <a:avLst/>
          </a:prstGeom>
          <a:solidFill>
            <a:srgbClr val="D02520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F9F2E3"/>
              </a:solidFill>
              <a:latin typeface="+mj-lt"/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4F925359-CF90-427F-9F09-89304865DD29}"/>
              </a:ext>
            </a:extLst>
          </p:cNvPr>
          <p:cNvSpPr/>
          <p:nvPr/>
        </p:nvSpPr>
        <p:spPr>
          <a:xfrm>
            <a:off x="1770157" y="4421432"/>
            <a:ext cx="2362828" cy="830997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2400" dirty="0" err="1">
                <a:solidFill>
                  <a:srgbClr val="331B18"/>
                </a:solidFill>
              </a:rPr>
              <a:t>amet</a:t>
            </a:r>
            <a:endParaRPr lang="en-US" altLang="ko-KR" sz="2400" dirty="0">
              <a:solidFill>
                <a:srgbClr val="331B18"/>
              </a:solidFill>
            </a:endParaRPr>
          </a:p>
        </p:txBody>
      </p:sp>
      <p:grpSp>
        <p:nvGrpSpPr>
          <p:cNvPr id="42" name="그룹 41">
            <a:extLst>
              <a:ext uri="{FF2B5EF4-FFF2-40B4-BE49-F238E27FC236}">
                <a16:creationId xmlns:a16="http://schemas.microsoft.com/office/drawing/2014/main" id="{A6D1EF6B-B00B-4D18-A4C2-136CAFF9A79A}"/>
              </a:ext>
            </a:extLst>
          </p:cNvPr>
          <p:cNvGrpSpPr/>
          <p:nvPr/>
        </p:nvGrpSpPr>
        <p:grpSpPr>
          <a:xfrm>
            <a:off x="2750783" y="3122713"/>
            <a:ext cx="401576" cy="535520"/>
            <a:chOff x="3471472" y="902398"/>
            <a:chExt cx="295275" cy="393763"/>
          </a:xfrm>
          <a:solidFill>
            <a:srgbClr val="F9F2E3"/>
          </a:solidFill>
        </p:grpSpPr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058A2EDE-8B0B-4D06-B3A7-483176A208DB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55A06A7D-1805-4B52-A88A-88606DC2F968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</p:grpSp>
      <p:sp>
        <p:nvSpPr>
          <p:cNvPr id="45" name="타원 44">
            <a:extLst>
              <a:ext uri="{FF2B5EF4-FFF2-40B4-BE49-F238E27FC236}">
                <a16:creationId xmlns:a16="http://schemas.microsoft.com/office/drawing/2014/main" id="{00DF0B8D-EC67-460C-ABBF-0BFC02EE160E}"/>
              </a:ext>
            </a:extLst>
          </p:cNvPr>
          <p:cNvSpPr/>
          <p:nvPr/>
        </p:nvSpPr>
        <p:spPr>
          <a:xfrm>
            <a:off x="8615459" y="2767991"/>
            <a:ext cx="1259658" cy="1259656"/>
          </a:xfrm>
          <a:prstGeom prst="ellipse">
            <a:avLst/>
          </a:prstGeom>
          <a:solidFill>
            <a:srgbClr val="D02520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F9F2E3"/>
              </a:solidFill>
              <a:latin typeface="+mj-lt"/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61F9DF04-5557-47B5-9182-148F67FEDA33}"/>
              </a:ext>
            </a:extLst>
          </p:cNvPr>
          <p:cNvSpPr/>
          <p:nvPr/>
        </p:nvSpPr>
        <p:spPr>
          <a:xfrm>
            <a:off x="8063872" y="4421432"/>
            <a:ext cx="2362828" cy="830997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B18"/>
                </a:solidFill>
              </a:rPr>
              <a:t>Sed do </a:t>
            </a:r>
            <a:r>
              <a:rPr lang="en-US" altLang="ko-KR" sz="2400" dirty="0" err="1">
                <a:solidFill>
                  <a:srgbClr val="331B18"/>
                </a:solidFill>
              </a:rPr>
              <a:t>eiusmod</a:t>
            </a:r>
            <a:r>
              <a:rPr lang="en-US" altLang="ko-KR" sz="2400" dirty="0">
                <a:solidFill>
                  <a:srgbClr val="331B18"/>
                </a:solidFill>
              </a:rPr>
              <a:t> </a:t>
            </a:r>
            <a:r>
              <a:rPr lang="en-US" altLang="ko-KR" sz="2400" dirty="0" err="1">
                <a:solidFill>
                  <a:srgbClr val="331B18"/>
                </a:solidFill>
              </a:rPr>
              <a:t>tempor</a:t>
            </a:r>
            <a:endParaRPr lang="en-US" altLang="ko-KR" sz="2400" dirty="0">
              <a:solidFill>
                <a:srgbClr val="331B18"/>
              </a:solidFill>
            </a:endParaRPr>
          </a:p>
        </p:txBody>
      </p:sp>
      <p:grpSp>
        <p:nvGrpSpPr>
          <p:cNvPr id="47" name="그룹 46">
            <a:extLst>
              <a:ext uri="{FF2B5EF4-FFF2-40B4-BE49-F238E27FC236}">
                <a16:creationId xmlns:a16="http://schemas.microsoft.com/office/drawing/2014/main" id="{AD158D64-5938-4F07-925D-3A829B22D0CF}"/>
              </a:ext>
            </a:extLst>
          </p:cNvPr>
          <p:cNvGrpSpPr/>
          <p:nvPr/>
        </p:nvGrpSpPr>
        <p:grpSpPr>
          <a:xfrm>
            <a:off x="8962426" y="3124916"/>
            <a:ext cx="531118" cy="531114"/>
            <a:chOff x="752656" y="1562597"/>
            <a:chExt cx="390525" cy="390525"/>
          </a:xfrm>
          <a:solidFill>
            <a:srgbClr val="F9F2E3"/>
          </a:solidFill>
        </p:grpSpPr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C2D77787-9836-4DA6-9072-ECCA6E181DCB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56D8D9A4-184F-48F1-A871-E19DB430F543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401338DB-B0BC-40D7-A66F-90CBDE8CF41F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2C15FB5E-09C3-43CB-8962-16860B6962E8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8DCAACD5-ADA7-4BCB-81A5-9F16384E3003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F9F2E3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495979098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TextBox 25">
            <a:extLst>
              <a:ext uri="{FF2B5EF4-FFF2-40B4-BE49-F238E27FC236}">
                <a16:creationId xmlns:a16="http://schemas.microsoft.com/office/drawing/2014/main" id="{7515F538-ED70-4804-8857-32EF2C3024A8}"/>
              </a:ext>
            </a:extLst>
          </p:cNvPr>
          <p:cNvSpPr txBox="1"/>
          <p:nvPr/>
        </p:nvSpPr>
        <p:spPr>
          <a:xfrm>
            <a:off x="3606800" y="2644171"/>
            <a:ext cx="4978400" cy="156966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4800" dirty="0">
                <a:solidFill>
                  <a:srgbClr val="331B18"/>
                </a:solidFill>
                <a:latin typeface="+mj-lt"/>
                <a:cs typeface="Arial" panose="020B0604020202020204" pitchFamily="34" charset="0"/>
              </a:rPr>
              <a:t>Section Break</a:t>
            </a:r>
          </a:p>
          <a:p>
            <a:pPr algn="ctr"/>
            <a:r>
              <a:rPr lang="en-US" altLang="ko-KR" sz="4800" dirty="0">
                <a:solidFill>
                  <a:srgbClr val="331B18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4800" dirty="0">
              <a:solidFill>
                <a:srgbClr val="331B18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668047032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66F4E5D9-32E3-40F2-AF00-5917E2AEC037}"/>
              </a:ext>
            </a:extLst>
          </p:cNvPr>
          <p:cNvSpPr txBox="1"/>
          <p:nvPr/>
        </p:nvSpPr>
        <p:spPr>
          <a:xfrm>
            <a:off x="2603945" y="1668986"/>
            <a:ext cx="698411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600" b="0" dirty="0">
                <a:solidFill>
                  <a:srgbClr val="331B18"/>
                </a:solidFill>
              </a:rPr>
              <a:t>Section Break Slide Title</a:t>
            </a:r>
            <a:endParaRPr lang="ko-KR" altLang="en-US" sz="3600" b="0" dirty="0">
              <a:solidFill>
                <a:srgbClr val="331B18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C8DD3D33-9EB5-4901-B10B-CCC95ACBF552}"/>
              </a:ext>
            </a:extLst>
          </p:cNvPr>
          <p:cNvSpPr txBox="1"/>
          <p:nvPr/>
        </p:nvSpPr>
        <p:spPr>
          <a:xfrm>
            <a:off x="914398" y="4450349"/>
            <a:ext cx="21814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8019EA79-18FD-493E-9A6D-55D27B3D7D65}"/>
              </a:ext>
            </a:extLst>
          </p:cNvPr>
          <p:cNvSpPr/>
          <p:nvPr/>
        </p:nvSpPr>
        <p:spPr>
          <a:xfrm>
            <a:off x="914398" y="4018960"/>
            <a:ext cx="218144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BB8789FE-AD90-4FFA-99E2-34987D653B38}"/>
              </a:ext>
            </a:extLst>
          </p:cNvPr>
          <p:cNvSpPr/>
          <p:nvPr/>
        </p:nvSpPr>
        <p:spPr>
          <a:xfrm>
            <a:off x="1562270" y="3426551"/>
            <a:ext cx="77160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01</a:t>
            </a:r>
            <a:endParaRPr lang="ko-KR" altLang="en-US" sz="28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61F4DBC5-D0F6-4475-8F13-E8443AF128AF}"/>
              </a:ext>
            </a:extLst>
          </p:cNvPr>
          <p:cNvSpPr txBox="1"/>
          <p:nvPr/>
        </p:nvSpPr>
        <p:spPr>
          <a:xfrm>
            <a:off x="3641649" y="4450349"/>
            <a:ext cx="21814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24867CC3-6CC3-4A8B-8FA3-4C4A51A89A6C}"/>
              </a:ext>
            </a:extLst>
          </p:cNvPr>
          <p:cNvSpPr/>
          <p:nvPr/>
        </p:nvSpPr>
        <p:spPr>
          <a:xfrm>
            <a:off x="3641649" y="4018960"/>
            <a:ext cx="218144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ADC6240D-E37D-47E9-BF25-CAE02C0ADF4F}"/>
              </a:ext>
            </a:extLst>
          </p:cNvPr>
          <p:cNvSpPr/>
          <p:nvPr/>
        </p:nvSpPr>
        <p:spPr>
          <a:xfrm>
            <a:off x="4274528" y="3426551"/>
            <a:ext cx="875322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02</a:t>
            </a:r>
            <a:endParaRPr lang="ko-KR" altLang="en-US" sz="28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FB018E59-9488-47A3-B459-C648F7A0926E}"/>
              </a:ext>
            </a:extLst>
          </p:cNvPr>
          <p:cNvSpPr txBox="1"/>
          <p:nvPr/>
        </p:nvSpPr>
        <p:spPr>
          <a:xfrm>
            <a:off x="6368900" y="4450349"/>
            <a:ext cx="21814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462FA263-8193-455B-83B7-51BB9649C858}"/>
              </a:ext>
            </a:extLst>
          </p:cNvPr>
          <p:cNvSpPr/>
          <p:nvPr/>
        </p:nvSpPr>
        <p:spPr>
          <a:xfrm>
            <a:off x="6368900" y="4018960"/>
            <a:ext cx="218144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6B3C555C-6F37-430E-A67E-59792233E6EF}"/>
              </a:ext>
            </a:extLst>
          </p:cNvPr>
          <p:cNvSpPr/>
          <p:nvPr/>
        </p:nvSpPr>
        <p:spPr>
          <a:xfrm>
            <a:off x="7002105" y="3426551"/>
            <a:ext cx="87306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03</a:t>
            </a:r>
            <a:endParaRPr lang="ko-KR" altLang="en-US" sz="28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4E5B9983-C217-4845-8FC8-DA85861669CC}"/>
              </a:ext>
            </a:extLst>
          </p:cNvPr>
          <p:cNvSpPr txBox="1"/>
          <p:nvPr/>
        </p:nvSpPr>
        <p:spPr>
          <a:xfrm>
            <a:off x="9096152" y="4450349"/>
            <a:ext cx="21814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57044D4A-15E2-4A11-B9E8-EF02C3CFB94D}"/>
              </a:ext>
            </a:extLst>
          </p:cNvPr>
          <p:cNvSpPr/>
          <p:nvPr/>
        </p:nvSpPr>
        <p:spPr>
          <a:xfrm>
            <a:off x="9096152" y="4018960"/>
            <a:ext cx="218144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276152D4-F481-4A3F-894E-C3E03A9B4459}"/>
              </a:ext>
            </a:extLst>
          </p:cNvPr>
          <p:cNvSpPr/>
          <p:nvPr/>
        </p:nvSpPr>
        <p:spPr>
          <a:xfrm>
            <a:off x="9730336" y="3426551"/>
            <a:ext cx="866302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04</a:t>
            </a:r>
            <a:endParaRPr lang="ko-KR" altLang="en-US" sz="2800" dirty="0">
              <a:solidFill>
                <a:srgbClr val="331B18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25572120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78869BC-079A-4A3E-949A-21511459673C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AF81DBC5-79BB-4B69-8A40-8EF6BF7CC35F}"/>
              </a:ext>
            </a:extLst>
          </p:cNvPr>
          <p:cNvSpPr txBox="1"/>
          <p:nvPr/>
        </p:nvSpPr>
        <p:spPr>
          <a:xfrm>
            <a:off x="1403884" y="2638955"/>
            <a:ext cx="4575054" cy="156966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 dolor sit </a:t>
            </a:r>
            <a:r>
              <a:rPr lang="en-US" altLang="ko-KR" sz="2400" dirty="0" err="1">
                <a:solidFill>
                  <a:srgbClr val="331B18"/>
                </a:solidFill>
                <a:latin typeface="+mj-lt"/>
              </a:rPr>
              <a:t>amet</a:t>
            </a:r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, </a:t>
            </a:r>
            <a:r>
              <a:rPr lang="en-US" altLang="ko-KR" sz="2400" dirty="0" err="1">
                <a:solidFill>
                  <a:srgbClr val="331B18"/>
                </a:solidFill>
                <a:latin typeface="+mj-lt"/>
              </a:rPr>
              <a:t>consectetur</a:t>
            </a:r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331B18"/>
                </a:solidFill>
                <a:latin typeface="+mj-lt"/>
              </a:rPr>
              <a:t>adipisicing</a:t>
            </a:r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331B18"/>
                </a:solidFill>
                <a:latin typeface="+mj-lt"/>
              </a:rPr>
              <a:t>elit</a:t>
            </a:r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, sed do </a:t>
            </a:r>
            <a:r>
              <a:rPr lang="en-US" altLang="ko-KR" sz="2400" dirty="0" err="1">
                <a:solidFill>
                  <a:srgbClr val="331B18"/>
                </a:solidFill>
                <a:latin typeface="+mj-lt"/>
              </a:rPr>
              <a:t>eiusmod</a:t>
            </a:r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331B18"/>
                </a:solidFill>
                <a:latin typeface="+mj-lt"/>
              </a:rPr>
              <a:t>tempor</a:t>
            </a:r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331B18"/>
                </a:solidFill>
                <a:latin typeface="+mj-lt"/>
              </a:rPr>
              <a:t>incididunt</a:t>
            </a:r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331B18"/>
                </a:solidFill>
                <a:latin typeface="+mj-lt"/>
              </a:rPr>
              <a:t>ut</a:t>
            </a:r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331B18"/>
                </a:solidFill>
                <a:latin typeface="+mj-lt"/>
              </a:rPr>
              <a:t>labore</a:t>
            </a:r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 et dolore magna </a:t>
            </a:r>
            <a:r>
              <a:rPr lang="en-US" altLang="ko-KR" sz="2400" dirty="0" err="1">
                <a:solidFill>
                  <a:srgbClr val="331B18"/>
                </a:solidFill>
                <a:latin typeface="+mj-lt"/>
              </a:rPr>
              <a:t>aliqua</a:t>
            </a:r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.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B915CEF8-7368-4994-B628-EDBEDA9306B2}"/>
              </a:ext>
            </a:extLst>
          </p:cNvPr>
          <p:cNvSpPr txBox="1"/>
          <p:nvPr/>
        </p:nvSpPr>
        <p:spPr>
          <a:xfrm>
            <a:off x="1403884" y="4487131"/>
            <a:ext cx="4575054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- john doe</a:t>
            </a: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7F2B31DB-38FC-48A0-8CD3-B19FD4B1664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403884" y="1928706"/>
            <a:ext cx="361416" cy="2624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27078203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TextBox 37">
            <a:extLst>
              <a:ext uri="{FF2B5EF4-FFF2-40B4-BE49-F238E27FC236}">
                <a16:creationId xmlns:a16="http://schemas.microsoft.com/office/drawing/2014/main" id="{CE3C2EF7-B8C1-45DB-9D14-D0C35CA1B887}"/>
              </a:ext>
            </a:extLst>
          </p:cNvPr>
          <p:cNvSpPr txBox="1"/>
          <p:nvPr/>
        </p:nvSpPr>
        <p:spPr>
          <a:xfrm>
            <a:off x="3133053" y="1015896"/>
            <a:ext cx="592589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60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2800" dirty="0">
                <a:solidFill>
                  <a:srgbClr val="331B18"/>
                </a:solidFill>
              </a:rPr>
              <a:t>Subject Title</a:t>
            </a:r>
            <a:endParaRPr lang="ko-KR" altLang="en-US" sz="2800" dirty="0">
              <a:solidFill>
                <a:srgbClr val="331B18"/>
              </a:solidFill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30322B41-252D-4A88-9C9D-AD407FF2BB91}"/>
              </a:ext>
            </a:extLst>
          </p:cNvPr>
          <p:cNvSpPr txBox="1"/>
          <p:nvPr/>
        </p:nvSpPr>
        <p:spPr>
          <a:xfrm>
            <a:off x="1930401" y="3072434"/>
            <a:ext cx="3741417" cy="73866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87" name="직사각형 86">
            <a:extLst>
              <a:ext uri="{FF2B5EF4-FFF2-40B4-BE49-F238E27FC236}">
                <a16:creationId xmlns:a16="http://schemas.microsoft.com/office/drawing/2014/main" id="{A9968762-889E-4601-B869-682C91D54C4D}"/>
              </a:ext>
            </a:extLst>
          </p:cNvPr>
          <p:cNvSpPr/>
          <p:nvPr/>
        </p:nvSpPr>
        <p:spPr>
          <a:xfrm>
            <a:off x="1930400" y="2720264"/>
            <a:ext cx="374141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A9D9524F-39A4-46F3-BFE4-12274681AB02}"/>
              </a:ext>
            </a:extLst>
          </p:cNvPr>
          <p:cNvSpPr txBox="1"/>
          <p:nvPr/>
        </p:nvSpPr>
        <p:spPr>
          <a:xfrm>
            <a:off x="6520183" y="3072434"/>
            <a:ext cx="3741417" cy="73866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89" name="직사각형 88">
            <a:extLst>
              <a:ext uri="{FF2B5EF4-FFF2-40B4-BE49-F238E27FC236}">
                <a16:creationId xmlns:a16="http://schemas.microsoft.com/office/drawing/2014/main" id="{60574F4E-0356-4DFC-8DED-F98B3C0FE379}"/>
              </a:ext>
            </a:extLst>
          </p:cNvPr>
          <p:cNvSpPr/>
          <p:nvPr/>
        </p:nvSpPr>
        <p:spPr>
          <a:xfrm>
            <a:off x="6520182" y="2720264"/>
            <a:ext cx="374141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</a:t>
            </a:r>
          </a:p>
        </p:txBody>
      </p:sp>
      <p:sp>
        <p:nvSpPr>
          <p:cNvPr id="90" name="TextBox 89">
            <a:extLst>
              <a:ext uri="{FF2B5EF4-FFF2-40B4-BE49-F238E27FC236}">
                <a16:creationId xmlns:a16="http://schemas.microsoft.com/office/drawing/2014/main" id="{9D2F754D-DC6C-49A8-96EF-493F13DCE053}"/>
              </a:ext>
            </a:extLst>
          </p:cNvPr>
          <p:cNvSpPr txBox="1"/>
          <p:nvPr/>
        </p:nvSpPr>
        <p:spPr>
          <a:xfrm>
            <a:off x="1930401" y="5119445"/>
            <a:ext cx="3741417" cy="73866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91" name="직사각형 90">
            <a:extLst>
              <a:ext uri="{FF2B5EF4-FFF2-40B4-BE49-F238E27FC236}">
                <a16:creationId xmlns:a16="http://schemas.microsoft.com/office/drawing/2014/main" id="{40FBFCCD-5F5B-4CED-8BBA-E1815F8D69F5}"/>
              </a:ext>
            </a:extLst>
          </p:cNvPr>
          <p:cNvSpPr/>
          <p:nvPr/>
        </p:nvSpPr>
        <p:spPr>
          <a:xfrm>
            <a:off x="1930400" y="4767275"/>
            <a:ext cx="374141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</a:t>
            </a:r>
          </a:p>
        </p:txBody>
      </p:sp>
      <p:sp>
        <p:nvSpPr>
          <p:cNvPr id="92" name="TextBox 91">
            <a:extLst>
              <a:ext uri="{FF2B5EF4-FFF2-40B4-BE49-F238E27FC236}">
                <a16:creationId xmlns:a16="http://schemas.microsoft.com/office/drawing/2014/main" id="{759D55A2-03CF-42A7-853D-937C742E2410}"/>
              </a:ext>
            </a:extLst>
          </p:cNvPr>
          <p:cNvSpPr txBox="1"/>
          <p:nvPr/>
        </p:nvSpPr>
        <p:spPr>
          <a:xfrm>
            <a:off x="6520183" y="5119445"/>
            <a:ext cx="3741417" cy="73866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93" name="직사각형 92">
            <a:extLst>
              <a:ext uri="{FF2B5EF4-FFF2-40B4-BE49-F238E27FC236}">
                <a16:creationId xmlns:a16="http://schemas.microsoft.com/office/drawing/2014/main" id="{3512CAB2-8B00-4A35-AABB-35965043A620}"/>
              </a:ext>
            </a:extLst>
          </p:cNvPr>
          <p:cNvSpPr/>
          <p:nvPr/>
        </p:nvSpPr>
        <p:spPr>
          <a:xfrm>
            <a:off x="6520182" y="4767275"/>
            <a:ext cx="374141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</a:t>
            </a:r>
          </a:p>
        </p:txBody>
      </p:sp>
      <p:grpSp>
        <p:nvGrpSpPr>
          <p:cNvPr id="94" name="그룹 93">
            <a:extLst>
              <a:ext uri="{FF2B5EF4-FFF2-40B4-BE49-F238E27FC236}">
                <a16:creationId xmlns:a16="http://schemas.microsoft.com/office/drawing/2014/main" id="{85220E7B-B068-4E68-8F2F-2DF8ED2B8E83}"/>
              </a:ext>
            </a:extLst>
          </p:cNvPr>
          <p:cNvGrpSpPr/>
          <p:nvPr/>
        </p:nvGrpSpPr>
        <p:grpSpPr>
          <a:xfrm>
            <a:off x="1977467" y="2218321"/>
            <a:ext cx="373602" cy="373602"/>
            <a:chOff x="2801293" y="892968"/>
            <a:chExt cx="390525" cy="390525"/>
          </a:xfrm>
          <a:solidFill>
            <a:srgbClr val="D02520"/>
          </a:solidFill>
        </p:grpSpPr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72219454-32BE-472A-87E8-0BAE4CCC855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52645A04-C2D4-4592-860B-1B7A9CD6943F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20540299-1A54-475E-81B8-BDFD24C15746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B3ECA6CA-4D3F-483D-BFE4-0D9228D0AFE6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54F32DE9-7727-4860-96FB-58EC6295D242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BC8331BD-C61C-40B8-8E1D-5DD3F9FA6194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</p:grpSp>
      <p:sp>
        <p:nvSpPr>
          <p:cNvPr id="101" name="자유형: 도형 100">
            <a:extLst>
              <a:ext uri="{FF2B5EF4-FFF2-40B4-BE49-F238E27FC236}">
                <a16:creationId xmlns:a16="http://schemas.microsoft.com/office/drawing/2014/main" id="{69BB6D0C-52F8-4A20-B1F5-97125DC19AAF}"/>
              </a:ext>
            </a:extLst>
          </p:cNvPr>
          <p:cNvSpPr/>
          <p:nvPr/>
        </p:nvSpPr>
        <p:spPr>
          <a:xfrm>
            <a:off x="2001312" y="4280054"/>
            <a:ext cx="373602" cy="373602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D0252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331B18"/>
              </a:solidFill>
            </a:endParaRPr>
          </a:p>
        </p:txBody>
      </p: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F90BE389-1B2E-4E9D-8CF6-47A0483BE375}"/>
              </a:ext>
            </a:extLst>
          </p:cNvPr>
          <p:cNvGrpSpPr/>
          <p:nvPr/>
        </p:nvGrpSpPr>
        <p:grpSpPr>
          <a:xfrm>
            <a:off x="6606946" y="2237584"/>
            <a:ext cx="373602" cy="373602"/>
            <a:chOff x="4144033" y="2229040"/>
            <a:chExt cx="390525" cy="390525"/>
          </a:xfrm>
          <a:solidFill>
            <a:srgbClr val="D02520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A7795E47-E5F5-40CD-A1CD-AC95A1AF121A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85E9481A-048A-4BD7-B92A-4C50A3590B98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EC32C822-0F56-4822-8CB5-A483AB12527E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BDF00BC5-A639-4CB5-B728-D433CA68AE3C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0E4DA5FA-3491-4278-9618-F578A2790EF6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</p:grpSp>
      <p:grpSp>
        <p:nvGrpSpPr>
          <p:cNvPr id="108" name="그룹 107">
            <a:extLst>
              <a:ext uri="{FF2B5EF4-FFF2-40B4-BE49-F238E27FC236}">
                <a16:creationId xmlns:a16="http://schemas.microsoft.com/office/drawing/2014/main" id="{50447F30-0CA2-4167-A3B6-D5062BD459B9}"/>
              </a:ext>
            </a:extLst>
          </p:cNvPr>
          <p:cNvGrpSpPr/>
          <p:nvPr/>
        </p:nvGrpSpPr>
        <p:grpSpPr>
          <a:xfrm>
            <a:off x="6570894" y="4274011"/>
            <a:ext cx="355378" cy="373602"/>
            <a:chOff x="4143556" y="4903660"/>
            <a:chExt cx="371475" cy="390525"/>
          </a:xfrm>
          <a:solidFill>
            <a:srgbClr val="D02520"/>
          </a:solidFill>
        </p:grpSpPr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249ADD32-4F42-4286-B28C-AB223301A605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D62BE6FD-0A96-48FC-AF2B-424B3A5CB7B8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0E242259-8B1F-4719-A2FB-C775BEA8CF8D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256AD68F-6517-4853-B5AB-27FDC37393D6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B18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17231193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그림 개체 틀 20">
            <a:extLst>
              <a:ext uri="{FF2B5EF4-FFF2-40B4-BE49-F238E27FC236}">
                <a16:creationId xmlns:a16="http://schemas.microsoft.com/office/drawing/2014/main" id="{5B2689B7-D320-458D-BDBD-577285482B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D50F8601-AF41-4469-A607-AFA7CA0173D9}"/>
              </a:ext>
            </a:extLst>
          </p:cNvPr>
          <p:cNvSpPr txBox="1"/>
          <p:nvPr/>
        </p:nvSpPr>
        <p:spPr>
          <a:xfrm>
            <a:off x="931443" y="5096805"/>
            <a:ext cx="3322924" cy="58477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rgbClr val="331B18"/>
                </a:solidFill>
              </a:rPr>
              <a:t>Lorem ipsum dolor </a:t>
            </a:r>
            <a:r>
              <a:rPr lang="en-US" altLang="ko-KR" sz="1600">
                <a:solidFill>
                  <a:srgbClr val="331B18"/>
                </a:solidFill>
              </a:rPr>
              <a:t>sit amet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>
                <a:solidFill>
                  <a:srgbClr val="331B18"/>
                </a:solidFill>
              </a:rPr>
              <a:t>/  Consectetur adipisicing eli</a:t>
            </a:r>
            <a:r>
              <a:rPr lang="en-US" altLang="ko-KR" sz="1600" dirty="0" err="1">
                <a:solidFill>
                  <a:srgbClr val="331B18"/>
                </a:solidFill>
              </a:rPr>
              <a:t>t</a:t>
            </a:r>
            <a:endParaRPr lang="ko-KR" altLang="en-US" sz="1600" dirty="0">
              <a:solidFill>
                <a:srgbClr val="331B18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473D49A2-F323-40A1-AA60-282227B8B916}"/>
              </a:ext>
            </a:extLst>
          </p:cNvPr>
          <p:cNvSpPr/>
          <p:nvPr/>
        </p:nvSpPr>
        <p:spPr>
          <a:xfrm>
            <a:off x="930961" y="4215576"/>
            <a:ext cx="3315724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>
                <a:solidFill>
                  <a:srgbClr val="331B18"/>
                </a:solidFill>
                <a:latin typeface="+mj-lt"/>
              </a:rPr>
              <a:t>Lorem ipsum dolor sit</a:t>
            </a:r>
            <a:endParaRPr lang="en-US" altLang="ko-KR" dirty="0">
              <a:solidFill>
                <a:srgbClr val="331B18"/>
              </a:solidFill>
              <a:latin typeface="+mj-lt"/>
            </a:endParaRPr>
          </a:p>
          <a:p>
            <a:pPr algn="ctr"/>
            <a:r>
              <a:rPr lang="en-US" altLang="ko-KR" dirty="0">
                <a:solidFill>
                  <a:srgbClr val="331B18"/>
                </a:solidFill>
                <a:latin typeface="+mj-lt"/>
              </a:rPr>
              <a:t>(20XX – 20XX)</a:t>
            </a:r>
            <a:endParaRPr lang="ko-KR" altLang="en-US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A0AC10-FF00-4C8B-8693-469C21B1F134}"/>
              </a:ext>
            </a:extLst>
          </p:cNvPr>
          <p:cNvSpPr txBox="1"/>
          <p:nvPr/>
        </p:nvSpPr>
        <p:spPr>
          <a:xfrm>
            <a:off x="4434981" y="5096805"/>
            <a:ext cx="3322924" cy="58477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rgbClr val="331B18"/>
                </a:solidFill>
              </a:rPr>
              <a:t>Lorem ipsum dolor </a:t>
            </a:r>
            <a:r>
              <a:rPr lang="en-US" altLang="ko-KR" sz="1600">
                <a:solidFill>
                  <a:srgbClr val="331B18"/>
                </a:solidFill>
              </a:rPr>
              <a:t>sit amet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>
                <a:solidFill>
                  <a:srgbClr val="331B18"/>
                </a:solidFill>
              </a:rPr>
              <a:t>/  Consectetur adipisicing </a:t>
            </a:r>
            <a:r>
              <a:rPr lang="en-US" altLang="ko-KR" sz="1600" dirty="0" err="1">
                <a:solidFill>
                  <a:srgbClr val="331B18"/>
                </a:solidFill>
              </a:rPr>
              <a:t>elit</a:t>
            </a:r>
            <a:endParaRPr lang="ko-KR" altLang="en-US" sz="1600" dirty="0">
              <a:solidFill>
                <a:srgbClr val="331B18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0F9DF50F-8480-4AC2-A92A-B657F294458F}"/>
              </a:ext>
            </a:extLst>
          </p:cNvPr>
          <p:cNvSpPr/>
          <p:nvPr/>
        </p:nvSpPr>
        <p:spPr>
          <a:xfrm>
            <a:off x="4434499" y="4215576"/>
            <a:ext cx="3315724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331B18"/>
                </a:solidFill>
                <a:latin typeface="+mj-lt"/>
              </a:rPr>
              <a:t>Lorem ipsum dolor sit</a:t>
            </a:r>
          </a:p>
          <a:p>
            <a:pPr algn="ctr"/>
            <a:r>
              <a:rPr lang="en-US" altLang="ko-KR" dirty="0">
                <a:solidFill>
                  <a:srgbClr val="331B18"/>
                </a:solidFill>
                <a:latin typeface="+mj-lt"/>
              </a:rPr>
              <a:t>(20XX – 20XX)</a:t>
            </a:r>
            <a:endParaRPr lang="ko-KR" altLang="en-US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335EA399-AE46-4DC3-BDCB-E9BFC1B78E17}"/>
              </a:ext>
            </a:extLst>
          </p:cNvPr>
          <p:cNvSpPr txBox="1"/>
          <p:nvPr/>
        </p:nvSpPr>
        <p:spPr>
          <a:xfrm>
            <a:off x="7937469" y="5096805"/>
            <a:ext cx="3322924" cy="58477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B18"/>
                </a:solidFill>
              </a:rPr>
              <a:t>amet</a:t>
            </a:r>
            <a:r>
              <a:rPr lang="en-US" altLang="ko-KR" sz="1600" dirty="0">
                <a:solidFill>
                  <a:srgbClr val="331B18"/>
                </a:solidFill>
              </a:rPr>
              <a:t> /  </a:t>
            </a:r>
            <a:r>
              <a:rPr lang="en-US" altLang="ko-KR" sz="16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elit</a:t>
            </a:r>
            <a:endParaRPr lang="ko-KR" altLang="en-US" sz="1600" dirty="0">
              <a:solidFill>
                <a:srgbClr val="331B18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B3B37B5F-004A-46D2-AFF0-E50B1B82424C}"/>
              </a:ext>
            </a:extLst>
          </p:cNvPr>
          <p:cNvSpPr/>
          <p:nvPr/>
        </p:nvSpPr>
        <p:spPr>
          <a:xfrm>
            <a:off x="7936987" y="4215576"/>
            <a:ext cx="3315724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331B18"/>
                </a:solidFill>
                <a:latin typeface="+mj-lt"/>
              </a:rPr>
              <a:t>Lorem ipsum dolor sit</a:t>
            </a:r>
          </a:p>
          <a:p>
            <a:pPr algn="ctr"/>
            <a:r>
              <a:rPr lang="en-US" altLang="ko-KR" dirty="0">
                <a:solidFill>
                  <a:srgbClr val="331B18"/>
                </a:solidFill>
                <a:latin typeface="+mj-lt"/>
              </a:rPr>
              <a:t>(20XX – 20XX)</a:t>
            </a:r>
            <a:endParaRPr lang="ko-KR" altLang="en-US" dirty="0">
              <a:solidFill>
                <a:srgbClr val="331B18"/>
              </a:solidFill>
              <a:latin typeface="+mj-lt"/>
            </a:endParaRPr>
          </a:p>
        </p:txBody>
      </p:sp>
      <p:pic>
        <p:nvPicPr>
          <p:cNvPr id="29" name="그래픽 28">
            <a:extLst>
              <a:ext uri="{FF2B5EF4-FFF2-40B4-BE49-F238E27FC236}">
                <a16:creationId xmlns:a16="http://schemas.microsoft.com/office/drawing/2014/main" id="{9F3927F8-8151-4D48-8211-F7AB9C6E80D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25807" b="17050"/>
          <a:stretch/>
        </p:blipFill>
        <p:spPr>
          <a:xfrm flipH="1" flipV="1">
            <a:off x="10040381" y="0"/>
            <a:ext cx="2151619" cy="1928628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64B9307A-EA13-40B3-97AE-150B2CD1DA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t="35404" r="14478"/>
          <a:stretch/>
        </p:blipFill>
        <p:spPr>
          <a:xfrm flipH="1">
            <a:off x="0" y="-1"/>
            <a:ext cx="2790363" cy="172045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88865800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TextBox 24">
            <a:extLst>
              <a:ext uri="{FF2B5EF4-FFF2-40B4-BE49-F238E27FC236}">
                <a16:creationId xmlns:a16="http://schemas.microsoft.com/office/drawing/2014/main" id="{B8D7A688-8F25-48A8-B4E9-26AA3DC13AE0}"/>
              </a:ext>
            </a:extLst>
          </p:cNvPr>
          <p:cNvSpPr txBox="1"/>
          <p:nvPr/>
        </p:nvSpPr>
        <p:spPr>
          <a:xfrm>
            <a:off x="2832428" y="1124771"/>
            <a:ext cx="607791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60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2800" dirty="0">
                <a:solidFill>
                  <a:srgbClr val="331B18"/>
                </a:solidFill>
              </a:rPr>
              <a:t>Enter Your Title Here</a:t>
            </a:r>
            <a:endParaRPr lang="ko-KR" altLang="en-US" sz="2800" dirty="0">
              <a:solidFill>
                <a:srgbClr val="331B18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11905ECA-8A25-4509-A050-7226EBC6234D}"/>
              </a:ext>
            </a:extLst>
          </p:cNvPr>
          <p:cNvSpPr/>
          <p:nvPr/>
        </p:nvSpPr>
        <p:spPr>
          <a:xfrm>
            <a:off x="965064" y="2433033"/>
            <a:ext cx="1888591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331B18"/>
                </a:solidFill>
                <a:latin typeface="+mj-lt"/>
              </a:rPr>
              <a:t>amet</a:t>
            </a:r>
            <a:endParaRPr lang="ko-KR" altLang="en-US" sz="20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64459860-2E15-4DE4-9B57-61AC7B1D0718}"/>
              </a:ext>
            </a:extLst>
          </p:cNvPr>
          <p:cNvSpPr/>
          <p:nvPr/>
        </p:nvSpPr>
        <p:spPr>
          <a:xfrm>
            <a:off x="965064" y="3245276"/>
            <a:ext cx="1888592" cy="13849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44956A0F-BEDC-45CF-AE6F-C07212F892A7}"/>
              </a:ext>
            </a:extLst>
          </p:cNvPr>
          <p:cNvSpPr/>
          <p:nvPr/>
        </p:nvSpPr>
        <p:spPr>
          <a:xfrm>
            <a:off x="3573391" y="3756457"/>
            <a:ext cx="1888591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 err="1">
                <a:solidFill>
                  <a:srgbClr val="331B18"/>
                </a:solidFill>
                <a:latin typeface="+mj-lt"/>
              </a:rPr>
              <a:t>Consectetur</a:t>
            </a:r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rgbClr val="331B18"/>
                </a:solidFill>
                <a:latin typeface="+mj-lt"/>
              </a:rPr>
              <a:t>adipisicing</a:t>
            </a:r>
            <a:endParaRPr lang="ko-KR" altLang="en-US" sz="20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F8F01E34-8556-4BD4-8BD9-F6277A5C46F2}"/>
              </a:ext>
            </a:extLst>
          </p:cNvPr>
          <p:cNvSpPr/>
          <p:nvPr/>
        </p:nvSpPr>
        <p:spPr>
          <a:xfrm>
            <a:off x="3573391" y="4563678"/>
            <a:ext cx="1888592" cy="116955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Ut </a:t>
            </a:r>
            <a:r>
              <a:rPr lang="en-US" altLang="ko-KR" sz="1400" dirty="0" err="1">
                <a:solidFill>
                  <a:srgbClr val="331B18"/>
                </a:solidFill>
              </a:rPr>
              <a:t>enim</a:t>
            </a:r>
            <a:r>
              <a:rPr lang="en-US" altLang="ko-KR" sz="1400" dirty="0">
                <a:solidFill>
                  <a:srgbClr val="331B18"/>
                </a:solidFill>
              </a:rPr>
              <a:t> ad minim </a:t>
            </a:r>
            <a:r>
              <a:rPr lang="en-US" altLang="ko-KR" sz="1400" dirty="0" err="1">
                <a:solidFill>
                  <a:srgbClr val="331B18"/>
                </a:solidFill>
              </a:rPr>
              <a:t>veniam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quis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nostrud</a:t>
            </a:r>
            <a:r>
              <a:rPr lang="en-US" altLang="ko-KR" sz="1400" dirty="0">
                <a:solidFill>
                  <a:srgbClr val="331B18"/>
                </a:solidFill>
              </a:rPr>
              <a:t> exercitation </a:t>
            </a:r>
            <a:r>
              <a:rPr lang="en-US" altLang="ko-KR" sz="1400" dirty="0" err="1">
                <a:solidFill>
                  <a:srgbClr val="331B18"/>
                </a:solidFill>
              </a:rPr>
              <a:t>ullamco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laboris</a:t>
            </a:r>
            <a:r>
              <a:rPr lang="en-US" altLang="ko-KR" sz="1400" dirty="0">
                <a:solidFill>
                  <a:srgbClr val="331B18"/>
                </a:solidFill>
              </a:rPr>
              <a:t> nisi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aliquip</a:t>
            </a:r>
            <a:r>
              <a:rPr lang="en-US" altLang="ko-KR" sz="1400" dirty="0">
                <a:solidFill>
                  <a:srgbClr val="331B18"/>
                </a:solidFill>
              </a:rPr>
              <a:t> ex </a:t>
            </a:r>
            <a:r>
              <a:rPr lang="en-US" altLang="ko-KR" sz="1400" dirty="0" err="1">
                <a:solidFill>
                  <a:srgbClr val="331B18"/>
                </a:solidFill>
              </a:rPr>
              <a:t>ea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commodo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consequat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D2A5D52F-3EBA-46A6-9F51-E86BCB389B64}"/>
              </a:ext>
            </a:extLst>
          </p:cNvPr>
          <p:cNvSpPr/>
          <p:nvPr/>
        </p:nvSpPr>
        <p:spPr>
          <a:xfrm>
            <a:off x="6455866" y="2491001"/>
            <a:ext cx="188859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>
                <a:solidFill>
                  <a:srgbClr val="331B18"/>
                </a:solidFill>
                <a:latin typeface="+mj-lt"/>
              </a:rPr>
              <a:t>Adipisicing </a:t>
            </a:r>
            <a:r>
              <a:rPr lang="en-US" altLang="ko-KR" sz="2000" dirty="0" err="1">
                <a:solidFill>
                  <a:srgbClr val="331B18"/>
                </a:solidFill>
                <a:latin typeface="+mj-lt"/>
              </a:rPr>
              <a:t>elit</a:t>
            </a:r>
            <a:endParaRPr lang="ko-KR" altLang="en-US" sz="20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AA15DFFD-99F0-4556-A9BF-45FEBA3D7CEC}"/>
              </a:ext>
            </a:extLst>
          </p:cNvPr>
          <p:cNvSpPr/>
          <p:nvPr/>
        </p:nvSpPr>
        <p:spPr>
          <a:xfrm>
            <a:off x="6455866" y="2996230"/>
            <a:ext cx="1888592" cy="13849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E53B54A3-F091-4DF1-B136-B4002DF819BE}"/>
              </a:ext>
            </a:extLst>
          </p:cNvPr>
          <p:cNvSpPr/>
          <p:nvPr/>
        </p:nvSpPr>
        <p:spPr>
          <a:xfrm>
            <a:off x="9338344" y="3405513"/>
            <a:ext cx="1888591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Sed do </a:t>
            </a:r>
            <a:r>
              <a:rPr lang="en-US" altLang="ko-KR" sz="2000" dirty="0" err="1">
                <a:solidFill>
                  <a:srgbClr val="331B18"/>
                </a:solidFill>
                <a:latin typeface="+mj-lt"/>
              </a:rPr>
              <a:t>eiusmod</a:t>
            </a:r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rgbClr val="331B18"/>
                </a:solidFill>
                <a:latin typeface="+mj-lt"/>
              </a:rPr>
              <a:t>tempor</a:t>
            </a:r>
            <a:endParaRPr lang="ko-KR" altLang="en-US" sz="20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AB8E07E8-2891-458D-A355-EB9B83BF356A}"/>
              </a:ext>
            </a:extLst>
          </p:cNvPr>
          <p:cNvSpPr/>
          <p:nvPr/>
        </p:nvSpPr>
        <p:spPr>
          <a:xfrm>
            <a:off x="9338344" y="4210835"/>
            <a:ext cx="1888592" cy="116955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Ut </a:t>
            </a:r>
            <a:r>
              <a:rPr lang="en-US" altLang="ko-KR" sz="1400" dirty="0" err="1">
                <a:solidFill>
                  <a:srgbClr val="331B18"/>
                </a:solidFill>
              </a:rPr>
              <a:t>enim</a:t>
            </a:r>
            <a:r>
              <a:rPr lang="en-US" altLang="ko-KR" sz="1400" dirty="0">
                <a:solidFill>
                  <a:srgbClr val="331B18"/>
                </a:solidFill>
              </a:rPr>
              <a:t> ad minim </a:t>
            </a:r>
            <a:r>
              <a:rPr lang="en-US" altLang="ko-KR" sz="1400" dirty="0" err="1">
                <a:solidFill>
                  <a:srgbClr val="331B18"/>
                </a:solidFill>
              </a:rPr>
              <a:t>veniam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quis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nostrud</a:t>
            </a:r>
            <a:r>
              <a:rPr lang="en-US" altLang="ko-KR" sz="1400" dirty="0">
                <a:solidFill>
                  <a:srgbClr val="331B18"/>
                </a:solidFill>
              </a:rPr>
              <a:t> exercitation </a:t>
            </a:r>
            <a:r>
              <a:rPr lang="en-US" altLang="ko-KR" sz="1400" dirty="0" err="1">
                <a:solidFill>
                  <a:srgbClr val="331B18"/>
                </a:solidFill>
              </a:rPr>
              <a:t>ullamco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laboris</a:t>
            </a:r>
            <a:r>
              <a:rPr lang="en-US" altLang="ko-KR" sz="1400" dirty="0">
                <a:solidFill>
                  <a:srgbClr val="331B18"/>
                </a:solidFill>
              </a:rPr>
              <a:t> nisi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aliquip</a:t>
            </a:r>
            <a:r>
              <a:rPr lang="en-US" altLang="ko-KR" sz="1400" dirty="0">
                <a:solidFill>
                  <a:srgbClr val="331B18"/>
                </a:solidFill>
              </a:rPr>
              <a:t> ex </a:t>
            </a:r>
            <a:r>
              <a:rPr lang="en-US" altLang="ko-KR" sz="1400" dirty="0" err="1">
                <a:solidFill>
                  <a:srgbClr val="331B18"/>
                </a:solidFill>
              </a:rPr>
              <a:t>ea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commodo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consequat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pic>
        <p:nvPicPr>
          <p:cNvPr id="34" name="그래픽 33">
            <a:extLst>
              <a:ext uri="{FF2B5EF4-FFF2-40B4-BE49-F238E27FC236}">
                <a16:creationId xmlns:a16="http://schemas.microsoft.com/office/drawing/2014/main" id="{D64352F2-B34F-4A9D-BE63-B87AEC9FFB8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986227" flipV="1">
            <a:off x="2929319" y="2908852"/>
            <a:ext cx="490115" cy="529852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86DDDA26-D9D3-4703-BD4A-ED07F418F42D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496810" y="3005545"/>
            <a:ext cx="694698" cy="741793"/>
          </a:xfrm>
          <a:prstGeom prst="rect">
            <a:avLst/>
          </a:prstGeom>
        </p:spPr>
      </p:pic>
      <p:pic>
        <p:nvPicPr>
          <p:cNvPr id="36" name="그래픽 35">
            <a:extLst>
              <a:ext uri="{FF2B5EF4-FFF2-40B4-BE49-F238E27FC236}">
                <a16:creationId xmlns:a16="http://schemas.microsoft.com/office/drawing/2014/main" id="{54315ADE-87D6-4A71-8629-FB66D0FB7F92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flipV="1">
            <a:off x="8450596" y="2740616"/>
            <a:ext cx="635822" cy="38855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45518780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그림 개체 틀 32">
            <a:extLst>
              <a:ext uri="{FF2B5EF4-FFF2-40B4-BE49-F238E27FC236}">
                <a16:creationId xmlns:a16="http://schemas.microsoft.com/office/drawing/2014/main" id="{352B0246-C4C2-4732-8922-C60ABC72B23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D93B650E-FE17-40E8-BB1F-01D8B9D2A401}"/>
              </a:ext>
            </a:extLst>
          </p:cNvPr>
          <p:cNvSpPr/>
          <p:nvPr/>
        </p:nvSpPr>
        <p:spPr>
          <a:xfrm>
            <a:off x="742950" y="2007008"/>
            <a:ext cx="1040992" cy="1040992"/>
          </a:xfrm>
          <a:prstGeom prst="rect">
            <a:avLst/>
          </a:prstGeom>
          <a:solidFill>
            <a:srgbClr val="D02520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rgbClr val="F9F2E3"/>
                </a:solidFill>
                <a:latin typeface="+mj-lt"/>
              </a:rPr>
              <a:t>01</a:t>
            </a:r>
            <a:endParaRPr lang="ko-KR" altLang="en-US" sz="2400" dirty="0">
              <a:solidFill>
                <a:srgbClr val="F9F2E3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55CD1423-C9DC-4C1D-B71A-6545A6E3457E}"/>
              </a:ext>
            </a:extLst>
          </p:cNvPr>
          <p:cNvSpPr txBox="1"/>
          <p:nvPr/>
        </p:nvSpPr>
        <p:spPr>
          <a:xfrm>
            <a:off x="2044608" y="2345569"/>
            <a:ext cx="43529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0C96346E-DB8B-4D17-81F1-EDA0365793D2}"/>
              </a:ext>
            </a:extLst>
          </p:cNvPr>
          <p:cNvSpPr/>
          <p:nvPr/>
        </p:nvSpPr>
        <p:spPr>
          <a:xfrm>
            <a:off x="2044606" y="2007008"/>
            <a:ext cx="43434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4482C3DF-E144-470B-9C7E-AB077FC61072}"/>
              </a:ext>
            </a:extLst>
          </p:cNvPr>
          <p:cNvSpPr/>
          <p:nvPr/>
        </p:nvSpPr>
        <p:spPr>
          <a:xfrm>
            <a:off x="742950" y="3810001"/>
            <a:ext cx="1040992" cy="1040992"/>
          </a:xfrm>
          <a:prstGeom prst="rect">
            <a:avLst/>
          </a:prstGeom>
          <a:solidFill>
            <a:srgbClr val="D02520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rgbClr val="F9F2E3"/>
                </a:solidFill>
                <a:latin typeface="+mj-lt"/>
              </a:rPr>
              <a:t>02</a:t>
            </a:r>
            <a:endParaRPr lang="ko-KR" altLang="en-US" sz="2400" dirty="0">
              <a:solidFill>
                <a:srgbClr val="F9F2E3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5585AE36-0C8C-4A54-B813-B902FBF88CBD}"/>
              </a:ext>
            </a:extLst>
          </p:cNvPr>
          <p:cNvSpPr txBox="1"/>
          <p:nvPr/>
        </p:nvSpPr>
        <p:spPr>
          <a:xfrm>
            <a:off x="2044608" y="4148562"/>
            <a:ext cx="43529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  <a:endParaRPr lang="ko-KR" altLang="en-US" sz="1400" dirty="0">
              <a:solidFill>
                <a:srgbClr val="331B18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1132D630-7E8F-4BBD-A133-FCDEF6E1BBD1}"/>
              </a:ext>
            </a:extLst>
          </p:cNvPr>
          <p:cNvSpPr/>
          <p:nvPr/>
        </p:nvSpPr>
        <p:spPr>
          <a:xfrm>
            <a:off x="2044606" y="3810001"/>
            <a:ext cx="43434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331B18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920115600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7CAA795-CF3B-4D9A-BD85-566B4EDA8E7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8F152AB5-73CF-4327-86C7-07A851420EE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0094FE0A-D818-4B41-B2E6-BA3A5E3BE691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AA069765-97B6-4A64-8931-DEA6441F6AAC}"/>
              </a:ext>
            </a:extLst>
          </p:cNvPr>
          <p:cNvSpPr txBox="1"/>
          <p:nvPr/>
        </p:nvSpPr>
        <p:spPr>
          <a:xfrm>
            <a:off x="1109863" y="4938779"/>
            <a:ext cx="271780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endParaRPr lang="en-US" altLang="ko-KR" sz="1400" dirty="0">
              <a:solidFill>
                <a:srgbClr val="331B18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D3814FF6-4F36-4189-910A-BB66FEBBD95C}"/>
              </a:ext>
            </a:extLst>
          </p:cNvPr>
          <p:cNvSpPr/>
          <p:nvPr/>
        </p:nvSpPr>
        <p:spPr>
          <a:xfrm>
            <a:off x="1109863" y="4477030"/>
            <a:ext cx="271780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D0489F56-FC19-4AAE-A986-6FC865ADB8F2}"/>
              </a:ext>
            </a:extLst>
          </p:cNvPr>
          <p:cNvSpPr txBox="1"/>
          <p:nvPr/>
        </p:nvSpPr>
        <p:spPr>
          <a:xfrm>
            <a:off x="4737097" y="4938779"/>
            <a:ext cx="271780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endParaRPr lang="en-US" altLang="ko-KR" sz="1400" dirty="0">
              <a:solidFill>
                <a:srgbClr val="331B18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68436132-34CC-4758-83D1-D89F57C79E4E}"/>
              </a:ext>
            </a:extLst>
          </p:cNvPr>
          <p:cNvSpPr/>
          <p:nvPr/>
        </p:nvSpPr>
        <p:spPr>
          <a:xfrm>
            <a:off x="4737096" y="4477030"/>
            <a:ext cx="271780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CA9CFB43-83E6-45BD-9937-306F16AF7E43}"/>
              </a:ext>
            </a:extLst>
          </p:cNvPr>
          <p:cNvSpPr txBox="1"/>
          <p:nvPr/>
        </p:nvSpPr>
        <p:spPr>
          <a:xfrm>
            <a:off x="8364333" y="4938779"/>
            <a:ext cx="271780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endParaRPr lang="en-US" altLang="ko-KR" sz="1400" dirty="0">
              <a:solidFill>
                <a:srgbClr val="331B18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E030D4D8-2055-4DEF-8B0A-0B2D2A35673B}"/>
              </a:ext>
            </a:extLst>
          </p:cNvPr>
          <p:cNvSpPr/>
          <p:nvPr/>
        </p:nvSpPr>
        <p:spPr>
          <a:xfrm>
            <a:off x="8364332" y="4477030"/>
            <a:ext cx="271780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F44D4D53-EE57-4451-95D7-5D8C6C82BABF}"/>
              </a:ext>
            </a:extLst>
          </p:cNvPr>
          <p:cNvSpPr txBox="1"/>
          <p:nvPr/>
        </p:nvSpPr>
        <p:spPr>
          <a:xfrm>
            <a:off x="2998842" y="1071737"/>
            <a:ext cx="619431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60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2800" dirty="0">
                <a:solidFill>
                  <a:srgbClr val="331B18"/>
                </a:solidFill>
              </a:rPr>
              <a:t>Place subtitle text here</a:t>
            </a:r>
            <a:endParaRPr lang="ko-KR" altLang="en-US" sz="2800" dirty="0">
              <a:solidFill>
                <a:srgbClr val="331B18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012349846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C9DEC507-5D40-425C-BB47-04BFF04A2A85}"/>
              </a:ext>
            </a:extLst>
          </p:cNvPr>
          <p:cNvSpPr/>
          <p:nvPr/>
        </p:nvSpPr>
        <p:spPr>
          <a:xfrm>
            <a:off x="1698624" y="1954878"/>
            <a:ext cx="3771900" cy="3975318"/>
          </a:xfrm>
          <a:prstGeom prst="roundRect">
            <a:avLst>
              <a:gd name="adj" fmla="val 7576"/>
            </a:avLst>
          </a:prstGeom>
          <a:solidFill>
            <a:srgbClr val="FFC8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81E9C136-8783-4B8A-90C5-73B08B3ABDE0}"/>
              </a:ext>
            </a:extLst>
          </p:cNvPr>
          <p:cNvSpPr txBox="1"/>
          <p:nvPr/>
        </p:nvSpPr>
        <p:spPr>
          <a:xfrm>
            <a:off x="2998842" y="927804"/>
            <a:ext cx="619431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60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2800" dirty="0">
                <a:solidFill>
                  <a:srgbClr val="331B18"/>
                </a:solidFill>
              </a:rPr>
              <a:t>Insert Your Title Here</a:t>
            </a:r>
            <a:endParaRPr lang="ko-KR" altLang="en-US" sz="2800" dirty="0">
              <a:solidFill>
                <a:srgbClr val="331B18"/>
              </a:solidFill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05610A43-2CB2-46B2-9D2F-1F3353E95F9E}"/>
              </a:ext>
            </a:extLst>
          </p:cNvPr>
          <p:cNvSpPr/>
          <p:nvPr/>
        </p:nvSpPr>
        <p:spPr>
          <a:xfrm>
            <a:off x="6721476" y="1954878"/>
            <a:ext cx="3771900" cy="3975318"/>
          </a:xfrm>
          <a:prstGeom prst="roundRect">
            <a:avLst>
              <a:gd name="adj" fmla="val 7576"/>
            </a:avLst>
          </a:prstGeom>
          <a:solidFill>
            <a:srgbClr val="FFC8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E907CAA5-4541-4479-8631-8ADD74DBB6AD}"/>
              </a:ext>
            </a:extLst>
          </p:cNvPr>
          <p:cNvGrpSpPr/>
          <p:nvPr/>
        </p:nvGrpSpPr>
        <p:grpSpPr>
          <a:xfrm>
            <a:off x="3295422" y="2825700"/>
            <a:ext cx="578306" cy="578304"/>
            <a:chOff x="3448898" y="892918"/>
            <a:chExt cx="390525" cy="390525"/>
          </a:xfrm>
          <a:solidFill>
            <a:srgbClr val="D02520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3FF1F501-48D7-4A31-ADF3-8CEE2BAAD38B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9CB92EF4-6037-4B8F-BE39-2D4A9E5F9B49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" name="직사각형 6">
            <a:extLst>
              <a:ext uri="{FF2B5EF4-FFF2-40B4-BE49-F238E27FC236}">
                <a16:creationId xmlns:a16="http://schemas.microsoft.com/office/drawing/2014/main" id="{76C605A0-6710-46A0-9816-43C9C3777A4E}"/>
              </a:ext>
            </a:extLst>
          </p:cNvPr>
          <p:cNvSpPr/>
          <p:nvPr/>
        </p:nvSpPr>
        <p:spPr>
          <a:xfrm>
            <a:off x="2178051" y="3754247"/>
            <a:ext cx="281304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16A5FEC9-AB3B-4FA7-AE7D-60E463B7CBB0}"/>
              </a:ext>
            </a:extLst>
          </p:cNvPr>
          <p:cNvSpPr txBox="1"/>
          <p:nvPr/>
        </p:nvSpPr>
        <p:spPr>
          <a:xfrm>
            <a:off x="2178050" y="4257210"/>
            <a:ext cx="281304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DD4DA562-95F5-43C3-99E1-0AA7DA82361C}"/>
              </a:ext>
            </a:extLst>
          </p:cNvPr>
          <p:cNvSpPr/>
          <p:nvPr/>
        </p:nvSpPr>
        <p:spPr>
          <a:xfrm>
            <a:off x="8318274" y="2863800"/>
            <a:ext cx="578306" cy="578304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D0252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D460D876-0241-4E86-8BD7-13F90CA2DCA3}"/>
              </a:ext>
            </a:extLst>
          </p:cNvPr>
          <p:cNvSpPr/>
          <p:nvPr/>
        </p:nvSpPr>
        <p:spPr>
          <a:xfrm>
            <a:off x="7200903" y="3754247"/>
            <a:ext cx="281304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AB76E95E-7FBF-4556-B705-5F04A62C842F}"/>
              </a:ext>
            </a:extLst>
          </p:cNvPr>
          <p:cNvSpPr txBox="1"/>
          <p:nvPr/>
        </p:nvSpPr>
        <p:spPr>
          <a:xfrm>
            <a:off x="7200902" y="4257210"/>
            <a:ext cx="281304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</a:t>
            </a:r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894D0EF8-6BC3-42FD-994E-1BA9DA63667B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r="6694" b="27383"/>
          <a:stretch/>
        </p:blipFill>
        <p:spPr>
          <a:xfrm>
            <a:off x="9486090" y="5169608"/>
            <a:ext cx="2705910" cy="16883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42749407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2914E401-69A8-4E19-B6B9-02E8D6519A55}"/>
              </a:ext>
            </a:extLst>
          </p:cNvPr>
          <p:cNvSpPr txBox="1"/>
          <p:nvPr/>
        </p:nvSpPr>
        <p:spPr>
          <a:xfrm>
            <a:off x="1790704" y="779199"/>
            <a:ext cx="861059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rgbClr val="331B18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Make Your Title</a:t>
            </a:r>
            <a:endParaRPr lang="ko-KR" altLang="en-US" dirty="0"/>
          </a:p>
        </p:txBody>
      </p:sp>
      <p:pic>
        <p:nvPicPr>
          <p:cNvPr id="3" name="그래픽 2">
            <a:extLst>
              <a:ext uri="{FF2B5EF4-FFF2-40B4-BE49-F238E27FC236}">
                <a16:creationId xmlns:a16="http://schemas.microsoft.com/office/drawing/2014/main" id="{DBE05AC9-3259-4A8B-8A83-2DC20FEFC9D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807222" y="3781425"/>
            <a:ext cx="609600" cy="666750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8C861966-9B11-4086-AD4B-89A827E183A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3838898" y="3819525"/>
            <a:ext cx="657225" cy="628650"/>
          </a:xfrm>
          <a:prstGeom prst="rect">
            <a:avLst/>
          </a:prstGeom>
        </p:spPr>
      </p:pic>
      <p:sp>
        <p:nvSpPr>
          <p:cNvPr id="5" name="직사각형 4">
            <a:extLst>
              <a:ext uri="{FF2B5EF4-FFF2-40B4-BE49-F238E27FC236}">
                <a16:creationId xmlns:a16="http://schemas.microsoft.com/office/drawing/2014/main" id="{D99E77E7-6A65-4526-A0FA-DA4B3D704566}"/>
              </a:ext>
            </a:extLst>
          </p:cNvPr>
          <p:cNvSpPr/>
          <p:nvPr/>
        </p:nvSpPr>
        <p:spPr>
          <a:xfrm>
            <a:off x="2043448" y="1598201"/>
            <a:ext cx="223645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Gender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E59B6850-98CA-4DC8-AF28-DAA3DC6C6ACC}"/>
              </a:ext>
            </a:extLst>
          </p:cNvPr>
          <p:cNvSpPr/>
          <p:nvPr/>
        </p:nvSpPr>
        <p:spPr>
          <a:xfrm>
            <a:off x="7734301" y="1598201"/>
            <a:ext cx="223645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Age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cxnSp>
        <p:nvCxnSpPr>
          <p:cNvPr id="7" name="직선 연결선 6">
            <a:extLst>
              <a:ext uri="{FF2B5EF4-FFF2-40B4-BE49-F238E27FC236}">
                <a16:creationId xmlns:a16="http://schemas.microsoft.com/office/drawing/2014/main" id="{8063A7F4-3F86-46C2-A978-2F9938C3F531}"/>
              </a:ext>
            </a:extLst>
          </p:cNvPr>
          <p:cNvCxnSpPr>
            <a:cxnSpLocks/>
          </p:cNvCxnSpPr>
          <p:nvPr/>
        </p:nvCxnSpPr>
        <p:spPr>
          <a:xfrm>
            <a:off x="6096000" y="2186902"/>
            <a:ext cx="0" cy="3540798"/>
          </a:xfrm>
          <a:prstGeom prst="line">
            <a:avLst/>
          </a:prstGeom>
          <a:ln w="44450" cap="rnd">
            <a:solidFill>
              <a:schemeClr val="bg1"/>
            </a:solidFill>
            <a:prstDash val="dash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8C38CA0F-117C-4E43-9A48-17EBC8F39996}"/>
              </a:ext>
            </a:extLst>
          </p:cNvPr>
          <p:cNvSpPr/>
          <p:nvPr/>
        </p:nvSpPr>
        <p:spPr>
          <a:xfrm>
            <a:off x="939800" y="2542269"/>
            <a:ext cx="4368800" cy="458254"/>
          </a:xfrm>
          <a:prstGeom prst="roundRect">
            <a:avLst>
              <a:gd name="adj" fmla="val 50000"/>
            </a:avLst>
          </a:prstGeom>
          <a:solidFill>
            <a:srgbClr val="331B18"/>
          </a:solidFill>
          <a:ln w="1905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dirty="0">
                <a:solidFill>
                  <a:srgbClr val="F9F2E3"/>
                </a:solidFill>
              </a:rPr>
              <a:t>50%</a:t>
            </a:r>
            <a:endParaRPr lang="ko-KR" altLang="en-US" dirty="0">
              <a:solidFill>
                <a:srgbClr val="F9F2E3"/>
              </a:solidFill>
            </a:endParaRPr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11F50E58-F175-4822-AFDC-113E97B5174C}"/>
              </a:ext>
            </a:extLst>
          </p:cNvPr>
          <p:cNvSpPr/>
          <p:nvPr/>
        </p:nvSpPr>
        <p:spPr>
          <a:xfrm>
            <a:off x="939800" y="2542269"/>
            <a:ext cx="2380343" cy="458254"/>
          </a:xfrm>
          <a:prstGeom prst="roundRect">
            <a:avLst>
              <a:gd name="adj" fmla="val 50000"/>
            </a:avLst>
          </a:prstGeom>
          <a:solidFill>
            <a:srgbClr val="D0252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dirty="0">
                <a:solidFill>
                  <a:srgbClr val="F9F2E3"/>
                </a:solidFill>
              </a:rPr>
              <a:t>50%</a:t>
            </a:r>
            <a:endParaRPr lang="ko-KR" altLang="en-US" dirty="0">
              <a:solidFill>
                <a:srgbClr val="F9F2E3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679A0009-6FDB-485C-A0D9-0D740B543ABB}"/>
              </a:ext>
            </a:extLst>
          </p:cNvPr>
          <p:cNvSpPr txBox="1"/>
          <p:nvPr/>
        </p:nvSpPr>
        <p:spPr>
          <a:xfrm>
            <a:off x="1394073" y="4661884"/>
            <a:ext cx="143589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B18"/>
                </a:solidFill>
              </a:rPr>
              <a:t>Female</a:t>
            </a:r>
          </a:p>
          <a:p>
            <a:pPr algn="ctr"/>
            <a:r>
              <a:rPr lang="en-US" altLang="ko-KR" sz="2000" dirty="0">
                <a:solidFill>
                  <a:srgbClr val="331B18"/>
                </a:solidFill>
              </a:rPr>
              <a:t>50%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D7F3B803-A755-42E8-BEEE-AF4AFB38FF2F}"/>
              </a:ext>
            </a:extLst>
          </p:cNvPr>
          <p:cNvSpPr txBox="1"/>
          <p:nvPr/>
        </p:nvSpPr>
        <p:spPr>
          <a:xfrm>
            <a:off x="3449562" y="4661884"/>
            <a:ext cx="143589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B18"/>
                </a:solidFill>
              </a:rPr>
              <a:t>Male</a:t>
            </a:r>
          </a:p>
          <a:p>
            <a:pPr algn="ctr"/>
            <a:r>
              <a:rPr lang="en-US" altLang="ko-KR" sz="2000" dirty="0">
                <a:solidFill>
                  <a:srgbClr val="331B18"/>
                </a:solidFill>
              </a:rPr>
              <a:t>50%</a:t>
            </a: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3054A9FC-AB50-4767-A52C-A975A88EC4A2}"/>
              </a:ext>
            </a:extLst>
          </p:cNvPr>
          <p:cNvSpPr/>
          <p:nvPr/>
        </p:nvSpPr>
        <p:spPr>
          <a:xfrm>
            <a:off x="6883401" y="2542269"/>
            <a:ext cx="4368800" cy="458254"/>
          </a:xfrm>
          <a:prstGeom prst="roundRect">
            <a:avLst>
              <a:gd name="adj" fmla="val 50000"/>
            </a:avLst>
          </a:prstGeom>
          <a:solidFill>
            <a:srgbClr val="331B18"/>
          </a:solidFill>
          <a:ln w="1905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F9F2E3"/>
              </a:solidFill>
            </a:endParaRPr>
          </a:p>
        </p:txBody>
      </p:sp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A0CDF713-A34F-4124-9FF2-35EC51B3CDF8}"/>
              </a:ext>
            </a:extLst>
          </p:cNvPr>
          <p:cNvSpPr/>
          <p:nvPr/>
        </p:nvSpPr>
        <p:spPr>
          <a:xfrm>
            <a:off x="6883401" y="2542269"/>
            <a:ext cx="2380343" cy="458254"/>
          </a:xfrm>
          <a:prstGeom prst="roundRect">
            <a:avLst>
              <a:gd name="adj" fmla="val 50000"/>
            </a:avLst>
          </a:prstGeom>
          <a:solidFill>
            <a:srgbClr val="D0252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dirty="0">
                <a:solidFill>
                  <a:srgbClr val="F9F2E3"/>
                </a:solidFill>
              </a:rPr>
              <a:t>20-35</a:t>
            </a:r>
            <a:endParaRPr lang="ko-KR" altLang="en-US" dirty="0">
              <a:solidFill>
                <a:srgbClr val="F9F2E3"/>
              </a:solidFill>
            </a:endParaRPr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C090335F-BA97-49BB-B703-077C4D343DAD}"/>
              </a:ext>
            </a:extLst>
          </p:cNvPr>
          <p:cNvSpPr/>
          <p:nvPr/>
        </p:nvSpPr>
        <p:spPr>
          <a:xfrm>
            <a:off x="6883401" y="3547953"/>
            <a:ext cx="4368800" cy="458254"/>
          </a:xfrm>
          <a:prstGeom prst="roundRect">
            <a:avLst>
              <a:gd name="adj" fmla="val 50000"/>
            </a:avLst>
          </a:prstGeom>
          <a:solidFill>
            <a:srgbClr val="331B18"/>
          </a:solidFill>
          <a:ln w="1905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F9F2E3"/>
              </a:solidFill>
            </a:endParaRPr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B20CFB55-FB9F-41BC-A227-72A4EB20CB71}"/>
              </a:ext>
            </a:extLst>
          </p:cNvPr>
          <p:cNvSpPr/>
          <p:nvPr/>
        </p:nvSpPr>
        <p:spPr>
          <a:xfrm>
            <a:off x="6883402" y="3547953"/>
            <a:ext cx="1001486" cy="458254"/>
          </a:xfrm>
          <a:prstGeom prst="roundRect">
            <a:avLst>
              <a:gd name="adj" fmla="val 50000"/>
            </a:avLst>
          </a:prstGeom>
          <a:solidFill>
            <a:srgbClr val="D0252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dirty="0">
                <a:solidFill>
                  <a:srgbClr val="F9F2E3"/>
                </a:solidFill>
              </a:rPr>
              <a:t>35-50</a:t>
            </a:r>
            <a:endParaRPr lang="ko-KR" altLang="en-US" dirty="0">
              <a:solidFill>
                <a:srgbClr val="F9F2E3"/>
              </a:solidFill>
            </a:endParaRP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3E5C5B6E-4901-449F-ABCB-E26611C1263C}"/>
              </a:ext>
            </a:extLst>
          </p:cNvPr>
          <p:cNvSpPr/>
          <p:nvPr/>
        </p:nvSpPr>
        <p:spPr>
          <a:xfrm>
            <a:off x="6883401" y="4553637"/>
            <a:ext cx="4368800" cy="458254"/>
          </a:xfrm>
          <a:prstGeom prst="roundRect">
            <a:avLst>
              <a:gd name="adj" fmla="val 50000"/>
            </a:avLst>
          </a:prstGeom>
          <a:solidFill>
            <a:srgbClr val="331B18"/>
          </a:solidFill>
          <a:ln w="1905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F9F2E3"/>
              </a:solidFill>
            </a:endParaRPr>
          </a:p>
        </p:txBody>
      </p:sp>
      <p:sp>
        <p:nvSpPr>
          <p:cNvPr id="17" name="사각형: 둥근 모서리 16">
            <a:extLst>
              <a:ext uri="{FF2B5EF4-FFF2-40B4-BE49-F238E27FC236}">
                <a16:creationId xmlns:a16="http://schemas.microsoft.com/office/drawing/2014/main" id="{4BA38133-E539-4375-B1CC-379A536873C4}"/>
              </a:ext>
            </a:extLst>
          </p:cNvPr>
          <p:cNvSpPr/>
          <p:nvPr/>
        </p:nvSpPr>
        <p:spPr>
          <a:xfrm>
            <a:off x="6883401" y="4553637"/>
            <a:ext cx="1001487" cy="458254"/>
          </a:xfrm>
          <a:prstGeom prst="roundRect">
            <a:avLst>
              <a:gd name="adj" fmla="val 50000"/>
            </a:avLst>
          </a:prstGeom>
          <a:solidFill>
            <a:srgbClr val="D0252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dirty="0">
                <a:solidFill>
                  <a:srgbClr val="F9F2E3"/>
                </a:solidFill>
              </a:rPr>
              <a:t>50-65</a:t>
            </a:r>
            <a:endParaRPr lang="ko-KR" altLang="en-US" dirty="0">
              <a:solidFill>
                <a:srgbClr val="F9F2E3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249358509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07413DE-1FD1-4995-81E3-19A3DF6D052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5852CB34-CD8B-4DF7-8E5C-0D8F30F588E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78ED0DE4-C8EC-437B-BDC5-B92C6C62FC9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D5388323-009C-4836-9240-11C18C861ED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DF8306DA-2F21-442E-8827-8B451256B61E}"/>
              </a:ext>
            </a:extLst>
          </p:cNvPr>
          <p:cNvSpPr/>
          <p:nvPr/>
        </p:nvSpPr>
        <p:spPr>
          <a:xfrm>
            <a:off x="1287584" y="4175145"/>
            <a:ext cx="2034544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331B18"/>
                </a:solidFill>
                <a:latin typeface="+mj-lt"/>
              </a:rPr>
              <a:t>Lorem ipsum dolor </a:t>
            </a:r>
            <a:r>
              <a:rPr lang="en-US" altLang="ko-KR">
                <a:solidFill>
                  <a:srgbClr val="331B18"/>
                </a:solidFill>
                <a:latin typeface="+mj-lt"/>
              </a:rPr>
              <a:t>sit amet</a:t>
            </a:r>
            <a:endParaRPr lang="en-US" altLang="ko-KR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DAC2C49B-ECE8-4D05-9F14-DD5C8A380DD5}"/>
              </a:ext>
            </a:extLst>
          </p:cNvPr>
          <p:cNvSpPr txBox="1"/>
          <p:nvPr/>
        </p:nvSpPr>
        <p:spPr>
          <a:xfrm>
            <a:off x="1287584" y="5005371"/>
            <a:ext cx="20345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altLang="ko-KR" dirty="0">
                <a:solidFill>
                  <a:srgbClr val="331B18"/>
                </a:solidFill>
              </a:rPr>
              <a:t>Lorem ipsum dolor sit </a:t>
            </a:r>
            <a:r>
              <a:rPr lang="en-US" altLang="ko-KR" dirty="0" err="1">
                <a:solidFill>
                  <a:srgbClr val="331B18"/>
                </a:solidFill>
              </a:rPr>
              <a:t>amet</a:t>
            </a:r>
            <a:r>
              <a:rPr lang="en-US" altLang="ko-KR" dirty="0">
                <a:solidFill>
                  <a:srgbClr val="331B18"/>
                </a:solidFill>
              </a:rPr>
              <a:t>, </a:t>
            </a:r>
            <a:r>
              <a:rPr lang="en-US" altLang="ko-KR" dirty="0" err="1">
                <a:solidFill>
                  <a:srgbClr val="331B18"/>
                </a:solidFill>
              </a:rPr>
              <a:t>consectetur</a:t>
            </a:r>
            <a:r>
              <a:rPr lang="en-US" altLang="ko-KR" dirty="0">
                <a:solidFill>
                  <a:srgbClr val="331B18"/>
                </a:solidFill>
              </a:rPr>
              <a:t> </a:t>
            </a:r>
            <a:r>
              <a:rPr lang="en-US" altLang="ko-KR" dirty="0" err="1">
                <a:solidFill>
                  <a:srgbClr val="331B18"/>
                </a:solidFill>
              </a:rPr>
              <a:t>adipiscing</a:t>
            </a:r>
            <a:r>
              <a:rPr lang="en-US" altLang="ko-KR" dirty="0">
                <a:solidFill>
                  <a:srgbClr val="331B18"/>
                </a:solidFill>
              </a:rPr>
              <a:t> </a:t>
            </a:r>
            <a:r>
              <a:rPr lang="en-US" altLang="ko-KR" dirty="0" err="1">
                <a:solidFill>
                  <a:srgbClr val="331B18"/>
                </a:solidFill>
              </a:rPr>
              <a:t>elit</a:t>
            </a:r>
            <a:endParaRPr lang="en-US" altLang="ko-KR" dirty="0">
              <a:solidFill>
                <a:srgbClr val="331B18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E679DCA7-B5D4-41CF-9947-0C0A2244FB2B}"/>
              </a:ext>
            </a:extLst>
          </p:cNvPr>
          <p:cNvSpPr/>
          <p:nvPr/>
        </p:nvSpPr>
        <p:spPr>
          <a:xfrm>
            <a:off x="3815014" y="4175145"/>
            <a:ext cx="2034544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331B18"/>
                </a:solidFill>
                <a:latin typeface="+mj-lt"/>
              </a:rPr>
              <a:t>Lorem ipsum dolor </a:t>
            </a:r>
            <a:r>
              <a:rPr lang="en-US" altLang="ko-KR">
                <a:solidFill>
                  <a:srgbClr val="331B18"/>
                </a:solidFill>
                <a:latin typeface="+mj-lt"/>
              </a:rPr>
              <a:t>sit amet</a:t>
            </a:r>
            <a:endParaRPr lang="en-US" altLang="ko-KR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B0700CC5-1E7D-4E89-884E-4191FF92508A}"/>
              </a:ext>
            </a:extLst>
          </p:cNvPr>
          <p:cNvSpPr txBox="1"/>
          <p:nvPr/>
        </p:nvSpPr>
        <p:spPr>
          <a:xfrm>
            <a:off x="3815014" y="5005371"/>
            <a:ext cx="20345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altLang="ko-KR" dirty="0">
                <a:solidFill>
                  <a:srgbClr val="331B18"/>
                </a:solidFill>
              </a:rPr>
              <a:t>Lorem ipsum dolor </a:t>
            </a:r>
            <a:r>
              <a:rPr lang="en-US" altLang="ko-KR">
                <a:solidFill>
                  <a:srgbClr val="331B18"/>
                </a:solidFill>
              </a:rPr>
              <a:t>sit amet, consectetur adipiscing elit</a:t>
            </a:r>
            <a:endParaRPr lang="en-US" altLang="ko-KR" dirty="0">
              <a:solidFill>
                <a:srgbClr val="331B18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FDBA2B67-D3B1-4676-AE2B-0B8A22C23E5E}"/>
              </a:ext>
            </a:extLst>
          </p:cNvPr>
          <p:cNvSpPr/>
          <p:nvPr/>
        </p:nvSpPr>
        <p:spPr>
          <a:xfrm>
            <a:off x="6342444" y="4175145"/>
            <a:ext cx="2034544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331B18"/>
                </a:solidFill>
                <a:latin typeface="+mj-lt"/>
              </a:rPr>
              <a:t>Lorem ipsum dolor </a:t>
            </a:r>
            <a:r>
              <a:rPr lang="en-US" altLang="ko-KR">
                <a:solidFill>
                  <a:srgbClr val="331B18"/>
                </a:solidFill>
                <a:latin typeface="+mj-lt"/>
              </a:rPr>
              <a:t>sit amet</a:t>
            </a:r>
            <a:endParaRPr lang="en-US" altLang="ko-KR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FF9133E4-1288-4EEB-A15A-2D5E297EB424}"/>
              </a:ext>
            </a:extLst>
          </p:cNvPr>
          <p:cNvSpPr txBox="1"/>
          <p:nvPr/>
        </p:nvSpPr>
        <p:spPr>
          <a:xfrm>
            <a:off x="6342444" y="5005371"/>
            <a:ext cx="20345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altLang="ko-KR" dirty="0">
                <a:solidFill>
                  <a:srgbClr val="331B18"/>
                </a:solidFill>
              </a:rPr>
              <a:t>Lorem ipsum dolor </a:t>
            </a:r>
            <a:r>
              <a:rPr lang="en-US" altLang="ko-KR">
                <a:solidFill>
                  <a:srgbClr val="331B18"/>
                </a:solidFill>
              </a:rPr>
              <a:t>sit amet, consectetur adipiscing elit</a:t>
            </a:r>
            <a:endParaRPr lang="en-US" altLang="ko-KR" dirty="0">
              <a:solidFill>
                <a:srgbClr val="331B18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72E81FAD-1607-4A86-9117-A96F06E242F5}"/>
              </a:ext>
            </a:extLst>
          </p:cNvPr>
          <p:cNvSpPr/>
          <p:nvPr/>
        </p:nvSpPr>
        <p:spPr>
          <a:xfrm>
            <a:off x="8869874" y="4175145"/>
            <a:ext cx="2034544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331B18"/>
                </a:solidFill>
                <a:latin typeface="+mj-lt"/>
              </a:rPr>
              <a:t>Lorem ipsum dolor </a:t>
            </a:r>
            <a:r>
              <a:rPr lang="en-US" altLang="ko-KR">
                <a:solidFill>
                  <a:srgbClr val="331B18"/>
                </a:solidFill>
                <a:latin typeface="+mj-lt"/>
              </a:rPr>
              <a:t>sit amet</a:t>
            </a:r>
            <a:endParaRPr lang="en-US" altLang="ko-KR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59591760-C05C-4DEB-97E9-0649007BF62D}"/>
              </a:ext>
            </a:extLst>
          </p:cNvPr>
          <p:cNvSpPr txBox="1"/>
          <p:nvPr/>
        </p:nvSpPr>
        <p:spPr>
          <a:xfrm>
            <a:off x="8869874" y="5005371"/>
            <a:ext cx="20345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altLang="ko-KR" dirty="0">
                <a:solidFill>
                  <a:srgbClr val="331B18"/>
                </a:solidFill>
              </a:rPr>
              <a:t>Lorem ipsum dolor </a:t>
            </a:r>
            <a:r>
              <a:rPr lang="en-US" altLang="ko-KR">
                <a:solidFill>
                  <a:srgbClr val="331B18"/>
                </a:solidFill>
              </a:rPr>
              <a:t>sit amet, consectetur adipiscing elit</a:t>
            </a:r>
            <a:endParaRPr lang="en-US" altLang="ko-KR" dirty="0">
              <a:solidFill>
                <a:srgbClr val="331B18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A27B4B0-EC06-4B72-84E1-CAEFC181C342}"/>
              </a:ext>
            </a:extLst>
          </p:cNvPr>
          <p:cNvSpPr txBox="1"/>
          <p:nvPr/>
        </p:nvSpPr>
        <p:spPr>
          <a:xfrm>
            <a:off x="2998842" y="1071737"/>
            <a:ext cx="619431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60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2800" dirty="0">
                <a:solidFill>
                  <a:srgbClr val="331B18"/>
                </a:solidFill>
              </a:rPr>
              <a:t>Enter Your Title Here</a:t>
            </a:r>
            <a:endParaRPr lang="ko-KR" altLang="en-US" sz="2800" dirty="0">
              <a:solidFill>
                <a:srgbClr val="331B18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285677351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213AA348-7698-4341-8590-DCDF6F61F909}"/>
              </a:ext>
            </a:extLst>
          </p:cNvPr>
          <p:cNvSpPr txBox="1"/>
          <p:nvPr/>
        </p:nvSpPr>
        <p:spPr>
          <a:xfrm>
            <a:off x="3599300" y="1914460"/>
            <a:ext cx="6597312" cy="14773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sz="18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800" dirty="0" err="1">
                <a:solidFill>
                  <a:srgbClr val="331B18"/>
                </a:solidFill>
              </a:rPr>
              <a:t>amet</a:t>
            </a:r>
            <a:r>
              <a:rPr lang="en-US" altLang="ko-KR" sz="1800" dirty="0">
                <a:solidFill>
                  <a:srgbClr val="331B18"/>
                </a:solidFill>
              </a:rPr>
              <a:t>, </a:t>
            </a:r>
            <a:r>
              <a:rPr lang="en-US" altLang="ko-KR" sz="18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adipiscing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elit</a:t>
            </a:r>
            <a:r>
              <a:rPr lang="en-US" altLang="ko-KR" sz="1800" dirty="0">
                <a:solidFill>
                  <a:srgbClr val="331B18"/>
                </a:solidFill>
              </a:rPr>
              <a:t>, sed do </a:t>
            </a:r>
            <a:r>
              <a:rPr lang="en-US" altLang="ko-KR" sz="1800" dirty="0" err="1">
                <a:solidFill>
                  <a:srgbClr val="331B18"/>
                </a:solidFill>
              </a:rPr>
              <a:t>eiusmod</a:t>
            </a:r>
            <a:endParaRPr lang="en-US" altLang="ko-KR" sz="1800" dirty="0">
              <a:solidFill>
                <a:srgbClr val="331B18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800" dirty="0" err="1">
                <a:solidFill>
                  <a:srgbClr val="331B18"/>
                </a:solidFill>
              </a:rPr>
              <a:t>Tempor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incididunt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ut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labore</a:t>
            </a:r>
            <a:r>
              <a:rPr lang="en-US" altLang="ko-KR" sz="1800" dirty="0">
                <a:solidFill>
                  <a:srgbClr val="331B18"/>
                </a:solidFill>
              </a:rPr>
              <a:t> et dolore magna </a:t>
            </a:r>
            <a:r>
              <a:rPr lang="en-US" altLang="ko-KR" sz="1800" dirty="0" err="1">
                <a:solidFill>
                  <a:srgbClr val="331B18"/>
                </a:solidFill>
              </a:rPr>
              <a:t>aliqua</a:t>
            </a:r>
            <a:endParaRPr lang="en-US" altLang="ko-KR" sz="1800" dirty="0">
              <a:solidFill>
                <a:srgbClr val="331B18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800" dirty="0">
                <a:solidFill>
                  <a:srgbClr val="331B18"/>
                </a:solidFill>
              </a:rPr>
              <a:t>Ut </a:t>
            </a:r>
            <a:r>
              <a:rPr lang="en-US" altLang="ko-KR" sz="1800" dirty="0" err="1">
                <a:solidFill>
                  <a:srgbClr val="331B18"/>
                </a:solidFill>
              </a:rPr>
              <a:t>enim</a:t>
            </a:r>
            <a:r>
              <a:rPr lang="en-US" altLang="ko-KR" sz="1800" dirty="0">
                <a:solidFill>
                  <a:srgbClr val="331B18"/>
                </a:solidFill>
              </a:rPr>
              <a:t> ad minim </a:t>
            </a:r>
            <a:r>
              <a:rPr lang="en-US" altLang="ko-KR" sz="1800" dirty="0" err="1">
                <a:solidFill>
                  <a:srgbClr val="331B18"/>
                </a:solidFill>
              </a:rPr>
              <a:t>veniam</a:t>
            </a:r>
            <a:r>
              <a:rPr lang="en-US" altLang="ko-KR" sz="1800" dirty="0">
                <a:solidFill>
                  <a:srgbClr val="331B18"/>
                </a:solidFill>
              </a:rPr>
              <a:t>, </a:t>
            </a:r>
            <a:r>
              <a:rPr lang="en-US" altLang="ko-KR" sz="1800" dirty="0" err="1">
                <a:solidFill>
                  <a:srgbClr val="331B18"/>
                </a:solidFill>
              </a:rPr>
              <a:t>quis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nostrud</a:t>
            </a:r>
            <a:r>
              <a:rPr lang="en-US" altLang="ko-KR" sz="1800" dirty="0">
                <a:solidFill>
                  <a:srgbClr val="331B18"/>
                </a:solidFill>
              </a:rPr>
              <a:t> exercitation </a:t>
            </a:r>
            <a:r>
              <a:rPr lang="en-US" altLang="ko-KR" sz="1800" dirty="0" err="1">
                <a:solidFill>
                  <a:srgbClr val="331B18"/>
                </a:solidFill>
              </a:rPr>
              <a:t>ullamco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laboris</a:t>
            </a:r>
            <a:r>
              <a:rPr lang="en-US" altLang="ko-KR" sz="1800" dirty="0">
                <a:solidFill>
                  <a:srgbClr val="331B18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800" dirty="0">
                <a:solidFill>
                  <a:srgbClr val="331B18"/>
                </a:solidFill>
              </a:rPr>
              <a:t>Ut </a:t>
            </a:r>
            <a:r>
              <a:rPr lang="en-US" altLang="ko-KR" sz="1800" dirty="0" err="1">
                <a:solidFill>
                  <a:srgbClr val="331B18"/>
                </a:solidFill>
              </a:rPr>
              <a:t>aliquip</a:t>
            </a:r>
            <a:r>
              <a:rPr lang="en-US" altLang="ko-KR" sz="1800" dirty="0">
                <a:solidFill>
                  <a:srgbClr val="331B18"/>
                </a:solidFill>
              </a:rPr>
              <a:t> ex </a:t>
            </a:r>
            <a:r>
              <a:rPr lang="en-US" altLang="ko-KR" sz="1800" dirty="0" err="1">
                <a:solidFill>
                  <a:srgbClr val="331B18"/>
                </a:solidFill>
              </a:rPr>
              <a:t>ea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commodo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consequat</a:t>
            </a:r>
            <a:r>
              <a:rPr lang="en-US" altLang="ko-KR" sz="1800" dirty="0">
                <a:solidFill>
                  <a:srgbClr val="331B18"/>
                </a:solidFill>
              </a:rPr>
              <a:t>.</a:t>
            </a: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B54A38C7-7D62-4415-8285-6A1DB1EA8A90}"/>
              </a:ext>
            </a:extLst>
          </p:cNvPr>
          <p:cNvSpPr/>
          <p:nvPr/>
        </p:nvSpPr>
        <p:spPr>
          <a:xfrm>
            <a:off x="3513575" y="1367344"/>
            <a:ext cx="528086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4" name="타원 3">
            <a:extLst>
              <a:ext uri="{FF2B5EF4-FFF2-40B4-BE49-F238E27FC236}">
                <a16:creationId xmlns:a16="http://schemas.microsoft.com/office/drawing/2014/main" id="{744E2A77-386F-4764-91AA-5513C13766E4}"/>
              </a:ext>
            </a:extLst>
          </p:cNvPr>
          <p:cNvSpPr/>
          <p:nvPr/>
        </p:nvSpPr>
        <p:spPr>
          <a:xfrm>
            <a:off x="1995388" y="1381378"/>
            <a:ext cx="1249610" cy="1249610"/>
          </a:xfrm>
          <a:prstGeom prst="ellipse">
            <a:avLst/>
          </a:prstGeom>
          <a:solidFill>
            <a:srgbClr val="D0252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4A1054A3-BAED-4590-A49B-B8BA1E65ED5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2392513" y="1778503"/>
            <a:ext cx="455360" cy="455360"/>
          </a:xfrm>
          <a:prstGeom prst="rect">
            <a:avLst/>
          </a:prstGeom>
          <a:effectLst/>
        </p:spPr>
      </p:pic>
      <p:sp>
        <p:nvSpPr>
          <p:cNvPr id="6" name="타원 5">
            <a:extLst>
              <a:ext uri="{FF2B5EF4-FFF2-40B4-BE49-F238E27FC236}">
                <a16:creationId xmlns:a16="http://schemas.microsoft.com/office/drawing/2014/main" id="{6BA04DCE-B761-4F49-A7F8-4EFC7655119A}"/>
              </a:ext>
            </a:extLst>
          </p:cNvPr>
          <p:cNvSpPr/>
          <p:nvPr/>
        </p:nvSpPr>
        <p:spPr>
          <a:xfrm>
            <a:off x="1995388" y="3757246"/>
            <a:ext cx="1249610" cy="1249610"/>
          </a:xfrm>
          <a:prstGeom prst="ellipse">
            <a:avLst/>
          </a:prstGeom>
          <a:solidFill>
            <a:srgbClr val="331B1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B8E0B62F-DA1B-45BA-AEA0-A8C93F7B80AD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389570" y="4128991"/>
            <a:ext cx="455360" cy="432594"/>
          </a:xfrm>
          <a:prstGeom prst="rect">
            <a:avLst/>
          </a:prstGeom>
          <a:effectLst/>
        </p:spPr>
      </p:pic>
      <p:sp>
        <p:nvSpPr>
          <p:cNvPr id="8" name="TextBox 7">
            <a:extLst>
              <a:ext uri="{FF2B5EF4-FFF2-40B4-BE49-F238E27FC236}">
                <a16:creationId xmlns:a16="http://schemas.microsoft.com/office/drawing/2014/main" id="{82E35590-E0ED-4150-B164-1599971074A1}"/>
              </a:ext>
            </a:extLst>
          </p:cNvPr>
          <p:cNvSpPr txBox="1"/>
          <p:nvPr/>
        </p:nvSpPr>
        <p:spPr>
          <a:xfrm>
            <a:off x="3599300" y="4290328"/>
            <a:ext cx="6597312" cy="14773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sz="18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800" dirty="0" err="1">
                <a:solidFill>
                  <a:srgbClr val="331B18"/>
                </a:solidFill>
              </a:rPr>
              <a:t>amet</a:t>
            </a:r>
            <a:r>
              <a:rPr lang="en-US" altLang="ko-KR" sz="1800" dirty="0">
                <a:solidFill>
                  <a:srgbClr val="331B18"/>
                </a:solidFill>
              </a:rPr>
              <a:t>, </a:t>
            </a:r>
            <a:r>
              <a:rPr lang="en-US" altLang="ko-KR" sz="18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adipiscing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elit</a:t>
            </a:r>
            <a:r>
              <a:rPr lang="en-US" altLang="ko-KR" sz="1800" dirty="0">
                <a:solidFill>
                  <a:srgbClr val="331B18"/>
                </a:solidFill>
              </a:rPr>
              <a:t>, sed do </a:t>
            </a:r>
            <a:r>
              <a:rPr lang="en-US" altLang="ko-KR" sz="1800" dirty="0" err="1">
                <a:solidFill>
                  <a:srgbClr val="331B18"/>
                </a:solidFill>
              </a:rPr>
              <a:t>eiusmod</a:t>
            </a:r>
            <a:endParaRPr lang="en-US" altLang="ko-KR" sz="1800" dirty="0">
              <a:solidFill>
                <a:srgbClr val="331B18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800" dirty="0" err="1">
                <a:solidFill>
                  <a:srgbClr val="331B18"/>
                </a:solidFill>
              </a:rPr>
              <a:t>Tempor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incididunt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ut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labore</a:t>
            </a:r>
            <a:r>
              <a:rPr lang="en-US" altLang="ko-KR" sz="1800" dirty="0">
                <a:solidFill>
                  <a:srgbClr val="331B18"/>
                </a:solidFill>
              </a:rPr>
              <a:t> et dolore magna </a:t>
            </a:r>
            <a:r>
              <a:rPr lang="en-US" altLang="ko-KR" sz="1800" dirty="0" err="1">
                <a:solidFill>
                  <a:srgbClr val="331B18"/>
                </a:solidFill>
              </a:rPr>
              <a:t>aliqua</a:t>
            </a:r>
            <a:endParaRPr lang="en-US" altLang="ko-KR" sz="1800" dirty="0">
              <a:solidFill>
                <a:srgbClr val="331B18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800" dirty="0">
                <a:solidFill>
                  <a:srgbClr val="331B18"/>
                </a:solidFill>
              </a:rPr>
              <a:t>Ut </a:t>
            </a:r>
            <a:r>
              <a:rPr lang="en-US" altLang="ko-KR" sz="1800" dirty="0" err="1">
                <a:solidFill>
                  <a:srgbClr val="331B18"/>
                </a:solidFill>
              </a:rPr>
              <a:t>enim</a:t>
            </a:r>
            <a:r>
              <a:rPr lang="en-US" altLang="ko-KR" sz="1800" dirty="0">
                <a:solidFill>
                  <a:srgbClr val="331B18"/>
                </a:solidFill>
              </a:rPr>
              <a:t> ad minim </a:t>
            </a:r>
            <a:r>
              <a:rPr lang="en-US" altLang="ko-KR" sz="1800" dirty="0" err="1">
                <a:solidFill>
                  <a:srgbClr val="331B18"/>
                </a:solidFill>
              </a:rPr>
              <a:t>veniam</a:t>
            </a:r>
            <a:r>
              <a:rPr lang="en-US" altLang="ko-KR" sz="1800" dirty="0">
                <a:solidFill>
                  <a:srgbClr val="331B18"/>
                </a:solidFill>
              </a:rPr>
              <a:t>, </a:t>
            </a:r>
            <a:r>
              <a:rPr lang="en-US" altLang="ko-KR" sz="1800" dirty="0" err="1">
                <a:solidFill>
                  <a:srgbClr val="331B18"/>
                </a:solidFill>
              </a:rPr>
              <a:t>quis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nostrud</a:t>
            </a:r>
            <a:r>
              <a:rPr lang="en-US" altLang="ko-KR" sz="1800" dirty="0">
                <a:solidFill>
                  <a:srgbClr val="331B18"/>
                </a:solidFill>
              </a:rPr>
              <a:t> exercitation </a:t>
            </a:r>
            <a:r>
              <a:rPr lang="en-US" altLang="ko-KR" sz="1800" dirty="0" err="1">
                <a:solidFill>
                  <a:srgbClr val="331B18"/>
                </a:solidFill>
              </a:rPr>
              <a:t>ullamco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laboris</a:t>
            </a:r>
            <a:r>
              <a:rPr lang="en-US" altLang="ko-KR" sz="1800" dirty="0">
                <a:solidFill>
                  <a:srgbClr val="331B18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800" dirty="0">
                <a:solidFill>
                  <a:srgbClr val="331B18"/>
                </a:solidFill>
              </a:rPr>
              <a:t>Ut </a:t>
            </a:r>
            <a:r>
              <a:rPr lang="en-US" altLang="ko-KR" sz="1800" dirty="0" err="1">
                <a:solidFill>
                  <a:srgbClr val="331B18"/>
                </a:solidFill>
              </a:rPr>
              <a:t>aliquip</a:t>
            </a:r>
            <a:r>
              <a:rPr lang="en-US" altLang="ko-KR" sz="1800" dirty="0">
                <a:solidFill>
                  <a:srgbClr val="331B18"/>
                </a:solidFill>
              </a:rPr>
              <a:t> ex </a:t>
            </a:r>
            <a:r>
              <a:rPr lang="en-US" altLang="ko-KR" sz="1800" dirty="0" err="1">
                <a:solidFill>
                  <a:srgbClr val="331B18"/>
                </a:solidFill>
              </a:rPr>
              <a:t>ea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commodo</a:t>
            </a:r>
            <a:r>
              <a:rPr lang="en-US" altLang="ko-KR" sz="1800" dirty="0">
                <a:solidFill>
                  <a:srgbClr val="331B18"/>
                </a:solidFill>
              </a:rPr>
              <a:t> </a:t>
            </a:r>
            <a:r>
              <a:rPr lang="en-US" altLang="ko-KR" sz="1800" dirty="0" err="1">
                <a:solidFill>
                  <a:srgbClr val="331B18"/>
                </a:solidFill>
              </a:rPr>
              <a:t>consequat</a:t>
            </a:r>
            <a:r>
              <a:rPr lang="en-US" altLang="ko-KR" sz="1800" dirty="0">
                <a:solidFill>
                  <a:srgbClr val="331B18"/>
                </a:solidFill>
              </a:rPr>
              <a:t>.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A51C4AC7-3DD7-458D-BB2E-22B6172EC875}"/>
              </a:ext>
            </a:extLst>
          </p:cNvPr>
          <p:cNvSpPr/>
          <p:nvPr/>
        </p:nvSpPr>
        <p:spPr>
          <a:xfrm>
            <a:off x="3513575" y="3743212"/>
            <a:ext cx="528086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rgbClr val="331B18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810711298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자유형: 도형 62">
            <a:extLst>
              <a:ext uri="{FF2B5EF4-FFF2-40B4-BE49-F238E27FC236}">
                <a16:creationId xmlns:a16="http://schemas.microsoft.com/office/drawing/2014/main" id="{BA570DA6-6980-42BF-85B3-46EEDECD2D88}"/>
              </a:ext>
            </a:extLst>
          </p:cNvPr>
          <p:cNvSpPr/>
          <p:nvPr/>
        </p:nvSpPr>
        <p:spPr>
          <a:xfrm>
            <a:off x="7561238" y="1199974"/>
            <a:ext cx="1795355" cy="1360118"/>
          </a:xfrm>
          <a:custGeom>
            <a:avLst/>
            <a:gdLst>
              <a:gd name="connsiteX0" fmla="*/ 313563 w 314325"/>
              <a:gd name="connsiteY0" fmla="*/ 237935 h 238125"/>
              <a:gd name="connsiteX1" fmla="*/ 7144 w 314325"/>
              <a:gd name="connsiteY1" fmla="*/ 237935 h 238125"/>
              <a:gd name="connsiteX2" fmla="*/ 7239 w 314325"/>
              <a:gd name="connsiteY2" fmla="*/ 237839 h 238125"/>
              <a:gd name="connsiteX3" fmla="*/ 129254 w 314325"/>
              <a:gd name="connsiteY3" fmla="*/ 22670 h 238125"/>
              <a:gd name="connsiteX4" fmla="*/ 160210 w 314325"/>
              <a:gd name="connsiteY4" fmla="*/ 7144 h 238125"/>
              <a:gd name="connsiteX5" fmla="*/ 191262 w 314325"/>
              <a:gd name="connsiteY5" fmla="*/ 22670 h 238125"/>
              <a:gd name="connsiteX6" fmla="*/ 313468 w 314325"/>
              <a:gd name="connsiteY6" fmla="*/ 237839 h 238125"/>
              <a:gd name="connsiteX7" fmla="*/ 313563 w 314325"/>
              <a:gd name="connsiteY7" fmla="*/ 237935 h 2381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314325" h="238125">
                <a:moveTo>
                  <a:pt x="313563" y="237935"/>
                </a:moveTo>
                <a:lnTo>
                  <a:pt x="7144" y="237935"/>
                </a:lnTo>
                <a:lnTo>
                  <a:pt x="7239" y="237839"/>
                </a:lnTo>
                <a:lnTo>
                  <a:pt x="129254" y="22670"/>
                </a:lnTo>
                <a:cubicBezTo>
                  <a:pt x="135160" y="12287"/>
                  <a:pt x="147637" y="7144"/>
                  <a:pt x="160210" y="7144"/>
                </a:cubicBezTo>
                <a:cubicBezTo>
                  <a:pt x="172783" y="7144"/>
                  <a:pt x="185357" y="12287"/>
                  <a:pt x="191262" y="22670"/>
                </a:cubicBezTo>
                <a:lnTo>
                  <a:pt x="313468" y="237839"/>
                </a:lnTo>
                <a:lnTo>
                  <a:pt x="313563" y="237935"/>
                </a:lnTo>
                <a:close/>
              </a:path>
            </a:pathLst>
          </a:custGeom>
          <a:solidFill>
            <a:srgbClr val="FFA20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4" name="자유형: 도형 63">
            <a:extLst>
              <a:ext uri="{FF2B5EF4-FFF2-40B4-BE49-F238E27FC236}">
                <a16:creationId xmlns:a16="http://schemas.microsoft.com/office/drawing/2014/main" id="{268D5413-3300-4DF9-91DB-1B6433A3F6B6}"/>
              </a:ext>
            </a:extLst>
          </p:cNvPr>
          <p:cNvSpPr/>
          <p:nvPr/>
        </p:nvSpPr>
        <p:spPr>
          <a:xfrm>
            <a:off x="6813714" y="2612320"/>
            <a:ext cx="3318687" cy="1360118"/>
          </a:xfrm>
          <a:custGeom>
            <a:avLst/>
            <a:gdLst>
              <a:gd name="connsiteX0" fmla="*/ 575310 w 581025"/>
              <a:gd name="connsiteY0" fmla="*/ 239935 h 238125"/>
              <a:gd name="connsiteX1" fmla="*/ 7144 w 581025"/>
              <a:gd name="connsiteY1" fmla="*/ 239935 h 238125"/>
              <a:gd name="connsiteX2" fmla="*/ 138017 w 581025"/>
              <a:gd name="connsiteY2" fmla="*/ 7144 h 238125"/>
              <a:gd name="connsiteX3" fmla="*/ 444437 w 581025"/>
              <a:gd name="connsiteY3" fmla="*/ 7144 h 2381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81025" h="238125">
                <a:moveTo>
                  <a:pt x="575310" y="239935"/>
                </a:moveTo>
                <a:lnTo>
                  <a:pt x="7144" y="239935"/>
                </a:lnTo>
                <a:lnTo>
                  <a:pt x="138017" y="7144"/>
                </a:lnTo>
                <a:lnTo>
                  <a:pt x="444437" y="7144"/>
                </a:lnTo>
                <a:close/>
              </a:path>
            </a:pathLst>
          </a:custGeom>
          <a:solidFill>
            <a:srgbClr val="D0252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5" name="자유형: 도형 64">
            <a:extLst>
              <a:ext uri="{FF2B5EF4-FFF2-40B4-BE49-F238E27FC236}">
                <a16:creationId xmlns:a16="http://schemas.microsoft.com/office/drawing/2014/main" id="{DC50CCBF-DDFD-4DB4-95FC-D320A45B8E26}"/>
              </a:ext>
            </a:extLst>
          </p:cNvPr>
          <p:cNvSpPr/>
          <p:nvPr/>
        </p:nvSpPr>
        <p:spPr>
          <a:xfrm>
            <a:off x="6167135" y="4024123"/>
            <a:ext cx="4569995" cy="1468927"/>
          </a:xfrm>
          <a:custGeom>
            <a:avLst/>
            <a:gdLst>
              <a:gd name="connsiteX0" fmla="*/ 801763 w 800100"/>
              <a:gd name="connsiteY0" fmla="*/ 226600 h 257175"/>
              <a:gd name="connsiteX1" fmla="*/ 767855 w 800100"/>
              <a:gd name="connsiteY1" fmla="*/ 254318 h 257175"/>
              <a:gd name="connsiteX2" fmla="*/ 40906 w 800100"/>
              <a:gd name="connsiteY2" fmla="*/ 254318 h 257175"/>
              <a:gd name="connsiteX3" fmla="*/ 9950 w 800100"/>
              <a:gd name="connsiteY3" fmla="*/ 215646 h 257175"/>
              <a:gd name="connsiteX4" fmla="*/ 120345 w 800100"/>
              <a:gd name="connsiteY4" fmla="*/ 7144 h 257175"/>
              <a:gd name="connsiteX5" fmla="*/ 688511 w 800100"/>
              <a:gd name="connsiteY5" fmla="*/ 7144 h 257175"/>
              <a:gd name="connsiteX6" fmla="*/ 798906 w 800100"/>
              <a:gd name="connsiteY6" fmla="*/ 215646 h 257175"/>
              <a:gd name="connsiteX7" fmla="*/ 801763 w 800100"/>
              <a:gd name="connsiteY7" fmla="*/ 226600 h 257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800100" h="257175">
                <a:moveTo>
                  <a:pt x="801763" y="226600"/>
                </a:moveTo>
                <a:cubicBezTo>
                  <a:pt x="801763" y="241268"/>
                  <a:pt x="787286" y="254318"/>
                  <a:pt x="767855" y="254318"/>
                </a:cubicBezTo>
                <a:lnTo>
                  <a:pt x="40906" y="254318"/>
                </a:lnTo>
                <a:cubicBezTo>
                  <a:pt x="16618" y="254318"/>
                  <a:pt x="330" y="233934"/>
                  <a:pt x="9950" y="215646"/>
                </a:cubicBezTo>
                <a:lnTo>
                  <a:pt x="120345" y="7144"/>
                </a:lnTo>
                <a:lnTo>
                  <a:pt x="688511" y="7144"/>
                </a:lnTo>
                <a:lnTo>
                  <a:pt x="798906" y="215646"/>
                </a:lnTo>
                <a:cubicBezTo>
                  <a:pt x="800906" y="219266"/>
                  <a:pt x="801763" y="222980"/>
                  <a:pt x="801763" y="226600"/>
                </a:cubicBezTo>
                <a:close/>
              </a:path>
            </a:pathLst>
          </a:custGeom>
          <a:solidFill>
            <a:srgbClr val="8A180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553798C7-621F-47D5-A748-E339697A14A9}"/>
              </a:ext>
            </a:extLst>
          </p:cNvPr>
          <p:cNvGrpSpPr/>
          <p:nvPr/>
        </p:nvGrpSpPr>
        <p:grpSpPr>
          <a:xfrm>
            <a:off x="8233784" y="1728544"/>
            <a:ext cx="450264" cy="450153"/>
            <a:chOff x="2765670" y="902684"/>
            <a:chExt cx="391097" cy="391001"/>
          </a:xfrm>
          <a:solidFill>
            <a:srgbClr val="F9F2E3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1812E16D-E382-475C-906B-92D95D13EEB8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408C3357-39C1-4B73-938D-1B83C5554CB8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8B38223E-D3E6-4AF3-8266-353D6C914EB0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0" name="그룹 69">
            <a:extLst>
              <a:ext uri="{FF2B5EF4-FFF2-40B4-BE49-F238E27FC236}">
                <a16:creationId xmlns:a16="http://schemas.microsoft.com/office/drawing/2014/main" id="{9725D085-13EE-429A-8ADF-957597A23DA7}"/>
              </a:ext>
            </a:extLst>
          </p:cNvPr>
          <p:cNvGrpSpPr/>
          <p:nvPr/>
        </p:nvGrpSpPr>
        <p:grpSpPr>
          <a:xfrm>
            <a:off x="8248419" y="3109002"/>
            <a:ext cx="449276" cy="430635"/>
            <a:chOff x="6793030" y="2235612"/>
            <a:chExt cx="390240" cy="374047"/>
          </a:xfrm>
          <a:solidFill>
            <a:srgbClr val="F9F2E3"/>
          </a:solidFill>
        </p:grpSpPr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874E46E6-2498-466F-A023-89B850D9CD37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E07B8C65-280F-4486-B48F-F00F384AEED7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2C3AF73-4FAF-4E8F-AC99-3112CA77075A}"/>
              </a:ext>
            </a:extLst>
          </p:cNvPr>
          <p:cNvGrpSpPr/>
          <p:nvPr/>
        </p:nvGrpSpPr>
        <p:grpSpPr>
          <a:xfrm>
            <a:off x="8206569" y="4532191"/>
            <a:ext cx="491126" cy="484733"/>
            <a:chOff x="4107647" y="4896992"/>
            <a:chExt cx="394132" cy="389001"/>
          </a:xfrm>
          <a:solidFill>
            <a:srgbClr val="F9F2E3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DB889F97-ADF5-4718-BEEB-1173C74612D2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E0B95A02-9013-4CDA-8ED7-6CDB1C6DCF3B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9D45EDD5-2035-42D3-9D67-BCAD53D6332C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B838F5EC-6B31-4FBD-89E7-B6CC9B06341F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EE3F9BEE-270F-4321-BD35-E0D555DCCAA0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63CC4959-89B4-44B9-86F0-D08889B49C19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942FA027-C102-48A5-AEC9-79B47E507D77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93D47CB3-2AF7-4EEC-B497-B3D56B0AA2C7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cxnSp>
        <p:nvCxnSpPr>
          <p:cNvPr id="82" name="직선 연결선 81">
            <a:extLst>
              <a:ext uri="{FF2B5EF4-FFF2-40B4-BE49-F238E27FC236}">
                <a16:creationId xmlns:a16="http://schemas.microsoft.com/office/drawing/2014/main" id="{E2A81424-4DC0-4E94-AA77-9B0CC4F592BA}"/>
              </a:ext>
            </a:extLst>
          </p:cNvPr>
          <p:cNvCxnSpPr>
            <a:cxnSpLocks/>
          </p:cNvCxnSpPr>
          <p:nvPr/>
        </p:nvCxnSpPr>
        <p:spPr>
          <a:xfrm flipH="1">
            <a:off x="5134192" y="1878423"/>
            <a:ext cx="2427046" cy="0"/>
          </a:xfrm>
          <a:prstGeom prst="line">
            <a:avLst/>
          </a:prstGeom>
          <a:ln cap="rnd">
            <a:solidFill>
              <a:srgbClr val="FFA200"/>
            </a:solidFill>
            <a:head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3" name="직선 연결선 82">
            <a:extLst>
              <a:ext uri="{FF2B5EF4-FFF2-40B4-BE49-F238E27FC236}">
                <a16:creationId xmlns:a16="http://schemas.microsoft.com/office/drawing/2014/main" id="{6049E417-AD68-4F87-8D97-328021BBC62F}"/>
              </a:ext>
            </a:extLst>
          </p:cNvPr>
          <p:cNvCxnSpPr>
            <a:cxnSpLocks/>
          </p:cNvCxnSpPr>
          <p:nvPr/>
        </p:nvCxnSpPr>
        <p:spPr>
          <a:xfrm flipH="1">
            <a:off x="5134193" y="3310522"/>
            <a:ext cx="1679521" cy="0"/>
          </a:xfrm>
          <a:prstGeom prst="line">
            <a:avLst/>
          </a:prstGeom>
          <a:ln cap="rnd">
            <a:solidFill>
              <a:srgbClr val="D02520"/>
            </a:solidFill>
            <a:head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4" name="직선 연결선 83">
            <a:extLst>
              <a:ext uri="{FF2B5EF4-FFF2-40B4-BE49-F238E27FC236}">
                <a16:creationId xmlns:a16="http://schemas.microsoft.com/office/drawing/2014/main" id="{7427D235-E335-4646-A847-52C1C3CACEB7}"/>
              </a:ext>
            </a:extLst>
          </p:cNvPr>
          <p:cNvCxnSpPr>
            <a:cxnSpLocks/>
          </p:cNvCxnSpPr>
          <p:nvPr/>
        </p:nvCxnSpPr>
        <p:spPr>
          <a:xfrm flipH="1">
            <a:off x="5134193" y="4759780"/>
            <a:ext cx="990155" cy="0"/>
          </a:xfrm>
          <a:prstGeom prst="line">
            <a:avLst/>
          </a:prstGeom>
          <a:ln cap="rnd">
            <a:solidFill>
              <a:srgbClr val="8A1802"/>
            </a:solidFill>
            <a:head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5" name="TextBox 84">
            <a:extLst>
              <a:ext uri="{FF2B5EF4-FFF2-40B4-BE49-F238E27FC236}">
                <a16:creationId xmlns:a16="http://schemas.microsoft.com/office/drawing/2014/main" id="{7F05759E-5DAC-4D08-8872-B4C1D6882375}"/>
              </a:ext>
            </a:extLst>
          </p:cNvPr>
          <p:cNvSpPr txBox="1"/>
          <p:nvPr/>
        </p:nvSpPr>
        <p:spPr>
          <a:xfrm>
            <a:off x="1454871" y="2171474"/>
            <a:ext cx="3918435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B18"/>
                </a:solidFill>
              </a:rPr>
              <a:t>amet</a:t>
            </a:r>
            <a:r>
              <a:rPr lang="en-US" altLang="ko-KR" sz="1600" dirty="0">
                <a:solidFill>
                  <a:srgbClr val="331B18"/>
                </a:solidFill>
              </a:rPr>
              <a:t>, </a:t>
            </a:r>
            <a:r>
              <a:rPr lang="en-US" altLang="ko-KR" sz="16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elit</a:t>
            </a:r>
            <a:endParaRPr lang="ko-KR" altLang="en-US" sz="1600" dirty="0">
              <a:solidFill>
                <a:srgbClr val="331B18"/>
              </a:solidFill>
            </a:endParaRPr>
          </a:p>
        </p:txBody>
      </p:sp>
      <p:sp>
        <p:nvSpPr>
          <p:cNvPr id="86" name="직사각형 85">
            <a:extLst>
              <a:ext uri="{FF2B5EF4-FFF2-40B4-BE49-F238E27FC236}">
                <a16:creationId xmlns:a16="http://schemas.microsoft.com/office/drawing/2014/main" id="{834FF361-5A35-4964-9588-67A2B3EF11AA}"/>
              </a:ext>
            </a:extLst>
          </p:cNvPr>
          <p:cNvSpPr/>
          <p:nvPr/>
        </p:nvSpPr>
        <p:spPr>
          <a:xfrm>
            <a:off x="1455589" y="1718059"/>
            <a:ext cx="3909944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87" name="TextBox 86">
            <a:extLst>
              <a:ext uri="{FF2B5EF4-FFF2-40B4-BE49-F238E27FC236}">
                <a16:creationId xmlns:a16="http://schemas.microsoft.com/office/drawing/2014/main" id="{4A045CC4-429D-49E5-81E7-C035E2C3D774}"/>
              </a:ext>
            </a:extLst>
          </p:cNvPr>
          <p:cNvSpPr txBox="1"/>
          <p:nvPr/>
        </p:nvSpPr>
        <p:spPr>
          <a:xfrm>
            <a:off x="1454871" y="3622363"/>
            <a:ext cx="3918435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1B18"/>
                </a:solidFill>
              </a:rPr>
              <a:t>Sed do </a:t>
            </a:r>
            <a:r>
              <a:rPr lang="en-US" altLang="ko-KR" sz="1600" dirty="0" err="1">
                <a:solidFill>
                  <a:srgbClr val="331B18"/>
                </a:solidFill>
              </a:rPr>
              <a:t>eiusmod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tempor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incididunt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ut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labore</a:t>
            </a:r>
            <a:r>
              <a:rPr lang="en-US" altLang="ko-KR" sz="1600" dirty="0">
                <a:solidFill>
                  <a:srgbClr val="331B18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331B18"/>
                </a:solidFill>
              </a:rPr>
              <a:t>aliqua</a:t>
            </a:r>
            <a:r>
              <a:rPr lang="en-US" altLang="ko-KR" sz="1600" dirty="0">
                <a:solidFill>
                  <a:srgbClr val="331B18"/>
                </a:solidFill>
              </a:rPr>
              <a:t>.</a:t>
            </a:r>
            <a:endParaRPr lang="ko-KR" altLang="en-US" sz="1600" dirty="0">
              <a:solidFill>
                <a:srgbClr val="331B18"/>
              </a:solidFill>
            </a:endParaRPr>
          </a:p>
        </p:txBody>
      </p:sp>
      <p:sp>
        <p:nvSpPr>
          <p:cNvPr id="88" name="직사각형 87">
            <a:extLst>
              <a:ext uri="{FF2B5EF4-FFF2-40B4-BE49-F238E27FC236}">
                <a16:creationId xmlns:a16="http://schemas.microsoft.com/office/drawing/2014/main" id="{F624281C-801B-476C-A58F-16CB60732A4B}"/>
              </a:ext>
            </a:extLst>
          </p:cNvPr>
          <p:cNvSpPr/>
          <p:nvPr/>
        </p:nvSpPr>
        <p:spPr>
          <a:xfrm>
            <a:off x="1455589" y="3168948"/>
            <a:ext cx="3909944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D617DE5A-047A-4D19-BD5B-2AECF616EBB9}"/>
              </a:ext>
            </a:extLst>
          </p:cNvPr>
          <p:cNvSpPr txBox="1"/>
          <p:nvPr/>
        </p:nvSpPr>
        <p:spPr>
          <a:xfrm>
            <a:off x="1454871" y="5073251"/>
            <a:ext cx="3918435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B18"/>
                </a:solidFill>
              </a:rPr>
              <a:t>amet</a:t>
            </a:r>
            <a:r>
              <a:rPr lang="en-US" altLang="ko-KR" sz="1600" dirty="0">
                <a:solidFill>
                  <a:srgbClr val="331B18"/>
                </a:solidFill>
              </a:rPr>
              <a:t>, </a:t>
            </a:r>
            <a:r>
              <a:rPr lang="en-US" altLang="ko-KR" sz="16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elit</a:t>
            </a:r>
            <a:endParaRPr lang="ko-KR" altLang="en-US" sz="1600" dirty="0">
              <a:solidFill>
                <a:srgbClr val="331B18"/>
              </a:solidFill>
            </a:endParaRPr>
          </a:p>
        </p:txBody>
      </p:sp>
      <p:sp>
        <p:nvSpPr>
          <p:cNvPr id="90" name="직사각형 89">
            <a:extLst>
              <a:ext uri="{FF2B5EF4-FFF2-40B4-BE49-F238E27FC236}">
                <a16:creationId xmlns:a16="http://schemas.microsoft.com/office/drawing/2014/main" id="{AB406B1E-8039-4459-870C-C072FA2D718F}"/>
              </a:ext>
            </a:extLst>
          </p:cNvPr>
          <p:cNvSpPr/>
          <p:nvPr/>
        </p:nvSpPr>
        <p:spPr>
          <a:xfrm>
            <a:off x="1455589" y="4619837"/>
            <a:ext cx="3909944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09533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B27797F3-715B-42A3-A99C-B78972C749D6}"/>
              </a:ext>
            </a:extLst>
          </p:cNvPr>
          <p:cNvSpPr txBox="1"/>
          <p:nvPr/>
        </p:nvSpPr>
        <p:spPr>
          <a:xfrm>
            <a:off x="3654311" y="2623469"/>
            <a:ext cx="339743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B18"/>
                </a:solidFill>
              </a:rPr>
              <a:t>amet</a:t>
            </a:r>
            <a:r>
              <a:rPr lang="en-US" altLang="ko-KR" sz="1600" dirty="0">
                <a:solidFill>
                  <a:srgbClr val="331B18"/>
                </a:solidFill>
              </a:rPr>
              <a:t>, </a:t>
            </a:r>
            <a:r>
              <a:rPr lang="en-US" altLang="ko-KR" sz="16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elit</a:t>
            </a:r>
            <a:r>
              <a:rPr lang="en-US" altLang="ko-KR" sz="1600" dirty="0">
                <a:solidFill>
                  <a:srgbClr val="331B18"/>
                </a:solidFill>
              </a:rPr>
              <a:t>, sed do </a:t>
            </a:r>
            <a:r>
              <a:rPr lang="en-US" altLang="ko-KR" sz="1600" dirty="0" err="1">
                <a:solidFill>
                  <a:srgbClr val="331B18"/>
                </a:solidFill>
              </a:rPr>
              <a:t>eiusmod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tempor</a:t>
            </a:r>
            <a:endParaRPr lang="ko-KR" altLang="en-US" sz="1600" dirty="0">
              <a:solidFill>
                <a:srgbClr val="331B18"/>
              </a:solidFill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CE5499D6-92E6-48C2-BBDE-F4C1FDE35DD3}"/>
              </a:ext>
            </a:extLst>
          </p:cNvPr>
          <p:cNvSpPr/>
          <p:nvPr/>
        </p:nvSpPr>
        <p:spPr>
          <a:xfrm>
            <a:off x="3652758" y="2112959"/>
            <a:ext cx="339007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Goal 01.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B2FA3B48-C3A2-4173-AC83-C812EA3A98C1}"/>
              </a:ext>
            </a:extLst>
          </p:cNvPr>
          <p:cNvSpPr txBox="1"/>
          <p:nvPr/>
        </p:nvSpPr>
        <p:spPr>
          <a:xfrm>
            <a:off x="8133682" y="2623469"/>
            <a:ext cx="339743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B18"/>
                </a:solidFill>
              </a:rPr>
              <a:t>amet</a:t>
            </a:r>
            <a:r>
              <a:rPr lang="en-US" altLang="ko-KR" sz="1600" dirty="0">
                <a:solidFill>
                  <a:srgbClr val="331B18"/>
                </a:solidFill>
              </a:rPr>
              <a:t>, </a:t>
            </a:r>
            <a:r>
              <a:rPr lang="en-US" altLang="ko-KR" sz="16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elit</a:t>
            </a:r>
            <a:r>
              <a:rPr lang="en-US" altLang="ko-KR" sz="1600" dirty="0">
                <a:solidFill>
                  <a:srgbClr val="331B18"/>
                </a:solidFill>
              </a:rPr>
              <a:t>, sed do </a:t>
            </a:r>
            <a:r>
              <a:rPr lang="en-US" altLang="ko-KR" sz="1600" dirty="0" err="1">
                <a:solidFill>
                  <a:srgbClr val="331B18"/>
                </a:solidFill>
              </a:rPr>
              <a:t>eiusmod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tempor</a:t>
            </a:r>
            <a:endParaRPr lang="ko-KR" altLang="en-US" sz="1600" dirty="0">
              <a:solidFill>
                <a:srgbClr val="331B18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1E4CA7CD-CB89-4B96-BC9F-E4DBB64A65BF}"/>
              </a:ext>
            </a:extLst>
          </p:cNvPr>
          <p:cNvSpPr/>
          <p:nvPr/>
        </p:nvSpPr>
        <p:spPr>
          <a:xfrm>
            <a:off x="8132129" y="2112959"/>
            <a:ext cx="339007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Goal 03.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2B4D1B73-BE35-4FA8-B71D-1EB57CD10215}"/>
              </a:ext>
            </a:extLst>
          </p:cNvPr>
          <p:cNvSpPr txBox="1"/>
          <p:nvPr/>
        </p:nvSpPr>
        <p:spPr>
          <a:xfrm>
            <a:off x="3654311" y="4268288"/>
            <a:ext cx="339743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B18"/>
                </a:solidFill>
              </a:rPr>
              <a:t>amet</a:t>
            </a:r>
            <a:r>
              <a:rPr lang="en-US" altLang="ko-KR" sz="1600" dirty="0">
                <a:solidFill>
                  <a:srgbClr val="331B18"/>
                </a:solidFill>
              </a:rPr>
              <a:t>, </a:t>
            </a:r>
            <a:r>
              <a:rPr lang="en-US" altLang="ko-KR" sz="16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elit</a:t>
            </a:r>
            <a:r>
              <a:rPr lang="en-US" altLang="ko-KR" sz="1600" dirty="0">
                <a:solidFill>
                  <a:srgbClr val="331B18"/>
                </a:solidFill>
              </a:rPr>
              <a:t>, sed do </a:t>
            </a:r>
            <a:r>
              <a:rPr lang="en-US" altLang="ko-KR" sz="1600" dirty="0" err="1">
                <a:solidFill>
                  <a:srgbClr val="331B18"/>
                </a:solidFill>
              </a:rPr>
              <a:t>eiusmod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tempor</a:t>
            </a:r>
            <a:endParaRPr lang="ko-KR" altLang="en-US" sz="1600" dirty="0">
              <a:solidFill>
                <a:srgbClr val="331B18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EB35AB92-AAD1-4F70-8C7A-CD941A258C3E}"/>
              </a:ext>
            </a:extLst>
          </p:cNvPr>
          <p:cNvSpPr/>
          <p:nvPr/>
        </p:nvSpPr>
        <p:spPr>
          <a:xfrm>
            <a:off x="3652758" y="3757777"/>
            <a:ext cx="339007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Goal 02.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A2242AA6-4ECC-4182-804D-1F89B81B7334}"/>
              </a:ext>
            </a:extLst>
          </p:cNvPr>
          <p:cNvSpPr txBox="1"/>
          <p:nvPr/>
        </p:nvSpPr>
        <p:spPr>
          <a:xfrm>
            <a:off x="8133682" y="4268288"/>
            <a:ext cx="339743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B18"/>
                </a:solidFill>
              </a:rPr>
              <a:t>amet</a:t>
            </a:r>
            <a:r>
              <a:rPr lang="en-US" altLang="ko-KR" sz="1600" dirty="0">
                <a:solidFill>
                  <a:srgbClr val="331B18"/>
                </a:solidFill>
              </a:rPr>
              <a:t>, </a:t>
            </a:r>
            <a:r>
              <a:rPr lang="en-US" altLang="ko-KR" sz="16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adipisicing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elit</a:t>
            </a:r>
            <a:r>
              <a:rPr lang="en-US" altLang="ko-KR" sz="1600" dirty="0">
                <a:solidFill>
                  <a:srgbClr val="331B18"/>
                </a:solidFill>
              </a:rPr>
              <a:t>, sed do </a:t>
            </a:r>
            <a:r>
              <a:rPr lang="en-US" altLang="ko-KR" sz="1600" dirty="0" err="1">
                <a:solidFill>
                  <a:srgbClr val="331B18"/>
                </a:solidFill>
              </a:rPr>
              <a:t>eiusmod</a:t>
            </a:r>
            <a:r>
              <a:rPr lang="en-US" altLang="ko-KR" sz="1600" dirty="0">
                <a:solidFill>
                  <a:srgbClr val="331B18"/>
                </a:solidFill>
              </a:rPr>
              <a:t> </a:t>
            </a:r>
            <a:r>
              <a:rPr lang="en-US" altLang="ko-KR" sz="1600" dirty="0" err="1">
                <a:solidFill>
                  <a:srgbClr val="331B18"/>
                </a:solidFill>
              </a:rPr>
              <a:t>tempor</a:t>
            </a:r>
            <a:endParaRPr lang="ko-KR" altLang="en-US" sz="1600" dirty="0">
              <a:solidFill>
                <a:srgbClr val="331B18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07666F4D-B537-47E3-8D13-944E5EAF2BD5}"/>
              </a:ext>
            </a:extLst>
          </p:cNvPr>
          <p:cNvSpPr/>
          <p:nvPr/>
        </p:nvSpPr>
        <p:spPr>
          <a:xfrm>
            <a:off x="8132129" y="3757777"/>
            <a:ext cx="339007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B18"/>
                </a:solidFill>
                <a:latin typeface="+mj-lt"/>
              </a:rPr>
              <a:t>Goal 04.</a:t>
            </a:r>
            <a:endParaRPr lang="ko-KR" altLang="en-US" sz="2400" dirty="0">
              <a:solidFill>
                <a:srgbClr val="331B18"/>
              </a:solidFill>
              <a:latin typeface="+mj-lt"/>
            </a:endParaRPr>
          </a:p>
        </p:txBody>
      </p:sp>
      <p:grpSp>
        <p:nvGrpSpPr>
          <p:cNvPr id="10" name="그룹 9">
            <a:extLst>
              <a:ext uri="{FF2B5EF4-FFF2-40B4-BE49-F238E27FC236}">
                <a16:creationId xmlns:a16="http://schemas.microsoft.com/office/drawing/2014/main" id="{AC3102D3-3DB0-4895-B756-115CFAB06068}"/>
              </a:ext>
            </a:extLst>
          </p:cNvPr>
          <p:cNvGrpSpPr/>
          <p:nvPr/>
        </p:nvGrpSpPr>
        <p:grpSpPr>
          <a:xfrm>
            <a:off x="660888" y="1851049"/>
            <a:ext cx="2543811" cy="3116710"/>
            <a:chOff x="215408" y="2909488"/>
            <a:chExt cx="2215744" cy="2714759"/>
          </a:xfrm>
        </p:grpSpPr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A015E005-2635-4370-BFC5-F2D782B3F74C}"/>
                </a:ext>
              </a:extLst>
            </p:cNvPr>
            <p:cNvSpPr/>
            <p:nvPr/>
          </p:nvSpPr>
          <p:spPr>
            <a:xfrm>
              <a:off x="215408" y="2909488"/>
              <a:ext cx="1345887" cy="2712481"/>
            </a:xfrm>
            <a:custGeom>
              <a:avLst/>
              <a:gdLst>
                <a:gd name="connsiteX0" fmla="*/ 1777868 w 1783080"/>
                <a:gd name="connsiteY0" fmla="*/ 1803243 h 3593592"/>
                <a:gd name="connsiteX1" fmla="*/ 1234029 w 1783080"/>
                <a:gd name="connsiteY1" fmla="*/ 147858 h 3593592"/>
                <a:gd name="connsiteX2" fmla="*/ 1234029 w 1783080"/>
                <a:gd name="connsiteY2" fmla="*/ 10287 h 3593592"/>
                <a:gd name="connsiteX3" fmla="*/ 939958 w 1783080"/>
                <a:gd name="connsiteY3" fmla="*/ 12619 h 3593592"/>
                <a:gd name="connsiteX4" fmla="*/ 894009 w 1783080"/>
                <a:gd name="connsiteY4" fmla="*/ 10287 h 3593592"/>
                <a:gd name="connsiteX5" fmla="*/ 10287 w 1783080"/>
                <a:gd name="connsiteY5" fmla="*/ 1803243 h 3593592"/>
                <a:gd name="connsiteX6" fmla="*/ 894009 w 1783080"/>
                <a:gd name="connsiteY6" fmla="*/ 3596198 h 3593592"/>
                <a:gd name="connsiteX7" fmla="*/ 939958 w 1783080"/>
                <a:gd name="connsiteY7" fmla="*/ 3593866 h 3593592"/>
                <a:gd name="connsiteX8" fmla="*/ 1234029 w 1783080"/>
                <a:gd name="connsiteY8" fmla="*/ 3596198 h 3593592"/>
                <a:gd name="connsiteX9" fmla="*/ 1234029 w 1783080"/>
                <a:gd name="connsiteY9" fmla="*/ 3458627 h 3593592"/>
                <a:gd name="connsiteX10" fmla="*/ 1777868 w 1783080"/>
                <a:gd name="connsiteY10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783080" h="3593592">
                  <a:moveTo>
                    <a:pt x="1777868" y="1803243"/>
                  </a:moveTo>
                  <a:cubicBezTo>
                    <a:pt x="1777868" y="1057366"/>
                    <a:pt x="1553337" y="418064"/>
                    <a:pt x="1234029" y="147858"/>
                  </a:cubicBezTo>
                  <a:lnTo>
                    <a:pt x="1234029" y="10287"/>
                  </a:lnTo>
                  <a:lnTo>
                    <a:pt x="939958" y="12619"/>
                  </a:lnTo>
                  <a:cubicBezTo>
                    <a:pt x="924733" y="11110"/>
                    <a:pt x="909508" y="10287"/>
                    <a:pt x="894009" y="10287"/>
                  </a:cubicBezTo>
                  <a:cubicBezTo>
                    <a:pt x="405994" y="10287"/>
                    <a:pt x="10287" y="812947"/>
                    <a:pt x="10287" y="1803243"/>
                  </a:cubicBezTo>
                  <a:cubicBezTo>
                    <a:pt x="10287" y="2793538"/>
                    <a:pt x="405994" y="3596198"/>
                    <a:pt x="894009" y="3596198"/>
                  </a:cubicBezTo>
                  <a:cubicBezTo>
                    <a:pt x="909371" y="3596198"/>
                    <a:pt x="924733" y="3595375"/>
                    <a:pt x="939958" y="3593866"/>
                  </a:cubicBezTo>
                  <a:lnTo>
                    <a:pt x="1234029" y="3596198"/>
                  </a:lnTo>
                  <a:lnTo>
                    <a:pt x="1234029" y="3458627"/>
                  </a:lnTo>
                  <a:cubicBezTo>
                    <a:pt x="1553474" y="3188421"/>
                    <a:pt x="1777868" y="2549119"/>
                    <a:pt x="1777868" y="1803243"/>
                  </a:cubicBezTo>
                  <a:close/>
                </a:path>
              </a:pathLst>
            </a:custGeom>
            <a:solidFill>
              <a:srgbClr val="D0252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7B7EA29-3907-456A-9FF3-D0AC9E21D359}"/>
                </a:ext>
              </a:extLst>
            </p:cNvPr>
            <p:cNvSpPr/>
            <p:nvPr/>
          </p:nvSpPr>
          <p:spPr>
            <a:xfrm>
              <a:off x="472058" y="2909488"/>
              <a:ext cx="1345887" cy="2712481"/>
            </a:xfrm>
            <a:custGeom>
              <a:avLst/>
              <a:gdLst>
                <a:gd name="connsiteX0" fmla="*/ 1777731 w 1783080"/>
                <a:gd name="connsiteY0" fmla="*/ 1803243 h 3593592"/>
                <a:gd name="connsiteX1" fmla="*/ 894009 w 1783080"/>
                <a:gd name="connsiteY1" fmla="*/ 3596198 h 3593592"/>
                <a:gd name="connsiteX2" fmla="*/ 10287 w 1783080"/>
                <a:gd name="connsiteY2" fmla="*/ 1803243 h 3593592"/>
                <a:gd name="connsiteX3" fmla="*/ 894009 w 1783080"/>
                <a:gd name="connsiteY3" fmla="*/ 10287 h 3593592"/>
                <a:gd name="connsiteX4" fmla="*/ 1777731 w 1783080"/>
                <a:gd name="connsiteY4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3080" h="3593592">
                  <a:moveTo>
                    <a:pt x="1777731" y="1803243"/>
                  </a:moveTo>
                  <a:cubicBezTo>
                    <a:pt x="1777731" y="2793465"/>
                    <a:pt x="1382075" y="3596198"/>
                    <a:pt x="894009" y="3596198"/>
                  </a:cubicBezTo>
                  <a:cubicBezTo>
                    <a:pt x="405943" y="3596198"/>
                    <a:pt x="10287" y="2793465"/>
                    <a:pt x="10287" y="1803243"/>
                  </a:cubicBezTo>
                  <a:cubicBezTo>
                    <a:pt x="10287" y="813021"/>
                    <a:pt x="405943" y="10287"/>
                    <a:pt x="894009" y="10287"/>
                  </a:cubicBezTo>
                  <a:cubicBezTo>
                    <a:pt x="1382075" y="10287"/>
                    <a:pt x="1777731" y="813021"/>
                    <a:pt x="1777731" y="1803243"/>
                  </a:cubicBezTo>
                  <a:close/>
                </a:path>
              </a:pathLst>
            </a:custGeom>
            <a:solidFill>
              <a:srgbClr val="FFA20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5D509048-72A8-4C23-A4CA-6B1D5D745A9F}"/>
                </a:ext>
              </a:extLst>
            </p:cNvPr>
            <p:cNvSpPr/>
            <p:nvPr/>
          </p:nvSpPr>
          <p:spPr>
            <a:xfrm>
              <a:off x="690921" y="3257762"/>
              <a:ext cx="952474" cy="2018831"/>
            </a:xfrm>
            <a:custGeom>
              <a:avLst/>
              <a:gdLst>
                <a:gd name="connsiteX0" fmla="*/ 1260363 w 1261872"/>
                <a:gd name="connsiteY0" fmla="*/ 1341836 h 2674620"/>
                <a:gd name="connsiteX1" fmla="*/ 635325 w 1261872"/>
                <a:gd name="connsiteY1" fmla="*/ 2673386 h 2674620"/>
                <a:gd name="connsiteX2" fmla="*/ 10287 w 1261872"/>
                <a:gd name="connsiteY2" fmla="*/ 1341836 h 2674620"/>
                <a:gd name="connsiteX3" fmla="*/ 635325 w 1261872"/>
                <a:gd name="connsiteY3" fmla="*/ 10287 h 2674620"/>
                <a:gd name="connsiteX4" fmla="*/ 1260363 w 1261872"/>
                <a:gd name="connsiteY4" fmla="*/ 1341836 h 26746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1872" h="2674620">
                  <a:moveTo>
                    <a:pt x="1260363" y="1341836"/>
                  </a:moveTo>
                  <a:cubicBezTo>
                    <a:pt x="1260363" y="2077231"/>
                    <a:pt x="980524" y="2673386"/>
                    <a:pt x="635325" y="2673386"/>
                  </a:cubicBezTo>
                  <a:cubicBezTo>
                    <a:pt x="290126" y="2673386"/>
                    <a:pt x="10287" y="2077230"/>
                    <a:pt x="10287" y="1341836"/>
                  </a:cubicBezTo>
                  <a:cubicBezTo>
                    <a:pt x="10287" y="606442"/>
                    <a:pt x="290126" y="10287"/>
                    <a:pt x="635325" y="10287"/>
                  </a:cubicBezTo>
                  <a:cubicBezTo>
                    <a:pt x="980524" y="10287"/>
                    <a:pt x="1260363" y="606442"/>
                    <a:pt x="1260363" y="1341836"/>
                  </a:cubicBezTo>
                  <a:close/>
                </a:path>
              </a:pathLst>
            </a:custGeom>
            <a:solidFill>
              <a:srgbClr val="F9F2E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EF90794B-9696-4AB0-888A-2D839053D3C3}"/>
                </a:ext>
              </a:extLst>
            </p:cNvPr>
            <p:cNvSpPr/>
            <p:nvPr/>
          </p:nvSpPr>
          <p:spPr>
            <a:xfrm>
              <a:off x="906986" y="3617529"/>
              <a:ext cx="569414" cy="1304475"/>
            </a:xfrm>
            <a:custGeom>
              <a:avLst/>
              <a:gdLst>
                <a:gd name="connsiteX0" fmla="*/ 747111 w 754380"/>
                <a:gd name="connsiteY0" fmla="*/ 865205 h 1728216"/>
                <a:gd name="connsiteX1" fmla="*/ 378699 w 754380"/>
                <a:gd name="connsiteY1" fmla="*/ 1720123 h 1728216"/>
                <a:gd name="connsiteX2" fmla="*/ 10287 w 754380"/>
                <a:gd name="connsiteY2" fmla="*/ 865205 h 1728216"/>
                <a:gd name="connsiteX3" fmla="*/ 378699 w 754380"/>
                <a:gd name="connsiteY3" fmla="*/ 10287 h 1728216"/>
                <a:gd name="connsiteX4" fmla="*/ 747111 w 754380"/>
                <a:gd name="connsiteY4" fmla="*/ 865205 h 172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728216">
                  <a:moveTo>
                    <a:pt x="747111" y="865205"/>
                  </a:moveTo>
                  <a:cubicBezTo>
                    <a:pt x="747111" y="1337364"/>
                    <a:pt x="582167" y="1720123"/>
                    <a:pt x="378699" y="1720123"/>
                  </a:cubicBezTo>
                  <a:cubicBezTo>
                    <a:pt x="175231" y="1720123"/>
                    <a:pt x="10287" y="1337363"/>
                    <a:pt x="10287" y="865205"/>
                  </a:cubicBezTo>
                  <a:cubicBezTo>
                    <a:pt x="10287" y="393047"/>
                    <a:pt x="175231" y="10287"/>
                    <a:pt x="378699" y="10287"/>
                  </a:cubicBezTo>
                  <a:cubicBezTo>
                    <a:pt x="582167" y="10287"/>
                    <a:pt x="747111" y="393047"/>
                    <a:pt x="747111" y="865205"/>
                  </a:cubicBezTo>
                  <a:close/>
                </a:path>
              </a:pathLst>
            </a:custGeom>
            <a:solidFill>
              <a:srgbClr val="D0252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86CA7B9F-ED7B-43DD-99A3-AE91439C2CA7}"/>
                </a:ext>
              </a:extLst>
            </p:cNvPr>
            <p:cNvSpPr/>
            <p:nvPr/>
          </p:nvSpPr>
          <p:spPr>
            <a:xfrm>
              <a:off x="1097378" y="3994895"/>
              <a:ext cx="217413" cy="548708"/>
            </a:xfrm>
            <a:custGeom>
              <a:avLst/>
              <a:gdLst>
                <a:gd name="connsiteX0" fmla="*/ 279395 w 288036"/>
                <a:gd name="connsiteY0" fmla="*/ 365257 h 726948"/>
                <a:gd name="connsiteX1" fmla="*/ 144841 w 288036"/>
                <a:gd name="connsiteY1" fmla="*/ 720227 h 726948"/>
                <a:gd name="connsiteX2" fmla="*/ 10287 w 288036"/>
                <a:gd name="connsiteY2" fmla="*/ 365257 h 726948"/>
                <a:gd name="connsiteX3" fmla="*/ 144841 w 288036"/>
                <a:gd name="connsiteY3" fmla="*/ 10287 h 726948"/>
                <a:gd name="connsiteX4" fmla="*/ 279395 w 288036"/>
                <a:gd name="connsiteY4" fmla="*/ 365257 h 726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8036" h="726948">
                  <a:moveTo>
                    <a:pt x="279395" y="365257"/>
                  </a:moveTo>
                  <a:cubicBezTo>
                    <a:pt x="279395" y="561302"/>
                    <a:pt x="219153" y="720227"/>
                    <a:pt x="144841" y="720227"/>
                  </a:cubicBezTo>
                  <a:cubicBezTo>
                    <a:pt x="70529" y="720227"/>
                    <a:pt x="10287" y="561302"/>
                    <a:pt x="10287" y="365257"/>
                  </a:cubicBezTo>
                  <a:cubicBezTo>
                    <a:pt x="10287" y="169212"/>
                    <a:pt x="70529" y="10287"/>
                    <a:pt x="144841" y="10287"/>
                  </a:cubicBezTo>
                  <a:cubicBezTo>
                    <a:pt x="219153" y="10287"/>
                    <a:pt x="279395" y="169212"/>
                    <a:pt x="279395" y="365257"/>
                  </a:cubicBezTo>
                  <a:close/>
                </a:path>
              </a:pathLst>
            </a:custGeom>
            <a:solidFill>
              <a:srgbClr val="F9F2E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CFE4E6DD-B595-41ED-9333-87CA52FE5560}"/>
                </a:ext>
              </a:extLst>
            </p:cNvPr>
            <p:cNvSpPr/>
            <p:nvPr/>
          </p:nvSpPr>
          <p:spPr>
            <a:xfrm>
              <a:off x="637706" y="4236948"/>
              <a:ext cx="569414" cy="1387299"/>
            </a:xfrm>
            <a:custGeom>
              <a:avLst/>
              <a:gdLst>
                <a:gd name="connsiteX0" fmla="*/ 674553 w 754380"/>
                <a:gd name="connsiteY0" fmla="*/ 1837533 h 1837944"/>
                <a:gd name="connsiteX1" fmla="*/ 753694 w 754380"/>
                <a:gd name="connsiteY1" fmla="*/ 1830263 h 1837944"/>
                <a:gd name="connsiteX2" fmla="*/ 753694 w 754380"/>
                <a:gd name="connsiteY2" fmla="*/ 10287 h 1837944"/>
                <a:gd name="connsiteX3" fmla="*/ 10287 w 754380"/>
                <a:gd name="connsiteY3" fmla="*/ 1227033 h 1837944"/>
                <a:gd name="connsiteX4" fmla="*/ 674553 w 754380"/>
                <a:gd name="connsiteY4" fmla="*/ 1837533 h 18379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837944">
                  <a:moveTo>
                    <a:pt x="674553" y="1837533"/>
                  </a:moveTo>
                  <a:cubicBezTo>
                    <a:pt x="701299" y="1837533"/>
                    <a:pt x="727634" y="1834927"/>
                    <a:pt x="753694" y="1830263"/>
                  </a:cubicBezTo>
                  <a:lnTo>
                    <a:pt x="753694" y="10287"/>
                  </a:lnTo>
                  <a:lnTo>
                    <a:pt x="10287" y="1227033"/>
                  </a:lnTo>
                  <a:cubicBezTo>
                    <a:pt x="172410" y="1601206"/>
                    <a:pt x="409834" y="1837533"/>
                    <a:pt x="674553" y="1837533"/>
                  </a:cubicBezTo>
                  <a:close/>
                </a:path>
              </a:pathLst>
            </a:custGeom>
            <a:solidFill>
              <a:srgbClr val="000000">
                <a:alpha val="10000"/>
              </a:srgb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49F66329-9177-4125-ADB6-5F950FECE2EF}"/>
                </a:ext>
              </a:extLst>
            </p:cNvPr>
            <p:cNvSpPr/>
            <p:nvPr/>
          </p:nvSpPr>
          <p:spPr>
            <a:xfrm>
              <a:off x="1198941" y="4087707"/>
              <a:ext cx="1232005" cy="362354"/>
            </a:xfrm>
            <a:custGeom>
              <a:avLst/>
              <a:gdLst>
                <a:gd name="connsiteX0" fmla="*/ 1614099 w 1632204"/>
                <a:gd name="connsiteY0" fmla="*/ 276588 h 480060"/>
                <a:gd name="connsiteX1" fmla="*/ 1614099 w 1632204"/>
                <a:gd name="connsiteY1" fmla="*/ 208008 h 480060"/>
                <a:gd name="connsiteX2" fmla="*/ 1582964 w 1632204"/>
                <a:gd name="connsiteY2" fmla="*/ 208008 h 480060"/>
                <a:gd name="connsiteX3" fmla="*/ 1590096 w 1632204"/>
                <a:gd name="connsiteY3" fmla="*/ 14338 h 480060"/>
                <a:gd name="connsiteX4" fmla="*/ 1175187 w 1632204"/>
                <a:gd name="connsiteY4" fmla="*/ 208008 h 480060"/>
                <a:gd name="connsiteX5" fmla="*/ 10287 w 1632204"/>
                <a:gd name="connsiteY5" fmla="*/ 208008 h 480060"/>
                <a:gd name="connsiteX6" fmla="*/ 10287 w 1632204"/>
                <a:gd name="connsiteY6" fmla="*/ 276588 h 480060"/>
                <a:gd name="connsiteX7" fmla="*/ 1175324 w 1632204"/>
                <a:gd name="connsiteY7" fmla="*/ 276588 h 480060"/>
                <a:gd name="connsiteX8" fmla="*/ 1590233 w 1632204"/>
                <a:gd name="connsiteY8" fmla="*/ 474785 h 480060"/>
                <a:gd name="connsiteX9" fmla="*/ 1583101 w 1632204"/>
                <a:gd name="connsiteY9" fmla="*/ 276588 h 480060"/>
                <a:gd name="connsiteX10" fmla="*/ 1614099 w 1632204"/>
                <a:gd name="connsiteY10" fmla="*/ 276588 h 4800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32204" h="480060">
                  <a:moveTo>
                    <a:pt x="1614099" y="276588"/>
                  </a:moveTo>
                  <a:lnTo>
                    <a:pt x="1614099" y="208008"/>
                  </a:lnTo>
                  <a:lnTo>
                    <a:pt x="1582964" y="208008"/>
                  </a:lnTo>
                  <a:cubicBezTo>
                    <a:pt x="1582964" y="208008"/>
                    <a:pt x="1671980" y="36970"/>
                    <a:pt x="1590096" y="14338"/>
                  </a:cubicBezTo>
                  <a:cubicBezTo>
                    <a:pt x="1455130" y="-22832"/>
                    <a:pt x="1175187" y="208008"/>
                    <a:pt x="1175187" y="208008"/>
                  </a:cubicBezTo>
                  <a:lnTo>
                    <a:pt x="10287" y="208008"/>
                  </a:lnTo>
                  <a:lnTo>
                    <a:pt x="10287" y="276588"/>
                  </a:lnTo>
                  <a:lnTo>
                    <a:pt x="1175324" y="276588"/>
                  </a:lnTo>
                  <a:cubicBezTo>
                    <a:pt x="1175324" y="276588"/>
                    <a:pt x="1455405" y="512778"/>
                    <a:pt x="1590233" y="474785"/>
                  </a:cubicBezTo>
                  <a:cubicBezTo>
                    <a:pt x="1672118" y="451741"/>
                    <a:pt x="1583101" y="276588"/>
                    <a:pt x="1583101" y="276588"/>
                  </a:cubicBezTo>
                  <a:lnTo>
                    <a:pt x="1614099" y="276588"/>
                  </a:lnTo>
                  <a:close/>
                </a:path>
              </a:pathLst>
            </a:custGeom>
            <a:solidFill>
              <a:srgbClr val="3A3D1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E43E9465-7C4D-4861-847A-9310D86E5649}"/>
                </a:ext>
              </a:extLst>
            </p:cNvPr>
            <p:cNvSpPr/>
            <p:nvPr/>
          </p:nvSpPr>
          <p:spPr>
            <a:xfrm>
              <a:off x="2079151" y="4262834"/>
              <a:ext cx="352001" cy="144942"/>
            </a:xfrm>
            <a:custGeom>
              <a:avLst/>
              <a:gdLst>
                <a:gd name="connsiteX0" fmla="*/ 10287 w 466344"/>
                <a:gd name="connsiteY0" fmla="*/ 10287 h 192024"/>
                <a:gd name="connsiteX1" fmla="*/ 425196 w 466344"/>
                <a:gd name="connsiteY1" fmla="*/ 181051 h 192024"/>
                <a:gd name="connsiteX2" fmla="*/ 418064 w 466344"/>
                <a:gd name="connsiteY2" fmla="*/ 10287 h 192024"/>
                <a:gd name="connsiteX3" fmla="*/ 10287 w 466344"/>
                <a:gd name="connsiteY3" fmla="*/ 10287 h 1920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66344" h="192024">
                  <a:moveTo>
                    <a:pt x="10287" y="10287"/>
                  </a:moveTo>
                  <a:cubicBezTo>
                    <a:pt x="10287" y="10287"/>
                    <a:pt x="290368" y="213832"/>
                    <a:pt x="425196" y="181051"/>
                  </a:cubicBezTo>
                  <a:cubicBezTo>
                    <a:pt x="507080" y="161163"/>
                    <a:pt x="418064" y="10287"/>
                    <a:pt x="418064" y="10287"/>
                  </a:cubicBezTo>
                  <a:lnTo>
                    <a:pt x="10287" y="10287"/>
                  </a:lnTo>
                  <a:close/>
                </a:path>
              </a:pathLst>
            </a:custGeom>
            <a:solidFill>
              <a:srgbClr val="7E898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CDAA4285-43F2-4F34-84A2-4C1B1EE2CFDD}"/>
                </a:ext>
              </a:extLst>
            </p:cNvPr>
            <p:cNvSpPr/>
            <p:nvPr/>
          </p:nvSpPr>
          <p:spPr>
            <a:xfrm>
              <a:off x="1234322" y="4254423"/>
              <a:ext cx="93177" cy="10353"/>
            </a:xfrm>
            <a:custGeom>
              <a:avLst/>
              <a:gdLst>
                <a:gd name="connsiteX0" fmla="*/ 7715 w 123444"/>
                <a:gd name="connsiteY0" fmla="*/ 7715 h 13716"/>
                <a:gd name="connsiteX1" fmla="*/ 118403 w 123444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23444" h="13716">
                  <a:moveTo>
                    <a:pt x="7715" y="7715"/>
                  </a:moveTo>
                  <a:lnTo>
                    <a:pt x="118403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F3A7BD3-BD8F-4499-A9ED-2ABF7D20670F}"/>
                </a:ext>
              </a:extLst>
            </p:cNvPr>
            <p:cNvSpPr/>
            <p:nvPr/>
          </p:nvSpPr>
          <p:spPr>
            <a:xfrm>
              <a:off x="1210406" y="4254423"/>
              <a:ext cx="10353" cy="10353"/>
            </a:xfrm>
            <a:custGeom>
              <a:avLst/>
              <a:gdLst>
                <a:gd name="connsiteX0" fmla="*/ 7715 w 13716"/>
                <a:gd name="connsiteY0" fmla="*/ 7715 h 13716"/>
                <a:gd name="connsiteX1" fmla="*/ 15671 w 13716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3716" h="13716">
                  <a:moveTo>
                    <a:pt x="7715" y="7715"/>
                  </a:moveTo>
                  <a:lnTo>
                    <a:pt x="15671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EC830694-3B67-48E4-B34D-795A655CC417}"/>
                </a:ext>
              </a:extLst>
            </p:cNvPr>
            <p:cNvSpPr/>
            <p:nvPr/>
          </p:nvSpPr>
          <p:spPr>
            <a:xfrm>
              <a:off x="1189106" y="4236940"/>
              <a:ext cx="31059" cy="62118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05"/>
                    <a:pt x="30587" y="78867"/>
                    <a:pt x="23317" y="78867"/>
                  </a:cubicBezTo>
                  <a:cubicBezTo>
                    <a:pt x="16185" y="78867"/>
                    <a:pt x="10287" y="63505"/>
                    <a:pt x="10287" y="44577"/>
                  </a:cubicBezTo>
                  <a:cubicBezTo>
                    <a:pt x="10287" y="25649"/>
                    <a:pt x="16048" y="10287"/>
                    <a:pt x="23317" y="10287"/>
                  </a:cubicBezTo>
                  <a:cubicBezTo>
                    <a:pt x="30450" y="10287"/>
                    <a:pt x="36347" y="25649"/>
                    <a:pt x="36347" y="44577"/>
                  </a:cubicBezTo>
                  <a:close/>
                </a:path>
              </a:pathLst>
            </a:custGeom>
            <a:solidFill>
              <a:srgbClr val="7E898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803D18BD-C362-489C-A2AD-9468EE6E8873}"/>
                </a:ext>
              </a:extLst>
            </p:cNvPr>
            <p:cNvSpPr/>
            <p:nvPr/>
          </p:nvSpPr>
          <p:spPr>
            <a:xfrm>
              <a:off x="2399683" y="4236946"/>
              <a:ext cx="31059" cy="62118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15"/>
                    <a:pt x="30514" y="78867"/>
                    <a:pt x="23317" y="78867"/>
                  </a:cubicBezTo>
                  <a:cubicBezTo>
                    <a:pt x="16121" y="78867"/>
                    <a:pt x="10287" y="63515"/>
                    <a:pt x="10287" y="44577"/>
                  </a:cubicBezTo>
                  <a:cubicBezTo>
                    <a:pt x="10287" y="25639"/>
                    <a:pt x="16121" y="10287"/>
                    <a:pt x="23317" y="10287"/>
                  </a:cubicBezTo>
                  <a:cubicBezTo>
                    <a:pt x="30514" y="10287"/>
                    <a:pt x="36347" y="25639"/>
                    <a:pt x="36347" y="44577"/>
                  </a:cubicBezTo>
                  <a:close/>
                </a:path>
              </a:pathLst>
            </a:custGeom>
            <a:solidFill>
              <a:srgbClr val="7E898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325100325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708400" y="3429000"/>
            <a:ext cx="4775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331B18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dirty="0">
              <a:solidFill>
                <a:srgbClr val="331B1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768664" y="4154348"/>
            <a:ext cx="470652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B18"/>
                </a:solidFill>
              </a:rPr>
              <a:t>01:00pm ~ 01:30pm</a:t>
            </a:r>
            <a:endParaRPr lang="ko-KR" altLang="en-US" sz="2000" dirty="0">
              <a:solidFill>
                <a:srgbClr val="331B18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rgbClr val="D02520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4" name="그래픽 1">
            <a:extLst>
              <a:ext uri="{FF2B5EF4-FFF2-40B4-BE49-F238E27FC236}">
                <a16:creationId xmlns:a16="http://schemas.microsoft.com/office/drawing/2014/main" id="{A7EB0CF2-8FBA-48BC-9915-93E925E814CA}"/>
              </a:ext>
            </a:extLst>
          </p:cNvPr>
          <p:cNvGrpSpPr/>
          <p:nvPr/>
        </p:nvGrpSpPr>
        <p:grpSpPr>
          <a:xfrm>
            <a:off x="769257" y="854292"/>
            <a:ext cx="10450286" cy="5149416"/>
            <a:chOff x="1311832" y="1528784"/>
            <a:chExt cx="9568336" cy="4714832"/>
          </a:xfrm>
          <a:solidFill>
            <a:srgbClr val="FFA200"/>
          </a:solidFill>
          <a:effectLst/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815D52EE-BB44-4783-99F0-7BC76BF8F110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D67867BF-216B-44F2-A88A-552CD9C81B7E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63B1682E-86AC-46E3-839F-00ED48CE90F6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40AF38FE-1C8A-4B85-9AED-BC47A5064BB3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4FB177C9-024A-4584-85EB-303FB7DA04D4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F29437D3-6D85-4727-B45B-DFEFCC4BA8A1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1CBD947A-8FF0-4CE8-B2FC-CF4FA83C3C14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198DDA7A-C262-4F24-B081-5B0D2BB53BAF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C2E0B43F-FC77-4429-A55E-DF74E5647D57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2D21057B-1F3A-4495-AA5D-F7FBD4650DA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2DBD5BA2-131B-4D4F-8C9D-B3C6DBB75302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071AEFF7-F481-4D9A-80DD-0ABF0F0EADCF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B8C5FB95-1280-48F8-89BF-E57F21F39E5C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953F5B1-04F1-4911-9520-0E4D80356F18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C570BD8A-06E1-4E85-B741-FAD44873202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ADAEC877-F55A-4F25-BE4F-AB5ABEC93C8C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C08559AF-99A3-43F0-8DC3-DBE785D4FA6F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5A45A568-165C-4370-85C3-92061A8BBA15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00D7E00D-D46E-4C69-9420-535F9A029036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10D55666-C2EE-4544-B680-E447579BB928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46B3D947-41A0-40E3-8112-3E435D7D2243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656BB214-2993-425D-BB65-CF43E6F975C6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3234C742-38D3-4CAC-B278-EF2E64943E38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E829D721-651D-41D0-932A-3DCB3EC60249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66EC509A-36B4-4B0B-BCBF-02179ED58E0F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5225EE79-1918-48CA-A1AD-D64A9BC1E87A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2B0FFB52-D3EE-498C-B12C-A9E3A850B8E1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9B957A91-ABAF-4638-BBF8-1D8EB90A9D3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1DA07AB3-E39C-421A-B74E-6AD45981CBA3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D3A9D3CF-99D8-40D9-9402-1715AD615792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CE73E11A-9A98-418E-A8D0-4BDC47A984C8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C1BDB167-63EE-4EF8-A7B2-5C27CCD1760E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1B35D7-242F-4B01-8BDB-D0375118938A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0" name="자유형: 도형 399">
              <a:extLst>
                <a:ext uri="{FF2B5EF4-FFF2-40B4-BE49-F238E27FC236}">
                  <a16:creationId xmlns:a16="http://schemas.microsoft.com/office/drawing/2014/main" id="{D166F25C-1E9B-4A44-A136-BDB5D41CD355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82D84E54-9F79-4224-AB56-85D0DE6F390D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6C023E83-BDE2-47AD-AE96-A7B097E0126A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E40D3AB9-7A71-4343-8BB8-F1C6E806E045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FE805F7D-7664-4FE6-B6AA-34BD79F0F758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7199A25A-979F-4F38-8106-6411392C3D8D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80DC47B-3B60-4677-811C-5D470781E674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64210DF8-6611-4989-9B5B-52EE902CF59D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B98F1224-0697-4EEB-B98D-B62EA8ED343B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AF758ADC-A8E1-4D35-BC12-E792692B84D4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754CB6AA-D269-4C84-AD0E-E11B8F9FD4FB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1A37D636-3957-4F3A-966B-24ED53DB5FEF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6F3B2C59-52B3-4680-B368-AFCD37463FB2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0CF9D70E-DDE5-4C23-BE22-B69125701111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4" name="자유형: 도형 413">
              <a:extLst>
                <a:ext uri="{FF2B5EF4-FFF2-40B4-BE49-F238E27FC236}">
                  <a16:creationId xmlns:a16="http://schemas.microsoft.com/office/drawing/2014/main" id="{66B10E69-6772-49BF-A17E-F9721E689D10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CC786D3C-9406-4E54-8B06-E7295C349DC2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7D853527-252B-4D88-AB64-26951964BF42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A30971FB-0EA2-4C44-A7F5-8DCE52536290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98610D3D-12EA-4BC4-938A-21A334B8DC6F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0757347B-5D03-4381-956C-40EAEB154706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0A0D5D96-79EE-4997-BE5C-4982B65F3AAF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B892B6A7-A0EB-4EAA-AC7B-621D3616903E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F6993CA3-6607-46CA-89F1-FCA6BA9420F9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0C1E1F41-38EE-4EF2-AF6C-25F87A78BD0F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F5BF7606-B7F3-485F-9A51-B8FDF6182BBC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1908214F-9041-479D-B762-16A7A88A1B5B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6" name="자유형: 도형 425">
              <a:extLst>
                <a:ext uri="{FF2B5EF4-FFF2-40B4-BE49-F238E27FC236}">
                  <a16:creationId xmlns:a16="http://schemas.microsoft.com/office/drawing/2014/main" id="{FE8ACB5C-532F-4C1A-836F-DB1C8DF98E28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7" name="자유형: 도형 426">
              <a:extLst>
                <a:ext uri="{FF2B5EF4-FFF2-40B4-BE49-F238E27FC236}">
                  <a16:creationId xmlns:a16="http://schemas.microsoft.com/office/drawing/2014/main" id="{22AF4052-586B-4A70-9AF2-7A362AC2B884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ECD4209D-A208-43EB-B209-53E5D155E3B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9C9636A3-9EC6-4BD9-A9F8-D333B9B4DE9F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EA06A214-0836-4870-A5FB-489595D5ADF4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D2C8FD7-0BE4-4C03-9E5F-4988CD75E221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C0D64E9A-417E-491A-9B5F-CEF499BAFEDE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01737B7-94FD-4C31-A4AA-0D64EB2741BF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E2A24968-E71D-4BAD-A9B8-4E43FC7A5E0C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5" name="자유형: 도형 434">
              <a:extLst>
                <a:ext uri="{FF2B5EF4-FFF2-40B4-BE49-F238E27FC236}">
                  <a16:creationId xmlns:a16="http://schemas.microsoft.com/office/drawing/2014/main" id="{C26E2AA1-F3C1-4AA5-8117-672A35C24F2D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BC0DDFDB-E635-4448-B985-9A0B8BD76685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9B86C088-6B42-488D-8CF6-ABDFFF4EB095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8D6F766F-099B-410A-B696-BE69C2EA63C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03929852-0154-4593-BD94-5675D2253D9A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CC832666-9FC6-4137-B963-1A4C41D30FDA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1B166C3-DC79-47A3-B10E-05CE55C676A1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2C1D22F5-B8D3-41D9-A015-5546E238A4BB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073BAC38-902C-4531-833D-B66D1490D824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F3905467-C8E9-4013-B54C-6D3B00AD246D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5BC09F3A-103B-49A7-92E8-D102762F9A15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E6D281A-0B90-4B60-B974-A09E5D1ECA93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2B0C97C-7969-4C3D-9A57-EE7719D80D93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E6E3FE7A-6CD5-4E05-9DFC-C3CAB2B3B739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9" name="자유형: 도형 448">
              <a:extLst>
                <a:ext uri="{FF2B5EF4-FFF2-40B4-BE49-F238E27FC236}">
                  <a16:creationId xmlns:a16="http://schemas.microsoft.com/office/drawing/2014/main" id="{84482A03-D444-495A-8540-603FA691032F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918A8AC4-B8B2-4404-8D5B-B60628919FCB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0C7DB1C8-5D2E-4754-B213-4F554E18E4BB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C5C1B592-E627-413F-B1AA-5882A1D62C89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F6279AD7-22B8-413D-B895-DEF92F39D8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4" name="자유형: 도형 453">
              <a:extLst>
                <a:ext uri="{FF2B5EF4-FFF2-40B4-BE49-F238E27FC236}">
                  <a16:creationId xmlns:a16="http://schemas.microsoft.com/office/drawing/2014/main" id="{D120DBC5-6754-4DA4-B211-25946AA0A13A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B24923E2-7C16-45D2-AA26-504233CA4F94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01F55BC0-60BA-43A7-A213-F3D45315C3A2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AA0F07CB-8701-49B5-8152-FE6E04058D5D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1BF17125-542C-44F6-9553-A4046228EA72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6FF2615B-E5A2-452C-8056-EB9DB17898E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894EAA61-4F65-412D-9284-2EFDC5C37525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1CC292C-9BF9-418F-B87F-EF229B2E39B0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2" name="자유형: 도형 461">
              <a:extLst>
                <a:ext uri="{FF2B5EF4-FFF2-40B4-BE49-F238E27FC236}">
                  <a16:creationId xmlns:a16="http://schemas.microsoft.com/office/drawing/2014/main" id="{8DD0A057-8FC5-406E-AFA7-C5BB326ED9E7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3F66514-4240-4B97-9960-2273D18178F0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DF281431-70E2-4214-BDC0-4736E141C9B4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B89D594-7E62-49D7-950B-6B117AD9086C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6517ED20-5A92-4E3F-A659-B3DC4FAD99E7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7788E5D7-6784-4FDA-A659-01C71825C97A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CA3BE749-FB85-4B82-A2A8-72E17FDB0F4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5A58C3D6-D89E-4548-8EF7-116298CF3D85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0C547D14-7B14-4C18-94DF-51D53E22DA34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48DA0F76-554A-4AA1-83E1-CA4B81FE8F6A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C0E81947-4CAE-433A-94C1-9B7E1EF01012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850CA464-825B-475B-A17E-FF4FF1E760B2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F44CD776-87CF-4497-A9C1-7565BD3A9E6B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5" name="자유형: 도형 474">
              <a:extLst>
                <a:ext uri="{FF2B5EF4-FFF2-40B4-BE49-F238E27FC236}">
                  <a16:creationId xmlns:a16="http://schemas.microsoft.com/office/drawing/2014/main" id="{477992C3-3527-4716-B85A-C79868AD3B37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19E46032-495B-4BA2-977E-FA7C48E54EF1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5A923EEF-1089-4A87-82A6-0D328BA987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777C5C8A-F96C-4702-9DCD-C4B6C638033B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78A8772-BD98-4650-93C8-84FC8FE44D98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10819A3F-9FEA-4E54-821C-323BE8A9C38E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8A8B5E2-0775-44F9-BA8A-17AE81F181CD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D0E232BC-683C-4718-B3AB-9500978D6BDC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57ACF41D-F8B3-42C2-84D2-7DEF60E81482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4" name="자유형: 도형 483">
              <a:extLst>
                <a:ext uri="{FF2B5EF4-FFF2-40B4-BE49-F238E27FC236}">
                  <a16:creationId xmlns:a16="http://schemas.microsoft.com/office/drawing/2014/main" id="{C9E51FA1-3584-4CC5-98CA-6D2EDF213F19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5" name="자유형: 도형 484">
              <a:extLst>
                <a:ext uri="{FF2B5EF4-FFF2-40B4-BE49-F238E27FC236}">
                  <a16:creationId xmlns:a16="http://schemas.microsoft.com/office/drawing/2014/main" id="{441070EF-BEDE-422B-BB6D-B37223CEE3FF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791FFF2D-C0AB-46DD-B266-8A904259CAAE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2DA36B2F-6619-4201-BFF4-EA9FE3CB2F94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A07F7A10-1FF1-4988-8861-2A993DC344D9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9" name="자유형: 도형 488">
              <a:extLst>
                <a:ext uri="{FF2B5EF4-FFF2-40B4-BE49-F238E27FC236}">
                  <a16:creationId xmlns:a16="http://schemas.microsoft.com/office/drawing/2014/main" id="{F56CE120-3AEA-4B84-8550-F77B4ED3C4C8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AFADA6BB-AC7D-4222-8DD4-82E78719D0CD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D59C8AC4-299F-4BBA-92D7-AAB8F8F09B31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D02520"/>
            </a:solidFill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492" name="자유형: 도형 491">
              <a:extLst>
                <a:ext uri="{FF2B5EF4-FFF2-40B4-BE49-F238E27FC236}">
                  <a16:creationId xmlns:a16="http://schemas.microsoft.com/office/drawing/2014/main" id="{E9F3DA03-5AE3-48E1-82F5-9F82379CB5A9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A25B58E4-2B01-4B44-A472-E48C13878395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2122AF77-FC61-4EC5-BC9B-8EE7646ED02C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5" name="자유형: 도형 494">
              <a:extLst>
                <a:ext uri="{FF2B5EF4-FFF2-40B4-BE49-F238E27FC236}">
                  <a16:creationId xmlns:a16="http://schemas.microsoft.com/office/drawing/2014/main" id="{28A999FA-10FD-4A85-8C94-9DB0EC013463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F1C85545-3AEC-4574-910F-409981396AB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30E6B202-1534-4D38-AC56-19EA1BA14BDF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96273694-1C14-426D-A14F-A945E1C0D465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26A32720-E86E-499A-9B77-1ABD3B519A80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D02520"/>
            </a:solidFill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85C89B51-2EBB-41D4-982B-45E81ACB0C23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C0B689F4-3377-4AB2-8BFE-FFB036907466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1C64BF7F-5AD9-4BF8-A9EC-CFE4647E7ED9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B5E4F0F2-4ED7-4688-A02E-725AD8C5BF42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19D5ADD1-1EFE-4913-8CAC-C57F96D55C19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1212330F-F9D7-4074-91F9-A254C766E0DE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EE4EA8F4-A2E4-432A-B9C2-B1699FD88EF5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7" name="자유형: 도형 506">
              <a:extLst>
                <a:ext uri="{FF2B5EF4-FFF2-40B4-BE49-F238E27FC236}">
                  <a16:creationId xmlns:a16="http://schemas.microsoft.com/office/drawing/2014/main" id="{0506ECF5-0890-4BF0-A609-6B06B8A4AE8A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8" name="자유형: 도형 507">
              <a:extLst>
                <a:ext uri="{FF2B5EF4-FFF2-40B4-BE49-F238E27FC236}">
                  <a16:creationId xmlns:a16="http://schemas.microsoft.com/office/drawing/2014/main" id="{1782D2FD-E3B2-4A76-8B93-F51A8754A0BF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9" name="자유형: 도형 508">
              <a:extLst>
                <a:ext uri="{FF2B5EF4-FFF2-40B4-BE49-F238E27FC236}">
                  <a16:creationId xmlns:a16="http://schemas.microsoft.com/office/drawing/2014/main" id="{29932EA5-7682-4B23-AE75-29D3DCED095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0" name="자유형: 도형 509">
              <a:extLst>
                <a:ext uri="{FF2B5EF4-FFF2-40B4-BE49-F238E27FC236}">
                  <a16:creationId xmlns:a16="http://schemas.microsoft.com/office/drawing/2014/main" id="{736B9269-9AFF-43CC-A95A-6FCEB06F2C39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1" name="자유형: 도형 510">
              <a:extLst>
                <a:ext uri="{FF2B5EF4-FFF2-40B4-BE49-F238E27FC236}">
                  <a16:creationId xmlns:a16="http://schemas.microsoft.com/office/drawing/2014/main" id="{9A840A74-21B0-4D73-BEB1-186CB611C99F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2" name="자유형: 도형 511">
              <a:extLst>
                <a:ext uri="{FF2B5EF4-FFF2-40B4-BE49-F238E27FC236}">
                  <a16:creationId xmlns:a16="http://schemas.microsoft.com/office/drawing/2014/main" id="{0EF9F28E-2EEB-4AAF-A344-A20202720108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3" name="자유형: 도형 512">
              <a:extLst>
                <a:ext uri="{FF2B5EF4-FFF2-40B4-BE49-F238E27FC236}">
                  <a16:creationId xmlns:a16="http://schemas.microsoft.com/office/drawing/2014/main" id="{35D50DEF-F33F-4364-8C92-69F252957966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4" name="자유형: 도형 513">
              <a:extLst>
                <a:ext uri="{FF2B5EF4-FFF2-40B4-BE49-F238E27FC236}">
                  <a16:creationId xmlns:a16="http://schemas.microsoft.com/office/drawing/2014/main" id="{BA3D3AF5-0525-486A-87E6-FA6471641DFC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5" name="자유형: 도형 514">
              <a:extLst>
                <a:ext uri="{FF2B5EF4-FFF2-40B4-BE49-F238E27FC236}">
                  <a16:creationId xmlns:a16="http://schemas.microsoft.com/office/drawing/2014/main" id="{ED5ED443-95D2-4122-8EE8-F5F0B8FBE84A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6" name="자유형: 도형 515">
              <a:extLst>
                <a:ext uri="{FF2B5EF4-FFF2-40B4-BE49-F238E27FC236}">
                  <a16:creationId xmlns:a16="http://schemas.microsoft.com/office/drawing/2014/main" id="{0CDA0A8E-0068-48FB-BF31-27AF3D827B03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7" name="자유형: 도형 516">
              <a:extLst>
                <a:ext uri="{FF2B5EF4-FFF2-40B4-BE49-F238E27FC236}">
                  <a16:creationId xmlns:a16="http://schemas.microsoft.com/office/drawing/2014/main" id="{69C3847E-343C-4B2C-A003-5E923E621F72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8" name="자유형: 도형 517">
              <a:extLst>
                <a:ext uri="{FF2B5EF4-FFF2-40B4-BE49-F238E27FC236}">
                  <a16:creationId xmlns:a16="http://schemas.microsoft.com/office/drawing/2014/main" id="{CC8E2723-65AA-47BE-B2A2-729D83227276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D02520"/>
            </a:solidFill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9" name="자유형: 도형 518">
              <a:extLst>
                <a:ext uri="{FF2B5EF4-FFF2-40B4-BE49-F238E27FC236}">
                  <a16:creationId xmlns:a16="http://schemas.microsoft.com/office/drawing/2014/main" id="{653819ED-4514-495B-9C7C-56072791B05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0" name="자유형: 도형 519">
              <a:extLst>
                <a:ext uri="{FF2B5EF4-FFF2-40B4-BE49-F238E27FC236}">
                  <a16:creationId xmlns:a16="http://schemas.microsoft.com/office/drawing/2014/main" id="{0F41C993-2D6B-40AD-B44D-2E5302DE28C6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1" name="자유형: 도형 520">
              <a:extLst>
                <a:ext uri="{FF2B5EF4-FFF2-40B4-BE49-F238E27FC236}">
                  <a16:creationId xmlns:a16="http://schemas.microsoft.com/office/drawing/2014/main" id="{EEA6375E-900C-4956-88BF-58AC6017D941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2" name="자유형: 도형 521">
              <a:extLst>
                <a:ext uri="{FF2B5EF4-FFF2-40B4-BE49-F238E27FC236}">
                  <a16:creationId xmlns:a16="http://schemas.microsoft.com/office/drawing/2014/main" id="{12A6FEB3-09A4-49B9-936D-DFD3E1499518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3" name="자유형: 도형 522">
              <a:extLst>
                <a:ext uri="{FF2B5EF4-FFF2-40B4-BE49-F238E27FC236}">
                  <a16:creationId xmlns:a16="http://schemas.microsoft.com/office/drawing/2014/main" id="{E325547C-B46D-4F5D-977A-2B70FA57DEFD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4" name="자유형: 도형 523">
              <a:extLst>
                <a:ext uri="{FF2B5EF4-FFF2-40B4-BE49-F238E27FC236}">
                  <a16:creationId xmlns:a16="http://schemas.microsoft.com/office/drawing/2014/main" id="{582BEEFD-099D-43F9-84DD-FD2A8C1C0268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5" name="자유형: 도형 524">
              <a:extLst>
                <a:ext uri="{FF2B5EF4-FFF2-40B4-BE49-F238E27FC236}">
                  <a16:creationId xmlns:a16="http://schemas.microsoft.com/office/drawing/2014/main" id="{CAB00902-F1CE-441B-804C-996F1EC05945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526" name="자유형: 도형 525">
              <a:extLst>
                <a:ext uri="{FF2B5EF4-FFF2-40B4-BE49-F238E27FC236}">
                  <a16:creationId xmlns:a16="http://schemas.microsoft.com/office/drawing/2014/main" id="{6A1788F5-E840-4B05-9C6E-4EDC76A95245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7" name="자유형: 도형 526">
              <a:extLst>
                <a:ext uri="{FF2B5EF4-FFF2-40B4-BE49-F238E27FC236}">
                  <a16:creationId xmlns:a16="http://schemas.microsoft.com/office/drawing/2014/main" id="{C205E02C-BAEE-4A14-8C25-AEEE4701DB99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8" name="자유형: 도형 527">
              <a:extLst>
                <a:ext uri="{FF2B5EF4-FFF2-40B4-BE49-F238E27FC236}">
                  <a16:creationId xmlns:a16="http://schemas.microsoft.com/office/drawing/2014/main" id="{F420C4F7-236B-4C66-97D1-15E4E49785BB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9" name="자유형: 도형 528">
              <a:extLst>
                <a:ext uri="{FF2B5EF4-FFF2-40B4-BE49-F238E27FC236}">
                  <a16:creationId xmlns:a16="http://schemas.microsoft.com/office/drawing/2014/main" id="{0343EC96-C923-48DC-B3BB-5091AC49BF6E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0" name="자유형: 도형 529">
              <a:extLst>
                <a:ext uri="{FF2B5EF4-FFF2-40B4-BE49-F238E27FC236}">
                  <a16:creationId xmlns:a16="http://schemas.microsoft.com/office/drawing/2014/main" id="{557581F9-B401-46B6-86DC-6474A5A7C8AE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1" name="자유형: 도형 530">
              <a:extLst>
                <a:ext uri="{FF2B5EF4-FFF2-40B4-BE49-F238E27FC236}">
                  <a16:creationId xmlns:a16="http://schemas.microsoft.com/office/drawing/2014/main" id="{A4050B4D-713F-49B0-9E46-A763A54DAC56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2" name="자유형: 도형 531">
              <a:extLst>
                <a:ext uri="{FF2B5EF4-FFF2-40B4-BE49-F238E27FC236}">
                  <a16:creationId xmlns:a16="http://schemas.microsoft.com/office/drawing/2014/main" id="{7A4D8E1F-16EE-484A-8684-FE7E5D57AAD9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3" name="자유형: 도형 532">
              <a:extLst>
                <a:ext uri="{FF2B5EF4-FFF2-40B4-BE49-F238E27FC236}">
                  <a16:creationId xmlns:a16="http://schemas.microsoft.com/office/drawing/2014/main" id="{8DCBE1D9-5273-48BB-BA46-577CA6172042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4" name="자유형: 도형 533">
              <a:extLst>
                <a:ext uri="{FF2B5EF4-FFF2-40B4-BE49-F238E27FC236}">
                  <a16:creationId xmlns:a16="http://schemas.microsoft.com/office/drawing/2014/main" id="{6B1B5B21-3473-4C6A-B742-878830B1F21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5" name="자유형: 도형 534">
              <a:extLst>
                <a:ext uri="{FF2B5EF4-FFF2-40B4-BE49-F238E27FC236}">
                  <a16:creationId xmlns:a16="http://schemas.microsoft.com/office/drawing/2014/main" id="{0AEE9BF6-FDAD-4C74-83E1-2ECA6EDFF593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6" name="자유형: 도형 535">
              <a:extLst>
                <a:ext uri="{FF2B5EF4-FFF2-40B4-BE49-F238E27FC236}">
                  <a16:creationId xmlns:a16="http://schemas.microsoft.com/office/drawing/2014/main" id="{550856B3-713A-458F-9562-4B16825BABB0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7" name="자유형: 도형 536">
              <a:extLst>
                <a:ext uri="{FF2B5EF4-FFF2-40B4-BE49-F238E27FC236}">
                  <a16:creationId xmlns:a16="http://schemas.microsoft.com/office/drawing/2014/main" id="{762FCE8E-2CA0-4845-A0C4-6D95CE3BC3D8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8" name="자유형: 도형 537">
              <a:extLst>
                <a:ext uri="{FF2B5EF4-FFF2-40B4-BE49-F238E27FC236}">
                  <a16:creationId xmlns:a16="http://schemas.microsoft.com/office/drawing/2014/main" id="{41084C1A-3260-4059-99F4-2A2EC97AD48A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9" name="자유형: 도형 538">
              <a:extLst>
                <a:ext uri="{FF2B5EF4-FFF2-40B4-BE49-F238E27FC236}">
                  <a16:creationId xmlns:a16="http://schemas.microsoft.com/office/drawing/2014/main" id="{F4D3A769-1ED1-43F5-8158-911E2EDEF0A5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0" name="자유형: 도형 539">
              <a:extLst>
                <a:ext uri="{FF2B5EF4-FFF2-40B4-BE49-F238E27FC236}">
                  <a16:creationId xmlns:a16="http://schemas.microsoft.com/office/drawing/2014/main" id="{2712EB1A-F373-45BE-B720-44AF5D43EC6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1" name="자유형: 도형 540">
              <a:extLst>
                <a:ext uri="{FF2B5EF4-FFF2-40B4-BE49-F238E27FC236}">
                  <a16:creationId xmlns:a16="http://schemas.microsoft.com/office/drawing/2014/main" id="{45457D91-0F52-429C-A5B5-97A201642014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2" name="자유형: 도형 541">
              <a:extLst>
                <a:ext uri="{FF2B5EF4-FFF2-40B4-BE49-F238E27FC236}">
                  <a16:creationId xmlns:a16="http://schemas.microsoft.com/office/drawing/2014/main" id="{824FACB1-9427-48ED-B9E8-7AC98565352B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3" name="자유형: 도형 542">
              <a:extLst>
                <a:ext uri="{FF2B5EF4-FFF2-40B4-BE49-F238E27FC236}">
                  <a16:creationId xmlns:a16="http://schemas.microsoft.com/office/drawing/2014/main" id="{F3EC5560-D0A0-4B70-B0CF-9EA313DDF32F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9F2E3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44" name="자유형: 도형 543">
            <a:extLst>
              <a:ext uri="{FF2B5EF4-FFF2-40B4-BE49-F238E27FC236}">
                <a16:creationId xmlns:a16="http://schemas.microsoft.com/office/drawing/2014/main" id="{4C8E03FC-2CB6-4297-A551-E35778F69AD2}"/>
              </a:ext>
            </a:extLst>
          </p:cNvPr>
          <p:cNvSpPr/>
          <p:nvPr/>
        </p:nvSpPr>
        <p:spPr>
          <a:xfrm>
            <a:off x="3335141" y="2558321"/>
            <a:ext cx="269446" cy="36824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31B18"/>
          </a:solidFill>
          <a:ln>
            <a:solidFill>
              <a:srgbClr val="F9F2E3"/>
            </a:solidFill>
          </a:ln>
          <a:effectLst/>
        </p:spPr>
        <p:txBody>
          <a:bodyPr wrap="square" rtlCol="0" anchor="ctr" anchorCtr="0">
            <a:noAutofit/>
          </a:bodyPr>
          <a:lstStyle/>
          <a:p>
            <a:pPr algn="ctr"/>
            <a:endParaRPr lang="ko-KR" altLang="en-US" sz="2800">
              <a:solidFill>
                <a:srgbClr val="092335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45" name="자유형: 도형 544">
            <a:extLst>
              <a:ext uri="{FF2B5EF4-FFF2-40B4-BE49-F238E27FC236}">
                <a16:creationId xmlns:a16="http://schemas.microsoft.com/office/drawing/2014/main" id="{0B2B75A4-A40D-470B-B251-783320150629}"/>
              </a:ext>
            </a:extLst>
          </p:cNvPr>
          <p:cNvSpPr/>
          <p:nvPr/>
        </p:nvSpPr>
        <p:spPr>
          <a:xfrm>
            <a:off x="9875455" y="4834984"/>
            <a:ext cx="269446" cy="36824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31B18"/>
          </a:solidFill>
          <a:ln>
            <a:solidFill>
              <a:srgbClr val="F9F2E3"/>
            </a:solidFill>
          </a:ln>
          <a:effectLst/>
        </p:spPr>
        <p:txBody>
          <a:bodyPr wrap="square" rtlCol="0" anchor="ctr" anchorCtr="0">
            <a:noAutofit/>
          </a:bodyPr>
          <a:lstStyle/>
          <a:p>
            <a:pPr algn="ctr"/>
            <a:endParaRPr lang="ko-KR" altLang="en-US" sz="2800">
              <a:solidFill>
                <a:srgbClr val="092335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46" name="자유형: 도형 545">
            <a:extLst>
              <a:ext uri="{FF2B5EF4-FFF2-40B4-BE49-F238E27FC236}">
                <a16:creationId xmlns:a16="http://schemas.microsoft.com/office/drawing/2014/main" id="{76A27976-F40D-4D12-B11F-602B44EAC784}"/>
              </a:ext>
            </a:extLst>
          </p:cNvPr>
          <p:cNvSpPr/>
          <p:nvPr/>
        </p:nvSpPr>
        <p:spPr>
          <a:xfrm>
            <a:off x="5457526" y="2101530"/>
            <a:ext cx="269446" cy="36824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31B18"/>
          </a:solidFill>
          <a:ln>
            <a:solidFill>
              <a:srgbClr val="F9F2E3"/>
            </a:solidFill>
          </a:ln>
          <a:effectLst/>
        </p:spPr>
        <p:txBody>
          <a:bodyPr wrap="square" rtlCol="0" anchor="ctr" anchorCtr="0">
            <a:noAutofit/>
          </a:bodyPr>
          <a:lstStyle/>
          <a:p>
            <a:pPr algn="ctr"/>
            <a:endParaRPr lang="ko-KR" altLang="en-US" sz="2800">
              <a:solidFill>
                <a:srgbClr val="092335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15543F78-A21C-4FF0-9741-C1C2318BF826}"/>
              </a:ext>
            </a:extLst>
          </p:cNvPr>
          <p:cNvSpPr txBox="1"/>
          <p:nvPr/>
        </p:nvSpPr>
        <p:spPr>
          <a:xfrm>
            <a:off x="1352349" y="3635404"/>
            <a:ext cx="5017695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331B18"/>
                </a:solidFill>
              </a:rPr>
              <a:t>Ut </a:t>
            </a:r>
            <a:r>
              <a:rPr lang="en-US" altLang="ko-KR" sz="1400" dirty="0" err="1">
                <a:solidFill>
                  <a:srgbClr val="331B18"/>
                </a:solidFill>
              </a:rPr>
              <a:t>enim</a:t>
            </a:r>
            <a:r>
              <a:rPr lang="en-US" altLang="ko-KR" sz="1400" dirty="0">
                <a:solidFill>
                  <a:srgbClr val="331B18"/>
                </a:solidFill>
              </a:rPr>
              <a:t> ad minim </a:t>
            </a:r>
            <a:r>
              <a:rPr lang="en-US" altLang="ko-KR" sz="1400" dirty="0" err="1">
                <a:solidFill>
                  <a:srgbClr val="331B18"/>
                </a:solidFill>
              </a:rPr>
              <a:t>veniam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quis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nostrud</a:t>
            </a:r>
            <a:r>
              <a:rPr lang="en-US" altLang="ko-KR" sz="1400" dirty="0">
                <a:solidFill>
                  <a:srgbClr val="331B18"/>
                </a:solidFill>
              </a:rPr>
              <a:t> exercitation </a:t>
            </a:r>
            <a:r>
              <a:rPr lang="en-US" altLang="ko-KR" sz="1400" dirty="0" err="1">
                <a:solidFill>
                  <a:srgbClr val="331B18"/>
                </a:solidFill>
              </a:rPr>
              <a:t>ullamco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laboris</a:t>
            </a:r>
            <a:r>
              <a:rPr lang="en-US" altLang="ko-KR" sz="1400" dirty="0">
                <a:solidFill>
                  <a:srgbClr val="331B18"/>
                </a:solidFill>
              </a:rPr>
              <a:t> nisi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aliquip</a:t>
            </a:r>
            <a:r>
              <a:rPr lang="en-US" altLang="ko-KR" sz="1400" dirty="0">
                <a:solidFill>
                  <a:srgbClr val="331B18"/>
                </a:solidFill>
              </a:rPr>
              <a:t> ex </a:t>
            </a:r>
            <a:r>
              <a:rPr lang="en-US" altLang="ko-KR" sz="1400" dirty="0" err="1">
                <a:solidFill>
                  <a:srgbClr val="331B18"/>
                </a:solidFill>
              </a:rPr>
              <a:t>ea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commodo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consequat</a:t>
            </a:r>
            <a:r>
              <a:rPr lang="en-US" altLang="ko-KR" sz="1400" dirty="0">
                <a:solidFill>
                  <a:srgbClr val="331B18"/>
                </a:solidFill>
              </a:rPr>
              <a:t>. Duis </a:t>
            </a:r>
            <a:r>
              <a:rPr lang="en-US" altLang="ko-KR" sz="1400" dirty="0" err="1">
                <a:solidFill>
                  <a:srgbClr val="331B18"/>
                </a:solidFill>
              </a:rPr>
              <a:t>aute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irure</a:t>
            </a:r>
            <a:r>
              <a:rPr lang="en-US" altLang="ko-KR" sz="1400" dirty="0">
                <a:solidFill>
                  <a:srgbClr val="331B18"/>
                </a:solidFill>
              </a:rPr>
              <a:t> dolor in </a:t>
            </a:r>
            <a:r>
              <a:rPr lang="en-US" altLang="ko-KR" sz="1400" dirty="0" err="1">
                <a:solidFill>
                  <a:srgbClr val="331B18"/>
                </a:solidFill>
              </a:rPr>
              <a:t>reprehenderit</a:t>
            </a:r>
            <a:r>
              <a:rPr lang="en-US" altLang="ko-KR" sz="1400" dirty="0">
                <a:solidFill>
                  <a:srgbClr val="331B18"/>
                </a:solidFill>
              </a:rPr>
              <a:t> in </a:t>
            </a:r>
            <a:r>
              <a:rPr lang="en-US" altLang="ko-KR" sz="1400" dirty="0" err="1">
                <a:solidFill>
                  <a:srgbClr val="331B18"/>
                </a:solidFill>
              </a:rPr>
              <a:t>voluptate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velit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esse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cillum</a:t>
            </a:r>
            <a:r>
              <a:rPr lang="en-US" altLang="ko-KR" sz="1400" dirty="0">
                <a:solidFill>
                  <a:srgbClr val="331B18"/>
                </a:solidFill>
              </a:rPr>
              <a:t> dolore </a:t>
            </a:r>
            <a:r>
              <a:rPr lang="en-US" altLang="ko-KR" sz="1400" dirty="0" err="1">
                <a:solidFill>
                  <a:srgbClr val="331B18"/>
                </a:solidFill>
              </a:rPr>
              <a:t>eu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fugiat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nulla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pariatur</a:t>
            </a:r>
            <a:r>
              <a:rPr lang="en-US" altLang="ko-KR" sz="1400" dirty="0">
                <a:solidFill>
                  <a:srgbClr val="331B18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331B18"/>
                </a:solidFill>
              </a:rPr>
              <a:t>Excepteur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sint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occaecat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cupidatat</a:t>
            </a:r>
            <a:r>
              <a:rPr lang="en-US" altLang="ko-KR" sz="1400" dirty="0">
                <a:solidFill>
                  <a:srgbClr val="331B18"/>
                </a:solidFill>
              </a:rPr>
              <a:t> non </a:t>
            </a:r>
            <a:r>
              <a:rPr lang="en-US" altLang="ko-KR" sz="1400" dirty="0" err="1">
                <a:solidFill>
                  <a:srgbClr val="331B18"/>
                </a:solidFill>
              </a:rPr>
              <a:t>proident</a:t>
            </a:r>
            <a:r>
              <a:rPr lang="en-US" altLang="ko-KR" sz="1400" dirty="0">
                <a:solidFill>
                  <a:srgbClr val="331B18"/>
                </a:solidFill>
              </a:rPr>
              <a:t>!</a:t>
            </a: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FC8CBD76-7BCD-4E16-ADE5-DB41CFAD010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325114" y="951824"/>
            <a:ext cx="3143162" cy="5110834"/>
          </a:xfrm>
          <a:prstGeom prst="rect">
            <a:avLst/>
          </a:prstGeom>
        </p:spPr>
      </p:pic>
      <p:sp>
        <p:nvSpPr>
          <p:cNvPr id="16" name="TextBox 15">
            <a:extLst>
              <a:ext uri="{FF2B5EF4-FFF2-40B4-BE49-F238E27FC236}">
                <a16:creationId xmlns:a16="http://schemas.microsoft.com/office/drawing/2014/main" id="{A0FBF04E-6EDD-4791-BBBD-3F6DD26F083C}"/>
              </a:ext>
            </a:extLst>
          </p:cNvPr>
          <p:cNvSpPr txBox="1"/>
          <p:nvPr/>
        </p:nvSpPr>
        <p:spPr>
          <a:xfrm>
            <a:off x="1352349" y="2342743"/>
            <a:ext cx="4572001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331B18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331B18"/>
                </a:solidFill>
              </a:rPr>
              <a:t>Mobile project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E433A21C-E99B-4FE2-A545-7FB403DDF9C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8CBEF636-FE53-4CC1-BCBB-BEF90E2C8789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518868" y="1081212"/>
            <a:ext cx="1392454" cy="178848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15059367-6386-4BB6-AF74-9FB3E0869927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r="19930" b="11273"/>
          <a:stretch/>
        </p:blipFill>
        <p:spPr>
          <a:xfrm rot="16200000" flipH="1">
            <a:off x="9817976" y="4483978"/>
            <a:ext cx="1991882" cy="275616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960669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EC5F140D-8F7A-4999-BA32-5BCE62AE616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42685" y="680591"/>
            <a:ext cx="4714778" cy="596900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05B512BB-1A17-4345-B9D2-CFB1FBA74678}"/>
              </a:ext>
            </a:extLst>
          </p:cNvPr>
          <p:cNvSpPr txBox="1"/>
          <p:nvPr/>
        </p:nvSpPr>
        <p:spPr>
          <a:xfrm>
            <a:off x="1294420" y="3635404"/>
            <a:ext cx="5017695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B18"/>
                </a:solidFill>
              </a:rPr>
              <a:t>amet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adipiscing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elit</a:t>
            </a:r>
            <a:r>
              <a:rPr lang="en-US" altLang="ko-KR" sz="1400" dirty="0">
                <a:solidFill>
                  <a:srgbClr val="331B18"/>
                </a:solidFill>
              </a:rPr>
              <a:t>, sed do </a:t>
            </a:r>
            <a:r>
              <a:rPr lang="en-US" altLang="ko-KR" sz="1400" dirty="0" err="1">
                <a:solidFill>
                  <a:srgbClr val="331B18"/>
                </a:solidFill>
              </a:rPr>
              <a:t>eiusmod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tempor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incididunt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labore</a:t>
            </a:r>
            <a:r>
              <a:rPr lang="en-US" altLang="ko-KR" sz="1400" dirty="0">
                <a:solidFill>
                  <a:srgbClr val="331B18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B18"/>
                </a:solidFill>
              </a:rPr>
              <a:t>aliqua</a:t>
            </a:r>
            <a:r>
              <a:rPr lang="en-US" altLang="ko-KR" sz="1400" dirty="0">
                <a:solidFill>
                  <a:srgbClr val="331B18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331B18"/>
                </a:solidFill>
              </a:rPr>
              <a:t>Ut </a:t>
            </a:r>
            <a:r>
              <a:rPr lang="en-US" altLang="ko-KR" sz="1400" dirty="0" err="1">
                <a:solidFill>
                  <a:srgbClr val="331B18"/>
                </a:solidFill>
              </a:rPr>
              <a:t>enim</a:t>
            </a:r>
            <a:r>
              <a:rPr lang="en-US" altLang="ko-KR" sz="1400" dirty="0">
                <a:solidFill>
                  <a:srgbClr val="331B18"/>
                </a:solidFill>
              </a:rPr>
              <a:t> ad minim </a:t>
            </a:r>
            <a:r>
              <a:rPr lang="en-US" altLang="ko-KR" sz="1400" dirty="0" err="1">
                <a:solidFill>
                  <a:srgbClr val="331B18"/>
                </a:solidFill>
              </a:rPr>
              <a:t>veniam</a:t>
            </a:r>
            <a:r>
              <a:rPr lang="en-US" altLang="ko-KR" sz="1400" dirty="0">
                <a:solidFill>
                  <a:srgbClr val="331B18"/>
                </a:solidFill>
              </a:rPr>
              <a:t>, </a:t>
            </a:r>
            <a:r>
              <a:rPr lang="en-US" altLang="ko-KR" sz="1400" dirty="0" err="1">
                <a:solidFill>
                  <a:srgbClr val="331B18"/>
                </a:solidFill>
              </a:rPr>
              <a:t>quis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nostrud</a:t>
            </a:r>
            <a:r>
              <a:rPr lang="en-US" altLang="ko-KR" sz="1400" dirty="0">
                <a:solidFill>
                  <a:srgbClr val="331B18"/>
                </a:solidFill>
              </a:rPr>
              <a:t> exercitation </a:t>
            </a:r>
            <a:r>
              <a:rPr lang="en-US" altLang="ko-KR" sz="1400" dirty="0" err="1">
                <a:solidFill>
                  <a:srgbClr val="331B18"/>
                </a:solidFill>
              </a:rPr>
              <a:t>ullamco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laboris</a:t>
            </a:r>
            <a:r>
              <a:rPr lang="en-US" altLang="ko-KR" sz="1400" dirty="0">
                <a:solidFill>
                  <a:srgbClr val="331B18"/>
                </a:solidFill>
              </a:rPr>
              <a:t> nisi </a:t>
            </a:r>
            <a:r>
              <a:rPr lang="en-US" altLang="ko-KR" sz="1400" dirty="0" err="1">
                <a:solidFill>
                  <a:srgbClr val="331B18"/>
                </a:solidFill>
              </a:rPr>
              <a:t>ut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aliquip</a:t>
            </a:r>
            <a:r>
              <a:rPr lang="en-US" altLang="ko-KR" sz="1400" dirty="0">
                <a:solidFill>
                  <a:srgbClr val="331B18"/>
                </a:solidFill>
              </a:rPr>
              <a:t> ex </a:t>
            </a:r>
            <a:r>
              <a:rPr lang="en-US" altLang="ko-KR" sz="1400" dirty="0" err="1">
                <a:solidFill>
                  <a:srgbClr val="331B18"/>
                </a:solidFill>
              </a:rPr>
              <a:t>ea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commodo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consequat</a:t>
            </a:r>
            <a:r>
              <a:rPr lang="en-US" altLang="ko-KR" sz="1400" dirty="0">
                <a:solidFill>
                  <a:srgbClr val="331B18"/>
                </a:solidFill>
              </a:rPr>
              <a:t>. Duis </a:t>
            </a:r>
            <a:r>
              <a:rPr lang="en-US" altLang="ko-KR" sz="1400" dirty="0" err="1">
                <a:solidFill>
                  <a:srgbClr val="331B18"/>
                </a:solidFill>
              </a:rPr>
              <a:t>aute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irure</a:t>
            </a:r>
            <a:r>
              <a:rPr lang="en-US" altLang="ko-KR" sz="1400" dirty="0">
                <a:solidFill>
                  <a:srgbClr val="331B18"/>
                </a:solidFill>
              </a:rPr>
              <a:t> dolor in </a:t>
            </a:r>
            <a:r>
              <a:rPr lang="en-US" altLang="ko-KR" sz="1400" dirty="0" err="1">
                <a:solidFill>
                  <a:srgbClr val="331B18"/>
                </a:solidFill>
              </a:rPr>
              <a:t>reprehenderit</a:t>
            </a:r>
            <a:r>
              <a:rPr lang="en-US" altLang="ko-KR" sz="1400" dirty="0">
                <a:solidFill>
                  <a:srgbClr val="331B18"/>
                </a:solidFill>
              </a:rPr>
              <a:t> in </a:t>
            </a:r>
            <a:r>
              <a:rPr lang="en-US" altLang="ko-KR" sz="1400" dirty="0" err="1">
                <a:solidFill>
                  <a:srgbClr val="331B18"/>
                </a:solidFill>
              </a:rPr>
              <a:t>voluptate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velit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esse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cillum</a:t>
            </a:r>
            <a:r>
              <a:rPr lang="en-US" altLang="ko-KR" sz="1400" dirty="0">
                <a:solidFill>
                  <a:srgbClr val="331B18"/>
                </a:solidFill>
              </a:rPr>
              <a:t> dolore </a:t>
            </a:r>
            <a:r>
              <a:rPr lang="en-US" altLang="ko-KR" sz="1400" dirty="0" err="1">
                <a:solidFill>
                  <a:srgbClr val="331B18"/>
                </a:solidFill>
              </a:rPr>
              <a:t>eu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fugiat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nulla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pariatur</a:t>
            </a:r>
            <a:r>
              <a:rPr lang="en-US" altLang="ko-KR" sz="1400" dirty="0">
                <a:solidFill>
                  <a:srgbClr val="331B18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331B18"/>
                </a:solidFill>
              </a:rPr>
              <a:t>Excepteur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sint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occaecat</a:t>
            </a:r>
            <a:r>
              <a:rPr lang="en-US" altLang="ko-KR" sz="1400" dirty="0">
                <a:solidFill>
                  <a:srgbClr val="331B18"/>
                </a:solidFill>
              </a:rPr>
              <a:t> </a:t>
            </a:r>
            <a:r>
              <a:rPr lang="en-US" altLang="ko-KR" sz="1400" dirty="0" err="1">
                <a:solidFill>
                  <a:srgbClr val="331B18"/>
                </a:solidFill>
              </a:rPr>
              <a:t>cupidatat</a:t>
            </a:r>
            <a:r>
              <a:rPr lang="en-US" altLang="ko-KR" sz="1400" dirty="0">
                <a:solidFill>
                  <a:srgbClr val="331B18"/>
                </a:solidFill>
              </a:rPr>
              <a:t> non </a:t>
            </a:r>
            <a:r>
              <a:rPr lang="en-US" altLang="ko-KR" sz="1400" dirty="0" err="1">
                <a:solidFill>
                  <a:srgbClr val="331B18"/>
                </a:solidFill>
              </a:rPr>
              <a:t>proident</a:t>
            </a:r>
            <a:r>
              <a:rPr lang="en-US" altLang="ko-KR" sz="1400" dirty="0">
                <a:solidFill>
                  <a:srgbClr val="331B18"/>
                </a:solidFill>
              </a:rPr>
              <a:t>!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B4405468-A4C2-46FF-B618-9E1DB510E50C}"/>
              </a:ext>
            </a:extLst>
          </p:cNvPr>
          <p:cNvSpPr txBox="1"/>
          <p:nvPr/>
        </p:nvSpPr>
        <p:spPr>
          <a:xfrm>
            <a:off x="1294420" y="2342743"/>
            <a:ext cx="4572001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331B18"/>
                </a:solidFill>
              </a:rPr>
              <a:t>Title text block &amp;</a:t>
            </a:r>
            <a:br>
              <a:rPr lang="en-US" altLang="ko-KR" sz="2800" b="0" dirty="0">
                <a:solidFill>
                  <a:srgbClr val="331B18"/>
                </a:solidFill>
              </a:rPr>
            </a:br>
            <a:r>
              <a:rPr lang="en-US" altLang="ko-KR" sz="2800" b="0" dirty="0">
                <a:solidFill>
                  <a:srgbClr val="331B18"/>
                </a:solidFill>
              </a:rPr>
              <a:t>Tablet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CD20D3CB-9C55-4C02-A379-831BB14819B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E9D97F5D-E673-49F1-A7DF-A2D59BD32BC3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r="11426" b="16976"/>
          <a:stretch/>
        </p:blipFill>
        <p:spPr>
          <a:xfrm flipV="1">
            <a:off x="10302756" y="0"/>
            <a:ext cx="1889244" cy="221126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70936658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231E7559-D403-4FCA-A122-ED9C75CAF023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443"/>
          <a:stretch/>
        </p:blipFill>
        <p:spPr>
          <a:xfrm>
            <a:off x="3271157" y="785930"/>
            <a:ext cx="8920843" cy="561340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BAB659FC-9B13-4B11-8270-B1E54DB3D80C}"/>
              </a:ext>
            </a:extLst>
          </p:cNvPr>
          <p:cNvSpPr txBox="1"/>
          <p:nvPr/>
        </p:nvSpPr>
        <p:spPr>
          <a:xfrm>
            <a:off x="1025519" y="3681392"/>
            <a:ext cx="3009194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331B18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331B18"/>
                </a:solidFill>
              </a:rPr>
              <a:t>amet</a:t>
            </a:r>
            <a:r>
              <a:rPr lang="en-US" altLang="ko-KR" sz="1200" dirty="0">
                <a:solidFill>
                  <a:srgbClr val="331B18"/>
                </a:solidFill>
              </a:rPr>
              <a:t>, </a:t>
            </a:r>
            <a:r>
              <a:rPr lang="en-US" altLang="ko-KR" sz="1200" dirty="0" err="1">
                <a:solidFill>
                  <a:srgbClr val="331B18"/>
                </a:solidFill>
              </a:rPr>
              <a:t>consectetur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adipiscing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elit</a:t>
            </a:r>
            <a:r>
              <a:rPr lang="en-US" altLang="ko-KR" sz="1200" dirty="0">
                <a:solidFill>
                  <a:srgbClr val="331B18"/>
                </a:solidFill>
              </a:rPr>
              <a:t>, sed do </a:t>
            </a:r>
            <a:r>
              <a:rPr lang="en-US" altLang="ko-KR" sz="1200" dirty="0" err="1">
                <a:solidFill>
                  <a:srgbClr val="331B18"/>
                </a:solidFill>
              </a:rPr>
              <a:t>eiusmod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tempor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incididunt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ut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labore</a:t>
            </a:r>
            <a:r>
              <a:rPr lang="en-US" altLang="ko-KR" sz="1200" dirty="0">
                <a:solidFill>
                  <a:srgbClr val="331B18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331B18"/>
                </a:solidFill>
              </a:rPr>
              <a:t>aliqua</a:t>
            </a:r>
            <a:r>
              <a:rPr lang="en-US" altLang="ko-KR" sz="1200" dirty="0">
                <a:solidFill>
                  <a:srgbClr val="331B18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331B18"/>
                </a:solidFill>
              </a:rPr>
              <a:t>Ut </a:t>
            </a:r>
            <a:r>
              <a:rPr lang="en-US" altLang="ko-KR" sz="1200" dirty="0" err="1">
                <a:solidFill>
                  <a:srgbClr val="331B18"/>
                </a:solidFill>
              </a:rPr>
              <a:t>enim</a:t>
            </a:r>
            <a:r>
              <a:rPr lang="en-US" altLang="ko-KR" sz="1200" dirty="0">
                <a:solidFill>
                  <a:srgbClr val="331B18"/>
                </a:solidFill>
              </a:rPr>
              <a:t> ad minim </a:t>
            </a:r>
            <a:r>
              <a:rPr lang="en-US" altLang="ko-KR" sz="1200" dirty="0" err="1">
                <a:solidFill>
                  <a:srgbClr val="331B18"/>
                </a:solidFill>
              </a:rPr>
              <a:t>veniam</a:t>
            </a:r>
            <a:r>
              <a:rPr lang="en-US" altLang="ko-KR" sz="1200" dirty="0">
                <a:solidFill>
                  <a:srgbClr val="331B18"/>
                </a:solidFill>
              </a:rPr>
              <a:t>, </a:t>
            </a:r>
            <a:r>
              <a:rPr lang="en-US" altLang="ko-KR" sz="1200" dirty="0" err="1">
                <a:solidFill>
                  <a:srgbClr val="331B18"/>
                </a:solidFill>
              </a:rPr>
              <a:t>quis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nostrud</a:t>
            </a:r>
            <a:r>
              <a:rPr lang="en-US" altLang="ko-KR" sz="1200" dirty="0">
                <a:solidFill>
                  <a:srgbClr val="331B18"/>
                </a:solidFill>
              </a:rPr>
              <a:t> exercitation </a:t>
            </a:r>
            <a:r>
              <a:rPr lang="en-US" altLang="ko-KR" sz="1200" dirty="0" err="1">
                <a:solidFill>
                  <a:srgbClr val="331B18"/>
                </a:solidFill>
              </a:rPr>
              <a:t>ullamco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laboris</a:t>
            </a:r>
            <a:r>
              <a:rPr lang="en-US" altLang="ko-KR" sz="1200" dirty="0">
                <a:solidFill>
                  <a:srgbClr val="331B18"/>
                </a:solidFill>
              </a:rPr>
              <a:t> nisi </a:t>
            </a:r>
            <a:r>
              <a:rPr lang="en-US" altLang="ko-KR" sz="1200" dirty="0" err="1">
                <a:solidFill>
                  <a:srgbClr val="331B18"/>
                </a:solidFill>
              </a:rPr>
              <a:t>ut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aliquip</a:t>
            </a:r>
            <a:r>
              <a:rPr lang="en-US" altLang="ko-KR" sz="1200" dirty="0">
                <a:solidFill>
                  <a:srgbClr val="331B18"/>
                </a:solidFill>
              </a:rPr>
              <a:t> ex </a:t>
            </a:r>
            <a:r>
              <a:rPr lang="en-US" altLang="ko-KR" sz="1200" dirty="0" err="1">
                <a:solidFill>
                  <a:srgbClr val="331B18"/>
                </a:solidFill>
              </a:rPr>
              <a:t>ea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commodo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consequat</a:t>
            </a:r>
            <a:r>
              <a:rPr lang="en-US" altLang="ko-KR" sz="1200" dirty="0">
                <a:solidFill>
                  <a:srgbClr val="331B18"/>
                </a:solidFill>
              </a:rPr>
              <a:t>. Duis </a:t>
            </a:r>
            <a:r>
              <a:rPr lang="en-US" altLang="ko-KR" sz="1200" dirty="0" err="1">
                <a:solidFill>
                  <a:srgbClr val="331B18"/>
                </a:solidFill>
              </a:rPr>
              <a:t>aute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irure</a:t>
            </a:r>
            <a:r>
              <a:rPr lang="en-US" altLang="ko-KR" sz="1200" dirty="0">
                <a:solidFill>
                  <a:srgbClr val="331B18"/>
                </a:solidFill>
              </a:rPr>
              <a:t> dolor in </a:t>
            </a:r>
            <a:r>
              <a:rPr lang="en-US" altLang="ko-KR" sz="1200" dirty="0" err="1">
                <a:solidFill>
                  <a:srgbClr val="331B18"/>
                </a:solidFill>
              </a:rPr>
              <a:t>reprehenderit</a:t>
            </a:r>
            <a:r>
              <a:rPr lang="en-US" altLang="ko-KR" sz="1200" dirty="0">
                <a:solidFill>
                  <a:srgbClr val="331B18"/>
                </a:solidFill>
              </a:rPr>
              <a:t> in </a:t>
            </a:r>
            <a:r>
              <a:rPr lang="en-US" altLang="ko-KR" sz="1200" dirty="0" err="1">
                <a:solidFill>
                  <a:srgbClr val="331B18"/>
                </a:solidFill>
              </a:rPr>
              <a:t>voluptate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velit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esse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cillum</a:t>
            </a:r>
            <a:r>
              <a:rPr lang="en-US" altLang="ko-KR" sz="1200" dirty="0">
                <a:solidFill>
                  <a:srgbClr val="331B18"/>
                </a:solidFill>
              </a:rPr>
              <a:t> dolore </a:t>
            </a:r>
            <a:r>
              <a:rPr lang="en-US" altLang="ko-KR" sz="1200" dirty="0" err="1">
                <a:solidFill>
                  <a:srgbClr val="331B18"/>
                </a:solidFill>
              </a:rPr>
              <a:t>eu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fugiat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nulla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pariatur</a:t>
            </a:r>
            <a:r>
              <a:rPr lang="en-US" altLang="ko-KR" sz="1200" dirty="0">
                <a:solidFill>
                  <a:srgbClr val="331B18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331B18"/>
                </a:solidFill>
              </a:rPr>
              <a:t>Excepteur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sint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occaecat</a:t>
            </a:r>
            <a:r>
              <a:rPr lang="en-US" altLang="ko-KR" sz="1200" dirty="0">
                <a:solidFill>
                  <a:srgbClr val="331B18"/>
                </a:solidFill>
              </a:rPr>
              <a:t> </a:t>
            </a:r>
            <a:r>
              <a:rPr lang="en-US" altLang="ko-KR" sz="1200" dirty="0" err="1">
                <a:solidFill>
                  <a:srgbClr val="331B18"/>
                </a:solidFill>
              </a:rPr>
              <a:t>cupidatat</a:t>
            </a:r>
            <a:r>
              <a:rPr lang="en-US" altLang="ko-KR" sz="1200" dirty="0">
                <a:solidFill>
                  <a:srgbClr val="331B18"/>
                </a:solidFill>
              </a:rPr>
              <a:t> non </a:t>
            </a:r>
            <a:r>
              <a:rPr lang="en-US" altLang="ko-KR" sz="1200" dirty="0" err="1">
                <a:solidFill>
                  <a:srgbClr val="331B18"/>
                </a:solidFill>
              </a:rPr>
              <a:t>proident</a:t>
            </a:r>
            <a:r>
              <a:rPr lang="en-US" altLang="ko-KR" sz="1200" dirty="0">
                <a:solidFill>
                  <a:srgbClr val="331B18"/>
                </a:solidFill>
              </a:rPr>
              <a:t>!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5FA1B819-8932-45CD-A7EB-FB3B82EB4C56}"/>
              </a:ext>
            </a:extLst>
          </p:cNvPr>
          <p:cNvSpPr txBox="1"/>
          <p:nvPr/>
        </p:nvSpPr>
        <p:spPr>
          <a:xfrm>
            <a:off x="1025519" y="2670279"/>
            <a:ext cx="3338802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331B18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331B18"/>
                </a:solidFill>
              </a:rPr>
              <a:t>Desktop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785C0B7B-B753-4619-ABD3-A6AE30C0F29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A89723E1-D8D9-4B3C-AE95-21D9D3742C4A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r="11809" b="22481"/>
          <a:stretch/>
        </p:blipFill>
        <p:spPr>
          <a:xfrm>
            <a:off x="10141167" y="4793353"/>
            <a:ext cx="2050833" cy="206464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71241968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331B1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rgbClr val="F9F2E3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rgbClr val="F9F2E3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rgbClr val="F9F2E3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rgbClr val="F9F2E3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rgbClr val="F9F2E3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rgbClr val="F9F2E3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rgbClr val="F9F2E3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rgbClr val="F9F2E3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rgbClr val="F9F2E3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rgbClr val="F9F2E3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rgbClr val="F9F2E3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rgbClr val="F9F2E3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rgbClr val="F9F2E3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rgbClr val="F9F2E3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rgbClr val="F9F2E3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rgbClr val="F9F2E3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rgbClr val="F9F2E3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rgbClr val="F9F2E3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rgbClr val="F9F2E3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rgbClr val="F9F2E3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rgbClr val="F9F2E3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rgbClr val="F9F2E3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rgbClr val="F9F2E3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rgbClr val="F9F2E3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rgbClr val="F9F2E3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rgbClr val="F9F2E3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rgbClr val="F9F2E3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rgbClr val="F9F2E3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rgbClr val="F9F2E3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rgbClr val="F9F2E3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rgbClr val="F9F2E3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rgbClr val="F9F2E3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rgbClr val="F9F2E3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rgbClr val="F9F2E3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rgbClr val="F9F2E3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rgbClr val="F9F2E3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rgbClr val="F9F2E3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rgbClr val="F9F2E3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rgbClr val="F9F2E3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rgbClr val="F9F2E3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rgbClr val="F9F2E3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rgbClr val="F9F2E3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rgbClr val="F9F2E3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rgbClr val="F9F2E3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rgbClr val="F9F2E3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rgbClr val="F9F2E3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rgbClr val="F9F2E3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rgbClr val="F9F2E3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rgbClr val="F9F2E3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rgbClr val="F9F2E3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rgbClr val="F9F2E3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rgbClr val="F9F2E3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rgbClr val="F9F2E3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rgbClr val="F9F2E3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rgbClr val="F9F2E3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rgbClr val="F9F2E3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rgbClr val="F9F2E3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rgbClr val="F9F2E3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rgbClr val="F9F2E3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rgbClr val="F9F2E3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rgbClr val="F9F2E3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rgbClr val="F9F2E3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rgbClr val="F9F2E3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rgbClr val="F9F2E3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rgbClr val="F9F2E3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rgbClr val="F9F2E3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rgbClr val="F9F2E3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rgbClr val="F9F2E3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rgbClr val="F9F2E3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rgbClr val="F9F2E3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rgbClr val="F9F2E3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rgbClr val="F9F2E3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rgbClr val="F9F2E3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rgbClr val="F9F2E3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rgbClr val="F9F2E3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rgbClr val="F9F2E3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rgbClr val="F9F2E3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rgbClr val="F9F2E3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rgbClr val="F9F2E3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rgbClr val="F9F2E3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rgbClr val="F9F2E3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rgbClr val="F9F2E3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rgbClr val="F9F2E3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rgbClr val="F9F2E3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rgbClr val="F9F2E3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9" name="TextBox 508">
            <a:extLst>
              <a:ext uri="{FF2B5EF4-FFF2-40B4-BE49-F238E27FC236}">
                <a16:creationId xmlns:a16="http://schemas.microsoft.com/office/drawing/2014/main" id="{CC9D6788-F6D4-424B-9445-7009FF339782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F9F2E3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F9F2E3"/>
              </a:solidFill>
            </a:endParaRPr>
          </a:p>
          <a:p>
            <a:r>
              <a:rPr lang="en-US" altLang="ko-KR" sz="1600" dirty="0">
                <a:solidFill>
                  <a:srgbClr val="F9F2E3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510" name="TextBox 509">
            <a:extLst>
              <a:ext uri="{FF2B5EF4-FFF2-40B4-BE49-F238E27FC236}">
                <a16:creationId xmlns:a16="http://schemas.microsoft.com/office/drawing/2014/main" id="{38452843-FA18-4C9D-9998-846878E479D4}"/>
              </a:ext>
            </a:extLst>
          </p:cNvPr>
          <p:cNvSpPr txBox="1"/>
          <p:nvPr/>
        </p:nvSpPr>
        <p:spPr>
          <a:xfrm>
            <a:off x="8978001" y="3655123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F9F2E3"/>
                </a:solidFill>
              </a:rPr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331B1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rgbClr val="F9F2E3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rgbClr val="F9F2E3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rgbClr val="F9F2E3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rgbClr val="F9F2E3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rgbClr val="F9F2E3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rgbClr val="F9F2E3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rgbClr val="F9F2E3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rgbClr val="F9F2E3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rgbClr val="F9F2E3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rgbClr val="F9F2E3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rgbClr val="F9F2E3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rgbClr val="F9F2E3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rgbClr val="F9F2E3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rgbClr val="F9F2E3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rgbClr val="F9F2E3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rgbClr val="F9F2E3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rgbClr val="F9F2E3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rgbClr val="F9F2E3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rgbClr val="F9F2E3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rgbClr val="F9F2E3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rgbClr val="F9F2E3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rgbClr val="F9F2E3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rgbClr val="F9F2E3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rgbClr val="F9F2E3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rgbClr val="F9F2E3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rgbClr val="F9F2E3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rgbClr val="F9F2E3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rgbClr val="F9F2E3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rgbClr val="F9F2E3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rgbClr val="F9F2E3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rgbClr val="F9F2E3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rgbClr val="F9F2E3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rgbClr val="F9F2E3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rgbClr val="F9F2E3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rgbClr val="F9F2E3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rgbClr val="F9F2E3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rgbClr val="F9F2E3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rgbClr val="F9F2E3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rgbClr val="F9F2E3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rgbClr val="F9F2E3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rgbClr val="F9F2E3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rgbClr val="F9F2E3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rgbClr val="F9F2E3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rgbClr val="F9F2E3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rgbClr val="F9F2E3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rgbClr val="F9F2E3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rgbClr val="F9F2E3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rgbClr val="F9F2E3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rgbClr val="F9F2E3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rgbClr val="F9F2E3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rgbClr val="F9F2E3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rgbClr val="F9F2E3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rgbClr val="F9F2E3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rgbClr val="F9F2E3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rgbClr val="F9F2E3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rgbClr val="F9F2E3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rgbClr val="F9F2E3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rgbClr val="F9F2E3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rgbClr val="F9F2E3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rgbClr val="F9F2E3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rgbClr val="F9F2E3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rgbClr val="F9F2E3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rgbClr val="F9F2E3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rgbClr val="F9F2E3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rgbClr val="F9F2E3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rgbClr val="F9F2E3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rgbClr val="F9F2E3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rgbClr val="F9F2E3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rgbClr val="F9F2E3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rgbClr val="F9F2E3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rgbClr val="F9F2E3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rgbClr val="F9F2E3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rgbClr val="F9F2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rgbClr val="F9F2E3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1" name="TextBox 450">
            <a:extLst>
              <a:ext uri="{FF2B5EF4-FFF2-40B4-BE49-F238E27FC236}">
                <a16:creationId xmlns:a16="http://schemas.microsoft.com/office/drawing/2014/main" id="{5EBD5BD7-C41E-4406-8136-4367764D9F3A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F9F2E3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F9F2E3"/>
              </a:solidFill>
            </a:endParaRPr>
          </a:p>
          <a:p>
            <a:r>
              <a:rPr lang="en-US" altLang="ko-KR" sz="1600" dirty="0">
                <a:solidFill>
                  <a:srgbClr val="F9F2E3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FCAC3114-6D92-4F51-8822-665F3752B18F}"/>
              </a:ext>
            </a:extLst>
          </p:cNvPr>
          <p:cNvSpPr txBox="1"/>
          <p:nvPr/>
        </p:nvSpPr>
        <p:spPr>
          <a:xfrm>
            <a:off x="8978001" y="3655123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F9F2E3"/>
                </a:solidFill>
              </a:rPr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101A5185-63D0-4A8C-A249-BDD71C42AE54}"/>
              </a:ext>
            </a:extLst>
          </p:cNvPr>
          <p:cNvSpPr txBox="1"/>
          <p:nvPr/>
        </p:nvSpPr>
        <p:spPr>
          <a:xfrm>
            <a:off x="3529197" y="2828836"/>
            <a:ext cx="5133606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b="0" dirty="0">
                <a:solidFill>
                  <a:srgbClr val="331B18"/>
                </a:solidFill>
              </a:rPr>
              <a:t>Thanks !</a:t>
            </a: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BA0DC069-A679-4A75-BCA8-E3F17C279C19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AC62180B-73D8-4994-B501-ABD89512637A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54182389-2FC9-42FE-98AF-B3D261A86E61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E5A55AD0-10C6-4910-A218-7AF4BED6314A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8" name="Rectangle 2">
            <a:extLst>
              <a:ext uri="{FF2B5EF4-FFF2-40B4-BE49-F238E27FC236}">
                <a16:creationId xmlns:a16="http://schemas.microsoft.com/office/drawing/2014/main" id="{E6087E11-F447-4520-A99A-9407C20A0A20}"/>
              </a:ext>
            </a:extLst>
          </p:cNvPr>
          <p:cNvSpPr/>
          <p:nvPr/>
        </p:nvSpPr>
        <p:spPr>
          <a:xfrm>
            <a:off x="4003767" y="338105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 err="1"/>
              <a:t>Pacifico</a:t>
            </a:r>
            <a:r>
              <a:rPr lang="en-US" altLang="ko-KR" sz="1100" dirty="0"/>
              <a:t> Font download by </a:t>
            </a:r>
            <a:endParaRPr lang="ko-KR" altLang="en-US" sz="1100" dirty="0"/>
          </a:p>
        </p:txBody>
      </p:sp>
      <p:sp>
        <p:nvSpPr>
          <p:cNvPr id="9" name="Rectangle 9">
            <a:extLst>
              <a:ext uri="{FF2B5EF4-FFF2-40B4-BE49-F238E27FC236}">
                <a16:creationId xmlns:a16="http://schemas.microsoft.com/office/drawing/2014/main" id="{4ACB7F22-B008-420B-BA30-09E4CF6AD2EB}"/>
              </a:ext>
            </a:extLst>
          </p:cNvPr>
          <p:cNvSpPr/>
          <p:nvPr/>
        </p:nvSpPr>
        <p:spPr>
          <a:xfrm>
            <a:off x="4003767" y="3642669"/>
            <a:ext cx="390042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https://fonts.google.com/specimen/Pacifico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10" name="Rectangle 2">
            <a:extLst>
              <a:ext uri="{FF2B5EF4-FFF2-40B4-BE49-F238E27FC236}">
                <a16:creationId xmlns:a16="http://schemas.microsoft.com/office/drawing/2014/main" id="{E9340D17-F9D9-41D0-AFF6-5B7892165C9F}"/>
              </a:ext>
            </a:extLst>
          </p:cNvPr>
          <p:cNvSpPr/>
          <p:nvPr/>
        </p:nvSpPr>
        <p:spPr>
          <a:xfrm>
            <a:off x="4003767" y="416588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 err="1"/>
              <a:t>Dosis</a:t>
            </a:r>
            <a:r>
              <a:rPr lang="en-US" altLang="ko-KR" sz="1100" dirty="0"/>
              <a:t> Font download by </a:t>
            </a:r>
            <a:endParaRPr lang="ko-KR" altLang="en-US" sz="1100" dirty="0"/>
          </a:p>
        </p:txBody>
      </p:sp>
      <p:sp>
        <p:nvSpPr>
          <p:cNvPr id="11" name="Rectangle 9">
            <a:extLst>
              <a:ext uri="{FF2B5EF4-FFF2-40B4-BE49-F238E27FC236}">
                <a16:creationId xmlns:a16="http://schemas.microsoft.com/office/drawing/2014/main" id="{31883D94-0D77-4AB2-8CF9-1526A5EC62FA}"/>
              </a:ext>
            </a:extLst>
          </p:cNvPr>
          <p:cNvSpPr/>
          <p:nvPr/>
        </p:nvSpPr>
        <p:spPr>
          <a:xfrm>
            <a:off x="4003767" y="4427499"/>
            <a:ext cx="3765774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https://fonts.google.com/specimen/Dosis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acifico - Dosis">
      <a:majorFont>
        <a:latin typeface="Pacifico"/>
        <a:ea typeface="Arial Unicode MS"/>
        <a:cs typeface=""/>
      </a:majorFont>
      <a:minorFont>
        <a:latin typeface="Dosis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D02520"/>
        </a:solidFill>
        <a:ln w="76200" cap="flat">
          <a:noFill/>
          <a:prstDash val="solid"/>
          <a:miter/>
        </a:ln>
        <a:effectLst/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 dirty="0" smtClean="0">
            <a:solidFill>
              <a:srgbClr val="F9F2E3"/>
            </a:solidFill>
            <a:latin typeface="+mj-lt"/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3375</TotalTime>
  <Words>1220</Words>
  <Application>Microsoft Office PowerPoint</Application>
  <PresentationFormat>와이드스크린</PresentationFormat>
  <Paragraphs>167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Pacifico</vt:lpstr>
      <vt:lpstr>Wingdings</vt:lpstr>
      <vt:lpstr>Arial Unicode MS</vt:lpstr>
      <vt:lpstr>Dosis</vt:lpstr>
      <vt:lpstr>맑은 고딕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254</cp:revision>
  <dcterms:created xsi:type="dcterms:W3CDTF">2019-04-06T05:20:47Z</dcterms:created>
  <dcterms:modified xsi:type="dcterms:W3CDTF">2021-11-03T09:26:13Z</dcterms:modified>
</cp:coreProperties>
</file>