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2527" autoAdjust="0"/>
    <p:restoredTop sz="93605" autoAdjust="0"/>
  </p:normalViewPr>
  <p:slideViewPr>
    <p:cSldViewPr snapToGrid="0">
      <p:cViewPr>
        <p:scale>
          <a:sx n="111" d="100"/>
          <a:sy n="111" d="100"/>
        </p:scale>
        <p:origin x="234"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12/9/2024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47820D42-B872-5642-A0DB-67CE276B7927}"/>
              </a:ext>
            </a:extLst>
          </p:cNvPr>
          <p:cNvSpPr/>
          <p:nvPr userDrawn="1"/>
        </p:nvSpPr>
        <p:spPr>
          <a:xfrm>
            <a:off x="1" y="0"/>
            <a:ext cx="12192000" cy="6863150"/>
          </a:xfrm>
          <a:custGeom>
            <a:avLst/>
            <a:gdLst/>
            <a:ahLst/>
            <a:cxnLst>
              <a:cxn ang="0">
                <a:pos x="wd2" y="hd2"/>
              </a:cxn>
              <a:cxn ang="5400000">
                <a:pos x="wd2" y="hd2"/>
              </a:cxn>
              <a:cxn ang="10800000">
                <a:pos x="wd2" y="hd2"/>
              </a:cxn>
              <a:cxn ang="16200000">
                <a:pos x="wd2" y="hd2"/>
              </a:cxn>
            </a:cxnLst>
            <a:rect l="0" t="0" r="r" b="b"/>
            <a:pathLst>
              <a:path w="21600" h="21600" extrusionOk="0">
                <a:moveTo>
                  <a:pt x="6013" y="0"/>
                </a:moveTo>
                <a:cubicBezTo>
                  <a:pt x="6013" y="0"/>
                  <a:pt x="11389" y="8290"/>
                  <a:pt x="21600" y="7426"/>
                </a:cubicBezTo>
                <a:lnTo>
                  <a:pt x="21600" y="12764"/>
                </a:lnTo>
                <a:cubicBezTo>
                  <a:pt x="21600" y="12764"/>
                  <a:pt x="14877" y="13792"/>
                  <a:pt x="11329" y="21600"/>
                </a:cubicBezTo>
                <a:lnTo>
                  <a:pt x="0" y="21600"/>
                </a:lnTo>
                <a:lnTo>
                  <a:pt x="0" y="0"/>
                </a:lnTo>
                <a:lnTo>
                  <a:pt x="6013" y="0"/>
                </a:lnTo>
                <a:close/>
              </a:path>
            </a:pathLst>
          </a:custGeom>
          <a:gradFill>
            <a:gsLst>
              <a:gs pos="0">
                <a:schemeClr val="accent1">
                  <a:lumMod val="20000"/>
                  <a:lumOff val="80000"/>
                </a:schemeClr>
              </a:gs>
              <a:gs pos="100000">
                <a:schemeClr val="accent1"/>
              </a:gs>
            </a:gsLst>
            <a:lin ang="0" scaled="0"/>
          </a:gra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 name="Shape">
            <a:extLst>
              <a:ext uri="{FF2B5EF4-FFF2-40B4-BE49-F238E27FC236}">
                <a16:creationId xmlns:a16="http://schemas.microsoft.com/office/drawing/2014/main" id="{AB03E3E9-0162-A044-ADB9-241940D47E08}"/>
              </a:ext>
            </a:extLst>
          </p:cNvPr>
          <p:cNvSpPr/>
          <p:nvPr userDrawn="1"/>
        </p:nvSpPr>
        <p:spPr>
          <a:xfrm>
            <a:off x="1" y="533400"/>
            <a:ext cx="12192000" cy="6324599"/>
          </a:xfrm>
          <a:custGeom>
            <a:avLst/>
            <a:gdLst/>
            <a:ahLst/>
            <a:cxnLst>
              <a:cxn ang="0">
                <a:pos x="wd2" y="hd2"/>
              </a:cxn>
              <a:cxn ang="5400000">
                <a:pos x="wd2" y="hd2"/>
              </a:cxn>
              <a:cxn ang="10800000">
                <a:pos x="wd2" y="hd2"/>
              </a:cxn>
              <a:cxn ang="16200000">
                <a:pos x="wd2" y="hd2"/>
              </a:cxn>
            </a:cxnLst>
            <a:rect l="0" t="0" r="r" b="b"/>
            <a:pathLst>
              <a:path w="21600" h="21600" extrusionOk="0">
                <a:moveTo>
                  <a:pt x="8958" y="21600"/>
                </a:moveTo>
                <a:cubicBezTo>
                  <a:pt x="8958" y="21600"/>
                  <a:pt x="13275" y="12522"/>
                  <a:pt x="21600" y="10905"/>
                </a:cubicBezTo>
                <a:lnTo>
                  <a:pt x="21600" y="7326"/>
                </a:lnTo>
                <a:cubicBezTo>
                  <a:pt x="21600" y="7326"/>
                  <a:pt x="9888" y="12182"/>
                  <a:pt x="0" y="0"/>
                </a:cubicBezTo>
                <a:lnTo>
                  <a:pt x="0" y="21596"/>
                </a:lnTo>
                <a:lnTo>
                  <a:pt x="8958" y="21596"/>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838200" y="2957512"/>
            <a:ext cx="9144000" cy="1087753"/>
          </a:xfrm>
        </p:spPr>
        <p:txBody>
          <a:bodyPr anchor="b"/>
          <a:lstStyle>
            <a:lvl1pPr algn="l">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838200" y="4137341"/>
            <a:ext cx="5876925" cy="1655762"/>
          </a:xfrm>
        </p:spPr>
        <p:txBody>
          <a:bodyPr/>
          <a:lstStyle>
            <a:lvl1pPr marL="0" indent="0" algn="l">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spTree>
      <p:nvGrpSpPr>
        <p:cNvPr id="1" name=""/>
        <p:cNvGrpSpPr/>
        <p:nvPr/>
      </p:nvGrpSpPr>
      <p:grpSpPr>
        <a:xfrm>
          <a:off x="0" y="0"/>
          <a:ext cx="0" cy="0"/>
          <a:chOff x="0" y="0"/>
          <a:chExt cx="0" cy="0"/>
        </a:xfrm>
      </p:grpSpPr>
      <p:sp>
        <p:nvSpPr>
          <p:cNvPr id="10" name="Shape">
            <a:extLst>
              <a:ext uri="{FF2B5EF4-FFF2-40B4-BE49-F238E27FC236}">
                <a16:creationId xmlns:a16="http://schemas.microsoft.com/office/drawing/2014/main" id="{31602977-3E5F-DD42-B828-9D6C2ED50D7F}"/>
              </a:ext>
            </a:extLst>
          </p:cNvPr>
          <p:cNvSpPr/>
          <p:nvPr userDrawn="1"/>
        </p:nvSpPr>
        <p:spPr>
          <a:xfrm>
            <a:off x="1" y="0"/>
            <a:ext cx="12192011" cy="6858000"/>
          </a:xfrm>
          <a:custGeom>
            <a:avLst/>
            <a:gdLst/>
            <a:ahLst/>
            <a:cxnLst>
              <a:cxn ang="0">
                <a:pos x="wd2" y="hd2"/>
              </a:cxn>
              <a:cxn ang="5400000">
                <a:pos x="wd2" y="hd2"/>
              </a:cxn>
              <a:cxn ang="10800000">
                <a:pos x="wd2" y="hd2"/>
              </a:cxn>
              <a:cxn ang="16200000">
                <a:pos x="wd2" y="hd2"/>
              </a:cxn>
            </a:cxnLst>
            <a:rect l="0" t="0" r="r" b="b"/>
            <a:pathLst>
              <a:path w="21600" h="21600" extrusionOk="0">
                <a:moveTo>
                  <a:pt x="21600" y="5386"/>
                </a:moveTo>
                <a:cubicBezTo>
                  <a:pt x="21600" y="5386"/>
                  <a:pt x="17016" y="3406"/>
                  <a:pt x="16193" y="0"/>
                </a:cubicBezTo>
                <a:lnTo>
                  <a:pt x="0" y="0"/>
                </a:lnTo>
                <a:lnTo>
                  <a:pt x="0" y="21600"/>
                </a:lnTo>
                <a:lnTo>
                  <a:pt x="14249" y="21600"/>
                </a:lnTo>
                <a:cubicBezTo>
                  <a:pt x="14249" y="21600"/>
                  <a:pt x="16583" y="17869"/>
                  <a:pt x="21600" y="17869"/>
                </a:cubicBezTo>
                <a:lnTo>
                  <a:pt x="21600" y="5386"/>
                </a:lnTo>
                <a:close/>
              </a:path>
            </a:pathLst>
          </a:custGeom>
          <a:gradFill>
            <a:gsLst>
              <a:gs pos="0">
                <a:schemeClr val="accent1">
                  <a:lumMod val="20000"/>
                  <a:lumOff val="80000"/>
                </a:schemeClr>
              </a:gs>
              <a:gs pos="100000">
                <a:schemeClr val="accent1"/>
              </a:gs>
            </a:gsLst>
            <a:lin ang="0" scaled="0"/>
          </a:gra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 name="Shape">
            <a:extLst>
              <a:ext uri="{FF2B5EF4-FFF2-40B4-BE49-F238E27FC236}">
                <a16:creationId xmlns:a16="http://schemas.microsoft.com/office/drawing/2014/main" id="{FD461248-5F8E-5E41-AD1A-5FD416C8CCF2}"/>
              </a:ext>
            </a:extLst>
          </p:cNvPr>
          <p:cNvSpPr/>
          <p:nvPr userDrawn="1"/>
        </p:nvSpPr>
        <p:spPr>
          <a:xfrm>
            <a:off x="1" y="12700"/>
            <a:ext cx="12192000" cy="6845300"/>
          </a:xfrm>
          <a:custGeom>
            <a:avLst/>
            <a:gdLst/>
            <a:ahLst/>
            <a:cxnLst>
              <a:cxn ang="0">
                <a:pos x="wd2" y="hd2"/>
              </a:cxn>
              <a:cxn ang="5400000">
                <a:pos x="wd2" y="hd2"/>
              </a:cxn>
              <a:cxn ang="10800000">
                <a:pos x="wd2" y="hd2"/>
              </a:cxn>
              <a:cxn ang="16200000">
                <a:pos x="wd2" y="hd2"/>
              </a:cxn>
            </a:cxnLst>
            <a:rect l="0" t="0" r="r" b="b"/>
            <a:pathLst>
              <a:path w="21600" h="21600" extrusionOk="0">
                <a:moveTo>
                  <a:pt x="12366" y="0"/>
                </a:moveTo>
                <a:cubicBezTo>
                  <a:pt x="12366" y="0"/>
                  <a:pt x="14758" y="5229"/>
                  <a:pt x="21600" y="6169"/>
                </a:cubicBezTo>
                <a:lnTo>
                  <a:pt x="21600" y="16925"/>
                </a:lnTo>
                <a:cubicBezTo>
                  <a:pt x="21600" y="16925"/>
                  <a:pt x="11717" y="17246"/>
                  <a:pt x="7300" y="21600"/>
                </a:cubicBezTo>
                <a:lnTo>
                  <a:pt x="0" y="21600"/>
                </a:lnTo>
                <a:lnTo>
                  <a:pt x="0" y="0"/>
                </a:lnTo>
                <a:lnTo>
                  <a:pt x="12366" y="0"/>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10515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lvl1pPr>
              <a:defRPr>
                <a:solidFill>
                  <a:schemeClr val="accent6">
                    <a:lumMod val="50000"/>
                  </a:schemeClr>
                </a:solidFill>
              </a:defRPr>
            </a:lvl1p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spTree>
      <p:nvGrpSpPr>
        <p:cNvPr id="1" name=""/>
        <p:cNvGrpSpPr/>
        <p:nvPr/>
      </p:nvGrpSpPr>
      <p:grpSpPr>
        <a:xfrm>
          <a:off x="0" y="0"/>
          <a:ext cx="0" cy="0"/>
          <a:chOff x="0" y="0"/>
          <a:chExt cx="0" cy="0"/>
        </a:xfrm>
      </p:grpSpPr>
      <p:sp>
        <p:nvSpPr>
          <p:cNvPr id="10" name="Rectangle">
            <a:extLst>
              <a:ext uri="{FF2B5EF4-FFF2-40B4-BE49-F238E27FC236}">
                <a16:creationId xmlns:a16="http://schemas.microsoft.com/office/drawing/2014/main" id="{C711F300-E1E0-8145-9BB8-61530F5D6E1F}"/>
              </a:ext>
            </a:extLst>
          </p:cNvPr>
          <p:cNvSpPr/>
          <p:nvPr userDrawn="1"/>
        </p:nvSpPr>
        <p:spPr>
          <a:xfrm>
            <a:off x="0" y="-15242"/>
            <a:ext cx="12221208" cy="6873242"/>
          </a:xfrm>
          <a:prstGeom prst="rect">
            <a:avLst/>
          </a:prstGeom>
          <a:gradFill>
            <a:gsLst>
              <a:gs pos="71000">
                <a:schemeClr val="accent1">
                  <a:lumMod val="20000"/>
                  <a:lumOff val="80000"/>
                </a:schemeClr>
              </a:gs>
              <a:gs pos="100000">
                <a:schemeClr val="accent1"/>
              </a:gs>
            </a:gsLst>
            <a:lin ang="0" scaled="0"/>
          </a:gra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1" name="Shape">
            <a:extLst>
              <a:ext uri="{FF2B5EF4-FFF2-40B4-BE49-F238E27FC236}">
                <a16:creationId xmlns:a16="http://schemas.microsoft.com/office/drawing/2014/main" id="{B4EEFEA1-A5EE-8743-A247-B8F32EF5F4C2}"/>
              </a:ext>
            </a:extLst>
          </p:cNvPr>
          <p:cNvSpPr/>
          <p:nvPr userDrawn="1"/>
        </p:nvSpPr>
        <p:spPr>
          <a:xfrm>
            <a:off x="0" y="0"/>
            <a:ext cx="12221220" cy="6858000"/>
          </a:xfrm>
          <a:custGeom>
            <a:avLst/>
            <a:gdLst/>
            <a:ahLst/>
            <a:cxnLst>
              <a:cxn ang="0">
                <a:pos x="wd2" y="hd2"/>
              </a:cxn>
              <a:cxn ang="5400000">
                <a:pos x="wd2" y="hd2"/>
              </a:cxn>
              <a:cxn ang="10800000">
                <a:pos x="wd2" y="hd2"/>
              </a:cxn>
              <a:cxn ang="16200000">
                <a:pos x="wd2" y="hd2"/>
              </a:cxn>
            </a:cxnLst>
            <a:rect l="0" t="0" r="r" b="b"/>
            <a:pathLst>
              <a:path w="21600" h="21600" extrusionOk="0">
                <a:moveTo>
                  <a:pt x="21600" y="5386"/>
                </a:moveTo>
                <a:cubicBezTo>
                  <a:pt x="21600" y="5386"/>
                  <a:pt x="17016" y="3406"/>
                  <a:pt x="16193" y="0"/>
                </a:cubicBezTo>
                <a:lnTo>
                  <a:pt x="0" y="0"/>
                </a:lnTo>
                <a:lnTo>
                  <a:pt x="0" y="21600"/>
                </a:lnTo>
                <a:lnTo>
                  <a:pt x="14249" y="21600"/>
                </a:lnTo>
                <a:cubicBezTo>
                  <a:pt x="14249" y="21600"/>
                  <a:pt x="16583" y="17869"/>
                  <a:pt x="21600" y="17869"/>
                </a:cubicBezTo>
                <a:lnTo>
                  <a:pt x="21600" y="5386"/>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6CF778CF-0409-EE4E-BD42-B31BCFDE30EC}"/>
              </a:ext>
            </a:extLst>
          </p:cNvPr>
          <p:cNvSpPr/>
          <p:nvPr userDrawn="1"/>
        </p:nvSpPr>
        <p:spPr>
          <a:xfrm>
            <a:off x="-12681" y="0"/>
            <a:ext cx="12199596" cy="6858000"/>
          </a:xfrm>
          <a:custGeom>
            <a:avLst/>
            <a:gdLst/>
            <a:ahLst/>
            <a:cxnLst>
              <a:cxn ang="0">
                <a:pos x="wd2" y="hd2"/>
              </a:cxn>
              <a:cxn ang="5400000">
                <a:pos x="wd2" y="hd2"/>
              </a:cxn>
              <a:cxn ang="10800000">
                <a:pos x="wd2" y="hd2"/>
              </a:cxn>
              <a:cxn ang="16200000">
                <a:pos x="wd2" y="hd2"/>
              </a:cxn>
            </a:cxnLst>
            <a:rect l="0" t="0" r="r" b="b"/>
            <a:pathLst>
              <a:path w="21600" h="21600" extrusionOk="0">
                <a:moveTo>
                  <a:pt x="13" y="8720"/>
                </a:moveTo>
                <a:cubicBezTo>
                  <a:pt x="13" y="8720"/>
                  <a:pt x="5848" y="7643"/>
                  <a:pt x="8672" y="0"/>
                </a:cubicBezTo>
                <a:lnTo>
                  <a:pt x="21600" y="0"/>
                </a:lnTo>
                <a:lnTo>
                  <a:pt x="21600" y="21600"/>
                </a:lnTo>
                <a:lnTo>
                  <a:pt x="4964" y="21600"/>
                </a:lnTo>
                <a:cubicBezTo>
                  <a:pt x="4964" y="21600"/>
                  <a:pt x="3600" y="18258"/>
                  <a:pt x="0" y="17672"/>
                </a:cubicBezTo>
                <a:lnTo>
                  <a:pt x="13" y="8720"/>
                </a:lnTo>
                <a:close/>
              </a:path>
            </a:pathLst>
          </a:custGeom>
          <a:gradFill>
            <a:gsLst>
              <a:gs pos="0">
                <a:schemeClr val="accent1">
                  <a:lumMod val="20000"/>
                  <a:lumOff val="80000"/>
                </a:schemeClr>
              </a:gs>
              <a:gs pos="100000">
                <a:schemeClr val="accent1"/>
              </a:gs>
            </a:gsLst>
            <a:lin ang="0" scaled="0"/>
          </a:gra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DB5DE248-9424-804A-A8B3-470EDF0BBF18}"/>
              </a:ext>
            </a:extLst>
          </p:cNvPr>
          <p:cNvSpPr/>
          <p:nvPr userDrawn="1"/>
        </p:nvSpPr>
        <p:spPr>
          <a:xfrm>
            <a:off x="0" y="0"/>
            <a:ext cx="12192000" cy="6858000"/>
          </a:xfrm>
          <a:custGeom>
            <a:avLst/>
            <a:gdLst/>
            <a:ahLst/>
            <a:cxnLst>
              <a:cxn ang="0">
                <a:pos x="wd2" y="hd2"/>
              </a:cxn>
              <a:cxn ang="5400000">
                <a:pos x="wd2" y="hd2"/>
              </a:cxn>
              <a:cxn ang="10800000">
                <a:pos x="wd2" y="hd2"/>
              </a:cxn>
              <a:cxn ang="16200000">
                <a:pos x="wd2" y="hd2"/>
              </a:cxn>
            </a:cxnLst>
            <a:rect l="0" t="0" r="r" b="b"/>
            <a:pathLst>
              <a:path w="21600" h="21600" extrusionOk="0">
                <a:moveTo>
                  <a:pt x="0" y="10800"/>
                </a:moveTo>
                <a:cubicBezTo>
                  <a:pt x="0" y="10800"/>
                  <a:pt x="11050" y="8824"/>
                  <a:pt x="15820" y="0"/>
                </a:cubicBezTo>
                <a:lnTo>
                  <a:pt x="21600" y="0"/>
                </a:lnTo>
                <a:lnTo>
                  <a:pt x="21600" y="21600"/>
                </a:lnTo>
                <a:lnTo>
                  <a:pt x="10521" y="21600"/>
                </a:lnTo>
                <a:cubicBezTo>
                  <a:pt x="10521" y="21600"/>
                  <a:pt x="5825" y="17319"/>
                  <a:pt x="2" y="16612"/>
                </a:cubicBezTo>
                <a:lnTo>
                  <a:pt x="2" y="10800"/>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3257550"/>
            <a:ext cx="10515600" cy="1133475"/>
          </a:xfrm>
        </p:spPr>
        <p:txBody>
          <a:bodyPr anchor="b"/>
          <a:lstStyle>
            <a:lvl1pPr>
              <a:defRPr sz="6000"/>
            </a:lvl1pPr>
          </a:lstStyle>
          <a:p>
            <a:r>
              <a:rPr lang="es-ES"/>
              <a:t>Haga clic para modificar el estilo de título del patrón</a:t>
            </a:r>
            <a:endParaRPr lang="en-US"/>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418013"/>
            <a:ext cx="10515600" cy="839787"/>
          </a:xfrm>
        </p:spPr>
        <p:txBody>
          <a:bodyPr/>
          <a:lstStyle>
            <a:lvl1pPr marL="0" indent="0">
              <a:buNone/>
              <a:defRPr sz="2400">
                <a:solidFill>
                  <a:schemeClr val="accent1">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spTree>
      <p:nvGrpSpPr>
        <p:cNvPr id="1" name=""/>
        <p:cNvGrpSpPr/>
        <p:nvPr/>
      </p:nvGrpSpPr>
      <p:grpSpPr>
        <a:xfrm>
          <a:off x="0" y="0"/>
          <a:ext cx="0" cy="0"/>
          <a:chOff x="0" y="0"/>
          <a:chExt cx="0" cy="0"/>
        </a:xfrm>
      </p:grpSpPr>
      <p:sp>
        <p:nvSpPr>
          <p:cNvPr id="15" name="Shape">
            <a:extLst>
              <a:ext uri="{FF2B5EF4-FFF2-40B4-BE49-F238E27FC236}">
                <a16:creationId xmlns:a16="http://schemas.microsoft.com/office/drawing/2014/main" id="{1FBAC6C5-C8E0-7C44-AE1E-028FF531E4F6}"/>
              </a:ext>
            </a:extLst>
          </p:cNvPr>
          <p:cNvSpPr/>
          <p:nvPr userDrawn="1"/>
        </p:nvSpPr>
        <p:spPr>
          <a:xfrm>
            <a:off x="0" y="1"/>
            <a:ext cx="12192000" cy="6857999"/>
          </a:xfrm>
          <a:custGeom>
            <a:avLst/>
            <a:gdLst/>
            <a:ahLst/>
            <a:cxnLst>
              <a:cxn ang="0">
                <a:pos x="wd2" y="hd2"/>
              </a:cxn>
              <a:cxn ang="5400000">
                <a:pos x="wd2" y="hd2"/>
              </a:cxn>
              <a:cxn ang="10800000">
                <a:pos x="wd2" y="hd2"/>
              </a:cxn>
              <a:cxn ang="16200000">
                <a:pos x="wd2" y="hd2"/>
              </a:cxn>
            </a:cxnLst>
            <a:rect l="0" t="0" r="r" b="b"/>
            <a:pathLst>
              <a:path w="21600" h="21600" extrusionOk="0">
                <a:moveTo>
                  <a:pt x="15751" y="21600"/>
                </a:moveTo>
                <a:cubicBezTo>
                  <a:pt x="15751" y="21600"/>
                  <a:pt x="8334" y="14138"/>
                  <a:pt x="0" y="16021"/>
                </a:cubicBezTo>
                <a:lnTo>
                  <a:pt x="0" y="0"/>
                </a:lnTo>
                <a:lnTo>
                  <a:pt x="18579" y="0"/>
                </a:lnTo>
                <a:cubicBezTo>
                  <a:pt x="18579" y="0"/>
                  <a:pt x="16141" y="8250"/>
                  <a:pt x="21600" y="18455"/>
                </a:cubicBezTo>
                <a:lnTo>
                  <a:pt x="21600" y="21600"/>
                </a:lnTo>
                <a:lnTo>
                  <a:pt x="15751" y="21600"/>
                </a:lnTo>
                <a:close/>
              </a:path>
            </a:pathLst>
          </a:custGeom>
          <a:gradFill>
            <a:gsLst>
              <a:gs pos="0">
                <a:schemeClr val="accent1">
                  <a:lumMod val="20000"/>
                  <a:lumOff val="80000"/>
                </a:schemeClr>
              </a:gs>
              <a:gs pos="100000">
                <a:schemeClr val="accent1"/>
              </a:gs>
            </a:gsLst>
            <a:lin ang="0" scaled="0"/>
          </a:gra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16" name="Shape">
            <a:extLst>
              <a:ext uri="{FF2B5EF4-FFF2-40B4-BE49-F238E27FC236}">
                <a16:creationId xmlns:a16="http://schemas.microsoft.com/office/drawing/2014/main" id="{704249A8-A70E-A748-B583-2370794EE236}"/>
              </a:ext>
            </a:extLst>
          </p:cNvPr>
          <p:cNvSpPr/>
          <p:nvPr userDrawn="1"/>
        </p:nvSpPr>
        <p:spPr>
          <a:xfrm>
            <a:off x="0" y="0"/>
            <a:ext cx="12192000" cy="6857999"/>
          </a:xfrm>
          <a:custGeom>
            <a:avLst/>
            <a:gdLst/>
            <a:ahLst/>
            <a:cxnLst>
              <a:cxn ang="0">
                <a:pos x="wd2" y="hd2"/>
              </a:cxn>
              <a:cxn ang="5400000">
                <a:pos x="wd2" y="hd2"/>
              </a:cxn>
              <a:cxn ang="10800000">
                <a:pos x="wd2" y="hd2"/>
              </a:cxn>
              <a:cxn ang="16200000">
                <a:pos x="wd2" y="hd2"/>
              </a:cxn>
            </a:cxnLst>
            <a:rect l="0" t="0" r="r" b="b"/>
            <a:pathLst>
              <a:path w="21600" h="21600" extrusionOk="0">
                <a:moveTo>
                  <a:pt x="21600" y="19399"/>
                </a:moveTo>
                <a:cubicBezTo>
                  <a:pt x="21600" y="19399"/>
                  <a:pt x="15046" y="13023"/>
                  <a:pt x="14985" y="0"/>
                </a:cubicBezTo>
                <a:lnTo>
                  <a:pt x="0" y="0"/>
                </a:lnTo>
                <a:lnTo>
                  <a:pt x="0" y="11312"/>
                </a:lnTo>
                <a:cubicBezTo>
                  <a:pt x="0" y="11312"/>
                  <a:pt x="9331" y="10694"/>
                  <a:pt x="17046" y="21600"/>
                </a:cubicBezTo>
                <a:lnTo>
                  <a:pt x="21598" y="21600"/>
                </a:lnTo>
                <a:lnTo>
                  <a:pt x="21598" y="19399"/>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585788"/>
            <a:ext cx="7526338" cy="1959932"/>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2572708"/>
            <a:ext cx="7526338" cy="935341"/>
          </a:xfrm>
        </p:spPr>
        <p:txBody>
          <a:bodyPr/>
          <a:lstStyle>
            <a:lvl1pPr marL="0" indent="0">
              <a:buNone/>
              <a:defRPr sz="2400">
                <a:solidFill>
                  <a:schemeClr val="accent1">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spTree>
      <p:nvGrpSpPr>
        <p:cNvPr id="1" name=""/>
        <p:cNvGrpSpPr/>
        <p:nvPr/>
      </p:nvGrpSpPr>
      <p:grpSpPr>
        <a:xfrm>
          <a:off x="0" y="0"/>
          <a:ext cx="0" cy="0"/>
          <a:chOff x="0" y="0"/>
          <a:chExt cx="0" cy="0"/>
        </a:xfrm>
      </p:grpSpPr>
      <p:sp>
        <p:nvSpPr>
          <p:cNvPr id="19" name="Shape">
            <a:extLst>
              <a:ext uri="{FF2B5EF4-FFF2-40B4-BE49-F238E27FC236}">
                <a16:creationId xmlns:a16="http://schemas.microsoft.com/office/drawing/2014/main" id="{7D57B0EB-9A9E-C741-BC1D-B5A15C5F8678}"/>
              </a:ext>
            </a:extLst>
          </p:cNvPr>
          <p:cNvSpPr/>
          <p:nvPr userDrawn="1"/>
        </p:nvSpPr>
        <p:spPr>
          <a:xfrm>
            <a:off x="0" y="0"/>
            <a:ext cx="12192001" cy="6857999"/>
          </a:xfrm>
          <a:custGeom>
            <a:avLst/>
            <a:gdLst/>
            <a:ahLst/>
            <a:cxnLst>
              <a:cxn ang="0">
                <a:pos x="wd2" y="hd2"/>
              </a:cxn>
              <a:cxn ang="5400000">
                <a:pos x="wd2" y="hd2"/>
              </a:cxn>
              <a:cxn ang="10800000">
                <a:pos x="wd2" y="hd2"/>
              </a:cxn>
              <a:cxn ang="16200000">
                <a:pos x="wd2" y="hd2"/>
              </a:cxn>
            </a:cxnLst>
            <a:rect l="0" t="0" r="r" b="b"/>
            <a:pathLst>
              <a:path w="21600" h="21600" extrusionOk="0">
                <a:moveTo>
                  <a:pt x="14799" y="0"/>
                </a:moveTo>
                <a:cubicBezTo>
                  <a:pt x="14799" y="0"/>
                  <a:pt x="15766" y="7503"/>
                  <a:pt x="21600" y="9390"/>
                </a:cubicBezTo>
                <a:lnTo>
                  <a:pt x="21600" y="13471"/>
                </a:lnTo>
                <a:cubicBezTo>
                  <a:pt x="21600" y="13471"/>
                  <a:pt x="9647" y="12852"/>
                  <a:pt x="3641" y="21600"/>
                </a:cubicBezTo>
                <a:lnTo>
                  <a:pt x="0" y="21600"/>
                </a:lnTo>
                <a:lnTo>
                  <a:pt x="0" y="0"/>
                </a:lnTo>
                <a:lnTo>
                  <a:pt x="14799" y="0"/>
                </a:lnTo>
                <a:close/>
              </a:path>
            </a:pathLst>
          </a:custGeom>
          <a:gradFill>
            <a:gsLst>
              <a:gs pos="0">
                <a:schemeClr val="accent1">
                  <a:lumMod val="20000"/>
                  <a:lumOff val="80000"/>
                </a:schemeClr>
              </a:gs>
              <a:gs pos="100000">
                <a:schemeClr val="accent1"/>
              </a:gs>
            </a:gsLst>
            <a:lin ang="0" scaled="0"/>
          </a:gra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20" name="Shape">
            <a:extLst>
              <a:ext uri="{FF2B5EF4-FFF2-40B4-BE49-F238E27FC236}">
                <a16:creationId xmlns:a16="http://schemas.microsoft.com/office/drawing/2014/main" id="{EB641A41-542E-D445-94CB-D35C2B13F956}"/>
              </a:ext>
            </a:extLst>
          </p:cNvPr>
          <p:cNvSpPr/>
          <p:nvPr userDrawn="1"/>
        </p:nvSpPr>
        <p:spPr>
          <a:xfrm>
            <a:off x="0" y="0"/>
            <a:ext cx="12192001" cy="5438144"/>
          </a:xfrm>
          <a:custGeom>
            <a:avLst/>
            <a:gdLst/>
            <a:ahLst/>
            <a:cxnLst>
              <a:cxn ang="0">
                <a:pos x="wd2" y="hd2"/>
              </a:cxn>
              <a:cxn ang="5400000">
                <a:pos x="wd2" y="hd2"/>
              </a:cxn>
              <a:cxn ang="10800000">
                <a:pos x="wd2" y="hd2"/>
              </a:cxn>
              <a:cxn ang="16200000">
                <a:pos x="wd2" y="hd2"/>
              </a:cxn>
            </a:cxnLst>
            <a:rect l="0" t="0" r="r" b="b"/>
            <a:pathLst>
              <a:path w="21600" h="21600" extrusionOk="0">
                <a:moveTo>
                  <a:pt x="21598" y="12873"/>
                </a:moveTo>
                <a:cubicBezTo>
                  <a:pt x="21598" y="12873"/>
                  <a:pt x="14267" y="12112"/>
                  <a:pt x="12090" y="0"/>
                </a:cubicBezTo>
                <a:lnTo>
                  <a:pt x="0" y="0"/>
                </a:lnTo>
                <a:lnTo>
                  <a:pt x="0" y="21600"/>
                </a:lnTo>
                <a:cubicBezTo>
                  <a:pt x="0" y="21600"/>
                  <a:pt x="10880" y="12828"/>
                  <a:pt x="21600" y="15683"/>
                </a:cubicBezTo>
                <a:lnTo>
                  <a:pt x="21600" y="12873"/>
                </a:lnTo>
                <a:close/>
              </a:path>
            </a:pathLst>
          </a:custGeom>
          <a:solidFill>
            <a:schemeClr val="accent1"/>
          </a:solidFill>
          <a:ln w="12700">
            <a:miter lim="400000"/>
          </a:ln>
        </p:spPr>
        <p:txBody>
          <a:bodyPr lIns="38100" tIns="38100" rIns="38100" bIns="38100" anchor="ctr"/>
          <a:lstStyle/>
          <a:p>
            <a:pPr>
              <a:defRPr sz="3000">
                <a:solidFill>
                  <a:srgbClr val="FFFFFF"/>
                </a:solidFill>
                <a:effectLst>
                  <a:outerShdw blurRad="38100" dist="12700" dir="5400000" rotWithShape="0">
                    <a:srgbClr val="000000">
                      <a:alpha val="50000"/>
                    </a:srgbClr>
                  </a:outerShdw>
                </a:effectLst>
              </a:defRPr>
            </a:pPr>
            <a:endParaRPr/>
          </a:p>
        </p:txBody>
      </p:sp>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400050"/>
            <a:ext cx="6684230" cy="2251868"/>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2678907"/>
            <a:ext cx="6684230" cy="992982"/>
          </a:xfrm>
        </p:spPr>
        <p:txBody>
          <a:bodyPr/>
          <a:lstStyle>
            <a:lvl1pPr marL="0" indent="0">
              <a:buNone/>
              <a:defRPr sz="2400">
                <a:solidFill>
                  <a:schemeClr val="accent1">
                    <a:lumMod val="40000"/>
                    <a:lumOff val="60000"/>
                  </a:schemeClr>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lvl1pPr>
              <a:defRPr>
                <a:solidFill>
                  <a:schemeClr val="accent6">
                    <a:lumMod val="50000"/>
                  </a:schemeClr>
                </a:solidFill>
              </a:defRPr>
            </a:lvl1p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9865859" y="3434393"/>
            <a:ext cx="1333500" cy="1333500"/>
          </a:xfrm>
          <a:prstGeom prst="ellipse">
            <a:avLst/>
          </a:prstGeom>
          <a:solidFill>
            <a:schemeClr val="accent5"/>
          </a:solidFill>
        </p:spPr>
        <p:txBody>
          <a:bodyPr anchor="ctr">
            <a:normAutofit/>
          </a:bodyPr>
          <a:lstStyle>
            <a:lvl1pPr marL="0" indent="0" algn="ctr">
              <a:buNone/>
              <a:defRPr sz="1400"/>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9681709" y="4832057"/>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9681709" y="5059390"/>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9681709" y="5286723"/>
            <a:ext cx="1701800" cy="228600"/>
          </a:xfrm>
          <a:noFill/>
        </p:spPr>
        <p:txBody>
          <a:bodyPr anchor="ctr">
            <a:noAutofit/>
          </a:bodyPr>
          <a:lstStyle>
            <a:lvl1pPr marL="0" indent="0" algn="ctr">
              <a:buNone/>
              <a:defRPr sz="1200"/>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solidFill>
                  <a:schemeClr val="accent1">
                    <a:lumMod val="40000"/>
                    <a:lumOff val="60000"/>
                  </a:schemeClr>
                </a:solidFill>
              </a:rPr>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solidFill>
                  <a:schemeClr val="accent1">
                    <a:lumMod val="40000"/>
                    <a:lumOff val="60000"/>
                  </a:schemeClr>
                </a:solidFill>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chemeClr val="accent1">
            <a:lumMod val="50000"/>
          </a:schemeClr>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accent1">
                    <a:lumMod val="20000"/>
                    <a:lumOff val="80000"/>
                  </a:schemeClr>
                </a:solidFill>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accent1">
                    <a:lumMod val="20000"/>
                    <a:lumOff val="8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accent1">
                    <a:lumMod val="20000"/>
                    <a:lumOff val="80000"/>
                  </a:schemeClr>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bg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bg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bg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bg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bg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a:xfrm>
            <a:off x="838200" y="2957512"/>
            <a:ext cx="9144000" cy="1087753"/>
          </a:xfrm>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a:xfrm>
            <a:off x="838200" y="4137341"/>
            <a:ext cx="5876925" cy="1655762"/>
          </a:xfrm>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1051560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10515600"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1051560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10515600"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1850" y="3257550"/>
            <a:ext cx="10515600" cy="1133475"/>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1850" y="4418013"/>
            <a:ext cx="10515600" cy="839787"/>
          </a:xfrm>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1850" y="585788"/>
            <a:ext cx="7526338" cy="1959932"/>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1850" y="2572708"/>
            <a:ext cx="7526338" cy="935341"/>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831850" y="400050"/>
            <a:ext cx="6684230" cy="2251868"/>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831850" y="2678907"/>
            <a:ext cx="6684230" cy="992982"/>
          </a:xfrm>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6</a:t>
            </a:fld>
            <a:endParaRPr lang="en-US"/>
          </a:p>
        </p:txBody>
      </p:sp>
      <p:sp>
        <p:nvSpPr>
          <p:cNvPr id="19" name="Picture Placeholder 18">
            <a:extLst>
              <a:ext uri="{FF2B5EF4-FFF2-40B4-BE49-F238E27FC236}">
                <a16:creationId xmlns:a16="http://schemas.microsoft.com/office/drawing/2014/main" id="{0AECA5B0-FE1B-984C-8A30-66FE0A710DF4}"/>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9681709" y="4832057"/>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9681709" y="5059390"/>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9681709" y="5286723"/>
            <a:ext cx="1701800" cy="228600"/>
          </a:xfrm>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Red Violet">
      <a:dk1>
        <a:sysClr val="windowText" lastClr="000000"/>
      </a:dk1>
      <a:lt1>
        <a:sysClr val="window" lastClr="FFFFFF"/>
      </a:lt1>
      <a:dk2>
        <a:srgbClr val="454551"/>
      </a:dk2>
      <a:lt2>
        <a:srgbClr val="D8D9DC"/>
      </a:lt2>
      <a:accent1>
        <a:srgbClr val="E32D91"/>
      </a:accent1>
      <a:accent2>
        <a:srgbClr val="C830CC"/>
      </a:accent2>
      <a:accent3>
        <a:srgbClr val="4EA6DC"/>
      </a:accent3>
      <a:accent4>
        <a:srgbClr val="4775E7"/>
      </a:accent4>
      <a:accent5>
        <a:srgbClr val="8971E1"/>
      </a:accent5>
      <a:accent6>
        <a:srgbClr val="D54773"/>
      </a:accent6>
      <a:hlink>
        <a:srgbClr val="6B9F25"/>
      </a:hlink>
      <a:folHlink>
        <a:srgbClr val="8C8C8C"/>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43_T_PGO_Aesthetic-Purple-16x9.pptx" id="{83672ED7-F8E2-4FEA-AF43-33EB66B1A3B2}" vid="{BCB47862-BDC3-41AD-AB7A-E2A4F9F391EC}"/>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43_T_PGO_Aesthetic-Purple-16x9.pptx" id="{83672ED7-F8E2-4FEA-AF43-33EB66B1A3B2}" vid="{15077772-1742-465E-BD6B-76FA8CFE7A49}"/>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0243_T_PGO_Aesthetic-Purple-16x9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2024-12-09T08:03:44Z</dcterms:created>
  <dcterms:modified xsi:type="dcterms:W3CDTF">2024-12-09T08:03:56Z</dcterms:modified>
  <cp:category>Templates</cp:category>
</cp:coreProperties>
</file>