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Lato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3C95A8-9360-4085-A624-1ED8FACE32F2}">
  <a:tblStyle styleId="{293C95A8-9360-4085-A624-1ED8FACE32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37" Type="http://schemas.openxmlformats.org/officeDocument/2006/relationships/font" Target="fonts/Lato-regular.fntdata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39" Type="http://schemas.openxmlformats.org/officeDocument/2006/relationships/font" Target="fonts/Lato-italic.fntdata"/><Relationship Id="rId16" Type="http://schemas.openxmlformats.org/officeDocument/2006/relationships/slide" Target="slides/slide11.xml"/><Relationship Id="rId38" Type="http://schemas.openxmlformats.org/officeDocument/2006/relationships/font" Target="fonts/Lato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9.jp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7.jp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Relationship Id="rId4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0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5" Type="http://schemas.openxmlformats.org/officeDocument/2006/relationships/image" Target="../media/image21.png"/><Relationship Id="rId6" Type="http://schemas.openxmlformats.org/officeDocument/2006/relationships/image" Target="../media/image27.png"/><Relationship Id="rId7" Type="http://schemas.openxmlformats.org/officeDocument/2006/relationships/image" Target="../media/image29.png"/><Relationship Id="rId8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jpg"/><Relationship Id="rId4" Type="http://schemas.openxmlformats.org/officeDocument/2006/relationships/image" Target="../media/image45.png"/><Relationship Id="rId5" Type="http://schemas.openxmlformats.org/officeDocument/2006/relationships/image" Target="../media/image34.png"/><Relationship Id="rId6" Type="http://schemas.openxmlformats.org/officeDocument/2006/relationships/image" Target="../media/image3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image" Target="../media/image3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jpg"/><Relationship Id="rId4" Type="http://schemas.openxmlformats.org/officeDocument/2006/relationships/image" Target="../media/image71.png"/><Relationship Id="rId5" Type="http://schemas.openxmlformats.org/officeDocument/2006/relationships/image" Target="../media/image37.png"/><Relationship Id="rId6" Type="http://schemas.openxmlformats.org/officeDocument/2006/relationships/image" Target="../media/image4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jpg"/><Relationship Id="rId4" Type="http://schemas.openxmlformats.org/officeDocument/2006/relationships/image" Target="../media/image43.png"/><Relationship Id="rId5" Type="http://schemas.openxmlformats.org/officeDocument/2006/relationships/image" Target="../media/image4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thecarrot.es" TargetMode="External"/></Relationships>
</file>

<file path=ppt/slides/_rels/slide26.xml.rels><?xml version="1.0" encoding="UTF-8" standalone="yes"?><Relationships xmlns="http://schemas.openxmlformats.org/package/2006/relationships"><Relationship Id="rId20" Type="http://schemas.openxmlformats.org/officeDocument/2006/relationships/image" Target="../media/image60.png"/><Relationship Id="rId11" Type="http://schemas.openxmlformats.org/officeDocument/2006/relationships/image" Target="../media/image56.png"/><Relationship Id="rId10" Type="http://schemas.openxmlformats.org/officeDocument/2006/relationships/image" Target="../media/image52.png"/><Relationship Id="rId21" Type="http://schemas.openxmlformats.org/officeDocument/2006/relationships/image" Target="../media/image70.png"/><Relationship Id="rId13" Type="http://schemas.openxmlformats.org/officeDocument/2006/relationships/image" Target="../media/image51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9" Type="http://schemas.openxmlformats.org/officeDocument/2006/relationships/image" Target="../media/image61.png"/><Relationship Id="rId15" Type="http://schemas.openxmlformats.org/officeDocument/2006/relationships/image" Target="../media/image63.png"/><Relationship Id="rId14" Type="http://schemas.openxmlformats.org/officeDocument/2006/relationships/image" Target="../media/image53.png"/><Relationship Id="rId17" Type="http://schemas.openxmlformats.org/officeDocument/2006/relationships/image" Target="../media/image58.png"/><Relationship Id="rId16" Type="http://schemas.openxmlformats.org/officeDocument/2006/relationships/image" Target="../media/image54.png"/><Relationship Id="rId5" Type="http://schemas.openxmlformats.org/officeDocument/2006/relationships/image" Target="../media/image44.png"/><Relationship Id="rId19" Type="http://schemas.openxmlformats.org/officeDocument/2006/relationships/image" Target="../media/image57.png"/><Relationship Id="rId6" Type="http://schemas.openxmlformats.org/officeDocument/2006/relationships/image" Target="../media/image41.png"/><Relationship Id="rId18" Type="http://schemas.openxmlformats.org/officeDocument/2006/relationships/image" Target="../media/image49.png"/><Relationship Id="rId7" Type="http://schemas.openxmlformats.org/officeDocument/2006/relationships/image" Target="../media/image38.png"/><Relationship Id="rId8" Type="http://schemas.openxmlformats.org/officeDocument/2006/relationships/image" Target="../media/image4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9.png"/><Relationship Id="rId4" Type="http://schemas.openxmlformats.org/officeDocument/2006/relationships/image" Target="../media/image62.png"/><Relationship Id="rId5" Type="http://schemas.openxmlformats.org/officeDocument/2006/relationships/image" Target="../media/image65.png"/><Relationship Id="rId6" Type="http://schemas.openxmlformats.org/officeDocument/2006/relationships/image" Target="../media/image67.png"/><Relationship Id="rId7" Type="http://schemas.openxmlformats.org/officeDocument/2006/relationships/image" Target="../media/image66.png"/><Relationship Id="rId8" Type="http://schemas.openxmlformats.org/officeDocument/2006/relationships/image" Target="../media/image68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2.png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5.png"/><Relationship Id="rId1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818E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3142475"/>
            <a:ext cx="9144000" cy="625200"/>
          </a:xfrm>
          <a:prstGeom prst="rect">
            <a:avLst/>
          </a:prstGeom>
          <a:solidFill>
            <a:srgbClr val="999999">
              <a:alpha val="44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PRESENTATION TITLE</a:t>
            </a:r>
            <a:endParaRPr b="1" sz="30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ree-icons-for-ppt.png" id="55" name="Google Shape;55;p13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 flipH="1" rot="2648515">
            <a:off x="3432385" y="1313753"/>
            <a:ext cx="2279237" cy="2015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"/>
          <p:cNvSpPr/>
          <p:nvPr/>
        </p:nvSpPr>
        <p:spPr>
          <a:xfrm>
            <a:off x="5933500" y="2150100"/>
            <a:ext cx="2570700" cy="76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2"/>
          <p:cNvSpPr/>
          <p:nvPr/>
        </p:nvSpPr>
        <p:spPr>
          <a:xfrm>
            <a:off x="3286625" y="2150100"/>
            <a:ext cx="2570700" cy="76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2"/>
          <p:cNvSpPr/>
          <p:nvPr/>
        </p:nvSpPr>
        <p:spPr>
          <a:xfrm>
            <a:off x="639750" y="2150100"/>
            <a:ext cx="2570700" cy="76200"/>
          </a:xfrm>
          <a:prstGeom prst="rect">
            <a:avLst/>
          </a:prstGeom>
          <a:solidFill>
            <a:srgbClr val="BD39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2"/>
          <p:cNvSpPr/>
          <p:nvPr/>
        </p:nvSpPr>
        <p:spPr>
          <a:xfrm rot="-5400000">
            <a:off x="6999050" y="1711950"/>
            <a:ext cx="552300" cy="552300"/>
          </a:xfrm>
          <a:prstGeom prst="flowChartDelay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9" name="Google Shape;329;p22"/>
          <p:cNvGrpSpPr/>
          <p:nvPr/>
        </p:nvGrpSpPr>
        <p:grpSpPr>
          <a:xfrm>
            <a:off x="6988848" y="1625599"/>
            <a:ext cx="572700" cy="572700"/>
            <a:chOff x="6926798" y="1585224"/>
            <a:chExt cx="572700" cy="572700"/>
          </a:xfrm>
        </p:grpSpPr>
        <p:sp>
          <p:nvSpPr>
            <p:cNvPr id="330" name="Google Shape;330;p22"/>
            <p:cNvSpPr/>
            <p:nvPr/>
          </p:nvSpPr>
          <p:spPr>
            <a:xfrm>
              <a:off x="6926798" y="1585224"/>
              <a:ext cx="572700" cy="572700"/>
            </a:xfrm>
            <a:custGeom>
              <a:rect b="b" l="l" r="r" t="t"/>
              <a:pathLst>
                <a:path extrusionOk="0" h="120000" w="120000">
                  <a:moveTo>
                    <a:pt x="119847" y="59846"/>
                  </a:moveTo>
                  <a:lnTo>
                    <a:pt x="119847" y="59846"/>
                  </a:lnTo>
                  <a:cubicBezTo>
                    <a:pt x="119847" y="92908"/>
                    <a:pt x="93129" y="119846"/>
                    <a:pt x="60152" y="119846"/>
                  </a:cubicBezTo>
                  <a:cubicBezTo>
                    <a:pt x="26870" y="119846"/>
                    <a:pt x="0" y="92908"/>
                    <a:pt x="0" y="59846"/>
                  </a:cubicBezTo>
                  <a:cubicBezTo>
                    <a:pt x="0" y="26938"/>
                    <a:pt x="26870" y="0"/>
                    <a:pt x="60152" y="0"/>
                  </a:cubicBezTo>
                  <a:cubicBezTo>
                    <a:pt x="93129" y="0"/>
                    <a:pt x="119847" y="26938"/>
                    <a:pt x="119847" y="59846"/>
                  </a:cubicBezTo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7041698" y="1701774"/>
              <a:ext cx="342900" cy="339600"/>
            </a:xfrm>
            <a:custGeom>
              <a:rect b="b" l="l" r="r" t="t"/>
              <a:pathLst>
                <a:path extrusionOk="0" h="120000" w="120000">
                  <a:moveTo>
                    <a:pt x="60127" y="119743"/>
                  </a:moveTo>
                  <a:lnTo>
                    <a:pt x="60127" y="119743"/>
                  </a:lnTo>
                  <a:cubicBezTo>
                    <a:pt x="27261" y="119743"/>
                    <a:pt x="0" y="93019"/>
                    <a:pt x="0" y="59614"/>
                  </a:cubicBezTo>
                  <a:cubicBezTo>
                    <a:pt x="0" y="26466"/>
                    <a:pt x="27261" y="0"/>
                    <a:pt x="60127" y="0"/>
                  </a:cubicBezTo>
                  <a:cubicBezTo>
                    <a:pt x="92484" y="0"/>
                    <a:pt x="119745" y="26466"/>
                    <a:pt x="119745" y="59614"/>
                  </a:cubicBezTo>
                  <a:cubicBezTo>
                    <a:pt x="119745" y="93019"/>
                    <a:pt x="92484" y="119743"/>
                    <a:pt x="60127" y="119743"/>
                  </a:cubicBezTo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32" name="Google Shape;332;p22"/>
            <p:cNvSpPr txBox="1"/>
            <p:nvPr/>
          </p:nvSpPr>
          <p:spPr>
            <a:xfrm>
              <a:off x="6990548" y="1639299"/>
              <a:ext cx="445200" cy="39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b="1" lang="en-GB" sz="18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3</a:t>
              </a:r>
              <a:endParaRPr sz="18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33" name="Google Shape;333;p22"/>
          <p:cNvSpPr/>
          <p:nvPr/>
        </p:nvSpPr>
        <p:spPr>
          <a:xfrm>
            <a:off x="5933550" y="2226300"/>
            <a:ext cx="2570700" cy="1999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2"/>
          <p:cNvSpPr/>
          <p:nvPr/>
        </p:nvSpPr>
        <p:spPr>
          <a:xfrm>
            <a:off x="3286650" y="2226300"/>
            <a:ext cx="2570700" cy="1999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2"/>
          <p:cNvSpPr/>
          <p:nvPr/>
        </p:nvSpPr>
        <p:spPr>
          <a:xfrm>
            <a:off x="639750" y="2226300"/>
            <a:ext cx="2570700" cy="19992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2"/>
          <p:cNvSpPr/>
          <p:nvPr/>
        </p:nvSpPr>
        <p:spPr>
          <a:xfrm>
            <a:off x="0" y="604675"/>
            <a:ext cx="9144000" cy="874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2"/>
          <p:cNvSpPr txBox="1"/>
          <p:nvPr>
            <p:ph type="title"/>
          </p:nvPr>
        </p:nvSpPr>
        <p:spPr>
          <a:xfrm>
            <a:off x="311700" y="604675"/>
            <a:ext cx="8520600" cy="84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Three Column Text</a:t>
            </a:r>
            <a:endParaRPr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8" name="Google Shape;338;p22"/>
          <p:cNvSpPr txBox="1"/>
          <p:nvPr/>
        </p:nvSpPr>
        <p:spPr>
          <a:xfrm>
            <a:off x="779200" y="2264250"/>
            <a:ext cx="2431200" cy="18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Less is More.</a:t>
            </a:r>
            <a:endParaRPr b="1" sz="1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The less information you give, better remember your audience. Create shorts and concise messages.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9" name="Google Shape;339;p22"/>
          <p:cNvSpPr txBox="1"/>
          <p:nvPr/>
        </p:nvSpPr>
        <p:spPr>
          <a:xfrm>
            <a:off x="3426100" y="2264250"/>
            <a:ext cx="2315700" cy="18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contrast gives you the option to call attention to what you want to highlight. Use the size, colour, composition.</a:t>
            </a: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0" name="Google Shape;340;p22"/>
          <p:cNvSpPr txBox="1"/>
          <p:nvPr/>
        </p:nvSpPr>
        <p:spPr>
          <a:xfrm>
            <a:off x="6136400" y="2264250"/>
            <a:ext cx="2277600" cy="18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a good template</a:t>
            </a:r>
            <a:r>
              <a:rPr lang="en-GB" sz="1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must choose a template that suits the type of work your are about to submit.</a:t>
            </a:r>
            <a:endParaRPr b="1"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1" name="Google Shape;341;p2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  <p:sp>
        <p:nvSpPr>
          <p:cNvPr id="343" name="Google Shape;343;p22"/>
          <p:cNvSpPr/>
          <p:nvPr/>
        </p:nvSpPr>
        <p:spPr>
          <a:xfrm rot="-5400000">
            <a:off x="1718650" y="1711950"/>
            <a:ext cx="552300" cy="552300"/>
          </a:xfrm>
          <a:prstGeom prst="flowChartDelay">
            <a:avLst/>
          </a:prstGeom>
          <a:solidFill>
            <a:srgbClr val="E6B8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4" name="Google Shape;344;p22"/>
          <p:cNvGrpSpPr/>
          <p:nvPr/>
        </p:nvGrpSpPr>
        <p:grpSpPr>
          <a:xfrm>
            <a:off x="1708448" y="1625611"/>
            <a:ext cx="572700" cy="572700"/>
            <a:chOff x="1714948" y="1585211"/>
            <a:chExt cx="572700" cy="572700"/>
          </a:xfrm>
        </p:grpSpPr>
        <p:sp>
          <p:nvSpPr>
            <p:cNvPr id="345" name="Google Shape;345;p22"/>
            <p:cNvSpPr/>
            <p:nvPr/>
          </p:nvSpPr>
          <p:spPr>
            <a:xfrm>
              <a:off x="1714948" y="1585211"/>
              <a:ext cx="572700" cy="572700"/>
            </a:xfrm>
            <a:custGeom>
              <a:rect b="b" l="l" r="r" t="t"/>
              <a:pathLst>
                <a:path extrusionOk="0" h="120000" w="120000">
                  <a:moveTo>
                    <a:pt x="119847" y="59846"/>
                  </a:moveTo>
                  <a:lnTo>
                    <a:pt x="119847" y="59846"/>
                  </a:lnTo>
                  <a:cubicBezTo>
                    <a:pt x="119847" y="92908"/>
                    <a:pt x="93129" y="119846"/>
                    <a:pt x="60152" y="119846"/>
                  </a:cubicBezTo>
                  <a:cubicBezTo>
                    <a:pt x="26870" y="119846"/>
                    <a:pt x="0" y="92908"/>
                    <a:pt x="0" y="59846"/>
                  </a:cubicBezTo>
                  <a:cubicBezTo>
                    <a:pt x="0" y="26938"/>
                    <a:pt x="26870" y="0"/>
                    <a:pt x="60152" y="0"/>
                  </a:cubicBezTo>
                  <a:cubicBezTo>
                    <a:pt x="93129" y="0"/>
                    <a:pt x="119847" y="26938"/>
                    <a:pt x="119847" y="59846"/>
                  </a:cubicBezTo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46" name="Google Shape;346;p22"/>
            <p:cNvSpPr/>
            <p:nvPr/>
          </p:nvSpPr>
          <p:spPr>
            <a:xfrm>
              <a:off x="1831422" y="1701679"/>
              <a:ext cx="342900" cy="339600"/>
            </a:xfrm>
            <a:custGeom>
              <a:rect b="b" l="l" r="r" t="t"/>
              <a:pathLst>
                <a:path extrusionOk="0" h="120000" w="120000">
                  <a:moveTo>
                    <a:pt x="60127" y="119743"/>
                  </a:moveTo>
                  <a:lnTo>
                    <a:pt x="60127" y="119743"/>
                  </a:lnTo>
                  <a:cubicBezTo>
                    <a:pt x="27261" y="119743"/>
                    <a:pt x="0" y="93019"/>
                    <a:pt x="0" y="59614"/>
                  </a:cubicBezTo>
                  <a:cubicBezTo>
                    <a:pt x="0" y="26466"/>
                    <a:pt x="27261" y="0"/>
                    <a:pt x="60127" y="0"/>
                  </a:cubicBezTo>
                  <a:cubicBezTo>
                    <a:pt x="92484" y="0"/>
                    <a:pt x="119745" y="26466"/>
                    <a:pt x="119745" y="59614"/>
                  </a:cubicBezTo>
                  <a:cubicBezTo>
                    <a:pt x="119745" y="93019"/>
                    <a:pt x="92484" y="119743"/>
                    <a:pt x="60127" y="119743"/>
                  </a:cubicBezTo>
                </a:path>
              </a:pathLst>
            </a:cu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47" name="Google Shape;347;p22"/>
            <p:cNvSpPr txBox="1"/>
            <p:nvPr/>
          </p:nvSpPr>
          <p:spPr>
            <a:xfrm>
              <a:off x="1772008" y="1654142"/>
              <a:ext cx="445200" cy="39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b="1" i="0" lang="en-GB" sz="1800" u="none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1</a:t>
              </a:r>
              <a:endParaRPr sz="18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48" name="Google Shape;348;p22"/>
          <p:cNvSpPr/>
          <p:nvPr/>
        </p:nvSpPr>
        <p:spPr>
          <a:xfrm rot="-5400000">
            <a:off x="4295825" y="1711950"/>
            <a:ext cx="552300" cy="552300"/>
          </a:xfrm>
          <a:prstGeom prst="flowChartDelay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2"/>
          <p:cNvGrpSpPr/>
          <p:nvPr/>
        </p:nvGrpSpPr>
        <p:grpSpPr>
          <a:xfrm>
            <a:off x="4285623" y="1625599"/>
            <a:ext cx="572700" cy="572700"/>
            <a:chOff x="4285648" y="1566249"/>
            <a:chExt cx="572700" cy="572700"/>
          </a:xfrm>
        </p:grpSpPr>
        <p:sp>
          <p:nvSpPr>
            <p:cNvPr id="350" name="Google Shape;350;p22"/>
            <p:cNvSpPr/>
            <p:nvPr/>
          </p:nvSpPr>
          <p:spPr>
            <a:xfrm>
              <a:off x="4285648" y="1566249"/>
              <a:ext cx="572700" cy="572700"/>
            </a:xfrm>
            <a:custGeom>
              <a:rect b="b" l="l" r="r" t="t"/>
              <a:pathLst>
                <a:path extrusionOk="0" h="120000" w="120000">
                  <a:moveTo>
                    <a:pt x="119847" y="59846"/>
                  </a:moveTo>
                  <a:lnTo>
                    <a:pt x="119847" y="59846"/>
                  </a:lnTo>
                  <a:cubicBezTo>
                    <a:pt x="119847" y="92908"/>
                    <a:pt x="93129" y="119846"/>
                    <a:pt x="60152" y="119846"/>
                  </a:cubicBezTo>
                  <a:cubicBezTo>
                    <a:pt x="26870" y="119846"/>
                    <a:pt x="0" y="92908"/>
                    <a:pt x="0" y="59846"/>
                  </a:cubicBezTo>
                  <a:cubicBezTo>
                    <a:pt x="0" y="26938"/>
                    <a:pt x="26870" y="0"/>
                    <a:pt x="60152" y="0"/>
                  </a:cubicBezTo>
                  <a:cubicBezTo>
                    <a:pt x="93129" y="0"/>
                    <a:pt x="119847" y="26938"/>
                    <a:pt x="119847" y="59846"/>
                  </a:cubicBezTo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51" name="Google Shape;351;p22"/>
            <p:cNvSpPr/>
            <p:nvPr/>
          </p:nvSpPr>
          <p:spPr>
            <a:xfrm>
              <a:off x="4402122" y="1682717"/>
              <a:ext cx="342900" cy="339600"/>
            </a:xfrm>
            <a:custGeom>
              <a:rect b="b" l="l" r="r" t="t"/>
              <a:pathLst>
                <a:path extrusionOk="0" h="120000" w="120000">
                  <a:moveTo>
                    <a:pt x="60127" y="119743"/>
                  </a:moveTo>
                  <a:lnTo>
                    <a:pt x="60127" y="119743"/>
                  </a:lnTo>
                  <a:cubicBezTo>
                    <a:pt x="27261" y="119743"/>
                    <a:pt x="0" y="93019"/>
                    <a:pt x="0" y="59614"/>
                  </a:cubicBezTo>
                  <a:cubicBezTo>
                    <a:pt x="0" y="26466"/>
                    <a:pt x="27261" y="0"/>
                    <a:pt x="60127" y="0"/>
                  </a:cubicBezTo>
                  <a:cubicBezTo>
                    <a:pt x="92484" y="0"/>
                    <a:pt x="119745" y="26466"/>
                    <a:pt x="119745" y="59614"/>
                  </a:cubicBezTo>
                  <a:cubicBezTo>
                    <a:pt x="119745" y="93019"/>
                    <a:pt x="92484" y="119743"/>
                    <a:pt x="60127" y="119743"/>
                  </a:cubicBezTo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52" name="Google Shape;352;p22"/>
            <p:cNvSpPr txBox="1"/>
            <p:nvPr/>
          </p:nvSpPr>
          <p:spPr>
            <a:xfrm>
              <a:off x="4349408" y="1639292"/>
              <a:ext cx="445200" cy="39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b="1" lang="en-GB" sz="18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2</a:t>
              </a:r>
              <a:endParaRPr sz="18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3"/>
          <p:cNvSpPr/>
          <p:nvPr/>
        </p:nvSpPr>
        <p:spPr>
          <a:xfrm>
            <a:off x="0" y="0"/>
            <a:ext cx="5091300" cy="51435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3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USE IMAGES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9" name="Google Shape;359;p23"/>
          <p:cNvSpPr txBox="1"/>
          <p:nvPr/>
        </p:nvSpPr>
        <p:spPr>
          <a:xfrm>
            <a:off x="351675" y="2513263"/>
            <a:ext cx="4387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 good image in your presentation is worth a thousand words.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Choose good themes for your presentations.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photo-1472291734596-afa4db0cb088.jpeg" id="360" name="Google Shape;36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6" y="0"/>
            <a:ext cx="40528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75" y="997775"/>
            <a:ext cx="836800" cy="83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366" name="Google Shape;3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5"/>
            <a:ext cx="9143999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4"/>
          <p:cNvSpPr/>
          <p:nvPr/>
        </p:nvSpPr>
        <p:spPr>
          <a:xfrm>
            <a:off x="0" y="0"/>
            <a:ext cx="3075000" cy="5143500"/>
          </a:xfrm>
          <a:prstGeom prst="rect">
            <a:avLst/>
          </a:prstGeom>
          <a:solidFill>
            <a:srgbClr val="134F5C">
              <a:alpha val="54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4"/>
          <p:cNvSpPr txBox="1"/>
          <p:nvPr/>
        </p:nvSpPr>
        <p:spPr>
          <a:xfrm>
            <a:off x="219075" y="993100"/>
            <a:ext cx="2677500" cy="3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With a </a:t>
            </a: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good image</a:t>
            </a: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you can explain a complex concept in a simple way.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69" name="Google Shape;36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9425" y="916650"/>
            <a:ext cx="836800" cy="83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5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USE TABLES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5" name="Google Shape;375;p25"/>
          <p:cNvSpPr txBox="1"/>
          <p:nvPr/>
        </p:nvSpPr>
        <p:spPr>
          <a:xfrm>
            <a:off x="311575" y="2445425"/>
            <a:ext cx="3900000" cy="8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6" name="Google Shape;376;p2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378" name="Google Shape;378;p25"/>
          <p:cNvGraphicFramePr/>
          <p:nvPr/>
        </p:nvGraphicFramePr>
        <p:xfrm>
          <a:off x="4435025" y="1122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{293C95A8-9360-4085-A624-1ED8FACE32F2}</a:tableStyleId>
              </a:tblPr>
              <a:tblGrid>
                <a:gridCol w="928700"/>
                <a:gridCol w="1338050"/>
                <a:gridCol w="1106375"/>
                <a:gridCol w="928675"/>
              </a:tblGrid>
              <a:tr h="725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b="1"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CITIZENS</a:t>
                      </a:r>
                      <a:endParaRPr b="1"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CURRENCY</a:t>
                      </a:r>
                      <a:endParaRPr b="1"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5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b="1" sz="9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A2C4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</a:t>
                      </a: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MÉXICO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5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b="1" sz="9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A2C4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5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b="1" sz="9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  <a:solidFill>
                      <a:srgbClr val="A2C4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A2C4C9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79" name="Google Shape;37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125" y="1104800"/>
            <a:ext cx="691625" cy="6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6"/>
          <p:cNvSpPr txBox="1"/>
          <p:nvPr>
            <p:ph type="title"/>
          </p:nvPr>
        </p:nvSpPr>
        <p:spPr>
          <a:xfrm>
            <a:off x="463975" y="22466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5" name="Google Shape;385;p26"/>
          <p:cNvSpPr txBox="1"/>
          <p:nvPr/>
        </p:nvSpPr>
        <p:spPr>
          <a:xfrm>
            <a:off x="504075" y="29253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6" name="Google Shape;386;p26"/>
          <p:cNvSpPr/>
          <p:nvPr/>
        </p:nvSpPr>
        <p:spPr>
          <a:xfrm>
            <a:off x="152400" y="47998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6"/>
          <p:cNvSpPr/>
          <p:nvPr/>
        </p:nvSpPr>
        <p:spPr>
          <a:xfrm>
            <a:off x="8478750" y="47996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id="388" name="Google Shape;3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1387" y="1667261"/>
            <a:ext cx="2888400" cy="194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100" y="1333875"/>
            <a:ext cx="771850" cy="7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7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6" name="Google Shape;396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397" name="Google Shape;397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7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insert graphs from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99" name="Google Shape;39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8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FLOW CHARTS (Process)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5" name="Google Shape;405;p28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6" name="Google Shape;406;p2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id="408" name="Google Shape;40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8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0" name="Google Shape;41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75" y="1248225"/>
            <a:ext cx="804325" cy="80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apa Mundi 2.png" id="416" name="Google Shape;41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00" y="-6"/>
            <a:ext cx="9144000" cy="4672013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sp>
        <p:nvSpPr>
          <p:cNvPr id="418" name="Google Shape;418;p29"/>
          <p:cNvSpPr txBox="1"/>
          <p:nvPr>
            <p:ph type="title"/>
          </p:nvPr>
        </p:nvSpPr>
        <p:spPr>
          <a:xfrm>
            <a:off x="131425" y="3582575"/>
            <a:ext cx="1643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19" name="Google Shape;41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100" y="291602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62600" y="401135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8425" y="332980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2225" y="18415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8700" y="156390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25" y="13187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7350" y="242040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7150" y="93385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7600" y="12323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1275" y="2473838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9875" y="126937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6475" y="126937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7725" y="90075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5925" y="900750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8550" y="28769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6300" y="48167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9075" y="18415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7575" y="3525625"/>
            <a:ext cx="195825" cy="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7300" y="188715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83250" y="266965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14950" y="171860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36575" y="171860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80613" y="990025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04538" y="1227613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92850" y="327925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57138" y="156390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47725" y="2290600"/>
            <a:ext cx="325625" cy="3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5413" y="1294825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80050" y="416775"/>
            <a:ext cx="325625" cy="3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59825" y="3582575"/>
            <a:ext cx="325625" cy="3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22950" y="621400"/>
            <a:ext cx="279350" cy="2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3100" y="742400"/>
            <a:ext cx="279350" cy="2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0"/>
          <p:cNvSpPr txBox="1"/>
          <p:nvPr>
            <p:ph type="title"/>
          </p:nvPr>
        </p:nvSpPr>
        <p:spPr>
          <a:xfrm>
            <a:off x="3115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TECHNOLOGY PRESENTATIONS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6" name="Google Shape;456;p30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7" name="Google Shape;457;p3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pic>
        <p:nvPicPr>
          <p:cNvPr id="459" name="Google Shape;45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25" y="1317675"/>
            <a:ext cx="739400" cy="73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2" id="464" name="Google Shape;464;p31"/>
          <p:cNvPicPr preferRelativeResize="0"/>
          <p:nvPr/>
        </p:nvPicPr>
        <p:blipFill rotWithShape="1">
          <a:blip r:embed="rId3">
            <a:alphaModFix/>
          </a:blip>
          <a:srcRect b="32758" l="0" r="0" t="28400"/>
          <a:stretch/>
        </p:blipFill>
        <p:spPr>
          <a:xfrm>
            <a:off x="0" y="0"/>
            <a:ext cx="9144000" cy="22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467" name="Google Shape;467;p31"/>
          <p:cNvSpPr/>
          <p:nvPr/>
        </p:nvSpPr>
        <p:spPr>
          <a:xfrm>
            <a:off x="-6925" y="-11075"/>
            <a:ext cx="9144000" cy="2217900"/>
          </a:xfrm>
          <a:prstGeom prst="rect">
            <a:avLst/>
          </a:prstGeom>
          <a:solidFill>
            <a:srgbClr val="45818E">
              <a:alpha val="66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8" name="Google Shape;46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550" y="1003550"/>
            <a:ext cx="3501175" cy="1400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9" name="Google Shape;469;p31"/>
          <p:cNvGrpSpPr/>
          <p:nvPr/>
        </p:nvGrpSpPr>
        <p:grpSpPr>
          <a:xfrm>
            <a:off x="6098603" y="582009"/>
            <a:ext cx="1895094" cy="3652114"/>
            <a:chOff x="6098603" y="582009"/>
            <a:chExt cx="1895094" cy="3652114"/>
          </a:xfrm>
        </p:grpSpPr>
        <p:pic>
          <p:nvPicPr>
            <p:cNvPr descr="iphone.png" id="470" name="Google Shape;470;p31"/>
            <p:cNvPicPr preferRelativeResize="0"/>
            <p:nvPr/>
          </p:nvPicPr>
          <p:blipFill rotWithShape="1">
            <a:blip r:embed="rId5">
              <a:alphaModFix/>
            </a:blip>
            <a:srcRect b="0" l="23820" r="52787" t="0"/>
            <a:stretch/>
          </p:blipFill>
          <p:spPr>
            <a:xfrm>
              <a:off x="6098603" y="58200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471" name="Google Shape;471;p31"/>
            <p:cNvPicPr preferRelativeResize="0"/>
            <p:nvPr/>
          </p:nvPicPr>
          <p:blipFill rotWithShape="1">
            <a:blip r:embed="rId6">
              <a:alphaModFix/>
            </a:blip>
            <a:srcRect b="0" l="18346" r="18346" t="0"/>
            <a:stretch/>
          </p:blipFill>
          <p:spPr>
            <a:xfrm>
              <a:off x="6275218" y="115818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2" name="Google Shape;472;p31"/>
          <p:cNvSpPr txBox="1"/>
          <p:nvPr/>
        </p:nvSpPr>
        <p:spPr>
          <a:xfrm>
            <a:off x="543600" y="2468925"/>
            <a:ext cx="5484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Introduce your</a:t>
            </a:r>
            <a:r>
              <a:rPr lang="en-GB" sz="18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 App, using this template.</a:t>
            </a:r>
            <a:endParaRPr sz="18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change the photo and introduce text.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-13950" y="1762125"/>
            <a:ext cx="9144000" cy="28851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1263575" y="3991250"/>
            <a:ext cx="6065100" cy="376500"/>
          </a:xfrm>
          <a:prstGeom prst="roundRect">
            <a:avLst>
              <a:gd fmla="val 16667" name="adj"/>
            </a:avLst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INSTRUCTIONS FOR USE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137900" y="1076275"/>
            <a:ext cx="7694400" cy="60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this document in Google Slides, or click on the button </a:t>
            </a:r>
            <a:r>
              <a:rPr b="1"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“use this template”</a:t>
            </a: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 To do this you must be logged in with your google.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1677450" y="3991425"/>
            <a:ext cx="58296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 </a:t>
            </a:r>
            <a:r>
              <a:rPr lang="en-GB" sz="1000" u="sng">
                <a:solidFill>
                  <a:srgbClr val="00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www.slidespower.com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1191125" y="1762250"/>
            <a:ext cx="3384000" cy="22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Open File menu and select make a copy.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That will open a copy of this template in your google drive you can edit, add or delete.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5194225" y="1762125"/>
            <a:ext cx="3000000" cy="22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POWERPOINT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6650" y="4031498"/>
            <a:ext cx="296000" cy="2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 rot="5400000">
            <a:off x="-66150" y="2626775"/>
            <a:ext cx="773400" cy="6690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 rot="-5400000">
            <a:off x="8422800" y="2626775"/>
            <a:ext cx="773400" cy="6690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2" id="477" name="Google Shape;477;p32"/>
          <p:cNvPicPr preferRelativeResize="0"/>
          <p:nvPr/>
        </p:nvPicPr>
        <p:blipFill rotWithShape="1">
          <a:blip r:embed="rId3">
            <a:alphaModFix/>
          </a:blip>
          <a:srcRect b="32758" l="0" r="0" t="28400"/>
          <a:stretch/>
        </p:blipFill>
        <p:spPr>
          <a:xfrm>
            <a:off x="0" y="0"/>
            <a:ext cx="9144000" cy="22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32"/>
          <p:cNvSpPr/>
          <p:nvPr/>
        </p:nvSpPr>
        <p:spPr>
          <a:xfrm>
            <a:off x="-6925" y="-11075"/>
            <a:ext cx="9144000" cy="2217900"/>
          </a:xfrm>
          <a:prstGeom prst="rect">
            <a:avLst/>
          </a:prstGeom>
          <a:solidFill>
            <a:srgbClr val="45818E">
              <a:alpha val="66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481" name="Google Shape;481;p32"/>
          <p:cNvSpPr txBox="1"/>
          <p:nvPr/>
        </p:nvSpPr>
        <p:spPr>
          <a:xfrm>
            <a:off x="543600" y="2468925"/>
            <a:ext cx="5484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Introduce your App, using this template.</a:t>
            </a:r>
            <a:endParaRPr sz="18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change the photo and introduce text.</a:t>
            </a:r>
            <a:endParaRPr sz="18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82" name="Google Shape;482;p32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754550" y="564200"/>
            <a:ext cx="1673675" cy="1559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32"/>
          <p:cNvGrpSpPr/>
          <p:nvPr/>
        </p:nvGrpSpPr>
        <p:grpSpPr>
          <a:xfrm>
            <a:off x="6331828" y="406638"/>
            <a:ext cx="1851519" cy="3902202"/>
            <a:chOff x="6331828" y="406638"/>
            <a:chExt cx="1851519" cy="3902202"/>
          </a:xfrm>
        </p:grpSpPr>
        <p:pic>
          <p:nvPicPr>
            <p:cNvPr descr="iphone.png" id="484" name="Google Shape;484;p32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6331828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485" name="Google Shape;485;p32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6404391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2" id="490" name="Google Shape;490;p33"/>
          <p:cNvPicPr preferRelativeResize="0"/>
          <p:nvPr/>
        </p:nvPicPr>
        <p:blipFill rotWithShape="1">
          <a:blip r:embed="rId3">
            <a:alphaModFix/>
          </a:blip>
          <a:srcRect b="32758" l="0" r="0" t="28400"/>
          <a:stretch/>
        </p:blipFill>
        <p:spPr>
          <a:xfrm>
            <a:off x="0" y="0"/>
            <a:ext cx="9144000" cy="22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33"/>
          <p:cNvSpPr/>
          <p:nvPr/>
        </p:nvSpPr>
        <p:spPr>
          <a:xfrm>
            <a:off x="-6925" y="-11075"/>
            <a:ext cx="9144000" cy="2217900"/>
          </a:xfrm>
          <a:prstGeom prst="rect">
            <a:avLst/>
          </a:prstGeom>
          <a:solidFill>
            <a:srgbClr val="45818E">
              <a:alpha val="66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3"/>
          <p:cNvSpPr txBox="1"/>
          <p:nvPr/>
        </p:nvSpPr>
        <p:spPr>
          <a:xfrm>
            <a:off x="543600" y="2468925"/>
            <a:ext cx="5484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Introduce your App, using this template.</a:t>
            </a:r>
            <a:endParaRPr sz="18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change the photo and introduce text.</a:t>
            </a:r>
            <a:endParaRPr sz="18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3" name="Google Shape;493;p3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pic>
        <p:nvPicPr>
          <p:cNvPr descr="Fondo-para-presentaciones-tecnológica.png" id="495" name="Google Shape;495;p33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255550" y="10048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3"/>
          <p:cNvSpPr txBox="1"/>
          <p:nvPr/>
        </p:nvSpPr>
        <p:spPr>
          <a:xfrm>
            <a:off x="5529452" y="19447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97" name="Google Shape;497;p33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13400" y="64025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FINAL CONCLUSIONS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3" name="Google Shape;503;p34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4" name="Google Shape;504;p3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sp>
        <p:nvSpPr>
          <p:cNvPr id="506" name="Google Shape;506;p34"/>
          <p:cNvSpPr txBox="1"/>
          <p:nvPr/>
        </p:nvSpPr>
        <p:spPr>
          <a:xfrm>
            <a:off x="484450" y="2196700"/>
            <a:ext cx="17874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FONTS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It is important to use fonts that read well, without being in bold. Example: helvética.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7" name="Google Shape;507;p34"/>
          <p:cNvSpPr txBox="1"/>
          <p:nvPr/>
        </p:nvSpPr>
        <p:spPr>
          <a:xfrm>
            <a:off x="2533985" y="2196700"/>
            <a:ext cx="17388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 sz="1200">
                <a:solidFill>
                  <a:srgbClr val="741B47"/>
                </a:solidFill>
              </a:rPr>
              <a:t>DESIGN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A well-designed template is an ideal way to communicate a message simply and clearly.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8" name="Google Shape;508;p34"/>
          <p:cNvSpPr txBox="1"/>
          <p:nvPr/>
        </p:nvSpPr>
        <p:spPr>
          <a:xfrm>
            <a:off x="4535013" y="2196700"/>
            <a:ext cx="1826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TIME PER SLIDE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In a quality slideshow, the time of exposure should not exceed 30 seconds.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9" name="Google Shape;509;p34"/>
          <p:cNvSpPr txBox="1"/>
          <p:nvPr/>
        </p:nvSpPr>
        <p:spPr>
          <a:xfrm>
            <a:off x="6623527" y="2196700"/>
            <a:ext cx="20691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Raleway"/>
                <a:ea typeface="Raleway"/>
                <a:cs typeface="Raleway"/>
                <a:sym typeface="Raleway"/>
              </a:rPr>
              <a:t>PREPARATION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Out of respect for the audience, it is essential to prepare well the presentation and try not to leave anything to chance.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0" name="Google Shape;510;p34"/>
          <p:cNvSpPr/>
          <p:nvPr/>
        </p:nvSpPr>
        <p:spPr>
          <a:xfrm>
            <a:off x="484450" y="2095750"/>
            <a:ext cx="14475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11" name="Google Shape;511;p34"/>
          <p:cNvSpPr/>
          <p:nvPr/>
        </p:nvSpPr>
        <p:spPr>
          <a:xfrm>
            <a:off x="2533985" y="2095750"/>
            <a:ext cx="14475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12" name="Google Shape;512;p34"/>
          <p:cNvSpPr/>
          <p:nvPr/>
        </p:nvSpPr>
        <p:spPr>
          <a:xfrm>
            <a:off x="4535013" y="2095750"/>
            <a:ext cx="14475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13" name="Google Shape;513;p34"/>
          <p:cNvSpPr/>
          <p:nvPr/>
        </p:nvSpPr>
        <p:spPr>
          <a:xfrm>
            <a:off x="6623527" y="2095750"/>
            <a:ext cx="14475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518" name="Google Shape;51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3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6"/>
          <p:cNvSpPr/>
          <p:nvPr/>
        </p:nvSpPr>
        <p:spPr>
          <a:xfrm>
            <a:off x="-8125" y="3250"/>
            <a:ext cx="4389300" cy="4644000"/>
          </a:xfrm>
          <a:prstGeom prst="rect">
            <a:avLst/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6"/>
          <p:cNvSpPr txBox="1"/>
          <p:nvPr/>
        </p:nvSpPr>
        <p:spPr>
          <a:xfrm>
            <a:off x="4783950" y="989100"/>
            <a:ext cx="4033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7" name="Google Shape;527;p36"/>
          <p:cNvSpPr txBox="1"/>
          <p:nvPr/>
        </p:nvSpPr>
        <p:spPr>
          <a:xfrm>
            <a:off x="869000" y="3300"/>
            <a:ext cx="3000000" cy="46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C343D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sz="3000">
              <a:solidFill>
                <a:srgbClr val="0C343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8" name="Google Shape;528;p3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  <p:sp>
        <p:nvSpPr>
          <p:cNvPr id="530" name="Google Shape;530;p36"/>
          <p:cNvSpPr/>
          <p:nvPr/>
        </p:nvSpPr>
        <p:spPr>
          <a:xfrm rot="5400000">
            <a:off x="3998375" y="1976350"/>
            <a:ext cx="806700" cy="697800"/>
          </a:xfrm>
          <a:prstGeom prst="triangle">
            <a:avLst>
              <a:gd fmla="val 50000" name="adj"/>
            </a:avLst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36"/>
          <p:cNvSpPr/>
          <p:nvPr/>
        </p:nvSpPr>
        <p:spPr>
          <a:xfrm rot="5400000">
            <a:off x="4086900" y="2086900"/>
            <a:ext cx="551100" cy="476700"/>
          </a:xfrm>
          <a:prstGeom prst="triangle">
            <a:avLst>
              <a:gd fmla="val 50000" name="adj"/>
            </a:avLst>
          </a:prstGeom>
          <a:solidFill>
            <a:srgbClr val="A2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7"/>
          <p:cNvSpPr/>
          <p:nvPr/>
        </p:nvSpPr>
        <p:spPr>
          <a:xfrm>
            <a:off x="-8125" y="3250"/>
            <a:ext cx="4389300" cy="4644000"/>
          </a:xfrm>
          <a:prstGeom prst="rect">
            <a:avLst/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37"/>
          <p:cNvSpPr/>
          <p:nvPr/>
        </p:nvSpPr>
        <p:spPr>
          <a:xfrm rot="5400000">
            <a:off x="3998375" y="1976350"/>
            <a:ext cx="806700" cy="697800"/>
          </a:xfrm>
          <a:prstGeom prst="triangle">
            <a:avLst>
              <a:gd fmla="val 50000" name="adj"/>
            </a:avLst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37"/>
          <p:cNvSpPr/>
          <p:nvPr/>
        </p:nvSpPr>
        <p:spPr>
          <a:xfrm rot="5400000">
            <a:off x="4086900" y="2086900"/>
            <a:ext cx="551100" cy="476700"/>
          </a:xfrm>
          <a:prstGeom prst="triangle">
            <a:avLst>
              <a:gd fmla="val 50000" name="adj"/>
            </a:avLst>
          </a:prstGeom>
          <a:solidFill>
            <a:srgbClr val="A2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37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DESIGN BY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</a:t>
            </a:r>
            <a:r>
              <a:rPr lang="en-GB" u="sng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SLIDESPOWER.COM</a:t>
            </a:r>
            <a:endParaRPr u="sng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0" name="Google Shape;540;p37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C343D"/>
                </a:solidFill>
                <a:latin typeface="Raleway"/>
                <a:ea typeface="Raleway"/>
                <a:cs typeface="Raleway"/>
                <a:sym typeface="Raleway"/>
              </a:rPr>
              <a:t>PRESENTATION DESIGN</a:t>
            </a:r>
            <a:endParaRPr sz="3000">
              <a:solidFill>
                <a:srgbClr val="0C343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1" name="Google Shape;541;p3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26</a:t>
            </a:r>
            <a:endParaRPr/>
          </a:p>
        </p:txBody>
      </p:sp>
      <p:pic>
        <p:nvPicPr>
          <p:cNvPr id="549" name="Google Shape;54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766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1130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3473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8775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60480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08171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5834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494501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8775" y="3537300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70162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645822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97712" y="108134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283475" y="2301915"/>
            <a:ext cx="898929" cy="898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960475" y="3537302"/>
            <a:ext cx="898925" cy="8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283475" y="3537302"/>
            <a:ext cx="898925" cy="8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3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606475" y="3537302"/>
            <a:ext cx="898925" cy="8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070163" y="3537302"/>
            <a:ext cx="898925" cy="8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3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533875" y="3537302"/>
            <a:ext cx="898925" cy="8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38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8" name="Google Shape;568;p3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818E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B-2.png" id="573" name="Google Shape;5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4000" y="2668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574" name="Google Shape;57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3841" y="2668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575" name="Google Shape;57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3683" y="2668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576" name="Google Shape;57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73524" y="2668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577" name="Google Shape;577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34150" y="2668050"/>
            <a:ext cx="488950" cy="4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14295" y="1103420"/>
            <a:ext cx="1568050" cy="128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-14875" y="3926525"/>
            <a:ext cx="9178200" cy="7209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647750" y="2344100"/>
            <a:ext cx="25341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NAME &amp; SURNAME</a:t>
            </a:r>
            <a:endParaRPr b="1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EMAIL: slidespower@gmail</a:t>
            </a:r>
            <a:r>
              <a:rPr b="1" lang="en-GB">
                <a:solidFill>
                  <a:srgbClr val="134F5C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/>
              </a:rPr>
              <a:t>.com</a:t>
            </a:r>
            <a:endParaRPr b="1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PHONE: +1 123 45 67 89</a:t>
            </a:r>
            <a:endParaRPr b="1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grpSp>
        <p:nvGrpSpPr>
          <p:cNvPr id="80" name="Google Shape;80;p15"/>
          <p:cNvGrpSpPr/>
          <p:nvPr/>
        </p:nvGrpSpPr>
        <p:grpSpPr>
          <a:xfrm>
            <a:off x="728350" y="1017725"/>
            <a:ext cx="1204200" cy="1191300"/>
            <a:chOff x="728425" y="659650"/>
            <a:chExt cx="1204200" cy="1191300"/>
          </a:xfrm>
        </p:grpSpPr>
        <p:sp>
          <p:nvSpPr>
            <p:cNvPr id="81" name="Google Shape;81;p15"/>
            <p:cNvSpPr/>
            <p:nvPr/>
          </p:nvSpPr>
          <p:spPr>
            <a:xfrm>
              <a:off x="728425" y="659650"/>
              <a:ext cx="1204200" cy="1191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2" name="Google Shape;82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2450" y="854713"/>
              <a:ext cx="996125" cy="99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3" name="Google Shape;83;p15"/>
          <p:cNvGrpSpPr/>
          <p:nvPr/>
        </p:nvGrpSpPr>
        <p:grpSpPr>
          <a:xfrm>
            <a:off x="601738" y="4093232"/>
            <a:ext cx="1562444" cy="387505"/>
            <a:chOff x="1189275" y="2504013"/>
            <a:chExt cx="1798600" cy="446075"/>
          </a:xfrm>
        </p:grpSpPr>
        <p:pic>
          <p:nvPicPr>
            <p:cNvPr id="84" name="Google Shape;84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89275" y="2504013"/>
              <a:ext cx="446075" cy="446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15"/>
            <p:cNvSpPr txBox="1"/>
            <p:nvPr/>
          </p:nvSpPr>
          <p:spPr>
            <a:xfrm>
              <a:off x="1739275" y="2545000"/>
              <a:ext cx="1248600" cy="4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facebook</a:t>
              </a:r>
              <a:endPara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86" name="Google Shape;86;p15"/>
          <p:cNvGrpSpPr/>
          <p:nvPr/>
        </p:nvGrpSpPr>
        <p:grpSpPr>
          <a:xfrm>
            <a:off x="2418418" y="4093232"/>
            <a:ext cx="1542058" cy="387505"/>
            <a:chOff x="3178742" y="2504013"/>
            <a:chExt cx="1775133" cy="446075"/>
          </a:xfrm>
        </p:grpSpPr>
        <p:pic>
          <p:nvPicPr>
            <p:cNvPr id="87" name="Google Shape;87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178742" y="2504013"/>
              <a:ext cx="446075" cy="446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Google Shape;88;p15"/>
            <p:cNvSpPr txBox="1"/>
            <p:nvPr/>
          </p:nvSpPr>
          <p:spPr>
            <a:xfrm>
              <a:off x="3705275" y="2524550"/>
              <a:ext cx="1248600" cy="4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google</a:t>
              </a:r>
              <a:endPara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89" name="Google Shape;89;p15"/>
          <p:cNvGrpSpPr/>
          <p:nvPr/>
        </p:nvGrpSpPr>
        <p:grpSpPr>
          <a:xfrm>
            <a:off x="4214713" y="4093232"/>
            <a:ext cx="1553967" cy="387505"/>
            <a:chOff x="5168208" y="2504013"/>
            <a:chExt cx="1788842" cy="446075"/>
          </a:xfrm>
        </p:grpSpPr>
        <p:pic>
          <p:nvPicPr>
            <p:cNvPr id="90" name="Google Shape;90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168208" y="2504013"/>
              <a:ext cx="446075" cy="446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5"/>
            <p:cNvSpPr txBox="1"/>
            <p:nvPr/>
          </p:nvSpPr>
          <p:spPr>
            <a:xfrm>
              <a:off x="5708450" y="2545000"/>
              <a:ext cx="1248600" cy="4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twitter</a:t>
              </a:r>
              <a:endPara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92" name="Google Shape;92;p15"/>
          <p:cNvGrpSpPr/>
          <p:nvPr/>
        </p:nvGrpSpPr>
        <p:grpSpPr>
          <a:xfrm>
            <a:off x="6022916" y="4128837"/>
            <a:ext cx="1512732" cy="351889"/>
            <a:chOff x="7157675" y="2545000"/>
            <a:chExt cx="1741375" cy="405075"/>
          </a:xfrm>
        </p:grpSpPr>
        <p:pic>
          <p:nvPicPr>
            <p:cNvPr id="93" name="Google Shape;93;p1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157675" y="2545000"/>
              <a:ext cx="405075" cy="405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94;p15"/>
            <p:cNvSpPr txBox="1"/>
            <p:nvPr/>
          </p:nvSpPr>
          <p:spPr>
            <a:xfrm>
              <a:off x="7650450" y="2545038"/>
              <a:ext cx="1248600" cy="4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youtube</a:t>
              </a:r>
              <a:endPara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95" name="Google Shape;95;p15"/>
          <p:cNvGrpSpPr/>
          <p:nvPr/>
        </p:nvGrpSpPr>
        <p:grpSpPr>
          <a:xfrm>
            <a:off x="3894022" y="1017725"/>
            <a:ext cx="3671762" cy="2309925"/>
            <a:chOff x="3942647" y="945675"/>
            <a:chExt cx="3671762" cy="2309925"/>
          </a:xfrm>
        </p:grpSpPr>
        <p:pic>
          <p:nvPicPr>
            <p:cNvPr id="96" name="Google Shape;96;p1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284908" y="2928712"/>
              <a:ext cx="295535" cy="295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001417" y="2931865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643156" y="2931872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967674" y="2931869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5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6609425" y="2903700"/>
              <a:ext cx="351900" cy="351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15"/>
            <p:cNvSpPr txBox="1"/>
            <p:nvPr/>
          </p:nvSpPr>
          <p:spPr>
            <a:xfrm>
              <a:off x="3942647" y="95501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2" name="Google Shape;102;p15"/>
            <p:cNvSpPr txBox="1"/>
            <p:nvPr/>
          </p:nvSpPr>
          <p:spPr>
            <a:xfrm>
              <a:off x="3942647" y="11451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3" name="Google Shape;103;p15"/>
            <p:cNvSpPr txBox="1"/>
            <p:nvPr/>
          </p:nvSpPr>
          <p:spPr>
            <a:xfrm>
              <a:off x="3942647" y="133811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4" name="Google Shape;104;p15"/>
            <p:cNvSpPr txBox="1"/>
            <p:nvPr/>
          </p:nvSpPr>
          <p:spPr>
            <a:xfrm>
              <a:off x="3942647" y="15282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3942647" y="17212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3942647" y="1911387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7" name="Google Shape;107;p15"/>
            <p:cNvSpPr txBox="1"/>
            <p:nvPr/>
          </p:nvSpPr>
          <p:spPr>
            <a:xfrm>
              <a:off x="3942647" y="210431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3942647" y="22944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3942647" y="24874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0" name="Google Shape;110;p15"/>
            <p:cNvSpPr txBox="1"/>
            <p:nvPr/>
          </p:nvSpPr>
          <p:spPr>
            <a:xfrm>
              <a:off x="3942647" y="2677588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1" name="Google Shape;111;p15"/>
            <p:cNvSpPr txBox="1"/>
            <p:nvPr/>
          </p:nvSpPr>
          <p:spPr>
            <a:xfrm>
              <a:off x="4590220" y="954300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4590220" y="114447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4590220" y="1337402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4" name="Google Shape;114;p15"/>
            <p:cNvSpPr txBox="1"/>
            <p:nvPr/>
          </p:nvSpPr>
          <p:spPr>
            <a:xfrm>
              <a:off x="4590220" y="152757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5" name="Google Shape;115;p15"/>
            <p:cNvSpPr txBox="1"/>
            <p:nvPr/>
          </p:nvSpPr>
          <p:spPr>
            <a:xfrm>
              <a:off x="4590220" y="17205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4590220" y="19106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7" name="Google Shape;117;p15"/>
            <p:cNvSpPr txBox="1"/>
            <p:nvPr/>
          </p:nvSpPr>
          <p:spPr>
            <a:xfrm>
              <a:off x="4590220" y="210360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8" name="Google Shape;118;p15"/>
            <p:cNvSpPr txBox="1"/>
            <p:nvPr/>
          </p:nvSpPr>
          <p:spPr>
            <a:xfrm>
              <a:off x="4590220" y="2293773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4590220" y="24867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4590220" y="26768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1" name="Google Shape;121;p15"/>
            <p:cNvSpPr txBox="1"/>
            <p:nvPr/>
          </p:nvSpPr>
          <p:spPr>
            <a:xfrm>
              <a:off x="5236713" y="945675"/>
              <a:ext cx="409500" cy="12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5236713" y="1136552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5"/>
            <p:cNvSpPr txBox="1"/>
            <p:nvPr/>
          </p:nvSpPr>
          <p:spPr>
            <a:xfrm>
              <a:off x="5236713" y="133019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5"/>
            <p:cNvSpPr txBox="1"/>
            <p:nvPr/>
          </p:nvSpPr>
          <p:spPr>
            <a:xfrm>
              <a:off x="5236713" y="1521068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5"/>
            <p:cNvSpPr txBox="1"/>
            <p:nvPr/>
          </p:nvSpPr>
          <p:spPr>
            <a:xfrm>
              <a:off x="5236713" y="1714711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5"/>
            <p:cNvSpPr txBox="1"/>
            <p:nvPr/>
          </p:nvSpPr>
          <p:spPr>
            <a:xfrm>
              <a:off x="5236713" y="1905587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5"/>
            <p:cNvSpPr txBox="1"/>
            <p:nvPr/>
          </p:nvSpPr>
          <p:spPr>
            <a:xfrm>
              <a:off x="5236713" y="2099230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5236713" y="229010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5236713" y="248374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5"/>
            <p:cNvSpPr txBox="1"/>
            <p:nvPr/>
          </p:nvSpPr>
          <p:spPr>
            <a:xfrm>
              <a:off x="5236713" y="267737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5"/>
            <p:cNvSpPr txBox="1"/>
            <p:nvPr/>
          </p:nvSpPr>
          <p:spPr>
            <a:xfrm>
              <a:off x="5891075" y="945675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2" name="Google Shape;132;p15"/>
            <p:cNvSpPr txBox="1"/>
            <p:nvPr/>
          </p:nvSpPr>
          <p:spPr>
            <a:xfrm>
              <a:off x="5891075" y="1136811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5891075" y="1330717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4" name="Google Shape;134;p15"/>
            <p:cNvSpPr txBox="1"/>
            <p:nvPr/>
          </p:nvSpPr>
          <p:spPr>
            <a:xfrm>
              <a:off x="5891075" y="1521850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5" name="Google Shape;135;p15"/>
            <p:cNvSpPr txBox="1"/>
            <p:nvPr/>
          </p:nvSpPr>
          <p:spPr>
            <a:xfrm>
              <a:off x="5891075" y="1715756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6" name="Google Shape;136;p15"/>
            <p:cNvSpPr txBox="1"/>
            <p:nvPr/>
          </p:nvSpPr>
          <p:spPr>
            <a:xfrm>
              <a:off x="5891075" y="1906892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7" name="Google Shape;137;p15"/>
            <p:cNvSpPr txBox="1"/>
            <p:nvPr/>
          </p:nvSpPr>
          <p:spPr>
            <a:xfrm>
              <a:off x="5891075" y="2100798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8" name="Google Shape;138;p15"/>
            <p:cNvSpPr txBox="1"/>
            <p:nvPr/>
          </p:nvSpPr>
          <p:spPr>
            <a:xfrm>
              <a:off x="5891075" y="2291931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9" name="Google Shape;139;p15"/>
            <p:cNvSpPr txBox="1"/>
            <p:nvPr/>
          </p:nvSpPr>
          <p:spPr>
            <a:xfrm>
              <a:off x="5891075" y="2485837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0" name="Google Shape;140;p15"/>
            <p:cNvSpPr txBox="1"/>
            <p:nvPr/>
          </p:nvSpPr>
          <p:spPr>
            <a:xfrm>
              <a:off x="5891075" y="2676973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1" name="Google Shape;141;p15"/>
            <p:cNvSpPr txBox="1"/>
            <p:nvPr/>
          </p:nvSpPr>
          <p:spPr>
            <a:xfrm>
              <a:off x="6545416" y="94639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2" name="Google Shape;142;p15"/>
            <p:cNvSpPr txBox="1"/>
            <p:nvPr/>
          </p:nvSpPr>
          <p:spPr>
            <a:xfrm>
              <a:off x="6545416" y="113656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3" name="Google Shape;143;p15"/>
            <p:cNvSpPr txBox="1"/>
            <p:nvPr/>
          </p:nvSpPr>
          <p:spPr>
            <a:xfrm>
              <a:off x="6545416" y="132949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4" name="Google Shape;144;p15"/>
            <p:cNvSpPr txBox="1"/>
            <p:nvPr/>
          </p:nvSpPr>
          <p:spPr>
            <a:xfrm>
              <a:off x="6545416" y="151966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5" name="Google Shape;145;p15"/>
            <p:cNvSpPr txBox="1"/>
            <p:nvPr/>
          </p:nvSpPr>
          <p:spPr>
            <a:xfrm>
              <a:off x="6545416" y="17125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6" name="Google Shape;146;p15"/>
            <p:cNvSpPr txBox="1"/>
            <p:nvPr/>
          </p:nvSpPr>
          <p:spPr>
            <a:xfrm>
              <a:off x="6545416" y="19027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7" name="Google Shape;147;p15"/>
            <p:cNvSpPr txBox="1"/>
            <p:nvPr/>
          </p:nvSpPr>
          <p:spPr>
            <a:xfrm>
              <a:off x="6545416" y="209569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8" name="Google Shape;148;p15"/>
            <p:cNvSpPr txBox="1"/>
            <p:nvPr/>
          </p:nvSpPr>
          <p:spPr>
            <a:xfrm>
              <a:off x="6545416" y="22858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9" name="Google Shape;149;p15"/>
            <p:cNvSpPr txBox="1"/>
            <p:nvPr/>
          </p:nvSpPr>
          <p:spPr>
            <a:xfrm>
              <a:off x="6545416" y="24787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0" name="Google Shape;150;p15"/>
            <p:cNvSpPr txBox="1"/>
            <p:nvPr/>
          </p:nvSpPr>
          <p:spPr>
            <a:xfrm>
              <a:off x="6545416" y="2668968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1" name="Google Shape;151;p15"/>
            <p:cNvSpPr txBox="1"/>
            <p:nvPr/>
          </p:nvSpPr>
          <p:spPr>
            <a:xfrm>
              <a:off x="7192909" y="94568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2" name="Google Shape;152;p15"/>
            <p:cNvSpPr txBox="1"/>
            <p:nvPr/>
          </p:nvSpPr>
          <p:spPr>
            <a:xfrm>
              <a:off x="7192909" y="1135858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3" name="Google Shape;153;p15"/>
            <p:cNvSpPr txBox="1"/>
            <p:nvPr/>
          </p:nvSpPr>
          <p:spPr>
            <a:xfrm>
              <a:off x="7192909" y="13287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4" name="Google Shape;154;p15"/>
            <p:cNvSpPr txBox="1"/>
            <p:nvPr/>
          </p:nvSpPr>
          <p:spPr>
            <a:xfrm>
              <a:off x="7192909" y="151895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5" name="Google Shape;155;p15"/>
            <p:cNvSpPr txBox="1"/>
            <p:nvPr/>
          </p:nvSpPr>
          <p:spPr>
            <a:xfrm>
              <a:off x="7192909" y="1711885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6" name="Google Shape;156;p15"/>
            <p:cNvSpPr txBox="1"/>
            <p:nvPr/>
          </p:nvSpPr>
          <p:spPr>
            <a:xfrm>
              <a:off x="7192909" y="19020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7" name="Google Shape;157;p15"/>
            <p:cNvSpPr txBox="1"/>
            <p:nvPr/>
          </p:nvSpPr>
          <p:spPr>
            <a:xfrm>
              <a:off x="7192909" y="209498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8" name="Google Shape;158;p15"/>
            <p:cNvSpPr txBox="1"/>
            <p:nvPr/>
          </p:nvSpPr>
          <p:spPr>
            <a:xfrm>
              <a:off x="7192909" y="22851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59" name="Google Shape;159;p15"/>
            <p:cNvSpPr txBox="1"/>
            <p:nvPr/>
          </p:nvSpPr>
          <p:spPr>
            <a:xfrm>
              <a:off x="7192909" y="2478086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60" name="Google Shape;160;p15"/>
            <p:cNvSpPr txBox="1"/>
            <p:nvPr/>
          </p:nvSpPr>
          <p:spPr>
            <a:xfrm>
              <a:off x="7192909" y="2668259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pic>
          <p:nvPicPr>
            <p:cNvPr id="161" name="Google Shape;161;p15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255913" y="2960050"/>
              <a:ext cx="295550" cy="295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15"/>
          <p:cNvSpPr txBox="1"/>
          <p:nvPr>
            <p:ph type="title"/>
          </p:nvPr>
        </p:nvSpPr>
        <p:spPr>
          <a:xfrm>
            <a:off x="647750" y="213100"/>
            <a:ext cx="7694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ABOUT ME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/>
          <p:nvPr/>
        </p:nvSpPr>
        <p:spPr>
          <a:xfrm>
            <a:off x="0" y="349425"/>
            <a:ext cx="9144000" cy="874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6"/>
          <p:cNvSpPr txBox="1"/>
          <p:nvPr>
            <p:ph idx="1" type="subTitle"/>
          </p:nvPr>
        </p:nvSpPr>
        <p:spPr>
          <a:xfrm>
            <a:off x="3132800" y="1581575"/>
            <a:ext cx="4721700" cy="25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>
            <a:off x="739352" y="1729818"/>
            <a:ext cx="1687314" cy="2411406"/>
            <a:chOff x="1372512" y="1272527"/>
            <a:chExt cx="1980183" cy="2829957"/>
          </a:xfrm>
        </p:grpSpPr>
        <p:sp>
          <p:nvSpPr>
            <p:cNvPr id="172" name="Google Shape;172;p16"/>
            <p:cNvSpPr/>
            <p:nvPr/>
          </p:nvSpPr>
          <p:spPr>
            <a:xfrm>
              <a:off x="1372512" y="1623103"/>
              <a:ext cx="1943400" cy="2454900"/>
            </a:xfrm>
            <a:custGeom>
              <a:rect b="b" l="l" r="r" t="t"/>
              <a:pathLst>
                <a:path extrusionOk="0" h="120000" w="120000">
                  <a:moveTo>
                    <a:pt x="2547" y="0"/>
                  </a:moveTo>
                  <a:cubicBezTo>
                    <a:pt x="849" y="1343"/>
                    <a:pt x="0" y="3358"/>
                    <a:pt x="0" y="5597"/>
                  </a:cubicBezTo>
                  <a:cubicBezTo>
                    <a:pt x="0" y="111268"/>
                    <a:pt x="0" y="111268"/>
                    <a:pt x="0" y="111268"/>
                  </a:cubicBezTo>
                  <a:cubicBezTo>
                    <a:pt x="0" y="116194"/>
                    <a:pt x="5094" y="120000"/>
                    <a:pt x="11037" y="120000"/>
                  </a:cubicBezTo>
                  <a:cubicBezTo>
                    <a:pt x="110660" y="120000"/>
                    <a:pt x="110660" y="120000"/>
                    <a:pt x="110660" y="120000"/>
                  </a:cubicBezTo>
                  <a:cubicBezTo>
                    <a:pt x="114622" y="120000"/>
                    <a:pt x="117735" y="118656"/>
                    <a:pt x="120000" y="116194"/>
                  </a:cubicBezTo>
                  <a:cubicBezTo>
                    <a:pt x="117735" y="118208"/>
                    <a:pt x="114622" y="119552"/>
                    <a:pt x="111226" y="119552"/>
                  </a:cubicBezTo>
                  <a:cubicBezTo>
                    <a:pt x="11886" y="119552"/>
                    <a:pt x="11886" y="119552"/>
                    <a:pt x="11886" y="119552"/>
                  </a:cubicBezTo>
                  <a:cubicBezTo>
                    <a:pt x="5660" y="119552"/>
                    <a:pt x="566" y="115522"/>
                    <a:pt x="566" y="110597"/>
                  </a:cubicBezTo>
                  <a:cubicBezTo>
                    <a:pt x="566" y="4925"/>
                    <a:pt x="566" y="4925"/>
                    <a:pt x="566" y="4925"/>
                  </a:cubicBezTo>
                  <a:cubicBezTo>
                    <a:pt x="566" y="3134"/>
                    <a:pt x="1415" y="1343"/>
                    <a:pt x="2547" y="0"/>
                  </a:cubicBezTo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1381695" y="1546174"/>
              <a:ext cx="1971000" cy="2522700"/>
            </a:xfrm>
            <a:custGeom>
              <a:rect b="b" l="l" r="r" t="t"/>
              <a:pathLst>
                <a:path extrusionOk="0" h="120000" w="120000">
                  <a:moveTo>
                    <a:pt x="120000" y="111288"/>
                  </a:moveTo>
                  <a:cubicBezTo>
                    <a:pt x="120000" y="116079"/>
                    <a:pt x="115255" y="120000"/>
                    <a:pt x="109116" y="120000"/>
                  </a:cubicBezTo>
                  <a:cubicBezTo>
                    <a:pt x="11162" y="120000"/>
                    <a:pt x="11162" y="120000"/>
                    <a:pt x="11162" y="120000"/>
                  </a:cubicBezTo>
                  <a:cubicBezTo>
                    <a:pt x="5023" y="120000"/>
                    <a:pt x="0" y="116079"/>
                    <a:pt x="0" y="111288"/>
                  </a:cubicBezTo>
                  <a:cubicBezTo>
                    <a:pt x="0" y="8493"/>
                    <a:pt x="0" y="8493"/>
                    <a:pt x="0" y="8493"/>
                  </a:cubicBezTo>
                  <a:cubicBezTo>
                    <a:pt x="0" y="3702"/>
                    <a:pt x="5023" y="0"/>
                    <a:pt x="11162" y="0"/>
                  </a:cubicBezTo>
                  <a:cubicBezTo>
                    <a:pt x="109116" y="0"/>
                    <a:pt x="109116" y="0"/>
                    <a:pt x="109116" y="0"/>
                  </a:cubicBezTo>
                  <a:cubicBezTo>
                    <a:pt x="115255" y="0"/>
                    <a:pt x="120000" y="3702"/>
                    <a:pt x="120000" y="8493"/>
                  </a:cubicBezTo>
                  <a:cubicBezTo>
                    <a:pt x="120000" y="111288"/>
                    <a:pt x="120000" y="111288"/>
                    <a:pt x="120000" y="111288"/>
                  </a:cubicBezTo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1473524" y="1691994"/>
              <a:ext cx="1778100" cy="2266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19380" y="0"/>
                  </a:lnTo>
                  <a:lnTo>
                    <a:pt x="119380" y="119270"/>
                  </a:lnTo>
                  <a:lnTo>
                    <a:pt x="27501" y="119270"/>
                  </a:lnTo>
                  <a:lnTo>
                    <a:pt x="0" y="98419"/>
                  </a:lnTo>
                  <a:lnTo>
                    <a:pt x="0" y="98419"/>
                  </a:lnTo>
                  <a:lnTo>
                    <a:pt x="28121" y="120000"/>
                  </a:lnTo>
                  <a:lnTo>
                    <a:pt x="12000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1473524" y="1691994"/>
              <a:ext cx="1778100" cy="2266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19380" y="0"/>
                  </a:lnTo>
                  <a:lnTo>
                    <a:pt x="119380" y="119270"/>
                  </a:lnTo>
                  <a:lnTo>
                    <a:pt x="27501" y="119270"/>
                  </a:lnTo>
                  <a:lnTo>
                    <a:pt x="0" y="98419"/>
                  </a:lnTo>
                  <a:lnTo>
                    <a:pt x="0" y="98419"/>
                  </a:lnTo>
                  <a:lnTo>
                    <a:pt x="28121" y="120000"/>
                  </a:lnTo>
                  <a:lnTo>
                    <a:pt x="120000" y="120000"/>
                  </a:lnTo>
                  <a:lnTo>
                    <a:pt x="12000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1459749" y="1682809"/>
              <a:ext cx="1782600" cy="2262000"/>
            </a:xfrm>
            <a:custGeom>
              <a:rect b="b" l="l" r="r" t="t"/>
              <a:pathLst>
                <a:path extrusionOk="0" h="120000" w="120000">
                  <a:moveTo>
                    <a:pt x="28358" y="120000"/>
                  </a:moveTo>
                  <a:lnTo>
                    <a:pt x="120000" y="1200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0" y="98619"/>
                  </a:lnTo>
                  <a:lnTo>
                    <a:pt x="28358" y="120000"/>
                  </a:lnTo>
                  <a:close/>
                </a:path>
              </a:pathLst>
            </a:custGeom>
            <a:solidFill>
              <a:srgbClr val="FFFC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1478149" y="1840484"/>
              <a:ext cx="1782600" cy="2262000"/>
            </a:xfrm>
            <a:custGeom>
              <a:rect b="b" l="l" r="r" t="t"/>
              <a:pathLst>
                <a:path extrusionOk="0" h="120000" w="120000">
                  <a:moveTo>
                    <a:pt x="28358" y="120000"/>
                  </a:moveTo>
                  <a:lnTo>
                    <a:pt x="120000" y="1200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0" y="98619"/>
                  </a:lnTo>
                  <a:lnTo>
                    <a:pt x="28358" y="12000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" name="Google Shape;178;p16"/>
            <p:cNvSpPr txBox="1"/>
            <p:nvPr/>
          </p:nvSpPr>
          <p:spPr>
            <a:xfrm>
              <a:off x="2409031" y="3647367"/>
              <a:ext cx="627900" cy="78000"/>
            </a:xfrm>
            <a:prstGeom prst="rect">
              <a:avLst/>
            </a:prstGeom>
            <a:solidFill>
              <a:srgbClr val="EB505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9" name="Google Shape;179;p16"/>
            <p:cNvSpPr txBox="1"/>
            <p:nvPr/>
          </p:nvSpPr>
          <p:spPr>
            <a:xfrm>
              <a:off x="1675547" y="2246572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" name="Google Shape;180;p16"/>
            <p:cNvSpPr txBox="1"/>
            <p:nvPr/>
          </p:nvSpPr>
          <p:spPr>
            <a:xfrm>
              <a:off x="1675547" y="2387799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" name="Google Shape;181;p16"/>
            <p:cNvSpPr txBox="1"/>
            <p:nvPr/>
          </p:nvSpPr>
          <p:spPr>
            <a:xfrm>
              <a:off x="1675547" y="2534768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2" name="Google Shape;182;p16"/>
            <p:cNvSpPr txBox="1"/>
            <p:nvPr/>
          </p:nvSpPr>
          <p:spPr>
            <a:xfrm>
              <a:off x="1675547" y="2677144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3" name="Google Shape;183;p16"/>
            <p:cNvSpPr txBox="1"/>
            <p:nvPr/>
          </p:nvSpPr>
          <p:spPr>
            <a:xfrm>
              <a:off x="1675547" y="2822965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4" name="Google Shape;184;p16"/>
            <p:cNvSpPr txBox="1"/>
            <p:nvPr/>
          </p:nvSpPr>
          <p:spPr>
            <a:xfrm>
              <a:off x="1675547" y="2969933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5" name="Google Shape;185;p16"/>
            <p:cNvSpPr txBox="1"/>
            <p:nvPr/>
          </p:nvSpPr>
          <p:spPr>
            <a:xfrm>
              <a:off x="1675547" y="3111161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6" name="Google Shape;186;p16"/>
            <p:cNvSpPr txBox="1"/>
            <p:nvPr/>
          </p:nvSpPr>
          <p:spPr>
            <a:xfrm>
              <a:off x="1675547" y="3258129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7" name="Google Shape;187;p16"/>
            <p:cNvSpPr txBox="1"/>
            <p:nvPr/>
          </p:nvSpPr>
          <p:spPr>
            <a:xfrm>
              <a:off x="1675547" y="3405098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8" name="Google Shape;188;p16"/>
            <p:cNvSpPr txBox="1"/>
            <p:nvPr/>
          </p:nvSpPr>
          <p:spPr>
            <a:xfrm>
              <a:off x="1890200" y="1944605"/>
              <a:ext cx="958500" cy="21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1459749" y="3541733"/>
              <a:ext cx="430500" cy="4029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0" y="0"/>
                  </a:lnTo>
                  <a:lnTo>
                    <a:pt x="11744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BCBC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0" name="Google Shape;190;p16"/>
            <p:cNvSpPr/>
            <p:nvPr/>
          </p:nvSpPr>
          <p:spPr>
            <a:xfrm>
              <a:off x="1459749" y="3541733"/>
              <a:ext cx="430500" cy="4029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0" y="0"/>
                  </a:lnTo>
                  <a:lnTo>
                    <a:pt x="117440" y="119999"/>
                  </a:lnTo>
                  <a:lnTo>
                    <a:pt x="12000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1" name="Google Shape;191;p16"/>
            <p:cNvSpPr/>
            <p:nvPr/>
          </p:nvSpPr>
          <p:spPr>
            <a:xfrm>
              <a:off x="1459749" y="3541733"/>
              <a:ext cx="421200" cy="402900"/>
            </a:xfrm>
            <a:custGeom>
              <a:rect b="b" l="l" r="r" t="t"/>
              <a:pathLst>
                <a:path extrusionOk="0" h="120000" w="120000">
                  <a:moveTo>
                    <a:pt x="114768" y="6837"/>
                  </a:moveTo>
                  <a:lnTo>
                    <a:pt x="0" y="0"/>
                  </a:lnTo>
                  <a:lnTo>
                    <a:pt x="120000" y="119999"/>
                  </a:lnTo>
                  <a:lnTo>
                    <a:pt x="114768" y="6837"/>
                  </a:lnTo>
                  <a:close/>
                </a:path>
              </a:pathLst>
            </a:custGeom>
            <a:solidFill>
              <a:srgbClr val="F2EF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2" name="Google Shape;192;p16"/>
            <p:cNvSpPr txBox="1"/>
            <p:nvPr/>
          </p:nvSpPr>
          <p:spPr>
            <a:xfrm>
              <a:off x="2014166" y="1481876"/>
              <a:ext cx="683100" cy="210000"/>
            </a:xfrm>
            <a:prstGeom prst="rect">
              <a:avLst/>
            </a:prstGeom>
            <a:solidFill>
              <a:srgbClr val="1E1E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93" name="Google Shape;193;p16"/>
            <p:cNvGrpSpPr/>
            <p:nvPr/>
          </p:nvGrpSpPr>
          <p:grpSpPr>
            <a:xfrm>
              <a:off x="1972197" y="1272527"/>
              <a:ext cx="757707" cy="410261"/>
              <a:chOff x="0" y="0"/>
              <a:chExt cx="2147483647" cy="2147483647"/>
            </a:xfrm>
          </p:grpSpPr>
          <p:sp>
            <p:nvSpPr>
              <p:cNvPr id="194" name="Google Shape;194;p16"/>
              <p:cNvSpPr/>
              <p:nvPr/>
            </p:nvSpPr>
            <p:spPr>
              <a:xfrm>
                <a:off x="0" y="0"/>
                <a:ext cx="2147483647" cy="2147483647"/>
              </a:xfrm>
              <a:custGeom>
                <a:rect b="b" l="l" r="r" t="t"/>
                <a:pathLst>
                  <a:path extrusionOk="0" h="120000" w="120000">
                    <a:moveTo>
                      <a:pt x="82634" y="57272"/>
                    </a:moveTo>
                    <a:cubicBezTo>
                      <a:pt x="83353" y="53181"/>
                      <a:pt x="84071" y="49090"/>
                      <a:pt x="84071" y="45000"/>
                    </a:cubicBezTo>
                    <a:cubicBezTo>
                      <a:pt x="84071" y="20454"/>
                      <a:pt x="73293" y="0"/>
                      <a:pt x="59640" y="0"/>
                    </a:cubicBezTo>
                    <a:cubicBezTo>
                      <a:pt x="46706" y="0"/>
                      <a:pt x="35928" y="20454"/>
                      <a:pt x="35928" y="45000"/>
                    </a:cubicBezTo>
                    <a:cubicBezTo>
                      <a:pt x="35928" y="49090"/>
                      <a:pt x="36646" y="53181"/>
                      <a:pt x="36646" y="57272"/>
                    </a:cubicBezTo>
                    <a:cubicBezTo>
                      <a:pt x="0" y="57272"/>
                      <a:pt x="0" y="57272"/>
                      <a:pt x="0" y="57272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57272"/>
                      <a:pt x="120000" y="57272"/>
                      <a:pt x="120000" y="57272"/>
                    </a:cubicBezTo>
                    <a:lnTo>
                      <a:pt x="82634" y="57272"/>
                    </a:lnTo>
                    <a:close/>
                  </a:path>
                </a:pathLst>
              </a:custGeom>
              <a:solidFill>
                <a:srgbClr val="FFB03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600" u="none">
                  <a:solidFill>
                    <a:srgbClr val="445469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95" name="Google Shape;195;p16"/>
              <p:cNvSpPr/>
              <p:nvPr/>
            </p:nvSpPr>
            <p:spPr>
              <a:xfrm>
                <a:off x="822099786" y="340520959"/>
                <a:ext cx="517305783" cy="955657672"/>
              </a:xfrm>
              <a:prstGeom prst="ellipse">
                <a:avLst/>
              </a:prstGeom>
              <a:solidFill>
                <a:srgbClr val="0005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600" u="none">
                  <a:solidFill>
                    <a:srgbClr val="445469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  <p:sp>
        <p:nvSpPr>
          <p:cNvPr id="196" name="Google Shape;196;p16"/>
          <p:cNvSpPr txBox="1"/>
          <p:nvPr>
            <p:ph type="ctrTitle"/>
          </p:nvPr>
        </p:nvSpPr>
        <p:spPr>
          <a:xfrm>
            <a:off x="506450" y="354300"/>
            <a:ext cx="25662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TITLE &gt;</a:t>
            </a:r>
            <a:endParaRPr sz="36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16"/>
          <p:cNvSpPr txBox="1"/>
          <p:nvPr>
            <p:ph idx="1" type="subTitle"/>
          </p:nvPr>
        </p:nvSpPr>
        <p:spPr>
          <a:xfrm>
            <a:off x="2537875" y="432275"/>
            <a:ext cx="4935000" cy="66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“How to make a good presentation”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8" name="Google Shape;1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950" y="2237900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"/>
          <p:cNvSpPr/>
          <p:nvPr/>
        </p:nvSpPr>
        <p:spPr>
          <a:xfrm>
            <a:off x="0" y="477450"/>
            <a:ext cx="9144000" cy="6180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7"/>
          <p:cNvSpPr txBox="1"/>
          <p:nvPr>
            <p:ph type="ctrTitle"/>
          </p:nvPr>
        </p:nvSpPr>
        <p:spPr>
          <a:xfrm>
            <a:off x="794625" y="349100"/>
            <a:ext cx="5819700" cy="8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TOPICS TO TALK ABOUT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5" name="Google Shape;205;p17"/>
          <p:cNvSpPr/>
          <p:nvPr/>
        </p:nvSpPr>
        <p:spPr>
          <a:xfrm>
            <a:off x="-17100" y="4647963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grpSp>
        <p:nvGrpSpPr>
          <p:cNvPr id="207" name="Google Shape;207;p17"/>
          <p:cNvGrpSpPr/>
          <p:nvPr/>
        </p:nvGrpSpPr>
        <p:grpSpPr>
          <a:xfrm>
            <a:off x="3942231" y="1558675"/>
            <a:ext cx="1129892" cy="1614773"/>
            <a:chOff x="1372512" y="1272527"/>
            <a:chExt cx="1980183" cy="2829957"/>
          </a:xfrm>
        </p:grpSpPr>
        <p:sp>
          <p:nvSpPr>
            <p:cNvPr id="208" name="Google Shape;208;p17"/>
            <p:cNvSpPr/>
            <p:nvPr/>
          </p:nvSpPr>
          <p:spPr>
            <a:xfrm>
              <a:off x="1372512" y="1623103"/>
              <a:ext cx="1943400" cy="2454900"/>
            </a:xfrm>
            <a:custGeom>
              <a:rect b="b" l="l" r="r" t="t"/>
              <a:pathLst>
                <a:path extrusionOk="0" h="120000" w="120000">
                  <a:moveTo>
                    <a:pt x="2547" y="0"/>
                  </a:moveTo>
                  <a:cubicBezTo>
                    <a:pt x="849" y="1343"/>
                    <a:pt x="0" y="3358"/>
                    <a:pt x="0" y="5597"/>
                  </a:cubicBezTo>
                  <a:cubicBezTo>
                    <a:pt x="0" y="111268"/>
                    <a:pt x="0" y="111268"/>
                    <a:pt x="0" y="111268"/>
                  </a:cubicBezTo>
                  <a:cubicBezTo>
                    <a:pt x="0" y="116194"/>
                    <a:pt x="5094" y="120000"/>
                    <a:pt x="11037" y="120000"/>
                  </a:cubicBezTo>
                  <a:cubicBezTo>
                    <a:pt x="110660" y="120000"/>
                    <a:pt x="110660" y="120000"/>
                    <a:pt x="110660" y="120000"/>
                  </a:cubicBezTo>
                  <a:cubicBezTo>
                    <a:pt x="114622" y="120000"/>
                    <a:pt x="117735" y="118656"/>
                    <a:pt x="120000" y="116194"/>
                  </a:cubicBezTo>
                  <a:cubicBezTo>
                    <a:pt x="117735" y="118208"/>
                    <a:pt x="114622" y="119552"/>
                    <a:pt x="111226" y="119552"/>
                  </a:cubicBezTo>
                  <a:cubicBezTo>
                    <a:pt x="11886" y="119552"/>
                    <a:pt x="11886" y="119552"/>
                    <a:pt x="11886" y="119552"/>
                  </a:cubicBezTo>
                  <a:cubicBezTo>
                    <a:pt x="5660" y="119552"/>
                    <a:pt x="566" y="115522"/>
                    <a:pt x="566" y="110597"/>
                  </a:cubicBezTo>
                  <a:cubicBezTo>
                    <a:pt x="566" y="4925"/>
                    <a:pt x="566" y="4925"/>
                    <a:pt x="566" y="4925"/>
                  </a:cubicBezTo>
                  <a:cubicBezTo>
                    <a:pt x="566" y="3134"/>
                    <a:pt x="1415" y="1343"/>
                    <a:pt x="2547" y="0"/>
                  </a:cubicBezTo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1381695" y="1546174"/>
              <a:ext cx="1971000" cy="2522700"/>
            </a:xfrm>
            <a:custGeom>
              <a:rect b="b" l="l" r="r" t="t"/>
              <a:pathLst>
                <a:path extrusionOk="0" h="120000" w="120000">
                  <a:moveTo>
                    <a:pt x="120000" y="111288"/>
                  </a:moveTo>
                  <a:cubicBezTo>
                    <a:pt x="120000" y="116079"/>
                    <a:pt x="115255" y="120000"/>
                    <a:pt x="109116" y="120000"/>
                  </a:cubicBezTo>
                  <a:cubicBezTo>
                    <a:pt x="11162" y="120000"/>
                    <a:pt x="11162" y="120000"/>
                    <a:pt x="11162" y="120000"/>
                  </a:cubicBezTo>
                  <a:cubicBezTo>
                    <a:pt x="5023" y="120000"/>
                    <a:pt x="0" y="116079"/>
                    <a:pt x="0" y="111288"/>
                  </a:cubicBezTo>
                  <a:cubicBezTo>
                    <a:pt x="0" y="8493"/>
                    <a:pt x="0" y="8493"/>
                    <a:pt x="0" y="8493"/>
                  </a:cubicBezTo>
                  <a:cubicBezTo>
                    <a:pt x="0" y="3702"/>
                    <a:pt x="5023" y="0"/>
                    <a:pt x="11162" y="0"/>
                  </a:cubicBezTo>
                  <a:cubicBezTo>
                    <a:pt x="109116" y="0"/>
                    <a:pt x="109116" y="0"/>
                    <a:pt x="109116" y="0"/>
                  </a:cubicBezTo>
                  <a:cubicBezTo>
                    <a:pt x="115255" y="0"/>
                    <a:pt x="120000" y="3702"/>
                    <a:pt x="120000" y="8493"/>
                  </a:cubicBezTo>
                  <a:cubicBezTo>
                    <a:pt x="120000" y="111288"/>
                    <a:pt x="120000" y="111288"/>
                    <a:pt x="120000" y="111288"/>
                  </a:cubicBezTo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1473524" y="1691994"/>
              <a:ext cx="1778100" cy="2266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19380" y="0"/>
                  </a:lnTo>
                  <a:lnTo>
                    <a:pt x="119380" y="119270"/>
                  </a:lnTo>
                  <a:lnTo>
                    <a:pt x="27501" y="119270"/>
                  </a:lnTo>
                  <a:lnTo>
                    <a:pt x="0" y="98419"/>
                  </a:lnTo>
                  <a:lnTo>
                    <a:pt x="0" y="98419"/>
                  </a:lnTo>
                  <a:lnTo>
                    <a:pt x="28121" y="120000"/>
                  </a:lnTo>
                  <a:lnTo>
                    <a:pt x="12000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1473524" y="1691994"/>
              <a:ext cx="1778100" cy="2266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19380" y="0"/>
                  </a:lnTo>
                  <a:lnTo>
                    <a:pt x="119380" y="119270"/>
                  </a:lnTo>
                  <a:lnTo>
                    <a:pt x="27501" y="119270"/>
                  </a:lnTo>
                  <a:lnTo>
                    <a:pt x="0" y="98419"/>
                  </a:lnTo>
                  <a:lnTo>
                    <a:pt x="0" y="98419"/>
                  </a:lnTo>
                  <a:lnTo>
                    <a:pt x="28121" y="120000"/>
                  </a:lnTo>
                  <a:lnTo>
                    <a:pt x="120000" y="120000"/>
                  </a:lnTo>
                  <a:lnTo>
                    <a:pt x="12000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1459749" y="1682809"/>
              <a:ext cx="1782600" cy="2262000"/>
            </a:xfrm>
            <a:custGeom>
              <a:rect b="b" l="l" r="r" t="t"/>
              <a:pathLst>
                <a:path extrusionOk="0" h="120000" w="120000">
                  <a:moveTo>
                    <a:pt x="28358" y="120000"/>
                  </a:moveTo>
                  <a:lnTo>
                    <a:pt x="120000" y="1200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0" y="98619"/>
                  </a:lnTo>
                  <a:lnTo>
                    <a:pt x="28358" y="120000"/>
                  </a:lnTo>
                  <a:close/>
                </a:path>
              </a:pathLst>
            </a:custGeom>
            <a:solidFill>
              <a:srgbClr val="FFFC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1478149" y="1840484"/>
              <a:ext cx="1782600" cy="2262000"/>
            </a:xfrm>
            <a:custGeom>
              <a:rect b="b" l="l" r="r" t="t"/>
              <a:pathLst>
                <a:path extrusionOk="0" h="120000" w="120000">
                  <a:moveTo>
                    <a:pt x="28358" y="120000"/>
                  </a:moveTo>
                  <a:lnTo>
                    <a:pt x="120000" y="1200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0" y="98619"/>
                  </a:lnTo>
                  <a:lnTo>
                    <a:pt x="28358" y="12000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4" name="Google Shape;214;p17"/>
            <p:cNvSpPr txBox="1"/>
            <p:nvPr/>
          </p:nvSpPr>
          <p:spPr>
            <a:xfrm>
              <a:off x="2409031" y="3647367"/>
              <a:ext cx="627900" cy="78000"/>
            </a:xfrm>
            <a:prstGeom prst="rect">
              <a:avLst/>
            </a:prstGeom>
            <a:solidFill>
              <a:srgbClr val="EB505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5" name="Google Shape;215;p17"/>
            <p:cNvSpPr txBox="1"/>
            <p:nvPr/>
          </p:nvSpPr>
          <p:spPr>
            <a:xfrm>
              <a:off x="1675547" y="2246572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6" name="Google Shape;216;p17"/>
            <p:cNvSpPr txBox="1"/>
            <p:nvPr/>
          </p:nvSpPr>
          <p:spPr>
            <a:xfrm>
              <a:off x="1675547" y="2387799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7" name="Google Shape;217;p17"/>
            <p:cNvSpPr txBox="1"/>
            <p:nvPr/>
          </p:nvSpPr>
          <p:spPr>
            <a:xfrm>
              <a:off x="1675547" y="2534768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8" name="Google Shape;218;p17"/>
            <p:cNvSpPr txBox="1"/>
            <p:nvPr/>
          </p:nvSpPr>
          <p:spPr>
            <a:xfrm>
              <a:off x="1675547" y="2677144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9" name="Google Shape;219;p17"/>
            <p:cNvSpPr txBox="1"/>
            <p:nvPr/>
          </p:nvSpPr>
          <p:spPr>
            <a:xfrm>
              <a:off x="1675547" y="2822965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0" name="Google Shape;220;p17"/>
            <p:cNvSpPr txBox="1"/>
            <p:nvPr/>
          </p:nvSpPr>
          <p:spPr>
            <a:xfrm>
              <a:off x="1675547" y="2969933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1" name="Google Shape;221;p17"/>
            <p:cNvSpPr txBox="1"/>
            <p:nvPr/>
          </p:nvSpPr>
          <p:spPr>
            <a:xfrm>
              <a:off x="1675547" y="3111161"/>
              <a:ext cx="1361400" cy="414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2" name="Google Shape;222;p17"/>
            <p:cNvSpPr txBox="1"/>
            <p:nvPr/>
          </p:nvSpPr>
          <p:spPr>
            <a:xfrm>
              <a:off x="1675547" y="3258129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3" name="Google Shape;223;p17"/>
            <p:cNvSpPr txBox="1"/>
            <p:nvPr/>
          </p:nvSpPr>
          <p:spPr>
            <a:xfrm>
              <a:off x="1675547" y="3405098"/>
              <a:ext cx="1361400" cy="36600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4" name="Google Shape;224;p17"/>
            <p:cNvSpPr txBox="1"/>
            <p:nvPr/>
          </p:nvSpPr>
          <p:spPr>
            <a:xfrm>
              <a:off x="1890200" y="1944605"/>
              <a:ext cx="958500" cy="21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1459749" y="3541733"/>
              <a:ext cx="430500" cy="4029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0" y="0"/>
                  </a:lnTo>
                  <a:lnTo>
                    <a:pt x="11744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BCBC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6" name="Google Shape;226;p17"/>
            <p:cNvSpPr/>
            <p:nvPr/>
          </p:nvSpPr>
          <p:spPr>
            <a:xfrm>
              <a:off x="1459749" y="3541733"/>
              <a:ext cx="430500" cy="4029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0" y="0"/>
                  </a:lnTo>
                  <a:lnTo>
                    <a:pt x="117440" y="119999"/>
                  </a:lnTo>
                  <a:lnTo>
                    <a:pt x="12000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1459749" y="3541733"/>
              <a:ext cx="421200" cy="402900"/>
            </a:xfrm>
            <a:custGeom>
              <a:rect b="b" l="l" r="r" t="t"/>
              <a:pathLst>
                <a:path extrusionOk="0" h="120000" w="120000">
                  <a:moveTo>
                    <a:pt x="114768" y="6837"/>
                  </a:moveTo>
                  <a:lnTo>
                    <a:pt x="0" y="0"/>
                  </a:lnTo>
                  <a:lnTo>
                    <a:pt x="120000" y="119999"/>
                  </a:lnTo>
                  <a:lnTo>
                    <a:pt x="114768" y="6837"/>
                  </a:lnTo>
                  <a:close/>
                </a:path>
              </a:pathLst>
            </a:custGeom>
            <a:solidFill>
              <a:srgbClr val="F2EF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8" name="Google Shape;228;p17"/>
            <p:cNvSpPr txBox="1"/>
            <p:nvPr/>
          </p:nvSpPr>
          <p:spPr>
            <a:xfrm>
              <a:off x="2014166" y="1481876"/>
              <a:ext cx="683100" cy="210000"/>
            </a:xfrm>
            <a:prstGeom prst="rect">
              <a:avLst/>
            </a:prstGeom>
            <a:solidFill>
              <a:srgbClr val="1E1E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229" name="Google Shape;229;p17"/>
            <p:cNvGrpSpPr/>
            <p:nvPr/>
          </p:nvGrpSpPr>
          <p:grpSpPr>
            <a:xfrm>
              <a:off x="1972197" y="1272527"/>
              <a:ext cx="757707" cy="410261"/>
              <a:chOff x="0" y="0"/>
              <a:chExt cx="2147483647" cy="2147483647"/>
            </a:xfrm>
          </p:grpSpPr>
          <p:sp>
            <p:nvSpPr>
              <p:cNvPr id="230" name="Google Shape;230;p17"/>
              <p:cNvSpPr/>
              <p:nvPr/>
            </p:nvSpPr>
            <p:spPr>
              <a:xfrm>
                <a:off x="0" y="0"/>
                <a:ext cx="2147483647" cy="2147483647"/>
              </a:xfrm>
              <a:custGeom>
                <a:rect b="b" l="l" r="r" t="t"/>
                <a:pathLst>
                  <a:path extrusionOk="0" h="120000" w="120000">
                    <a:moveTo>
                      <a:pt x="82634" y="57272"/>
                    </a:moveTo>
                    <a:cubicBezTo>
                      <a:pt x="83353" y="53181"/>
                      <a:pt x="84071" y="49090"/>
                      <a:pt x="84071" y="45000"/>
                    </a:cubicBezTo>
                    <a:cubicBezTo>
                      <a:pt x="84071" y="20454"/>
                      <a:pt x="73293" y="0"/>
                      <a:pt x="59640" y="0"/>
                    </a:cubicBezTo>
                    <a:cubicBezTo>
                      <a:pt x="46706" y="0"/>
                      <a:pt x="35928" y="20454"/>
                      <a:pt x="35928" y="45000"/>
                    </a:cubicBezTo>
                    <a:cubicBezTo>
                      <a:pt x="35928" y="49090"/>
                      <a:pt x="36646" y="53181"/>
                      <a:pt x="36646" y="57272"/>
                    </a:cubicBezTo>
                    <a:cubicBezTo>
                      <a:pt x="0" y="57272"/>
                      <a:pt x="0" y="57272"/>
                      <a:pt x="0" y="57272"/>
                    </a:cubicBezTo>
                    <a:cubicBezTo>
                      <a:pt x="0" y="120000"/>
                      <a:pt x="0" y="120000"/>
                      <a:pt x="0" y="120000"/>
                    </a:cubicBezTo>
                    <a:cubicBezTo>
                      <a:pt x="120000" y="120000"/>
                      <a:pt x="120000" y="120000"/>
                      <a:pt x="120000" y="120000"/>
                    </a:cubicBezTo>
                    <a:cubicBezTo>
                      <a:pt x="120000" y="57272"/>
                      <a:pt x="120000" y="57272"/>
                      <a:pt x="120000" y="57272"/>
                    </a:cubicBezTo>
                    <a:lnTo>
                      <a:pt x="82634" y="57272"/>
                    </a:lnTo>
                    <a:close/>
                  </a:path>
                </a:pathLst>
              </a:custGeom>
              <a:solidFill>
                <a:srgbClr val="FFB03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600" u="none">
                  <a:solidFill>
                    <a:srgbClr val="445469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31" name="Google Shape;231;p17"/>
              <p:cNvSpPr/>
              <p:nvPr/>
            </p:nvSpPr>
            <p:spPr>
              <a:xfrm>
                <a:off x="822099786" y="340520959"/>
                <a:ext cx="517305783" cy="955657672"/>
              </a:xfrm>
              <a:prstGeom prst="ellipse">
                <a:avLst/>
              </a:prstGeom>
              <a:solidFill>
                <a:srgbClr val="0005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600" u="none">
                  <a:solidFill>
                    <a:srgbClr val="445469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  <p:grpSp>
        <p:nvGrpSpPr>
          <p:cNvPr id="232" name="Google Shape;232;p17"/>
          <p:cNvGrpSpPr/>
          <p:nvPr/>
        </p:nvGrpSpPr>
        <p:grpSpPr>
          <a:xfrm>
            <a:off x="676875" y="1623100"/>
            <a:ext cx="2664000" cy="780138"/>
            <a:chOff x="699475" y="1448588"/>
            <a:chExt cx="2664000" cy="780138"/>
          </a:xfrm>
        </p:grpSpPr>
        <p:sp>
          <p:nvSpPr>
            <p:cNvPr id="233" name="Google Shape;233;p17"/>
            <p:cNvSpPr txBox="1"/>
            <p:nvPr/>
          </p:nvSpPr>
          <p:spPr>
            <a:xfrm>
              <a:off x="699475" y="1875625"/>
              <a:ext cx="2664000" cy="35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209550" lvl="0" marL="3429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aleway"/>
                <a:buChar char="•"/>
              </a:pPr>
              <a:r>
                <a:rPr lang="en-GB" sz="1100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Choose a clean background to avoid distracting</a:t>
              </a:r>
              <a:endParaRPr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 flipH="1" rot="-5400000">
              <a:off x="1244282" y="904338"/>
              <a:ext cx="264300" cy="13539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5239"/>
                    <a:pt x="120000" y="11703"/>
                  </a:cubicBezTo>
                  <a:lnTo>
                    <a:pt x="120000" y="119999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0" y="119999"/>
                  </a:lnTo>
                  <a:lnTo>
                    <a:pt x="0" y="11703"/>
                  </a:lnTo>
                  <a:cubicBezTo>
                    <a:pt x="0" y="5239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1EA185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5" name="Google Shape;235;p17"/>
            <p:cNvSpPr/>
            <p:nvPr/>
          </p:nvSpPr>
          <p:spPr>
            <a:xfrm flipH="1" rot="5400000">
              <a:off x="2138382" y="1358978"/>
              <a:ext cx="264300" cy="4443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15982"/>
                    <a:pt x="120000" y="35698"/>
                  </a:cubicBezTo>
                  <a:lnTo>
                    <a:pt x="120000" y="12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0" y="35698"/>
                  </a:lnTo>
                  <a:cubicBezTo>
                    <a:pt x="0" y="1598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6" name="Google Shape;236;p17"/>
            <p:cNvSpPr txBox="1"/>
            <p:nvPr/>
          </p:nvSpPr>
          <p:spPr>
            <a:xfrm>
              <a:off x="877450" y="1448588"/>
              <a:ext cx="11523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lang="en-GB" sz="1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Background</a:t>
              </a:r>
              <a:endParaRPr sz="1000"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37" name="Google Shape;237;p17"/>
            <p:cNvSpPr txBox="1"/>
            <p:nvPr/>
          </p:nvSpPr>
          <p:spPr>
            <a:xfrm>
              <a:off x="2048375" y="1449150"/>
              <a:ext cx="3237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</a:rPr>
                <a:t>1</a:t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38" name="Google Shape;238;p17"/>
          <p:cNvGrpSpPr/>
          <p:nvPr/>
        </p:nvGrpSpPr>
        <p:grpSpPr>
          <a:xfrm>
            <a:off x="556350" y="2698163"/>
            <a:ext cx="2724300" cy="784348"/>
            <a:chOff x="669325" y="2331475"/>
            <a:chExt cx="2724300" cy="784348"/>
          </a:xfrm>
        </p:grpSpPr>
        <p:sp>
          <p:nvSpPr>
            <p:cNvPr id="239" name="Google Shape;239;p17"/>
            <p:cNvSpPr/>
            <p:nvPr/>
          </p:nvSpPr>
          <p:spPr>
            <a:xfrm flipH="1" rot="5400000">
              <a:off x="2170282" y="2241878"/>
              <a:ext cx="264300" cy="4443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15982"/>
                    <a:pt x="120000" y="35698"/>
                  </a:cubicBezTo>
                  <a:lnTo>
                    <a:pt x="120000" y="12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0" y="35698"/>
                  </a:lnTo>
                  <a:cubicBezTo>
                    <a:pt x="0" y="1598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0" name="Google Shape;240;p17"/>
            <p:cNvSpPr txBox="1"/>
            <p:nvPr/>
          </p:nvSpPr>
          <p:spPr>
            <a:xfrm>
              <a:off x="2080275" y="2332050"/>
              <a:ext cx="3237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</a:rPr>
                <a:t>2</a:t>
              </a:r>
              <a:endParaRPr>
                <a:solidFill>
                  <a:srgbClr val="FFFFFF"/>
                </a:solidFill>
              </a:endParaRPr>
            </a:p>
          </p:txBody>
        </p:sp>
        <p:grpSp>
          <p:nvGrpSpPr>
            <p:cNvPr id="241" name="Google Shape;241;p17"/>
            <p:cNvGrpSpPr/>
            <p:nvPr/>
          </p:nvGrpSpPr>
          <p:grpSpPr>
            <a:xfrm>
              <a:off x="669325" y="2331475"/>
              <a:ext cx="2724300" cy="784348"/>
              <a:chOff x="669325" y="2331475"/>
              <a:chExt cx="2724300" cy="784348"/>
            </a:xfrm>
          </p:grpSpPr>
          <p:sp>
            <p:nvSpPr>
              <p:cNvPr id="242" name="Google Shape;242;p17"/>
              <p:cNvSpPr/>
              <p:nvPr/>
            </p:nvSpPr>
            <p:spPr>
              <a:xfrm flipH="1" rot="-5400000">
                <a:off x="1276182" y="1787238"/>
                <a:ext cx="264300" cy="1353900"/>
              </a:xfrm>
              <a:custGeom>
                <a:rect b="b" l="l" r="r" t="t"/>
                <a:pathLst>
                  <a:path extrusionOk="0" h="120000" w="120000">
                    <a:moveTo>
                      <a:pt x="60000" y="0"/>
                    </a:moveTo>
                    <a:lnTo>
                      <a:pt x="60000" y="0"/>
                    </a:lnTo>
                    <a:cubicBezTo>
                      <a:pt x="93137" y="0"/>
                      <a:pt x="120000" y="5239"/>
                      <a:pt x="120000" y="11703"/>
                    </a:cubicBezTo>
                    <a:lnTo>
                      <a:pt x="120000" y="119999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0" y="119999"/>
                    </a:lnTo>
                    <a:lnTo>
                      <a:pt x="0" y="11703"/>
                    </a:lnTo>
                    <a:cubicBezTo>
                      <a:pt x="0" y="5239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109700" lIns="219400" spcFirstLastPara="1" rIns="219400" wrap="square" tIns="109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600" u="none">
                  <a:solidFill>
                    <a:srgbClr val="445469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43" name="Google Shape;243;p17"/>
              <p:cNvSpPr txBox="1"/>
              <p:nvPr/>
            </p:nvSpPr>
            <p:spPr>
              <a:xfrm>
                <a:off x="909350" y="2331475"/>
                <a:ext cx="1011000" cy="26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9700" lIns="219400" spcFirstLastPara="1" rIns="219400" wrap="square" tIns="109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Lato"/>
                  <a:buNone/>
                </a:pPr>
                <a:r>
                  <a:rPr lang="en-GB" sz="1000">
                    <a:solidFill>
                      <a:srgbClr val="FFFFFF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Idea</a:t>
                </a:r>
                <a:endParaRPr sz="1000">
                  <a:latin typeface="Raleway"/>
                  <a:ea typeface="Raleway"/>
                  <a:cs typeface="Raleway"/>
                  <a:sym typeface="Raleway"/>
                </a:endParaRPr>
              </a:p>
            </p:txBody>
          </p:sp>
          <p:sp>
            <p:nvSpPr>
              <p:cNvPr id="244" name="Google Shape;244;p17"/>
              <p:cNvSpPr txBox="1"/>
              <p:nvPr/>
            </p:nvSpPr>
            <p:spPr>
              <a:xfrm>
                <a:off x="669325" y="2793323"/>
                <a:ext cx="2724300" cy="32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-209550" lvl="0" marL="342900" rtl="0" algn="l">
                  <a:lnSpc>
                    <a:spcPct val="115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Raleway"/>
                  <a:buChar char="•"/>
                </a:pPr>
                <a:r>
                  <a:rPr lang="en-GB" sz="1100">
                    <a:solidFill>
                      <a:schemeClr val="dk1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Transmit only one idea per slide .</a:t>
                </a:r>
                <a:endParaRPr sz="1100">
                  <a:latin typeface="Raleway"/>
                  <a:ea typeface="Raleway"/>
                  <a:cs typeface="Raleway"/>
                  <a:sym typeface="Raleway"/>
                </a:endParaRPr>
              </a:p>
            </p:txBody>
          </p:sp>
        </p:grpSp>
      </p:grpSp>
      <p:grpSp>
        <p:nvGrpSpPr>
          <p:cNvPr id="245" name="Google Shape;245;p17"/>
          <p:cNvGrpSpPr/>
          <p:nvPr/>
        </p:nvGrpSpPr>
        <p:grpSpPr>
          <a:xfrm>
            <a:off x="3652807" y="3920325"/>
            <a:ext cx="1793200" cy="264875"/>
            <a:chOff x="2767682" y="3495075"/>
            <a:chExt cx="1793200" cy="264875"/>
          </a:xfrm>
        </p:grpSpPr>
        <p:sp>
          <p:nvSpPr>
            <p:cNvPr id="246" name="Google Shape;246;p17"/>
            <p:cNvSpPr/>
            <p:nvPr/>
          </p:nvSpPr>
          <p:spPr>
            <a:xfrm flipH="1" rot="-5400000">
              <a:off x="3312482" y="2950838"/>
              <a:ext cx="264300" cy="13539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5239"/>
                    <a:pt x="120000" y="11703"/>
                  </a:cubicBezTo>
                  <a:lnTo>
                    <a:pt x="120000" y="119999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0" y="119999"/>
                  </a:lnTo>
                  <a:lnTo>
                    <a:pt x="0" y="11703"/>
                  </a:lnTo>
                  <a:cubicBezTo>
                    <a:pt x="0" y="5239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 flipH="1" rot="5400000">
              <a:off x="4206582" y="3405478"/>
              <a:ext cx="264300" cy="4443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15982"/>
                    <a:pt x="120000" y="35698"/>
                  </a:cubicBezTo>
                  <a:lnTo>
                    <a:pt x="120000" y="12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0" y="35698"/>
                  </a:lnTo>
                  <a:cubicBezTo>
                    <a:pt x="0" y="1598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8" name="Google Shape;248;p17"/>
            <p:cNvSpPr txBox="1"/>
            <p:nvPr/>
          </p:nvSpPr>
          <p:spPr>
            <a:xfrm>
              <a:off x="2945650" y="3495075"/>
              <a:ext cx="10110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lang="en-GB" sz="1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Línes</a:t>
              </a:r>
              <a:endParaRPr sz="1000"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49" name="Google Shape;249;p17"/>
            <p:cNvSpPr txBox="1"/>
            <p:nvPr/>
          </p:nvSpPr>
          <p:spPr>
            <a:xfrm>
              <a:off x="4116575" y="3495650"/>
              <a:ext cx="3237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</a:rPr>
                <a:t>3</a:t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50" name="Google Shape;250;p17"/>
          <p:cNvSpPr txBox="1"/>
          <p:nvPr/>
        </p:nvSpPr>
        <p:spPr>
          <a:xfrm>
            <a:off x="2956550" y="4185200"/>
            <a:ext cx="32160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Do not overload slides, just 6 or 7 lines</a:t>
            </a: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100"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51" name="Google Shape;251;p17"/>
          <p:cNvGrpSpPr/>
          <p:nvPr/>
        </p:nvGrpSpPr>
        <p:grpSpPr>
          <a:xfrm>
            <a:off x="6217825" y="1652763"/>
            <a:ext cx="2724300" cy="617712"/>
            <a:chOff x="5722225" y="1448863"/>
            <a:chExt cx="2724300" cy="617712"/>
          </a:xfrm>
        </p:grpSpPr>
        <p:sp>
          <p:nvSpPr>
            <p:cNvPr id="252" name="Google Shape;252;p17"/>
            <p:cNvSpPr/>
            <p:nvPr/>
          </p:nvSpPr>
          <p:spPr>
            <a:xfrm flipH="1" rot="-5400000">
              <a:off x="6287707" y="904625"/>
              <a:ext cx="264300" cy="13539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5239"/>
                    <a:pt x="120000" y="11703"/>
                  </a:cubicBezTo>
                  <a:lnTo>
                    <a:pt x="120000" y="119999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0" y="119999"/>
                  </a:lnTo>
                  <a:lnTo>
                    <a:pt x="0" y="11703"/>
                  </a:lnTo>
                  <a:cubicBezTo>
                    <a:pt x="0" y="5239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3" name="Google Shape;253;p17"/>
            <p:cNvSpPr/>
            <p:nvPr/>
          </p:nvSpPr>
          <p:spPr>
            <a:xfrm flipH="1" rot="5400000">
              <a:off x="7181807" y="1359265"/>
              <a:ext cx="264300" cy="4443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15982"/>
                    <a:pt x="120000" y="35698"/>
                  </a:cubicBezTo>
                  <a:lnTo>
                    <a:pt x="120000" y="12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0" y="35698"/>
                  </a:lnTo>
                  <a:cubicBezTo>
                    <a:pt x="0" y="1598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4" name="Google Shape;254;p17"/>
            <p:cNvSpPr txBox="1"/>
            <p:nvPr/>
          </p:nvSpPr>
          <p:spPr>
            <a:xfrm>
              <a:off x="5920875" y="1448863"/>
              <a:ext cx="10110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lang="en-GB" sz="1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Words</a:t>
              </a:r>
              <a:endParaRPr sz="1000"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55" name="Google Shape;255;p17"/>
            <p:cNvSpPr txBox="1"/>
            <p:nvPr/>
          </p:nvSpPr>
          <p:spPr>
            <a:xfrm>
              <a:off x="7091800" y="1449438"/>
              <a:ext cx="3237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</a:rPr>
                <a:t>4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6" name="Google Shape;256;p17"/>
            <p:cNvSpPr txBox="1"/>
            <p:nvPr/>
          </p:nvSpPr>
          <p:spPr>
            <a:xfrm>
              <a:off x="5722225" y="1713475"/>
              <a:ext cx="2724300" cy="35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209550" lvl="0" marL="342900" rtl="0" algn="l">
                <a:lnSpc>
                  <a:spcPct val="115000"/>
                </a:lnSpc>
                <a:spcBef>
                  <a:spcPts val="64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aleway"/>
                <a:buChar char="•"/>
              </a:pPr>
              <a:r>
                <a:rPr lang="en-GB" sz="1100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Each line no more than 7 words.</a:t>
              </a:r>
              <a:endParaRPr sz="11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57" name="Google Shape;257;p17"/>
          <p:cNvGrpSpPr/>
          <p:nvPr/>
        </p:nvGrpSpPr>
        <p:grpSpPr>
          <a:xfrm>
            <a:off x="6136282" y="2770600"/>
            <a:ext cx="2682268" cy="1195175"/>
            <a:chOff x="6158882" y="2390550"/>
            <a:chExt cx="2682268" cy="1195175"/>
          </a:xfrm>
        </p:grpSpPr>
        <p:sp>
          <p:nvSpPr>
            <p:cNvPr id="258" name="Google Shape;258;p17"/>
            <p:cNvSpPr/>
            <p:nvPr/>
          </p:nvSpPr>
          <p:spPr>
            <a:xfrm flipH="1" rot="-5400000">
              <a:off x="6703682" y="1846313"/>
              <a:ext cx="264300" cy="13539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5239"/>
                    <a:pt x="120000" y="11703"/>
                  </a:cubicBezTo>
                  <a:lnTo>
                    <a:pt x="120000" y="119999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0" y="119999"/>
                  </a:lnTo>
                  <a:lnTo>
                    <a:pt x="0" y="11703"/>
                  </a:lnTo>
                  <a:cubicBezTo>
                    <a:pt x="0" y="5239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1EA185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9" name="Google Shape;259;p17"/>
            <p:cNvSpPr/>
            <p:nvPr/>
          </p:nvSpPr>
          <p:spPr>
            <a:xfrm flipH="1" rot="5400000">
              <a:off x="7597782" y="2300953"/>
              <a:ext cx="264300" cy="4443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0"/>
                  </a:lnTo>
                  <a:cubicBezTo>
                    <a:pt x="93137" y="0"/>
                    <a:pt x="120000" y="15982"/>
                    <a:pt x="120000" y="35698"/>
                  </a:cubicBezTo>
                  <a:lnTo>
                    <a:pt x="120000" y="12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0" y="35698"/>
                  </a:lnTo>
                  <a:cubicBezTo>
                    <a:pt x="0" y="1598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0" name="Google Shape;260;p17"/>
            <p:cNvSpPr txBox="1"/>
            <p:nvPr/>
          </p:nvSpPr>
          <p:spPr>
            <a:xfrm>
              <a:off x="6336850" y="2390550"/>
              <a:ext cx="10785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9700" lIns="219400" spcFirstLastPara="1" rIns="219400" wrap="square" tIns="109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Lato"/>
                <a:buNone/>
              </a:pPr>
              <a:r>
                <a:rPr lang="en-GB" sz="1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Audience</a:t>
              </a:r>
              <a:endParaRPr sz="1000"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61" name="Google Shape;261;p17"/>
            <p:cNvSpPr txBox="1"/>
            <p:nvPr/>
          </p:nvSpPr>
          <p:spPr>
            <a:xfrm>
              <a:off x="7507775" y="2391125"/>
              <a:ext cx="3237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</a:rPr>
                <a:t>5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2" name="Google Shape;262;p17"/>
            <p:cNvSpPr txBox="1"/>
            <p:nvPr/>
          </p:nvSpPr>
          <p:spPr>
            <a:xfrm>
              <a:off x="6177150" y="2655425"/>
              <a:ext cx="2664000" cy="93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209550" lvl="0" marL="342900" rtl="0" algn="l">
                <a:lnSpc>
                  <a:spcPct val="115000"/>
                </a:lnSpc>
                <a:spcBef>
                  <a:spcPts val="64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aleway"/>
                <a:buChar char="•"/>
              </a:pPr>
              <a:r>
                <a:rPr lang="en-GB" sz="1100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Is preferable that the audience listen to your, rather that read to the presentation.</a:t>
              </a:r>
              <a:endParaRPr sz="11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cxnSp>
        <p:nvCxnSpPr>
          <p:cNvPr id="263" name="Google Shape;263;p17"/>
          <p:cNvCxnSpPr/>
          <p:nvPr/>
        </p:nvCxnSpPr>
        <p:spPr>
          <a:xfrm>
            <a:off x="2703525" y="1749150"/>
            <a:ext cx="1077000" cy="203400"/>
          </a:xfrm>
          <a:prstGeom prst="straightConnector1">
            <a:avLst/>
          </a:prstGeom>
          <a:noFill/>
          <a:ln cap="flat" cmpd="sng" w="12700">
            <a:solidFill>
              <a:srgbClr val="3D4C5F"/>
            </a:solidFill>
            <a:prstDash val="solid"/>
            <a:miter lim="8000"/>
            <a:headEnd len="med" w="med" type="triangle"/>
            <a:tailEnd len="sm" w="sm" type="none"/>
          </a:ln>
        </p:spPr>
      </p:cxnSp>
      <p:cxnSp>
        <p:nvCxnSpPr>
          <p:cNvPr id="264" name="Google Shape;264;p17"/>
          <p:cNvCxnSpPr/>
          <p:nvPr/>
        </p:nvCxnSpPr>
        <p:spPr>
          <a:xfrm flipH="1" rot="10800000">
            <a:off x="2613150" y="2660275"/>
            <a:ext cx="1152300" cy="128100"/>
          </a:xfrm>
          <a:prstGeom prst="straightConnector1">
            <a:avLst/>
          </a:prstGeom>
          <a:noFill/>
          <a:ln cap="flat" cmpd="sng" w="12700">
            <a:solidFill>
              <a:srgbClr val="3D4C5F"/>
            </a:solidFill>
            <a:prstDash val="solid"/>
            <a:miter lim="8000"/>
            <a:headEnd len="med" w="med" type="triangle"/>
            <a:tailEnd len="sm" w="sm" type="none"/>
          </a:ln>
        </p:spPr>
      </p:cxnSp>
      <p:cxnSp>
        <p:nvCxnSpPr>
          <p:cNvPr id="265" name="Google Shape;265;p17"/>
          <p:cNvCxnSpPr/>
          <p:nvPr/>
        </p:nvCxnSpPr>
        <p:spPr>
          <a:xfrm flipH="1">
            <a:off x="5241475" y="1816925"/>
            <a:ext cx="903600" cy="158100"/>
          </a:xfrm>
          <a:prstGeom prst="straightConnector1">
            <a:avLst/>
          </a:prstGeom>
          <a:noFill/>
          <a:ln cap="flat" cmpd="sng" w="12700">
            <a:solidFill>
              <a:srgbClr val="3D4C5F"/>
            </a:solidFill>
            <a:prstDash val="solid"/>
            <a:miter lim="8000"/>
            <a:headEnd len="med" w="med" type="triangle"/>
            <a:tailEnd len="sm" w="sm" type="none"/>
          </a:ln>
        </p:spPr>
      </p:cxnSp>
      <p:cxnSp>
        <p:nvCxnSpPr>
          <p:cNvPr id="266" name="Google Shape;266;p17"/>
          <p:cNvCxnSpPr/>
          <p:nvPr/>
        </p:nvCxnSpPr>
        <p:spPr>
          <a:xfrm rot="10800000">
            <a:off x="5233825" y="2743050"/>
            <a:ext cx="723000" cy="113100"/>
          </a:xfrm>
          <a:prstGeom prst="straightConnector1">
            <a:avLst/>
          </a:prstGeom>
          <a:noFill/>
          <a:ln cap="flat" cmpd="sng" w="12700">
            <a:solidFill>
              <a:srgbClr val="3D4C5F"/>
            </a:solidFill>
            <a:prstDash val="solid"/>
            <a:miter lim="8000"/>
            <a:headEnd len="med" w="med" type="triangle"/>
            <a:tailEnd len="sm" w="sm" type="none"/>
          </a:ln>
        </p:spPr>
      </p:cxnSp>
      <p:cxnSp>
        <p:nvCxnSpPr>
          <p:cNvPr id="267" name="Google Shape;267;p17"/>
          <p:cNvCxnSpPr/>
          <p:nvPr/>
        </p:nvCxnSpPr>
        <p:spPr>
          <a:xfrm rot="10800000">
            <a:off x="4557950" y="3234225"/>
            <a:ext cx="13200" cy="593400"/>
          </a:xfrm>
          <a:prstGeom prst="straightConnector1">
            <a:avLst/>
          </a:prstGeom>
          <a:noFill/>
          <a:ln cap="flat" cmpd="sng" w="12700">
            <a:solidFill>
              <a:srgbClr val="3D4C5F"/>
            </a:solidFill>
            <a:prstDash val="solid"/>
            <a:miter lim="8000"/>
            <a:headEnd len="med" w="med" type="triangl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8"/>
          <p:cNvSpPr/>
          <p:nvPr/>
        </p:nvSpPr>
        <p:spPr>
          <a:xfrm>
            <a:off x="0" y="736200"/>
            <a:ext cx="9144000" cy="874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8"/>
          <p:cNvSpPr txBox="1"/>
          <p:nvPr>
            <p:ph idx="1" type="subTitle"/>
          </p:nvPr>
        </p:nvSpPr>
        <p:spPr>
          <a:xfrm>
            <a:off x="645300" y="2002900"/>
            <a:ext cx="3461400" cy="196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Define the main idea that will be the focus of your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Use icons or illustrations to attract the attention of your audience.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sp>
        <p:nvSpPr>
          <p:cNvPr id="276" name="Google Shape;276;p18"/>
          <p:cNvSpPr txBox="1"/>
          <p:nvPr>
            <p:ph type="ctrTitle"/>
          </p:nvPr>
        </p:nvSpPr>
        <p:spPr>
          <a:xfrm>
            <a:off x="645300" y="729450"/>
            <a:ext cx="32007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THE IDEA</a:t>
            </a:r>
            <a:endParaRPr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77" name="Google Shape;277;p18"/>
          <p:cNvGrpSpPr/>
          <p:nvPr/>
        </p:nvGrpSpPr>
        <p:grpSpPr>
          <a:xfrm>
            <a:off x="4249219" y="729455"/>
            <a:ext cx="4463400" cy="3684593"/>
            <a:chOff x="4301919" y="409893"/>
            <a:chExt cx="4463400" cy="3684593"/>
          </a:xfrm>
        </p:grpSpPr>
        <p:sp>
          <p:nvSpPr>
            <p:cNvPr id="278" name="Google Shape;278;p18"/>
            <p:cNvSpPr/>
            <p:nvPr/>
          </p:nvSpPr>
          <p:spPr>
            <a:xfrm>
              <a:off x="4359242" y="481759"/>
              <a:ext cx="4406077" cy="3612727"/>
            </a:xfrm>
            <a:custGeom>
              <a:rect b="b" l="l" r="r" t="t"/>
              <a:pathLst>
                <a:path extrusionOk="0" h="120000" w="120000">
                  <a:moveTo>
                    <a:pt x="112723" y="60000"/>
                  </a:moveTo>
                  <a:cubicBezTo>
                    <a:pt x="105446" y="93130"/>
                    <a:pt x="75950" y="120000"/>
                    <a:pt x="46843" y="120000"/>
                  </a:cubicBezTo>
                  <a:cubicBezTo>
                    <a:pt x="17736" y="120000"/>
                    <a:pt x="0" y="93130"/>
                    <a:pt x="7276" y="60000"/>
                  </a:cubicBezTo>
                  <a:cubicBezTo>
                    <a:pt x="14553" y="26869"/>
                    <a:pt x="44049" y="0"/>
                    <a:pt x="73156" y="0"/>
                  </a:cubicBezTo>
                  <a:cubicBezTo>
                    <a:pt x="102263" y="0"/>
                    <a:pt x="120000" y="26869"/>
                    <a:pt x="112723" y="60000"/>
                  </a:cubicBezTo>
                  <a:close/>
                </a:path>
              </a:pathLst>
            </a:custGeom>
            <a:solidFill>
              <a:srgbClr val="222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4301919" y="409893"/>
              <a:ext cx="4406078" cy="3612727"/>
            </a:xfrm>
            <a:custGeom>
              <a:rect b="b" l="l" r="r" t="t"/>
              <a:pathLst>
                <a:path extrusionOk="0" h="120000" w="120000">
                  <a:moveTo>
                    <a:pt x="112723" y="60000"/>
                  </a:moveTo>
                  <a:cubicBezTo>
                    <a:pt x="105446" y="93130"/>
                    <a:pt x="75950" y="120000"/>
                    <a:pt x="46843" y="120000"/>
                  </a:cubicBezTo>
                  <a:cubicBezTo>
                    <a:pt x="17736" y="120000"/>
                    <a:pt x="0" y="93130"/>
                    <a:pt x="7276" y="60000"/>
                  </a:cubicBezTo>
                  <a:cubicBezTo>
                    <a:pt x="14553" y="26869"/>
                    <a:pt x="44049" y="0"/>
                    <a:pt x="73156" y="0"/>
                  </a:cubicBezTo>
                  <a:cubicBezTo>
                    <a:pt x="102263" y="0"/>
                    <a:pt x="120000" y="26869"/>
                    <a:pt x="112723" y="60000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4719695" y="752713"/>
              <a:ext cx="3571497" cy="2928057"/>
            </a:xfrm>
            <a:custGeom>
              <a:rect b="b" l="l" r="r" t="t"/>
              <a:pathLst>
                <a:path extrusionOk="0" h="120000" w="120000">
                  <a:moveTo>
                    <a:pt x="112705" y="59951"/>
                  </a:moveTo>
                  <a:cubicBezTo>
                    <a:pt x="105410" y="93105"/>
                    <a:pt x="75911" y="120000"/>
                    <a:pt x="46813" y="120000"/>
                  </a:cubicBezTo>
                  <a:cubicBezTo>
                    <a:pt x="17715" y="120000"/>
                    <a:pt x="0" y="93105"/>
                    <a:pt x="7294" y="59951"/>
                  </a:cubicBezTo>
                  <a:cubicBezTo>
                    <a:pt x="14589" y="26797"/>
                    <a:pt x="44088" y="0"/>
                    <a:pt x="73186" y="0"/>
                  </a:cubicBezTo>
                  <a:cubicBezTo>
                    <a:pt x="102284" y="0"/>
                    <a:pt x="120000" y="26797"/>
                    <a:pt x="112705" y="5995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4952873" y="944032"/>
              <a:ext cx="3104172" cy="2543475"/>
            </a:xfrm>
            <a:custGeom>
              <a:rect b="b" l="l" r="r" t="t"/>
              <a:pathLst>
                <a:path extrusionOk="0" h="120000" w="120000">
                  <a:moveTo>
                    <a:pt x="112713" y="60000"/>
                  </a:moveTo>
                  <a:cubicBezTo>
                    <a:pt x="105426" y="93208"/>
                    <a:pt x="75910" y="120000"/>
                    <a:pt x="46856" y="120000"/>
                  </a:cubicBezTo>
                  <a:cubicBezTo>
                    <a:pt x="17709" y="120000"/>
                    <a:pt x="0" y="93208"/>
                    <a:pt x="7286" y="60000"/>
                  </a:cubicBezTo>
                  <a:cubicBezTo>
                    <a:pt x="14573" y="26904"/>
                    <a:pt x="44089" y="0"/>
                    <a:pt x="73143" y="0"/>
                  </a:cubicBezTo>
                  <a:cubicBezTo>
                    <a:pt x="102290" y="0"/>
                    <a:pt x="120000" y="26904"/>
                    <a:pt x="112713" y="6000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5274463" y="1204304"/>
              <a:ext cx="2460019" cy="2022932"/>
            </a:xfrm>
            <a:custGeom>
              <a:rect b="b" l="l" r="r" t="t"/>
              <a:pathLst>
                <a:path extrusionOk="0" h="120000" w="120000">
                  <a:moveTo>
                    <a:pt x="112667" y="60000"/>
                  </a:moveTo>
                  <a:cubicBezTo>
                    <a:pt x="105334" y="93113"/>
                    <a:pt x="75887" y="120000"/>
                    <a:pt x="46789" y="120000"/>
                  </a:cubicBezTo>
                  <a:cubicBezTo>
                    <a:pt x="17691" y="120000"/>
                    <a:pt x="0" y="93113"/>
                    <a:pt x="7332" y="60000"/>
                  </a:cubicBezTo>
                  <a:cubicBezTo>
                    <a:pt x="14665" y="26886"/>
                    <a:pt x="44112" y="0"/>
                    <a:pt x="73210" y="0"/>
                  </a:cubicBezTo>
                  <a:cubicBezTo>
                    <a:pt x="102308" y="0"/>
                    <a:pt x="120000" y="26886"/>
                    <a:pt x="112667" y="6000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5539820" y="1416947"/>
              <a:ext cx="1930440" cy="1598787"/>
            </a:xfrm>
            <a:custGeom>
              <a:rect b="b" l="l" r="r" t="t"/>
              <a:pathLst>
                <a:path extrusionOk="0" h="120000" w="120000">
                  <a:moveTo>
                    <a:pt x="112583" y="60000"/>
                  </a:moveTo>
                  <a:cubicBezTo>
                    <a:pt x="105315" y="93134"/>
                    <a:pt x="75797" y="120000"/>
                    <a:pt x="46724" y="120000"/>
                  </a:cubicBezTo>
                  <a:cubicBezTo>
                    <a:pt x="17651" y="120000"/>
                    <a:pt x="0" y="93134"/>
                    <a:pt x="7416" y="60000"/>
                  </a:cubicBezTo>
                  <a:cubicBezTo>
                    <a:pt x="14684" y="26865"/>
                    <a:pt x="44202" y="0"/>
                    <a:pt x="73275" y="0"/>
                  </a:cubicBezTo>
                  <a:cubicBezTo>
                    <a:pt x="102348" y="0"/>
                    <a:pt x="120000" y="26865"/>
                    <a:pt x="112583" y="60000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5800083" y="1624817"/>
              <a:ext cx="1409751" cy="1182877"/>
            </a:xfrm>
            <a:custGeom>
              <a:rect b="b" l="l" r="r" t="t"/>
              <a:pathLst>
                <a:path extrusionOk="0" h="120000" w="120000">
                  <a:moveTo>
                    <a:pt x="112690" y="60000"/>
                  </a:moveTo>
                  <a:cubicBezTo>
                    <a:pt x="105177" y="93145"/>
                    <a:pt x="75532" y="120000"/>
                    <a:pt x="46497" y="120000"/>
                  </a:cubicBezTo>
                  <a:cubicBezTo>
                    <a:pt x="17461" y="120000"/>
                    <a:pt x="0" y="93145"/>
                    <a:pt x="7309" y="60000"/>
                  </a:cubicBezTo>
                  <a:cubicBezTo>
                    <a:pt x="14822" y="26854"/>
                    <a:pt x="44467" y="0"/>
                    <a:pt x="73502" y="0"/>
                  </a:cubicBezTo>
                  <a:cubicBezTo>
                    <a:pt x="102538" y="0"/>
                    <a:pt x="120000" y="26854"/>
                    <a:pt x="112690" y="6000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600" u="none">
                <a:solidFill>
                  <a:srgbClr val="4454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285" name="Google Shape;285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699596">
              <a:off x="6166825" y="1860627"/>
              <a:ext cx="641500" cy="641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9"/>
          <p:cNvSpPr txBox="1"/>
          <p:nvPr/>
        </p:nvSpPr>
        <p:spPr>
          <a:xfrm>
            <a:off x="4570850" y="9030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THE MARKET</a:t>
            </a:r>
            <a:endParaRPr sz="3000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1" name="Google Shape;291;p19"/>
          <p:cNvSpPr txBox="1"/>
          <p:nvPr/>
        </p:nvSpPr>
        <p:spPr>
          <a:xfrm>
            <a:off x="4365650" y="193442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132.000.000 CITIZENS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80 % MOBILE USERS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b="1" lang="en-GB" sz="18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2.640 Millones $</a:t>
            </a:r>
            <a:endParaRPr b="1" sz="18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2" name="Google Shape;292;p1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cxnSp>
        <p:nvCxnSpPr>
          <p:cNvPr id="294" name="Google Shape;294;p19"/>
          <p:cNvCxnSpPr/>
          <p:nvPr/>
        </p:nvCxnSpPr>
        <p:spPr>
          <a:xfrm>
            <a:off x="4645250" y="318265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Free stock photo of city, people, walking, blur" id="295" name="Google Shape;295;p19"/>
          <p:cNvPicPr preferRelativeResize="0"/>
          <p:nvPr/>
        </p:nvPicPr>
        <p:blipFill rotWithShape="1">
          <a:blip r:embed="rId3">
            <a:alphaModFix/>
          </a:blip>
          <a:srcRect b="0" l="0" r="39555" t="20710"/>
          <a:stretch/>
        </p:blipFill>
        <p:spPr>
          <a:xfrm>
            <a:off x="0" y="0"/>
            <a:ext cx="3893400" cy="464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9"/>
          <p:cNvSpPr/>
          <p:nvPr/>
        </p:nvSpPr>
        <p:spPr>
          <a:xfrm>
            <a:off x="0" y="225"/>
            <a:ext cx="3893400" cy="4647300"/>
          </a:xfrm>
          <a:prstGeom prst="rect">
            <a:avLst/>
          </a:prstGeom>
          <a:solidFill>
            <a:srgbClr val="76A5AF">
              <a:alpha val="640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"/>
          <p:cNvSpPr txBox="1"/>
          <p:nvPr>
            <p:ph idx="1" type="body"/>
          </p:nvPr>
        </p:nvSpPr>
        <p:spPr>
          <a:xfrm>
            <a:off x="311700" y="2330525"/>
            <a:ext cx="3999900" cy="213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Text Size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2" name="Google Shape;302;p20"/>
          <p:cNvSpPr txBox="1"/>
          <p:nvPr>
            <p:ph idx="2" type="body"/>
          </p:nvPr>
        </p:nvSpPr>
        <p:spPr>
          <a:xfrm>
            <a:off x="4463525" y="2339801"/>
            <a:ext cx="3999900" cy="176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Margins around text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texts, images or graphics should not be next to the edge of the slide. The edges should be wide around the texts.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3" name="Google Shape;303;p2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cxnSp>
        <p:nvCxnSpPr>
          <p:cNvPr id="305" name="Google Shape;305;p20"/>
          <p:cNvCxnSpPr/>
          <p:nvPr/>
        </p:nvCxnSpPr>
        <p:spPr>
          <a:xfrm>
            <a:off x="4572000" y="1747275"/>
            <a:ext cx="0" cy="254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6" name="Google Shape;306;p20"/>
          <p:cNvSpPr/>
          <p:nvPr/>
        </p:nvSpPr>
        <p:spPr>
          <a:xfrm>
            <a:off x="4890903" y="1716704"/>
            <a:ext cx="668700" cy="623100"/>
          </a:xfrm>
          <a:custGeom>
            <a:rect b="b" l="l" r="r" t="t"/>
            <a:pathLst>
              <a:path extrusionOk="0" h="120000" w="120000">
                <a:moveTo>
                  <a:pt x="115653" y="44110"/>
                </a:moveTo>
                <a:lnTo>
                  <a:pt x="115653" y="44110"/>
                </a:lnTo>
                <a:cubicBezTo>
                  <a:pt x="70503" y="33675"/>
                  <a:pt x="70503" y="33675"/>
                  <a:pt x="70503" y="33675"/>
                </a:cubicBezTo>
                <a:cubicBezTo>
                  <a:pt x="64225" y="4031"/>
                  <a:pt x="64225" y="4031"/>
                  <a:pt x="64225" y="4031"/>
                </a:cubicBezTo>
                <a:cubicBezTo>
                  <a:pt x="62052" y="1897"/>
                  <a:pt x="59879" y="0"/>
                  <a:pt x="57706" y="0"/>
                </a:cubicBezTo>
                <a:cubicBezTo>
                  <a:pt x="4104" y="14466"/>
                  <a:pt x="4104" y="14466"/>
                  <a:pt x="4104" y="14466"/>
                </a:cubicBezTo>
                <a:cubicBezTo>
                  <a:pt x="0" y="16837"/>
                  <a:pt x="0" y="18972"/>
                  <a:pt x="0" y="21106"/>
                </a:cubicBezTo>
                <a:cubicBezTo>
                  <a:pt x="19074" y="92490"/>
                  <a:pt x="19074" y="92490"/>
                  <a:pt x="19074" y="92490"/>
                </a:cubicBezTo>
                <a:cubicBezTo>
                  <a:pt x="19074" y="94624"/>
                  <a:pt x="23420" y="94624"/>
                  <a:pt x="25835" y="94624"/>
                </a:cubicBezTo>
                <a:cubicBezTo>
                  <a:pt x="47082" y="88221"/>
                  <a:pt x="47082" y="88221"/>
                  <a:pt x="47082" y="88221"/>
                </a:cubicBezTo>
                <a:cubicBezTo>
                  <a:pt x="42736" y="100790"/>
                  <a:pt x="42736" y="100790"/>
                  <a:pt x="42736" y="100790"/>
                </a:cubicBezTo>
                <a:cubicBezTo>
                  <a:pt x="42736" y="102924"/>
                  <a:pt x="44909" y="105059"/>
                  <a:pt x="47082" y="105059"/>
                </a:cubicBezTo>
                <a:cubicBezTo>
                  <a:pt x="96096" y="117628"/>
                  <a:pt x="96096" y="117628"/>
                  <a:pt x="96096" y="117628"/>
                </a:cubicBezTo>
                <a:cubicBezTo>
                  <a:pt x="98269" y="119762"/>
                  <a:pt x="100442" y="117628"/>
                  <a:pt x="102857" y="115494"/>
                </a:cubicBezTo>
                <a:cubicBezTo>
                  <a:pt x="119758" y="50276"/>
                  <a:pt x="119758" y="50276"/>
                  <a:pt x="119758" y="50276"/>
                </a:cubicBezTo>
                <a:cubicBezTo>
                  <a:pt x="119758" y="48379"/>
                  <a:pt x="117826" y="44110"/>
                  <a:pt x="115653" y="44110"/>
                </a:cubicBezTo>
                <a:close/>
                <a:moveTo>
                  <a:pt x="8450" y="23003"/>
                </a:moveTo>
                <a:lnTo>
                  <a:pt x="8450" y="23003"/>
                </a:lnTo>
                <a:cubicBezTo>
                  <a:pt x="55533" y="10434"/>
                  <a:pt x="55533" y="10434"/>
                  <a:pt x="55533" y="10434"/>
                </a:cubicBezTo>
                <a:cubicBezTo>
                  <a:pt x="74849" y="73517"/>
                  <a:pt x="74849" y="73517"/>
                  <a:pt x="74849" y="73517"/>
                </a:cubicBezTo>
                <a:cubicBezTo>
                  <a:pt x="28008" y="86324"/>
                  <a:pt x="28008" y="86324"/>
                  <a:pt x="28008" y="86324"/>
                </a:cubicBezTo>
                <a:lnTo>
                  <a:pt x="8450" y="23003"/>
                </a:lnTo>
                <a:close/>
                <a:moveTo>
                  <a:pt x="93923" y="109328"/>
                </a:moveTo>
                <a:lnTo>
                  <a:pt x="93923" y="109328"/>
                </a:lnTo>
                <a:cubicBezTo>
                  <a:pt x="53601" y="98893"/>
                  <a:pt x="53601" y="98893"/>
                  <a:pt x="53601" y="98893"/>
                </a:cubicBezTo>
                <a:cubicBezTo>
                  <a:pt x="55533" y="86324"/>
                  <a:pt x="55533" y="86324"/>
                  <a:pt x="55533" y="86324"/>
                </a:cubicBezTo>
                <a:cubicBezTo>
                  <a:pt x="79195" y="79683"/>
                  <a:pt x="79195" y="79683"/>
                  <a:pt x="79195" y="79683"/>
                </a:cubicBezTo>
                <a:cubicBezTo>
                  <a:pt x="81126" y="79683"/>
                  <a:pt x="83299" y="77549"/>
                  <a:pt x="83299" y="75652"/>
                </a:cubicBezTo>
                <a:cubicBezTo>
                  <a:pt x="74849" y="41976"/>
                  <a:pt x="74849" y="41976"/>
                  <a:pt x="74849" y="41976"/>
                </a:cubicBezTo>
                <a:cubicBezTo>
                  <a:pt x="108893" y="50276"/>
                  <a:pt x="108893" y="50276"/>
                  <a:pt x="108893" y="50276"/>
                </a:cubicBezTo>
                <a:lnTo>
                  <a:pt x="93923" y="109328"/>
                </a:lnTo>
                <a:close/>
              </a:path>
            </a:pathLst>
          </a:custGeom>
          <a:solidFill>
            <a:srgbClr val="F29B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>
              <a:solidFill>
                <a:srgbClr val="44546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56350" y="1661851"/>
            <a:ext cx="668700" cy="66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0"/>
          <p:cNvSpPr/>
          <p:nvPr/>
        </p:nvSpPr>
        <p:spPr>
          <a:xfrm>
            <a:off x="0" y="604675"/>
            <a:ext cx="9144000" cy="874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0"/>
          <p:cNvSpPr txBox="1"/>
          <p:nvPr>
            <p:ph type="title"/>
          </p:nvPr>
        </p:nvSpPr>
        <p:spPr>
          <a:xfrm>
            <a:off x="692250" y="604675"/>
            <a:ext cx="8140200" cy="8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Two Column Text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"/>
          <p:cNvSpPr/>
          <p:nvPr/>
        </p:nvSpPr>
        <p:spPr>
          <a:xfrm>
            <a:off x="0" y="604675"/>
            <a:ext cx="9144000" cy="874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"/>
          <p:cNvSpPr txBox="1"/>
          <p:nvPr>
            <p:ph type="title"/>
          </p:nvPr>
        </p:nvSpPr>
        <p:spPr>
          <a:xfrm>
            <a:off x="311700" y="604675"/>
            <a:ext cx="8520600" cy="8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Infographic Diagram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6" name="Google Shape;316;p21"/>
          <p:cNvSpPr/>
          <p:nvPr/>
        </p:nvSpPr>
        <p:spPr>
          <a:xfrm>
            <a:off x="1220300" y="1963850"/>
            <a:ext cx="2463300" cy="2319900"/>
          </a:xfrm>
          <a:prstGeom prst="flowChartConnector">
            <a:avLst/>
          </a:prstGeom>
          <a:solidFill>
            <a:srgbClr val="E6B8AF"/>
          </a:solidFill>
          <a:ln cap="flat" cmpd="sng" w="1524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7" name="Google Shape;317;p21"/>
          <p:cNvSpPr/>
          <p:nvPr/>
        </p:nvSpPr>
        <p:spPr>
          <a:xfrm>
            <a:off x="3340353" y="1963850"/>
            <a:ext cx="2463300" cy="2319900"/>
          </a:xfrm>
          <a:prstGeom prst="flowChartConnector">
            <a:avLst/>
          </a:prstGeom>
          <a:solidFill>
            <a:srgbClr val="C9DAF8"/>
          </a:solidFill>
          <a:ln cap="flat" cmpd="sng" w="11430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5460405" y="1963850"/>
            <a:ext cx="2463300" cy="2319900"/>
          </a:xfrm>
          <a:prstGeom prst="flowChartConnector">
            <a:avLst/>
          </a:prstGeom>
          <a:solidFill>
            <a:srgbClr val="D9EAD3"/>
          </a:solidFill>
          <a:ln cap="flat" cmpd="sng" w="1524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9" name="Google Shape;319;p2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