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Nunito"/>
      <p:regular r:id="rId29"/>
      <p:bold r:id="rId30"/>
      <p:italic r:id="rId31"/>
      <p:boldItalic r:id="rId32"/>
    </p:embeddedFont>
    <p:embeddedFont>
      <p:font typeface="Abril Fatface"/>
      <p:regular r:id="rId33"/>
    </p:embeddedFont>
    <p:embeddedFont>
      <p:font typeface="Poppins"/>
      <p:regular r:id="rId34"/>
      <p:bold r:id="rId35"/>
      <p:italic r:id="rId36"/>
      <p:boldItalic r:id="rId37"/>
    </p:embeddedFont>
    <p:embeddedFont>
      <p:font typeface="Antic Slab"/>
      <p:regular r:id="rId38"/>
    </p:embeddedFont>
    <p:embeddedFont>
      <p:font typeface="Nerko One"/>
      <p:regular r:id="rId39"/>
    </p:embeddedFont>
    <p:embeddedFont>
      <p:font typeface="Homemade Apple"/>
      <p:regular r:id="rId40"/>
    </p:embeddedFont>
    <p:embeddedFont>
      <p:font typeface="Imperial Script"/>
      <p:regular r:id="rId4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5.xml"/><Relationship Id="rId41" Type="http://schemas.openxmlformats.org/officeDocument/2006/relationships/font" Target="fonts/ImperialScript-regular.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Nunito-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Nunito-italic.fntdata"/><Relationship Id="rId30" Type="http://schemas.openxmlformats.org/officeDocument/2006/relationships/font" Target="fonts/Nunito-bold.fntdata"/><Relationship Id="rId11" Type="http://schemas.openxmlformats.org/officeDocument/2006/relationships/slide" Target="slides/slide6.xml"/><Relationship Id="rId33" Type="http://schemas.openxmlformats.org/officeDocument/2006/relationships/font" Target="fonts/AbrilFatface-regular.fntdata"/><Relationship Id="rId10" Type="http://schemas.openxmlformats.org/officeDocument/2006/relationships/slide" Target="slides/slide5.xml"/><Relationship Id="rId32" Type="http://schemas.openxmlformats.org/officeDocument/2006/relationships/font" Target="fonts/Nunito-boldItalic.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39" Type="http://schemas.openxmlformats.org/officeDocument/2006/relationships/font" Target="fonts/NerkoOne-regular.fntdata"/><Relationship Id="rId16" Type="http://schemas.openxmlformats.org/officeDocument/2006/relationships/slide" Target="slides/slide11.xml"/><Relationship Id="rId38" Type="http://schemas.openxmlformats.org/officeDocument/2006/relationships/font" Target="fonts/AnticSlab-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9" name="Shape 2699"/>
        <p:cNvGrpSpPr/>
        <p:nvPr/>
      </p:nvGrpSpPr>
      <p:grpSpPr>
        <a:xfrm>
          <a:off x="0" y="0"/>
          <a:ext cx="0" cy="0"/>
          <a:chOff x="0" y="0"/>
          <a:chExt cx="0" cy="0"/>
        </a:xfrm>
      </p:grpSpPr>
      <p:sp>
        <p:nvSpPr>
          <p:cNvPr id="2700" name="Google Shape;2700;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1" name="Google Shape;2701;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5" name="Shape 2705"/>
        <p:cNvGrpSpPr/>
        <p:nvPr/>
      </p:nvGrpSpPr>
      <p:grpSpPr>
        <a:xfrm>
          <a:off x="0" y="0"/>
          <a:ext cx="0" cy="0"/>
          <a:chOff x="0" y="0"/>
          <a:chExt cx="0" cy="0"/>
        </a:xfrm>
      </p:grpSpPr>
      <p:sp>
        <p:nvSpPr>
          <p:cNvPr id="2706" name="Google Shape;270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7" name="Google Shape;270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2" name="Shape 2712"/>
        <p:cNvGrpSpPr/>
        <p:nvPr/>
      </p:nvGrpSpPr>
      <p:grpSpPr>
        <a:xfrm>
          <a:off x="0" y="0"/>
          <a:ext cx="0" cy="0"/>
          <a:chOff x="0" y="0"/>
          <a:chExt cx="0" cy="0"/>
        </a:xfrm>
      </p:grpSpPr>
      <p:sp>
        <p:nvSpPr>
          <p:cNvPr id="2713" name="Google Shape;2713;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4" name="Google Shape;2714;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29" name="Shape 2729"/>
        <p:cNvGrpSpPr/>
        <p:nvPr/>
      </p:nvGrpSpPr>
      <p:grpSpPr>
        <a:xfrm>
          <a:off x="0" y="0"/>
          <a:ext cx="0" cy="0"/>
          <a:chOff x="0" y="0"/>
          <a:chExt cx="0" cy="0"/>
        </a:xfrm>
      </p:grpSpPr>
      <p:sp>
        <p:nvSpPr>
          <p:cNvPr id="2730" name="Google Shape;2730;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31" name="Google Shape;2731;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85" name="Shape 2785"/>
        <p:cNvGrpSpPr/>
        <p:nvPr/>
      </p:nvGrpSpPr>
      <p:grpSpPr>
        <a:xfrm>
          <a:off x="0" y="0"/>
          <a:ext cx="0" cy="0"/>
          <a:chOff x="0" y="0"/>
          <a:chExt cx="0" cy="0"/>
        </a:xfrm>
      </p:grpSpPr>
      <p:sp>
        <p:nvSpPr>
          <p:cNvPr id="2786" name="Google Shape;2786;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87" name="Google Shape;2787;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2" name="Shape 2792"/>
        <p:cNvGrpSpPr/>
        <p:nvPr/>
      </p:nvGrpSpPr>
      <p:grpSpPr>
        <a:xfrm>
          <a:off x="0" y="0"/>
          <a:ext cx="0" cy="0"/>
          <a:chOff x="0" y="0"/>
          <a:chExt cx="0" cy="0"/>
        </a:xfrm>
      </p:grpSpPr>
      <p:sp>
        <p:nvSpPr>
          <p:cNvPr id="2793" name="Google Shape;2793;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94" name="Google Shape;2794;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8" name="Shape 2798"/>
        <p:cNvGrpSpPr/>
        <p:nvPr/>
      </p:nvGrpSpPr>
      <p:grpSpPr>
        <a:xfrm>
          <a:off x="0" y="0"/>
          <a:ext cx="0" cy="0"/>
          <a:chOff x="0" y="0"/>
          <a:chExt cx="0" cy="0"/>
        </a:xfrm>
      </p:grpSpPr>
      <p:sp>
        <p:nvSpPr>
          <p:cNvPr id="2799" name="Google Shape;2799;g295586584a6_0_346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00" name="Google Shape;2800;g295586584a6_0_346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9" name="Shape 2809"/>
        <p:cNvGrpSpPr/>
        <p:nvPr/>
      </p:nvGrpSpPr>
      <p:grpSpPr>
        <a:xfrm>
          <a:off x="0" y="0"/>
          <a:ext cx="0" cy="0"/>
          <a:chOff x="0" y="0"/>
          <a:chExt cx="0" cy="0"/>
        </a:xfrm>
      </p:grpSpPr>
      <p:sp>
        <p:nvSpPr>
          <p:cNvPr id="2810" name="Google Shape;2810;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1" name="Google Shape;2811;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5" name="Shape 3025"/>
        <p:cNvGrpSpPr/>
        <p:nvPr/>
      </p:nvGrpSpPr>
      <p:grpSpPr>
        <a:xfrm>
          <a:off x="0" y="0"/>
          <a:ext cx="0" cy="0"/>
          <a:chOff x="0" y="0"/>
          <a:chExt cx="0" cy="0"/>
        </a:xfrm>
      </p:grpSpPr>
      <p:sp>
        <p:nvSpPr>
          <p:cNvPr id="3026" name="Google Shape;3026;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27" name="Google Shape;3027;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34" name="Shape 3034"/>
        <p:cNvGrpSpPr/>
        <p:nvPr/>
      </p:nvGrpSpPr>
      <p:grpSpPr>
        <a:xfrm>
          <a:off x="0" y="0"/>
          <a:ext cx="0" cy="0"/>
          <a:chOff x="0" y="0"/>
          <a:chExt cx="0" cy="0"/>
        </a:xfrm>
      </p:grpSpPr>
      <p:sp>
        <p:nvSpPr>
          <p:cNvPr id="3035" name="Google Shape;3035;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36" name="Google Shape;3036;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41" name="Shape 3041"/>
        <p:cNvGrpSpPr/>
        <p:nvPr/>
      </p:nvGrpSpPr>
      <p:grpSpPr>
        <a:xfrm>
          <a:off x="0" y="0"/>
          <a:ext cx="0" cy="0"/>
          <a:chOff x="0" y="0"/>
          <a:chExt cx="0" cy="0"/>
        </a:xfrm>
      </p:grpSpPr>
      <p:sp>
        <p:nvSpPr>
          <p:cNvPr id="3042" name="Google Shape;3042;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43" name="Google Shape;3043;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24" name="Shape 3124"/>
        <p:cNvGrpSpPr/>
        <p:nvPr/>
      </p:nvGrpSpPr>
      <p:grpSpPr>
        <a:xfrm>
          <a:off x="0" y="0"/>
          <a:ext cx="0" cy="0"/>
          <a:chOff x="0" y="0"/>
          <a:chExt cx="0" cy="0"/>
        </a:xfrm>
      </p:grpSpPr>
      <p:sp>
        <p:nvSpPr>
          <p:cNvPr id="3125" name="Google Shape;3125;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26" name="Google Shape;3126;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29" name="Shape 3129"/>
        <p:cNvGrpSpPr/>
        <p:nvPr/>
      </p:nvGrpSpPr>
      <p:grpSpPr>
        <a:xfrm>
          <a:off x="0" y="0"/>
          <a:ext cx="0" cy="0"/>
          <a:chOff x="0" y="0"/>
          <a:chExt cx="0" cy="0"/>
        </a:xfrm>
      </p:grpSpPr>
      <p:sp>
        <p:nvSpPr>
          <p:cNvPr id="3130" name="Google Shape;3130;g295586584a6_0_34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31" name="Google Shape;3131;g295586584a6_0_34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62" name="Shape 3162"/>
        <p:cNvGrpSpPr/>
        <p:nvPr/>
      </p:nvGrpSpPr>
      <p:grpSpPr>
        <a:xfrm>
          <a:off x="0" y="0"/>
          <a:ext cx="0" cy="0"/>
          <a:chOff x="0" y="0"/>
          <a:chExt cx="0" cy="0"/>
        </a:xfrm>
      </p:grpSpPr>
      <p:sp>
        <p:nvSpPr>
          <p:cNvPr id="3163" name="Google Shape;316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4" name="Google Shape;316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79" name="Shape 3179"/>
        <p:cNvGrpSpPr/>
        <p:nvPr/>
      </p:nvGrpSpPr>
      <p:grpSpPr>
        <a:xfrm>
          <a:off x="0" y="0"/>
          <a:ext cx="0" cy="0"/>
          <a:chOff x="0" y="0"/>
          <a:chExt cx="0" cy="0"/>
        </a:xfrm>
      </p:grpSpPr>
      <p:sp>
        <p:nvSpPr>
          <p:cNvPr id="3180" name="Google Shape;3180;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81" name="Google Shape;3181;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01" name="Shape 3201"/>
        <p:cNvGrpSpPr/>
        <p:nvPr/>
      </p:nvGrpSpPr>
      <p:grpSpPr>
        <a:xfrm>
          <a:off x="0" y="0"/>
          <a:ext cx="0" cy="0"/>
          <a:chOff x="0" y="0"/>
          <a:chExt cx="0" cy="0"/>
        </a:xfrm>
      </p:grpSpPr>
      <p:sp>
        <p:nvSpPr>
          <p:cNvPr id="3202" name="Google Shape;3202;g295586584a6_0_355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03" name="Google Shape;3203;g295586584a6_0_355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18" name="Shape 3218"/>
        <p:cNvGrpSpPr/>
        <p:nvPr/>
      </p:nvGrpSpPr>
      <p:grpSpPr>
        <a:xfrm>
          <a:off x="0" y="0"/>
          <a:ext cx="0" cy="0"/>
          <a:chOff x="0" y="0"/>
          <a:chExt cx="0" cy="0"/>
        </a:xfrm>
      </p:grpSpPr>
      <p:sp>
        <p:nvSpPr>
          <p:cNvPr id="3219" name="Google Shape;3219;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20" name="Google Shape;3220;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31" name="Shape 3231"/>
        <p:cNvGrpSpPr/>
        <p:nvPr/>
      </p:nvGrpSpPr>
      <p:grpSpPr>
        <a:xfrm>
          <a:off x="0" y="0"/>
          <a:ext cx="0" cy="0"/>
          <a:chOff x="0" y="0"/>
          <a:chExt cx="0" cy="0"/>
        </a:xfrm>
      </p:grpSpPr>
      <p:sp>
        <p:nvSpPr>
          <p:cNvPr id="3232" name="Google Shape;3232;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33" name="Google Shape;3233;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5" name="Shape 3265"/>
        <p:cNvGrpSpPr/>
        <p:nvPr/>
      </p:nvGrpSpPr>
      <p:grpSpPr>
        <a:xfrm>
          <a:off x="0" y="0"/>
          <a:ext cx="0" cy="0"/>
          <a:chOff x="0" y="0"/>
          <a:chExt cx="0" cy="0"/>
        </a:xfrm>
      </p:grpSpPr>
      <p:sp>
        <p:nvSpPr>
          <p:cNvPr id="3266" name="Google Shape;3266;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67" name="Google Shape;3267;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77" name="Shape 3277"/>
        <p:cNvGrpSpPr/>
        <p:nvPr/>
      </p:nvGrpSpPr>
      <p:grpSpPr>
        <a:xfrm>
          <a:off x="0" y="0"/>
          <a:ext cx="0" cy="0"/>
          <a:chOff x="0" y="0"/>
          <a:chExt cx="0" cy="0"/>
        </a:xfrm>
      </p:grpSpPr>
      <p:sp>
        <p:nvSpPr>
          <p:cNvPr id="3278" name="Google Shape;3278;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79" name="Google Shape;3279;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90" name="Shape 3290"/>
        <p:cNvGrpSpPr/>
        <p:nvPr/>
      </p:nvGrpSpPr>
      <p:grpSpPr>
        <a:xfrm>
          <a:off x="0" y="0"/>
          <a:ext cx="0" cy="0"/>
          <a:chOff x="0" y="0"/>
          <a:chExt cx="0" cy="0"/>
        </a:xfrm>
      </p:grpSpPr>
      <p:sp>
        <p:nvSpPr>
          <p:cNvPr id="3291" name="Google Shape;3291;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92" name="Google Shape;3292;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96" name="Shape 3296"/>
        <p:cNvGrpSpPr/>
        <p:nvPr/>
      </p:nvGrpSpPr>
      <p:grpSpPr>
        <a:xfrm>
          <a:off x="0" y="0"/>
          <a:ext cx="0" cy="0"/>
          <a:chOff x="0" y="0"/>
          <a:chExt cx="0" cy="0"/>
        </a:xfrm>
      </p:grpSpPr>
      <p:sp>
        <p:nvSpPr>
          <p:cNvPr id="3297" name="Google Shape;3297;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98" name="Google Shape;3298;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97" name="Shape 3597"/>
        <p:cNvGrpSpPr/>
        <p:nvPr/>
      </p:nvGrpSpPr>
      <p:grpSpPr>
        <a:xfrm>
          <a:off x="0" y="0"/>
          <a:ext cx="0" cy="0"/>
          <a:chOff x="0" y="0"/>
          <a:chExt cx="0" cy="0"/>
        </a:xfrm>
      </p:grpSpPr>
      <p:sp>
        <p:nvSpPr>
          <p:cNvPr id="3598" name="Google Shape;359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99" name="Google Shape;359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9.png"/><Relationship Id="rId11" Type="http://schemas.openxmlformats.org/officeDocument/2006/relationships/image" Target="../media/image8.png"/><Relationship Id="rId10" Type="http://schemas.openxmlformats.org/officeDocument/2006/relationships/image" Target="../media/image7.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1.png"/><Relationship Id="rId7" Type="http://schemas.openxmlformats.org/officeDocument/2006/relationships/hyperlink" Target="https://www.pinterest.com/slidesmania/" TargetMode="External"/><Relationship Id="rId8" Type="http://schemas.openxmlformats.org/officeDocument/2006/relationships/image" Target="../media/image10.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 name="Google Shape;12;p2"/>
          <p:cNvGrpSpPr/>
          <p:nvPr/>
        </p:nvGrpSpPr>
        <p:grpSpPr>
          <a:xfrm>
            <a:off x="-646562" y="-559210"/>
            <a:ext cx="5380177" cy="3077725"/>
            <a:chOff x="4283625" y="2964793"/>
            <a:chExt cx="3433206" cy="1963962"/>
          </a:xfrm>
        </p:grpSpPr>
        <p:sp>
          <p:nvSpPr>
            <p:cNvPr id="13" name="Google Shape;13;p2"/>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 name="Google Shape;23;p2"/>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 name="Google Shape;26;p2"/>
          <p:cNvGrpSpPr/>
          <p:nvPr/>
        </p:nvGrpSpPr>
        <p:grpSpPr>
          <a:xfrm>
            <a:off x="7576151" y="-1644927"/>
            <a:ext cx="5375407" cy="3281559"/>
            <a:chOff x="4833902" y="-1047015"/>
            <a:chExt cx="3430162" cy="2094033"/>
          </a:xfrm>
        </p:grpSpPr>
        <p:sp>
          <p:nvSpPr>
            <p:cNvPr id="27" name="Google Shape;27;p2"/>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 name="Google Shape;37;p2"/>
          <p:cNvGrpSpPr/>
          <p:nvPr/>
        </p:nvGrpSpPr>
        <p:grpSpPr>
          <a:xfrm>
            <a:off x="7086345" y="-2238676"/>
            <a:ext cx="764720" cy="3436887"/>
            <a:chOff x="4521344" y="-1425899"/>
            <a:chExt cx="487984" cy="2193151"/>
          </a:xfrm>
        </p:grpSpPr>
        <p:sp>
          <p:nvSpPr>
            <p:cNvPr id="38" name="Google Shape;38;p2"/>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 name="Google Shape;40;p2"/>
          <p:cNvGrpSpPr/>
          <p:nvPr/>
        </p:nvGrpSpPr>
        <p:grpSpPr>
          <a:xfrm>
            <a:off x="1101932" y="-2436720"/>
            <a:ext cx="1056200" cy="3137917"/>
            <a:chOff x="702564" y="-1552275"/>
            <a:chExt cx="673984" cy="2002372"/>
          </a:xfrm>
        </p:grpSpPr>
        <p:sp>
          <p:nvSpPr>
            <p:cNvPr id="41" name="Google Shape;41;p2"/>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 name="Google Shape;43;p2"/>
          <p:cNvGrpSpPr/>
          <p:nvPr/>
        </p:nvGrpSpPr>
        <p:grpSpPr>
          <a:xfrm>
            <a:off x="944" y="-1483692"/>
            <a:ext cx="2493775" cy="2163613"/>
            <a:chOff x="0" y="-944127"/>
            <a:chExt cx="1591331" cy="1380648"/>
          </a:xfrm>
        </p:grpSpPr>
        <p:sp>
          <p:nvSpPr>
            <p:cNvPr id="44" name="Google Shape;44;p2"/>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 name="Google Shape;46;p2"/>
          <p:cNvGrpSpPr/>
          <p:nvPr/>
        </p:nvGrpSpPr>
        <p:grpSpPr>
          <a:xfrm>
            <a:off x="598047" y="2288653"/>
            <a:ext cx="3094660" cy="5333457"/>
            <a:chOff x="381024" y="1463087"/>
            <a:chExt cx="1974769" cy="3403393"/>
          </a:xfrm>
        </p:grpSpPr>
        <p:sp>
          <p:nvSpPr>
            <p:cNvPr id="47" name="Google Shape;47;p2"/>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 name="Google Shape;57;p2"/>
          <p:cNvGrpSpPr/>
          <p:nvPr/>
        </p:nvGrpSpPr>
        <p:grpSpPr>
          <a:xfrm>
            <a:off x="10108012" y="2514412"/>
            <a:ext cx="2299036" cy="3316195"/>
            <a:chOff x="6449535" y="1607148"/>
            <a:chExt cx="1467064" cy="2116135"/>
          </a:xfrm>
        </p:grpSpPr>
        <p:sp>
          <p:nvSpPr>
            <p:cNvPr id="58" name="Google Shape;58;p2"/>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 name="Google Shape;68;p2"/>
          <p:cNvGrpSpPr/>
          <p:nvPr/>
        </p:nvGrpSpPr>
        <p:grpSpPr>
          <a:xfrm rot="-406332">
            <a:off x="6713895" y="4642212"/>
            <a:ext cx="5380294" cy="3077792"/>
            <a:chOff x="4283625" y="2964793"/>
            <a:chExt cx="3433206" cy="1963962"/>
          </a:xfrm>
        </p:grpSpPr>
        <p:sp>
          <p:nvSpPr>
            <p:cNvPr id="69" name="Google Shape;69;p2"/>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 name="Google Shape;79;p2"/>
          <p:cNvGrpSpPr/>
          <p:nvPr/>
        </p:nvGrpSpPr>
        <p:grpSpPr>
          <a:xfrm>
            <a:off x="203524" y="1797547"/>
            <a:ext cx="2655943" cy="2449995"/>
            <a:chOff x="203524" y="1797547"/>
            <a:chExt cx="2655943" cy="2449995"/>
          </a:xfrm>
        </p:grpSpPr>
        <p:sp>
          <p:nvSpPr>
            <p:cNvPr id="80" name="Google Shape;80;p2"/>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 name="Google Shape;82;p2"/>
            <p:cNvGrpSpPr/>
            <p:nvPr/>
          </p:nvGrpSpPr>
          <p:grpSpPr>
            <a:xfrm>
              <a:off x="203524" y="1797547"/>
              <a:ext cx="2655943" cy="2449995"/>
              <a:chOff x="129271" y="1149701"/>
              <a:chExt cx="1694814" cy="1563394"/>
            </a:xfrm>
          </p:grpSpPr>
          <p:sp>
            <p:nvSpPr>
              <p:cNvPr id="83" name="Google Shape;83;p2"/>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 name="Google Shape;91;p2"/>
              <p:cNvGrpSpPr/>
              <p:nvPr/>
            </p:nvGrpSpPr>
            <p:grpSpPr>
              <a:xfrm>
                <a:off x="279674" y="2510816"/>
                <a:ext cx="202699" cy="202279"/>
                <a:chOff x="279674" y="2510816"/>
                <a:chExt cx="202699" cy="202279"/>
              </a:xfrm>
            </p:grpSpPr>
            <p:sp>
              <p:nvSpPr>
                <p:cNvPr id="92" name="Google Shape;92;p2"/>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 name="Google Shape;94;p2"/>
              <p:cNvGrpSpPr/>
              <p:nvPr/>
            </p:nvGrpSpPr>
            <p:grpSpPr>
              <a:xfrm>
                <a:off x="302613" y="1912214"/>
                <a:ext cx="202699" cy="202278"/>
                <a:chOff x="302613" y="1912214"/>
                <a:chExt cx="202699" cy="202278"/>
              </a:xfrm>
            </p:grpSpPr>
            <p:sp>
              <p:nvSpPr>
                <p:cNvPr id="95" name="Google Shape;95;p2"/>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 name="Google Shape;97;p2"/>
              <p:cNvGrpSpPr/>
              <p:nvPr/>
            </p:nvGrpSpPr>
            <p:grpSpPr>
              <a:xfrm>
                <a:off x="476752" y="1506009"/>
                <a:ext cx="202698" cy="202278"/>
                <a:chOff x="476752" y="1506009"/>
                <a:chExt cx="202698" cy="202278"/>
              </a:xfrm>
            </p:grpSpPr>
            <p:sp>
              <p:nvSpPr>
                <p:cNvPr id="98" name="Google Shape;98;p2"/>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 name="Google Shape;100;p2"/>
              <p:cNvGrpSpPr/>
              <p:nvPr/>
            </p:nvGrpSpPr>
            <p:grpSpPr>
              <a:xfrm>
                <a:off x="586578" y="2074669"/>
                <a:ext cx="202699" cy="202279"/>
                <a:chOff x="586578" y="2074669"/>
                <a:chExt cx="202699" cy="202279"/>
              </a:xfrm>
            </p:grpSpPr>
            <p:sp>
              <p:nvSpPr>
                <p:cNvPr id="101" name="Google Shape;101;p2"/>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 name="Google Shape;103;p2"/>
              <p:cNvGrpSpPr/>
              <p:nvPr/>
            </p:nvGrpSpPr>
            <p:grpSpPr>
              <a:xfrm>
                <a:off x="795668" y="2062021"/>
                <a:ext cx="202696" cy="202279"/>
                <a:chOff x="795668" y="2062021"/>
                <a:chExt cx="202696" cy="202279"/>
              </a:xfrm>
            </p:grpSpPr>
            <p:sp>
              <p:nvSpPr>
                <p:cNvPr id="104" name="Google Shape;104;p2"/>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 name="Google Shape;106;p2"/>
              <p:cNvGrpSpPr/>
              <p:nvPr/>
            </p:nvGrpSpPr>
            <p:grpSpPr>
              <a:xfrm>
                <a:off x="1016374" y="1751246"/>
                <a:ext cx="202696" cy="202279"/>
                <a:chOff x="1016374" y="1751246"/>
                <a:chExt cx="202696" cy="202279"/>
              </a:xfrm>
            </p:grpSpPr>
            <p:sp>
              <p:nvSpPr>
                <p:cNvPr id="107" name="Google Shape;107;p2"/>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9" name="Google Shape;109;p2"/>
              <p:cNvGrpSpPr/>
              <p:nvPr/>
            </p:nvGrpSpPr>
            <p:grpSpPr>
              <a:xfrm>
                <a:off x="129271" y="2207395"/>
                <a:ext cx="202698" cy="202279"/>
                <a:chOff x="129271" y="2207395"/>
                <a:chExt cx="202698" cy="202279"/>
              </a:xfrm>
            </p:grpSpPr>
            <p:sp>
              <p:nvSpPr>
                <p:cNvPr id="110" name="Google Shape;110;p2"/>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 name="Google Shape;112;p2"/>
              <p:cNvGrpSpPr/>
              <p:nvPr/>
            </p:nvGrpSpPr>
            <p:grpSpPr>
              <a:xfrm>
                <a:off x="372024" y="2308537"/>
                <a:ext cx="202698" cy="202280"/>
                <a:chOff x="372024" y="2308537"/>
                <a:chExt cx="202698" cy="202280"/>
              </a:xfrm>
            </p:grpSpPr>
            <p:sp>
              <p:nvSpPr>
                <p:cNvPr id="113" name="Google Shape;113;p2"/>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 name="Google Shape;115;p2"/>
              <p:cNvGrpSpPr/>
              <p:nvPr/>
            </p:nvGrpSpPr>
            <p:grpSpPr>
              <a:xfrm>
                <a:off x="1246109" y="1881687"/>
                <a:ext cx="202699" cy="202280"/>
                <a:chOff x="1246109" y="1881687"/>
                <a:chExt cx="202699" cy="202280"/>
              </a:xfrm>
            </p:grpSpPr>
            <p:sp>
              <p:nvSpPr>
                <p:cNvPr id="116" name="Google Shape;116;p2"/>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18" name="Google Shape;118;p2"/>
          <p:cNvGrpSpPr/>
          <p:nvPr/>
        </p:nvGrpSpPr>
        <p:grpSpPr>
          <a:xfrm rot="189855">
            <a:off x="9929511" y="67286"/>
            <a:ext cx="2656008" cy="2450055"/>
            <a:chOff x="203524" y="1797547"/>
            <a:chExt cx="2655943" cy="2449995"/>
          </a:xfrm>
        </p:grpSpPr>
        <p:sp>
          <p:nvSpPr>
            <p:cNvPr id="119" name="Google Shape;119;p2"/>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1" name="Google Shape;121;p2"/>
            <p:cNvGrpSpPr/>
            <p:nvPr/>
          </p:nvGrpSpPr>
          <p:grpSpPr>
            <a:xfrm>
              <a:off x="203524" y="1797547"/>
              <a:ext cx="2655943" cy="2449995"/>
              <a:chOff x="129271" y="1149701"/>
              <a:chExt cx="1694814" cy="1563394"/>
            </a:xfrm>
          </p:grpSpPr>
          <p:sp>
            <p:nvSpPr>
              <p:cNvPr id="122" name="Google Shape;122;p2"/>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2"/>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2"/>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2"/>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 name="Google Shape;130;p2"/>
              <p:cNvGrpSpPr/>
              <p:nvPr/>
            </p:nvGrpSpPr>
            <p:grpSpPr>
              <a:xfrm>
                <a:off x="279674" y="2510816"/>
                <a:ext cx="202699" cy="202279"/>
                <a:chOff x="279674" y="2510816"/>
                <a:chExt cx="202699" cy="202279"/>
              </a:xfrm>
            </p:grpSpPr>
            <p:sp>
              <p:nvSpPr>
                <p:cNvPr id="131" name="Google Shape;131;p2"/>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 name="Google Shape;133;p2"/>
              <p:cNvGrpSpPr/>
              <p:nvPr/>
            </p:nvGrpSpPr>
            <p:grpSpPr>
              <a:xfrm>
                <a:off x="302613" y="1912214"/>
                <a:ext cx="202699" cy="202278"/>
                <a:chOff x="302613" y="1912214"/>
                <a:chExt cx="202699" cy="202278"/>
              </a:xfrm>
            </p:grpSpPr>
            <p:sp>
              <p:nvSpPr>
                <p:cNvPr id="134" name="Google Shape;134;p2"/>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 name="Google Shape;136;p2"/>
              <p:cNvGrpSpPr/>
              <p:nvPr/>
            </p:nvGrpSpPr>
            <p:grpSpPr>
              <a:xfrm>
                <a:off x="476752" y="1506009"/>
                <a:ext cx="202698" cy="202278"/>
                <a:chOff x="476752" y="1506009"/>
                <a:chExt cx="202698" cy="202278"/>
              </a:xfrm>
            </p:grpSpPr>
            <p:sp>
              <p:nvSpPr>
                <p:cNvPr id="137" name="Google Shape;137;p2"/>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 name="Google Shape;139;p2"/>
              <p:cNvGrpSpPr/>
              <p:nvPr/>
            </p:nvGrpSpPr>
            <p:grpSpPr>
              <a:xfrm>
                <a:off x="586578" y="2074669"/>
                <a:ext cx="202699" cy="202279"/>
                <a:chOff x="586578" y="2074669"/>
                <a:chExt cx="202699" cy="202279"/>
              </a:xfrm>
            </p:grpSpPr>
            <p:sp>
              <p:nvSpPr>
                <p:cNvPr id="140" name="Google Shape;140;p2"/>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 name="Google Shape;142;p2"/>
              <p:cNvGrpSpPr/>
              <p:nvPr/>
            </p:nvGrpSpPr>
            <p:grpSpPr>
              <a:xfrm>
                <a:off x="795668" y="2062021"/>
                <a:ext cx="202696" cy="202279"/>
                <a:chOff x="795668" y="2062021"/>
                <a:chExt cx="202696" cy="202279"/>
              </a:xfrm>
            </p:grpSpPr>
            <p:sp>
              <p:nvSpPr>
                <p:cNvPr id="143" name="Google Shape;143;p2"/>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 name="Google Shape;145;p2"/>
              <p:cNvGrpSpPr/>
              <p:nvPr/>
            </p:nvGrpSpPr>
            <p:grpSpPr>
              <a:xfrm>
                <a:off x="1016374" y="1751246"/>
                <a:ext cx="202696" cy="202279"/>
                <a:chOff x="1016374" y="1751246"/>
                <a:chExt cx="202696" cy="202279"/>
              </a:xfrm>
            </p:grpSpPr>
            <p:sp>
              <p:nvSpPr>
                <p:cNvPr id="146" name="Google Shape;146;p2"/>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8" name="Google Shape;148;p2"/>
              <p:cNvGrpSpPr/>
              <p:nvPr/>
            </p:nvGrpSpPr>
            <p:grpSpPr>
              <a:xfrm>
                <a:off x="129271" y="2207395"/>
                <a:ext cx="202698" cy="202279"/>
                <a:chOff x="129271" y="2207395"/>
                <a:chExt cx="202698" cy="202279"/>
              </a:xfrm>
            </p:grpSpPr>
            <p:sp>
              <p:nvSpPr>
                <p:cNvPr id="149" name="Google Shape;149;p2"/>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 name="Google Shape;151;p2"/>
              <p:cNvGrpSpPr/>
              <p:nvPr/>
            </p:nvGrpSpPr>
            <p:grpSpPr>
              <a:xfrm>
                <a:off x="372024" y="2308537"/>
                <a:ext cx="202698" cy="202280"/>
                <a:chOff x="372024" y="2308537"/>
                <a:chExt cx="202698" cy="202280"/>
              </a:xfrm>
            </p:grpSpPr>
            <p:sp>
              <p:nvSpPr>
                <p:cNvPr id="152" name="Google Shape;152;p2"/>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4" name="Google Shape;154;p2"/>
              <p:cNvGrpSpPr/>
              <p:nvPr/>
            </p:nvGrpSpPr>
            <p:grpSpPr>
              <a:xfrm>
                <a:off x="1246109" y="1881687"/>
                <a:ext cx="202699" cy="202280"/>
                <a:chOff x="1246109" y="1881687"/>
                <a:chExt cx="202699" cy="202280"/>
              </a:xfrm>
            </p:grpSpPr>
            <p:sp>
              <p:nvSpPr>
                <p:cNvPr id="155" name="Google Shape;155;p2"/>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2"/>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7" name="Google Shape;157;p2"/>
          <p:cNvGrpSpPr/>
          <p:nvPr/>
        </p:nvGrpSpPr>
        <p:grpSpPr>
          <a:xfrm>
            <a:off x="8213755" y="-225391"/>
            <a:ext cx="1638069" cy="1642578"/>
            <a:chOff x="9456502" y="167031"/>
            <a:chExt cx="2277626" cy="2283896"/>
          </a:xfrm>
        </p:grpSpPr>
        <p:sp>
          <p:nvSpPr>
            <p:cNvPr id="158" name="Google Shape;158;p2"/>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 name="Google Shape;160;p2"/>
          <p:cNvGrpSpPr/>
          <p:nvPr/>
        </p:nvGrpSpPr>
        <p:grpSpPr>
          <a:xfrm>
            <a:off x="2362989" y="5568660"/>
            <a:ext cx="1972722" cy="2047497"/>
            <a:chOff x="2362989" y="5568660"/>
            <a:chExt cx="1972722" cy="2047497"/>
          </a:xfrm>
        </p:grpSpPr>
        <p:sp>
          <p:nvSpPr>
            <p:cNvPr id="161" name="Google Shape;161;p2"/>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 name="Google Shape;163;p2"/>
          <p:cNvGrpSpPr/>
          <p:nvPr/>
        </p:nvGrpSpPr>
        <p:grpSpPr>
          <a:xfrm>
            <a:off x="1125238" y="1500590"/>
            <a:ext cx="908255" cy="883927"/>
            <a:chOff x="717436" y="960207"/>
            <a:chExt cx="579577" cy="564053"/>
          </a:xfrm>
        </p:grpSpPr>
        <p:sp>
          <p:nvSpPr>
            <p:cNvPr id="164" name="Google Shape;164;p2"/>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 name="Google Shape;166;p2"/>
          <p:cNvGrpSpPr/>
          <p:nvPr/>
        </p:nvGrpSpPr>
        <p:grpSpPr>
          <a:xfrm>
            <a:off x="-92084" y="1408754"/>
            <a:ext cx="801711" cy="794465"/>
            <a:chOff x="-59363" y="901604"/>
            <a:chExt cx="511589" cy="506965"/>
          </a:xfrm>
        </p:grpSpPr>
        <p:sp>
          <p:nvSpPr>
            <p:cNvPr id="167" name="Google Shape;167;p2"/>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 name="Google Shape;169;p2"/>
          <p:cNvGrpSpPr/>
          <p:nvPr/>
        </p:nvGrpSpPr>
        <p:grpSpPr>
          <a:xfrm>
            <a:off x="2158135" y="701196"/>
            <a:ext cx="1534785" cy="1538323"/>
            <a:chOff x="1376550" y="450096"/>
            <a:chExt cx="979379" cy="981637"/>
          </a:xfrm>
        </p:grpSpPr>
        <p:sp>
          <p:nvSpPr>
            <p:cNvPr id="170" name="Google Shape;170;p2"/>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2" name="Google Shape;172;p2"/>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2"/>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8" name="Google Shape;178;p2"/>
          <p:cNvGrpSpPr/>
          <p:nvPr/>
        </p:nvGrpSpPr>
        <p:grpSpPr>
          <a:xfrm rot="1234798">
            <a:off x="291576" y="5633781"/>
            <a:ext cx="1056222" cy="1027931"/>
            <a:chOff x="717436" y="960207"/>
            <a:chExt cx="579577" cy="564053"/>
          </a:xfrm>
        </p:grpSpPr>
        <p:sp>
          <p:nvSpPr>
            <p:cNvPr id="179" name="Google Shape;179;p2"/>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 name="Google Shape;181;p2"/>
          <p:cNvGrpSpPr/>
          <p:nvPr/>
        </p:nvGrpSpPr>
        <p:grpSpPr>
          <a:xfrm>
            <a:off x="-457325" y="4290690"/>
            <a:ext cx="1149576" cy="1351958"/>
            <a:chOff x="-457325" y="4290690"/>
            <a:chExt cx="1149576" cy="1351958"/>
          </a:xfrm>
        </p:grpSpPr>
        <p:sp>
          <p:nvSpPr>
            <p:cNvPr id="182" name="Google Shape;182;p2"/>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2"/>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 name="Google Shape;184;p2"/>
          <p:cNvGrpSpPr/>
          <p:nvPr/>
        </p:nvGrpSpPr>
        <p:grpSpPr>
          <a:xfrm>
            <a:off x="-117566" y="6614379"/>
            <a:ext cx="2480578" cy="644837"/>
            <a:chOff x="-75624" y="4223423"/>
            <a:chExt cx="1582910" cy="411484"/>
          </a:xfrm>
        </p:grpSpPr>
        <p:sp>
          <p:nvSpPr>
            <p:cNvPr id="185" name="Google Shape;185;p2"/>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 name="Google Shape;187;p2"/>
          <p:cNvGrpSpPr/>
          <p:nvPr/>
        </p:nvGrpSpPr>
        <p:grpSpPr>
          <a:xfrm>
            <a:off x="2793285" y="5830611"/>
            <a:ext cx="2904932" cy="1858562"/>
            <a:chOff x="1781852" y="3723286"/>
            <a:chExt cx="1853699" cy="1185988"/>
          </a:xfrm>
        </p:grpSpPr>
        <p:sp>
          <p:nvSpPr>
            <p:cNvPr id="188" name="Google Shape;188;p2"/>
            <p:cNvSpPr/>
            <p:nvPr/>
          </p:nvSpPr>
          <p:spPr>
            <a:xfrm>
              <a:off x="2390899" y="3723286"/>
              <a:ext cx="1244652" cy="758661"/>
            </a:xfrm>
            <a:custGeom>
              <a:rect b="b" l="l" r="r" t="t"/>
              <a:pathLst>
                <a:path extrusionOk="0" h="758661" w="1244652">
                  <a:moveTo>
                    <a:pt x="63557" y="520080"/>
                  </a:moveTo>
                  <a:cubicBezTo>
                    <a:pt x="133454" y="401399"/>
                    <a:pt x="198803" y="331836"/>
                    <a:pt x="286261" y="256766"/>
                  </a:cubicBezTo>
                  <a:cubicBezTo>
                    <a:pt x="479599" y="90813"/>
                    <a:pt x="751615" y="17698"/>
                    <a:pt x="999500" y="1922"/>
                  </a:cubicBezTo>
                  <a:cubicBezTo>
                    <a:pt x="1102199" y="-4618"/>
                    <a:pt x="1244652" y="7630"/>
                    <a:pt x="1244652" y="7630"/>
                  </a:cubicBezTo>
                  <a:cubicBezTo>
                    <a:pt x="1244652" y="7630"/>
                    <a:pt x="1051387" y="211084"/>
                    <a:pt x="973754" y="251034"/>
                  </a:cubicBezTo>
                  <a:cubicBezTo>
                    <a:pt x="766984" y="357436"/>
                    <a:pt x="658941" y="650104"/>
                    <a:pt x="378516" y="743324"/>
                  </a:cubicBezTo>
                  <a:cubicBezTo>
                    <a:pt x="250641" y="785829"/>
                    <a:pt x="131821" y="725903"/>
                    <a:pt x="6673" y="731483"/>
                  </a:cubicBezTo>
                  <a:cubicBezTo>
                    <a:pt x="-6364" y="732060"/>
                    <a:pt x="-6340" y="638761"/>
                    <a:pt x="63557" y="5200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2"/>
            <p:cNvSpPr/>
            <p:nvPr/>
          </p:nvSpPr>
          <p:spPr>
            <a:xfrm>
              <a:off x="1781852" y="3779546"/>
              <a:ext cx="1711033" cy="1129728"/>
            </a:xfrm>
            <a:custGeom>
              <a:rect b="b" l="l" r="r" t="t"/>
              <a:pathLst>
                <a:path extrusionOk="0" h="1129728" w="1711033">
                  <a:moveTo>
                    <a:pt x="1709776" y="12705"/>
                  </a:moveTo>
                  <a:cubicBezTo>
                    <a:pt x="1707943" y="14758"/>
                    <a:pt x="1707876" y="14733"/>
                    <a:pt x="1707353" y="15043"/>
                  </a:cubicBezTo>
                  <a:cubicBezTo>
                    <a:pt x="1705653" y="16166"/>
                    <a:pt x="1703741" y="16366"/>
                    <a:pt x="1701870" y="16154"/>
                  </a:cubicBezTo>
                  <a:cubicBezTo>
                    <a:pt x="1703048" y="16221"/>
                    <a:pt x="1704639" y="16397"/>
                    <a:pt x="1704815" y="16276"/>
                  </a:cubicBezTo>
                  <a:cubicBezTo>
                    <a:pt x="1704148" y="16537"/>
                    <a:pt x="1580585" y="64744"/>
                    <a:pt x="1536986" y="81904"/>
                  </a:cubicBezTo>
                  <a:cubicBezTo>
                    <a:pt x="1431992" y="123225"/>
                    <a:pt x="1345051" y="157727"/>
                    <a:pt x="1312218" y="171128"/>
                  </a:cubicBezTo>
                  <a:cubicBezTo>
                    <a:pt x="1251387" y="195964"/>
                    <a:pt x="1200174" y="224594"/>
                    <a:pt x="1150249" y="260365"/>
                  </a:cubicBezTo>
                  <a:cubicBezTo>
                    <a:pt x="1113913" y="286397"/>
                    <a:pt x="1081238" y="313564"/>
                    <a:pt x="1029297" y="359755"/>
                  </a:cubicBezTo>
                  <a:cubicBezTo>
                    <a:pt x="1022265" y="366009"/>
                    <a:pt x="993483" y="391725"/>
                    <a:pt x="986032" y="398350"/>
                  </a:cubicBezTo>
                  <a:cubicBezTo>
                    <a:pt x="968466" y="413980"/>
                    <a:pt x="953844" y="426834"/>
                    <a:pt x="939113" y="439555"/>
                  </a:cubicBezTo>
                  <a:cubicBezTo>
                    <a:pt x="830657" y="533219"/>
                    <a:pt x="729762" y="609498"/>
                    <a:pt x="615750" y="678241"/>
                  </a:cubicBezTo>
                  <a:cubicBezTo>
                    <a:pt x="578449" y="700733"/>
                    <a:pt x="550687" y="711984"/>
                    <a:pt x="454971" y="745818"/>
                  </a:cubicBezTo>
                  <a:cubicBezTo>
                    <a:pt x="362844" y="778384"/>
                    <a:pt x="316501" y="798652"/>
                    <a:pt x="274208" y="830362"/>
                  </a:cubicBezTo>
                  <a:cubicBezTo>
                    <a:pt x="151598" y="922282"/>
                    <a:pt x="74251" y="1012072"/>
                    <a:pt x="31861" y="1090300"/>
                  </a:cubicBezTo>
                  <a:cubicBezTo>
                    <a:pt x="26687" y="1099845"/>
                    <a:pt x="22692" y="1108346"/>
                    <a:pt x="19565" y="1115590"/>
                  </a:cubicBezTo>
                  <a:cubicBezTo>
                    <a:pt x="18484" y="1118092"/>
                    <a:pt x="17549" y="1120193"/>
                    <a:pt x="16850" y="1122015"/>
                  </a:cubicBezTo>
                  <a:cubicBezTo>
                    <a:pt x="16456" y="1123065"/>
                    <a:pt x="16316" y="1123745"/>
                    <a:pt x="16219" y="1124037"/>
                  </a:cubicBezTo>
                  <a:cubicBezTo>
                    <a:pt x="14762" y="1128384"/>
                    <a:pt x="9898" y="1130753"/>
                    <a:pt x="5556" y="1129301"/>
                  </a:cubicBezTo>
                  <a:cubicBezTo>
                    <a:pt x="1209" y="1127844"/>
                    <a:pt x="-1008" y="1123108"/>
                    <a:pt x="443" y="1118766"/>
                  </a:cubicBezTo>
                  <a:cubicBezTo>
                    <a:pt x="1051" y="1116951"/>
                    <a:pt x="2338" y="1113696"/>
                    <a:pt x="4360" y="1109002"/>
                  </a:cubicBezTo>
                  <a:cubicBezTo>
                    <a:pt x="7681" y="1101309"/>
                    <a:pt x="11811" y="1092376"/>
                    <a:pt x="17221" y="1082400"/>
                  </a:cubicBezTo>
                  <a:cubicBezTo>
                    <a:pt x="60746" y="1002065"/>
                    <a:pt x="139830" y="910581"/>
                    <a:pt x="264359" y="817221"/>
                  </a:cubicBezTo>
                  <a:cubicBezTo>
                    <a:pt x="308443" y="784171"/>
                    <a:pt x="355636" y="763136"/>
                    <a:pt x="449330" y="730019"/>
                  </a:cubicBezTo>
                  <a:cubicBezTo>
                    <a:pt x="543795" y="696634"/>
                    <a:pt x="571278" y="685795"/>
                    <a:pt x="607207" y="664136"/>
                  </a:cubicBezTo>
                  <a:cubicBezTo>
                    <a:pt x="720289" y="595945"/>
                    <a:pt x="820413" y="520182"/>
                    <a:pt x="928213" y="427083"/>
                  </a:cubicBezTo>
                  <a:cubicBezTo>
                    <a:pt x="942871" y="414423"/>
                    <a:pt x="957341" y="401483"/>
                    <a:pt x="974854" y="385908"/>
                  </a:cubicBezTo>
                  <a:cubicBezTo>
                    <a:pt x="982292" y="379289"/>
                    <a:pt x="1011195" y="353421"/>
                    <a:pt x="1018245" y="347155"/>
                  </a:cubicBezTo>
                  <a:cubicBezTo>
                    <a:pt x="1070588" y="300606"/>
                    <a:pt x="1103578" y="273244"/>
                    <a:pt x="1140503" y="246794"/>
                  </a:cubicBezTo>
                  <a:cubicBezTo>
                    <a:pt x="1191461" y="210288"/>
                    <a:pt x="1243882" y="181148"/>
                    <a:pt x="1305933" y="155814"/>
                  </a:cubicBezTo>
                  <a:cubicBezTo>
                    <a:pt x="1338851" y="142377"/>
                    <a:pt x="1425902" y="107911"/>
                    <a:pt x="1530975" y="66559"/>
                  </a:cubicBezTo>
                  <a:cubicBezTo>
                    <a:pt x="1574688" y="49357"/>
                    <a:pt x="1699618" y="530"/>
                    <a:pt x="1700012" y="397"/>
                  </a:cubicBezTo>
                  <a:cubicBezTo>
                    <a:pt x="1700225" y="324"/>
                    <a:pt x="1700128" y="342"/>
                    <a:pt x="1700686" y="184"/>
                  </a:cubicBezTo>
                  <a:cubicBezTo>
                    <a:pt x="1700996" y="2"/>
                    <a:pt x="1701044" y="-65"/>
                    <a:pt x="1704591" y="75"/>
                  </a:cubicBezTo>
                  <a:lnTo>
                    <a:pt x="1705174" y="300"/>
                  </a:lnTo>
                  <a:lnTo>
                    <a:pt x="1706491" y="864"/>
                  </a:lnTo>
                  <a:lnTo>
                    <a:pt x="1708289" y="2085"/>
                  </a:lnTo>
                  <a:lnTo>
                    <a:pt x="1710050" y="4283"/>
                  </a:lnTo>
                  <a:lnTo>
                    <a:pt x="1711033" y="7125"/>
                  </a:lnTo>
                  <a:lnTo>
                    <a:pt x="1710882" y="9797"/>
                  </a:lnTo>
                  <a:lnTo>
                    <a:pt x="1710371" y="11667"/>
                  </a:lnTo>
                  <a:lnTo>
                    <a:pt x="1709776" y="12705"/>
                  </a:lnTo>
                  <a:close/>
                  <a:moveTo>
                    <a:pt x="1700887" y="16112"/>
                  </a:moveTo>
                  <a:cubicBezTo>
                    <a:pt x="1698956" y="15626"/>
                    <a:pt x="1697128" y="14624"/>
                    <a:pt x="1695944" y="12833"/>
                  </a:cubicBezTo>
                  <a:cubicBezTo>
                    <a:pt x="1694675" y="10920"/>
                    <a:pt x="1694201" y="8752"/>
                    <a:pt x="1694626" y="6669"/>
                  </a:cubicBezTo>
                  <a:cubicBezTo>
                    <a:pt x="1695045" y="4586"/>
                    <a:pt x="1696369" y="2534"/>
                    <a:pt x="1698282" y="1265"/>
                  </a:cubicBezTo>
                  <a:cubicBezTo>
                    <a:pt x="1697760" y="1575"/>
                    <a:pt x="1697656" y="1654"/>
                    <a:pt x="1696108" y="3305"/>
                  </a:cubicBezTo>
                  <a:lnTo>
                    <a:pt x="1695859" y="3609"/>
                  </a:lnTo>
                  <a:lnTo>
                    <a:pt x="1695136" y="4799"/>
                  </a:lnTo>
                  <a:lnTo>
                    <a:pt x="1694626" y="6669"/>
                  </a:lnTo>
                  <a:lnTo>
                    <a:pt x="1694596" y="9189"/>
                  </a:lnTo>
                  <a:lnTo>
                    <a:pt x="1695458" y="12177"/>
                  </a:lnTo>
                  <a:lnTo>
                    <a:pt x="1695944" y="12833"/>
                  </a:lnTo>
                  <a:lnTo>
                    <a:pt x="1697213" y="14381"/>
                  </a:lnTo>
                  <a:lnTo>
                    <a:pt x="1699016" y="15602"/>
                  </a:lnTo>
                  <a:lnTo>
                    <a:pt x="1700334" y="16166"/>
                  </a:lnTo>
                  <a:cubicBezTo>
                    <a:pt x="1700832" y="16203"/>
                    <a:pt x="1700498" y="16087"/>
                    <a:pt x="1700887" y="161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 name="Google Shape;190;p2"/>
          <p:cNvGrpSpPr/>
          <p:nvPr/>
        </p:nvGrpSpPr>
        <p:grpSpPr>
          <a:xfrm>
            <a:off x="11220586" y="1731154"/>
            <a:ext cx="1186463" cy="1168222"/>
            <a:chOff x="11229486" y="1358579"/>
            <a:chExt cx="1186463" cy="1168222"/>
          </a:xfrm>
        </p:grpSpPr>
        <p:sp>
          <p:nvSpPr>
            <p:cNvPr id="191" name="Google Shape;191;p2"/>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 name="Google Shape;193;p2"/>
          <p:cNvGrpSpPr/>
          <p:nvPr/>
        </p:nvGrpSpPr>
        <p:grpSpPr>
          <a:xfrm>
            <a:off x="9421873" y="2445943"/>
            <a:ext cx="1173402" cy="1158470"/>
            <a:chOff x="9421873" y="2445943"/>
            <a:chExt cx="1173402" cy="1158470"/>
          </a:xfrm>
        </p:grpSpPr>
        <p:sp>
          <p:nvSpPr>
            <p:cNvPr id="194" name="Google Shape;194;p2"/>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white square on a black background&#10;&#10;Description automatically generated" id="196" name="Google Shape;196;p2"/>
          <p:cNvPicPr preferRelativeResize="0"/>
          <p:nvPr/>
        </p:nvPicPr>
        <p:blipFill rotWithShape="1">
          <a:blip r:embed="rId2">
            <a:alphaModFix/>
          </a:blip>
          <a:srcRect b="0" l="0" r="0" t="0"/>
          <a:stretch/>
        </p:blipFill>
        <p:spPr>
          <a:xfrm>
            <a:off x="1110350" y="-1556650"/>
            <a:ext cx="9971300" cy="9971300"/>
          </a:xfrm>
          <a:prstGeom prst="rect">
            <a:avLst/>
          </a:prstGeom>
          <a:noFill/>
          <a:ln>
            <a:noFill/>
          </a:ln>
        </p:spPr>
      </p:pic>
      <p:sp>
        <p:nvSpPr>
          <p:cNvPr id="197" name="Google Shape;197;p2"/>
          <p:cNvSpPr/>
          <p:nvPr/>
        </p:nvSpPr>
        <p:spPr>
          <a:xfrm rot="2700000">
            <a:off x="2854410" y="187410"/>
            <a:ext cx="6483179" cy="6483179"/>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198" name="Google Shape;198;p2"/>
          <p:cNvSpPr/>
          <p:nvPr/>
        </p:nvSpPr>
        <p:spPr>
          <a:xfrm rot="2699880">
            <a:off x="3055830" y="388830"/>
            <a:ext cx="6080341" cy="6080341"/>
          </a:xfrm>
          <a:prstGeom prst="frame">
            <a:avLst>
              <a:gd fmla="val 377"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199" name="Google Shape;199;p2"/>
          <p:cNvSpPr txBox="1"/>
          <p:nvPr>
            <p:ph type="title"/>
          </p:nvPr>
        </p:nvSpPr>
        <p:spPr>
          <a:xfrm>
            <a:off x="2945934" y="2165550"/>
            <a:ext cx="62337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00" name="Google Shape;200;p2"/>
          <p:cNvSpPr txBox="1"/>
          <p:nvPr>
            <p:ph idx="1" type="subTitle"/>
          </p:nvPr>
        </p:nvSpPr>
        <p:spPr>
          <a:xfrm>
            <a:off x="3774234" y="5212900"/>
            <a:ext cx="45771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01" name="Shape 201"/>
        <p:cNvGrpSpPr/>
        <p:nvPr/>
      </p:nvGrpSpPr>
      <p:grpSpPr>
        <a:xfrm>
          <a:off x="0" y="0"/>
          <a:ext cx="0" cy="0"/>
          <a:chOff x="0" y="0"/>
          <a:chExt cx="0" cy="0"/>
        </a:xfrm>
      </p:grpSpPr>
      <p:grpSp>
        <p:nvGrpSpPr>
          <p:cNvPr id="202" name="Google Shape;202;p3"/>
          <p:cNvGrpSpPr/>
          <p:nvPr/>
        </p:nvGrpSpPr>
        <p:grpSpPr>
          <a:xfrm rot="5594903">
            <a:off x="4033009" y="4465383"/>
            <a:ext cx="2299062" cy="3316233"/>
            <a:chOff x="6449535" y="1607148"/>
            <a:chExt cx="1467064" cy="2116135"/>
          </a:xfrm>
        </p:grpSpPr>
        <p:sp>
          <p:nvSpPr>
            <p:cNvPr id="203" name="Google Shape;203;p3"/>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3"/>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3"/>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3"/>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3"/>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3"/>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3"/>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3"/>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3"/>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3"/>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3" name="Google Shape;213;p3"/>
          <p:cNvSpPr/>
          <p:nvPr/>
        </p:nvSpPr>
        <p:spPr>
          <a:xfrm>
            <a:off x="621381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4" name="Google Shape;214;p3"/>
          <p:cNvGrpSpPr/>
          <p:nvPr/>
        </p:nvGrpSpPr>
        <p:grpSpPr>
          <a:xfrm rot="1092183">
            <a:off x="3778190" y="-740568"/>
            <a:ext cx="2656068" cy="2450110"/>
            <a:chOff x="203524" y="1797547"/>
            <a:chExt cx="2655943" cy="2449995"/>
          </a:xfrm>
        </p:grpSpPr>
        <p:sp>
          <p:nvSpPr>
            <p:cNvPr id="215" name="Google Shape;215;p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7" name="Google Shape;217;p3"/>
            <p:cNvGrpSpPr/>
            <p:nvPr/>
          </p:nvGrpSpPr>
          <p:grpSpPr>
            <a:xfrm>
              <a:off x="203524" y="1797547"/>
              <a:ext cx="2655943" cy="2449995"/>
              <a:chOff x="129271" y="1149701"/>
              <a:chExt cx="1694814" cy="1563394"/>
            </a:xfrm>
          </p:grpSpPr>
          <p:sp>
            <p:nvSpPr>
              <p:cNvPr id="218" name="Google Shape;218;p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6" name="Google Shape;226;p3"/>
              <p:cNvGrpSpPr/>
              <p:nvPr/>
            </p:nvGrpSpPr>
            <p:grpSpPr>
              <a:xfrm>
                <a:off x="279674" y="2510816"/>
                <a:ext cx="202699" cy="202279"/>
                <a:chOff x="279674" y="2510816"/>
                <a:chExt cx="202699" cy="202279"/>
              </a:xfrm>
            </p:grpSpPr>
            <p:sp>
              <p:nvSpPr>
                <p:cNvPr id="227" name="Google Shape;227;p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 name="Google Shape;229;p3"/>
              <p:cNvGrpSpPr/>
              <p:nvPr/>
            </p:nvGrpSpPr>
            <p:grpSpPr>
              <a:xfrm>
                <a:off x="302613" y="1912214"/>
                <a:ext cx="202699" cy="202278"/>
                <a:chOff x="302613" y="1912214"/>
                <a:chExt cx="202699" cy="202278"/>
              </a:xfrm>
            </p:grpSpPr>
            <p:sp>
              <p:nvSpPr>
                <p:cNvPr id="230" name="Google Shape;230;p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 name="Google Shape;232;p3"/>
              <p:cNvGrpSpPr/>
              <p:nvPr/>
            </p:nvGrpSpPr>
            <p:grpSpPr>
              <a:xfrm>
                <a:off x="476752" y="1506009"/>
                <a:ext cx="202698" cy="202278"/>
                <a:chOff x="476752" y="1506009"/>
                <a:chExt cx="202698" cy="202278"/>
              </a:xfrm>
            </p:grpSpPr>
            <p:sp>
              <p:nvSpPr>
                <p:cNvPr id="233" name="Google Shape;233;p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5" name="Google Shape;235;p3"/>
              <p:cNvGrpSpPr/>
              <p:nvPr/>
            </p:nvGrpSpPr>
            <p:grpSpPr>
              <a:xfrm>
                <a:off x="586578" y="2074669"/>
                <a:ext cx="202699" cy="202279"/>
                <a:chOff x="586578" y="2074669"/>
                <a:chExt cx="202699" cy="202279"/>
              </a:xfrm>
            </p:grpSpPr>
            <p:sp>
              <p:nvSpPr>
                <p:cNvPr id="236" name="Google Shape;236;p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 name="Google Shape;238;p3"/>
              <p:cNvGrpSpPr/>
              <p:nvPr/>
            </p:nvGrpSpPr>
            <p:grpSpPr>
              <a:xfrm>
                <a:off x="795668" y="2062021"/>
                <a:ext cx="202696" cy="202279"/>
                <a:chOff x="795668" y="2062021"/>
                <a:chExt cx="202696" cy="202279"/>
              </a:xfrm>
            </p:grpSpPr>
            <p:sp>
              <p:nvSpPr>
                <p:cNvPr id="239" name="Google Shape;239;p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1" name="Google Shape;241;p3"/>
              <p:cNvGrpSpPr/>
              <p:nvPr/>
            </p:nvGrpSpPr>
            <p:grpSpPr>
              <a:xfrm>
                <a:off x="1016374" y="1751246"/>
                <a:ext cx="202696" cy="202279"/>
                <a:chOff x="1016374" y="1751246"/>
                <a:chExt cx="202696" cy="202279"/>
              </a:xfrm>
            </p:grpSpPr>
            <p:sp>
              <p:nvSpPr>
                <p:cNvPr id="242" name="Google Shape;242;p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 name="Google Shape;244;p3"/>
              <p:cNvGrpSpPr/>
              <p:nvPr/>
            </p:nvGrpSpPr>
            <p:grpSpPr>
              <a:xfrm>
                <a:off x="129271" y="2207395"/>
                <a:ext cx="202698" cy="202279"/>
                <a:chOff x="129271" y="2207395"/>
                <a:chExt cx="202698" cy="202279"/>
              </a:xfrm>
            </p:grpSpPr>
            <p:sp>
              <p:nvSpPr>
                <p:cNvPr id="245" name="Google Shape;245;p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 name="Google Shape;247;p3"/>
              <p:cNvGrpSpPr/>
              <p:nvPr/>
            </p:nvGrpSpPr>
            <p:grpSpPr>
              <a:xfrm>
                <a:off x="372024" y="2308537"/>
                <a:ext cx="202698" cy="202280"/>
                <a:chOff x="372024" y="2308537"/>
                <a:chExt cx="202698" cy="202280"/>
              </a:xfrm>
            </p:grpSpPr>
            <p:sp>
              <p:nvSpPr>
                <p:cNvPr id="248" name="Google Shape;248;p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0" name="Google Shape;250;p3"/>
              <p:cNvGrpSpPr/>
              <p:nvPr/>
            </p:nvGrpSpPr>
            <p:grpSpPr>
              <a:xfrm>
                <a:off x="1246109" y="1881687"/>
                <a:ext cx="202699" cy="202280"/>
                <a:chOff x="1246109" y="1881687"/>
                <a:chExt cx="202699" cy="202280"/>
              </a:xfrm>
            </p:grpSpPr>
            <p:sp>
              <p:nvSpPr>
                <p:cNvPr id="251" name="Google Shape;251;p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53" name="Google Shape;253;p3"/>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4" name="Google Shape;254;p3"/>
          <p:cNvGrpSpPr/>
          <p:nvPr/>
        </p:nvGrpSpPr>
        <p:grpSpPr>
          <a:xfrm>
            <a:off x="-1265587" y="-646035"/>
            <a:ext cx="5380177" cy="3077725"/>
            <a:chOff x="4283625" y="2964793"/>
            <a:chExt cx="3433206" cy="1963962"/>
          </a:xfrm>
        </p:grpSpPr>
        <p:sp>
          <p:nvSpPr>
            <p:cNvPr id="255" name="Google Shape;255;p3"/>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3"/>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3"/>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3"/>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3"/>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3"/>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3"/>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3"/>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3"/>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3"/>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5" name="Google Shape;265;p3"/>
          <p:cNvSpPr/>
          <p:nvPr/>
        </p:nvSpPr>
        <p:spPr>
          <a:xfrm>
            <a:off x="9613259" y="-39231"/>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3"/>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7" name="Google Shape;267;p3"/>
          <p:cNvGrpSpPr/>
          <p:nvPr/>
        </p:nvGrpSpPr>
        <p:grpSpPr>
          <a:xfrm rot="386468">
            <a:off x="7697169" y="-858939"/>
            <a:ext cx="5375380" cy="3281542"/>
            <a:chOff x="4833902" y="-1047015"/>
            <a:chExt cx="3430162" cy="2094033"/>
          </a:xfrm>
        </p:grpSpPr>
        <p:sp>
          <p:nvSpPr>
            <p:cNvPr id="268" name="Google Shape;268;p3"/>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3"/>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3"/>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3"/>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3"/>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3"/>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3"/>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3"/>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3"/>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3"/>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8" name="Google Shape;278;p3"/>
          <p:cNvGrpSpPr/>
          <p:nvPr/>
        </p:nvGrpSpPr>
        <p:grpSpPr>
          <a:xfrm rot="-7071316">
            <a:off x="-122785" y="2802985"/>
            <a:ext cx="3094613" cy="5333375"/>
            <a:chOff x="381024" y="1463087"/>
            <a:chExt cx="1974769" cy="3403393"/>
          </a:xfrm>
        </p:grpSpPr>
        <p:sp>
          <p:nvSpPr>
            <p:cNvPr id="279" name="Google Shape;279;p3"/>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3"/>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3"/>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3"/>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3"/>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3"/>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3"/>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3"/>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3"/>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3"/>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9" name="Google Shape;289;p3"/>
          <p:cNvGrpSpPr/>
          <p:nvPr/>
        </p:nvGrpSpPr>
        <p:grpSpPr>
          <a:xfrm>
            <a:off x="10334962" y="2596862"/>
            <a:ext cx="2299036" cy="3316195"/>
            <a:chOff x="6449535" y="1607148"/>
            <a:chExt cx="1467064" cy="2116135"/>
          </a:xfrm>
        </p:grpSpPr>
        <p:sp>
          <p:nvSpPr>
            <p:cNvPr id="290" name="Google Shape;290;p3"/>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3"/>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3"/>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3"/>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3"/>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3"/>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3"/>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3"/>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3"/>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3"/>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0" name="Google Shape;300;p3"/>
          <p:cNvGrpSpPr/>
          <p:nvPr/>
        </p:nvGrpSpPr>
        <p:grpSpPr>
          <a:xfrm flipH="1" rot="7000360">
            <a:off x="10071291" y="961718"/>
            <a:ext cx="2655986" cy="2450034"/>
            <a:chOff x="203524" y="1797547"/>
            <a:chExt cx="2655943" cy="2449995"/>
          </a:xfrm>
        </p:grpSpPr>
        <p:sp>
          <p:nvSpPr>
            <p:cNvPr id="301" name="Google Shape;301;p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3" name="Google Shape;303;p3"/>
            <p:cNvGrpSpPr/>
            <p:nvPr/>
          </p:nvGrpSpPr>
          <p:grpSpPr>
            <a:xfrm>
              <a:off x="203524" y="1797547"/>
              <a:ext cx="2655943" cy="2449995"/>
              <a:chOff x="129271" y="1149701"/>
              <a:chExt cx="1694814" cy="1563394"/>
            </a:xfrm>
          </p:grpSpPr>
          <p:sp>
            <p:nvSpPr>
              <p:cNvPr id="304" name="Google Shape;304;p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2" name="Google Shape;312;p3"/>
              <p:cNvGrpSpPr/>
              <p:nvPr/>
            </p:nvGrpSpPr>
            <p:grpSpPr>
              <a:xfrm>
                <a:off x="279674" y="2510816"/>
                <a:ext cx="202699" cy="202279"/>
                <a:chOff x="279674" y="2510816"/>
                <a:chExt cx="202699" cy="202279"/>
              </a:xfrm>
            </p:grpSpPr>
            <p:sp>
              <p:nvSpPr>
                <p:cNvPr id="313" name="Google Shape;313;p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5" name="Google Shape;315;p3"/>
              <p:cNvGrpSpPr/>
              <p:nvPr/>
            </p:nvGrpSpPr>
            <p:grpSpPr>
              <a:xfrm>
                <a:off x="302613" y="1912214"/>
                <a:ext cx="202699" cy="202278"/>
                <a:chOff x="302613" y="1912214"/>
                <a:chExt cx="202699" cy="202278"/>
              </a:xfrm>
            </p:grpSpPr>
            <p:sp>
              <p:nvSpPr>
                <p:cNvPr id="316" name="Google Shape;316;p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8" name="Google Shape;318;p3"/>
              <p:cNvGrpSpPr/>
              <p:nvPr/>
            </p:nvGrpSpPr>
            <p:grpSpPr>
              <a:xfrm>
                <a:off x="476752" y="1506009"/>
                <a:ext cx="202698" cy="202278"/>
                <a:chOff x="476752" y="1506009"/>
                <a:chExt cx="202698" cy="202278"/>
              </a:xfrm>
            </p:grpSpPr>
            <p:sp>
              <p:nvSpPr>
                <p:cNvPr id="319" name="Google Shape;319;p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1" name="Google Shape;321;p3"/>
              <p:cNvGrpSpPr/>
              <p:nvPr/>
            </p:nvGrpSpPr>
            <p:grpSpPr>
              <a:xfrm>
                <a:off x="586578" y="2074669"/>
                <a:ext cx="202699" cy="202279"/>
                <a:chOff x="586578" y="2074669"/>
                <a:chExt cx="202699" cy="202279"/>
              </a:xfrm>
            </p:grpSpPr>
            <p:sp>
              <p:nvSpPr>
                <p:cNvPr id="322" name="Google Shape;322;p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4" name="Google Shape;324;p3"/>
              <p:cNvGrpSpPr/>
              <p:nvPr/>
            </p:nvGrpSpPr>
            <p:grpSpPr>
              <a:xfrm>
                <a:off x="795668" y="2062021"/>
                <a:ext cx="202696" cy="202279"/>
                <a:chOff x="795668" y="2062021"/>
                <a:chExt cx="202696" cy="202279"/>
              </a:xfrm>
            </p:grpSpPr>
            <p:sp>
              <p:nvSpPr>
                <p:cNvPr id="325" name="Google Shape;325;p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7" name="Google Shape;327;p3"/>
              <p:cNvGrpSpPr/>
              <p:nvPr/>
            </p:nvGrpSpPr>
            <p:grpSpPr>
              <a:xfrm>
                <a:off x="1016374" y="1751246"/>
                <a:ext cx="202696" cy="202279"/>
                <a:chOff x="1016374" y="1751246"/>
                <a:chExt cx="202696" cy="202279"/>
              </a:xfrm>
            </p:grpSpPr>
            <p:sp>
              <p:nvSpPr>
                <p:cNvPr id="328" name="Google Shape;328;p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0" name="Google Shape;330;p3"/>
              <p:cNvGrpSpPr/>
              <p:nvPr/>
            </p:nvGrpSpPr>
            <p:grpSpPr>
              <a:xfrm>
                <a:off x="129271" y="2207395"/>
                <a:ext cx="202698" cy="202279"/>
                <a:chOff x="129271" y="2207395"/>
                <a:chExt cx="202698" cy="202279"/>
              </a:xfrm>
            </p:grpSpPr>
            <p:sp>
              <p:nvSpPr>
                <p:cNvPr id="331" name="Google Shape;331;p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3" name="Google Shape;333;p3"/>
              <p:cNvGrpSpPr/>
              <p:nvPr/>
            </p:nvGrpSpPr>
            <p:grpSpPr>
              <a:xfrm>
                <a:off x="372024" y="2308537"/>
                <a:ext cx="202698" cy="202280"/>
                <a:chOff x="372024" y="2308537"/>
                <a:chExt cx="202698" cy="202280"/>
              </a:xfrm>
            </p:grpSpPr>
            <p:sp>
              <p:nvSpPr>
                <p:cNvPr id="334" name="Google Shape;334;p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6" name="Google Shape;336;p3"/>
              <p:cNvGrpSpPr/>
              <p:nvPr/>
            </p:nvGrpSpPr>
            <p:grpSpPr>
              <a:xfrm>
                <a:off x="1246109" y="1881687"/>
                <a:ext cx="202699" cy="202280"/>
                <a:chOff x="1246109" y="1881687"/>
                <a:chExt cx="202699" cy="202280"/>
              </a:xfrm>
            </p:grpSpPr>
            <p:sp>
              <p:nvSpPr>
                <p:cNvPr id="337" name="Google Shape;337;p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pic>
        <p:nvPicPr>
          <p:cNvPr descr="A black and white rectangle&#10;&#10;Description automatically generated" id="339" name="Google Shape;339;p3"/>
          <p:cNvPicPr preferRelativeResize="0"/>
          <p:nvPr/>
        </p:nvPicPr>
        <p:blipFill rotWithShape="1">
          <a:blip r:embed="rId2">
            <a:alphaModFix/>
          </a:blip>
          <a:srcRect b="0" l="0" r="0" t="0"/>
          <a:stretch/>
        </p:blipFill>
        <p:spPr>
          <a:xfrm>
            <a:off x="1009023" y="944953"/>
            <a:ext cx="10173954" cy="4968094"/>
          </a:xfrm>
          <a:prstGeom prst="rect">
            <a:avLst/>
          </a:prstGeom>
          <a:noFill/>
          <a:ln>
            <a:noFill/>
          </a:ln>
        </p:spPr>
      </p:pic>
      <p:sp>
        <p:nvSpPr>
          <p:cNvPr id="340" name="Google Shape;340;p3"/>
          <p:cNvSpPr/>
          <p:nvPr/>
        </p:nvSpPr>
        <p:spPr>
          <a:xfrm rot="5400000">
            <a:off x="3990125" y="-1271450"/>
            <a:ext cx="4186200" cy="94185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341" name="Google Shape;341;p3"/>
          <p:cNvSpPr/>
          <p:nvPr/>
        </p:nvSpPr>
        <p:spPr>
          <a:xfrm>
            <a:off x="1386750" y="1335900"/>
            <a:ext cx="9418500" cy="41862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342" name="Google Shape;342;p3"/>
          <p:cNvSpPr txBox="1"/>
          <p:nvPr>
            <p:ph type="title"/>
          </p:nvPr>
        </p:nvSpPr>
        <p:spPr>
          <a:xfrm>
            <a:off x="1733574" y="1699763"/>
            <a:ext cx="5093100" cy="12585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343" name="Google Shape;343;p3"/>
          <p:cNvSpPr txBox="1"/>
          <p:nvPr>
            <p:ph idx="1" type="body"/>
          </p:nvPr>
        </p:nvSpPr>
        <p:spPr>
          <a:xfrm>
            <a:off x="1733550" y="3033932"/>
            <a:ext cx="5093100" cy="21243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44" name="Google Shape;344;p3"/>
          <p:cNvSpPr/>
          <p:nvPr>
            <p:ph idx="2" type="pic"/>
          </p:nvPr>
        </p:nvSpPr>
        <p:spPr>
          <a:xfrm>
            <a:off x="6749350" y="1636200"/>
            <a:ext cx="3585600" cy="3585600"/>
          </a:xfrm>
          <a:prstGeom prst="ellipse">
            <a:avLst/>
          </a:prstGeom>
          <a:noFill/>
          <a:ln>
            <a:noFill/>
          </a:ln>
        </p:spPr>
      </p:sp>
      <p:sp>
        <p:nvSpPr>
          <p:cNvPr id="345" name="Google Shape;345;p3"/>
          <p:cNvSpPr/>
          <p:nvPr/>
        </p:nvSpPr>
        <p:spPr>
          <a:xfrm rot="5400000">
            <a:off x="4128000" y="-1124850"/>
            <a:ext cx="3936000" cy="9107700"/>
          </a:xfrm>
          <a:prstGeom prst="frame">
            <a:avLst>
              <a:gd fmla="val 471"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346" name="Google Shape;346;p3"/>
          <p:cNvGrpSpPr/>
          <p:nvPr/>
        </p:nvGrpSpPr>
        <p:grpSpPr>
          <a:xfrm rot="-8506585">
            <a:off x="7981176" y="4941457"/>
            <a:ext cx="4894577" cy="2799938"/>
            <a:chOff x="4283625" y="2964793"/>
            <a:chExt cx="3433206" cy="1963962"/>
          </a:xfrm>
        </p:grpSpPr>
        <p:sp>
          <p:nvSpPr>
            <p:cNvPr id="347" name="Google Shape;347;p3"/>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3"/>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3"/>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3"/>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3"/>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3"/>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3"/>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3"/>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3"/>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3"/>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7" name="Google Shape;357;p3"/>
          <p:cNvGrpSpPr/>
          <p:nvPr/>
        </p:nvGrpSpPr>
        <p:grpSpPr>
          <a:xfrm rot="10149855">
            <a:off x="-582398" y="2203967"/>
            <a:ext cx="2656024" cy="2450069"/>
            <a:chOff x="203524" y="1797547"/>
            <a:chExt cx="2655943" cy="2449995"/>
          </a:xfrm>
        </p:grpSpPr>
        <p:sp>
          <p:nvSpPr>
            <p:cNvPr id="358" name="Google Shape;358;p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0" name="Google Shape;360;p3"/>
            <p:cNvGrpSpPr/>
            <p:nvPr/>
          </p:nvGrpSpPr>
          <p:grpSpPr>
            <a:xfrm>
              <a:off x="203524" y="1797547"/>
              <a:ext cx="2655943" cy="2449995"/>
              <a:chOff x="129271" y="1149701"/>
              <a:chExt cx="1694814" cy="1563394"/>
            </a:xfrm>
          </p:grpSpPr>
          <p:sp>
            <p:nvSpPr>
              <p:cNvPr id="361" name="Google Shape;361;p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9" name="Google Shape;369;p3"/>
              <p:cNvGrpSpPr/>
              <p:nvPr/>
            </p:nvGrpSpPr>
            <p:grpSpPr>
              <a:xfrm>
                <a:off x="279674" y="2510816"/>
                <a:ext cx="202699" cy="202279"/>
                <a:chOff x="279674" y="2510816"/>
                <a:chExt cx="202699" cy="202279"/>
              </a:xfrm>
            </p:grpSpPr>
            <p:sp>
              <p:nvSpPr>
                <p:cNvPr id="370" name="Google Shape;370;p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2" name="Google Shape;372;p3"/>
              <p:cNvGrpSpPr/>
              <p:nvPr/>
            </p:nvGrpSpPr>
            <p:grpSpPr>
              <a:xfrm>
                <a:off x="302613" y="1912214"/>
                <a:ext cx="202699" cy="202278"/>
                <a:chOff x="302613" y="1912214"/>
                <a:chExt cx="202699" cy="202278"/>
              </a:xfrm>
            </p:grpSpPr>
            <p:sp>
              <p:nvSpPr>
                <p:cNvPr id="373" name="Google Shape;373;p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5" name="Google Shape;375;p3"/>
              <p:cNvGrpSpPr/>
              <p:nvPr/>
            </p:nvGrpSpPr>
            <p:grpSpPr>
              <a:xfrm>
                <a:off x="476752" y="1506009"/>
                <a:ext cx="202698" cy="202278"/>
                <a:chOff x="476752" y="1506009"/>
                <a:chExt cx="202698" cy="202278"/>
              </a:xfrm>
            </p:grpSpPr>
            <p:sp>
              <p:nvSpPr>
                <p:cNvPr id="376" name="Google Shape;376;p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8" name="Google Shape;378;p3"/>
              <p:cNvGrpSpPr/>
              <p:nvPr/>
            </p:nvGrpSpPr>
            <p:grpSpPr>
              <a:xfrm>
                <a:off x="586578" y="2074669"/>
                <a:ext cx="202699" cy="202279"/>
                <a:chOff x="586578" y="2074669"/>
                <a:chExt cx="202699" cy="202279"/>
              </a:xfrm>
            </p:grpSpPr>
            <p:sp>
              <p:nvSpPr>
                <p:cNvPr id="379" name="Google Shape;379;p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1" name="Google Shape;381;p3"/>
              <p:cNvGrpSpPr/>
              <p:nvPr/>
            </p:nvGrpSpPr>
            <p:grpSpPr>
              <a:xfrm>
                <a:off x="795668" y="2062021"/>
                <a:ext cx="202696" cy="202279"/>
                <a:chOff x="795668" y="2062021"/>
                <a:chExt cx="202696" cy="202279"/>
              </a:xfrm>
            </p:grpSpPr>
            <p:sp>
              <p:nvSpPr>
                <p:cNvPr id="382" name="Google Shape;382;p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4" name="Google Shape;384;p3"/>
              <p:cNvGrpSpPr/>
              <p:nvPr/>
            </p:nvGrpSpPr>
            <p:grpSpPr>
              <a:xfrm>
                <a:off x="1016374" y="1751246"/>
                <a:ext cx="202696" cy="202279"/>
                <a:chOff x="1016374" y="1751246"/>
                <a:chExt cx="202696" cy="202279"/>
              </a:xfrm>
            </p:grpSpPr>
            <p:sp>
              <p:nvSpPr>
                <p:cNvPr id="385" name="Google Shape;385;p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7" name="Google Shape;387;p3"/>
              <p:cNvGrpSpPr/>
              <p:nvPr/>
            </p:nvGrpSpPr>
            <p:grpSpPr>
              <a:xfrm>
                <a:off x="129271" y="2207395"/>
                <a:ext cx="202698" cy="202279"/>
                <a:chOff x="129271" y="2207395"/>
                <a:chExt cx="202698" cy="202279"/>
              </a:xfrm>
            </p:grpSpPr>
            <p:sp>
              <p:nvSpPr>
                <p:cNvPr id="388" name="Google Shape;388;p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0" name="Google Shape;390;p3"/>
              <p:cNvGrpSpPr/>
              <p:nvPr/>
            </p:nvGrpSpPr>
            <p:grpSpPr>
              <a:xfrm>
                <a:off x="372024" y="2308537"/>
                <a:ext cx="202698" cy="202280"/>
                <a:chOff x="372024" y="2308537"/>
                <a:chExt cx="202698" cy="202280"/>
              </a:xfrm>
            </p:grpSpPr>
            <p:sp>
              <p:nvSpPr>
                <p:cNvPr id="391" name="Google Shape;391;p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3" name="Google Shape;393;p3"/>
              <p:cNvGrpSpPr/>
              <p:nvPr/>
            </p:nvGrpSpPr>
            <p:grpSpPr>
              <a:xfrm>
                <a:off x="1246109" y="1881687"/>
                <a:ext cx="202699" cy="202280"/>
                <a:chOff x="1246109" y="1881687"/>
                <a:chExt cx="202699" cy="202280"/>
              </a:xfrm>
            </p:grpSpPr>
            <p:sp>
              <p:nvSpPr>
                <p:cNvPr id="394" name="Google Shape;394;p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96" name="Google Shape;396;p3"/>
          <p:cNvGrpSpPr/>
          <p:nvPr/>
        </p:nvGrpSpPr>
        <p:grpSpPr>
          <a:xfrm>
            <a:off x="7576076" y="5791094"/>
            <a:ext cx="1292608" cy="1262251"/>
            <a:chOff x="7576076" y="5791094"/>
            <a:chExt cx="1292608" cy="1262251"/>
          </a:xfrm>
        </p:grpSpPr>
        <p:sp>
          <p:nvSpPr>
            <p:cNvPr id="397" name="Google Shape;397;p3"/>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3"/>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3"/>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3"/>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3"/>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3"/>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3" name="Google Shape;403;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404" name="Shape 404"/>
        <p:cNvGrpSpPr/>
        <p:nvPr/>
      </p:nvGrpSpPr>
      <p:grpSpPr>
        <a:xfrm>
          <a:off x="0" y="0"/>
          <a:ext cx="0" cy="0"/>
          <a:chOff x="0" y="0"/>
          <a:chExt cx="0" cy="0"/>
        </a:xfrm>
      </p:grpSpPr>
      <p:grpSp>
        <p:nvGrpSpPr>
          <p:cNvPr id="405" name="Google Shape;405;p4"/>
          <p:cNvGrpSpPr/>
          <p:nvPr/>
        </p:nvGrpSpPr>
        <p:grpSpPr>
          <a:xfrm>
            <a:off x="5289950" y="6030815"/>
            <a:ext cx="1149576" cy="1351958"/>
            <a:chOff x="-457325" y="4290690"/>
            <a:chExt cx="1149576" cy="1351958"/>
          </a:xfrm>
        </p:grpSpPr>
        <p:sp>
          <p:nvSpPr>
            <p:cNvPr id="406" name="Google Shape;406;p4"/>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4"/>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8" name="Google Shape;408;p4"/>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9" name="Google Shape;409;p4"/>
          <p:cNvGrpSpPr/>
          <p:nvPr/>
        </p:nvGrpSpPr>
        <p:grpSpPr>
          <a:xfrm rot="8784863">
            <a:off x="4204717" y="-1514772"/>
            <a:ext cx="2299056" cy="3316224"/>
            <a:chOff x="6449535" y="1607148"/>
            <a:chExt cx="1467064" cy="2116135"/>
          </a:xfrm>
        </p:grpSpPr>
        <p:sp>
          <p:nvSpPr>
            <p:cNvPr id="410" name="Google Shape;410;p4"/>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4"/>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4"/>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4"/>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4"/>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4"/>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4"/>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4"/>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4"/>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4"/>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0" name="Google Shape;420;p4"/>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1" name="Google Shape;421;p4"/>
          <p:cNvGrpSpPr/>
          <p:nvPr/>
        </p:nvGrpSpPr>
        <p:grpSpPr>
          <a:xfrm>
            <a:off x="-646562" y="-559210"/>
            <a:ext cx="5380177" cy="3077725"/>
            <a:chOff x="4283625" y="2964793"/>
            <a:chExt cx="3433206" cy="1963962"/>
          </a:xfrm>
        </p:grpSpPr>
        <p:sp>
          <p:nvSpPr>
            <p:cNvPr id="422" name="Google Shape;422;p4"/>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4"/>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4"/>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4"/>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4"/>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4"/>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4"/>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4"/>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4"/>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4"/>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2" name="Google Shape;432;p4"/>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4"/>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4" name="Google Shape;434;p4"/>
          <p:cNvGrpSpPr/>
          <p:nvPr/>
        </p:nvGrpSpPr>
        <p:grpSpPr>
          <a:xfrm rot="-406332">
            <a:off x="6713895" y="4642212"/>
            <a:ext cx="5380294" cy="3077792"/>
            <a:chOff x="4283625" y="2964793"/>
            <a:chExt cx="3433206" cy="1963962"/>
          </a:xfrm>
        </p:grpSpPr>
        <p:sp>
          <p:nvSpPr>
            <p:cNvPr id="435" name="Google Shape;435;p4"/>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4"/>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4"/>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4"/>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4"/>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4"/>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4"/>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4"/>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4"/>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4"/>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5" name="Google Shape;445;p4"/>
          <p:cNvGrpSpPr/>
          <p:nvPr/>
        </p:nvGrpSpPr>
        <p:grpSpPr>
          <a:xfrm>
            <a:off x="7576151" y="-1644927"/>
            <a:ext cx="5375407" cy="3281559"/>
            <a:chOff x="4833902" y="-1047015"/>
            <a:chExt cx="3430162" cy="2094033"/>
          </a:xfrm>
        </p:grpSpPr>
        <p:sp>
          <p:nvSpPr>
            <p:cNvPr id="446" name="Google Shape;446;p4"/>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4"/>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4"/>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4"/>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4"/>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4"/>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4"/>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4"/>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4"/>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4"/>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6" name="Google Shape;456;p4"/>
          <p:cNvGrpSpPr/>
          <p:nvPr/>
        </p:nvGrpSpPr>
        <p:grpSpPr>
          <a:xfrm>
            <a:off x="7086345" y="-2238676"/>
            <a:ext cx="764720" cy="3436887"/>
            <a:chOff x="4521344" y="-1425899"/>
            <a:chExt cx="487984" cy="2193151"/>
          </a:xfrm>
        </p:grpSpPr>
        <p:sp>
          <p:nvSpPr>
            <p:cNvPr id="457" name="Google Shape;457;p4"/>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4"/>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9" name="Google Shape;459;p4"/>
          <p:cNvGrpSpPr/>
          <p:nvPr/>
        </p:nvGrpSpPr>
        <p:grpSpPr>
          <a:xfrm>
            <a:off x="1101932" y="-2436720"/>
            <a:ext cx="1056200" cy="3137917"/>
            <a:chOff x="702564" y="-1552275"/>
            <a:chExt cx="673984" cy="2002372"/>
          </a:xfrm>
        </p:grpSpPr>
        <p:sp>
          <p:nvSpPr>
            <p:cNvPr id="460" name="Google Shape;460;p4"/>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4"/>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2" name="Google Shape;462;p4"/>
          <p:cNvGrpSpPr/>
          <p:nvPr/>
        </p:nvGrpSpPr>
        <p:grpSpPr>
          <a:xfrm>
            <a:off x="944" y="-1483692"/>
            <a:ext cx="2493775" cy="2163613"/>
            <a:chOff x="0" y="-944127"/>
            <a:chExt cx="1591331" cy="1380648"/>
          </a:xfrm>
        </p:grpSpPr>
        <p:sp>
          <p:nvSpPr>
            <p:cNvPr id="463" name="Google Shape;463;p4"/>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4"/>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5" name="Google Shape;465;p4"/>
          <p:cNvGrpSpPr/>
          <p:nvPr/>
        </p:nvGrpSpPr>
        <p:grpSpPr>
          <a:xfrm>
            <a:off x="598047" y="2288653"/>
            <a:ext cx="3094660" cy="5333457"/>
            <a:chOff x="381024" y="1463087"/>
            <a:chExt cx="1974769" cy="3403393"/>
          </a:xfrm>
        </p:grpSpPr>
        <p:sp>
          <p:nvSpPr>
            <p:cNvPr id="466" name="Google Shape;466;p4"/>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4"/>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4"/>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4"/>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4"/>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4"/>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4"/>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4"/>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4"/>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4"/>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6" name="Google Shape;476;p4"/>
          <p:cNvGrpSpPr/>
          <p:nvPr/>
        </p:nvGrpSpPr>
        <p:grpSpPr>
          <a:xfrm>
            <a:off x="10108012" y="2514412"/>
            <a:ext cx="2299036" cy="3316195"/>
            <a:chOff x="6449535" y="1607148"/>
            <a:chExt cx="1467064" cy="2116135"/>
          </a:xfrm>
        </p:grpSpPr>
        <p:sp>
          <p:nvSpPr>
            <p:cNvPr id="477" name="Google Shape;477;p4"/>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4"/>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4"/>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4"/>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4"/>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4"/>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4"/>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4"/>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4"/>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4"/>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7" name="Google Shape;487;p4"/>
          <p:cNvGrpSpPr/>
          <p:nvPr/>
        </p:nvGrpSpPr>
        <p:grpSpPr>
          <a:xfrm>
            <a:off x="203524" y="1797547"/>
            <a:ext cx="2655943" cy="2449995"/>
            <a:chOff x="203524" y="1797547"/>
            <a:chExt cx="2655943" cy="2449995"/>
          </a:xfrm>
        </p:grpSpPr>
        <p:sp>
          <p:nvSpPr>
            <p:cNvPr id="488" name="Google Shape;488;p4"/>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4"/>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90" name="Google Shape;490;p4"/>
            <p:cNvGrpSpPr/>
            <p:nvPr/>
          </p:nvGrpSpPr>
          <p:grpSpPr>
            <a:xfrm>
              <a:off x="203524" y="1797547"/>
              <a:ext cx="2655943" cy="2449995"/>
              <a:chOff x="129271" y="1149701"/>
              <a:chExt cx="1694814" cy="1563394"/>
            </a:xfrm>
          </p:grpSpPr>
          <p:sp>
            <p:nvSpPr>
              <p:cNvPr id="491" name="Google Shape;491;p4"/>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4"/>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4"/>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4"/>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4"/>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4"/>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4"/>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4"/>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99" name="Google Shape;499;p4"/>
              <p:cNvGrpSpPr/>
              <p:nvPr/>
            </p:nvGrpSpPr>
            <p:grpSpPr>
              <a:xfrm>
                <a:off x="279674" y="2510816"/>
                <a:ext cx="202699" cy="202279"/>
                <a:chOff x="279674" y="2510816"/>
                <a:chExt cx="202699" cy="202279"/>
              </a:xfrm>
            </p:grpSpPr>
            <p:sp>
              <p:nvSpPr>
                <p:cNvPr id="500" name="Google Shape;500;p4"/>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4"/>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2" name="Google Shape;502;p4"/>
              <p:cNvGrpSpPr/>
              <p:nvPr/>
            </p:nvGrpSpPr>
            <p:grpSpPr>
              <a:xfrm>
                <a:off x="302613" y="1912214"/>
                <a:ext cx="202699" cy="202278"/>
                <a:chOff x="302613" y="1912214"/>
                <a:chExt cx="202699" cy="202278"/>
              </a:xfrm>
            </p:grpSpPr>
            <p:sp>
              <p:nvSpPr>
                <p:cNvPr id="503" name="Google Shape;503;p4"/>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4"/>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5" name="Google Shape;505;p4"/>
              <p:cNvGrpSpPr/>
              <p:nvPr/>
            </p:nvGrpSpPr>
            <p:grpSpPr>
              <a:xfrm>
                <a:off x="476752" y="1506009"/>
                <a:ext cx="202698" cy="202278"/>
                <a:chOff x="476752" y="1506009"/>
                <a:chExt cx="202698" cy="202278"/>
              </a:xfrm>
            </p:grpSpPr>
            <p:sp>
              <p:nvSpPr>
                <p:cNvPr id="506" name="Google Shape;506;p4"/>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4"/>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8" name="Google Shape;508;p4"/>
              <p:cNvGrpSpPr/>
              <p:nvPr/>
            </p:nvGrpSpPr>
            <p:grpSpPr>
              <a:xfrm>
                <a:off x="586578" y="2074669"/>
                <a:ext cx="202699" cy="202279"/>
                <a:chOff x="586578" y="2074669"/>
                <a:chExt cx="202699" cy="202279"/>
              </a:xfrm>
            </p:grpSpPr>
            <p:sp>
              <p:nvSpPr>
                <p:cNvPr id="509" name="Google Shape;509;p4"/>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4"/>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1" name="Google Shape;511;p4"/>
              <p:cNvGrpSpPr/>
              <p:nvPr/>
            </p:nvGrpSpPr>
            <p:grpSpPr>
              <a:xfrm>
                <a:off x="795668" y="2062021"/>
                <a:ext cx="202696" cy="202279"/>
                <a:chOff x="795668" y="2062021"/>
                <a:chExt cx="202696" cy="202279"/>
              </a:xfrm>
            </p:grpSpPr>
            <p:sp>
              <p:nvSpPr>
                <p:cNvPr id="512" name="Google Shape;512;p4"/>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4"/>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4" name="Google Shape;514;p4"/>
              <p:cNvGrpSpPr/>
              <p:nvPr/>
            </p:nvGrpSpPr>
            <p:grpSpPr>
              <a:xfrm>
                <a:off x="1016374" y="1751246"/>
                <a:ext cx="202696" cy="202279"/>
                <a:chOff x="1016374" y="1751246"/>
                <a:chExt cx="202696" cy="202279"/>
              </a:xfrm>
            </p:grpSpPr>
            <p:sp>
              <p:nvSpPr>
                <p:cNvPr id="515" name="Google Shape;515;p4"/>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4"/>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7" name="Google Shape;517;p4"/>
              <p:cNvGrpSpPr/>
              <p:nvPr/>
            </p:nvGrpSpPr>
            <p:grpSpPr>
              <a:xfrm>
                <a:off x="129271" y="2207395"/>
                <a:ext cx="202698" cy="202279"/>
                <a:chOff x="129271" y="2207395"/>
                <a:chExt cx="202698" cy="202279"/>
              </a:xfrm>
            </p:grpSpPr>
            <p:sp>
              <p:nvSpPr>
                <p:cNvPr id="518" name="Google Shape;518;p4"/>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4"/>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0" name="Google Shape;520;p4"/>
              <p:cNvGrpSpPr/>
              <p:nvPr/>
            </p:nvGrpSpPr>
            <p:grpSpPr>
              <a:xfrm>
                <a:off x="372024" y="2308537"/>
                <a:ext cx="202698" cy="202280"/>
                <a:chOff x="372024" y="2308537"/>
                <a:chExt cx="202698" cy="202280"/>
              </a:xfrm>
            </p:grpSpPr>
            <p:sp>
              <p:nvSpPr>
                <p:cNvPr id="521" name="Google Shape;521;p4"/>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4"/>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3" name="Google Shape;523;p4"/>
              <p:cNvGrpSpPr/>
              <p:nvPr/>
            </p:nvGrpSpPr>
            <p:grpSpPr>
              <a:xfrm>
                <a:off x="1246109" y="1881687"/>
                <a:ext cx="202699" cy="202280"/>
                <a:chOff x="1246109" y="1881687"/>
                <a:chExt cx="202699" cy="202280"/>
              </a:xfrm>
            </p:grpSpPr>
            <p:sp>
              <p:nvSpPr>
                <p:cNvPr id="524" name="Google Shape;524;p4"/>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4"/>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26" name="Google Shape;526;p4"/>
          <p:cNvGrpSpPr/>
          <p:nvPr/>
        </p:nvGrpSpPr>
        <p:grpSpPr>
          <a:xfrm rot="189855">
            <a:off x="9929511" y="67286"/>
            <a:ext cx="2656008" cy="2450055"/>
            <a:chOff x="203524" y="1797547"/>
            <a:chExt cx="2655943" cy="2449995"/>
          </a:xfrm>
        </p:grpSpPr>
        <p:sp>
          <p:nvSpPr>
            <p:cNvPr id="527" name="Google Shape;527;p4"/>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4"/>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29" name="Google Shape;529;p4"/>
            <p:cNvGrpSpPr/>
            <p:nvPr/>
          </p:nvGrpSpPr>
          <p:grpSpPr>
            <a:xfrm>
              <a:off x="203524" y="1797547"/>
              <a:ext cx="2655943" cy="2449995"/>
              <a:chOff x="129271" y="1149701"/>
              <a:chExt cx="1694814" cy="1563394"/>
            </a:xfrm>
          </p:grpSpPr>
          <p:sp>
            <p:nvSpPr>
              <p:cNvPr id="530" name="Google Shape;530;p4"/>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4"/>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4"/>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4"/>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4"/>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4"/>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4"/>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4"/>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8" name="Google Shape;538;p4"/>
              <p:cNvGrpSpPr/>
              <p:nvPr/>
            </p:nvGrpSpPr>
            <p:grpSpPr>
              <a:xfrm>
                <a:off x="279674" y="2510816"/>
                <a:ext cx="202699" cy="202279"/>
                <a:chOff x="279674" y="2510816"/>
                <a:chExt cx="202699" cy="202279"/>
              </a:xfrm>
            </p:grpSpPr>
            <p:sp>
              <p:nvSpPr>
                <p:cNvPr id="539" name="Google Shape;539;p4"/>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4"/>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1" name="Google Shape;541;p4"/>
              <p:cNvGrpSpPr/>
              <p:nvPr/>
            </p:nvGrpSpPr>
            <p:grpSpPr>
              <a:xfrm>
                <a:off x="302613" y="1912214"/>
                <a:ext cx="202699" cy="202278"/>
                <a:chOff x="302613" y="1912214"/>
                <a:chExt cx="202699" cy="202278"/>
              </a:xfrm>
            </p:grpSpPr>
            <p:sp>
              <p:nvSpPr>
                <p:cNvPr id="542" name="Google Shape;542;p4"/>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4"/>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4" name="Google Shape;544;p4"/>
              <p:cNvGrpSpPr/>
              <p:nvPr/>
            </p:nvGrpSpPr>
            <p:grpSpPr>
              <a:xfrm>
                <a:off x="476752" y="1506009"/>
                <a:ext cx="202698" cy="202278"/>
                <a:chOff x="476752" y="1506009"/>
                <a:chExt cx="202698" cy="202278"/>
              </a:xfrm>
            </p:grpSpPr>
            <p:sp>
              <p:nvSpPr>
                <p:cNvPr id="545" name="Google Shape;545;p4"/>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4"/>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7" name="Google Shape;547;p4"/>
              <p:cNvGrpSpPr/>
              <p:nvPr/>
            </p:nvGrpSpPr>
            <p:grpSpPr>
              <a:xfrm>
                <a:off x="586578" y="2074669"/>
                <a:ext cx="202699" cy="202279"/>
                <a:chOff x="586578" y="2074669"/>
                <a:chExt cx="202699" cy="202279"/>
              </a:xfrm>
            </p:grpSpPr>
            <p:sp>
              <p:nvSpPr>
                <p:cNvPr id="548" name="Google Shape;548;p4"/>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4"/>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0" name="Google Shape;550;p4"/>
              <p:cNvGrpSpPr/>
              <p:nvPr/>
            </p:nvGrpSpPr>
            <p:grpSpPr>
              <a:xfrm>
                <a:off x="795668" y="2062021"/>
                <a:ext cx="202696" cy="202279"/>
                <a:chOff x="795668" y="2062021"/>
                <a:chExt cx="202696" cy="202279"/>
              </a:xfrm>
            </p:grpSpPr>
            <p:sp>
              <p:nvSpPr>
                <p:cNvPr id="551" name="Google Shape;551;p4"/>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4"/>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3" name="Google Shape;553;p4"/>
              <p:cNvGrpSpPr/>
              <p:nvPr/>
            </p:nvGrpSpPr>
            <p:grpSpPr>
              <a:xfrm>
                <a:off x="1016374" y="1751246"/>
                <a:ext cx="202696" cy="202279"/>
                <a:chOff x="1016374" y="1751246"/>
                <a:chExt cx="202696" cy="202279"/>
              </a:xfrm>
            </p:grpSpPr>
            <p:sp>
              <p:nvSpPr>
                <p:cNvPr id="554" name="Google Shape;554;p4"/>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4"/>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6" name="Google Shape;556;p4"/>
              <p:cNvGrpSpPr/>
              <p:nvPr/>
            </p:nvGrpSpPr>
            <p:grpSpPr>
              <a:xfrm>
                <a:off x="129271" y="2207395"/>
                <a:ext cx="202698" cy="202279"/>
                <a:chOff x="129271" y="2207395"/>
                <a:chExt cx="202698" cy="202279"/>
              </a:xfrm>
            </p:grpSpPr>
            <p:sp>
              <p:nvSpPr>
                <p:cNvPr id="557" name="Google Shape;557;p4"/>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4"/>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9" name="Google Shape;559;p4"/>
              <p:cNvGrpSpPr/>
              <p:nvPr/>
            </p:nvGrpSpPr>
            <p:grpSpPr>
              <a:xfrm>
                <a:off x="372024" y="2308537"/>
                <a:ext cx="202698" cy="202280"/>
                <a:chOff x="372024" y="2308537"/>
                <a:chExt cx="202698" cy="202280"/>
              </a:xfrm>
            </p:grpSpPr>
            <p:sp>
              <p:nvSpPr>
                <p:cNvPr id="560" name="Google Shape;560;p4"/>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4"/>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2" name="Google Shape;562;p4"/>
              <p:cNvGrpSpPr/>
              <p:nvPr/>
            </p:nvGrpSpPr>
            <p:grpSpPr>
              <a:xfrm>
                <a:off x="1246109" y="1881687"/>
                <a:ext cx="202699" cy="202280"/>
                <a:chOff x="1246109" y="1881687"/>
                <a:chExt cx="202699" cy="202280"/>
              </a:xfrm>
            </p:grpSpPr>
            <p:sp>
              <p:nvSpPr>
                <p:cNvPr id="563" name="Google Shape;563;p4"/>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4"/>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65" name="Google Shape;565;p4"/>
          <p:cNvGrpSpPr/>
          <p:nvPr/>
        </p:nvGrpSpPr>
        <p:grpSpPr>
          <a:xfrm>
            <a:off x="8213755" y="-225391"/>
            <a:ext cx="1638069" cy="1642578"/>
            <a:chOff x="9456502" y="167031"/>
            <a:chExt cx="2277626" cy="2283896"/>
          </a:xfrm>
        </p:grpSpPr>
        <p:sp>
          <p:nvSpPr>
            <p:cNvPr id="566" name="Google Shape;566;p4"/>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4"/>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8" name="Google Shape;568;p4"/>
          <p:cNvGrpSpPr/>
          <p:nvPr/>
        </p:nvGrpSpPr>
        <p:grpSpPr>
          <a:xfrm>
            <a:off x="2362989" y="5568660"/>
            <a:ext cx="1972722" cy="2047497"/>
            <a:chOff x="2362989" y="5568660"/>
            <a:chExt cx="1972722" cy="2047497"/>
          </a:xfrm>
        </p:grpSpPr>
        <p:sp>
          <p:nvSpPr>
            <p:cNvPr id="569" name="Google Shape;569;p4"/>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4"/>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1" name="Google Shape;571;p4"/>
          <p:cNvGrpSpPr/>
          <p:nvPr/>
        </p:nvGrpSpPr>
        <p:grpSpPr>
          <a:xfrm>
            <a:off x="1125238" y="1500590"/>
            <a:ext cx="908255" cy="883927"/>
            <a:chOff x="717436" y="960207"/>
            <a:chExt cx="579577" cy="564053"/>
          </a:xfrm>
        </p:grpSpPr>
        <p:sp>
          <p:nvSpPr>
            <p:cNvPr id="572" name="Google Shape;572;p4"/>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4"/>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4" name="Google Shape;574;p4"/>
          <p:cNvGrpSpPr/>
          <p:nvPr/>
        </p:nvGrpSpPr>
        <p:grpSpPr>
          <a:xfrm>
            <a:off x="-92084" y="1408754"/>
            <a:ext cx="801711" cy="794465"/>
            <a:chOff x="-59363" y="901604"/>
            <a:chExt cx="511589" cy="506965"/>
          </a:xfrm>
        </p:grpSpPr>
        <p:sp>
          <p:nvSpPr>
            <p:cNvPr id="575" name="Google Shape;575;p4"/>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4"/>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7" name="Google Shape;577;p4"/>
          <p:cNvGrpSpPr/>
          <p:nvPr/>
        </p:nvGrpSpPr>
        <p:grpSpPr>
          <a:xfrm>
            <a:off x="2158135" y="701196"/>
            <a:ext cx="1534785" cy="1538323"/>
            <a:chOff x="1376550" y="450096"/>
            <a:chExt cx="979379" cy="981637"/>
          </a:xfrm>
        </p:grpSpPr>
        <p:sp>
          <p:nvSpPr>
            <p:cNvPr id="578" name="Google Shape;578;p4"/>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4"/>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0" name="Google Shape;580;p4"/>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4"/>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4"/>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4"/>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4"/>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4"/>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86" name="Google Shape;586;p4"/>
          <p:cNvGrpSpPr/>
          <p:nvPr/>
        </p:nvGrpSpPr>
        <p:grpSpPr>
          <a:xfrm rot="1234798">
            <a:off x="291576" y="5633781"/>
            <a:ext cx="1056222" cy="1027931"/>
            <a:chOff x="717436" y="960207"/>
            <a:chExt cx="579577" cy="564053"/>
          </a:xfrm>
        </p:grpSpPr>
        <p:sp>
          <p:nvSpPr>
            <p:cNvPr id="587" name="Google Shape;587;p4"/>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4"/>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9" name="Google Shape;589;p4"/>
          <p:cNvGrpSpPr/>
          <p:nvPr/>
        </p:nvGrpSpPr>
        <p:grpSpPr>
          <a:xfrm>
            <a:off x="-457325" y="4290690"/>
            <a:ext cx="1149576" cy="1351958"/>
            <a:chOff x="-457325" y="4290690"/>
            <a:chExt cx="1149576" cy="1351958"/>
          </a:xfrm>
        </p:grpSpPr>
        <p:sp>
          <p:nvSpPr>
            <p:cNvPr id="590" name="Google Shape;590;p4"/>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4"/>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2" name="Google Shape;592;p4"/>
          <p:cNvGrpSpPr/>
          <p:nvPr/>
        </p:nvGrpSpPr>
        <p:grpSpPr>
          <a:xfrm>
            <a:off x="-117566" y="6614379"/>
            <a:ext cx="2480578" cy="644837"/>
            <a:chOff x="-75624" y="4223423"/>
            <a:chExt cx="1582910" cy="411484"/>
          </a:xfrm>
        </p:grpSpPr>
        <p:sp>
          <p:nvSpPr>
            <p:cNvPr id="593" name="Google Shape;593;p4"/>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4"/>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5" name="Google Shape;595;p4"/>
          <p:cNvGrpSpPr/>
          <p:nvPr/>
        </p:nvGrpSpPr>
        <p:grpSpPr>
          <a:xfrm>
            <a:off x="2793285" y="5830611"/>
            <a:ext cx="2904932" cy="1858562"/>
            <a:chOff x="1781852" y="3723286"/>
            <a:chExt cx="1853699" cy="1185988"/>
          </a:xfrm>
        </p:grpSpPr>
        <p:sp>
          <p:nvSpPr>
            <p:cNvPr id="596" name="Google Shape;596;p4"/>
            <p:cNvSpPr/>
            <p:nvPr/>
          </p:nvSpPr>
          <p:spPr>
            <a:xfrm>
              <a:off x="2390899" y="3723286"/>
              <a:ext cx="1244652" cy="758661"/>
            </a:xfrm>
            <a:custGeom>
              <a:rect b="b" l="l" r="r" t="t"/>
              <a:pathLst>
                <a:path extrusionOk="0" h="758661" w="1244652">
                  <a:moveTo>
                    <a:pt x="63557" y="520080"/>
                  </a:moveTo>
                  <a:cubicBezTo>
                    <a:pt x="133454" y="401399"/>
                    <a:pt x="198803" y="331836"/>
                    <a:pt x="286261" y="256766"/>
                  </a:cubicBezTo>
                  <a:cubicBezTo>
                    <a:pt x="479599" y="90813"/>
                    <a:pt x="751615" y="17698"/>
                    <a:pt x="999500" y="1922"/>
                  </a:cubicBezTo>
                  <a:cubicBezTo>
                    <a:pt x="1102199" y="-4618"/>
                    <a:pt x="1244652" y="7630"/>
                    <a:pt x="1244652" y="7630"/>
                  </a:cubicBezTo>
                  <a:cubicBezTo>
                    <a:pt x="1244652" y="7630"/>
                    <a:pt x="1051387" y="211084"/>
                    <a:pt x="973754" y="251034"/>
                  </a:cubicBezTo>
                  <a:cubicBezTo>
                    <a:pt x="766984" y="357436"/>
                    <a:pt x="658941" y="650104"/>
                    <a:pt x="378516" y="743324"/>
                  </a:cubicBezTo>
                  <a:cubicBezTo>
                    <a:pt x="250641" y="785829"/>
                    <a:pt x="131821" y="725903"/>
                    <a:pt x="6673" y="731483"/>
                  </a:cubicBezTo>
                  <a:cubicBezTo>
                    <a:pt x="-6364" y="732060"/>
                    <a:pt x="-6340" y="638761"/>
                    <a:pt x="63557" y="5200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4"/>
            <p:cNvSpPr/>
            <p:nvPr/>
          </p:nvSpPr>
          <p:spPr>
            <a:xfrm>
              <a:off x="1781852" y="3779546"/>
              <a:ext cx="1711033" cy="1129728"/>
            </a:xfrm>
            <a:custGeom>
              <a:rect b="b" l="l" r="r" t="t"/>
              <a:pathLst>
                <a:path extrusionOk="0" h="1129728" w="1711033">
                  <a:moveTo>
                    <a:pt x="1709776" y="12705"/>
                  </a:moveTo>
                  <a:cubicBezTo>
                    <a:pt x="1707943" y="14758"/>
                    <a:pt x="1707876" y="14733"/>
                    <a:pt x="1707353" y="15043"/>
                  </a:cubicBezTo>
                  <a:cubicBezTo>
                    <a:pt x="1705653" y="16166"/>
                    <a:pt x="1703741" y="16366"/>
                    <a:pt x="1701870" y="16154"/>
                  </a:cubicBezTo>
                  <a:cubicBezTo>
                    <a:pt x="1703048" y="16221"/>
                    <a:pt x="1704639" y="16397"/>
                    <a:pt x="1704815" y="16276"/>
                  </a:cubicBezTo>
                  <a:cubicBezTo>
                    <a:pt x="1704148" y="16537"/>
                    <a:pt x="1580585" y="64744"/>
                    <a:pt x="1536986" y="81904"/>
                  </a:cubicBezTo>
                  <a:cubicBezTo>
                    <a:pt x="1431992" y="123225"/>
                    <a:pt x="1345051" y="157727"/>
                    <a:pt x="1312218" y="171128"/>
                  </a:cubicBezTo>
                  <a:cubicBezTo>
                    <a:pt x="1251387" y="195964"/>
                    <a:pt x="1200174" y="224594"/>
                    <a:pt x="1150249" y="260365"/>
                  </a:cubicBezTo>
                  <a:cubicBezTo>
                    <a:pt x="1113913" y="286397"/>
                    <a:pt x="1081238" y="313564"/>
                    <a:pt x="1029297" y="359755"/>
                  </a:cubicBezTo>
                  <a:cubicBezTo>
                    <a:pt x="1022265" y="366009"/>
                    <a:pt x="993483" y="391725"/>
                    <a:pt x="986032" y="398350"/>
                  </a:cubicBezTo>
                  <a:cubicBezTo>
                    <a:pt x="968466" y="413980"/>
                    <a:pt x="953844" y="426834"/>
                    <a:pt x="939113" y="439555"/>
                  </a:cubicBezTo>
                  <a:cubicBezTo>
                    <a:pt x="830657" y="533219"/>
                    <a:pt x="729762" y="609498"/>
                    <a:pt x="615750" y="678241"/>
                  </a:cubicBezTo>
                  <a:cubicBezTo>
                    <a:pt x="578449" y="700733"/>
                    <a:pt x="550687" y="711984"/>
                    <a:pt x="454971" y="745818"/>
                  </a:cubicBezTo>
                  <a:cubicBezTo>
                    <a:pt x="362844" y="778384"/>
                    <a:pt x="316501" y="798652"/>
                    <a:pt x="274208" y="830362"/>
                  </a:cubicBezTo>
                  <a:cubicBezTo>
                    <a:pt x="151598" y="922282"/>
                    <a:pt x="74251" y="1012072"/>
                    <a:pt x="31861" y="1090300"/>
                  </a:cubicBezTo>
                  <a:cubicBezTo>
                    <a:pt x="26687" y="1099845"/>
                    <a:pt x="22692" y="1108346"/>
                    <a:pt x="19565" y="1115590"/>
                  </a:cubicBezTo>
                  <a:cubicBezTo>
                    <a:pt x="18484" y="1118092"/>
                    <a:pt x="17549" y="1120193"/>
                    <a:pt x="16850" y="1122015"/>
                  </a:cubicBezTo>
                  <a:cubicBezTo>
                    <a:pt x="16456" y="1123065"/>
                    <a:pt x="16316" y="1123745"/>
                    <a:pt x="16219" y="1124037"/>
                  </a:cubicBezTo>
                  <a:cubicBezTo>
                    <a:pt x="14762" y="1128384"/>
                    <a:pt x="9898" y="1130753"/>
                    <a:pt x="5556" y="1129301"/>
                  </a:cubicBezTo>
                  <a:cubicBezTo>
                    <a:pt x="1209" y="1127844"/>
                    <a:pt x="-1008" y="1123108"/>
                    <a:pt x="443" y="1118766"/>
                  </a:cubicBezTo>
                  <a:cubicBezTo>
                    <a:pt x="1051" y="1116951"/>
                    <a:pt x="2338" y="1113696"/>
                    <a:pt x="4360" y="1109002"/>
                  </a:cubicBezTo>
                  <a:cubicBezTo>
                    <a:pt x="7681" y="1101309"/>
                    <a:pt x="11811" y="1092376"/>
                    <a:pt x="17221" y="1082400"/>
                  </a:cubicBezTo>
                  <a:cubicBezTo>
                    <a:pt x="60746" y="1002065"/>
                    <a:pt x="139830" y="910581"/>
                    <a:pt x="264359" y="817221"/>
                  </a:cubicBezTo>
                  <a:cubicBezTo>
                    <a:pt x="308443" y="784171"/>
                    <a:pt x="355636" y="763136"/>
                    <a:pt x="449330" y="730019"/>
                  </a:cubicBezTo>
                  <a:cubicBezTo>
                    <a:pt x="543795" y="696634"/>
                    <a:pt x="571278" y="685795"/>
                    <a:pt x="607207" y="664136"/>
                  </a:cubicBezTo>
                  <a:cubicBezTo>
                    <a:pt x="720289" y="595945"/>
                    <a:pt x="820413" y="520182"/>
                    <a:pt x="928213" y="427083"/>
                  </a:cubicBezTo>
                  <a:cubicBezTo>
                    <a:pt x="942871" y="414423"/>
                    <a:pt x="957341" y="401483"/>
                    <a:pt x="974854" y="385908"/>
                  </a:cubicBezTo>
                  <a:cubicBezTo>
                    <a:pt x="982292" y="379289"/>
                    <a:pt x="1011195" y="353421"/>
                    <a:pt x="1018245" y="347155"/>
                  </a:cubicBezTo>
                  <a:cubicBezTo>
                    <a:pt x="1070588" y="300606"/>
                    <a:pt x="1103578" y="273244"/>
                    <a:pt x="1140503" y="246794"/>
                  </a:cubicBezTo>
                  <a:cubicBezTo>
                    <a:pt x="1191461" y="210288"/>
                    <a:pt x="1243882" y="181148"/>
                    <a:pt x="1305933" y="155814"/>
                  </a:cubicBezTo>
                  <a:cubicBezTo>
                    <a:pt x="1338851" y="142377"/>
                    <a:pt x="1425902" y="107911"/>
                    <a:pt x="1530975" y="66559"/>
                  </a:cubicBezTo>
                  <a:cubicBezTo>
                    <a:pt x="1574688" y="49357"/>
                    <a:pt x="1699618" y="530"/>
                    <a:pt x="1700012" y="397"/>
                  </a:cubicBezTo>
                  <a:cubicBezTo>
                    <a:pt x="1700225" y="324"/>
                    <a:pt x="1700128" y="342"/>
                    <a:pt x="1700686" y="184"/>
                  </a:cubicBezTo>
                  <a:cubicBezTo>
                    <a:pt x="1700996" y="2"/>
                    <a:pt x="1701044" y="-65"/>
                    <a:pt x="1704591" y="75"/>
                  </a:cubicBezTo>
                  <a:lnTo>
                    <a:pt x="1705174" y="300"/>
                  </a:lnTo>
                  <a:lnTo>
                    <a:pt x="1706491" y="864"/>
                  </a:lnTo>
                  <a:lnTo>
                    <a:pt x="1708289" y="2085"/>
                  </a:lnTo>
                  <a:lnTo>
                    <a:pt x="1710050" y="4283"/>
                  </a:lnTo>
                  <a:lnTo>
                    <a:pt x="1711033" y="7125"/>
                  </a:lnTo>
                  <a:lnTo>
                    <a:pt x="1710882" y="9797"/>
                  </a:lnTo>
                  <a:lnTo>
                    <a:pt x="1710371" y="11667"/>
                  </a:lnTo>
                  <a:lnTo>
                    <a:pt x="1709776" y="12705"/>
                  </a:lnTo>
                  <a:close/>
                  <a:moveTo>
                    <a:pt x="1700887" y="16112"/>
                  </a:moveTo>
                  <a:cubicBezTo>
                    <a:pt x="1698956" y="15626"/>
                    <a:pt x="1697128" y="14624"/>
                    <a:pt x="1695944" y="12833"/>
                  </a:cubicBezTo>
                  <a:cubicBezTo>
                    <a:pt x="1694675" y="10920"/>
                    <a:pt x="1694201" y="8752"/>
                    <a:pt x="1694626" y="6669"/>
                  </a:cubicBezTo>
                  <a:cubicBezTo>
                    <a:pt x="1695045" y="4586"/>
                    <a:pt x="1696369" y="2534"/>
                    <a:pt x="1698282" y="1265"/>
                  </a:cubicBezTo>
                  <a:cubicBezTo>
                    <a:pt x="1697760" y="1575"/>
                    <a:pt x="1697656" y="1654"/>
                    <a:pt x="1696108" y="3305"/>
                  </a:cubicBezTo>
                  <a:lnTo>
                    <a:pt x="1695859" y="3609"/>
                  </a:lnTo>
                  <a:lnTo>
                    <a:pt x="1695136" y="4799"/>
                  </a:lnTo>
                  <a:lnTo>
                    <a:pt x="1694626" y="6669"/>
                  </a:lnTo>
                  <a:lnTo>
                    <a:pt x="1694596" y="9189"/>
                  </a:lnTo>
                  <a:lnTo>
                    <a:pt x="1695458" y="12177"/>
                  </a:lnTo>
                  <a:lnTo>
                    <a:pt x="1695944" y="12833"/>
                  </a:lnTo>
                  <a:lnTo>
                    <a:pt x="1697213" y="14381"/>
                  </a:lnTo>
                  <a:lnTo>
                    <a:pt x="1699016" y="15602"/>
                  </a:lnTo>
                  <a:lnTo>
                    <a:pt x="1700334" y="16166"/>
                  </a:lnTo>
                  <a:cubicBezTo>
                    <a:pt x="1700832" y="16203"/>
                    <a:pt x="1700498" y="16087"/>
                    <a:pt x="1700887" y="1611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8" name="Google Shape;598;p4"/>
          <p:cNvGrpSpPr/>
          <p:nvPr/>
        </p:nvGrpSpPr>
        <p:grpSpPr>
          <a:xfrm>
            <a:off x="11220586" y="1731154"/>
            <a:ext cx="1186463" cy="1168222"/>
            <a:chOff x="11229486" y="1358579"/>
            <a:chExt cx="1186463" cy="1168222"/>
          </a:xfrm>
        </p:grpSpPr>
        <p:sp>
          <p:nvSpPr>
            <p:cNvPr id="599" name="Google Shape;599;p4"/>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4"/>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1" name="Google Shape;601;p4"/>
          <p:cNvGrpSpPr/>
          <p:nvPr/>
        </p:nvGrpSpPr>
        <p:grpSpPr>
          <a:xfrm>
            <a:off x="9421873" y="2445943"/>
            <a:ext cx="1173402" cy="1158470"/>
            <a:chOff x="9421873" y="2445943"/>
            <a:chExt cx="1173402" cy="1158470"/>
          </a:xfrm>
        </p:grpSpPr>
        <p:sp>
          <p:nvSpPr>
            <p:cNvPr id="602" name="Google Shape;602;p4"/>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4"/>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rectangle with a white background&#10;&#10;Description automatically generated" id="604" name="Google Shape;604;p4"/>
          <p:cNvPicPr preferRelativeResize="0"/>
          <p:nvPr/>
        </p:nvPicPr>
        <p:blipFill rotWithShape="1">
          <a:blip r:embed="rId2">
            <a:alphaModFix/>
          </a:blip>
          <a:srcRect b="0" l="0" r="0" t="0"/>
          <a:stretch/>
        </p:blipFill>
        <p:spPr>
          <a:xfrm>
            <a:off x="174511" y="304651"/>
            <a:ext cx="11842977" cy="6248699"/>
          </a:xfrm>
          <a:prstGeom prst="rect">
            <a:avLst/>
          </a:prstGeom>
          <a:noFill/>
          <a:ln>
            <a:noFill/>
          </a:ln>
        </p:spPr>
      </p:pic>
      <p:sp>
        <p:nvSpPr>
          <p:cNvPr id="605" name="Google Shape;605;p4"/>
          <p:cNvSpPr/>
          <p:nvPr/>
        </p:nvSpPr>
        <p:spPr>
          <a:xfrm rot="5400000">
            <a:off x="3354900" y="-2072700"/>
            <a:ext cx="5482200" cy="110034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606" name="Google Shape;606;p4"/>
          <p:cNvSpPr txBox="1"/>
          <p:nvPr>
            <p:ph type="title"/>
          </p:nvPr>
        </p:nvSpPr>
        <p:spPr>
          <a:xfrm>
            <a:off x="1114438" y="1295375"/>
            <a:ext cx="9963000" cy="6084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07" name="Google Shape;607;p4"/>
          <p:cNvSpPr txBox="1"/>
          <p:nvPr>
            <p:ph idx="1" type="body"/>
          </p:nvPr>
        </p:nvSpPr>
        <p:spPr>
          <a:xfrm>
            <a:off x="1114438" y="2881746"/>
            <a:ext cx="2928000" cy="105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08" name="Google Shape;608;p4"/>
          <p:cNvSpPr txBox="1"/>
          <p:nvPr>
            <p:ph idx="2" type="body"/>
          </p:nvPr>
        </p:nvSpPr>
        <p:spPr>
          <a:xfrm>
            <a:off x="4631998" y="2881746"/>
            <a:ext cx="2928000" cy="105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09" name="Google Shape;609;p4"/>
          <p:cNvSpPr txBox="1"/>
          <p:nvPr>
            <p:ph idx="3" type="body"/>
          </p:nvPr>
        </p:nvSpPr>
        <p:spPr>
          <a:xfrm>
            <a:off x="1114438" y="4508415"/>
            <a:ext cx="2928000" cy="105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10" name="Google Shape;610;p4"/>
          <p:cNvSpPr txBox="1"/>
          <p:nvPr>
            <p:ph idx="4" type="body"/>
          </p:nvPr>
        </p:nvSpPr>
        <p:spPr>
          <a:xfrm>
            <a:off x="4631998" y="4508415"/>
            <a:ext cx="2928000" cy="105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11" name="Google Shape;611;p4"/>
          <p:cNvSpPr txBox="1"/>
          <p:nvPr>
            <p:ph idx="5" type="title"/>
          </p:nvPr>
        </p:nvSpPr>
        <p:spPr>
          <a:xfrm>
            <a:off x="1114438" y="2327236"/>
            <a:ext cx="2928000" cy="554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12" name="Google Shape;612;p4"/>
          <p:cNvSpPr txBox="1"/>
          <p:nvPr>
            <p:ph idx="6" type="title"/>
          </p:nvPr>
        </p:nvSpPr>
        <p:spPr>
          <a:xfrm>
            <a:off x="4631998" y="2327236"/>
            <a:ext cx="2928000" cy="554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13" name="Google Shape;613;p4"/>
          <p:cNvSpPr txBox="1"/>
          <p:nvPr>
            <p:ph idx="7" type="title"/>
          </p:nvPr>
        </p:nvSpPr>
        <p:spPr>
          <a:xfrm>
            <a:off x="1114438" y="3953905"/>
            <a:ext cx="2928000" cy="554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14" name="Google Shape;614;p4"/>
          <p:cNvSpPr txBox="1"/>
          <p:nvPr>
            <p:ph idx="8" type="title"/>
          </p:nvPr>
        </p:nvSpPr>
        <p:spPr>
          <a:xfrm>
            <a:off x="4631998" y="3953905"/>
            <a:ext cx="2928000" cy="554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15" name="Google Shape;615;p4"/>
          <p:cNvSpPr txBox="1"/>
          <p:nvPr>
            <p:ph idx="9" type="body"/>
          </p:nvPr>
        </p:nvSpPr>
        <p:spPr>
          <a:xfrm>
            <a:off x="8149559" y="2881746"/>
            <a:ext cx="2928000" cy="105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16" name="Google Shape;616;p4"/>
          <p:cNvSpPr txBox="1"/>
          <p:nvPr>
            <p:ph idx="13" type="body"/>
          </p:nvPr>
        </p:nvSpPr>
        <p:spPr>
          <a:xfrm>
            <a:off x="8149559" y="4508415"/>
            <a:ext cx="2928000" cy="105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17" name="Google Shape;617;p4"/>
          <p:cNvSpPr txBox="1"/>
          <p:nvPr>
            <p:ph idx="14" type="title"/>
          </p:nvPr>
        </p:nvSpPr>
        <p:spPr>
          <a:xfrm>
            <a:off x="8149559" y="2327236"/>
            <a:ext cx="2928000" cy="554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18" name="Google Shape;618;p4"/>
          <p:cNvSpPr txBox="1"/>
          <p:nvPr>
            <p:ph idx="15" type="title"/>
          </p:nvPr>
        </p:nvSpPr>
        <p:spPr>
          <a:xfrm>
            <a:off x="8149559" y="3953905"/>
            <a:ext cx="2928000" cy="554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19" name="Google Shape;619;p4"/>
          <p:cNvSpPr/>
          <p:nvPr/>
        </p:nvSpPr>
        <p:spPr>
          <a:xfrm rot="5400000">
            <a:off x="3530100" y="-1947000"/>
            <a:ext cx="5131800" cy="10752000"/>
          </a:xfrm>
          <a:prstGeom prst="frame">
            <a:avLst>
              <a:gd fmla="val 505"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620" name="Shape 620"/>
        <p:cNvGrpSpPr/>
        <p:nvPr/>
      </p:nvGrpSpPr>
      <p:grpSpPr>
        <a:xfrm>
          <a:off x="0" y="0"/>
          <a:ext cx="0" cy="0"/>
          <a:chOff x="0" y="0"/>
          <a:chExt cx="0" cy="0"/>
        </a:xfrm>
      </p:grpSpPr>
      <p:grpSp>
        <p:nvGrpSpPr>
          <p:cNvPr id="621" name="Google Shape;621;p5"/>
          <p:cNvGrpSpPr/>
          <p:nvPr/>
        </p:nvGrpSpPr>
        <p:grpSpPr>
          <a:xfrm rot="5594903">
            <a:off x="4033009" y="4465383"/>
            <a:ext cx="2299062" cy="3316233"/>
            <a:chOff x="6449535" y="1607148"/>
            <a:chExt cx="1467064" cy="2116135"/>
          </a:xfrm>
        </p:grpSpPr>
        <p:sp>
          <p:nvSpPr>
            <p:cNvPr id="622" name="Google Shape;622;p5"/>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5"/>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5"/>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5"/>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5"/>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5"/>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5"/>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5"/>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5"/>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5"/>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32" name="Google Shape;632;p5"/>
          <p:cNvSpPr/>
          <p:nvPr/>
        </p:nvSpPr>
        <p:spPr>
          <a:xfrm>
            <a:off x="621381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33" name="Google Shape;633;p5"/>
          <p:cNvGrpSpPr/>
          <p:nvPr/>
        </p:nvGrpSpPr>
        <p:grpSpPr>
          <a:xfrm rot="1092183">
            <a:off x="3778190" y="-740568"/>
            <a:ext cx="2656068" cy="2450110"/>
            <a:chOff x="203524" y="1797547"/>
            <a:chExt cx="2655943" cy="2449995"/>
          </a:xfrm>
        </p:grpSpPr>
        <p:sp>
          <p:nvSpPr>
            <p:cNvPr id="634" name="Google Shape;634;p5"/>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5"/>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36" name="Google Shape;636;p5"/>
            <p:cNvGrpSpPr/>
            <p:nvPr/>
          </p:nvGrpSpPr>
          <p:grpSpPr>
            <a:xfrm>
              <a:off x="203524" y="1797547"/>
              <a:ext cx="2655943" cy="2449995"/>
              <a:chOff x="129271" y="1149701"/>
              <a:chExt cx="1694814" cy="1563394"/>
            </a:xfrm>
          </p:grpSpPr>
          <p:sp>
            <p:nvSpPr>
              <p:cNvPr id="637" name="Google Shape;637;p5"/>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5"/>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5"/>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5"/>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5"/>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5"/>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5"/>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5"/>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45" name="Google Shape;645;p5"/>
              <p:cNvGrpSpPr/>
              <p:nvPr/>
            </p:nvGrpSpPr>
            <p:grpSpPr>
              <a:xfrm>
                <a:off x="279674" y="2510816"/>
                <a:ext cx="202699" cy="202279"/>
                <a:chOff x="279674" y="2510816"/>
                <a:chExt cx="202699" cy="202279"/>
              </a:xfrm>
            </p:grpSpPr>
            <p:sp>
              <p:nvSpPr>
                <p:cNvPr id="646" name="Google Shape;646;p5"/>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5"/>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48" name="Google Shape;648;p5"/>
              <p:cNvGrpSpPr/>
              <p:nvPr/>
            </p:nvGrpSpPr>
            <p:grpSpPr>
              <a:xfrm>
                <a:off x="302613" y="1912214"/>
                <a:ext cx="202699" cy="202278"/>
                <a:chOff x="302613" y="1912214"/>
                <a:chExt cx="202699" cy="202278"/>
              </a:xfrm>
            </p:grpSpPr>
            <p:sp>
              <p:nvSpPr>
                <p:cNvPr id="649" name="Google Shape;649;p5"/>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5"/>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1" name="Google Shape;651;p5"/>
              <p:cNvGrpSpPr/>
              <p:nvPr/>
            </p:nvGrpSpPr>
            <p:grpSpPr>
              <a:xfrm>
                <a:off x="476752" y="1506009"/>
                <a:ext cx="202698" cy="202278"/>
                <a:chOff x="476752" y="1506009"/>
                <a:chExt cx="202698" cy="202278"/>
              </a:xfrm>
            </p:grpSpPr>
            <p:sp>
              <p:nvSpPr>
                <p:cNvPr id="652" name="Google Shape;652;p5"/>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5"/>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4" name="Google Shape;654;p5"/>
              <p:cNvGrpSpPr/>
              <p:nvPr/>
            </p:nvGrpSpPr>
            <p:grpSpPr>
              <a:xfrm>
                <a:off x="586578" y="2074669"/>
                <a:ext cx="202699" cy="202279"/>
                <a:chOff x="586578" y="2074669"/>
                <a:chExt cx="202699" cy="202279"/>
              </a:xfrm>
            </p:grpSpPr>
            <p:sp>
              <p:nvSpPr>
                <p:cNvPr id="655" name="Google Shape;655;p5"/>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5"/>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7" name="Google Shape;657;p5"/>
              <p:cNvGrpSpPr/>
              <p:nvPr/>
            </p:nvGrpSpPr>
            <p:grpSpPr>
              <a:xfrm>
                <a:off x="795668" y="2062021"/>
                <a:ext cx="202696" cy="202279"/>
                <a:chOff x="795668" y="2062021"/>
                <a:chExt cx="202696" cy="202279"/>
              </a:xfrm>
            </p:grpSpPr>
            <p:sp>
              <p:nvSpPr>
                <p:cNvPr id="658" name="Google Shape;658;p5"/>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5"/>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0" name="Google Shape;660;p5"/>
              <p:cNvGrpSpPr/>
              <p:nvPr/>
            </p:nvGrpSpPr>
            <p:grpSpPr>
              <a:xfrm>
                <a:off x="1016374" y="1751246"/>
                <a:ext cx="202696" cy="202279"/>
                <a:chOff x="1016374" y="1751246"/>
                <a:chExt cx="202696" cy="202279"/>
              </a:xfrm>
            </p:grpSpPr>
            <p:sp>
              <p:nvSpPr>
                <p:cNvPr id="661" name="Google Shape;661;p5"/>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5"/>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3" name="Google Shape;663;p5"/>
              <p:cNvGrpSpPr/>
              <p:nvPr/>
            </p:nvGrpSpPr>
            <p:grpSpPr>
              <a:xfrm>
                <a:off x="129271" y="2207395"/>
                <a:ext cx="202698" cy="202279"/>
                <a:chOff x="129271" y="2207395"/>
                <a:chExt cx="202698" cy="202279"/>
              </a:xfrm>
            </p:grpSpPr>
            <p:sp>
              <p:nvSpPr>
                <p:cNvPr id="664" name="Google Shape;664;p5"/>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5"/>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6" name="Google Shape;666;p5"/>
              <p:cNvGrpSpPr/>
              <p:nvPr/>
            </p:nvGrpSpPr>
            <p:grpSpPr>
              <a:xfrm>
                <a:off x="372024" y="2308537"/>
                <a:ext cx="202698" cy="202280"/>
                <a:chOff x="372024" y="2308537"/>
                <a:chExt cx="202698" cy="202280"/>
              </a:xfrm>
            </p:grpSpPr>
            <p:sp>
              <p:nvSpPr>
                <p:cNvPr id="667" name="Google Shape;667;p5"/>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5"/>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9" name="Google Shape;669;p5"/>
              <p:cNvGrpSpPr/>
              <p:nvPr/>
            </p:nvGrpSpPr>
            <p:grpSpPr>
              <a:xfrm>
                <a:off x="1246109" y="1881687"/>
                <a:ext cx="202699" cy="202280"/>
                <a:chOff x="1246109" y="1881687"/>
                <a:chExt cx="202699" cy="202280"/>
              </a:xfrm>
            </p:grpSpPr>
            <p:sp>
              <p:nvSpPr>
                <p:cNvPr id="670" name="Google Shape;670;p5"/>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5"/>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672" name="Google Shape;672;p5"/>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73" name="Google Shape;673;p5"/>
          <p:cNvGrpSpPr/>
          <p:nvPr/>
        </p:nvGrpSpPr>
        <p:grpSpPr>
          <a:xfrm>
            <a:off x="-1265587" y="-646035"/>
            <a:ext cx="5380177" cy="3077725"/>
            <a:chOff x="4283625" y="2964793"/>
            <a:chExt cx="3433206" cy="1963962"/>
          </a:xfrm>
        </p:grpSpPr>
        <p:sp>
          <p:nvSpPr>
            <p:cNvPr id="674" name="Google Shape;674;p5"/>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5"/>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5"/>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5"/>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5"/>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5"/>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5"/>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5"/>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5"/>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5"/>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84" name="Google Shape;684;p5"/>
          <p:cNvSpPr/>
          <p:nvPr/>
        </p:nvSpPr>
        <p:spPr>
          <a:xfrm>
            <a:off x="9613259" y="-39231"/>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5"/>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6" name="Google Shape;686;p5"/>
          <p:cNvGrpSpPr/>
          <p:nvPr/>
        </p:nvGrpSpPr>
        <p:grpSpPr>
          <a:xfrm rot="386468">
            <a:off x="7697169" y="-858939"/>
            <a:ext cx="5375380" cy="3281542"/>
            <a:chOff x="4833902" y="-1047015"/>
            <a:chExt cx="3430162" cy="2094033"/>
          </a:xfrm>
        </p:grpSpPr>
        <p:sp>
          <p:nvSpPr>
            <p:cNvPr id="687" name="Google Shape;687;p5"/>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5"/>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5"/>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5"/>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5"/>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5"/>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5"/>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5"/>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5"/>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5"/>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7" name="Google Shape;697;p5"/>
          <p:cNvGrpSpPr/>
          <p:nvPr/>
        </p:nvGrpSpPr>
        <p:grpSpPr>
          <a:xfrm rot="-7071316">
            <a:off x="-122785" y="2802985"/>
            <a:ext cx="3094613" cy="5333375"/>
            <a:chOff x="381024" y="1463087"/>
            <a:chExt cx="1974769" cy="3403393"/>
          </a:xfrm>
        </p:grpSpPr>
        <p:sp>
          <p:nvSpPr>
            <p:cNvPr id="698" name="Google Shape;698;p5"/>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5"/>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5"/>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5"/>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5"/>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5"/>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5"/>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5"/>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5"/>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5"/>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8" name="Google Shape;708;p5"/>
          <p:cNvGrpSpPr/>
          <p:nvPr/>
        </p:nvGrpSpPr>
        <p:grpSpPr>
          <a:xfrm>
            <a:off x="10334962" y="2596862"/>
            <a:ext cx="2299036" cy="3316195"/>
            <a:chOff x="6449535" y="1607148"/>
            <a:chExt cx="1467064" cy="2116135"/>
          </a:xfrm>
        </p:grpSpPr>
        <p:sp>
          <p:nvSpPr>
            <p:cNvPr id="709" name="Google Shape;709;p5"/>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5"/>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5"/>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5"/>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5"/>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5"/>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5"/>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5"/>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5"/>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5"/>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9" name="Google Shape;719;p5"/>
          <p:cNvGrpSpPr/>
          <p:nvPr/>
        </p:nvGrpSpPr>
        <p:grpSpPr>
          <a:xfrm flipH="1" rot="7000360">
            <a:off x="10071291" y="961718"/>
            <a:ext cx="2655986" cy="2450034"/>
            <a:chOff x="203524" y="1797547"/>
            <a:chExt cx="2655943" cy="2449995"/>
          </a:xfrm>
        </p:grpSpPr>
        <p:sp>
          <p:nvSpPr>
            <p:cNvPr id="720" name="Google Shape;720;p5"/>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5"/>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22" name="Google Shape;722;p5"/>
            <p:cNvGrpSpPr/>
            <p:nvPr/>
          </p:nvGrpSpPr>
          <p:grpSpPr>
            <a:xfrm>
              <a:off x="203524" y="1797547"/>
              <a:ext cx="2655943" cy="2449995"/>
              <a:chOff x="129271" y="1149701"/>
              <a:chExt cx="1694814" cy="1563394"/>
            </a:xfrm>
          </p:grpSpPr>
          <p:sp>
            <p:nvSpPr>
              <p:cNvPr id="723" name="Google Shape;723;p5"/>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5"/>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5"/>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5"/>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5"/>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5"/>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5"/>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5"/>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31" name="Google Shape;731;p5"/>
              <p:cNvGrpSpPr/>
              <p:nvPr/>
            </p:nvGrpSpPr>
            <p:grpSpPr>
              <a:xfrm>
                <a:off x="279674" y="2510816"/>
                <a:ext cx="202699" cy="202279"/>
                <a:chOff x="279674" y="2510816"/>
                <a:chExt cx="202699" cy="202279"/>
              </a:xfrm>
            </p:grpSpPr>
            <p:sp>
              <p:nvSpPr>
                <p:cNvPr id="732" name="Google Shape;732;p5"/>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5"/>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4" name="Google Shape;734;p5"/>
              <p:cNvGrpSpPr/>
              <p:nvPr/>
            </p:nvGrpSpPr>
            <p:grpSpPr>
              <a:xfrm>
                <a:off x="302613" y="1912214"/>
                <a:ext cx="202699" cy="202278"/>
                <a:chOff x="302613" y="1912214"/>
                <a:chExt cx="202699" cy="202278"/>
              </a:xfrm>
            </p:grpSpPr>
            <p:sp>
              <p:nvSpPr>
                <p:cNvPr id="735" name="Google Shape;735;p5"/>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5"/>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7" name="Google Shape;737;p5"/>
              <p:cNvGrpSpPr/>
              <p:nvPr/>
            </p:nvGrpSpPr>
            <p:grpSpPr>
              <a:xfrm>
                <a:off x="476752" y="1506009"/>
                <a:ext cx="202698" cy="202278"/>
                <a:chOff x="476752" y="1506009"/>
                <a:chExt cx="202698" cy="202278"/>
              </a:xfrm>
            </p:grpSpPr>
            <p:sp>
              <p:nvSpPr>
                <p:cNvPr id="738" name="Google Shape;738;p5"/>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5"/>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0" name="Google Shape;740;p5"/>
              <p:cNvGrpSpPr/>
              <p:nvPr/>
            </p:nvGrpSpPr>
            <p:grpSpPr>
              <a:xfrm>
                <a:off x="586578" y="2074669"/>
                <a:ext cx="202699" cy="202279"/>
                <a:chOff x="586578" y="2074669"/>
                <a:chExt cx="202699" cy="202279"/>
              </a:xfrm>
            </p:grpSpPr>
            <p:sp>
              <p:nvSpPr>
                <p:cNvPr id="741" name="Google Shape;741;p5"/>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5"/>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3" name="Google Shape;743;p5"/>
              <p:cNvGrpSpPr/>
              <p:nvPr/>
            </p:nvGrpSpPr>
            <p:grpSpPr>
              <a:xfrm>
                <a:off x="795668" y="2062021"/>
                <a:ext cx="202696" cy="202279"/>
                <a:chOff x="795668" y="2062021"/>
                <a:chExt cx="202696" cy="202279"/>
              </a:xfrm>
            </p:grpSpPr>
            <p:sp>
              <p:nvSpPr>
                <p:cNvPr id="744" name="Google Shape;744;p5"/>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5"/>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6" name="Google Shape;746;p5"/>
              <p:cNvGrpSpPr/>
              <p:nvPr/>
            </p:nvGrpSpPr>
            <p:grpSpPr>
              <a:xfrm>
                <a:off x="1016374" y="1751246"/>
                <a:ext cx="202696" cy="202279"/>
                <a:chOff x="1016374" y="1751246"/>
                <a:chExt cx="202696" cy="202279"/>
              </a:xfrm>
            </p:grpSpPr>
            <p:sp>
              <p:nvSpPr>
                <p:cNvPr id="747" name="Google Shape;747;p5"/>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5"/>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9" name="Google Shape;749;p5"/>
              <p:cNvGrpSpPr/>
              <p:nvPr/>
            </p:nvGrpSpPr>
            <p:grpSpPr>
              <a:xfrm>
                <a:off x="129271" y="2207395"/>
                <a:ext cx="202698" cy="202279"/>
                <a:chOff x="129271" y="2207395"/>
                <a:chExt cx="202698" cy="202279"/>
              </a:xfrm>
            </p:grpSpPr>
            <p:sp>
              <p:nvSpPr>
                <p:cNvPr id="750" name="Google Shape;750;p5"/>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5"/>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2" name="Google Shape;752;p5"/>
              <p:cNvGrpSpPr/>
              <p:nvPr/>
            </p:nvGrpSpPr>
            <p:grpSpPr>
              <a:xfrm>
                <a:off x="372024" y="2308537"/>
                <a:ext cx="202698" cy="202280"/>
                <a:chOff x="372024" y="2308537"/>
                <a:chExt cx="202698" cy="202280"/>
              </a:xfrm>
            </p:grpSpPr>
            <p:sp>
              <p:nvSpPr>
                <p:cNvPr id="753" name="Google Shape;753;p5"/>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5"/>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5" name="Google Shape;755;p5"/>
              <p:cNvGrpSpPr/>
              <p:nvPr/>
            </p:nvGrpSpPr>
            <p:grpSpPr>
              <a:xfrm>
                <a:off x="1246109" y="1881687"/>
                <a:ext cx="202699" cy="202280"/>
                <a:chOff x="1246109" y="1881687"/>
                <a:chExt cx="202699" cy="202280"/>
              </a:xfrm>
            </p:grpSpPr>
            <p:sp>
              <p:nvSpPr>
                <p:cNvPr id="756" name="Google Shape;756;p5"/>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5"/>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pic>
        <p:nvPicPr>
          <p:cNvPr descr="A white oval object with black background&#10;&#10;Description automatically generated" id="758" name="Google Shape;758;p5"/>
          <p:cNvPicPr preferRelativeResize="0"/>
          <p:nvPr/>
        </p:nvPicPr>
        <p:blipFill rotWithShape="1">
          <a:blip r:embed="rId2">
            <a:alphaModFix/>
          </a:blip>
          <a:srcRect b="0" l="0" r="0" t="0"/>
          <a:stretch/>
        </p:blipFill>
        <p:spPr>
          <a:xfrm>
            <a:off x="912750" y="872440"/>
            <a:ext cx="10366500" cy="5113121"/>
          </a:xfrm>
          <a:prstGeom prst="rect">
            <a:avLst/>
          </a:prstGeom>
          <a:noFill/>
          <a:ln>
            <a:noFill/>
          </a:ln>
        </p:spPr>
      </p:pic>
      <p:sp>
        <p:nvSpPr>
          <p:cNvPr id="759" name="Google Shape;759;p5"/>
          <p:cNvSpPr/>
          <p:nvPr/>
        </p:nvSpPr>
        <p:spPr>
          <a:xfrm>
            <a:off x="1317600" y="1295400"/>
            <a:ext cx="9556800" cy="4267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760" name="Google Shape;760;p5"/>
          <p:cNvSpPr txBox="1"/>
          <p:nvPr>
            <p:ph type="title"/>
          </p:nvPr>
        </p:nvSpPr>
        <p:spPr>
          <a:xfrm>
            <a:off x="2401350" y="2774050"/>
            <a:ext cx="7389300" cy="10551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761" name="Google Shape;761;p5"/>
          <p:cNvSpPr txBox="1"/>
          <p:nvPr>
            <p:ph idx="1" type="body"/>
          </p:nvPr>
        </p:nvSpPr>
        <p:spPr>
          <a:xfrm>
            <a:off x="2401350" y="3924250"/>
            <a:ext cx="7389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762" name="Google Shape;762;p5"/>
          <p:cNvSpPr/>
          <p:nvPr/>
        </p:nvSpPr>
        <p:spPr>
          <a:xfrm>
            <a:off x="1422300" y="1342950"/>
            <a:ext cx="9347400" cy="4172100"/>
          </a:xfrm>
          <a:prstGeom prst="donut">
            <a:avLst>
              <a:gd fmla="val 687" name="adj"/>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Antic Slab"/>
              <a:ea typeface="Antic Slab"/>
              <a:cs typeface="Antic Slab"/>
              <a:sym typeface="Antic Slab"/>
            </a:endParaRPr>
          </a:p>
        </p:txBody>
      </p:sp>
      <p:grpSp>
        <p:nvGrpSpPr>
          <p:cNvPr id="763" name="Google Shape;763;p5"/>
          <p:cNvGrpSpPr/>
          <p:nvPr/>
        </p:nvGrpSpPr>
        <p:grpSpPr>
          <a:xfrm rot="10149855">
            <a:off x="-582398" y="2203967"/>
            <a:ext cx="2656024" cy="2450069"/>
            <a:chOff x="203524" y="1797547"/>
            <a:chExt cx="2655943" cy="2449995"/>
          </a:xfrm>
        </p:grpSpPr>
        <p:sp>
          <p:nvSpPr>
            <p:cNvPr id="764" name="Google Shape;764;p5"/>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5"/>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66" name="Google Shape;766;p5"/>
            <p:cNvGrpSpPr/>
            <p:nvPr/>
          </p:nvGrpSpPr>
          <p:grpSpPr>
            <a:xfrm>
              <a:off x="203524" y="1797547"/>
              <a:ext cx="2655943" cy="2449995"/>
              <a:chOff x="129271" y="1149701"/>
              <a:chExt cx="1694814" cy="1563394"/>
            </a:xfrm>
          </p:grpSpPr>
          <p:sp>
            <p:nvSpPr>
              <p:cNvPr id="767" name="Google Shape;767;p5"/>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5"/>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5"/>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5"/>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5"/>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5"/>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5"/>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5"/>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5" name="Google Shape;775;p5"/>
              <p:cNvGrpSpPr/>
              <p:nvPr/>
            </p:nvGrpSpPr>
            <p:grpSpPr>
              <a:xfrm>
                <a:off x="279674" y="2510816"/>
                <a:ext cx="202699" cy="202279"/>
                <a:chOff x="279674" y="2510816"/>
                <a:chExt cx="202699" cy="202279"/>
              </a:xfrm>
            </p:grpSpPr>
            <p:sp>
              <p:nvSpPr>
                <p:cNvPr id="776" name="Google Shape;776;p5"/>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5"/>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8" name="Google Shape;778;p5"/>
              <p:cNvGrpSpPr/>
              <p:nvPr/>
            </p:nvGrpSpPr>
            <p:grpSpPr>
              <a:xfrm>
                <a:off x="302613" y="1912214"/>
                <a:ext cx="202699" cy="202278"/>
                <a:chOff x="302613" y="1912214"/>
                <a:chExt cx="202699" cy="202278"/>
              </a:xfrm>
            </p:grpSpPr>
            <p:sp>
              <p:nvSpPr>
                <p:cNvPr id="779" name="Google Shape;779;p5"/>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5"/>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1" name="Google Shape;781;p5"/>
              <p:cNvGrpSpPr/>
              <p:nvPr/>
            </p:nvGrpSpPr>
            <p:grpSpPr>
              <a:xfrm>
                <a:off x="476752" y="1506009"/>
                <a:ext cx="202698" cy="202278"/>
                <a:chOff x="476752" y="1506009"/>
                <a:chExt cx="202698" cy="202278"/>
              </a:xfrm>
            </p:grpSpPr>
            <p:sp>
              <p:nvSpPr>
                <p:cNvPr id="782" name="Google Shape;782;p5"/>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5"/>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4" name="Google Shape;784;p5"/>
              <p:cNvGrpSpPr/>
              <p:nvPr/>
            </p:nvGrpSpPr>
            <p:grpSpPr>
              <a:xfrm>
                <a:off x="586578" y="2074669"/>
                <a:ext cx="202699" cy="202279"/>
                <a:chOff x="586578" y="2074669"/>
                <a:chExt cx="202699" cy="202279"/>
              </a:xfrm>
            </p:grpSpPr>
            <p:sp>
              <p:nvSpPr>
                <p:cNvPr id="785" name="Google Shape;785;p5"/>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5"/>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7" name="Google Shape;787;p5"/>
              <p:cNvGrpSpPr/>
              <p:nvPr/>
            </p:nvGrpSpPr>
            <p:grpSpPr>
              <a:xfrm>
                <a:off x="795668" y="2062021"/>
                <a:ext cx="202696" cy="202279"/>
                <a:chOff x="795668" y="2062021"/>
                <a:chExt cx="202696" cy="202279"/>
              </a:xfrm>
            </p:grpSpPr>
            <p:sp>
              <p:nvSpPr>
                <p:cNvPr id="788" name="Google Shape;788;p5"/>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5"/>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0" name="Google Shape;790;p5"/>
              <p:cNvGrpSpPr/>
              <p:nvPr/>
            </p:nvGrpSpPr>
            <p:grpSpPr>
              <a:xfrm>
                <a:off x="1016374" y="1751246"/>
                <a:ext cx="202696" cy="202279"/>
                <a:chOff x="1016374" y="1751246"/>
                <a:chExt cx="202696" cy="202279"/>
              </a:xfrm>
            </p:grpSpPr>
            <p:sp>
              <p:nvSpPr>
                <p:cNvPr id="791" name="Google Shape;791;p5"/>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5"/>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3" name="Google Shape;793;p5"/>
              <p:cNvGrpSpPr/>
              <p:nvPr/>
            </p:nvGrpSpPr>
            <p:grpSpPr>
              <a:xfrm>
                <a:off x="129271" y="2207395"/>
                <a:ext cx="202698" cy="202279"/>
                <a:chOff x="129271" y="2207395"/>
                <a:chExt cx="202698" cy="202279"/>
              </a:xfrm>
            </p:grpSpPr>
            <p:sp>
              <p:nvSpPr>
                <p:cNvPr id="794" name="Google Shape;794;p5"/>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5"/>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6" name="Google Shape;796;p5"/>
              <p:cNvGrpSpPr/>
              <p:nvPr/>
            </p:nvGrpSpPr>
            <p:grpSpPr>
              <a:xfrm>
                <a:off x="372024" y="2308537"/>
                <a:ext cx="202698" cy="202280"/>
                <a:chOff x="372024" y="2308537"/>
                <a:chExt cx="202698" cy="202280"/>
              </a:xfrm>
            </p:grpSpPr>
            <p:sp>
              <p:nvSpPr>
                <p:cNvPr id="797" name="Google Shape;797;p5"/>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5"/>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9" name="Google Shape;799;p5"/>
              <p:cNvGrpSpPr/>
              <p:nvPr/>
            </p:nvGrpSpPr>
            <p:grpSpPr>
              <a:xfrm>
                <a:off x="1246109" y="1881687"/>
                <a:ext cx="202699" cy="202280"/>
                <a:chOff x="1246109" y="1881687"/>
                <a:chExt cx="202699" cy="202280"/>
              </a:xfrm>
            </p:grpSpPr>
            <p:sp>
              <p:nvSpPr>
                <p:cNvPr id="800" name="Google Shape;800;p5"/>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5"/>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02" name="Google Shape;802;p5"/>
          <p:cNvGrpSpPr/>
          <p:nvPr/>
        </p:nvGrpSpPr>
        <p:grpSpPr>
          <a:xfrm rot="-9258183">
            <a:off x="7374268" y="4966707"/>
            <a:ext cx="4894728" cy="2800024"/>
            <a:chOff x="4283625" y="2964793"/>
            <a:chExt cx="3433206" cy="1963962"/>
          </a:xfrm>
        </p:grpSpPr>
        <p:sp>
          <p:nvSpPr>
            <p:cNvPr id="803" name="Google Shape;803;p5"/>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5"/>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5"/>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5"/>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5"/>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5"/>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5"/>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5"/>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5"/>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5"/>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13" name="Google Shape;813;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814" name="Shape 814"/>
        <p:cNvGrpSpPr/>
        <p:nvPr/>
      </p:nvGrpSpPr>
      <p:grpSpPr>
        <a:xfrm>
          <a:off x="0" y="0"/>
          <a:ext cx="0" cy="0"/>
          <a:chOff x="0" y="0"/>
          <a:chExt cx="0" cy="0"/>
        </a:xfrm>
      </p:grpSpPr>
      <p:grpSp>
        <p:nvGrpSpPr>
          <p:cNvPr id="815" name="Google Shape;815;p6"/>
          <p:cNvGrpSpPr/>
          <p:nvPr/>
        </p:nvGrpSpPr>
        <p:grpSpPr>
          <a:xfrm rot="5594903">
            <a:off x="4566409" y="4465383"/>
            <a:ext cx="2299062" cy="3316233"/>
            <a:chOff x="6449535" y="1607148"/>
            <a:chExt cx="1467064" cy="2116135"/>
          </a:xfrm>
        </p:grpSpPr>
        <p:sp>
          <p:nvSpPr>
            <p:cNvPr id="816" name="Google Shape;816;p6"/>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6"/>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6"/>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6"/>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6"/>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6"/>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6"/>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6"/>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6"/>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6"/>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6" name="Google Shape;826;p6"/>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7" name="Google Shape;827;p6"/>
          <p:cNvGrpSpPr/>
          <p:nvPr/>
        </p:nvGrpSpPr>
        <p:grpSpPr>
          <a:xfrm rot="8784863">
            <a:off x="4204717" y="-1285822"/>
            <a:ext cx="2299056" cy="3316224"/>
            <a:chOff x="6449535" y="1607148"/>
            <a:chExt cx="1467064" cy="2116135"/>
          </a:xfrm>
        </p:grpSpPr>
        <p:sp>
          <p:nvSpPr>
            <p:cNvPr id="828" name="Google Shape;828;p6"/>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6"/>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6"/>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6"/>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6"/>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6"/>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6"/>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6"/>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6"/>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6"/>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38" name="Google Shape;838;p6"/>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39" name="Google Shape;839;p6"/>
          <p:cNvGrpSpPr/>
          <p:nvPr/>
        </p:nvGrpSpPr>
        <p:grpSpPr>
          <a:xfrm>
            <a:off x="-646562" y="-559210"/>
            <a:ext cx="5380177" cy="3077725"/>
            <a:chOff x="4283625" y="2964793"/>
            <a:chExt cx="3433206" cy="1963962"/>
          </a:xfrm>
        </p:grpSpPr>
        <p:sp>
          <p:nvSpPr>
            <p:cNvPr id="840" name="Google Shape;840;p6"/>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6"/>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6"/>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6"/>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6"/>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6"/>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6"/>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6"/>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6"/>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6"/>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0" name="Google Shape;850;p6"/>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6"/>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52" name="Google Shape;852;p6"/>
          <p:cNvGrpSpPr/>
          <p:nvPr/>
        </p:nvGrpSpPr>
        <p:grpSpPr>
          <a:xfrm rot="-406332">
            <a:off x="6713895" y="4642212"/>
            <a:ext cx="5380294" cy="3077792"/>
            <a:chOff x="4283625" y="2964793"/>
            <a:chExt cx="3433206" cy="1963962"/>
          </a:xfrm>
        </p:grpSpPr>
        <p:sp>
          <p:nvSpPr>
            <p:cNvPr id="853" name="Google Shape;853;p6"/>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6"/>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6"/>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6"/>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6"/>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6"/>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6"/>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6"/>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6"/>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6"/>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3" name="Google Shape;863;p6"/>
          <p:cNvGrpSpPr/>
          <p:nvPr/>
        </p:nvGrpSpPr>
        <p:grpSpPr>
          <a:xfrm>
            <a:off x="7576151" y="-1644927"/>
            <a:ext cx="5375407" cy="3281559"/>
            <a:chOff x="4833902" y="-1047015"/>
            <a:chExt cx="3430162" cy="2094033"/>
          </a:xfrm>
        </p:grpSpPr>
        <p:sp>
          <p:nvSpPr>
            <p:cNvPr id="864" name="Google Shape;864;p6"/>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6"/>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6"/>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6"/>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6"/>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6"/>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6"/>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6"/>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6"/>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6"/>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4" name="Google Shape;874;p6"/>
          <p:cNvGrpSpPr/>
          <p:nvPr/>
        </p:nvGrpSpPr>
        <p:grpSpPr>
          <a:xfrm>
            <a:off x="7086345" y="-2238676"/>
            <a:ext cx="764720" cy="3436887"/>
            <a:chOff x="4521344" y="-1425899"/>
            <a:chExt cx="487984" cy="2193151"/>
          </a:xfrm>
        </p:grpSpPr>
        <p:sp>
          <p:nvSpPr>
            <p:cNvPr id="875" name="Google Shape;875;p6"/>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6"/>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7" name="Google Shape;877;p6"/>
          <p:cNvGrpSpPr/>
          <p:nvPr/>
        </p:nvGrpSpPr>
        <p:grpSpPr>
          <a:xfrm>
            <a:off x="1101932" y="-2436720"/>
            <a:ext cx="1056200" cy="3137917"/>
            <a:chOff x="702564" y="-1552275"/>
            <a:chExt cx="673984" cy="2002372"/>
          </a:xfrm>
        </p:grpSpPr>
        <p:sp>
          <p:nvSpPr>
            <p:cNvPr id="878" name="Google Shape;878;p6"/>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6"/>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0" name="Google Shape;880;p6"/>
          <p:cNvGrpSpPr/>
          <p:nvPr/>
        </p:nvGrpSpPr>
        <p:grpSpPr>
          <a:xfrm>
            <a:off x="944" y="-1483692"/>
            <a:ext cx="2493775" cy="2163613"/>
            <a:chOff x="0" y="-944127"/>
            <a:chExt cx="1591331" cy="1380648"/>
          </a:xfrm>
        </p:grpSpPr>
        <p:sp>
          <p:nvSpPr>
            <p:cNvPr id="881" name="Google Shape;881;p6"/>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6"/>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3" name="Google Shape;883;p6"/>
          <p:cNvGrpSpPr/>
          <p:nvPr/>
        </p:nvGrpSpPr>
        <p:grpSpPr>
          <a:xfrm>
            <a:off x="598047" y="2288653"/>
            <a:ext cx="3094660" cy="5333457"/>
            <a:chOff x="381024" y="1463087"/>
            <a:chExt cx="1974769" cy="3403393"/>
          </a:xfrm>
        </p:grpSpPr>
        <p:sp>
          <p:nvSpPr>
            <p:cNvPr id="884" name="Google Shape;884;p6"/>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6"/>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6"/>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6"/>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6"/>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6"/>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6"/>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6"/>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6"/>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6"/>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4" name="Google Shape;894;p6"/>
          <p:cNvGrpSpPr/>
          <p:nvPr/>
        </p:nvGrpSpPr>
        <p:grpSpPr>
          <a:xfrm>
            <a:off x="10108012" y="2514412"/>
            <a:ext cx="2299036" cy="3316195"/>
            <a:chOff x="6449535" y="1607148"/>
            <a:chExt cx="1467064" cy="2116135"/>
          </a:xfrm>
        </p:grpSpPr>
        <p:sp>
          <p:nvSpPr>
            <p:cNvPr id="895" name="Google Shape;895;p6"/>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6"/>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6"/>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6"/>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6"/>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6"/>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6"/>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6"/>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6"/>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6"/>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5" name="Google Shape;905;p6"/>
          <p:cNvGrpSpPr/>
          <p:nvPr/>
        </p:nvGrpSpPr>
        <p:grpSpPr>
          <a:xfrm>
            <a:off x="203524" y="1797547"/>
            <a:ext cx="2655943" cy="2449995"/>
            <a:chOff x="203524" y="1797547"/>
            <a:chExt cx="2655943" cy="2449995"/>
          </a:xfrm>
        </p:grpSpPr>
        <p:sp>
          <p:nvSpPr>
            <p:cNvPr id="906" name="Google Shape;906;p6"/>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6"/>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08" name="Google Shape;908;p6"/>
            <p:cNvGrpSpPr/>
            <p:nvPr/>
          </p:nvGrpSpPr>
          <p:grpSpPr>
            <a:xfrm>
              <a:off x="203524" y="1797547"/>
              <a:ext cx="2655943" cy="2449995"/>
              <a:chOff x="129271" y="1149701"/>
              <a:chExt cx="1694814" cy="1563394"/>
            </a:xfrm>
          </p:grpSpPr>
          <p:sp>
            <p:nvSpPr>
              <p:cNvPr id="909" name="Google Shape;909;p6"/>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6"/>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6"/>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6"/>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6"/>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6"/>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6"/>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6"/>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7" name="Google Shape;917;p6"/>
              <p:cNvGrpSpPr/>
              <p:nvPr/>
            </p:nvGrpSpPr>
            <p:grpSpPr>
              <a:xfrm>
                <a:off x="279674" y="2510816"/>
                <a:ext cx="202699" cy="202279"/>
                <a:chOff x="279674" y="2510816"/>
                <a:chExt cx="202699" cy="202279"/>
              </a:xfrm>
            </p:grpSpPr>
            <p:sp>
              <p:nvSpPr>
                <p:cNvPr id="918" name="Google Shape;918;p6"/>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6"/>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0" name="Google Shape;920;p6"/>
              <p:cNvGrpSpPr/>
              <p:nvPr/>
            </p:nvGrpSpPr>
            <p:grpSpPr>
              <a:xfrm>
                <a:off x="302613" y="1912214"/>
                <a:ext cx="202699" cy="202278"/>
                <a:chOff x="302613" y="1912214"/>
                <a:chExt cx="202699" cy="202278"/>
              </a:xfrm>
            </p:grpSpPr>
            <p:sp>
              <p:nvSpPr>
                <p:cNvPr id="921" name="Google Shape;921;p6"/>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6"/>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3" name="Google Shape;923;p6"/>
              <p:cNvGrpSpPr/>
              <p:nvPr/>
            </p:nvGrpSpPr>
            <p:grpSpPr>
              <a:xfrm>
                <a:off x="476752" y="1506009"/>
                <a:ext cx="202698" cy="202278"/>
                <a:chOff x="476752" y="1506009"/>
                <a:chExt cx="202698" cy="202278"/>
              </a:xfrm>
            </p:grpSpPr>
            <p:sp>
              <p:nvSpPr>
                <p:cNvPr id="924" name="Google Shape;924;p6"/>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6"/>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6" name="Google Shape;926;p6"/>
              <p:cNvGrpSpPr/>
              <p:nvPr/>
            </p:nvGrpSpPr>
            <p:grpSpPr>
              <a:xfrm>
                <a:off x="586578" y="2074669"/>
                <a:ext cx="202699" cy="202279"/>
                <a:chOff x="586578" y="2074669"/>
                <a:chExt cx="202699" cy="202279"/>
              </a:xfrm>
            </p:grpSpPr>
            <p:sp>
              <p:nvSpPr>
                <p:cNvPr id="927" name="Google Shape;927;p6"/>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6"/>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9" name="Google Shape;929;p6"/>
              <p:cNvGrpSpPr/>
              <p:nvPr/>
            </p:nvGrpSpPr>
            <p:grpSpPr>
              <a:xfrm>
                <a:off x="795668" y="2062021"/>
                <a:ext cx="202696" cy="202279"/>
                <a:chOff x="795668" y="2062021"/>
                <a:chExt cx="202696" cy="202279"/>
              </a:xfrm>
            </p:grpSpPr>
            <p:sp>
              <p:nvSpPr>
                <p:cNvPr id="930" name="Google Shape;930;p6"/>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6"/>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2" name="Google Shape;932;p6"/>
              <p:cNvGrpSpPr/>
              <p:nvPr/>
            </p:nvGrpSpPr>
            <p:grpSpPr>
              <a:xfrm>
                <a:off x="1016374" y="1751246"/>
                <a:ext cx="202696" cy="202279"/>
                <a:chOff x="1016374" y="1751246"/>
                <a:chExt cx="202696" cy="202279"/>
              </a:xfrm>
            </p:grpSpPr>
            <p:sp>
              <p:nvSpPr>
                <p:cNvPr id="933" name="Google Shape;933;p6"/>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6"/>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5" name="Google Shape;935;p6"/>
              <p:cNvGrpSpPr/>
              <p:nvPr/>
            </p:nvGrpSpPr>
            <p:grpSpPr>
              <a:xfrm>
                <a:off x="129271" y="2207395"/>
                <a:ext cx="202698" cy="202279"/>
                <a:chOff x="129271" y="2207395"/>
                <a:chExt cx="202698" cy="202279"/>
              </a:xfrm>
            </p:grpSpPr>
            <p:sp>
              <p:nvSpPr>
                <p:cNvPr id="936" name="Google Shape;936;p6"/>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6"/>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8" name="Google Shape;938;p6"/>
              <p:cNvGrpSpPr/>
              <p:nvPr/>
            </p:nvGrpSpPr>
            <p:grpSpPr>
              <a:xfrm>
                <a:off x="372024" y="2308537"/>
                <a:ext cx="202698" cy="202280"/>
                <a:chOff x="372024" y="2308537"/>
                <a:chExt cx="202698" cy="202280"/>
              </a:xfrm>
            </p:grpSpPr>
            <p:sp>
              <p:nvSpPr>
                <p:cNvPr id="939" name="Google Shape;939;p6"/>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6"/>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1" name="Google Shape;941;p6"/>
              <p:cNvGrpSpPr/>
              <p:nvPr/>
            </p:nvGrpSpPr>
            <p:grpSpPr>
              <a:xfrm>
                <a:off x="1246109" y="1881687"/>
                <a:ext cx="202699" cy="202280"/>
                <a:chOff x="1246109" y="1881687"/>
                <a:chExt cx="202699" cy="202280"/>
              </a:xfrm>
            </p:grpSpPr>
            <p:sp>
              <p:nvSpPr>
                <p:cNvPr id="942" name="Google Shape;942;p6"/>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6"/>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944" name="Google Shape;944;p6"/>
          <p:cNvGrpSpPr/>
          <p:nvPr/>
        </p:nvGrpSpPr>
        <p:grpSpPr>
          <a:xfrm>
            <a:off x="8213755" y="-225391"/>
            <a:ext cx="1638069" cy="1642578"/>
            <a:chOff x="9456502" y="167031"/>
            <a:chExt cx="2277626" cy="2283896"/>
          </a:xfrm>
        </p:grpSpPr>
        <p:sp>
          <p:nvSpPr>
            <p:cNvPr id="945" name="Google Shape;945;p6"/>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6"/>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7" name="Google Shape;947;p6"/>
          <p:cNvGrpSpPr/>
          <p:nvPr/>
        </p:nvGrpSpPr>
        <p:grpSpPr>
          <a:xfrm>
            <a:off x="2362989" y="5568660"/>
            <a:ext cx="1972722" cy="2047497"/>
            <a:chOff x="2362989" y="5568660"/>
            <a:chExt cx="1972722" cy="2047497"/>
          </a:xfrm>
        </p:grpSpPr>
        <p:sp>
          <p:nvSpPr>
            <p:cNvPr id="948" name="Google Shape;948;p6"/>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6"/>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0" name="Google Shape;950;p6"/>
          <p:cNvGrpSpPr/>
          <p:nvPr/>
        </p:nvGrpSpPr>
        <p:grpSpPr>
          <a:xfrm>
            <a:off x="1125238" y="1500590"/>
            <a:ext cx="908255" cy="883927"/>
            <a:chOff x="717436" y="960207"/>
            <a:chExt cx="579577" cy="564053"/>
          </a:xfrm>
        </p:grpSpPr>
        <p:sp>
          <p:nvSpPr>
            <p:cNvPr id="951" name="Google Shape;951;p6"/>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6"/>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3" name="Google Shape;953;p6"/>
          <p:cNvGrpSpPr/>
          <p:nvPr/>
        </p:nvGrpSpPr>
        <p:grpSpPr>
          <a:xfrm>
            <a:off x="-92084" y="1408754"/>
            <a:ext cx="801711" cy="794465"/>
            <a:chOff x="-59363" y="901604"/>
            <a:chExt cx="511589" cy="506965"/>
          </a:xfrm>
        </p:grpSpPr>
        <p:sp>
          <p:nvSpPr>
            <p:cNvPr id="954" name="Google Shape;954;p6"/>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6"/>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6" name="Google Shape;956;p6"/>
          <p:cNvGrpSpPr/>
          <p:nvPr/>
        </p:nvGrpSpPr>
        <p:grpSpPr>
          <a:xfrm>
            <a:off x="2158135" y="701196"/>
            <a:ext cx="1534785" cy="1538323"/>
            <a:chOff x="1376550" y="450096"/>
            <a:chExt cx="979379" cy="981637"/>
          </a:xfrm>
        </p:grpSpPr>
        <p:sp>
          <p:nvSpPr>
            <p:cNvPr id="957" name="Google Shape;957;p6"/>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6"/>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9" name="Google Shape;959;p6"/>
          <p:cNvGrpSpPr/>
          <p:nvPr/>
        </p:nvGrpSpPr>
        <p:grpSpPr>
          <a:xfrm>
            <a:off x="7576076" y="5791094"/>
            <a:ext cx="1292608" cy="1262251"/>
            <a:chOff x="7576076" y="5791094"/>
            <a:chExt cx="1292608" cy="1262251"/>
          </a:xfrm>
        </p:grpSpPr>
        <p:sp>
          <p:nvSpPr>
            <p:cNvPr id="960" name="Google Shape;960;p6"/>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6"/>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6"/>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6"/>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6"/>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6"/>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6" name="Google Shape;966;p6"/>
          <p:cNvGrpSpPr/>
          <p:nvPr/>
        </p:nvGrpSpPr>
        <p:grpSpPr>
          <a:xfrm rot="1234798">
            <a:off x="291576" y="5633781"/>
            <a:ext cx="1056222" cy="1027931"/>
            <a:chOff x="717436" y="960207"/>
            <a:chExt cx="579577" cy="564053"/>
          </a:xfrm>
        </p:grpSpPr>
        <p:sp>
          <p:nvSpPr>
            <p:cNvPr id="967" name="Google Shape;967;p6"/>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6"/>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9" name="Google Shape;969;p6"/>
          <p:cNvGrpSpPr/>
          <p:nvPr/>
        </p:nvGrpSpPr>
        <p:grpSpPr>
          <a:xfrm>
            <a:off x="-457325" y="4290690"/>
            <a:ext cx="1149576" cy="1351958"/>
            <a:chOff x="-457325" y="4290690"/>
            <a:chExt cx="1149576" cy="1351958"/>
          </a:xfrm>
        </p:grpSpPr>
        <p:sp>
          <p:nvSpPr>
            <p:cNvPr id="970" name="Google Shape;970;p6"/>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6"/>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2" name="Google Shape;972;p6"/>
          <p:cNvGrpSpPr/>
          <p:nvPr/>
        </p:nvGrpSpPr>
        <p:grpSpPr>
          <a:xfrm>
            <a:off x="-117566" y="6614379"/>
            <a:ext cx="2480578" cy="644837"/>
            <a:chOff x="-75624" y="4223423"/>
            <a:chExt cx="1582910" cy="411484"/>
          </a:xfrm>
        </p:grpSpPr>
        <p:sp>
          <p:nvSpPr>
            <p:cNvPr id="973" name="Google Shape;973;p6"/>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6"/>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5" name="Google Shape;975;p6"/>
          <p:cNvGrpSpPr/>
          <p:nvPr/>
        </p:nvGrpSpPr>
        <p:grpSpPr>
          <a:xfrm>
            <a:off x="11220586" y="1731154"/>
            <a:ext cx="1186463" cy="1168222"/>
            <a:chOff x="11229486" y="1358579"/>
            <a:chExt cx="1186463" cy="1168222"/>
          </a:xfrm>
        </p:grpSpPr>
        <p:sp>
          <p:nvSpPr>
            <p:cNvPr id="976" name="Google Shape;976;p6"/>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6"/>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8" name="Google Shape;978;p6"/>
          <p:cNvGrpSpPr/>
          <p:nvPr/>
        </p:nvGrpSpPr>
        <p:grpSpPr>
          <a:xfrm>
            <a:off x="9421873" y="2445943"/>
            <a:ext cx="1173402" cy="1158470"/>
            <a:chOff x="9421873" y="2445943"/>
            <a:chExt cx="1173402" cy="1158470"/>
          </a:xfrm>
        </p:grpSpPr>
        <p:sp>
          <p:nvSpPr>
            <p:cNvPr id="979" name="Google Shape;979;p6"/>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6"/>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picture frame&#10;&#10;Description automatically generated" id="981" name="Google Shape;981;p6"/>
          <p:cNvPicPr preferRelativeResize="0"/>
          <p:nvPr/>
        </p:nvPicPr>
        <p:blipFill rotWithShape="1">
          <a:blip r:embed="rId2">
            <a:alphaModFix/>
          </a:blip>
          <a:srcRect b="0" l="0" r="0" t="0"/>
          <a:stretch/>
        </p:blipFill>
        <p:spPr>
          <a:xfrm>
            <a:off x="-388750" y="209550"/>
            <a:ext cx="12969500" cy="6438900"/>
          </a:xfrm>
          <a:prstGeom prst="rect">
            <a:avLst/>
          </a:prstGeom>
          <a:noFill/>
          <a:ln>
            <a:noFill/>
          </a:ln>
        </p:spPr>
      </p:pic>
      <p:sp>
        <p:nvSpPr>
          <p:cNvPr id="982" name="Google Shape;982;p6"/>
          <p:cNvSpPr/>
          <p:nvPr/>
        </p:nvSpPr>
        <p:spPr>
          <a:xfrm rot="5400000">
            <a:off x="3412350" y="-2676000"/>
            <a:ext cx="53673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983" name="Google Shape;983;p6"/>
          <p:cNvSpPr/>
          <p:nvPr/>
        </p:nvSpPr>
        <p:spPr>
          <a:xfrm rot="5400000">
            <a:off x="3623400" y="-2508900"/>
            <a:ext cx="49452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984" name="Google Shape;984;p6"/>
          <p:cNvSpPr txBox="1"/>
          <p:nvPr>
            <p:ph type="title"/>
          </p:nvPr>
        </p:nvSpPr>
        <p:spPr>
          <a:xfrm>
            <a:off x="820050" y="1313538"/>
            <a:ext cx="105519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85" name="Google Shape;985;p6"/>
          <p:cNvSpPr txBox="1"/>
          <p:nvPr>
            <p:ph idx="1" type="body"/>
          </p:nvPr>
        </p:nvSpPr>
        <p:spPr>
          <a:xfrm>
            <a:off x="820050" y="2297871"/>
            <a:ext cx="4960800" cy="32466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86" name="Google Shape;986;p6"/>
          <p:cNvSpPr txBox="1"/>
          <p:nvPr>
            <p:ph idx="2" type="body"/>
          </p:nvPr>
        </p:nvSpPr>
        <p:spPr>
          <a:xfrm>
            <a:off x="6410849" y="2285638"/>
            <a:ext cx="4961100" cy="32466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987" name="Google Shape;987;p6"/>
          <p:cNvGrpSpPr/>
          <p:nvPr/>
        </p:nvGrpSpPr>
        <p:grpSpPr>
          <a:xfrm rot="189855">
            <a:off x="10140636" y="-245364"/>
            <a:ext cx="2656008" cy="2450055"/>
            <a:chOff x="203524" y="1797547"/>
            <a:chExt cx="2655943" cy="2449995"/>
          </a:xfrm>
        </p:grpSpPr>
        <p:sp>
          <p:nvSpPr>
            <p:cNvPr id="988" name="Google Shape;988;p6"/>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6"/>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0" name="Google Shape;990;p6"/>
            <p:cNvGrpSpPr/>
            <p:nvPr/>
          </p:nvGrpSpPr>
          <p:grpSpPr>
            <a:xfrm>
              <a:off x="203524" y="1797547"/>
              <a:ext cx="2655943" cy="2449995"/>
              <a:chOff x="129271" y="1149701"/>
              <a:chExt cx="1694814" cy="1563394"/>
            </a:xfrm>
          </p:grpSpPr>
          <p:sp>
            <p:nvSpPr>
              <p:cNvPr id="991" name="Google Shape;991;p6"/>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6"/>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6"/>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6"/>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6"/>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6"/>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6"/>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6"/>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9" name="Google Shape;999;p6"/>
              <p:cNvGrpSpPr/>
              <p:nvPr/>
            </p:nvGrpSpPr>
            <p:grpSpPr>
              <a:xfrm>
                <a:off x="279674" y="2510816"/>
                <a:ext cx="202699" cy="202279"/>
                <a:chOff x="279674" y="2510816"/>
                <a:chExt cx="202699" cy="202279"/>
              </a:xfrm>
            </p:grpSpPr>
            <p:sp>
              <p:nvSpPr>
                <p:cNvPr id="1000" name="Google Shape;1000;p6"/>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6"/>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2" name="Google Shape;1002;p6"/>
              <p:cNvGrpSpPr/>
              <p:nvPr/>
            </p:nvGrpSpPr>
            <p:grpSpPr>
              <a:xfrm>
                <a:off x="302613" y="1912214"/>
                <a:ext cx="202699" cy="202278"/>
                <a:chOff x="302613" y="1912214"/>
                <a:chExt cx="202699" cy="202278"/>
              </a:xfrm>
            </p:grpSpPr>
            <p:sp>
              <p:nvSpPr>
                <p:cNvPr id="1003" name="Google Shape;1003;p6"/>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6"/>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5" name="Google Shape;1005;p6"/>
              <p:cNvGrpSpPr/>
              <p:nvPr/>
            </p:nvGrpSpPr>
            <p:grpSpPr>
              <a:xfrm>
                <a:off x="476752" y="1506009"/>
                <a:ext cx="202698" cy="202278"/>
                <a:chOff x="476752" y="1506009"/>
                <a:chExt cx="202698" cy="202278"/>
              </a:xfrm>
            </p:grpSpPr>
            <p:sp>
              <p:nvSpPr>
                <p:cNvPr id="1006" name="Google Shape;1006;p6"/>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6"/>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8" name="Google Shape;1008;p6"/>
              <p:cNvGrpSpPr/>
              <p:nvPr/>
            </p:nvGrpSpPr>
            <p:grpSpPr>
              <a:xfrm>
                <a:off x="586578" y="2074669"/>
                <a:ext cx="202699" cy="202279"/>
                <a:chOff x="586578" y="2074669"/>
                <a:chExt cx="202699" cy="202279"/>
              </a:xfrm>
            </p:grpSpPr>
            <p:sp>
              <p:nvSpPr>
                <p:cNvPr id="1009" name="Google Shape;1009;p6"/>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6"/>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1" name="Google Shape;1011;p6"/>
              <p:cNvGrpSpPr/>
              <p:nvPr/>
            </p:nvGrpSpPr>
            <p:grpSpPr>
              <a:xfrm>
                <a:off x="795668" y="2062021"/>
                <a:ext cx="202696" cy="202279"/>
                <a:chOff x="795668" y="2062021"/>
                <a:chExt cx="202696" cy="202279"/>
              </a:xfrm>
            </p:grpSpPr>
            <p:sp>
              <p:nvSpPr>
                <p:cNvPr id="1012" name="Google Shape;1012;p6"/>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6"/>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4" name="Google Shape;1014;p6"/>
              <p:cNvGrpSpPr/>
              <p:nvPr/>
            </p:nvGrpSpPr>
            <p:grpSpPr>
              <a:xfrm>
                <a:off x="1016374" y="1751246"/>
                <a:ext cx="202696" cy="202279"/>
                <a:chOff x="1016374" y="1751246"/>
                <a:chExt cx="202696" cy="202279"/>
              </a:xfrm>
            </p:grpSpPr>
            <p:sp>
              <p:nvSpPr>
                <p:cNvPr id="1015" name="Google Shape;1015;p6"/>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6"/>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7" name="Google Shape;1017;p6"/>
              <p:cNvGrpSpPr/>
              <p:nvPr/>
            </p:nvGrpSpPr>
            <p:grpSpPr>
              <a:xfrm>
                <a:off x="129271" y="2207395"/>
                <a:ext cx="202698" cy="202279"/>
                <a:chOff x="129271" y="2207395"/>
                <a:chExt cx="202698" cy="202279"/>
              </a:xfrm>
            </p:grpSpPr>
            <p:sp>
              <p:nvSpPr>
                <p:cNvPr id="1018" name="Google Shape;1018;p6"/>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6"/>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20" name="Google Shape;1020;p6"/>
              <p:cNvGrpSpPr/>
              <p:nvPr/>
            </p:nvGrpSpPr>
            <p:grpSpPr>
              <a:xfrm>
                <a:off x="372024" y="2308537"/>
                <a:ext cx="202698" cy="202280"/>
                <a:chOff x="372024" y="2308537"/>
                <a:chExt cx="202698" cy="202280"/>
              </a:xfrm>
            </p:grpSpPr>
            <p:sp>
              <p:nvSpPr>
                <p:cNvPr id="1021" name="Google Shape;1021;p6"/>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6"/>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23" name="Google Shape;1023;p6"/>
              <p:cNvGrpSpPr/>
              <p:nvPr/>
            </p:nvGrpSpPr>
            <p:grpSpPr>
              <a:xfrm>
                <a:off x="1246109" y="1881687"/>
                <a:ext cx="202699" cy="202280"/>
                <a:chOff x="1246109" y="1881687"/>
                <a:chExt cx="202699" cy="202280"/>
              </a:xfrm>
            </p:grpSpPr>
            <p:sp>
              <p:nvSpPr>
                <p:cNvPr id="1024" name="Google Shape;1024;p6"/>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6"/>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026" name="Google Shape;1026;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027" name="Shape 1027"/>
        <p:cNvGrpSpPr/>
        <p:nvPr/>
      </p:nvGrpSpPr>
      <p:grpSpPr>
        <a:xfrm>
          <a:off x="0" y="0"/>
          <a:ext cx="0" cy="0"/>
          <a:chOff x="0" y="0"/>
          <a:chExt cx="0" cy="0"/>
        </a:xfrm>
      </p:grpSpPr>
      <p:grpSp>
        <p:nvGrpSpPr>
          <p:cNvPr id="1028" name="Google Shape;1028;p7"/>
          <p:cNvGrpSpPr/>
          <p:nvPr/>
        </p:nvGrpSpPr>
        <p:grpSpPr>
          <a:xfrm rot="5594903">
            <a:off x="4033009" y="4465383"/>
            <a:ext cx="2299062" cy="3316233"/>
            <a:chOff x="6449535" y="1607148"/>
            <a:chExt cx="1467064" cy="2116135"/>
          </a:xfrm>
        </p:grpSpPr>
        <p:sp>
          <p:nvSpPr>
            <p:cNvPr id="1029" name="Google Shape;1029;p7"/>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7"/>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7"/>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7"/>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7"/>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7"/>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7"/>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7"/>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7"/>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7"/>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39" name="Google Shape;1039;p7"/>
          <p:cNvSpPr/>
          <p:nvPr/>
        </p:nvSpPr>
        <p:spPr>
          <a:xfrm>
            <a:off x="621381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40" name="Google Shape;1040;p7"/>
          <p:cNvGrpSpPr/>
          <p:nvPr/>
        </p:nvGrpSpPr>
        <p:grpSpPr>
          <a:xfrm rot="1092183">
            <a:off x="3778190" y="-740568"/>
            <a:ext cx="2656068" cy="2450110"/>
            <a:chOff x="203524" y="1797547"/>
            <a:chExt cx="2655943" cy="2449995"/>
          </a:xfrm>
        </p:grpSpPr>
        <p:sp>
          <p:nvSpPr>
            <p:cNvPr id="1041" name="Google Shape;1041;p7"/>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7"/>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43" name="Google Shape;1043;p7"/>
            <p:cNvGrpSpPr/>
            <p:nvPr/>
          </p:nvGrpSpPr>
          <p:grpSpPr>
            <a:xfrm>
              <a:off x="203524" y="1797547"/>
              <a:ext cx="2655943" cy="2449995"/>
              <a:chOff x="129271" y="1149701"/>
              <a:chExt cx="1694814" cy="1563394"/>
            </a:xfrm>
          </p:grpSpPr>
          <p:sp>
            <p:nvSpPr>
              <p:cNvPr id="1044" name="Google Shape;1044;p7"/>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7"/>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7"/>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7"/>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7"/>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7"/>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7"/>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7"/>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52" name="Google Shape;1052;p7"/>
              <p:cNvGrpSpPr/>
              <p:nvPr/>
            </p:nvGrpSpPr>
            <p:grpSpPr>
              <a:xfrm>
                <a:off x="279674" y="2510816"/>
                <a:ext cx="202699" cy="202279"/>
                <a:chOff x="279674" y="2510816"/>
                <a:chExt cx="202699" cy="202279"/>
              </a:xfrm>
            </p:grpSpPr>
            <p:sp>
              <p:nvSpPr>
                <p:cNvPr id="1053" name="Google Shape;1053;p7"/>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7"/>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5" name="Google Shape;1055;p7"/>
              <p:cNvGrpSpPr/>
              <p:nvPr/>
            </p:nvGrpSpPr>
            <p:grpSpPr>
              <a:xfrm>
                <a:off x="302613" y="1912214"/>
                <a:ext cx="202699" cy="202278"/>
                <a:chOff x="302613" y="1912214"/>
                <a:chExt cx="202699" cy="202278"/>
              </a:xfrm>
            </p:grpSpPr>
            <p:sp>
              <p:nvSpPr>
                <p:cNvPr id="1056" name="Google Shape;1056;p7"/>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7"/>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8" name="Google Shape;1058;p7"/>
              <p:cNvGrpSpPr/>
              <p:nvPr/>
            </p:nvGrpSpPr>
            <p:grpSpPr>
              <a:xfrm>
                <a:off x="476752" y="1506009"/>
                <a:ext cx="202698" cy="202278"/>
                <a:chOff x="476752" y="1506009"/>
                <a:chExt cx="202698" cy="202278"/>
              </a:xfrm>
            </p:grpSpPr>
            <p:sp>
              <p:nvSpPr>
                <p:cNvPr id="1059" name="Google Shape;1059;p7"/>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7"/>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1" name="Google Shape;1061;p7"/>
              <p:cNvGrpSpPr/>
              <p:nvPr/>
            </p:nvGrpSpPr>
            <p:grpSpPr>
              <a:xfrm>
                <a:off x="586578" y="2074669"/>
                <a:ext cx="202699" cy="202279"/>
                <a:chOff x="586578" y="2074669"/>
                <a:chExt cx="202699" cy="202279"/>
              </a:xfrm>
            </p:grpSpPr>
            <p:sp>
              <p:nvSpPr>
                <p:cNvPr id="1062" name="Google Shape;1062;p7"/>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7"/>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4" name="Google Shape;1064;p7"/>
              <p:cNvGrpSpPr/>
              <p:nvPr/>
            </p:nvGrpSpPr>
            <p:grpSpPr>
              <a:xfrm>
                <a:off x="795668" y="2062021"/>
                <a:ext cx="202696" cy="202279"/>
                <a:chOff x="795668" y="2062021"/>
                <a:chExt cx="202696" cy="202279"/>
              </a:xfrm>
            </p:grpSpPr>
            <p:sp>
              <p:nvSpPr>
                <p:cNvPr id="1065" name="Google Shape;1065;p7"/>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7"/>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7" name="Google Shape;1067;p7"/>
              <p:cNvGrpSpPr/>
              <p:nvPr/>
            </p:nvGrpSpPr>
            <p:grpSpPr>
              <a:xfrm>
                <a:off x="1016374" y="1751246"/>
                <a:ext cx="202696" cy="202279"/>
                <a:chOff x="1016374" y="1751246"/>
                <a:chExt cx="202696" cy="202279"/>
              </a:xfrm>
            </p:grpSpPr>
            <p:sp>
              <p:nvSpPr>
                <p:cNvPr id="1068" name="Google Shape;1068;p7"/>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7"/>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70" name="Google Shape;1070;p7"/>
              <p:cNvGrpSpPr/>
              <p:nvPr/>
            </p:nvGrpSpPr>
            <p:grpSpPr>
              <a:xfrm>
                <a:off x="129271" y="2207395"/>
                <a:ext cx="202698" cy="202279"/>
                <a:chOff x="129271" y="2207395"/>
                <a:chExt cx="202698" cy="202279"/>
              </a:xfrm>
            </p:grpSpPr>
            <p:sp>
              <p:nvSpPr>
                <p:cNvPr id="1071" name="Google Shape;1071;p7"/>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7"/>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73" name="Google Shape;1073;p7"/>
              <p:cNvGrpSpPr/>
              <p:nvPr/>
            </p:nvGrpSpPr>
            <p:grpSpPr>
              <a:xfrm>
                <a:off x="372024" y="2308537"/>
                <a:ext cx="202698" cy="202280"/>
                <a:chOff x="372024" y="2308537"/>
                <a:chExt cx="202698" cy="202280"/>
              </a:xfrm>
            </p:grpSpPr>
            <p:sp>
              <p:nvSpPr>
                <p:cNvPr id="1074" name="Google Shape;1074;p7"/>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7"/>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76" name="Google Shape;1076;p7"/>
              <p:cNvGrpSpPr/>
              <p:nvPr/>
            </p:nvGrpSpPr>
            <p:grpSpPr>
              <a:xfrm>
                <a:off x="1246109" y="1881687"/>
                <a:ext cx="202699" cy="202280"/>
                <a:chOff x="1246109" y="1881687"/>
                <a:chExt cx="202699" cy="202280"/>
              </a:xfrm>
            </p:grpSpPr>
            <p:sp>
              <p:nvSpPr>
                <p:cNvPr id="1077" name="Google Shape;1077;p7"/>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7"/>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079" name="Google Shape;1079;p7"/>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80" name="Google Shape;1080;p7"/>
          <p:cNvGrpSpPr/>
          <p:nvPr/>
        </p:nvGrpSpPr>
        <p:grpSpPr>
          <a:xfrm>
            <a:off x="-1265587" y="-646035"/>
            <a:ext cx="5380177" cy="3077725"/>
            <a:chOff x="4283625" y="2964793"/>
            <a:chExt cx="3433206" cy="1963962"/>
          </a:xfrm>
        </p:grpSpPr>
        <p:sp>
          <p:nvSpPr>
            <p:cNvPr id="1081" name="Google Shape;1081;p7"/>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7"/>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7"/>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7"/>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7"/>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7"/>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7"/>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7"/>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7"/>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7"/>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1" name="Google Shape;1091;p7"/>
          <p:cNvSpPr/>
          <p:nvPr/>
        </p:nvSpPr>
        <p:spPr>
          <a:xfrm>
            <a:off x="9613259" y="-39231"/>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7"/>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3" name="Google Shape;1093;p7"/>
          <p:cNvGrpSpPr/>
          <p:nvPr/>
        </p:nvGrpSpPr>
        <p:grpSpPr>
          <a:xfrm rot="386468">
            <a:off x="7697169" y="-858939"/>
            <a:ext cx="5375380" cy="3281542"/>
            <a:chOff x="4833902" y="-1047015"/>
            <a:chExt cx="3430162" cy="2094033"/>
          </a:xfrm>
        </p:grpSpPr>
        <p:sp>
          <p:nvSpPr>
            <p:cNvPr id="1094" name="Google Shape;1094;p7"/>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7"/>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7"/>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7"/>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7"/>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7"/>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7"/>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7"/>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7"/>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7"/>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04" name="Google Shape;1104;p7"/>
          <p:cNvGrpSpPr/>
          <p:nvPr/>
        </p:nvGrpSpPr>
        <p:grpSpPr>
          <a:xfrm rot="-7071316">
            <a:off x="-122785" y="2802985"/>
            <a:ext cx="3094613" cy="5333375"/>
            <a:chOff x="381024" y="1463087"/>
            <a:chExt cx="1974769" cy="3403393"/>
          </a:xfrm>
        </p:grpSpPr>
        <p:sp>
          <p:nvSpPr>
            <p:cNvPr id="1105" name="Google Shape;1105;p7"/>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7"/>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7"/>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7"/>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7"/>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7"/>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7"/>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7"/>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7"/>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7"/>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5" name="Google Shape;1115;p7"/>
          <p:cNvGrpSpPr/>
          <p:nvPr/>
        </p:nvGrpSpPr>
        <p:grpSpPr>
          <a:xfrm>
            <a:off x="10334962" y="2596862"/>
            <a:ext cx="2299036" cy="3316195"/>
            <a:chOff x="6449535" y="1607148"/>
            <a:chExt cx="1467064" cy="2116135"/>
          </a:xfrm>
        </p:grpSpPr>
        <p:sp>
          <p:nvSpPr>
            <p:cNvPr id="1116" name="Google Shape;1116;p7"/>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7"/>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7"/>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7"/>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7"/>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7"/>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7"/>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7"/>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7"/>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7"/>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6" name="Google Shape;1126;p7"/>
          <p:cNvGrpSpPr/>
          <p:nvPr/>
        </p:nvGrpSpPr>
        <p:grpSpPr>
          <a:xfrm flipH="1" rot="7000360">
            <a:off x="10071291" y="961718"/>
            <a:ext cx="2655986" cy="2450034"/>
            <a:chOff x="203524" y="1797547"/>
            <a:chExt cx="2655943" cy="2449995"/>
          </a:xfrm>
        </p:grpSpPr>
        <p:sp>
          <p:nvSpPr>
            <p:cNvPr id="1127" name="Google Shape;1127;p7"/>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7"/>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29" name="Google Shape;1129;p7"/>
            <p:cNvGrpSpPr/>
            <p:nvPr/>
          </p:nvGrpSpPr>
          <p:grpSpPr>
            <a:xfrm>
              <a:off x="203524" y="1797547"/>
              <a:ext cx="2655943" cy="2449995"/>
              <a:chOff x="129271" y="1149701"/>
              <a:chExt cx="1694814" cy="1563394"/>
            </a:xfrm>
          </p:grpSpPr>
          <p:sp>
            <p:nvSpPr>
              <p:cNvPr id="1130" name="Google Shape;1130;p7"/>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7"/>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7"/>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7"/>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7"/>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7"/>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7"/>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7"/>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38" name="Google Shape;1138;p7"/>
              <p:cNvGrpSpPr/>
              <p:nvPr/>
            </p:nvGrpSpPr>
            <p:grpSpPr>
              <a:xfrm>
                <a:off x="279674" y="2510816"/>
                <a:ext cx="202699" cy="202279"/>
                <a:chOff x="279674" y="2510816"/>
                <a:chExt cx="202699" cy="202279"/>
              </a:xfrm>
            </p:grpSpPr>
            <p:sp>
              <p:nvSpPr>
                <p:cNvPr id="1139" name="Google Shape;1139;p7"/>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7"/>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1" name="Google Shape;1141;p7"/>
              <p:cNvGrpSpPr/>
              <p:nvPr/>
            </p:nvGrpSpPr>
            <p:grpSpPr>
              <a:xfrm>
                <a:off x="302613" y="1912214"/>
                <a:ext cx="202699" cy="202278"/>
                <a:chOff x="302613" y="1912214"/>
                <a:chExt cx="202699" cy="202278"/>
              </a:xfrm>
            </p:grpSpPr>
            <p:sp>
              <p:nvSpPr>
                <p:cNvPr id="1142" name="Google Shape;1142;p7"/>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7"/>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4" name="Google Shape;1144;p7"/>
              <p:cNvGrpSpPr/>
              <p:nvPr/>
            </p:nvGrpSpPr>
            <p:grpSpPr>
              <a:xfrm>
                <a:off x="476752" y="1506009"/>
                <a:ext cx="202698" cy="202278"/>
                <a:chOff x="476752" y="1506009"/>
                <a:chExt cx="202698" cy="202278"/>
              </a:xfrm>
            </p:grpSpPr>
            <p:sp>
              <p:nvSpPr>
                <p:cNvPr id="1145" name="Google Shape;1145;p7"/>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7"/>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7" name="Google Shape;1147;p7"/>
              <p:cNvGrpSpPr/>
              <p:nvPr/>
            </p:nvGrpSpPr>
            <p:grpSpPr>
              <a:xfrm>
                <a:off x="586578" y="2074669"/>
                <a:ext cx="202699" cy="202279"/>
                <a:chOff x="586578" y="2074669"/>
                <a:chExt cx="202699" cy="202279"/>
              </a:xfrm>
            </p:grpSpPr>
            <p:sp>
              <p:nvSpPr>
                <p:cNvPr id="1148" name="Google Shape;1148;p7"/>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7"/>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0" name="Google Shape;1150;p7"/>
              <p:cNvGrpSpPr/>
              <p:nvPr/>
            </p:nvGrpSpPr>
            <p:grpSpPr>
              <a:xfrm>
                <a:off x="795668" y="2062021"/>
                <a:ext cx="202696" cy="202279"/>
                <a:chOff x="795668" y="2062021"/>
                <a:chExt cx="202696" cy="202279"/>
              </a:xfrm>
            </p:grpSpPr>
            <p:sp>
              <p:nvSpPr>
                <p:cNvPr id="1151" name="Google Shape;1151;p7"/>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7"/>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3" name="Google Shape;1153;p7"/>
              <p:cNvGrpSpPr/>
              <p:nvPr/>
            </p:nvGrpSpPr>
            <p:grpSpPr>
              <a:xfrm>
                <a:off x="1016374" y="1751246"/>
                <a:ext cx="202696" cy="202279"/>
                <a:chOff x="1016374" y="1751246"/>
                <a:chExt cx="202696" cy="202279"/>
              </a:xfrm>
            </p:grpSpPr>
            <p:sp>
              <p:nvSpPr>
                <p:cNvPr id="1154" name="Google Shape;1154;p7"/>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7"/>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6" name="Google Shape;1156;p7"/>
              <p:cNvGrpSpPr/>
              <p:nvPr/>
            </p:nvGrpSpPr>
            <p:grpSpPr>
              <a:xfrm>
                <a:off x="129271" y="2207395"/>
                <a:ext cx="202698" cy="202279"/>
                <a:chOff x="129271" y="2207395"/>
                <a:chExt cx="202698" cy="202279"/>
              </a:xfrm>
            </p:grpSpPr>
            <p:sp>
              <p:nvSpPr>
                <p:cNvPr id="1157" name="Google Shape;1157;p7"/>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7"/>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9" name="Google Shape;1159;p7"/>
              <p:cNvGrpSpPr/>
              <p:nvPr/>
            </p:nvGrpSpPr>
            <p:grpSpPr>
              <a:xfrm>
                <a:off x="372024" y="2308537"/>
                <a:ext cx="202698" cy="202280"/>
                <a:chOff x="372024" y="2308537"/>
                <a:chExt cx="202698" cy="202280"/>
              </a:xfrm>
            </p:grpSpPr>
            <p:sp>
              <p:nvSpPr>
                <p:cNvPr id="1160" name="Google Shape;1160;p7"/>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7"/>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62" name="Google Shape;1162;p7"/>
              <p:cNvGrpSpPr/>
              <p:nvPr/>
            </p:nvGrpSpPr>
            <p:grpSpPr>
              <a:xfrm>
                <a:off x="1246109" y="1881687"/>
                <a:ext cx="202699" cy="202280"/>
                <a:chOff x="1246109" y="1881687"/>
                <a:chExt cx="202699" cy="202280"/>
              </a:xfrm>
            </p:grpSpPr>
            <p:sp>
              <p:nvSpPr>
                <p:cNvPr id="1163" name="Google Shape;1163;p7"/>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7"/>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165" name="Google Shape;1165;p7"/>
          <p:cNvGrpSpPr/>
          <p:nvPr/>
        </p:nvGrpSpPr>
        <p:grpSpPr>
          <a:xfrm rot="10149855">
            <a:off x="-582398" y="2203967"/>
            <a:ext cx="2656024" cy="2450069"/>
            <a:chOff x="203524" y="1797547"/>
            <a:chExt cx="2655943" cy="2449995"/>
          </a:xfrm>
        </p:grpSpPr>
        <p:sp>
          <p:nvSpPr>
            <p:cNvPr id="1166" name="Google Shape;1166;p7"/>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7"/>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68" name="Google Shape;1168;p7"/>
            <p:cNvGrpSpPr/>
            <p:nvPr/>
          </p:nvGrpSpPr>
          <p:grpSpPr>
            <a:xfrm>
              <a:off x="203524" y="1797547"/>
              <a:ext cx="2655943" cy="2449995"/>
              <a:chOff x="129271" y="1149701"/>
              <a:chExt cx="1694814" cy="1563394"/>
            </a:xfrm>
          </p:grpSpPr>
          <p:sp>
            <p:nvSpPr>
              <p:cNvPr id="1169" name="Google Shape;1169;p7"/>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7"/>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7"/>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7"/>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7"/>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7"/>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7"/>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6" name="Google Shape;1176;p7"/>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77" name="Google Shape;1177;p7"/>
              <p:cNvGrpSpPr/>
              <p:nvPr/>
            </p:nvGrpSpPr>
            <p:grpSpPr>
              <a:xfrm>
                <a:off x="279674" y="2510816"/>
                <a:ext cx="202699" cy="202279"/>
                <a:chOff x="279674" y="2510816"/>
                <a:chExt cx="202699" cy="202279"/>
              </a:xfrm>
            </p:grpSpPr>
            <p:sp>
              <p:nvSpPr>
                <p:cNvPr id="1178" name="Google Shape;1178;p7"/>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7"/>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0" name="Google Shape;1180;p7"/>
              <p:cNvGrpSpPr/>
              <p:nvPr/>
            </p:nvGrpSpPr>
            <p:grpSpPr>
              <a:xfrm>
                <a:off x="302613" y="1912214"/>
                <a:ext cx="202699" cy="202278"/>
                <a:chOff x="302613" y="1912214"/>
                <a:chExt cx="202699" cy="202278"/>
              </a:xfrm>
            </p:grpSpPr>
            <p:sp>
              <p:nvSpPr>
                <p:cNvPr id="1181" name="Google Shape;1181;p7"/>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7"/>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3" name="Google Shape;1183;p7"/>
              <p:cNvGrpSpPr/>
              <p:nvPr/>
            </p:nvGrpSpPr>
            <p:grpSpPr>
              <a:xfrm>
                <a:off x="476752" y="1506009"/>
                <a:ext cx="202698" cy="202278"/>
                <a:chOff x="476752" y="1506009"/>
                <a:chExt cx="202698" cy="202278"/>
              </a:xfrm>
            </p:grpSpPr>
            <p:sp>
              <p:nvSpPr>
                <p:cNvPr id="1184" name="Google Shape;1184;p7"/>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7"/>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6" name="Google Shape;1186;p7"/>
              <p:cNvGrpSpPr/>
              <p:nvPr/>
            </p:nvGrpSpPr>
            <p:grpSpPr>
              <a:xfrm>
                <a:off x="586578" y="2074669"/>
                <a:ext cx="202699" cy="202279"/>
                <a:chOff x="586578" y="2074669"/>
                <a:chExt cx="202699" cy="202279"/>
              </a:xfrm>
            </p:grpSpPr>
            <p:sp>
              <p:nvSpPr>
                <p:cNvPr id="1187" name="Google Shape;1187;p7"/>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7"/>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9" name="Google Shape;1189;p7"/>
              <p:cNvGrpSpPr/>
              <p:nvPr/>
            </p:nvGrpSpPr>
            <p:grpSpPr>
              <a:xfrm>
                <a:off x="795668" y="2062021"/>
                <a:ext cx="202696" cy="202279"/>
                <a:chOff x="795668" y="2062021"/>
                <a:chExt cx="202696" cy="202279"/>
              </a:xfrm>
            </p:grpSpPr>
            <p:sp>
              <p:nvSpPr>
                <p:cNvPr id="1190" name="Google Shape;1190;p7"/>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7"/>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2" name="Google Shape;1192;p7"/>
              <p:cNvGrpSpPr/>
              <p:nvPr/>
            </p:nvGrpSpPr>
            <p:grpSpPr>
              <a:xfrm>
                <a:off x="1016374" y="1751246"/>
                <a:ext cx="202696" cy="202279"/>
                <a:chOff x="1016374" y="1751246"/>
                <a:chExt cx="202696" cy="202279"/>
              </a:xfrm>
            </p:grpSpPr>
            <p:sp>
              <p:nvSpPr>
                <p:cNvPr id="1193" name="Google Shape;1193;p7"/>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7"/>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5" name="Google Shape;1195;p7"/>
              <p:cNvGrpSpPr/>
              <p:nvPr/>
            </p:nvGrpSpPr>
            <p:grpSpPr>
              <a:xfrm>
                <a:off x="129271" y="2207395"/>
                <a:ext cx="202698" cy="202279"/>
                <a:chOff x="129271" y="2207395"/>
                <a:chExt cx="202698" cy="202279"/>
              </a:xfrm>
            </p:grpSpPr>
            <p:sp>
              <p:nvSpPr>
                <p:cNvPr id="1196" name="Google Shape;1196;p7"/>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7"/>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8" name="Google Shape;1198;p7"/>
              <p:cNvGrpSpPr/>
              <p:nvPr/>
            </p:nvGrpSpPr>
            <p:grpSpPr>
              <a:xfrm>
                <a:off x="372024" y="2308537"/>
                <a:ext cx="202698" cy="202280"/>
                <a:chOff x="372024" y="2308537"/>
                <a:chExt cx="202698" cy="202280"/>
              </a:xfrm>
            </p:grpSpPr>
            <p:sp>
              <p:nvSpPr>
                <p:cNvPr id="1199" name="Google Shape;1199;p7"/>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7"/>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01" name="Google Shape;1201;p7"/>
              <p:cNvGrpSpPr/>
              <p:nvPr/>
            </p:nvGrpSpPr>
            <p:grpSpPr>
              <a:xfrm>
                <a:off x="1246109" y="1881687"/>
                <a:ext cx="202699" cy="202280"/>
                <a:chOff x="1246109" y="1881687"/>
                <a:chExt cx="202699" cy="202280"/>
              </a:xfrm>
            </p:grpSpPr>
            <p:sp>
              <p:nvSpPr>
                <p:cNvPr id="1202" name="Google Shape;1202;p7"/>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7"/>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204" name="Google Shape;1204;p7"/>
          <p:cNvGrpSpPr/>
          <p:nvPr/>
        </p:nvGrpSpPr>
        <p:grpSpPr>
          <a:xfrm rot="-9258183">
            <a:off x="7374268" y="4966707"/>
            <a:ext cx="4894728" cy="2800024"/>
            <a:chOff x="4283625" y="2964793"/>
            <a:chExt cx="3433206" cy="1963962"/>
          </a:xfrm>
        </p:grpSpPr>
        <p:sp>
          <p:nvSpPr>
            <p:cNvPr id="1205" name="Google Shape;1205;p7"/>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7"/>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7"/>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7"/>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7"/>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7"/>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7"/>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7"/>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7"/>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7"/>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rectangle with a white background&#10;&#10;Description automatically generated" id="1215" name="Google Shape;1215;p7"/>
          <p:cNvPicPr preferRelativeResize="0"/>
          <p:nvPr/>
        </p:nvPicPr>
        <p:blipFill rotWithShape="1">
          <a:blip r:embed="rId2">
            <a:alphaModFix/>
          </a:blip>
          <a:srcRect b="0" l="0" r="0" t="0"/>
          <a:stretch/>
        </p:blipFill>
        <p:spPr>
          <a:xfrm>
            <a:off x="1059214" y="771450"/>
            <a:ext cx="10073575" cy="5315100"/>
          </a:xfrm>
          <a:prstGeom prst="rect">
            <a:avLst/>
          </a:prstGeom>
          <a:noFill/>
          <a:ln>
            <a:noFill/>
          </a:ln>
        </p:spPr>
      </p:pic>
      <p:grpSp>
        <p:nvGrpSpPr>
          <p:cNvPr id="1216" name="Google Shape;1216;p7"/>
          <p:cNvGrpSpPr/>
          <p:nvPr/>
        </p:nvGrpSpPr>
        <p:grpSpPr>
          <a:xfrm rot="4203774">
            <a:off x="6490269" y="5463304"/>
            <a:ext cx="2656035" cy="2450079"/>
            <a:chOff x="203524" y="1797547"/>
            <a:chExt cx="2655943" cy="2449995"/>
          </a:xfrm>
        </p:grpSpPr>
        <p:sp>
          <p:nvSpPr>
            <p:cNvPr id="1217" name="Google Shape;1217;p7"/>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7"/>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19" name="Google Shape;1219;p7"/>
            <p:cNvGrpSpPr/>
            <p:nvPr/>
          </p:nvGrpSpPr>
          <p:grpSpPr>
            <a:xfrm>
              <a:off x="203524" y="1797547"/>
              <a:ext cx="2655943" cy="2449995"/>
              <a:chOff x="129271" y="1149701"/>
              <a:chExt cx="1694814" cy="1563394"/>
            </a:xfrm>
          </p:grpSpPr>
          <p:sp>
            <p:nvSpPr>
              <p:cNvPr id="1220" name="Google Shape;1220;p7"/>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7"/>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7"/>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7"/>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7"/>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7"/>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7"/>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7"/>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28" name="Google Shape;1228;p7"/>
              <p:cNvGrpSpPr/>
              <p:nvPr/>
            </p:nvGrpSpPr>
            <p:grpSpPr>
              <a:xfrm>
                <a:off x="279674" y="2510816"/>
                <a:ext cx="202699" cy="202279"/>
                <a:chOff x="279674" y="2510816"/>
                <a:chExt cx="202699" cy="202279"/>
              </a:xfrm>
            </p:grpSpPr>
            <p:sp>
              <p:nvSpPr>
                <p:cNvPr id="1229" name="Google Shape;1229;p7"/>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7"/>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1" name="Google Shape;1231;p7"/>
              <p:cNvGrpSpPr/>
              <p:nvPr/>
            </p:nvGrpSpPr>
            <p:grpSpPr>
              <a:xfrm>
                <a:off x="302613" y="1912214"/>
                <a:ext cx="202699" cy="202278"/>
                <a:chOff x="302613" y="1912214"/>
                <a:chExt cx="202699" cy="202278"/>
              </a:xfrm>
            </p:grpSpPr>
            <p:sp>
              <p:nvSpPr>
                <p:cNvPr id="1232" name="Google Shape;1232;p7"/>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7"/>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4" name="Google Shape;1234;p7"/>
              <p:cNvGrpSpPr/>
              <p:nvPr/>
            </p:nvGrpSpPr>
            <p:grpSpPr>
              <a:xfrm>
                <a:off x="476752" y="1506009"/>
                <a:ext cx="202698" cy="202278"/>
                <a:chOff x="476752" y="1506009"/>
                <a:chExt cx="202698" cy="202278"/>
              </a:xfrm>
            </p:grpSpPr>
            <p:sp>
              <p:nvSpPr>
                <p:cNvPr id="1235" name="Google Shape;1235;p7"/>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7"/>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7" name="Google Shape;1237;p7"/>
              <p:cNvGrpSpPr/>
              <p:nvPr/>
            </p:nvGrpSpPr>
            <p:grpSpPr>
              <a:xfrm>
                <a:off x="586578" y="2074669"/>
                <a:ext cx="202699" cy="202279"/>
                <a:chOff x="586578" y="2074669"/>
                <a:chExt cx="202699" cy="202279"/>
              </a:xfrm>
            </p:grpSpPr>
            <p:sp>
              <p:nvSpPr>
                <p:cNvPr id="1238" name="Google Shape;1238;p7"/>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7"/>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0" name="Google Shape;1240;p7"/>
              <p:cNvGrpSpPr/>
              <p:nvPr/>
            </p:nvGrpSpPr>
            <p:grpSpPr>
              <a:xfrm>
                <a:off x="795668" y="2062021"/>
                <a:ext cx="202696" cy="202279"/>
                <a:chOff x="795668" y="2062021"/>
                <a:chExt cx="202696" cy="202279"/>
              </a:xfrm>
            </p:grpSpPr>
            <p:sp>
              <p:nvSpPr>
                <p:cNvPr id="1241" name="Google Shape;1241;p7"/>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7"/>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3" name="Google Shape;1243;p7"/>
              <p:cNvGrpSpPr/>
              <p:nvPr/>
            </p:nvGrpSpPr>
            <p:grpSpPr>
              <a:xfrm>
                <a:off x="1016374" y="1751246"/>
                <a:ext cx="202696" cy="202279"/>
                <a:chOff x="1016374" y="1751246"/>
                <a:chExt cx="202696" cy="202279"/>
              </a:xfrm>
            </p:grpSpPr>
            <p:sp>
              <p:nvSpPr>
                <p:cNvPr id="1244" name="Google Shape;1244;p7"/>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7"/>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6" name="Google Shape;1246;p7"/>
              <p:cNvGrpSpPr/>
              <p:nvPr/>
            </p:nvGrpSpPr>
            <p:grpSpPr>
              <a:xfrm>
                <a:off x="129271" y="2207395"/>
                <a:ext cx="202698" cy="202279"/>
                <a:chOff x="129271" y="2207395"/>
                <a:chExt cx="202698" cy="202279"/>
              </a:xfrm>
            </p:grpSpPr>
            <p:sp>
              <p:nvSpPr>
                <p:cNvPr id="1247" name="Google Shape;1247;p7"/>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8" name="Google Shape;1248;p7"/>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9" name="Google Shape;1249;p7"/>
              <p:cNvGrpSpPr/>
              <p:nvPr/>
            </p:nvGrpSpPr>
            <p:grpSpPr>
              <a:xfrm>
                <a:off x="372024" y="2308537"/>
                <a:ext cx="202698" cy="202280"/>
                <a:chOff x="372024" y="2308537"/>
                <a:chExt cx="202698" cy="202280"/>
              </a:xfrm>
            </p:grpSpPr>
            <p:sp>
              <p:nvSpPr>
                <p:cNvPr id="1250" name="Google Shape;1250;p7"/>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7"/>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52" name="Google Shape;1252;p7"/>
              <p:cNvGrpSpPr/>
              <p:nvPr/>
            </p:nvGrpSpPr>
            <p:grpSpPr>
              <a:xfrm>
                <a:off x="1246109" y="1881687"/>
                <a:ext cx="202699" cy="202280"/>
                <a:chOff x="1246109" y="1881687"/>
                <a:chExt cx="202699" cy="202280"/>
              </a:xfrm>
            </p:grpSpPr>
            <p:sp>
              <p:nvSpPr>
                <p:cNvPr id="1253" name="Google Shape;1253;p7"/>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7"/>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255" name="Google Shape;1255;p7"/>
          <p:cNvSpPr/>
          <p:nvPr/>
        </p:nvSpPr>
        <p:spPr>
          <a:xfrm rot="5400000">
            <a:off x="3764419" y="-1250661"/>
            <a:ext cx="4663200" cy="93594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1256" name="Google Shape;1256;p7"/>
          <p:cNvSpPr/>
          <p:nvPr/>
        </p:nvSpPr>
        <p:spPr>
          <a:xfrm rot="5400000">
            <a:off x="3913549" y="-1143787"/>
            <a:ext cx="4365000" cy="9145500"/>
          </a:xfrm>
          <a:prstGeom prst="frame">
            <a:avLst>
              <a:gd fmla="val 505"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1257" name="Google Shape;1257;p7"/>
          <p:cNvSpPr txBox="1"/>
          <p:nvPr>
            <p:ph type="title"/>
          </p:nvPr>
        </p:nvSpPr>
        <p:spPr>
          <a:xfrm>
            <a:off x="1892025" y="1607725"/>
            <a:ext cx="8433000" cy="7164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258" name="Google Shape;1258;p7"/>
          <p:cNvSpPr txBox="1"/>
          <p:nvPr>
            <p:ph idx="1" type="body"/>
          </p:nvPr>
        </p:nvSpPr>
        <p:spPr>
          <a:xfrm>
            <a:off x="1892025" y="2324100"/>
            <a:ext cx="8433000" cy="29910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1259" name="Google Shape;1259;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260" name="Shape 1260"/>
        <p:cNvGrpSpPr/>
        <p:nvPr/>
      </p:nvGrpSpPr>
      <p:grpSpPr>
        <a:xfrm>
          <a:off x="0" y="0"/>
          <a:ext cx="0" cy="0"/>
          <a:chOff x="0" y="0"/>
          <a:chExt cx="0" cy="0"/>
        </a:xfrm>
      </p:grpSpPr>
      <p:grpSp>
        <p:nvGrpSpPr>
          <p:cNvPr id="1261" name="Google Shape;1261;p8"/>
          <p:cNvGrpSpPr/>
          <p:nvPr/>
        </p:nvGrpSpPr>
        <p:grpSpPr>
          <a:xfrm rot="5594903">
            <a:off x="4566409" y="4465383"/>
            <a:ext cx="2299062" cy="3316233"/>
            <a:chOff x="6449535" y="1607148"/>
            <a:chExt cx="1467064" cy="2116135"/>
          </a:xfrm>
        </p:grpSpPr>
        <p:sp>
          <p:nvSpPr>
            <p:cNvPr id="1262" name="Google Shape;1262;p8"/>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8"/>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8"/>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8"/>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8"/>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8"/>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8"/>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8"/>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8"/>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8"/>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72" name="Google Shape;1272;p8"/>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3" name="Google Shape;1273;p8"/>
          <p:cNvGrpSpPr/>
          <p:nvPr/>
        </p:nvGrpSpPr>
        <p:grpSpPr>
          <a:xfrm rot="8784863">
            <a:off x="4204717" y="-1285822"/>
            <a:ext cx="2299056" cy="3316224"/>
            <a:chOff x="6449535" y="1607148"/>
            <a:chExt cx="1467064" cy="2116135"/>
          </a:xfrm>
        </p:grpSpPr>
        <p:sp>
          <p:nvSpPr>
            <p:cNvPr id="1274" name="Google Shape;1274;p8"/>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8"/>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8"/>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8"/>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8"/>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8"/>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8"/>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8"/>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8"/>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8"/>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84" name="Google Shape;1284;p8"/>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85" name="Google Shape;1285;p8"/>
          <p:cNvGrpSpPr/>
          <p:nvPr/>
        </p:nvGrpSpPr>
        <p:grpSpPr>
          <a:xfrm>
            <a:off x="-646562" y="-559210"/>
            <a:ext cx="5380177" cy="3077725"/>
            <a:chOff x="4283625" y="2964793"/>
            <a:chExt cx="3433206" cy="1963962"/>
          </a:xfrm>
        </p:grpSpPr>
        <p:sp>
          <p:nvSpPr>
            <p:cNvPr id="1286" name="Google Shape;1286;p8"/>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8"/>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8"/>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8"/>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8"/>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8"/>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8"/>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8"/>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8"/>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8"/>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96" name="Google Shape;1296;p8"/>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8"/>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98" name="Google Shape;1298;p8"/>
          <p:cNvGrpSpPr/>
          <p:nvPr/>
        </p:nvGrpSpPr>
        <p:grpSpPr>
          <a:xfrm rot="-406332">
            <a:off x="6713895" y="4642212"/>
            <a:ext cx="5380294" cy="3077792"/>
            <a:chOff x="4283625" y="2964793"/>
            <a:chExt cx="3433206" cy="1963962"/>
          </a:xfrm>
        </p:grpSpPr>
        <p:sp>
          <p:nvSpPr>
            <p:cNvPr id="1299" name="Google Shape;1299;p8"/>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8"/>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8"/>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8"/>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8"/>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8"/>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8"/>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8"/>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8"/>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8"/>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09" name="Google Shape;1309;p8"/>
          <p:cNvGrpSpPr/>
          <p:nvPr/>
        </p:nvGrpSpPr>
        <p:grpSpPr>
          <a:xfrm>
            <a:off x="7576151" y="-1644927"/>
            <a:ext cx="5375407" cy="3281559"/>
            <a:chOff x="4833902" y="-1047015"/>
            <a:chExt cx="3430162" cy="2094033"/>
          </a:xfrm>
        </p:grpSpPr>
        <p:sp>
          <p:nvSpPr>
            <p:cNvPr id="1310" name="Google Shape;1310;p8"/>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8"/>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8"/>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8"/>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8"/>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8"/>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8"/>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8"/>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8"/>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8"/>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0" name="Google Shape;1320;p8"/>
          <p:cNvGrpSpPr/>
          <p:nvPr/>
        </p:nvGrpSpPr>
        <p:grpSpPr>
          <a:xfrm>
            <a:off x="7086345" y="-2238676"/>
            <a:ext cx="764720" cy="3436887"/>
            <a:chOff x="4521344" y="-1425899"/>
            <a:chExt cx="487984" cy="2193151"/>
          </a:xfrm>
        </p:grpSpPr>
        <p:sp>
          <p:nvSpPr>
            <p:cNvPr id="1321" name="Google Shape;1321;p8"/>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8"/>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3" name="Google Shape;1323;p8"/>
          <p:cNvGrpSpPr/>
          <p:nvPr/>
        </p:nvGrpSpPr>
        <p:grpSpPr>
          <a:xfrm>
            <a:off x="1101932" y="-2436720"/>
            <a:ext cx="1056200" cy="3137917"/>
            <a:chOff x="702564" y="-1552275"/>
            <a:chExt cx="673984" cy="2002372"/>
          </a:xfrm>
        </p:grpSpPr>
        <p:sp>
          <p:nvSpPr>
            <p:cNvPr id="1324" name="Google Shape;1324;p8"/>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8"/>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6" name="Google Shape;1326;p8"/>
          <p:cNvGrpSpPr/>
          <p:nvPr/>
        </p:nvGrpSpPr>
        <p:grpSpPr>
          <a:xfrm>
            <a:off x="944" y="-1483692"/>
            <a:ext cx="2493775" cy="2163613"/>
            <a:chOff x="0" y="-944127"/>
            <a:chExt cx="1591331" cy="1380648"/>
          </a:xfrm>
        </p:grpSpPr>
        <p:sp>
          <p:nvSpPr>
            <p:cNvPr id="1327" name="Google Shape;1327;p8"/>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8"/>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9" name="Google Shape;1329;p8"/>
          <p:cNvGrpSpPr/>
          <p:nvPr/>
        </p:nvGrpSpPr>
        <p:grpSpPr>
          <a:xfrm>
            <a:off x="598047" y="2288653"/>
            <a:ext cx="3094660" cy="5333457"/>
            <a:chOff x="381024" y="1463087"/>
            <a:chExt cx="1974769" cy="3403393"/>
          </a:xfrm>
        </p:grpSpPr>
        <p:sp>
          <p:nvSpPr>
            <p:cNvPr id="1330" name="Google Shape;1330;p8"/>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8"/>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8"/>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8"/>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8"/>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8"/>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8"/>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8"/>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8"/>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8"/>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40" name="Google Shape;1340;p8"/>
          <p:cNvGrpSpPr/>
          <p:nvPr/>
        </p:nvGrpSpPr>
        <p:grpSpPr>
          <a:xfrm>
            <a:off x="10108012" y="2514412"/>
            <a:ext cx="2299036" cy="3316195"/>
            <a:chOff x="6449535" y="1607148"/>
            <a:chExt cx="1467064" cy="2116135"/>
          </a:xfrm>
        </p:grpSpPr>
        <p:sp>
          <p:nvSpPr>
            <p:cNvPr id="1341" name="Google Shape;1341;p8"/>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8"/>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8"/>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8"/>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8"/>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8"/>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8"/>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8"/>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8"/>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8"/>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51" name="Google Shape;1351;p8"/>
          <p:cNvGrpSpPr/>
          <p:nvPr/>
        </p:nvGrpSpPr>
        <p:grpSpPr>
          <a:xfrm>
            <a:off x="203524" y="1797547"/>
            <a:ext cx="2655943" cy="2449995"/>
            <a:chOff x="203524" y="1797547"/>
            <a:chExt cx="2655943" cy="2449995"/>
          </a:xfrm>
        </p:grpSpPr>
        <p:sp>
          <p:nvSpPr>
            <p:cNvPr id="1352" name="Google Shape;1352;p8"/>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8"/>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54" name="Google Shape;1354;p8"/>
            <p:cNvGrpSpPr/>
            <p:nvPr/>
          </p:nvGrpSpPr>
          <p:grpSpPr>
            <a:xfrm>
              <a:off x="203524" y="1797547"/>
              <a:ext cx="2655943" cy="2449995"/>
              <a:chOff x="129271" y="1149701"/>
              <a:chExt cx="1694814" cy="1563394"/>
            </a:xfrm>
          </p:grpSpPr>
          <p:sp>
            <p:nvSpPr>
              <p:cNvPr id="1355" name="Google Shape;1355;p8"/>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8"/>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8"/>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8"/>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8"/>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0" name="Google Shape;1360;p8"/>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8"/>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8"/>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3" name="Google Shape;1363;p8"/>
              <p:cNvGrpSpPr/>
              <p:nvPr/>
            </p:nvGrpSpPr>
            <p:grpSpPr>
              <a:xfrm>
                <a:off x="279674" y="2510816"/>
                <a:ext cx="202699" cy="202279"/>
                <a:chOff x="279674" y="2510816"/>
                <a:chExt cx="202699" cy="202279"/>
              </a:xfrm>
            </p:grpSpPr>
            <p:sp>
              <p:nvSpPr>
                <p:cNvPr id="1364" name="Google Shape;1364;p8"/>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8"/>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6" name="Google Shape;1366;p8"/>
              <p:cNvGrpSpPr/>
              <p:nvPr/>
            </p:nvGrpSpPr>
            <p:grpSpPr>
              <a:xfrm>
                <a:off x="302613" y="1912214"/>
                <a:ext cx="202699" cy="202278"/>
                <a:chOff x="302613" y="1912214"/>
                <a:chExt cx="202699" cy="202278"/>
              </a:xfrm>
            </p:grpSpPr>
            <p:sp>
              <p:nvSpPr>
                <p:cNvPr id="1367" name="Google Shape;1367;p8"/>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8"/>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9" name="Google Shape;1369;p8"/>
              <p:cNvGrpSpPr/>
              <p:nvPr/>
            </p:nvGrpSpPr>
            <p:grpSpPr>
              <a:xfrm>
                <a:off x="476752" y="1506009"/>
                <a:ext cx="202698" cy="202278"/>
                <a:chOff x="476752" y="1506009"/>
                <a:chExt cx="202698" cy="202278"/>
              </a:xfrm>
            </p:grpSpPr>
            <p:sp>
              <p:nvSpPr>
                <p:cNvPr id="1370" name="Google Shape;1370;p8"/>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8"/>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72" name="Google Shape;1372;p8"/>
              <p:cNvGrpSpPr/>
              <p:nvPr/>
            </p:nvGrpSpPr>
            <p:grpSpPr>
              <a:xfrm>
                <a:off x="586578" y="2074669"/>
                <a:ext cx="202699" cy="202279"/>
                <a:chOff x="586578" y="2074669"/>
                <a:chExt cx="202699" cy="202279"/>
              </a:xfrm>
            </p:grpSpPr>
            <p:sp>
              <p:nvSpPr>
                <p:cNvPr id="1373" name="Google Shape;1373;p8"/>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8"/>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75" name="Google Shape;1375;p8"/>
              <p:cNvGrpSpPr/>
              <p:nvPr/>
            </p:nvGrpSpPr>
            <p:grpSpPr>
              <a:xfrm>
                <a:off x="795668" y="2062021"/>
                <a:ext cx="202696" cy="202279"/>
                <a:chOff x="795668" y="2062021"/>
                <a:chExt cx="202696" cy="202279"/>
              </a:xfrm>
            </p:grpSpPr>
            <p:sp>
              <p:nvSpPr>
                <p:cNvPr id="1376" name="Google Shape;1376;p8"/>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8"/>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78" name="Google Shape;1378;p8"/>
              <p:cNvGrpSpPr/>
              <p:nvPr/>
            </p:nvGrpSpPr>
            <p:grpSpPr>
              <a:xfrm>
                <a:off x="1016374" y="1751246"/>
                <a:ext cx="202696" cy="202279"/>
                <a:chOff x="1016374" y="1751246"/>
                <a:chExt cx="202696" cy="202279"/>
              </a:xfrm>
            </p:grpSpPr>
            <p:sp>
              <p:nvSpPr>
                <p:cNvPr id="1379" name="Google Shape;1379;p8"/>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8"/>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81" name="Google Shape;1381;p8"/>
              <p:cNvGrpSpPr/>
              <p:nvPr/>
            </p:nvGrpSpPr>
            <p:grpSpPr>
              <a:xfrm>
                <a:off x="129271" y="2207395"/>
                <a:ext cx="202698" cy="202279"/>
                <a:chOff x="129271" y="2207395"/>
                <a:chExt cx="202698" cy="202279"/>
              </a:xfrm>
            </p:grpSpPr>
            <p:sp>
              <p:nvSpPr>
                <p:cNvPr id="1382" name="Google Shape;1382;p8"/>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8"/>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84" name="Google Shape;1384;p8"/>
              <p:cNvGrpSpPr/>
              <p:nvPr/>
            </p:nvGrpSpPr>
            <p:grpSpPr>
              <a:xfrm>
                <a:off x="372024" y="2308537"/>
                <a:ext cx="202698" cy="202280"/>
                <a:chOff x="372024" y="2308537"/>
                <a:chExt cx="202698" cy="202280"/>
              </a:xfrm>
            </p:grpSpPr>
            <p:sp>
              <p:nvSpPr>
                <p:cNvPr id="1385" name="Google Shape;1385;p8"/>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8"/>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87" name="Google Shape;1387;p8"/>
              <p:cNvGrpSpPr/>
              <p:nvPr/>
            </p:nvGrpSpPr>
            <p:grpSpPr>
              <a:xfrm>
                <a:off x="1246109" y="1881687"/>
                <a:ext cx="202699" cy="202280"/>
                <a:chOff x="1246109" y="1881687"/>
                <a:chExt cx="202699" cy="202280"/>
              </a:xfrm>
            </p:grpSpPr>
            <p:sp>
              <p:nvSpPr>
                <p:cNvPr id="1388" name="Google Shape;1388;p8"/>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8"/>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390" name="Google Shape;1390;p8"/>
          <p:cNvGrpSpPr/>
          <p:nvPr/>
        </p:nvGrpSpPr>
        <p:grpSpPr>
          <a:xfrm>
            <a:off x="8213755" y="-225391"/>
            <a:ext cx="1638069" cy="1642578"/>
            <a:chOff x="9456502" y="167031"/>
            <a:chExt cx="2277626" cy="2283896"/>
          </a:xfrm>
        </p:grpSpPr>
        <p:sp>
          <p:nvSpPr>
            <p:cNvPr id="1391" name="Google Shape;1391;p8"/>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8"/>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3" name="Google Shape;1393;p8"/>
          <p:cNvGrpSpPr/>
          <p:nvPr/>
        </p:nvGrpSpPr>
        <p:grpSpPr>
          <a:xfrm>
            <a:off x="2362989" y="5568660"/>
            <a:ext cx="1972722" cy="2047497"/>
            <a:chOff x="2362989" y="5568660"/>
            <a:chExt cx="1972722" cy="2047497"/>
          </a:xfrm>
        </p:grpSpPr>
        <p:sp>
          <p:nvSpPr>
            <p:cNvPr id="1394" name="Google Shape;1394;p8"/>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8"/>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6" name="Google Shape;1396;p8"/>
          <p:cNvGrpSpPr/>
          <p:nvPr/>
        </p:nvGrpSpPr>
        <p:grpSpPr>
          <a:xfrm>
            <a:off x="1125238" y="1500590"/>
            <a:ext cx="908255" cy="883927"/>
            <a:chOff x="717436" y="960207"/>
            <a:chExt cx="579577" cy="564053"/>
          </a:xfrm>
        </p:grpSpPr>
        <p:sp>
          <p:nvSpPr>
            <p:cNvPr id="1397" name="Google Shape;1397;p8"/>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8"/>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9" name="Google Shape;1399;p8"/>
          <p:cNvGrpSpPr/>
          <p:nvPr/>
        </p:nvGrpSpPr>
        <p:grpSpPr>
          <a:xfrm>
            <a:off x="-92084" y="1408754"/>
            <a:ext cx="801711" cy="794465"/>
            <a:chOff x="-59363" y="901604"/>
            <a:chExt cx="511589" cy="506965"/>
          </a:xfrm>
        </p:grpSpPr>
        <p:sp>
          <p:nvSpPr>
            <p:cNvPr id="1400" name="Google Shape;1400;p8"/>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8"/>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2" name="Google Shape;1402;p8"/>
          <p:cNvGrpSpPr/>
          <p:nvPr/>
        </p:nvGrpSpPr>
        <p:grpSpPr>
          <a:xfrm>
            <a:off x="2158135" y="701196"/>
            <a:ext cx="1534785" cy="1538323"/>
            <a:chOff x="1376550" y="450096"/>
            <a:chExt cx="979379" cy="981637"/>
          </a:xfrm>
        </p:grpSpPr>
        <p:sp>
          <p:nvSpPr>
            <p:cNvPr id="1403" name="Google Shape;1403;p8"/>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8"/>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5" name="Google Shape;1405;p8"/>
          <p:cNvGrpSpPr/>
          <p:nvPr/>
        </p:nvGrpSpPr>
        <p:grpSpPr>
          <a:xfrm>
            <a:off x="7576076" y="5791094"/>
            <a:ext cx="1292608" cy="1262251"/>
            <a:chOff x="7576076" y="5791094"/>
            <a:chExt cx="1292608" cy="1262251"/>
          </a:xfrm>
        </p:grpSpPr>
        <p:sp>
          <p:nvSpPr>
            <p:cNvPr id="1406" name="Google Shape;1406;p8"/>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8"/>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8"/>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8"/>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8"/>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8"/>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2" name="Google Shape;1412;p8"/>
          <p:cNvGrpSpPr/>
          <p:nvPr/>
        </p:nvGrpSpPr>
        <p:grpSpPr>
          <a:xfrm rot="1234798">
            <a:off x="291576" y="5633781"/>
            <a:ext cx="1056222" cy="1027931"/>
            <a:chOff x="717436" y="960207"/>
            <a:chExt cx="579577" cy="564053"/>
          </a:xfrm>
        </p:grpSpPr>
        <p:sp>
          <p:nvSpPr>
            <p:cNvPr id="1413" name="Google Shape;1413;p8"/>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8"/>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5" name="Google Shape;1415;p8"/>
          <p:cNvGrpSpPr/>
          <p:nvPr/>
        </p:nvGrpSpPr>
        <p:grpSpPr>
          <a:xfrm>
            <a:off x="-457325" y="4290690"/>
            <a:ext cx="1149576" cy="1351958"/>
            <a:chOff x="-457325" y="4290690"/>
            <a:chExt cx="1149576" cy="1351958"/>
          </a:xfrm>
        </p:grpSpPr>
        <p:sp>
          <p:nvSpPr>
            <p:cNvPr id="1416" name="Google Shape;1416;p8"/>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8"/>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8" name="Google Shape;1418;p8"/>
          <p:cNvGrpSpPr/>
          <p:nvPr/>
        </p:nvGrpSpPr>
        <p:grpSpPr>
          <a:xfrm>
            <a:off x="-117566" y="6614379"/>
            <a:ext cx="2480578" cy="644837"/>
            <a:chOff x="-75624" y="4223423"/>
            <a:chExt cx="1582910" cy="411484"/>
          </a:xfrm>
        </p:grpSpPr>
        <p:sp>
          <p:nvSpPr>
            <p:cNvPr id="1419" name="Google Shape;1419;p8"/>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8"/>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1" name="Google Shape;1421;p8"/>
          <p:cNvGrpSpPr/>
          <p:nvPr/>
        </p:nvGrpSpPr>
        <p:grpSpPr>
          <a:xfrm>
            <a:off x="11220586" y="1731154"/>
            <a:ext cx="1186463" cy="1168222"/>
            <a:chOff x="11229486" y="1358579"/>
            <a:chExt cx="1186463" cy="1168222"/>
          </a:xfrm>
        </p:grpSpPr>
        <p:sp>
          <p:nvSpPr>
            <p:cNvPr id="1422" name="Google Shape;1422;p8"/>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8"/>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4" name="Google Shape;1424;p8"/>
          <p:cNvGrpSpPr/>
          <p:nvPr/>
        </p:nvGrpSpPr>
        <p:grpSpPr>
          <a:xfrm>
            <a:off x="9421873" y="2445943"/>
            <a:ext cx="1173402" cy="1158470"/>
            <a:chOff x="9421873" y="2445943"/>
            <a:chExt cx="1173402" cy="1158470"/>
          </a:xfrm>
        </p:grpSpPr>
        <p:sp>
          <p:nvSpPr>
            <p:cNvPr id="1425" name="Google Shape;1425;p8"/>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8"/>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picture frame&#10;&#10;Description automatically generated" id="1427" name="Google Shape;1427;p8"/>
          <p:cNvPicPr preferRelativeResize="0"/>
          <p:nvPr/>
        </p:nvPicPr>
        <p:blipFill rotWithShape="1">
          <a:blip r:embed="rId2">
            <a:alphaModFix/>
          </a:blip>
          <a:srcRect b="0" l="0" r="0" t="0"/>
          <a:stretch/>
        </p:blipFill>
        <p:spPr>
          <a:xfrm>
            <a:off x="-388750" y="1313994"/>
            <a:ext cx="12969500" cy="4230012"/>
          </a:xfrm>
          <a:prstGeom prst="rect">
            <a:avLst/>
          </a:prstGeom>
          <a:noFill/>
          <a:ln>
            <a:noFill/>
          </a:ln>
        </p:spPr>
      </p:pic>
      <p:sp>
        <p:nvSpPr>
          <p:cNvPr id="1428" name="Google Shape;1428;p8"/>
          <p:cNvSpPr/>
          <p:nvPr/>
        </p:nvSpPr>
        <p:spPr>
          <a:xfrm rot="5400000">
            <a:off x="4343100" y="-2705425"/>
            <a:ext cx="35259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1429" name="Google Shape;1429;p8"/>
          <p:cNvSpPr/>
          <p:nvPr/>
        </p:nvSpPr>
        <p:spPr>
          <a:xfrm rot="5400000">
            <a:off x="4485900" y="-2543600"/>
            <a:ext cx="31935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1430" name="Google Shape;1430;p8"/>
          <p:cNvSpPr txBox="1"/>
          <p:nvPr>
            <p:ph type="title"/>
          </p:nvPr>
        </p:nvSpPr>
        <p:spPr>
          <a:xfrm>
            <a:off x="558100" y="2569200"/>
            <a:ext cx="11095500" cy="18720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431" name="Google Shape;1431;p8"/>
          <p:cNvSpPr txBox="1"/>
          <p:nvPr>
            <p:ph idx="1" type="subTitle"/>
          </p:nvPr>
        </p:nvSpPr>
        <p:spPr>
          <a:xfrm>
            <a:off x="133350" y="4316425"/>
            <a:ext cx="119367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1432" name="Google Shape;1432;p8"/>
          <p:cNvGrpSpPr/>
          <p:nvPr/>
        </p:nvGrpSpPr>
        <p:grpSpPr>
          <a:xfrm rot="189855">
            <a:off x="10140636" y="-245364"/>
            <a:ext cx="2656008" cy="2450055"/>
            <a:chOff x="203524" y="1797547"/>
            <a:chExt cx="2655943" cy="2449995"/>
          </a:xfrm>
        </p:grpSpPr>
        <p:sp>
          <p:nvSpPr>
            <p:cNvPr id="1433" name="Google Shape;1433;p8"/>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8"/>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35" name="Google Shape;1435;p8"/>
            <p:cNvGrpSpPr/>
            <p:nvPr/>
          </p:nvGrpSpPr>
          <p:grpSpPr>
            <a:xfrm>
              <a:off x="203524" y="1797547"/>
              <a:ext cx="2655943" cy="2449995"/>
              <a:chOff x="129271" y="1149701"/>
              <a:chExt cx="1694814" cy="1563394"/>
            </a:xfrm>
          </p:grpSpPr>
          <p:sp>
            <p:nvSpPr>
              <p:cNvPr id="1436" name="Google Shape;1436;p8"/>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8"/>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8" name="Google Shape;1438;p8"/>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8"/>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0" name="Google Shape;1440;p8"/>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1" name="Google Shape;1441;p8"/>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2" name="Google Shape;1442;p8"/>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8"/>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44" name="Google Shape;1444;p8"/>
              <p:cNvGrpSpPr/>
              <p:nvPr/>
            </p:nvGrpSpPr>
            <p:grpSpPr>
              <a:xfrm>
                <a:off x="279674" y="2510816"/>
                <a:ext cx="202699" cy="202279"/>
                <a:chOff x="279674" y="2510816"/>
                <a:chExt cx="202699" cy="202279"/>
              </a:xfrm>
            </p:grpSpPr>
            <p:sp>
              <p:nvSpPr>
                <p:cNvPr id="1445" name="Google Shape;1445;p8"/>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8"/>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7" name="Google Shape;1447;p8"/>
              <p:cNvGrpSpPr/>
              <p:nvPr/>
            </p:nvGrpSpPr>
            <p:grpSpPr>
              <a:xfrm>
                <a:off x="302613" y="1912214"/>
                <a:ext cx="202699" cy="202278"/>
                <a:chOff x="302613" y="1912214"/>
                <a:chExt cx="202699" cy="202278"/>
              </a:xfrm>
            </p:grpSpPr>
            <p:sp>
              <p:nvSpPr>
                <p:cNvPr id="1448" name="Google Shape;1448;p8"/>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8"/>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0" name="Google Shape;1450;p8"/>
              <p:cNvGrpSpPr/>
              <p:nvPr/>
            </p:nvGrpSpPr>
            <p:grpSpPr>
              <a:xfrm>
                <a:off x="476752" y="1506009"/>
                <a:ext cx="202698" cy="202278"/>
                <a:chOff x="476752" y="1506009"/>
                <a:chExt cx="202698" cy="202278"/>
              </a:xfrm>
            </p:grpSpPr>
            <p:sp>
              <p:nvSpPr>
                <p:cNvPr id="1451" name="Google Shape;1451;p8"/>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8"/>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3" name="Google Shape;1453;p8"/>
              <p:cNvGrpSpPr/>
              <p:nvPr/>
            </p:nvGrpSpPr>
            <p:grpSpPr>
              <a:xfrm>
                <a:off x="586578" y="2074669"/>
                <a:ext cx="202699" cy="202279"/>
                <a:chOff x="586578" y="2074669"/>
                <a:chExt cx="202699" cy="202279"/>
              </a:xfrm>
            </p:grpSpPr>
            <p:sp>
              <p:nvSpPr>
                <p:cNvPr id="1454" name="Google Shape;1454;p8"/>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5" name="Google Shape;1455;p8"/>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6" name="Google Shape;1456;p8"/>
              <p:cNvGrpSpPr/>
              <p:nvPr/>
            </p:nvGrpSpPr>
            <p:grpSpPr>
              <a:xfrm>
                <a:off x="795668" y="2062021"/>
                <a:ext cx="202696" cy="202279"/>
                <a:chOff x="795668" y="2062021"/>
                <a:chExt cx="202696" cy="202279"/>
              </a:xfrm>
            </p:grpSpPr>
            <p:sp>
              <p:nvSpPr>
                <p:cNvPr id="1457" name="Google Shape;1457;p8"/>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8"/>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9" name="Google Shape;1459;p8"/>
              <p:cNvGrpSpPr/>
              <p:nvPr/>
            </p:nvGrpSpPr>
            <p:grpSpPr>
              <a:xfrm>
                <a:off x="1016374" y="1751246"/>
                <a:ext cx="202696" cy="202279"/>
                <a:chOff x="1016374" y="1751246"/>
                <a:chExt cx="202696" cy="202279"/>
              </a:xfrm>
            </p:grpSpPr>
            <p:sp>
              <p:nvSpPr>
                <p:cNvPr id="1460" name="Google Shape;1460;p8"/>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8"/>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2" name="Google Shape;1462;p8"/>
              <p:cNvGrpSpPr/>
              <p:nvPr/>
            </p:nvGrpSpPr>
            <p:grpSpPr>
              <a:xfrm>
                <a:off x="129271" y="2207395"/>
                <a:ext cx="202698" cy="202279"/>
                <a:chOff x="129271" y="2207395"/>
                <a:chExt cx="202698" cy="202279"/>
              </a:xfrm>
            </p:grpSpPr>
            <p:sp>
              <p:nvSpPr>
                <p:cNvPr id="1463" name="Google Shape;1463;p8"/>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4" name="Google Shape;1464;p8"/>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5" name="Google Shape;1465;p8"/>
              <p:cNvGrpSpPr/>
              <p:nvPr/>
            </p:nvGrpSpPr>
            <p:grpSpPr>
              <a:xfrm>
                <a:off x="372024" y="2308537"/>
                <a:ext cx="202698" cy="202280"/>
                <a:chOff x="372024" y="2308537"/>
                <a:chExt cx="202698" cy="202280"/>
              </a:xfrm>
            </p:grpSpPr>
            <p:sp>
              <p:nvSpPr>
                <p:cNvPr id="1466" name="Google Shape;1466;p8"/>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8"/>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8" name="Google Shape;1468;p8"/>
              <p:cNvGrpSpPr/>
              <p:nvPr/>
            </p:nvGrpSpPr>
            <p:grpSpPr>
              <a:xfrm>
                <a:off x="1246109" y="1881687"/>
                <a:ext cx="202699" cy="202280"/>
                <a:chOff x="1246109" y="1881687"/>
                <a:chExt cx="202699" cy="202280"/>
              </a:xfrm>
            </p:grpSpPr>
            <p:sp>
              <p:nvSpPr>
                <p:cNvPr id="1469" name="Google Shape;1469;p8"/>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8"/>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471" name="Shape 1471"/>
        <p:cNvGrpSpPr/>
        <p:nvPr/>
      </p:nvGrpSpPr>
      <p:grpSpPr>
        <a:xfrm>
          <a:off x="0" y="0"/>
          <a:ext cx="0" cy="0"/>
          <a:chOff x="0" y="0"/>
          <a:chExt cx="0" cy="0"/>
        </a:xfrm>
      </p:grpSpPr>
      <p:sp>
        <p:nvSpPr>
          <p:cNvPr id="1472" name="Google Shape;1472;p9"/>
          <p:cNvSpPr/>
          <p:nvPr/>
        </p:nvSpPr>
        <p:spPr>
          <a:xfrm rot="5400000">
            <a:off x="2847900" y="-2508900"/>
            <a:ext cx="64962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1473" name="Google Shape;1473;p9"/>
          <p:cNvGrpSpPr/>
          <p:nvPr/>
        </p:nvGrpSpPr>
        <p:grpSpPr>
          <a:xfrm>
            <a:off x="847348" y="1543950"/>
            <a:ext cx="3295802" cy="4950750"/>
            <a:chOff x="704698" y="1433075"/>
            <a:chExt cx="3295802" cy="4950750"/>
          </a:xfrm>
        </p:grpSpPr>
        <p:pic>
          <p:nvPicPr>
            <p:cNvPr descr="A black and white rectangle with a white background&#10;&#10;Description automatically generated" id="1474" name="Google Shape;1474;p9"/>
            <p:cNvPicPr preferRelativeResize="0"/>
            <p:nvPr/>
          </p:nvPicPr>
          <p:blipFill rotWithShape="1">
            <a:blip r:embed="rId2">
              <a:alphaModFix/>
            </a:blip>
            <a:srcRect b="0" l="0" r="0" t="0"/>
            <a:stretch/>
          </p:blipFill>
          <p:spPr>
            <a:xfrm rot="5400000">
              <a:off x="-122776" y="2260549"/>
              <a:ext cx="4950750" cy="3295802"/>
            </a:xfrm>
            <a:prstGeom prst="rect">
              <a:avLst/>
            </a:prstGeom>
            <a:noFill/>
            <a:ln>
              <a:noFill/>
            </a:ln>
          </p:spPr>
        </p:pic>
        <p:sp>
          <p:nvSpPr>
            <p:cNvPr id="1475" name="Google Shape;1475;p9"/>
            <p:cNvSpPr/>
            <p:nvPr/>
          </p:nvSpPr>
          <p:spPr>
            <a:xfrm rot="10800000">
              <a:off x="906660" y="1608745"/>
              <a:ext cx="2891700" cy="45996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grpSp>
      <p:grpSp>
        <p:nvGrpSpPr>
          <p:cNvPr id="1476" name="Google Shape;1476;p9"/>
          <p:cNvGrpSpPr/>
          <p:nvPr/>
        </p:nvGrpSpPr>
        <p:grpSpPr>
          <a:xfrm>
            <a:off x="4371598" y="1543950"/>
            <a:ext cx="3295802" cy="4950750"/>
            <a:chOff x="704698" y="1433075"/>
            <a:chExt cx="3295802" cy="4950750"/>
          </a:xfrm>
        </p:grpSpPr>
        <p:pic>
          <p:nvPicPr>
            <p:cNvPr descr="A black and white rectangle with a white background&#10;&#10;Description automatically generated" id="1477" name="Google Shape;1477;p9"/>
            <p:cNvPicPr preferRelativeResize="0"/>
            <p:nvPr/>
          </p:nvPicPr>
          <p:blipFill rotWithShape="1">
            <a:blip r:embed="rId2">
              <a:alphaModFix/>
            </a:blip>
            <a:srcRect b="0" l="0" r="0" t="0"/>
            <a:stretch/>
          </p:blipFill>
          <p:spPr>
            <a:xfrm rot="5400000">
              <a:off x="-122776" y="2260549"/>
              <a:ext cx="4950750" cy="3295802"/>
            </a:xfrm>
            <a:prstGeom prst="rect">
              <a:avLst/>
            </a:prstGeom>
            <a:noFill/>
            <a:ln>
              <a:noFill/>
            </a:ln>
          </p:spPr>
        </p:pic>
        <p:sp>
          <p:nvSpPr>
            <p:cNvPr id="1478" name="Google Shape;1478;p9"/>
            <p:cNvSpPr/>
            <p:nvPr/>
          </p:nvSpPr>
          <p:spPr>
            <a:xfrm rot="10800000">
              <a:off x="906660" y="1608745"/>
              <a:ext cx="2891700" cy="45996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grpSp>
      <p:grpSp>
        <p:nvGrpSpPr>
          <p:cNvPr id="1479" name="Google Shape;1479;p9"/>
          <p:cNvGrpSpPr/>
          <p:nvPr/>
        </p:nvGrpSpPr>
        <p:grpSpPr>
          <a:xfrm>
            <a:off x="7895848" y="1543950"/>
            <a:ext cx="3295802" cy="4950750"/>
            <a:chOff x="704698" y="1433075"/>
            <a:chExt cx="3295802" cy="4950750"/>
          </a:xfrm>
        </p:grpSpPr>
        <p:pic>
          <p:nvPicPr>
            <p:cNvPr descr="A black and white rectangle with a white background&#10;&#10;Description automatically generated" id="1480" name="Google Shape;1480;p9"/>
            <p:cNvPicPr preferRelativeResize="0"/>
            <p:nvPr/>
          </p:nvPicPr>
          <p:blipFill rotWithShape="1">
            <a:blip r:embed="rId2">
              <a:alphaModFix/>
            </a:blip>
            <a:srcRect b="0" l="0" r="0" t="0"/>
            <a:stretch/>
          </p:blipFill>
          <p:spPr>
            <a:xfrm rot="5400000">
              <a:off x="-122776" y="2260549"/>
              <a:ext cx="4950750" cy="3295802"/>
            </a:xfrm>
            <a:prstGeom prst="rect">
              <a:avLst/>
            </a:prstGeom>
            <a:noFill/>
            <a:ln>
              <a:noFill/>
            </a:ln>
          </p:spPr>
        </p:pic>
        <p:sp>
          <p:nvSpPr>
            <p:cNvPr id="1481" name="Google Shape;1481;p9"/>
            <p:cNvSpPr/>
            <p:nvPr/>
          </p:nvSpPr>
          <p:spPr>
            <a:xfrm rot="10800000">
              <a:off x="906660" y="1608745"/>
              <a:ext cx="2891700" cy="45996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grpSp>
      <p:grpSp>
        <p:nvGrpSpPr>
          <p:cNvPr id="1482" name="Google Shape;1482;p9"/>
          <p:cNvGrpSpPr/>
          <p:nvPr/>
        </p:nvGrpSpPr>
        <p:grpSpPr>
          <a:xfrm rot="-8100000">
            <a:off x="-675138" y="4424879"/>
            <a:ext cx="1994299" cy="3437052"/>
            <a:chOff x="381024" y="1463087"/>
            <a:chExt cx="1974769" cy="3403393"/>
          </a:xfrm>
        </p:grpSpPr>
        <p:sp>
          <p:nvSpPr>
            <p:cNvPr id="1483" name="Google Shape;1483;p9"/>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4" name="Google Shape;1484;p9"/>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9"/>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6" name="Google Shape;1486;p9"/>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7" name="Google Shape;1487;p9"/>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8" name="Google Shape;1488;p9"/>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9"/>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0" name="Google Shape;1490;p9"/>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1" name="Google Shape;1491;p9"/>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2" name="Google Shape;1492;p9"/>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3" name="Google Shape;1493;p9"/>
          <p:cNvGrpSpPr/>
          <p:nvPr/>
        </p:nvGrpSpPr>
        <p:grpSpPr>
          <a:xfrm>
            <a:off x="10830074" y="3530267"/>
            <a:ext cx="1857010" cy="2678604"/>
            <a:chOff x="6449535" y="1607148"/>
            <a:chExt cx="1467064" cy="2116135"/>
          </a:xfrm>
        </p:grpSpPr>
        <p:sp>
          <p:nvSpPr>
            <p:cNvPr id="1494" name="Google Shape;1494;p9"/>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5" name="Google Shape;1495;p9"/>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6" name="Google Shape;1496;p9"/>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7" name="Google Shape;1497;p9"/>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9"/>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9" name="Google Shape;1499;p9"/>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0" name="Google Shape;1500;p9"/>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1" name="Google Shape;1501;p9"/>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9"/>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3" name="Google Shape;1503;p9"/>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04" name="Google Shape;1504;p9"/>
          <p:cNvGrpSpPr/>
          <p:nvPr/>
        </p:nvGrpSpPr>
        <p:grpSpPr>
          <a:xfrm rot="10149855">
            <a:off x="-906248" y="2870717"/>
            <a:ext cx="2656024" cy="2450069"/>
            <a:chOff x="203524" y="1797547"/>
            <a:chExt cx="2655943" cy="2449995"/>
          </a:xfrm>
        </p:grpSpPr>
        <p:sp>
          <p:nvSpPr>
            <p:cNvPr id="1505" name="Google Shape;1505;p9"/>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6" name="Google Shape;1506;p9"/>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07" name="Google Shape;1507;p9"/>
            <p:cNvGrpSpPr/>
            <p:nvPr/>
          </p:nvGrpSpPr>
          <p:grpSpPr>
            <a:xfrm>
              <a:off x="203524" y="1797547"/>
              <a:ext cx="2655943" cy="2449995"/>
              <a:chOff x="129271" y="1149701"/>
              <a:chExt cx="1694814" cy="1563394"/>
            </a:xfrm>
          </p:grpSpPr>
          <p:sp>
            <p:nvSpPr>
              <p:cNvPr id="1508" name="Google Shape;1508;p9"/>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9" name="Google Shape;1509;p9"/>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9"/>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9"/>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9"/>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9"/>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9"/>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9"/>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16" name="Google Shape;1516;p9"/>
              <p:cNvGrpSpPr/>
              <p:nvPr/>
            </p:nvGrpSpPr>
            <p:grpSpPr>
              <a:xfrm>
                <a:off x="279674" y="2510816"/>
                <a:ext cx="202699" cy="202279"/>
                <a:chOff x="279674" y="2510816"/>
                <a:chExt cx="202699" cy="202279"/>
              </a:xfrm>
            </p:grpSpPr>
            <p:sp>
              <p:nvSpPr>
                <p:cNvPr id="1517" name="Google Shape;1517;p9"/>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9"/>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9" name="Google Shape;1519;p9"/>
              <p:cNvGrpSpPr/>
              <p:nvPr/>
            </p:nvGrpSpPr>
            <p:grpSpPr>
              <a:xfrm>
                <a:off x="302613" y="1912214"/>
                <a:ext cx="202699" cy="202278"/>
                <a:chOff x="302613" y="1912214"/>
                <a:chExt cx="202699" cy="202278"/>
              </a:xfrm>
            </p:grpSpPr>
            <p:sp>
              <p:nvSpPr>
                <p:cNvPr id="1520" name="Google Shape;1520;p9"/>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9"/>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2" name="Google Shape;1522;p9"/>
              <p:cNvGrpSpPr/>
              <p:nvPr/>
            </p:nvGrpSpPr>
            <p:grpSpPr>
              <a:xfrm>
                <a:off x="476752" y="1506009"/>
                <a:ext cx="202698" cy="202278"/>
                <a:chOff x="476752" y="1506009"/>
                <a:chExt cx="202698" cy="202278"/>
              </a:xfrm>
            </p:grpSpPr>
            <p:sp>
              <p:nvSpPr>
                <p:cNvPr id="1523" name="Google Shape;1523;p9"/>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9"/>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5" name="Google Shape;1525;p9"/>
              <p:cNvGrpSpPr/>
              <p:nvPr/>
            </p:nvGrpSpPr>
            <p:grpSpPr>
              <a:xfrm>
                <a:off x="586578" y="2074669"/>
                <a:ext cx="202699" cy="202279"/>
                <a:chOff x="586578" y="2074669"/>
                <a:chExt cx="202699" cy="202279"/>
              </a:xfrm>
            </p:grpSpPr>
            <p:sp>
              <p:nvSpPr>
                <p:cNvPr id="1526" name="Google Shape;1526;p9"/>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9"/>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8" name="Google Shape;1528;p9"/>
              <p:cNvGrpSpPr/>
              <p:nvPr/>
            </p:nvGrpSpPr>
            <p:grpSpPr>
              <a:xfrm>
                <a:off x="795668" y="2062021"/>
                <a:ext cx="202696" cy="202279"/>
                <a:chOff x="795668" y="2062021"/>
                <a:chExt cx="202696" cy="202279"/>
              </a:xfrm>
            </p:grpSpPr>
            <p:sp>
              <p:nvSpPr>
                <p:cNvPr id="1529" name="Google Shape;1529;p9"/>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9"/>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1" name="Google Shape;1531;p9"/>
              <p:cNvGrpSpPr/>
              <p:nvPr/>
            </p:nvGrpSpPr>
            <p:grpSpPr>
              <a:xfrm>
                <a:off x="1016374" y="1751246"/>
                <a:ext cx="202696" cy="202279"/>
                <a:chOff x="1016374" y="1751246"/>
                <a:chExt cx="202696" cy="202279"/>
              </a:xfrm>
            </p:grpSpPr>
            <p:sp>
              <p:nvSpPr>
                <p:cNvPr id="1532" name="Google Shape;1532;p9"/>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9"/>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4" name="Google Shape;1534;p9"/>
              <p:cNvGrpSpPr/>
              <p:nvPr/>
            </p:nvGrpSpPr>
            <p:grpSpPr>
              <a:xfrm>
                <a:off x="129271" y="2207395"/>
                <a:ext cx="202698" cy="202279"/>
                <a:chOff x="129271" y="2207395"/>
                <a:chExt cx="202698" cy="202279"/>
              </a:xfrm>
            </p:grpSpPr>
            <p:sp>
              <p:nvSpPr>
                <p:cNvPr id="1535" name="Google Shape;1535;p9"/>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9"/>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7" name="Google Shape;1537;p9"/>
              <p:cNvGrpSpPr/>
              <p:nvPr/>
            </p:nvGrpSpPr>
            <p:grpSpPr>
              <a:xfrm>
                <a:off x="372024" y="2308537"/>
                <a:ext cx="202698" cy="202280"/>
                <a:chOff x="372024" y="2308537"/>
                <a:chExt cx="202698" cy="202280"/>
              </a:xfrm>
            </p:grpSpPr>
            <p:sp>
              <p:nvSpPr>
                <p:cNvPr id="1538" name="Google Shape;1538;p9"/>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9"/>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40" name="Google Shape;1540;p9"/>
              <p:cNvGrpSpPr/>
              <p:nvPr/>
            </p:nvGrpSpPr>
            <p:grpSpPr>
              <a:xfrm>
                <a:off x="1246109" y="1881687"/>
                <a:ext cx="202699" cy="202280"/>
                <a:chOff x="1246109" y="1881687"/>
                <a:chExt cx="202699" cy="202280"/>
              </a:xfrm>
            </p:grpSpPr>
            <p:sp>
              <p:nvSpPr>
                <p:cNvPr id="1541" name="Google Shape;1541;p9"/>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9"/>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43" name="Google Shape;1543;p9"/>
          <p:cNvGrpSpPr/>
          <p:nvPr/>
        </p:nvGrpSpPr>
        <p:grpSpPr>
          <a:xfrm rot="-9258279">
            <a:off x="9709223" y="5551149"/>
            <a:ext cx="3550506" cy="2031064"/>
            <a:chOff x="4283625" y="2964793"/>
            <a:chExt cx="3433206" cy="1963962"/>
          </a:xfrm>
        </p:grpSpPr>
        <p:sp>
          <p:nvSpPr>
            <p:cNvPr id="1544" name="Google Shape;1544;p9"/>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9"/>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9"/>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9"/>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9"/>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9"/>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9"/>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9"/>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9"/>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9"/>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54" name="Google Shape;1554;p9"/>
          <p:cNvSpPr txBox="1"/>
          <p:nvPr>
            <p:ph idx="1" type="subTitle"/>
          </p:nvPr>
        </p:nvSpPr>
        <p:spPr>
          <a:xfrm>
            <a:off x="1189052" y="36396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55" name="Google Shape;1555;p9"/>
          <p:cNvSpPr txBox="1"/>
          <p:nvPr>
            <p:ph idx="2" type="subTitle"/>
          </p:nvPr>
        </p:nvSpPr>
        <p:spPr>
          <a:xfrm>
            <a:off x="4713302" y="36396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56" name="Google Shape;1556;p9"/>
          <p:cNvSpPr txBox="1"/>
          <p:nvPr>
            <p:ph idx="3" type="subTitle"/>
          </p:nvPr>
        </p:nvSpPr>
        <p:spPr>
          <a:xfrm>
            <a:off x="8237552" y="36396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57" name="Google Shape;1557;p9"/>
          <p:cNvSpPr txBox="1"/>
          <p:nvPr>
            <p:ph type="title"/>
          </p:nvPr>
        </p:nvSpPr>
        <p:spPr>
          <a:xfrm>
            <a:off x="1019625" y="624875"/>
            <a:ext cx="10001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58" name="Google Shape;1558;p9"/>
          <p:cNvSpPr txBox="1"/>
          <p:nvPr>
            <p:ph idx="4" type="body"/>
          </p:nvPr>
        </p:nvSpPr>
        <p:spPr>
          <a:xfrm>
            <a:off x="1189050" y="42053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59" name="Google Shape;1559;p9"/>
          <p:cNvSpPr txBox="1"/>
          <p:nvPr>
            <p:ph idx="5" type="body"/>
          </p:nvPr>
        </p:nvSpPr>
        <p:spPr>
          <a:xfrm>
            <a:off x="4713300" y="42053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60" name="Google Shape;1560;p9"/>
          <p:cNvSpPr txBox="1"/>
          <p:nvPr>
            <p:ph idx="6" type="body"/>
          </p:nvPr>
        </p:nvSpPr>
        <p:spPr>
          <a:xfrm>
            <a:off x="8237550" y="42053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61" name="Google Shape;1561;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562" name="Shape 1562"/>
        <p:cNvGrpSpPr/>
        <p:nvPr/>
      </p:nvGrpSpPr>
      <p:grpSpPr>
        <a:xfrm>
          <a:off x="0" y="0"/>
          <a:ext cx="0" cy="0"/>
          <a:chOff x="0" y="0"/>
          <a:chExt cx="0" cy="0"/>
        </a:xfrm>
      </p:grpSpPr>
      <p:sp>
        <p:nvSpPr>
          <p:cNvPr id="1563" name="Google Shape;1563;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564" name="Google Shape;1564;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565" name="Google Shape;1565;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566" name="Shape 1566"/>
        <p:cNvGrpSpPr/>
        <p:nvPr/>
      </p:nvGrpSpPr>
      <p:grpSpPr>
        <a:xfrm>
          <a:off x="0" y="0"/>
          <a:ext cx="0" cy="0"/>
          <a:chOff x="0" y="0"/>
          <a:chExt cx="0" cy="0"/>
        </a:xfrm>
      </p:grpSpPr>
      <p:grpSp>
        <p:nvGrpSpPr>
          <p:cNvPr id="1567" name="Google Shape;1567;p11"/>
          <p:cNvGrpSpPr/>
          <p:nvPr/>
        </p:nvGrpSpPr>
        <p:grpSpPr>
          <a:xfrm rot="5594903">
            <a:off x="4566409" y="4465383"/>
            <a:ext cx="2299062" cy="3316233"/>
            <a:chOff x="6449535" y="1607148"/>
            <a:chExt cx="1467064" cy="2116135"/>
          </a:xfrm>
        </p:grpSpPr>
        <p:sp>
          <p:nvSpPr>
            <p:cNvPr id="1568" name="Google Shape;1568;p11"/>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11"/>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0" name="Google Shape;1570;p11"/>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11"/>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11"/>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3" name="Google Shape;1573;p11"/>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4" name="Google Shape;1574;p11"/>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11"/>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6" name="Google Shape;1576;p11"/>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7" name="Google Shape;1577;p11"/>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78" name="Google Shape;1578;p11"/>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79" name="Google Shape;1579;p11"/>
          <p:cNvGrpSpPr/>
          <p:nvPr/>
        </p:nvGrpSpPr>
        <p:grpSpPr>
          <a:xfrm rot="8784863">
            <a:off x="4204717" y="-1285822"/>
            <a:ext cx="2299056" cy="3316224"/>
            <a:chOff x="6449535" y="1607148"/>
            <a:chExt cx="1467064" cy="2116135"/>
          </a:xfrm>
        </p:grpSpPr>
        <p:sp>
          <p:nvSpPr>
            <p:cNvPr id="1580" name="Google Shape;1580;p11"/>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1" name="Google Shape;1581;p11"/>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2" name="Google Shape;1582;p11"/>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3" name="Google Shape;1583;p11"/>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4" name="Google Shape;1584;p11"/>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11"/>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11"/>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11"/>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11"/>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9" name="Google Shape;1589;p11"/>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90" name="Google Shape;1590;p11"/>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91" name="Google Shape;1591;p11"/>
          <p:cNvGrpSpPr/>
          <p:nvPr/>
        </p:nvGrpSpPr>
        <p:grpSpPr>
          <a:xfrm>
            <a:off x="-646562" y="-559210"/>
            <a:ext cx="5380177" cy="3077725"/>
            <a:chOff x="4283625" y="2964793"/>
            <a:chExt cx="3433206" cy="1963962"/>
          </a:xfrm>
        </p:grpSpPr>
        <p:sp>
          <p:nvSpPr>
            <p:cNvPr id="1592" name="Google Shape;1592;p11"/>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3" name="Google Shape;1593;p11"/>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4" name="Google Shape;1594;p11"/>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5" name="Google Shape;1595;p11"/>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6" name="Google Shape;1596;p11"/>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7" name="Google Shape;1597;p11"/>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8" name="Google Shape;1598;p11"/>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9" name="Google Shape;1599;p11"/>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0" name="Google Shape;1600;p11"/>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1" name="Google Shape;1601;p11"/>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02" name="Google Shape;1602;p11"/>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11"/>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04" name="Google Shape;1604;p11"/>
          <p:cNvGrpSpPr/>
          <p:nvPr/>
        </p:nvGrpSpPr>
        <p:grpSpPr>
          <a:xfrm rot="-406332">
            <a:off x="6713895" y="4642212"/>
            <a:ext cx="5380294" cy="3077792"/>
            <a:chOff x="4283625" y="2964793"/>
            <a:chExt cx="3433206" cy="1963962"/>
          </a:xfrm>
        </p:grpSpPr>
        <p:sp>
          <p:nvSpPr>
            <p:cNvPr id="1605" name="Google Shape;1605;p11"/>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6" name="Google Shape;1606;p11"/>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7" name="Google Shape;1607;p11"/>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8" name="Google Shape;1608;p11"/>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9" name="Google Shape;1609;p11"/>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11"/>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11"/>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2" name="Google Shape;1612;p11"/>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11"/>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11"/>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15" name="Google Shape;1615;p11"/>
          <p:cNvGrpSpPr/>
          <p:nvPr/>
        </p:nvGrpSpPr>
        <p:grpSpPr>
          <a:xfrm>
            <a:off x="7576151" y="-1644927"/>
            <a:ext cx="5375407" cy="3281559"/>
            <a:chOff x="4833902" y="-1047015"/>
            <a:chExt cx="3430162" cy="2094033"/>
          </a:xfrm>
        </p:grpSpPr>
        <p:sp>
          <p:nvSpPr>
            <p:cNvPr id="1616" name="Google Shape;1616;p11"/>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11"/>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11"/>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11"/>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11"/>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11"/>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11"/>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11"/>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11"/>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11"/>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6" name="Google Shape;1626;p11"/>
          <p:cNvGrpSpPr/>
          <p:nvPr/>
        </p:nvGrpSpPr>
        <p:grpSpPr>
          <a:xfrm>
            <a:off x="7086345" y="-2238676"/>
            <a:ext cx="764720" cy="3436887"/>
            <a:chOff x="4521344" y="-1425899"/>
            <a:chExt cx="487984" cy="2193151"/>
          </a:xfrm>
        </p:grpSpPr>
        <p:sp>
          <p:nvSpPr>
            <p:cNvPr id="1627" name="Google Shape;1627;p11"/>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11"/>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9" name="Google Shape;1629;p11"/>
          <p:cNvGrpSpPr/>
          <p:nvPr/>
        </p:nvGrpSpPr>
        <p:grpSpPr>
          <a:xfrm>
            <a:off x="1101932" y="-2436720"/>
            <a:ext cx="1056200" cy="3137917"/>
            <a:chOff x="702564" y="-1552275"/>
            <a:chExt cx="673984" cy="2002372"/>
          </a:xfrm>
        </p:grpSpPr>
        <p:sp>
          <p:nvSpPr>
            <p:cNvPr id="1630" name="Google Shape;1630;p11"/>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11"/>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2" name="Google Shape;1632;p11"/>
          <p:cNvGrpSpPr/>
          <p:nvPr/>
        </p:nvGrpSpPr>
        <p:grpSpPr>
          <a:xfrm>
            <a:off x="944" y="-1483692"/>
            <a:ext cx="2493775" cy="2163613"/>
            <a:chOff x="0" y="-944127"/>
            <a:chExt cx="1591331" cy="1380648"/>
          </a:xfrm>
        </p:grpSpPr>
        <p:sp>
          <p:nvSpPr>
            <p:cNvPr id="1633" name="Google Shape;1633;p11"/>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11"/>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5" name="Google Shape;1635;p11"/>
          <p:cNvGrpSpPr/>
          <p:nvPr/>
        </p:nvGrpSpPr>
        <p:grpSpPr>
          <a:xfrm>
            <a:off x="598047" y="2288653"/>
            <a:ext cx="3094660" cy="5333457"/>
            <a:chOff x="381024" y="1463087"/>
            <a:chExt cx="1974769" cy="3403393"/>
          </a:xfrm>
        </p:grpSpPr>
        <p:sp>
          <p:nvSpPr>
            <p:cNvPr id="1636" name="Google Shape;1636;p11"/>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11"/>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11"/>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11"/>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11"/>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11"/>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11"/>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11"/>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11"/>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11"/>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6" name="Google Shape;1646;p11"/>
          <p:cNvGrpSpPr/>
          <p:nvPr/>
        </p:nvGrpSpPr>
        <p:grpSpPr>
          <a:xfrm>
            <a:off x="10108012" y="2514412"/>
            <a:ext cx="2299036" cy="3316195"/>
            <a:chOff x="6449535" y="1607148"/>
            <a:chExt cx="1467064" cy="2116135"/>
          </a:xfrm>
        </p:grpSpPr>
        <p:sp>
          <p:nvSpPr>
            <p:cNvPr id="1647" name="Google Shape;1647;p11"/>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11"/>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11"/>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11"/>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11"/>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11"/>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11"/>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11"/>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11"/>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11"/>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7" name="Google Shape;1657;p11"/>
          <p:cNvGrpSpPr/>
          <p:nvPr/>
        </p:nvGrpSpPr>
        <p:grpSpPr>
          <a:xfrm>
            <a:off x="203524" y="1797547"/>
            <a:ext cx="2655943" cy="2449995"/>
            <a:chOff x="203524" y="1797547"/>
            <a:chExt cx="2655943" cy="2449995"/>
          </a:xfrm>
        </p:grpSpPr>
        <p:sp>
          <p:nvSpPr>
            <p:cNvPr id="1658" name="Google Shape;1658;p11"/>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11"/>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60" name="Google Shape;1660;p11"/>
            <p:cNvGrpSpPr/>
            <p:nvPr/>
          </p:nvGrpSpPr>
          <p:grpSpPr>
            <a:xfrm>
              <a:off x="203524" y="1797547"/>
              <a:ext cx="2655943" cy="2449995"/>
              <a:chOff x="129271" y="1149701"/>
              <a:chExt cx="1694814" cy="1563394"/>
            </a:xfrm>
          </p:grpSpPr>
          <p:sp>
            <p:nvSpPr>
              <p:cNvPr id="1661" name="Google Shape;1661;p11"/>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11"/>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11"/>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11"/>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11"/>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11"/>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11"/>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11"/>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69" name="Google Shape;1669;p11"/>
              <p:cNvGrpSpPr/>
              <p:nvPr/>
            </p:nvGrpSpPr>
            <p:grpSpPr>
              <a:xfrm>
                <a:off x="279674" y="2510816"/>
                <a:ext cx="202699" cy="202279"/>
                <a:chOff x="279674" y="2510816"/>
                <a:chExt cx="202699" cy="202279"/>
              </a:xfrm>
            </p:grpSpPr>
            <p:sp>
              <p:nvSpPr>
                <p:cNvPr id="1670" name="Google Shape;1670;p11"/>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11"/>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2" name="Google Shape;1672;p11"/>
              <p:cNvGrpSpPr/>
              <p:nvPr/>
            </p:nvGrpSpPr>
            <p:grpSpPr>
              <a:xfrm>
                <a:off x="302613" y="1912214"/>
                <a:ext cx="202699" cy="202278"/>
                <a:chOff x="302613" y="1912214"/>
                <a:chExt cx="202699" cy="202278"/>
              </a:xfrm>
            </p:grpSpPr>
            <p:sp>
              <p:nvSpPr>
                <p:cNvPr id="1673" name="Google Shape;1673;p11"/>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11"/>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5" name="Google Shape;1675;p11"/>
              <p:cNvGrpSpPr/>
              <p:nvPr/>
            </p:nvGrpSpPr>
            <p:grpSpPr>
              <a:xfrm>
                <a:off x="476752" y="1506009"/>
                <a:ext cx="202698" cy="202278"/>
                <a:chOff x="476752" y="1506009"/>
                <a:chExt cx="202698" cy="202278"/>
              </a:xfrm>
            </p:grpSpPr>
            <p:sp>
              <p:nvSpPr>
                <p:cNvPr id="1676" name="Google Shape;1676;p11"/>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11"/>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8" name="Google Shape;1678;p11"/>
              <p:cNvGrpSpPr/>
              <p:nvPr/>
            </p:nvGrpSpPr>
            <p:grpSpPr>
              <a:xfrm>
                <a:off x="586578" y="2074669"/>
                <a:ext cx="202699" cy="202279"/>
                <a:chOff x="586578" y="2074669"/>
                <a:chExt cx="202699" cy="202279"/>
              </a:xfrm>
            </p:grpSpPr>
            <p:sp>
              <p:nvSpPr>
                <p:cNvPr id="1679" name="Google Shape;1679;p11"/>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11"/>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1" name="Google Shape;1681;p11"/>
              <p:cNvGrpSpPr/>
              <p:nvPr/>
            </p:nvGrpSpPr>
            <p:grpSpPr>
              <a:xfrm>
                <a:off x="795668" y="2062021"/>
                <a:ext cx="202696" cy="202279"/>
                <a:chOff x="795668" y="2062021"/>
                <a:chExt cx="202696" cy="202279"/>
              </a:xfrm>
            </p:grpSpPr>
            <p:sp>
              <p:nvSpPr>
                <p:cNvPr id="1682" name="Google Shape;1682;p11"/>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11"/>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4" name="Google Shape;1684;p11"/>
              <p:cNvGrpSpPr/>
              <p:nvPr/>
            </p:nvGrpSpPr>
            <p:grpSpPr>
              <a:xfrm>
                <a:off x="1016374" y="1751246"/>
                <a:ext cx="202696" cy="202279"/>
                <a:chOff x="1016374" y="1751246"/>
                <a:chExt cx="202696" cy="202279"/>
              </a:xfrm>
            </p:grpSpPr>
            <p:sp>
              <p:nvSpPr>
                <p:cNvPr id="1685" name="Google Shape;1685;p11"/>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11"/>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7" name="Google Shape;1687;p11"/>
              <p:cNvGrpSpPr/>
              <p:nvPr/>
            </p:nvGrpSpPr>
            <p:grpSpPr>
              <a:xfrm>
                <a:off x="129271" y="2207395"/>
                <a:ext cx="202698" cy="202279"/>
                <a:chOff x="129271" y="2207395"/>
                <a:chExt cx="202698" cy="202279"/>
              </a:xfrm>
            </p:grpSpPr>
            <p:sp>
              <p:nvSpPr>
                <p:cNvPr id="1688" name="Google Shape;1688;p11"/>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11"/>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0" name="Google Shape;1690;p11"/>
              <p:cNvGrpSpPr/>
              <p:nvPr/>
            </p:nvGrpSpPr>
            <p:grpSpPr>
              <a:xfrm>
                <a:off x="372024" y="2308537"/>
                <a:ext cx="202698" cy="202280"/>
                <a:chOff x="372024" y="2308537"/>
                <a:chExt cx="202698" cy="202280"/>
              </a:xfrm>
            </p:grpSpPr>
            <p:sp>
              <p:nvSpPr>
                <p:cNvPr id="1691" name="Google Shape;1691;p11"/>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11"/>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3" name="Google Shape;1693;p11"/>
              <p:cNvGrpSpPr/>
              <p:nvPr/>
            </p:nvGrpSpPr>
            <p:grpSpPr>
              <a:xfrm>
                <a:off x="1246109" y="1881687"/>
                <a:ext cx="202699" cy="202280"/>
                <a:chOff x="1246109" y="1881687"/>
                <a:chExt cx="202699" cy="202280"/>
              </a:xfrm>
            </p:grpSpPr>
            <p:sp>
              <p:nvSpPr>
                <p:cNvPr id="1694" name="Google Shape;1694;p11"/>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11"/>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96" name="Google Shape;1696;p11"/>
          <p:cNvGrpSpPr/>
          <p:nvPr/>
        </p:nvGrpSpPr>
        <p:grpSpPr>
          <a:xfrm>
            <a:off x="8213755" y="-225391"/>
            <a:ext cx="1638069" cy="1642578"/>
            <a:chOff x="9456502" y="167031"/>
            <a:chExt cx="2277626" cy="2283896"/>
          </a:xfrm>
        </p:grpSpPr>
        <p:sp>
          <p:nvSpPr>
            <p:cNvPr id="1697" name="Google Shape;1697;p11"/>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11"/>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9" name="Google Shape;1699;p11"/>
          <p:cNvGrpSpPr/>
          <p:nvPr/>
        </p:nvGrpSpPr>
        <p:grpSpPr>
          <a:xfrm>
            <a:off x="2362989" y="5568660"/>
            <a:ext cx="1972722" cy="2047497"/>
            <a:chOff x="2362989" y="5568660"/>
            <a:chExt cx="1972722" cy="2047497"/>
          </a:xfrm>
        </p:grpSpPr>
        <p:sp>
          <p:nvSpPr>
            <p:cNvPr id="1700" name="Google Shape;1700;p11"/>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11"/>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2" name="Google Shape;1702;p11"/>
          <p:cNvGrpSpPr/>
          <p:nvPr/>
        </p:nvGrpSpPr>
        <p:grpSpPr>
          <a:xfrm>
            <a:off x="1125238" y="1500590"/>
            <a:ext cx="908255" cy="883927"/>
            <a:chOff x="717436" y="960207"/>
            <a:chExt cx="579577" cy="564053"/>
          </a:xfrm>
        </p:grpSpPr>
        <p:sp>
          <p:nvSpPr>
            <p:cNvPr id="1703" name="Google Shape;1703;p11"/>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4" name="Google Shape;1704;p11"/>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5" name="Google Shape;1705;p11"/>
          <p:cNvGrpSpPr/>
          <p:nvPr/>
        </p:nvGrpSpPr>
        <p:grpSpPr>
          <a:xfrm>
            <a:off x="-92084" y="1408754"/>
            <a:ext cx="801711" cy="794465"/>
            <a:chOff x="-59363" y="901604"/>
            <a:chExt cx="511589" cy="506965"/>
          </a:xfrm>
        </p:grpSpPr>
        <p:sp>
          <p:nvSpPr>
            <p:cNvPr id="1706" name="Google Shape;1706;p11"/>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11"/>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8" name="Google Shape;1708;p11"/>
          <p:cNvGrpSpPr/>
          <p:nvPr/>
        </p:nvGrpSpPr>
        <p:grpSpPr>
          <a:xfrm>
            <a:off x="2158135" y="701196"/>
            <a:ext cx="1534785" cy="1538323"/>
            <a:chOff x="1376550" y="450096"/>
            <a:chExt cx="979379" cy="981637"/>
          </a:xfrm>
        </p:grpSpPr>
        <p:sp>
          <p:nvSpPr>
            <p:cNvPr id="1709" name="Google Shape;1709;p11"/>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11"/>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1" name="Google Shape;1711;p11"/>
          <p:cNvGrpSpPr/>
          <p:nvPr/>
        </p:nvGrpSpPr>
        <p:grpSpPr>
          <a:xfrm>
            <a:off x="7576076" y="5791094"/>
            <a:ext cx="1292608" cy="1262251"/>
            <a:chOff x="7576076" y="5791094"/>
            <a:chExt cx="1292608" cy="1262251"/>
          </a:xfrm>
        </p:grpSpPr>
        <p:sp>
          <p:nvSpPr>
            <p:cNvPr id="1712" name="Google Shape;1712;p11"/>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11"/>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11"/>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5" name="Google Shape;1715;p11"/>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6" name="Google Shape;1716;p11"/>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11"/>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8" name="Google Shape;1718;p11"/>
          <p:cNvGrpSpPr/>
          <p:nvPr/>
        </p:nvGrpSpPr>
        <p:grpSpPr>
          <a:xfrm rot="1234798">
            <a:off x="291576" y="5633781"/>
            <a:ext cx="1056222" cy="1027931"/>
            <a:chOff x="717436" y="960207"/>
            <a:chExt cx="579577" cy="564053"/>
          </a:xfrm>
        </p:grpSpPr>
        <p:sp>
          <p:nvSpPr>
            <p:cNvPr id="1719" name="Google Shape;1719;p11"/>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11"/>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1" name="Google Shape;1721;p11"/>
          <p:cNvGrpSpPr/>
          <p:nvPr/>
        </p:nvGrpSpPr>
        <p:grpSpPr>
          <a:xfrm>
            <a:off x="-457325" y="4290690"/>
            <a:ext cx="1149576" cy="1351958"/>
            <a:chOff x="-457325" y="4290690"/>
            <a:chExt cx="1149576" cy="1351958"/>
          </a:xfrm>
        </p:grpSpPr>
        <p:sp>
          <p:nvSpPr>
            <p:cNvPr id="1722" name="Google Shape;1722;p11"/>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11"/>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4" name="Google Shape;1724;p11"/>
          <p:cNvGrpSpPr/>
          <p:nvPr/>
        </p:nvGrpSpPr>
        <p:grpSpPr>
          <a:xfrm>
            <a:off x="-117566" y="6614379"/>
            <a:ext cx="2480578" cy="644837"/>
            <a:chOff x="-75624" y="4223423"/>
            <a:chExt cx="1582910" cy="411484"/>
          </a:xfrm>
        </p:grpSpPr>
        <p:sp>
          <p:nvSpPr>
            <p:cNvPr id="1725" name="Google Shape;1725;p11"/>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11"/>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7" name="Google Shape;1727;p11"/>
          <p:cNvGrpSpPr/>
          <p:nvPr/>
        </p:nvGrpSpPr>
        <p:grpSpPr>
          <a:xfrm>
            <a:off x="11220586" y="1731154"/>
            <a:ext cx="1186463" cy="1168222"/>
            <a:chOff x="11229486" y="1358579"/>
            <a:chExt cx="1186463" cy="1168222"/>
          </a:xfrm>
        </p:grpSpPr>
        <p:sp>
          <p:nvSpPr>
            <p:cNvPr id="1728" name="Google Shape;1728;p11"/>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11"/>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30" name="Google Shape;1730;p11"/>
          <p:cNvGrpSpPr/>
          <p:nvPr/>
        </p:nvGrpSpPr>
        <p:grpSpPr>
          <a:xfrm>
            <a:off x="9421873" y="2445943"/>
            <a:ext cx="1173402" cy="1158470"/>
            <a:chOff x="9421873" y="2445943"/>
            <a:chExt cx="1173402" cy="1158470"/>
          </a:xfrm>
        </p:grpSpPr>
        <p:sp>
          <p:nvSpPr>
            <p:cNvPr id="1731" name="Google Shape;1731;p11"/>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11"/>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picture frame&#10;&#10;Description automatically generated" id="1733" name="Google Shape;1733;p11"/>
          <p:cNvPicPr preferRelativeResize="0"/>
          <p:nvPr/>
        </p:nvPicPr>
        <p:blipFill rotWithShape="1">
          <a:blip r:embed="rId2">
            <a:alphaModFix/>
          </a:blip>
          <a:srcRect b="0" l="0" r="0" t="0"/>
          <a:stretch/>
        </p:blipFill>
        <p:spPr>
          <a:xfrm>
            <a:off x="-388750" y="209550"/>
            <a:ext cx="12969500" cy="6438900"/>
          </a:xfrm>
          <a:prstGeom prst="rect">
            <a:avLst/>
          </a:prstGeom>
          <a:noFill/>
          <a:ln>
            <a:noFill/>
          </a:ln>
        </p:spPr>
      </p:pic>
      <p:sp>
        <p:nvSpPr>
          <p:cNvPr id="1734" name="Google Shape;1734;p11"/>
          <p:cNvSpPr/>
          <p:nvPr/>
        </p:nvSpPr>
        <p:spPr>
          <a:xfrm rot="5400000">
            <a:off x="3412350" y="-2676000"/>
            <a:ext cx="53673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1735" name="Google Shape;1735;p11"/>
          <p:cNvSpPr/>
          <p:nvPr/>
        </p:nvSpPr>
        <p:spPr>
          <a:xfrm rot="5400000">
            <a:off x="3623400" y="-2508900"/>
            <a:ext cx="49452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1736" name="Google Shape;1736;p11"/>
          <p:cNvGrpSpPr/>
          <p:nvPr/>
        </p:nvGrpSpPr>
        <p:grpSpPr>
          <a:xfrm rot="189855">
            <a:off x="10140636" y="-245364"/>
            <a:ext cx="2656008" cy="2450055"/>
            <a:chOff x="203524" y="1797547"/>
            <a:chExt cx="2655943" cy="2449995"/>
          </a:xfrm>
        </p:grpSpPr>
        <p:sp>
          <p:nvSpPr>
            <p:cNvPr id="1737" name="Google Shape;1737;p11"/>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8" name="Google Shape;1738;p11"/>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39" name="Google Shape;1739;p11"/>
            <p:cNvGrpSpPr/>
            <p:nvPr/>
          </p:nvGrpSpPr>
          <p:grpSpPr>
            <a:xfrm>
              <a:off x="203524" y="1797547"/>
              <a:ext cx="2655943" cy="2449995"/>
              <a:chOff x="129271" y="1149701"/>
              <a:chExt cx="1694814" cy="1563394"/>
            </a:xfrm>
          </p:grpSpPr>
          <p:sp>
            <p:nvSpPr>
              <p:cNvPr id="1740" name="Google Shape;1740;p11"/>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1" name="Google Shape;1741;p11"/>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2" name="Google Shape;1742;p11"/>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11"/>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4" name="Google Shape;1744;p11"/>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5" name="Google Shape;1745;p11"/>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11"/>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7" name="Google Shape;1747;p11"/>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48" name="Google Shape;1748;p11"/>
              <p:cNvGrpSpPr/>
              <p:nvPr/>
            </p:nvGrpSpPr>
            <p:grpSpPr>
              <a:xfrm>
                <a:off x="279674" y="2510816"/>
                <a:ext cx="202699" cy="202279"/>
                <a:chOff x="279674" y="2510816"/>
                <a:chExt cx="202699" cy="202279"/>
              </a:xfrm>
            </p:grpSpPr>
            <p:sp>
              <p:nvSpPr>
                <p:cNvPr id="1749" name="Google Shape;1749;p11"/>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0" name="Google Shape;1750;p11"/>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1" name="Google Shape;1751;p11"/>
              <p:cNvGrpSpPr/>
              <p:nvPr/>
            </p:nvGrpSpPr>
            <p:grpSpPr>
              <a:xfrm>
                <a:off x="302613" y="1912214"/>
                <a:ext cx="202699" cy="202278"/>
                <a:chOff x="302613" y="1912214"/>
                <a:chExt cx="202699" cy="202278"/>
              </a:xfrm>
            </p:grpSpPr>
            <p:sp>
              <p:nvSpPr>
                <p:cNvPr id="1752" name="Google Shape;1752;p11"/>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3" name="Google Shape;1753;p11"/>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4" name="Google Shape;1754;p11"/>
              <p:cNvGrpSpPr/>
              <p:nvPr/>
            </p:nvGrpSpPr>
            <p:grpSpPr>
              <a:xfrm>
                <a:off x="476752" y="1506009"/>
                <a:ext cx="202698" cy="202278"/>
                <a:chOff x="476752" y="1506009"/>
                <a:chExt cx="202698" cy="202278"/>
              </a:xfrm>
            </p:grpSpPr>
            <p:sp>
              <p:nvSpPr>
                <p:cNvPr id="1755" name="Google Shape;1755;p11"/>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6" name="Google Shape;1756;p11"/>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7" name="Google Shape;1757;p11"/>
              <p:cNvGrpSpPr/>
              <p:nvPr/>
            </p:nvGrpSpPr>
            <p:grpSpPr>
              <a:xfrm>
                <a:off x="586578" y="2074669"/>
                <a:ext cx="202699" cy="202279"/>
                <a:chOff x="586578" y="2074669"/>
                <a:chExt cx="202699" cy="202279"/>
              </a:xfrm>
            </p:grpSpPr>
            <p:sp>
              <p:nvSpPr>
                <p:cNvPr id="1758" name="Google Shape;1758;p11"/>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9" name="Google Shape;1759;p11"/>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0" name="Google Shape;1760;p11"/>
              <p:cNvGrpSpPr/>
              <p:nvPr/>
            </p:nvGrpSpPr>
            <p:grpSpPr>
              <a:xfrm>
                <a:off x="795668" y="2062021"/>
                <a:ext cx="202696" cy="202279"/>
                <a:chOff x="795668" y="2062021"/>
                <a:chExt cx="202696" cy="202279"/>
              </a:xfrm>
            </p:grpSpPr>
            <p:sp>
              <p:nvSpPr>
                <p:cNvPr id="1761" name="Google Shape;1761;p11"/>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2" name="Google Shape;1762;p11"/>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3" name="Google Shape;1763;p11"/>
              <p:cNvGrpSpPr/>
              <p:nvPr/>
            </p:nvGrpSpPr>
            <p:grpSpPr>
              <a:xfrm>
                <a:off x="1016374" y="1751246"/>
                <a:ext cx="202696" cy="202279"/>
                <a:chOff x="1016374" y="1751246"/>
                <a:chExt cx="202696" cy="202279"/>
              </a:xfrm>
            </p:grpSpPr>
            <p:sp>
              <p:nvSpPr>
                <p:cNvPr id="1764" name="Google Shape;1764;p11"/>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5" name="Google Shape;1765;p11"/>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6" name="Google Shape;1766;p11"/>
              <p:cNvGrpSpPr/>
              <p:nvPr/>
            </p:nvGrpSpPr>
            <p:grpSpPr>
              <a:xfrm>
                <a:off x="129271" y="2207395"/>
                <a:ext cx="202698" cy="202279"/>
                <a:chOff x="129271" y="2207395"/>
                <a:chExt cx="202698" cy="202279"/>
              </a:xfrm>
            </p:grpSpPr>
            <p:sp>
              <p:nvSpPr>
                <p:cNvPr id="1767" name="Google Shape;1767;p11"/>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8" name="Google Shape;1768;p11"/>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9" name="Google Shape;1769;p11"/>
              <p:cNvGrpSpPr/>
              <p:nvPr/>
            </p:nvGrpSpPr>
            <p:grpSpPr>
              <a:xfrm>
                <a:off x="372024" y="2308537"/>
                <a:ext cx="202698" cy="202280"/>
                <a:chOff x="372024" y="2308537"/>
                <a:chExt cx="202698" cy="202280"/>
              </a:xfrm>
            </p:grpSpPr>
            <p:sp>
              <p:nvSpPr>
                <p:cNvPr id="1770" name="Google Shape;1770;p11"/>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11"/>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2" name="Google Shape;1772;p11"/>
              <p:cNvGrpSpPr/>
              <p:nvPr/>
            </p:nvGrpSpPr>
            <p:grpSpPr>
              <a:xfrm>
                <a:off x="1246109" y="1881687"/>
                <a:ext cx="202699" cy="202280"/>
                <a:chOff x="1246109" y="1881687"/>
                <a:chExt cx="202699" cy="202280"/>
              </a:xfrm>
            </p:grpSpPr>
            <p:sp>
              <p:nvSpPr>
                <p:cNvPr id="1773" name="Google Shape;1773;p11"/>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4" name="Google Shape;1774;p11"/>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775" name="Google Shape;1775;p11"/>
          <p:cNvSpPr txBox="1"/>
          <p:nvPr>
            <p:ph idx="1" type="subTitle"/>
          </p:nvPr>
        </p:nvSpPr>
        <p:spPr>
          <a:xfrm>
            <a:off x="415600" y="2544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latin typeface="Imperial Script"/>
                <a:ea typeface="Imperial Script"/>
                <a:cs typeface="Imperial Script"/>
                <a:sym typeface="Imperial Scrip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776" name="Google Shape;1776;p11"/>
          <p:cNvSpPr txBox="1"/>
          <p:nvPr>
            <p:ph idx="2" type="subTitle"/>
          </p:nvPr>
        </p:nvSpPr>
        <p:spPr>
          <a:xfrm>
            <a:off x="2775377" y="2544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latin typeface="Imperial Script"/>
                <a:ea typeface="Imperial Script"/>
                <a:cs typeface="Imperial Script"/>
                <a:sym typeface="Imperial Scrip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777" name="Google Shape;1777;p11"/>
          <p:cNvSpPr txBox="1"/>
          <p:nvPr>
            <p:ph idx="3" type="subTitle"/>
          </p:nvPr>
        </p:nvSpPr>
        <p:spPr>
          <a:xfrm>
            <a:off x="5135153" y="2544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latin typeface="Imperial Script"/>
                <a:ea typeface="Imperial Script"/>
                <a:cs typeface="Imperial Script"/>
                <a:sym typeface="Imperial Scrip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778" name="Google Shape;1778;p11"/>
          <p:cNvSpPr txBox="1"/>
          <p:nvPr>
            <p:ph idx="4" type="subTitle"/>
          </p:nvPr>
        </p:nvSpPr>
        <p:spPr>
          <a:xfrm>
            <a:off x="7494930" y="2544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latin typeface="Imperial Script"/>
                <a:ea typeface="Imperial Script"/>
                <a:cs typeface="Imperial Script"/>
                <a:sym typeface="Imperial Scrip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779" name="Google Shape;1779;p11"/>
          <p:cNvSpPr txBox="1"/>
          <p:nvPr>
            <p:ph idx="5" type="subTitle"/>
          </p:nvPr>
        </p:nvSpPr>
        <p:spPr>
          <a:xfrm>
            <a:off x="9854707" y="2544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000">
                <a:solidFill>
                  <a:schemeClr val="accent2"/>
                </a:solidFill>
                <a:latin typeface="Imperial Script"/>
                <a:ea typeface="Imperial Script"/>
                <a:cs typeface="Imperial Script"/>
                <a:sym typeface="Imperial Scrip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780" name="Google Shape;1780;p11"/>
          <p:cNvSpPr txBox="1"/>
          <p:nvPr>
            <p:ph type="title"/>
          </p:nvPr>
        </p:nvSpPr>
        <p:spPr>
          <a:xfrm>
            <a:off x="415600" y="14315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81" name="Google Shape;1781;p11"/>
          <p:cNvSpPr txBox="1"/>
          <p:nvPr>
            <p:ph idx="6" type="body"/>
          </p:nvPr>
        </p:nvSpPr>
        <p:spPr>
          <a:xfrm>
            <a:off x="415600" y="3619625"/>
            <a:ext cx="1997700" cy="17907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782" name="Google Shape;1782;p11"/>
          <p:cNvSpPr txBox="1"/>
          <p:nvPr>
            <p:ph idx="7" type="body"/>
          </p:nvPr>
        </p:nvSpPr>
        <p:spPr>
          <a:xfrm>
            <a:off x="2775375" y="3619625"/>
            <a:ext cx="1997700" cy="1790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83" name="Google Shape;1783;p11"/>
          <p:cNvSpPr txBox="1"/>
          <p:nvPr>
            <p:ph idx="8" type="body"/>
          </p:nvPr>
        </p:nvSpPr>
        <p:spPr>
          <a:xfrm>
            <a:off x="5135150" y="3619625"/>
            <a:ext cx="1997700" cy="1790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84" name="Google Shape;1784;p11"/>
          <p:cNvSpPr txBox="1"/>
          <p:nvPr>
            <p:ph idx="9" type="body"/>
          </p:nvPr>
        </p:nvSpPr>
        <p:spPr>
          <a:xfrm>
            <a:off x="7494925" y="3619625"/>
            <a:ext cx="1997700" cy="1790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85" name="Google Shape;1785;p11"/>
          <p:cNvSpPr txBox="1"/>
          <p:nvPr>
            <p:ph idx="13" type="body"/>
          </p:nvPr>
        </p:nvSpPr>
        <p:spPr>
          <a:xfrm>
            <a:off x="9854700" y="3619625"/>
            <a:ext cx="1997700" cy="1790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86" name="Google Shape;1786;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787" name="Shape 1787"/>
        <p:cNvGrpSpPr/>
        <p:nvPr/>
      </p:nvGrpSpPr>
      <p:grpSpPr>
        <a:xfrm>
          <a:off x="0" y="0"/>
          <a:ext cx="0" cy="0"/>
          <a:chOff x="0" y="0"/>
          <a:chExt cx="0" cy="0"/>
        </a:xfrm>
      </p:grpSpPr>
      <p:grpSp>
        <p:nvGrpSpPr>
          <p:cNvPr id="1788" name="Google Shape;1788;p12"/>
          <p:cNvGrpSpPr/>
          <p:nvPr/>
        </p:nvGrpSpPr>
        <p:grpSpPr>
          <a:xfrm rot="5594903">
            <a:off x="4566409" y="4465383"/>
            <a:ext cx="2299062" cy="3316233"/>
            <a:chOff x="6449535" y="1607148"/>
            <a:chExt cx="1467064" cy="2116135"/>
          </a:xfrm>
        </p:grpSpPr>
        <p:sp>
          <p:nvSpPr>
            <p:cNvPr id="1789" name="Google Shape;1789;p12"/>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0" name="Google Shape;1790;p12"/>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1" name="Google Shape;1791;p12"/>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12"/>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3" name="Google Shape;1793;p12"/>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12"/>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5" name="Google Shape;1795;p12"/>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6" name="Google Shape;1796;p12"/>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7" name="Google Shape;1797;p12"/>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12"/>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99" name="Google Shape;1799;p12"/>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00" name="Google Shape;1800;p12"/>
          <p:cNvGrpSpPr/>
          <p:nvPr/>
        </p:nvGrpSpPr>
        <p:grpSpPr>
          <a:xfrm rot="8784863">
            <a:off x="4204717" y="-1285822"/>
            <a:ext cx="2299056" cy="3316224"/>
            <a:chOff x="6449535" y="1607148"/>
            <a:chExt cx="1467064" cy="2116135"/>
          </a:xfrm>
        </p:grpSpPr>
        <p:sp>
          <p:nvSpPr>
            <p:cNvPr id="1801" name="Google Shape;1801;p12"/>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2" name="Google Shape;1802;p12"/>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12"/>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12"/>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12"/>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12"/>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12"/>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12"/>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12"/>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12"/>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11" name="Google Shape;1811;p12"/>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12" name="Google Shape;1812;p12"/>
          <p:cNvGrpSpPr/>
          <p:nvPr/>
        </p:nvGrpSpPr>
        <p:grpSpPr>
          <a:xfrm>
            <a:off x="-646562" y="-559210"/>
            <a:ext cx="5380177" cy="3077725"/>
            <a:chOff x="4283625" y="2964793"/>
            <a:chExt cx="3433206" cy="1963962"/>
          </a:xfrm>
        </p:grpSpPr>
        <p:sp>
          <p:nvSpPr>
            <p:cNvPr id="1813" name="Google Shape;1813;p12"/>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4" name="Google Shape;1814;p12"/>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5" name="Google Shape;1815;p12"/>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6" name="Google Shape;1816;p12"/>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12"/>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12"/>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12"/>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12"/>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12"/>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12"/>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23" name="Google Shape;1823;p12"/>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12"/>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25" name="Google Shape;1825;p12"/>
          <p:cNvGrpSpPr/>
          <p:nvPr/>
        </p:nvGrpSpPr>
        <p:grpSpPr>
          <a:xfrm rot="-406332">
            <a:off x="6713895" y="4642212"/>
            <a:ext cx="5380294" cy="3077792"/>
            <a:chOff x="4283625" y="2964793"/>
            <a:chExt cx="3433206" cy="1963962"/>
          </a:xfrm>
        </p:grpSpPr>
        <p:sp>
          <p:nvSpPr>
            <p:cNvPr id="1826" name="Google Shape;1826;p12"/>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12"/>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12"/>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12"/>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12"/>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12"/>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12"/>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12"/>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12"/>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12"/>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6" name="Google Shape;1836;p12"/>
          <p:cNvGrpSpPr/>
          <p:nvPr/>
        </p:nvGrpSpPr>
        <p:grpSpPr>
          <a:xfrm>
            <a:off x="7576151" y="-1644927"/>
            <a:ext cx="5375407" cy="3281559"/>
            <a:chOff x="4833902" y="-1047015"/>
            <a:chExt cx="3430162" cy="2094033"/>
          </a:xfrm>
        </p:grpSpPr>
        <p:sp>
          <p:nvSpPr>
            <p:cNvPr id="1837" name="Google Shape;1837;p12"/>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12"/>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12"/>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12"/>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12"/>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12"/>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12"/>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12"/>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5" name="Google Shape;1845;p12"/>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12"/>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7" name="Google Shape;1847;p12"/>
          <p:cNvGrpSpPr/>
          <p:nvPr/>
        </p:nvGrpSpPr>
        <p:grpSpPr>
          <a:xfrm>
            <a:off x="7086345" y="-2238676"/>
            <a:ext cx="764720" cy="3436887"/>
            <a:chOff x="4521344" y="-1425899"/>
            <a:chExt cx="487984" cy="2193151"/>
          </a:xfrm>
        </p:grpSpPr>
        <p:sp>
          <p:nvSpPr>
            <p:cNvPr id="1848" name="Google Shape;1848;p12"/>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12"/>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0" name="Google Shape;1850;p12"/>
          <p:cNvGrpSpPr/>
          <p:nvPr/>
        </p:nvGrpSpPr>
        <p:grpSpPr>
          <a:xfrm>
            <a:off x="1101932" y="-2436720"/>
            <a:ext cx="1056200" cy="3137917"/>
            <a:chOff x="702564" y="-1552275"/>
            <a:chExt cx="673984" cy="2002372"/>
          </a:xfrm>
        </p:grpSpPr>
        <p:sp>
          <p:nvSpPr>
            <p:cNvPr id="1851" name="Google Shape;1851;p12"/>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12"/>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3" name="Google Shape;1853;p12"/>
          <p:cNvGrpSpPr/>
          <p:nvPr/>
        </p:nvGrpSpPr>
        <p:grpSpPr>
          <a:xfrm>
            <a:off x="944" y="-1483692"/>
            <a:ext cx="2493775" cy="2163613"/>
            <a:chOff x="0" y="-944127"/>
            <a:chExt cx="1591331" cy="1380648"/>
          </a:xfrm>
        </p:grpSpPr>
        <p:sp>
          <p:nvSpPr>
            <p:cNvPr id="1854" name="Google Shape;1854;p12"/>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12"/>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6" name="Google Shape;1856;p12"/>
          <p:cNvGrpSpPr/>
          <p:nvPr/>
        </p:nvGrpSpPr>
        <p:grpSpPr>
          <a:xfrm>
            <a:off x="598047" y="2288653"/>
            <a:ext cx="3094660" cy="5333457"/>
            <a:chOff x="381024" y="1463087"/>
            <a:chExt cx="1974769" cy="3403393"/>
          </a:xfrm>
        </p:grpSpPr>
        <p:sp>
          <p:nvSpPr>
            <p:cNvPr id="1857" name="Google Shape;1857;p12"/>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12"/>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12"/>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12"/>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12"/>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12"/>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12"/>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12"/>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5" name="Google Shape;1865;p12"/>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12"/>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7" name="Google Shape;1867;p12"/>
          <p:cNvGrpSpPr/>
          <p:nvPr/>
        </p:nvGrpSpPr>
        <p:grpSpPr>
          <a:xfrm>
            <a:off x="10108012" y="2514412"/>
            <a:ext cx="2299036" cy="3316195"/>
            <a:chOff x="6449535" y="1607148"/>
            <a:chExt cx="1467064" cy="2116135"/>
          </a:xfrm>
        </p:grpSpPr>
        <p:sp>
          <p:nvSpPr>
            <p:cNvPr id="1868" name="Google Shape;1868;p12"/>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12"/>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12"/>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12"/>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12"/>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3" name="Google Shape;1873;p12"/>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4" name="Google Shape;1874;p12"/>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12"/>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12"/>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7" name="Google Shape;1877;p12"/>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8" name="Google Shape;1878;p12"/>
          <p:cNvGrpSpPr/>
          <p:nvPr/>
        </p:nvGrpSpPr>
        <p:grpSpPr>
          <a:xfrm>
            <a:off x="203524" y="1797547"/>
            <a:ext cx="2655943" cy="2449995"/>
            <a:chOff x="203524" y="1797547"/>
            <a:chExt cx="2655943" cy="2449995"/>
          </a:xfrm>
        </p:grpSpPr>
        <p:sp>
          <p:nvSpPr>
            <p:cNvPr id="1879" name="Google Shape;1879;p12"/>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12"/>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81" name="Google Shape;1881;p12"/>
            <p:cNvGrpSpPr/>
            <p:nvPr/>
          </p:nvGrpSpPr>
          <p:grpSpPr>
            <a:xfrm>
              <a:off x="203524" y="1797547"/>
              <a:ext cx="2655943" cy="2449995"/>
              <a:chOff x="129271" y="1149701"/>
              <a:chExt cx="1694814" cy="1563394"/>
            </a:xfrm>
          </p:grpSpPr>
          <p:sp>
            <p:nvSpPr>
              <p:cNvPr id="1882" name="Google Shape;1882;p12"/>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12"/>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4" name="Google Shape;1884;p12"/>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12"/>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6" name="Google Shape;1886;p12"/>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7" name="Google Shape;1887;p12"/>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12"/>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9" name="Google Shape;1889;p12"/>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90" name="Google Shape;1890;p12"/>
              <p:cNvGrpSpPr/>
              <p:nvPr/>
            </p:nvGrpSpPr>
            <p:grpSpPr>
              <a:xfrm>
                <a:off x="279674" y="2510816"/>
                <a:ext cx="202699" cy="202279"/>
                <a:chOff x="279674" y="2510816"/>
                <a:chExt cx="202699" cy="202279"/>
              </a:xfrm>
            </p:grpSpPr>
            <p:sp>
              <p:nvSpPr>
                <p:cNvPr id="1891" name="Google Shape;1891;p12"/>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2" name="Google Shape;1892;p12"/>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3" name="Google Shape;1893;p12"/>
              <p:cNvGrpSpPr/>
              <p:nvPr/>
            </p:nvGrpSpPr>
            <p:grpSpPr>
              <a:xfrm>
                <a:off x="302613" y="1912214"/>
                <a:ext cx="202699" cy="202278"/>
                <a:chOff x="302613" y="1912214"/>
                <a:chExt cx="202699" cy="202278"/>
              </a:xfrm>
            </p:grpSpPr>
            <p:sp>
              <p:nvSpPr>
                <p:cNvPr id="1894" name="Google Shape;1894;p12"/>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12"/>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6" name="Google Shape;1896;p12"/>
              <p:cNvGrpSpPr/>
              <p:nvPr/>
            </p:nvGrpSpPr>
            <p:grpSpPr>
              <a:xfrm>
                <a:off x="476752" y="1506009"/>
                <a:ext cx="202698" cy="202278"/>
                <a:chOff x="476752" y="1506009"/>
                <a:chExt cx="202698" cy="202278"/>
              </a:xfrm>
            </p:grpSpPr>
            <p:sp>
              <p:nvSpPr>
                <p:cNvPr id="1897" name="Google Shape;1897;p12"/>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8" name="Google Shape;1898;p12"/>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9" name="Google Shape;1899;p12"/>
              <p:cNvGrpSpPr/>
              <p:nvPr/>
            </p:nvGrpSpPr>
            <p:grpSpPr>
              <a:xfrm>
                <a:off x="586578" y="2074669"/>
                <a:ext cx="202699" cy="202279"/>
                <a:chOff x="586578" y="2074669"/>
                <a:chExt cx="202699" cy="202279"/>
              </a:xfrm>
            </p:grpSpPr>
            <p:sp>
              <p:nvSpPr>
                <p:cNvPr id="1900" name="Google Shape;1900;p12"/>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1" name="Google Shape;1901;p12"/>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2" name="Google Shape;1902;p12"/>
              <p:cNvGrpSpPr/>
              <p:nvPr/>
            </p:nvGrpSpPr>
            <p:grpSpPr>
              <a:xfrm>
                <a:off x="795668" y="2062021"/>
                <a:ext cx="202696" cy="202279"/>
                <a:chOff x="795668" y="2062021"/>
                <a:chExt cx="202696" cy="202279"/>
              </a:xfrm>
            </p:grpSpPr>
            <p:sp>
              <p:nvSpPr>
                <p:cNvPr id="1903" name="Google Shape;1903;p12"/>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12"/>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5" name="Google Shape;1905;p12"/>
              <p:cNvGrpSpPr/>
              <p:nvPr/>
            </p:nvGrpSpPr>
            <p:grpSpPr>
              <a:xfrm>
                <a:off x="1016374" y="1751246"/>
                <a:ext cx="202696" cy="202279"/>
                <a:chOff x="1016374" y="1751246"/>
                <a:chExt cx="202696" cy="202279"/>
              </a:xfrm>
            </p:grpSpPr>
            <p:sp>
              <p:nvSpPr>
                <p:cNvPr id="1906" name="Google Shape;1906;p12"/>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12"/>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8" name="Google Shape;1908;p12"/>
              <p:cNvGrpSpPr/>
              <p:nvPr/>
            </p:nvGrpSpPr>
            <p:grpSpPr>
              <a:xfrm>
                <a:off x="129271" y="2207395"/>
                <a:ext cx="202698" cy="202279"/>
                <a:chOff x="129271" y="2207395"/>
                <a:chExt cx="202698" cy="202279"/>
              </a:xfrm>
            </p:grpSpPr>
            <p:sp>
              <p:nvSpPr>
                <p:cNvPr id="1909" name="Google Shape;1909;p12"/>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12"/>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1" name="Google Shape;1911;p12"/>
              <p:cNvGrpSpPr/>
              <p:nvPr/>
            </p:nvGrpSpPr>
            <p:grpSpPr>
              <a:xfrm>
                <a:off x="372024" y="2308537"/>
                <a:ext cx="202698" cy="202280"/>
                <a:chOff x="372024" y="2308537"/>
                <a:chExt cx="202698" cy="202280"/>
              </a:xfrm>
            </p:grpSpPr>
            <p:sp>
              <p:nvSpPr>
                <p:cNvPr id="1912" name="Google Shape;1912;p12"/>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12"/>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4" name="Google Shape;1914;p12"/>
              <p:cNvGrpSpPr/>
              <p:nvPr/>
            </p:nvGrpSpPr>
            <p:grpSpPr>
              <a:xfrm>
                <a:off x="1246109" y="1881687"/>
                <a:ext cx="202699" cy="202280"/>
                <a:chOff x="1246109" y="1881687"/>
                <a:chExt cx="202699" cy="202280"/>
              </a:xfrm>
            </p:grpSpPr>
            <p:sp>
              <p:nvSpPr>
                <p:cNvPr id="1915" name="Google Shape;1915;p12"/>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12"/>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917" name="Google Shape;1917;p12"/>
          <p:cNvGrpSpPr/>
          <p:nvPr/>
        </p:nvGrpSpPr>
        <p:grpSpPr>
          <a:xfrm>
            <a:off x="8213755" y="-225391"/>
            <a:ext cx="1638069" cy="1642578"/>
            <a:chOff x="9456502" y="167031"/>
            <a:chExt cx="2277626" cy="2283896"/>
          </a:xfrm>
        </p:grpSpPr>
        <p:sp>
          <p:nvSpPr>
            <p:cNvPr id="1918" name="Google Shape;1918;p12"/>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2"/>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0" name="Google Shape;1920;p12"/>
          <p:cNvGrpSpPr/>
          <p:nvPr/>
        </p:nvGrpSpPr>
        <p:grpSpPr>
          <a:xfrm>
            <a:off x="2362989" y="5568660"/>
            <a:ext cx="1972722" cy="2047497"/>
            <a:chOff x="2362989" y="5568660"/>
            <a:chExt cx="1972722" cy="2047497"/>
          </a:xfrm>
        </p:grpSpPr>
        <p:sp>
          <p:nvSpPr>
            <p:cNvPr id="1921" name="Google Shape;1921;p12"/>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12"/>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3" name="Google Shape;1923;p12"/>
          <p:cNvGrpSpPr/>
          <p:nvPr/>
        </p:nvGrpSpPr>
        <p:grpSpPr>
          <a:xfrm>
            <a:off x="1125238" y="1500590"/>
            <a:ext cx="908255" cy="883927"/>
            <a:chOff x="717436" y="960207"/>
            <a:chExt cx="579577" cy="564053"/>
          </a:xfrm>
        </p:grpSpPr>
        <p:sp>
          <p:nvSpPr>
            <p:cNvPr id="1924" name="Google Shape;1924;p12"/>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12"/>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6" name="Google Shape;1926;p12"/>
          <p:cNvGrpSpPr/>
          <p:nvPr/>
        </p:nvGrpSpPr>
        <p:grpSpPr>
          <a:xfrm>
            <a:off x="-92084" y="1408754"/>
            <a:ext cx="801711" cy="794465"/>
            <a:chOff x="-59363" y="901604"/>
            <a:chExt cx="511589" cy="506965"/>
          </a:xfrm>
        </p:grpSpPr>
        <p:sp>
          <p:nvSpPr>
            <p:cNvPr id="1927" name="Google Shape;1927;p12"/>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12"/>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9" name="Google Shape;1929;p12"/>
          <p:cNvGrpSpPr/>
          <p:nvPr/>
        </p:nvGrpSpPr>
        <p:grpSpPr>
          <a:xfrm>
            <a:off x="2158135" y="701196"/>
            <a:ext cx="1534785" cy="1538323"/>
            <a:chOff x="1376550" y="450096"/>
            <a:chExt cx="979379" cy="981637"/>
          </a:xfrm>
        </p:grpSpPr>
        <p:sp>
          <p:nvSpPr>
            <p:cNvPr id="1930" name="Google Shape;1930;p12"/>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12"/>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2" name="Google Shape;1932;p12"/>
          <p:cNvGrpSpPr/>
          <p:nvPr/>
        </p:nvGrpSpPr>
        <p:grpSpPr>
          <a:xfrm>
            <a:off x="7576076" y="5791094"/>
            <a:ext cx="1292608" cy="1262251"/>
            <a:chOff x="7576076" y="5791094"/>
            <a:chExt cx="1292608" cy="1262251"/>
          </a:xfrm>
        </p:grpSpPr>
        <p:sp>
          <p:nvSpPr>
            <p:cNvPr id="1933" name="Google Shape;1933;p12"/>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12"/>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12"/>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12"/>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12"/>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12"/>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9" name="Google Shape;1939;p12"/>
          <p:cNvGrpSpPr/>
          <p:nvPr/>
        </p:nvGrpSpPr>
        <p:grpSpPr>
          <a:xfrm rot="1234798">
            <a:off x="291576" y="5633781"/>
            <a:ext cx="1056222" cy="1027931"/>
            <a:chOff x="717436" y="960207"/>
            <a:chExt cx="579577" cy="564053"/>
          </a:xfrm>
        </p:grpSpPr>
        <p:sp>
          <p:nvSpPr>
            <p:cNvPr id="1940" name="Google Shape;1940;p12"/>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12"/>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2" name="Google Shape;1942;p12"/>
          <p:cNvGrpSpPr/>
          <p:nvPr/>
        </p:nvGrpSpPr>
        <p:grpSpPr>
          <a:xfrm>
            <a:off x="-457325" y="4290690"/>
            <a:ext cx="1149576" cy="1351958"/>
            <a:chOff x="-457325" y="4290690"/>
            <a:chExt cx="1149576" cy="1351958"/>
          </a:xfrm>
        </p:grpSpPr>
        <p:sp>
          <p:nvSpPr>
            <p:cNvPr id="1943" name="Google Shape;1943;p12"/>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12"/>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5" name="Google Shape;1945;p12"/>
          <p:cNvGrpSpPr/>
          <p:nvPr/>
        </p:nvGrpSpPr>
        <p:grpSpPr>
          <a:xfrm>
            <a:off x="-117566" y="6614379"/>
            <a:ext cx="2480578" cy="644837"/>
            <a:chOff x="-75624" y="4223423"/>
            <a:chExt cx="1582910" cy="411484"/>
          </a:xfrm>
        </p:grpSpPr>
        <p:sp>
          <p:nvSpPr>
            <p:cNvPr id="1946" name="Google Shape;1946;p12"/>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7" name="Google Shape;1947;p12"/>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8" name="Google Shape;1948;p12"/>
          <p:cNvGrpSpPr/>
          <p:nvPr/>
        </p:nvGrpSpPr>
        <p:grpSpPr>
          <a:xfrm>
            <a:off x="11220586" y="1731154"/>
            <a:ext cx="1186463" cy="1168222"/>
            <a:chOff x="11229486" y="1358579"/>
            <a:chExt cx="1186463" cy="1168222"/>
          </a:xfrm>
        </p:grpSpPr>
        <p:sp>
          <p:nvSpPr>
            <p:cNvPr id="1949" name="Google Shape;1949;p12"/>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12"/>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1" name="Google Shape;1951;p12"/>
          <p:cNvGrpSpPr/>
          <p:nvPr/>
        </p:nvGrpSpPr>
        <p:grpSpPr>
          <a:xfrm>
            <a:off x="9421873" y="2445943"/>
            <a:ext cx="1173402" cy="1158470"/>
            <a:chOff x="9421873" y="2445943"/>
            <a:chExt cx="1173402" cy="1158470"/>
          </a:xfrm>
        </p:grpSpPr>
        <p:sp>
          <p:nvSpPr>
            <p:cNvPr id="1952" name="Google Shape;1952;p12"/>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12"/>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picture frame&#10;&#10;Description automatically generated" id="1954" name="Google Shape;1954;p12"/>
          <p:cNvPicPr preferRelativeResize="0"/>
          <p:nvPr/>
        </p:nvPicPr>
        <p:blipFill rotWithShape="1">
          <a:blip r:embed="rId2">
            <a:alphaModFix/>
          </a:blip>
          <a:srcRect b="0" l="0" r="0" t="0"/>
          <a:stretch/>
        </p:blipFill>
        <p:spPr>
          <a:xfrm>
            <a:off x="-388750" y="1007600"/>
            <a:ext cx="12969500" cy="4842799"/>
          </a:xfrm>
          <a:prstGeom prst="rect">
            <a:avLst/>
          </a:prstGeom>
          <a:noFill/>
          <a:ln>
            <a:noFill/>
          </a:ln>
        </p:spPr>
      </p:pic>
      <p:sp>
        <p:nvSpPr>
          <p:cNvPr id="1955" name="Google Shape;1955;p12"/>
          <p:cNvSpPr/>
          <p:nvPr/>
        </p:nvSpPr>
        <p:spPr>
          <a:xfrm rot="5400000">
            <a:off x="4087650" y="-2709630"/>
            <a:ext cx="40368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1956" name="Google Shape;1956;p12"/>
          <p:cNvSpPr/>
          <p:nvPr/>
        </p:nvSpPr>
        <p:spPr>
          <a:xfrm rot="5400000">
            <a:off x="4254600" y="-2548643"/>
            <a:ext cx="36561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1957" name="Google Shape;1957;p12"/>
          <p:cNvGrpSpPr/>
          <p:nvPr/>
        </p:nvGrpSpPr>
        <p:grpSpPr>
          <a:xfrm rot="189855">
            <a:off x="10140636" y="-245364"/>
            <a:ext cx="2656008" cy="2450055"/>
            <a:chOff x="203524" y="1797547"/>
            <a:chExt cx="2655943" cy="2449995"/>
          </a:xfrm>
        </p:grpSpPr>
        <p:sp>
          <p:nvSpPr>
            <p:cNvPr id="1958" name="Google Shape;1958;p12"/>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12"/>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60" name="Google Shape;1960;p12"/>
            <p:cNvGrpSpPr/>
            <p:nvPr/>
          </p:nvGrpSpPr>
          <p:grpSpPr>
            <a:xfrm>
              <a:off x="203524" y="1797547"/>
              <a:ext cx="2655943" cy="2449995"/>
              <a:chOff x="129271" y="1149701"/>
              <a:chExt cx="1694814" cy="1563394"/>
            </a:xfrm>
          </p:grpSpPr>
          <p:sp>
            <p:nvSpPr>
              <p:cNvPr id="1961" name="Google Shape;1961;p12"/>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12"/>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12"/>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12"/>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12"/>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12"/>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12"/>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12"/>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69" name="Google Shape;1969;p12"/>
              <p:cNvGrpSpPr/>
              <p:nvPr/>
            </p:nvGrpSpPr>
            <p:grpSpPr>
              <a:xfrm>
                <a:off x="279674" y="2510816"/>
                <a:ext cx="202699" cy="202279"/>
                <a:chOff x="279674" y="2510816"/>
                <a:chExt cx="202699" cy="202279"/>
              </a:xfrm>
            </p:grpSpPr>
            <p:sp>
              <p:nvSpPr>
                <p:cNvPr id="1970" name="Google Shape;1970;p12"/>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1" name="Google Shape;1971;p12"/>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2" name="Google Shape;1972;p12"/>
              <p:cNvGrpSpPr/>
              <p:nvPr/>
            </p:nvGrpSpPr>
            <p:grpSpPr>
              <a:xfrm>
                <a:off x="302613" y="1912214"/>
                <a:ext cx="202699" cy="202278"/>
                <a:chOff x="302613" y="1912214"/>
                <a:chExt cx="202699" cy="202278"/>
              </a:xfrm>
            </p:grpSpPr>
            <p:sp>
              <p:nvSpPr>
                <p:cNvPr id="1973" name="Google Shape;1973;p12"/>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12"/>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5" name="Google Shape;1975;p12"/>
              <p:cNvGrpSpPr/>
              <p:nvPr/>
            </p:nvGrpSpPr>
            <p:grpSpPr>
              <a:xfrm>
                <a:off x="476752" y="1506009"/>
                <a:ext cx="202698" cy="202278"/>
                <a:chOff x="476752" y="1506009"/>
                <a:chExt cx="202698" cy="202278"/>
              </a:xfrm>
            </p:grpSpPr>
            <p:sp>
              <p:nvSpPr>
                <p:cNvPr id="1976" name="Google Shape;1976;p12"/>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7" name="Google Shape;1977;p12"/>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8" name="Google Shape;1978;p12"/>
              <p:cNvGrpSpPr/>
              <p:nvPr/>
            </p:nvGrpSpPr>
            <p:grpSpPr>
              <a:xfrm>
                <a:off x="586578" y="2074669"/>
                <a:ext cx="202699" cy="202279"/>
                <a:chOff x="586578" y="2074669"/>
                <a:chExt cx="202699" cy="202279"/>
              </a:xfrm>
            </p:grpSpPr>
            <p:sp>
              <p:nvSpPr>
                <p:cNvPr id="1979" name="Google Shape;1979;p12"/>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0" name="Google Shape;1980;p12"/>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1" name="Google Shape;1981;p12"/>
              <p:cNvGrpSpPr/>
              <p:nvPr/>
            </p:nvGrpSpPr>
            <p:grpSpPr>
              <a:xfrm>
                <a:off x="795668" y="2062021"/>
                <a:ext cx="202696" cy="202279"/>
                <a:chOff x="795668" y="2062021"/>
                <a:chExt cx="202696" cy="202279"/>
              </a:xfrm>
            </p:grpSpPr>
            <p:sp>
              <p:nvSpPr>
                <p:cNvPr id="1982" name="Google Shape;1982;p12"/>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12"/>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4" name="Google Shape;1984;p12"/>
              <p:cNvGrpSpPr/>
              <p:nvPr/>
            </p:nvGrpSpPr>
            <p:grpSpPr>
              <a:xfrm>
                <a:off x="1016374" y="1751246"/>
                <a:ext cx="202696" cy="202279"/>
                <a:chOff x="1016374" y="1751246"/>
                <a:chExt cx="202696" cy="202279"/>
              </a:xfrm>
            </p:grpSpPr>
            <p:sp>
              <p:nvSpPr>
                <p:cNvPr id="1985" name="Google Shape;1985;p12"/>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6" name="Google Shape;1986;p12"/>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7" name="Google Shape;1987;p12"/>
              <p:cNvGrpSpPr/>
              <p:nvPr/>
            </p:nvGrpSpPr>
            <p:grpSpPr>
              <a:xfrm>
                <a:off x="129271" y="2207395"/>
                <a:ext cx="202698" cy="202279"/>
                <a:chOff x="129271" y="2207395"/>
                <a:chExt cx="202698" cy="202279"/>
              </a:xfrm>
            </p:grpSpPr>
            <p:sp>
              <p:nvSpPr>
                <p:cNvPr id="1988" name="Google Shape;1988;p12"/>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9" name="Google Shape;1989;p12"/>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0" name="Google Shape;1990;p12"/>
              <p:cNvGrpSpPr/>
              <p:nvPr/>
            </p:nvGrpSpPr>
            <p:grpSpPr>
              <a:xfrm>
                <a:off x="372024" y="2308537"/>
                <a:ext cx="202698" cy="202280"/>
                <a:chOff x="372024" y="2308537"/>
                <a:chExt cx="202698" cy="202280"/>
              </a:xfrm>
            </p:grpSpPr>
            <p:sp>
              <p:nvSpPr>
                <p:cNvPr id="1991" name="Google Shape;1991;p12"/>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2" name="Google Shape;1992;p12"/>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3" name="Google Shape;1993;p12"/>
              <p:cNvGrpSpPr/>
              <p:nvPr/>
            </p:nvGrpSpPr>
            <p:grpSpPr>
              <a:xfrm>
                <a:off x="1246109" y="1881687"/>
                <a:ext cx="202699" cy="202280"/>
                <a:chOff x="1246109" y="1881687"/>
                <a:chExt cx="202699" cy="202280"/>
              </a:xfrm>
            </p:grpSpPr>
            <p:sp>
              <p:nvSpPr>
                <p:cNvPr id="1994" name="Google Shape;1994;p12"/>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5" name="Google Shape;1995;p12"/>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996" name="Google Shape;1996;p12"/>
          <p:cNvSpPr txBox="1"/>
          <p:nvPr>
            <p:ph type="title"/>
          </p:nvPr>
        </p:nvSpPr>
        <p:spPr>
          <a:xfrm>
            <a:off x="762125" y="2068850"/>
            <a:ext cx="5581500" cy="12642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97" name="Google Shape;1997;p12"/>
          <p:cNvSpPr txBox="1"/>
          <p:nvPr>
            <p:ph idx="1" type="body"/>
          </p:nvPr>
        </p:nvSpPr>
        <p:spPr>
          <a:xfrm>
            <a:off x="762225" y="3374300"/>
            <a:ext cx="5581500" cy="12642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998" name="Shape 1998"/>
        <p:cNvGrpSpPr/>
        <p:nvPr/>
      </p:nvGrpSpPr>
      <p:grpSpPr>
        <a:xfrm>
          <a:off x="0" y="0"/>
          <a:ext cx="0" cy="0"/>
          <a:chOff x="0" y="0"/>
          <a:chExt cx="0" cy="0"/>
        </a:xfrm>
      </p:grpSpPr>
      <p:grpSp>
        <p:nvGrpSpPr>
          <p:cNvPr id="1999" name="Google Shape;1999;p13"/>
          <p:cNvGrpSpPr/>
          <p:nvPr/>
        </p:nvGrpSpPr>
        <p:grpSpPr>
          <a:xfrm rot="5594903">
            <a:off x="4033009" y="4465383"/>
            <a:ext cx="2299062" cy="3316233"/>
            <a:chOff x="6449535" y="1607148"/>
            <a:chExt cx="1467064" cy="2116135"/>
          </a:xfrm>
        </p:grpSpPr>
        <p:sp>
          <p:nvSpPr>
            <p:cNvPr id="2000" name="Google Shape;2000;p13"/>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1" name="Google Shape;2001;p13"/>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2" name="Google Shape;2002;p13"/>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3" name="Google Shape;2003;p13"/>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4" name="Google Shape;2004;p13"/>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5" name="Google Shape;2005;p13"/>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6" name="Google Shape;2006;p13"/>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7" name="Google Shape;2007;p13"/>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8" name="Google Shape;2008;p13"/>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9" name="Google Shape;2009;p13"/>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10" name="Google Shape;2010;p13"/>
          <p:cNvSpPr/>
          <p:nvPr/>
        </p:nvSpPr>
        <p:spPr>
          <a:xfrm>
            <a:off x="621381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1" name="Google Shape;2011;p13"/>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12" name="Google Shape;2012;p13"/>
          <p:cNvGrpSpPr/>
          <p:nvPr/>
        </p:nvGrpSpPr>
        <p:grpSpPr>
          <a:xfrm>
            <a:off x="-1265587" y="-646035"/>
            <a:ext cx="5380177" cy="3077725"/>
            <a:chOff x="4283625" y="2964793"/>
            <a:chExt cx="3433206" cy="1963962"/>
          </a:xfrm>
        </p:grpSpPr>
        <p:sp>
          <p:nvSpPr>
            <p:cNvPr id="2013" name="Google Shape;2013;p13"/>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4" name="Google Shape;2014;p13"/>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5" name="Google Shape;2015;p13"/>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13"/>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13"/>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8" name="Google Shape;2018;p13"/>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9" name="Google Shape;2019;p13"/>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0" name="Google Shape;2020;p13"/>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13"/>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2" name="Google Shape;2022;p13"/>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23" name="Google Shape;2023;p13"/>
          <p:cNvSpPr/>
          <p:nvPr/>
        </p:nvSpPr>
        <p:spPr>
          <a:xfrm>
            <a:off x="9613259" y="-39231"/>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13"/>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25" name="Google Shape;2025;p13"/>
          <p:cNvGrpSpPr/>
          <p:nvPr/>
        </p:nvGrpSpPr>
        <p:grpSpPr>
          <a:xfrm rot="386468">
            <a:off x="7697169" y="-858939"/>
            <a:ext cx="5375380" cy="3281542"/>
            <a:chOff x="4833902" y="-1047015"/>
            <a:chExt cx="3430162" cy="2094033"/>
          </a:xfrm>
        </p:grpSpPr>
        <p:sp>
          <p:nvSpPr>
            <p:cNvPr id="2026" name="Google Shape;2026;p13"/>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13"/>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8" name="Google Shape;2028;p13"/>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9" name="Google Shape;2029;p13"/>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13"/>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13"/>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13"/>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3" name="Google Shape;2033;p13"/>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4" name="Google Shape;2034;p13"/>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5" name="Google Shape;2035;p13"/>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6" name="Google Shape;2036;p13"/>
          <p:cNvGrpSpPr/>
          <p:nvPr/>
        </p:nvGrpSpPr>
        <p:grpSpPr>
          <a:xfrm rot="-7071316">
            <a:off x="-122785" y="2802985"/>
            <a:ext cx="3094613" cy="5333375"/>
            <a:chOff x="381024" y="1463087"/>
            <a:chExt cx="1974769" cy="3403393"/>
          </a:xfrm>
        </p:grpSpPr>
        <p:sp>
          <p:nvSpPr>
            <p:cNvPr id="2037" name="Google Shape;2037;p13"/>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13"/>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9" name="Google Shape;2039;p13"/>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0" name="Google Shape;2040;p13"/>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13"/>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13"/>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13"/>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13"/>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13"/>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13"/>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47" name="Google Shape;2047;p13"/>
          <p:cNvGrpSpPr/>
          <p:nvPr/>
        </p:nvGrpSpPr>
        <p:grpSpPr>
          <a:xfrm>
            <a:off x="10334962" y="2596862"/>
            <a:ext cx="2299036" cy="3316195"/>
            <a:chOff x="6449535" y="1607148"/>
            <a:chExt cx="1467064" cy="2116135"/>
          </a:xfrm>
        </p:grpSpPr>
        <p:sp>
          <p:nvSpPr>
            <p:cNvPr id="2048" name="Google Shape;2048;p13"/>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13"/>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0" name="Google Shape;2050;p13"/>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13"/>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2" name="Google Shape;2052;p13"/>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3" name="Google Shape;2053;p13"/>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4" name="Google Shape;2054;p13"/>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13"/>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13"/>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13"/>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8" name="Google Shape;2058;p13"/>
          <p:cNvGrpSpPr/>
          <p:nvPr/>
        </p:nvGrpSpPr>
        <p:grpSpPr>
          <a:xfrm flipH="1" rot="7000360">
            <a:off x="10071291" y="961718"/>
            <a:ext cx="2655986" cy="2450034"/>
            <a:chOff x="203524" y="1797547"/>
            <a:chExt cx="2655943" cy="2449995"/>
          </a:xfrm>
        </p:grpSpPr>
        <p:sp>
          <p:nvSpPr>
            <p:cNvPr id="2059" name="Google Shape;2059;p1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1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61" name="Google Shape;2061;p13"/>
            <p:cNvGrpSpPr/>
            <p:nvPr/>
          </p:nvGrpSpPr>
          <p:grpSpPr>
            <a:xfrm>
              <a:off x="203524" y="1797547"/>
              <a:ext cx="2655943" cy="2449995"/>
              <a:chOff x="129271" y="1149701"/>
              <a:chExt cx="1694814" cy="1563394"/>
            </a:xfrm>
          </p:grpSpPr>
          <p:sp>
            <p:nvSpPr>
              <p:cNvPr id="2062" name="Google Shape;2062;p1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3" name="Google Shape;2063;p1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1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1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1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1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1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9" name="Google Shape;2069;p1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70" name="Google Shape;2070;p13"/>
              <p:cNvGrpSpPr/>
              <p:nvPr/>
            </p:nvGrpSpPr>
            <p:grpSpPr>
              <a:xfrm>
                <a:off x="279674" y="2510816"/>
                <a:ext cx="202699" cy="202279"/>
                <a:chOff x="279674" y="2510816"/>
                <a:chExt cx="202699" cy="202279"/>
              </a:xfrm>
            </p:grpSpPr>
            <p:sp>
              <p:nvSpPr>
                <p:cNvPr id="2071" name="Google Shape;2071;p1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2" name="Google Shape;2072;p1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3" name="Google Shape;2073;p13"/>
              <p:cNvGrpSpPr/>
              <p:nvPr/>
            </p:nvGrpSpPr>
            <p:grpSpPr>
              <a:xfrm>
                <a:off x="302613" y="1912214"/>
                <a:ext cx="202699" cy="202278"/>
                <a:chOff x="302613" y="1912214"/>
                <a:chExt cx="202699" cy="202278"/>
              </a:xfrm>
            </p:grpSpPr>
            <p:sp>
              <p:nvSpPr>
                <p:cNvPr id="2074" name="Google Shape;2074;p1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1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6" name="Google Shape;2076;p13"/>
              <p:cNvGrpSpPr/>
              <p:nvPr/>
            </p:nvGrpSpPr>
            <p:grpSpPr>
              <a:xfrm>
                <a:off x="476752" y="1506009"/>
                <a:ext cx="202698" cy="202278"/>
                <a:chOff x="476752" y="1506009"/>
                <a:chExt cx="202698" cy="202278"/>
              </a:xfrm>
            </p:grpSpPr>
            <p:sp>
              <p:nvSpPr>
                <p:cNvPr id="2077" name="Google Shape;2077;p1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1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9" name="Google Shape;2079;p13"/>
              <p:cNvGrpSpPr/>
              <p:nvPr/>
            </p:nvGrpSpPr>
            <p:grpSpPr>
              <a:xfrm>
                <a:off x="586578" y="2074669"/>
                <a:ext cx="202699" cy="202279"/>
                <a:chOff x="586578" y="2074669"/>
                <a:chExt cx="202699" cy="202279"/>
              </a:xfrm>
            </p:grpSpPr>
            <p:sp>
              <p:nvSpPr>
                <p:cNvPr id="2080" name="Google Shape;2080;p1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1" name="Google Shape;2081;p1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2" name="Google Shape;2082;p13"/>
              <p:cNvGrpSpPr/>
              <p:nvPr/>
            </p:nvGrpSpPr>
            <p:grpSpPr>
              <a:xfrm>
                <a:off x="795668" y="2062021"/>
                <a:ext cx="202696" cy="202279"/>
                <a:chOff x="795668" y="2062021"/>
                <a:chExt cx="202696" cy="202279"/>
              </a:xfrm>
            </p:grpSpPr>
            <p:sp>
              <p:nvSpPr>
                <p:cNvPr id="2083" name="Google Shape;2083;p1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4" name="Google Shape;2084;p1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5" name="Google Shape;2085;p13"/>
              <p:cNvGrpSpPr/>
              <p:nvPr/>
            </p:nvGrpSpPr>
            <p:grpSpPr>
              <a:xfrm>
                <a:off x="1016374" y="1751246"/>
                <a:ext cx="202696" cy="202279"/>
                <a:chOff x="1016374" y="1751246"/>
                <a:chExt cx="202696" cy="202279"/>
              </a:xfrm>
            </p:grpSpPr>
            <p:sp>
              <p:nvSpPr>
                <p:cNvPr id="2086" name="Google Shape;2086;p1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7" name="Google Shape;2087;p1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8" name="Google Shape;2088;p13"/>
              <p:cNvGrpSpPr/>
              <p:nvPr/>
            </p:nvGrpSpPr>
            <p:grpSpPr>
              <a:xfrm>
                <a:off x="129271" y="2207395"/>
                <a:ext cx="202698" cy="202279"/>
                <a:chOff x="129271" y="2207395"/>
                <a:chExt cx="202698" cy="202279"/>
              </a:xfrm>
            </p:grpSpPr>
            <p:sp>
              <p:nvSpPr>
                <p:cNvPr id="2089" name="Google Shape;2089;p1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0" name="Google Shape;2090;p1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1" name="Google Shape;2091;p13"/>
              <p:cNvGrpSpPr/>
              <p:nvPr/>
            </p:nvGrpSpPr>
            <p:grpSpPr>
              <a:xfrm>
                <a:off x="372024" y="2308537"/>
                <a:ext cx="202698" cy="202280"/>
                <a:chOff x="372024" y="2308537"/>
                <a:chExt cx="202698" cy="202280"/>
              </a:xfrm>
            </p:grpSpPr>
            <p:sp>
              <p:nvSpPr>
                <p:cNvPr id="2092" name="Google Shape;2092;p1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3" name="Google Shape;2093;p1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4" name="Google Shape;2094;p13"/>
              <p:cNvGrpSpPr/>
              <p:nvPr/>
            </p:nvGrpSpPr>
            <p:grpSpPr>
              <a:xfrm>
                <a:off x="1246109" y="1881687"/>
                <a:ext cx="202699" cy="202280"/>
                <a:chOff x="1246109" y="1881687"/>
                <a:chExt cx="202699" cy="202280"/>
              </a:xfrm>
            </p:grpSpPr>
            <p:sp>
              <p:nvSpPr>
                <p:cNvPr id="2095" name="Google Shape;2095;p1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6" name="Google Shape;2096;p1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097" name="Google Shape;2097;p13"/>
          <p:cNvGrpSpPr/>
          <p:nvPr/>
        </p:nvGrpSpPr>
        <p:grpSpPr>
          <a:xfrm rot="10149855">
            <a:off x="-582398" y="2203967"/>
            <a:ext cx="2656024" cy="2450069"/>
            <a:chOff x="203524" y="1797547"/>
            <a:chExt cx="2655943" cy="2449995"/>
          </a:xfrm>
        </p:grpSpPr>
        <p:sp>
          <p:nvSpPr>
            <p:cNvPr id="2098" name="Google Shape;2098;p1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9" name="Google Shape;2099;p1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00" name="Google Shape;2100;p13"/>
            <p:cNvGrpSpPr/>
            <p:nvPr/>
          </p:nvGrpSpPr>
          <p:grpSpPr>
            <a:xfrm>
              <a:off x="203524" y="1797547"/>
              <a:ext cx="2655943" cy="2449995"/>
              <a:chOff x="129271" y="1149701"/>
              <a:chExt cx="1694814" cy="1563394"/>
            </a:xfrm>
          </p:grpSpPr>
          <p:sp>
            <p:nvSpPr>
              <p:cNvPr id="2101" name="Google Shape;2101;p1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2" name="Google Shape;2102;p1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3" name="Google Shape;2103;p1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4" name="Google Shape;2104;p1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5" name="Google Shape;2105;p1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6" name="Google Shape;2106;p1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7" name="Google Shape;2107;p1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8" name="Google Shape;2108;p1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09" name="Google Shape;2109;p13"/>
              <p:cNvGrpSpPr/>
              <p:nvPr/>
            </p:nvGrpSpPr>
            <p:grpSpPr>
              <a:xfrm>
                <a:off x="279674" y="2510816"/>
                <a:ext cx="202699" cy="202279"/>
                <a:chOff x="279674" y="2510816"/>
                <a:chExt cx="202699" cy="202279"/>
              </a:xfrm>
            </p:grpSpPr>
            <p:sp>
              <p:nvSpPr>
                <p:cNvPr id="2110" name="Google Shape;2110;p1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1" name="Google Shape;2111;p1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2" name="Google Shape;2112;p13"/>
              <p:cNvGrpSpPr/>
              <p:nvPr/>
            </p:nvGrpSpPr>
            <p:grpSpPr>
              <a:xfrm>
                <a:off x="302613" y="1912214"/>
                <a:ext cx="202699" cy="202278"/>
                <a:chOff x="302613" y="1912214"/>
                <a:chExt cx="202699" cy="202278"/>
              </a:xfrm>
            </p:grpSpPr>
            <p:sp>
              <p:nvSpPr>
                <p:cNvPr id="2113" name="Google Shape;2113;p1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4" name="Google Shape;2114;p1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5" name="Google Shape;2115;p13"/>
              <p:cNvGrpSpPr/>
              <p:nvPr/>
            </p:nvGrpSpPr>
            <p:grpSpPr>
              <a:xfrm>
                <a:off x="476752" y="1506009"/>
                <a:ext cx="202698" cy="202278"/>
                <a:chOff x="476752" y="1506009"/>
                <a:chExt cx="202698" cy="202278"/>
              </a:xfrm>
            </p:grpSpPr>
            <p:sp>
              <p:nvSpPr>
                <p:cNvPr id="2116" name="Google Shape;2116;p1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1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8" name="Google Shape;2118;p13"/>
              <p:cNvGrpSpPr/>
              <p:nvPr/>
            </p:nvGrpSpPr>
            <p:grpSpPr>
              <a:xfrm>
                <a:off x="586578" y="2074669"/>
                <a:ext cx="202699" cy="202279"/>
                <a:chOff x="586578" y="2074669"/>
                <a:chExt cx="202699" cy="202279"/>
              </a:xfrm>
            </p:grpSpPr>
            <p:sp>
              <p:nvSpPr>
                <p:cNvPr id="2119" name="Google Shape;2119;p1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1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1" name="Google Shape;2121;p13"/>
              <p:cNvGrpSpPr/>
              <p:nvPr/>
            </p:nvGrpSpPr>
            <p:grpSpPr>
              <a:xfrm>
                <a:off x="795668" y="2062021"/>
                <a:ext cx="202696" cy="202279"/>
                <a:chOff x="795668" y="2062021"/>
                <a:chExt cx="202696" cy="202279"/>
              </a:xfrm>
            </p:grpSpPr>
            <p:sp>
              <p:nvSpPr>
                <p:cNvPr id="2122" name="Google Shape;2122;p1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1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4" name="Google Shape;2124;p13"/>
              <p:cNvGrpSpPr/>
              <p:nvPr/>
            </p:nvGrpSpPr>
            <p:grpSpPr>
              <a:xfrm>
                <a:off x="1016374" y="1751246"/>
                <a:ext cx="202696" cy="202279"/>
                <a:chOff x="1016374" y="1751246"/>
                <a:chExt cx="202696" cy="202279"/>
              </a:xfrm>
            </p:grpSpPr>
            <p:sp>
              <p:nvSpPr>
                <p:cNvPr id="2125" name="Google Shape;2125;p1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6" name="Google Shape;2126;p1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7" name="Google Shape;2127;p13"/>
              <p:cNvGrpSpPr/>
              <p:nvPr/>
            </p:nvGrpSpPr>
            <p:grpSpPr>
              <a:xfrm>
                <a:off x="129271" y="2207395"/>
                <a:ext cx="202698" cy="202279"/>
                <a:chOff x="129271" y="2207395"/>
                <a:chExt cx="202698" cy="202279"/>
              </a:xfrm>
            </p:grpSpPr>
            <p:sp>
              <p:nvSpPr>
                <p:cNvPr id="2128" name="Google Shape;2128;p1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1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0" name="Google Shape;2130;p13"/>
              <p:cNvGrpSpPr/>
              <p:nvPr/>
            </p:nvGrpSpPr>
            <p:grpSpPr>
              <a:xfrm>
                <a:off x="372024" y="2308537"/>
                <a:ext cx="202698" cy="202280"/>
                <a:chOff x="372024" y="2308537"/>
                <a:chExt cx="202698" cy="202280"/>
              </a:xfrm>
            </p:grpSpPr>
            <p:sp>
              <p:nvSpPr>
                <p:cNvPr id="2131" name="Google Shape;2131;p1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1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3" name="Google Shape;2133;p13"/>
              <p:cNvGrpSpPr/>
              <p:nvPr/>
            </p:nvGrpSpPr>
            <p:grpSpPr>
              <a:xfrm>
                <a:off x="1246109" y="1881687"/>
                <a:ext cx="202699" cy="202280"/>
                <a:chOff x="1246109" y="1881687"/>
                <a:chExt cx="202699" cy="202280"/>
              </a:xfrm>
            </p:grpSpPr>
            <p:sp>
              <p:nvSpPr>
                <p:cNvPr id="2134" name="Google Shape;2134;p1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1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36" name="Google Shape;2136;p13"/>
          <p:cNvGrpSpPr/>
          <p:nvPr/>
        </p:nvGrpSpPr>
        <p:grpSpPr>
          <a:xfrm rot="-9258183">
            <a:off x="7374268" y="4966707"/>
            <a:ext cx="4894728" cy="2800024"/>
            <a:chOff x="4283625" y="2964793"/>
            <a:chExt cx="3433206" cy="1963962"/>
          </a:xfrm>
        </p:grpSpPr>
        <p:sp>
          <p:nvSpPr>
            <p:cNvPr id="2137" name="Google Shape;2137;p13"/>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8" name="Google Shape;2138;p13"/>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9" name="Google Shape;2139;p13"/>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13"/>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13"/>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2" name="Google Shape;2142;p13"/>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13"/>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13"/>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5" name="Google Shape;2145;p13"/>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13"/>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7" name="Google Shape;2147;p13"/>
          <p:cNvGrpSpPr/>
          <p:nvPr/>
        </p:nvGrpSpPr>
        <p:grpSpPr>
          <a:xfrm rot="4203774">
            <a:off x="6490269" y="5463304"/>
            <a:ext cx="2656035" cy="2450079"/>
            <a:chOff x="203524" y="1797547"/>
            <a:chExt cx="2655943" cy="2449995"/>
          </a:xfrm>
        </p:grpSpPr>
        <p:sp>
          <p:nvSpPr>
            <p:cNvPr id="2148" name="Google Shape;2148;p1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9" name="Google Shape;2149;p1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50" name="Google Shape;2150;p13"/>
            <p:cNvGrpSpPr/>
            <p:nvPr/>
          </p:nvGrpSpPr>
          <p:grpSpPr>
            <a:xfrm>
              <a:off x="203524" y="1797547"/>
              <a:ext cx="2655943" cy="2449995"/>
              <a:chOff x="129271" y="1149701"/>
              <a:chExt cx="1694814" cy="1563394"/>
            </a:xfrm>
          </p:grpSpPr>
          <p:sp>
            <p:nvSpPr>
              <p:cNvPr id="2151" name="Google Shape;2151;p1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2" name="Google Shape;2152;p1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1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4" name="Google Shape;2154;p1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5" name="Google Shape;2155;p1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6" name="Google Shape;2156;p1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1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8" name="Google Shape;2158;p1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59" name="Google Shape;2159;p13"/>
              <p:cNvGrpSpPr/>
              <p:nvPr/>
            </p:nvGrpSpPr>
            <p:grpSpPr>
              <a:xfrm>
                <a:off x="279674" y="2510816"/>
                <a:ext cx="202699" cy="202279"/>
                <a:chOff x="279674" y="2510816"/>
                <a:chExt cx="202699" cy="202279"/>
              </a:xfrm>
            </p:grpSpPr>
            <p:sp>
              <p:nvSpPr>
                <p:cNvPr id="2160" name="Google Shape;2160;p1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1" name="Google Shape;2161;p1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2" name="Google Shape;2162;p13"/>
              <p:cNvGrpSpPr/>
              <p:nvPr/>
            </p:nvGrpSpPr>
            <p:grpSpPr>
              <a:xfrm>
                <a:off x="302613" y="1912214"/>
                <a:ext cx="202699" cy="202278"/>
                <a:chOff x="302613" y="1912214"/>
                <a:chExt cx="202699" cy="202278"/>
              </a:xfrm>
            </p:grpSpPr>
            <p:sp>
              <p:nvSpPr>
                <p:cNvPr id="2163" name="Google Shape;2163;p1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4" name="Google Shape;2164;p1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5" name="Google Shape;2165;p13"/>
              <p:cNvGrpSpPr/>
              <p:nvPr/>
            </p:nvGrpSpPr>
            <p:grpSpPr>
              <a:xfrm>
                <a:off x="476752" y="1506009"/>
                <a:ext cx="202698" cy="202278"/>
                <a:chOff x="476752" y="1506009"/>
                <a:chExt cx="202698" cy="202278"/>
              </a:xfrm>
            </p:grpSpPr>
            <p:sp>
              <p:nvSpPr>
                <p:cNvPr id="2166" name="Google Shape;2166;p1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7" name="Google Shape;2167;p1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8" name="Google Shape;2168;p13"/>
              <p:cNvGrpSpPr/>
              <p:nvPr/>
            </p:nvGrpSpPr>
            <p:grpSpPr>
              <a:xfrm>
                <a:off x="586578" y="2074669"/>
                <a:ext cx="202699" cy="202279"/>
                <a:chOff x="586578" y="2074669"/>
                <a:chExt cx="202699" cy="202279"/>
              </a:xfrm>
            </p:grpSpPr>
            <p:sp>
              <p:nvSpPr>
                <p:cNvPr id="2169" name="Google Shape;2169;p1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0" name="Google Shape;2170;p1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1" name="Google Shape;2171;p13"/>
              <p:cNvGrpSpPr/>
              <p:nvPr/>
            </p:nvGrpSpPr>
            <p:grpSpPr>
              <a:xfrm>
                <a:off x="795668" y="2062021"/>
                <a:ext cx="202696" cy="202279"/>
                <a:chOff x="795668" y="2062021"/>
                <a:chExt cx="202696" cy="202279"/>
              </a:xfrm>
            </p:grpSpPr>
            <p:sp>
              <p:nvSpPr>
                <p:cNvPr id="2172" name="Google Shape;2172;p1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3" name="Google Shape;2173;p1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4" name="Google Shape;2174;p13"/>
              <p:cNvGrpSpPr/>
              <p:nvPr/>
            </p:nvGrpSpPr>
            <p:grpSpPr>
              <a:xfrm>
                <a:off x="1016374" y="1751246"/>
                <a:ext cx="202696" cy="202279"/>
                <a:chOff x="1016374" y="1751246"/>
                <a:chExt cx="202696" cy="202279"/>
              </a:xfrm>
            </p:grpSpPr>
            <p:sp>
              <p:nvSpPr>
                <p:cNvPr id="2175" name="Google Shape;2175;p1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6" name="Google Shape;2176;p1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7" name="Google Shape;2177;p13"/>
              <p:cNvGrpSpPr/>
              <p:nvPr/>
            </p:nvGrpSpPr>
            <p:grpSpPr>
              <a:xfrm>
                <a:off x="129271" y="2207395"/>
                <a:ext cx="202698" cy="202279"/>
                <a:chOff x="129271" y="2207395"/>
                <a:chExt cx="202698" cy="202279"/>
              </a:xfrm>
            </p:grpSpPr>
            <p:sp>
              <p:nvSpPr>
                <p:cNvPr id="2178" name="Google Shape;2178;p1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9" name="Google Shape;2179;p1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80" name="Google Shape;2180;p13"/>
              <p:cNvGrpSpPr/>
              <p:nvPr/>
            </p:nvGrpSpPr>
            <p:grpSpPr>
              <a:xfrm>
                <a:off x="372024" y="2308537"/>
                <a:ext cx="202698" cy="202280"/>
                <a:chOff x="372024" y="2308537"/>
                <a:chExt cx="202698" cy="202280"/>
              </a:xfrm>
            </p:grpSpPr>
            <p:sp>
              <p:nvSpPr>
                <p:cNvPr id="2181" name="Google Shape;2181;p1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2" name="Google Shape;2182;p1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83" name="Google Shape;2183;p13"/>
              <p:cNvGrpSpPr/>
              <p:nvPr/>
            </p:nvGrpSpPr>
            <p:grpSpPr>
              <a:xfrm>
                <a:off x="1246109" y="1881687"/>
                <a:ext cx="202699" cy="202280"/>
                <a:chOff x="1246109" y="1881687"/>
                <a:chExt cx="202699" cy="202280"/>
              </a:xfrm>
            </p:grpSpPr>
            <p:sp>
              <p:nvSpPr>
                <p:cNvPr id="2184" name="Google Shape;2184;p1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5" name="Google Shape;2185;p1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pic>
        <p:nvPicPr>
          <p:cNvPr descr="A white circle with black background&#10;&#10;Description automatically generated" id="2186" name="Google Shape;2186;p13"/>
          <p:cNvPicPr preferRelativeResize="0"/>
          <p:nvPr/>
        </p:nvPicPr>
        <p:blipFill rotWithShape="1">
          <a:blip r:embed="rId2">
            <a:alphaModFix/>
          </a:blip>
          <a:srcRect b="0" l="0" r="0" t="0"/>
          <a:stretch/>
        </p:blipFill>
        <p:spPr>
          <a:xfrm>
            <a:off x="2686051" y="19051"/>
            <a:ext cx="6819897" cy="6819897"/>
          </a:xfrm>
          <a:prstGeom prst="rect">
            <a:avLst/>
          </a:prstGeom>
          <a:noFill/>
          <a:ln>
            <a:noFill/>
          </a:ln>
        </p:spPr>
      </p:pic>
      <p:sp>
        <p:nvSpPr>
          <p:cNvPr id="2187" name="Google Shape;2187;p13"/>
          <p:cNvSpPr/>
          <p:nvPr/>
        </p:nvSpPr>
        <p:spPr>
          <a:xfrm>
            <a:off x="3078450" y="411450"/>
            <a:ext cx="6035100" cy="60351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sp>
        <p:nvSpPr>
          <p:cNvPr id="2188" name="Google Shape;2188;p13"/>
          <p:cNvSpPr/>
          <p:nvPr/>
        </p:nvSpPr>
        <p:spPr>
          <a:xfrm>
            <a:off x="3151650" y="482700"/>
            <a:ext cx="5888700" cy="5892600"/>
          </a:xfrm>
          <a:prstGeom prst="donut">
            <a:avLst>
              <a:gd fmla="val 687" name="adj"/>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Antic Slab"/>
              <a:ea typeface="Antic Slab"/>
              <a:cs typeface="Antic Slab"/>
              <a:sym typeface="Antic Slab"/>
            </a:endParaRPr>
          </a:p>
        </p:txBody>
      </p:sp>
      <p:sp>
        <p:nvSpPr>
          <p:cNvPr id="2189" name="Google Shape;2189;p13"/>
          <p:cNvSpPr txBox="1"/>
          <p:nvPr>
            <p:ph type="title"/>
          </p:nvPr>
        </p:nvSpPr>
        <p:spPr>
          <a:xfrm>
            <a:off x="3305238" y="1798150"/>
            <a:ext cx="5581500" cy="12429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8000"/>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90" name="Google Shape;2190;p13"/>
          <p:cNvSpPr txBox="1"/>
          <p:nvPr>
            <p:ph idx="1" type="body"/>
          </p:nvPr>
        </p:nvSpPr>
        <p:spPr>
          <a:xfrm>
            <a:off x="3305238" y="3268125"/>
            <a:ext cx="5581500" cy="1702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2191" name="Google Shape;2191;p13"/>
          <p:cNvGrpSpPr/>
          <p:nvPr/>
        </p:nvGrpSpPr>
        <p:grpSpPr>
          <a:xfrm rot="1092183">
            <a:off x="3778190" y="-740568"/>
            <a:ext cx="2656068" cy="2450110"/>
            <a:chOff x="203524" y="1797547"/>
            <a:chExt cx="2655943" cy="2449995"/>
          </a:xfrm>
        </p:grpSpPr>
        <p:sp>
          <p:nvSpPr>
            <p:cNvPr id="2192" name="Google Shape;2192;p13"/>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3" name="Google Shape;2193;p13"/>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94" name="Google Shape;2194;p13"/>
            <p:cNvGrpSpPr/>
            <p:nvPr/>
          </p:nvGrpSpPr>
          <p:grpSpPr>
            <a:xfrm>
              <a:off x="203524" y="1797547"/>
              <a:ext cx="2655943" cy="2449995"/>
              <a:chOff x="129271" y="1149701"/>
              <a:chExt cx="1694814" cy="1563394"/>
            </a:xfrm>
          </p:grpSpPr>
          <p:sp>
            <p:nvSpPr>
              <p:cNvPr id="2195" name="Google Shape;2195;p13"/>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6" name="Google Shape;2196;p13"/>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7" name="Google Shape;2197;p13"/>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8" name="Google Shape;2198;p13"/>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9" name="Google Shape;2199;p13"/>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0" name="Google Shape;2200;p13"/>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1" name="Google Shape;2201;p13"/>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2" name="Google Shape;2202;p13"/>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03" name="Google Shape;2203;p13"/>
              <p:cNvGrpSpPr/>
              <p:nvPr/>
            </p:nvGrpSpPr>
            <p:grpSpPr>
              <a:xfrm>
                <a:off x="279674" y="2510816"/>
                <a:ext cx="202699" cy="202279"/>
                <a:chOff x="279674" y="2510816"/>
                <a:chExt cx="202699" cy="202279"/>
              </a:xfrm>
            </p:grpSpPr>
            <p:sp>
              <p:nvSpPr>
                <p:cNvPr id="2204" name="Google Shape;2204;p13"/>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5" name="Google Shape;2205;p13"/>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6" name="Google Shape;2206;p13"/>
              <p:cNvGrpSpPr/>
              <p:nvPr/>
            </p:nvGrpSpPr>
            <p:grpSpPr>
              <a:xfrm>
                <a:off x="302613" y="1912214"/>
                <a:ext cx="202699" cy="202278"/>
                <a:chOff x="302613" y="1912214"/>
                <a:chExt cx="202699" cy="202278"/>
              </a:xfrm>
            </p:grpSpPr>
            <p:sp>
              <p:nvSpPr>
                <p:cNvPr id="2207" name="Google Shape;2207;p13"/>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8" name="Google Shape;2208;p13"/>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9" name="Google Shape;2209;p13"/>
              <p:cNvGrpSpPr/>
              <p:nvPr/>
            </p:nvGrpSpPr>
            <p:grpSpPr>
              <a:xfrm>
                <a:off x="476752" y="1506009"/>
                <a:ext cx="202698" cy="202278"/>
                <a:chOff x="476752" y="1506009"/>
                <a:chExt cx="202698" cy="202278"/>
              </a:xfrm>
            </p:grpSpPr>
            <p:sp>
              <p:nvSpPr>
                <p:cNvPr id="2210" name="Google Shape;2210;p13"/>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1" name="Google Shape;2211;p13"/>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12" name="Google Shape;2212;p13"/>
              <p:cNvGrpSpPr/>
              <p:nvPr/>
            </p:nvGrpSpPr>
            <p:grpSpPr>
              <a:xfrm>
                <a:off x="586578" y="2074669"/>
                <a:ext cx="202699" cy="202279"/>
                <a:chOff x="586578" y="2074669"/>
                <a:chExt cx="202699" cy="202279"/>
              </a:xfrm>
            </p:grpSpPr>
            <p:sp>
              <p:nvSpPr>
                <p:cNvPr id="2213" name="Google Shape;2213;p13"/>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4" name="Google Shape;2214;p13"/>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15" name="Google Shape;2215;p13"/>
              <p:cNvGrpSpPr/>
              <p:nvPr/>
            </p:nvGrpSpPr>
            <p:grpSpPr>
              <a:xfrm>
                <a:off x="795668" y="2062021"/>
                <a:ext cx="202696" cy="202279"/>
                <a:chOff x="795668" y="2062021"/>
                <a:chExt cx="202696" cy="202279"/>
              </a:xfrm>
            </p:grpSpPr>
            <p:sp>
              <p:nvSpPr>
                <p:cNvPr id="2216" name="Google Shape;2216;p13"/>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7" name="Google Shape;2217;p13"/>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18" name="Google Shape;2218;p13"/>
              <p:cNvGrpSpPr/>
              <p:nvPr/>
            </p:nvGrpSpPr>
            <p:grpSpPr>
              <a:xfrm>
                <a:off x="1016374" y="1751246"/>
                <a:ext cx="202696" cy="202279"/>
                <a:chOff x="1016374" y="1751246"/>
                <a:chExt cx="202696" cy="202279"/>
              </a:xfrm>
            </p:grpSpPr>
            <p:sp>
              <p:nvSpPr>
                <p:cNvPr id="2219" name="Google Shape;2219;p13"/>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0" name="Google Shape;2220;p13"/>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21" name="Google Shape;2221;p13"/>
              <p:cNvGrpSpPr/>
              <p:nvPr/>
            </p:nvGrpSpPr>
            <p:grpSpPr>
              <a:xfrm>
                <a:off x="129271" y="2207395"/>
                <a:ext cx="202698" cy="202279"/>
                <a:chOff x="129271" y="2207395"/>
                <a:chExt cx="202698" cy="202279"/>
              </a:xfrm>
            </p:grpSpPr>
            <p:sp>
              <p:nvSpPr>
                <p:cNvPr id="2222" name="Google Shape;2222;p13"/>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3" name="Google Shape;2223;p13"/>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24" name="Google Shape;2224;p13"/>
              <p:cNvGrpSpPr/>
              <p:nvPr/>
            </p:nvGrpSpPr>
            <p:grpSpPr>
              <a:xfrm>
                <a:off x="372024" y="2308537"/>
                <a:ext cx="202698" cy="202280"/>
                <a:chOff x="372024" y="2308537"/>
                <a:chExt cx="202698" cy="202280"/>
              </a:xfrm>
            </p:grpSpPr>
            <p:sp>
              <p:nvSpPr>
                <p:cNvPr id="2225" name="Google Shape;2225;p13"/>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6" name="Google Shape;2226;p13"/>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27" name="Google Shape;2227;p13"/>
              <p:cNvGrpSpPr/>
              <p:nvPr/>
            </p:nvGrpSpPr>
            <p:grpSpPr>
              <a:xfrm>
                <a:off x="1246109" y="1881687"/>
                <a:ext cx="202699" cy="202280"/>
                <a:chOff x="1246109" y="1881687"/>
                <a:chExt cx="202699" cy="202280"/>
              </a:xfrm>
            </p:grpSpPr>
            <p:sp>
              <p:nvSpPr>
                <p:cNvPr id="2228" name="Google Shape;2228;p13"/>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9" name="Google Shape;2229;p13"/>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230" name="Google Shape;2230;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1">
  <p:cSld name="CUSTOM_16_1">
    <p:spTree>
      <p:nvGrpSpPr>
        <p:cNvPr id="2231" name="Shape 2231"/>
        <p:cNvGrpSpPr/>
        <p:nvPr/>
      </p:nvGrpSpPr>
      <p:grpSpPr>
        <a:xfrm>
          <a:off x="0" y="0"/>
          <a:ext cx="0" cy="0"/>
          <a:chOff x="0" y="0"/>
          <a:chExt cx="0" cy="0"/>
        </a:xfrm>
      </p:grpSpPr>
      <p:grpSp>
        <p:nvGrpSpPr>
          <p:cNvPr id="2232" name="Google Shape;2232;p14"/>
          <p:cNvGrpSpPr/>
          <p:nvPr/>
        </p:nvGrpSpPr>
        <p:grpSpPr>
          <a:xfrm rot="5594903">
            <a:off x="4566409" y="4465383"/>
            <a:ext cx="2299062" cy="3316233"/>
            <a:chOff x="6449535" y="1607148"/>
            <a:chExt cx="1467064" cy="2116135"/>
          </a:xfrm>
        </p:grpSpPr>
        <p:sp>
          <p:nvSpPr>
            <p:cNvPr id="2233" name="Google Shape;2233;p14"/>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4" name="Google Shape;2234;p14"/>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5" name="Google Shape;2235;p14"/>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6" name="Google Shape;2236;p14"/>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7" name="Google Shape;2237;p14"/>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8" name="Google Shape;2238;p14"/>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9" name="Google Shape;2239;p14"/>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0" name="Google Shape;2240;p14"/>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1" name="Google Shape;2241;p14"/>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2" name="Google Shape;2242;p14"/>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43" name="Google Shape;2243;p14"/>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44" name="Google Shape;2244;p14"/>
          <p:cNvGrpSpPr/>
          <p:nvPr/>
        </p:nvGrpSpPr>
        <p:grpSpPr>
          <a:xfrm rot="8784863">
            <a:off x="4204717" y="-1285822"/>
            <a:ext cx="2299056" cy="3316224"/>
            <a:chOff x="6449535" y="1607148"/>
            <a:chExt cx="1467064" cy="2116135"/>
          </a:xfrm>
        </p:grpSpPr>
        <p:sp>
          <p:nvSpPr>
            <p:cNvPr id="2245" name="Google Shape;2245;p14"/>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6" name="Google Shape;2246;p14"/>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7" name="Google Shape;2247;p14"/>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8" name="Google Shape;2248;p14"/>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9" name="Google Shape;2249;p14"/>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0" name="Google Shape;2250;p14"/>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1" name="Google Shape;2251;p14"/>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2" name="Google Shape;2252;p14"/>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3" name="Google Shape;2253;p14"/>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4" name="Google Shape;2254;p14"/>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55" name="Google Shape;2255;p14"/>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56" name="Google Shape;2256;p14"/>
          <p:cNvGrpSpPr/>
          <p:nvPr/>
        </p:nvGrpSpPr>
        <p:grpSpPr>
          <a:xfrm>
            <a:off x="-646562" y="-559210"/>
            <a:ext cx="5380177" cy="3077725"/>
            <a:chOff x="4283625" y="2964793"/>
            <a:chExt cx="3433206" cy="1963962"/>
          </a:xfrm>
        </p:grpSpPr>
        <p:sp>
          <p:nvSpPr>
            <p:cNvPr id="2257" name="Google Shape;2257;p14"/>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14"/>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9" name="Google Shape;2259;p14"/>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0" name="Google Shape;2260;p14"/>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14"/>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2" name="Google Shape;2262;p14"/>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3" name="Google Shape;2263;p14"/>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4" name="Google Shape;2264;p14"/>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5" name="Google Shape;2265;p14"/>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6" name="Google Shape;2266;p14"/>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67" name="Google Shape;2267;p14"/>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8" name="Google Shape;2268;p14"/>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69" name="Google Shape;2269;p14"/>
          <p:cNvGrpSpPr/>
          <p:nvPr/>
        </p:nvGrpSpPr>
        <p:grpSpPr>
          <a:xfrm rot="-406332">
            <a:off x="6713895" y="4642212"/>
            <a:ext cx="5380294" cy="3077792"/>
            <a:chOff x="4283625" y="2964793"/>
            <a:chExt cx="3433206" cy="1963962"/>
          </a:xfrm>
        </p:grpSpPr>
        <p:sp>
          <p:nvSpPr>
            <p:cNvPr id="2270" name="Google Shape;2270;p14"/>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14"/>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2" name="Google Shape;2272;p14"/>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3" name="Google Shape;2273;p14"/>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4" name="Google Shape;2274;p14"/>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5" name="Google Shape;2275;p14"/>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6" name="Google Shape;2276;p14"/>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7" name="Google Shape;2277;p14"/>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8" name="Google Shape;2278;p14"/>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9" name="Google Shape;2279;p14"/>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0" name="Google Shape;2280;p14"/>
          <p:cNvGrpSpPr/>
          <p:nvPr/>
        </p:nvGrpSpPr>
        <p:grpSpPr>
          <a:xfrm>
            <a:off x="7576151" y="-1644927"/>
            <a:ext cx="5375407" cy="3281559"/>
            <a:chOff x="4833902" y="-1047015"/>
            <a:chExt cx="3430162" cy="2094033"/>
          </a:xfrm>
        </p:grpSpPr>
        <p:sp>
          <p:nvSpPr>
            <p:cNvPr id="2281" name="Google Shape;2281;p14"/>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2" name="Google Shape;2282;p14"/>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3" name="Google Shape;2283;p14"/>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4" name="Google Shape;2284;p14"/>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5" name="Google Shape;2285;p14"/>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6" name="Google Shape;2286;p14"/>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7" name="Google Shape;2287;p14"/>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8" name="Google Shape;2288;p14"/>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9" name="Google Shape;2289;p14"/>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0" name="Google Shape;2290;p14"/>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1" name="Google Shape;2291;p14"/>
          <p:cNvGrpSpPr/>
          <p:nvPr/>
        </p:nvGrpSpPr>
        <p:grpSpPr>
          <a:xfrm>
            <a:off x="7086345" y="-2238676"/>
            <a:ext cx="764720" cy="3436887"/>
            <a:chOff x="4521344" y="-1425899"/>
            <a:chExt cx="487984" cy="2193151"/>
          </a:xfrm>
        </p:grpSpPr>
        <p:sp>
          <p:nvSpPr>
            <p:cNvPr id="2292" name="Google Shape;2292;p14"/>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3" name="Google Shape;2293;p14"/>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4" name="Google Shape;2294;p14"/>
          <p:cNvGrpSpPr/>
          <p:nvPr/>
        </p:nvGrpSpPr>
        <p:grpSpPr>
          <a:xfrm>
            <a:off x="1101932" y="-2436720"/>
            <a:ext cx="1056200" cy="3137917"/>
            <a:chOff x="702564" y="-1552275"/>
            <a:chExt cx="673984" cy="2002372"/>
          </a:xfrm>
        </p:grpSpPr>
        <p:sp>
          <p:nvSpPr>
            <p:cNvPr id="2295" name="Google Shape;2295;p14"/>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6" name="Google Shape;2296;p14"/>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7" name="Google Shape;2297;p14"/>
          <p:cNvGrpSpPr/>
          <p:nvPr/>
        </p:nvGrpSpPr>
        <p:grpSpPr>
          <a:xfrm>
            <a:off x="944" y="-1483692"/>
            <a:ext cx="2493775" cy="2163613"/>
            <a:chOff x="0" y="-944127"/>
            <a:chExt cx="1591331" cy="1380648"/>
          </a:xfrm>
        </p:grpSpPr>
        <p:sp>
          <p:nvSpPr>
            <p:cNvPr id="2298" name="Google Shape;2298;p14"/>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9" name="Google Shape;2299;p14"/>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00" name="Google Shape;2300;p14"/>
          <p:cNvGrpSpPr/>
          <p:nvPr/>
        </p:nvGrpSpPr>
        <p:grpSpPr>
          <a:xfrm>
            <a:off x="598047" y="2288653"/>
            <a:ext cx="3094660" cy="5333457"/>
            <a:chOff x="381024" y="1463087"/>
            <a:chExt cx="1974769" cy="3403393"/>
          </a:xfrm>
        </p:grpSpPr>
        <p:sp>
          <p:nvSpPr>
            <p:cNvPr id="2301" name="Google Shape;2301;p14"/>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2" name="Google Shape;2302;p14"/>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3" name="Google Shape;2303;p14"/>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4" name="Google Shape;2304;p14"/>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5" name="Google Shape;2305;p14"/>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6" name="Google Shape;2306;p14"/>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7" name="Google Shape;2307;p14"/>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8" name="Google Shape;2308;p14"/>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9" name="Google Shape;2309;p14"/>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0" name="Google Shape;2310;p14"/>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11" name="Google Shape;2311;p14"/>
          <p:cNvGrpSpPr/>
          <p:nvPr/>
        </p:nvGrpSpPr>
        <p:grpSpPr>
          <a:xfrm>
            <a:off x="10108012" y="2514412"/>
            <a:ext cx="2299036" cy="3316195"/>
            <a:chOff x="6449535" y="1607148"/>
            <a:chExt cx="1467064" cy="2116135"/>
          </a:xfrm>
        </p:grpSpPr>
        <p:sp>
          <p:nvSpPr>
            <p:cNvPr id="2312" name="Google Shape;2312;p14"/>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3" name="Google Shape;2313;p14"/>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4" name="Google Shape;2314;p14"/>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5" name="Google Shape;2315;p14"/>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6" name="Google Shape;2316;p14"/>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7" name="Google Shape;2317;p14"/>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8" name="Google Shape;2318;p14"/>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9" name="Google Shape;2319;p14"/>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0" name="Google Shape;2320;p14"/>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1" name="Google Shape;2321;p14"/>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2" name="Google Shape;2322;p14"/>
          <p:cNvGrpSpPr/>
          <p:nvPr/>
        </p:nvGrpSpPr>
        <p:grpSpPr>
          <a:xfrm>
            <a:off x="203524" y="1797547"/>
            <a:ext cx="2655943" cy="2449995"/>
            <a:chOff x="203524" y="1797547"/>
            <a:chExt cx="2655943" cy="2449995"/>
          </a:xfrm>
        </p:grpSpPr>
        <p:sp>
          <p:nvSpPr>
            <p:cNvPr id="2323" name="Google Shape;2323;p14"/>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4" name="Google Shape;2324;p14"/>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25" name="Google Shape;2325;p14"/>
            <p:cNvGrpSpPr/>
            <p:nvPr/>
          </p:nvGrpSpPr>
          <p:grpSpPr>
            <a:xfrm>
              <a:off x="203524" y="1797547"/>
              <a:ext cx="2655943" cy="2449995"/>
              <a:chOff x="129271" y="1149701"/>
              <a:chExt cx="1694814" cy="1563394"/>
            </a:xfrm>
          </p:grpSpPr>
          <p:sp>
            <p:nvSpPr>
              <p:cNvPr id="2326" name="Google Shape;2326;p14"/>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7" name="Google Shape;2327;p14"/>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8" name="Google Shape;2328;p14"/>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9" name="Google Shape;2329;p14"/>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0" name="Google Shape;2330;p14"/>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1" name="Google Shape;2331;p14"/>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2" name="Google Shape;2332;p14"/>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3" name="Google Shape;2333;p14"/>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34" name="Google Shape;2334;p14"/>
              <p:cNvGrpSpPr/>
              <p:nvPr/>
            </p:nvGrpSpPr>
            <p:grpSpPr>
              <a:xfrm>
                <a:off x="279674" y="2510816"/>
                <a:ext cx="202699" cy="202279"/>
                <a:chOff x="279674" y="2510816"/>
                <a:chExt cx="202699" cy="202279"/>
              </a:xfrm>
            </p:grpSpPr>
            <p:sp>
              <p:nvSpPr>
                <p:cNvPr id="2335" name="Google Shape;2335;p14"/>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6" name="Google Shape;2336;p14"/>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37" name="Google Shape;2337;p14"/>
              <p:cNvGrpSpPr/>
              <p:nvPr/>
            </p:nvGrpSpPr>
            <p:grpSpPr>
              <a:xfrm>
                <a:off x="302613" y="1912214"/>
                <a:ext cx="202699" cy="202278"/>
                <a:chOff x="302613" y="1912214"/>
                <a:chExt cx="202699" cy="202278"/>
              </a:xfrm>
            </p:grpSpPr>
            <p:sp>
              <p:nvSpPr>
                <p:cNvPr id="2338" name="Google Shape;2338;p14"/>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9" name="Google Shape;2339;p14"/>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0" name="Google Shape;2340;p14"/>
              <p:cNvGrpSpPr/>
              <p:nvPr/>
            </p:nvGrpSpPr>
            <p:grpSpPr>
              <a:xfrm>
                <a:off x="476752" y="1506009"/>
                <a:ext cx="202698" cy="202278"/>
                <a:chOff x="476752" y="1506009"/>
                <a:chExt cx="202698" cy="202278"/>
              </a:xfrm>
            </p:grpSpPr>
            <p:sp>
              <p:nvSpPr>
                <p:cNvPr id="2341" name="Google Shape;2341;p14"/>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2" name="Google Shape;2342;p14"/>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3" name="Google Shape;2343;p14"/>
              <p:cNvGrpSpPr/>
              <p:nvPr/>
            </p:nvGrpSpPr>
            <p:grpSpPr>
              <a:xfrm>
                <a:off x="586578" y="2074669"/>
                <a:ext cx="202699" cy="202279"/>
                <a:chOff x="586578" y="2074669"/>
                <a:chExt cx="202699" cy="202279"/>
              </a:xfrm>
            </p:grpSpPr>
            <p:sp>
              <p:nvSpPr>
                <p:cNvPr id="2344" name="Google Shape;2344;p14"/>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5" name="Google Shape;2345;p14"/>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6" name="Google Shape;2346;p14"/>
              <p:cNvGrpSpPr/>
              <p:nvPr/>
            </p:nvGrpSpPr>
            <p:grpSpPr>
              <a:xfrm>
                <a:off x="795668" y="2062021"/>
                <a:ext cx="202696" cy="202279"/>
                <a:chOff x="795668" y="2062021"/>
                <a:chExt cx="202696" cy="202279"/>
              </a:xfrm>
            </p:grpSpPr>
            <p:sp>
              <p:nvSpPr>
                <p:cNvPr id="2347" name="Google Shape;2347;p14"/>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8" name="Google Shape;2348;p14"/>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9" name="Google Shape;2349;p14"/>
              <p:cNvGrpSpPr/>
              <p:nvPr/>
            </p:nvGrpSpPr>
            <p:grpSpPr>
              <a:xfrm>
                <a:off x="1016374" y="1751246"/>
                <a:ext cx="202696" cy="202279"/>
                <a:chOff x="1016374" y="1751246"/>
                <a:chExt cx="202696" cy="202279"/>
              </a:xfrm>
            </p:grpSpPr>
            <p:sp>
              <p:nvSpPr>
                <p:cNvPr id="2350" name="Google Shape;2350;p14"/>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1" name="Google Shape;2351;p14"/>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52" name="Google Shape;2352;p14"/>
              <p:cNvGrpSpPr/>
              <p:nvPr/>
            </p:nvGrpSpPr>
            <p:grpSpPr>
              <a:xfrm>
                <a:off x="129271" y="2207395"/>
                <a:ext cx="202698" cy="202279"/>
                <a:chOff x="129271" y="2207395"/>
                <a:chExt cx="202698" cy="202279"/>
              </a:xfrm>
            </p:grpSpPr>
            <p:sp>
              <p:nvSpPr>
                <p:cNvPr id="2353" name="Google Shape;2353;p14"/>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4" name="Google Shape;2354;p14"/>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55" name="Google Shape;2355;p14"/>
              <p:cNvGrpSpPr/>
              <p:nvPr/>
            </p:nvGrpSpPr>
            <p:grpSpPr>
              <a:xfrm>
                <a:off x="372024" y="2308537"/>
                <a:ext cx="202698" cy="202280"/>
                <a:chOff x="372024" y="2308537"/>
                <a:chExt cx="202698" cy="202280"/>
              </a:xfrm>
            </p:grpSpPr>
            <p:sp>
              <p:nvSpPr>
                <p:cNvPr id="2356" name="Google Shape;2356;p14"/>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7" name="Google Shape;2357;p14"/>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58" name="Google Shape;2358;p14"/>
              <p:cNvGrpSpPr/>
              <p:nvPr/>
            </p:nvGrpSpPr>
            <p:grpSpPr>
              <a:xfrm>
                <a:off x="1246109" y="1881687"/>
                <a:ext cx="202699" cy="202280"/>
                <a:chOff x="1246109" y="1881687"/>
                <a:chExt cx="202699" cy="202280"/>
              </a:xfrm>
            </p:grpSpPr>
            <p:sp>
              <p:nvSpPr>
                <p:cNvPr id="2359" name="Google Shape;2359;p14"/>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0" name="Google Shape;2360;p14"/>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361" name="Google Shape;2361;p14"/>
          <p:cNvGrpSpPr/>
          <p:nvPr/>
        </p:nvGrpSpPr>
        <p:grpSpPr>
          <a:xfrm>
            <a:off x="8213755" y="-225391"/>
            <a:ext cx="1638069" cy="1642578"/>
            <a:chOff x="9456502" y="167031"/>
            <a:chExt cx="2277626" cy="2283896"/>
          </a:xfrm>
        </p:grpSpPr>
        <p:sp>
          <p:nvSpPr>
            <p:cNvPr id="2362" name="Google Shape;2362;p14"/>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3" name="Google Shape;2363;p14"/>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4" name="Google Shape;2364;p14"/>
          <p:cNvGrpSpPr/>
          <p:nvPr/>
        </p:nvGrpSpPr>
        <p:grpSpPr>
          <a:xfrm>
            <a:off x="2362989" y="5568660"/>
            <a:ext cx="1972722" cy="2047497"/>
            <a:chOff x="2362989" y="5568660"/>
            <a:chExt cx="1972722" cy="2047497"/>
          </a:xfrm>
        </p:grpSpPr>
        <p:sp>
          <p:nvSpPr>
            <p:cNvPr id="2365" name="Google Shape;2365;p14"/>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6" name="Google Shape;2366;p14"/>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7" name="Google Shape;2367;p14"/>
          <p:cNvGrpSpPr/>
          <p:nvPr/>
        </p:nvGrpSpPr>
        <p:grpSpPr>
          <a:xfrm>
            <a:off x="1125238" y="1500590"/>
            <a:ext cx="908255" cy="883927"/>
            <a:chOff x="717436" y="960207"/>
            <a:chExt cx="579577" cy="564053"/>
          </a:xfrm>
        </p:grpSpPr>
        <p:sp>
          <p:nvSpPr>
            <p:cNvPr id="2368" name="Google Shape;2368;p14"/>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9" name="Google Shape;2369;p14"/>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0" name="Google Shape;2370;p14"/>
          <p:cNvGrpSpPr/>
          <p:nvPr/>
        </p:nvGrpSpPr>
        <p:grpSpPr>
          <a:xfrm>
            <a:off x="-92084" y="1408754"/>
            <a:ext cx="801711" cy="794465"/>
            <a:chOff x="-59363" y="901604"/>
            <a:chExt cx="511589" cy="506965"/>
          </a:xfrm>
        </p:grpSpPr>
        <p:sp>
          <p:nvSpPr>
            <p:cNvPr id="2371" name="Google Shape;2371;p14"/>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2" name="Google Shape;2372;p14"/>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3" name="Google Shape;2373;p14"/>
          <p:cNvGrpSpPr/>
          <p:nvPr/>
        </p:nvGrpSpPr>
        <p:grpSpPr>
          <a:xfrm>
            <a:off x="2158135" y="701196"/>
            <a:ext cx="1534785" cy="1538323"/>
            <a:chOff x="1376550" y="450096"/>
            <a:chExt cx="979379" cy="981637"/>
          </a:xfrm>
        </p:grpSpPr>
        <p:sp>
          <p:nvSpPr>
            <p:cNvPr id="2374" name="Google Shape;2374;p14"/>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5" name="Google Shape;2375;p14"/>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6" name="Google Shape;2376;p14"/>
          <p:cNvGrpSpPr/>
          <p:nvPr/>
        </p:nvGrpSpPr>
        <p:grpSpPr>
          <a:xfrm>
            <a:off x="7576076" y="5791094"/>
            <a:ext cx="1292608" cy="1262251"/>
            <a:chOff x="7576076" y="5791094"/>
            <a:chExt cx="1292608" cy="1262251"/>
          </a:xfrm>
        </p:grpSpPr>
        <p:sp>
          <p:nvSpPr>
            <p:cNvPr id="2377" name="Google Shape;2377;p14"/>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8" name="Google Shape;2378;p14"/>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9" name="Google Shape;2379;p14"/>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0" name="Google Shape;2380;p14"/>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1" name="Google Shape;2381;p14"/>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2" name="Google Shape;2382;p14"/>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3" name="Google Shape;2383;p14"/>
          <p:cNvGrpSpPr/>
          <p:nvPr/>
        </p:nvGrpSpPr>
        <p:grpSpPr>
          <a:xfrm rot="1234798">
            <a:off x="291576" y="5633781"/>
            <a:ext cx="1056222" cy="1027931"/>
            <a:chOff x="717436" y="960207"/>
            <a:chExt cx="579577" cy="564053"/>
          </a:xfrm>
        </p:grpSpPr>
        <p:sp>
          <p:nvSpPr>
            <p:cNvPr id="2384" name="Google Shape;2384;p14"/>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5" name="Google Shape;2385;p14"/>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6" name="Google Shape;2386;p14"/>
          <p:cNvGrpSpPr/>
          <p:nvPr/>
        </p:nvGrpSpPr>
        <p:grpSpPr>
          <a:xfrm>
            <a:off x="-457325" y="4290690"/>
            <a:ext cx="1149576" cy="1351958"/>
            <a:chOff x="-457325" y="4290690"/>
            <a:chExt cx="1149576" cy="1351958"/>
          </a:xfrm>
        </p:grpSpPr>
        <p:sp>
          <p:nvSpPr>
            <p:cNvPr id="2387" name="Google Shape;2387;p14"/>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8" name="Google Shape;2388;p14"/>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9" name="Google Shape;2389;p14"/>
          <p:cNvGrpSpPr/>
          <p:nvPr/>
        </p:nvGrpSpPr>
        <p:grpSpPr>
          <a:xfrm>
            <a:off x="-117566" y="6614379"/>
            <a:ext cx="2480578" cy="644837"/>
            <a:chOff x="-75624" y="4223423"/>
            <a:chExt cx="1582910" cy="411484"/>
          </a:xfrm>
        </p:grpSpPr>
        <p:sp>
          <p:nvSpPr>
            <p:cNvPr id="2390" name="Google Shape;2390;p14"/>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1" name="Google Shape;2391;p14"/>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2" name="Google Shape;2392;p14"/>
          <p:cNvGrpSpPr/>
          <p:nvPr/>
        </p:nvGrpSpPr>
        <p:grpSpPr>
          <a:xfrm>
            <a:off x="11220586" y="1731154"/>
            <a:ext cx="1186463" cy="1168222"/>
            <a:chOff x="11229486" y="1358579"/>
            <a:chExt cx="1186463" cy="1168222"/>
          </a:xfrm>
        </p:grpSpPr>
        <p:sp>
          <p:nvSpPr>
            <p:cNvPr id="2393" name="Google Shape;2393;p14"/>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4" name="Google Shape;2394;p14"/>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5" name="Google Shape;2395;p14"/>
          <p:cNvGrpSpPr/>
          <p:nvPr/>
        </p:nvGrpSpPr>
        <p:grpSpPr>
          <a:xfrm>
            <a:off x="9421873" y="2445943"/>
            <a:ext cx="1173402" cy="1158470"/>
            <a:chOff x="9421873" y="2445943"/>
            <a:chExt cx="1173402" cy="1158470"/>
          </a:xfrm>
        </p:grpSpPr>
        <p:sp>
          <p:nvSpPr>
            <p:cNvPr id="2396" name="Google Shape;2396;p14"/>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7" name="Google Shape;2397;p14"/>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picture frame&#10;&#10;Description automatically generated" id="2398" name="Google Shape;2398;p14"/>
          <p:cNvPicPr preferRelativeResize="0"/>
          <p:nvPr/>
        </p:nvPicPr>
        <p:blipFill rotWithShape="1">
          <a:blip r:embed="rId2">
            <a:alphaModFix/>
          </a:blip>
          <a:srcRect b="0" l="0" r="0" t="0"/>
          <a:stretch/>
        </p:blipFill>
        <p:spPr>
          <a:xfrm>
            <a:off x="-388750" y="1007600"/>
            <a:ext cx="12969500" cy="4842799"/>
          </a:xfrm>
          <a:prstGeom prst="rect">
            <a:avLst/>
          </a:prstGeom>
          <a:noFill/>
          <a:ln>
            <a:noFill/>
          </a:ln>
        </p:spPr>
      </p:pic>
      <p:sp>
        <p:nvSpPr>
          <p:cNvPr id="2399" name="Google Shape;2399;p14"/>
          <p:cNvSpPr/>
          <p:nvPr/>
        </p:nvSpPr>
        <p:spPr>
          <a:xfrm rot="5400000">
            <a:off x="4087650" y="-2709630"/>
            <a:ext cx="40368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2400" name="Google Shape;2400;p14"/>
          <p:cNvSpPr/>
          <p:nvPr/>
        </p:nvSpPr>
        <p:spPr>
          <a:xfrm rot="5400000">
            <a:off x="4254600" y="-2548643"/>
            <a:ext cx="36561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2401" name="Google Shape;2401;p14"/>
          <p:cNvGrpSpPr/>
          <p:nvPr/>
        </p:nvGrpSpPr>
        <p:grpSpPr>
          <a:xfrm rot="189855">
            <a:off x="10140636" y="-245364"/>
            <a:ext cx="2656008" cy="2450055"/>
            <a:chOff x="203524" y="1797547"/>
            <a:chExt cx="2655943" cy="2449995"/>
          </a:xfrm>
        </p:grpSpPr>
        <p:sp>
          <p:nvSpPr>
            <p:cNvPr id="2402" name="Google Shape;2402;p14"/>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3" name="Google Shape;2403;p14"/>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04" name="Google Shape;2404;p14"/>
            <p:cNvGrpSpPr/>
            <p:nvPr/>
          </p:nvGrpSpPr>
          <p:grpSpPr>
            <a:xfrm>
              <a:off x="203524" y="1797547"/>
              <a:ext cx="2655943" cy="2449995"/>
              <a:chOff x="129271" y="1149701"/>
              <a:chExt cx="1694814" cy="1563394"/>
            </a:xfrm>
          </p:grpSpPr>
          <p:sp>
            <p:nvSpPr>
              <p:cNvPr id="2405" name="Google Shape;2405;p14"/>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6" name="Google Shape;2406;p14"/>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7" name="Google Shape;2407;p14"/>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8" name="Google Shape;2408;p14"/>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9" name="Google Shape;2409;p14"/>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0" name="Google Shape;2410;p14"/>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1" name="Google Shape;2411;p14"/>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2" name="Google Shape;2412;p14"/>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13" name="Google Shape;2413;p14"/>
              <p:cNvGrpSpPr/>
              <p:nvPr/>
            </p:nvGrpSpPr>
            <p:grpSpPr>
              <a:xfrm>
                <a:off x="279674" y="2510816"/>
                <a:ext cx="202699" cy="202279"/>
                <a:chOff x="279674" y="2510816"/>
                <a:chExt cx="202699" cy="202279"/>
              </a:xfrm>
            </p:grpSpPr>
            <p:sp>
              <p:nvSpPr>
                <p:cNvPr id="2414" name="Google Shape;2414;p14"/>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5" name="Google Shape;2415;p14"/>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16" name="Google Shape;2416;p14"/>
              <p:cNvGrpSpPr/>
              <p:nvPr/>
            </p:nvGrpSpPr>
            <p:grpSpPr>
              <a:xfrm>
                <a:off x="302613" y="1912214"/>
                <a:ext cx="202699" cy="202278"/>
                <a:chOff x="302613" y="1912214"/>
                <a:chExt cx="202699" cy="202278"/>
              </a:xfrm>
            </p:grpSpPr>
            <p:sp>
              <p:nvSpPr>
                <p:cNvPr id="2417" name="Google Shape;2417;p14"/>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8" name="Google Shape;2418;p14"/>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19" name="Google Shape;2419;p14"/>
              <p:cNvGrpSpPr/>
              <p:nvPr/>
            </p:nvGrpSpPr>
            <p:grpSpPr>
              <a:xfrm>
                <a:off x="476752" y="1506009"/>
                <a:ext cx="202698" cy="202278"/>
                <a:chOff x="476752" y="1506009"/>
                <a:chExt cx="202698" cy="202278"/>
              </a:xfrm>
            </p:grpSpPr>
            <p:sp>
              <p:nvSpPr>
                <p:cNvPr id="2420" name="Google Shape;2420;p14"/>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1" name="Google Shape;2421;p14"/>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2" name="Google Shape;2422;p14"/>
              <p:cNvGrpSpPr/>
              <p:nvPr/>
            </p:nvGrpSpPr>
            <p:grpSpPr>
              <a:xfrm>
                <a:off x="586578" y="2074669"/>
                <a:ext cx="202699" cy="202279"/>
                <a:chOff x="586578" y="2074669"/>
                <a:chExt cx="202699" cy="202279"/>
              </a:xfrm>
            </p:grpSpPr>
            <p:sp>
              <p:nvSpPr>
                <p:cNvPr id="2423" name="Google Shape;2423;p14"/>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4" name="Google Shape;2424;p14"/>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5" name="Google Shape;2425;p14"/>
              <p:cNvGrpSpPr/>
              <p:nvPr/>
            </p:nvGrpSpPr>
            <p:grpSpPr>
              <a:xfrm>
                <a:off x="795668" y="2062021"/>
                <a:ext cx="202696" cy="202279"/>
                <a:chOff x="795668" y="2062021"/>
                <a:chExt cx="202696" cy="202279"/>
              </a:xfrm>
            </p:grpSpPr>
            <p:sp>
              <p:nvSpPr>
                <p:cNvPr id="2426" name="Google Shape;2426;p14"/>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7" name="Google Shape;2427;p14"/>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8" name="Google Shape;2428;p14"/>
              <p:cNvGrpSpPr/>
              <p:nvPr/>
            </p:nvGrpSpPr>
            <p:grpSpPr>
              <a:xfrm>
                <a:off x="1016374" y="1751246"/>
                <a:ext cx="202696" cy="202279"/>
                <a:chOff x="1016374" y="1751246"/>
                <a:chExt cx="202696" cy="202279"/>
              </a:xfrm>
            </p:grpSpPr>
            <p:sp>
              <p:nvSpPr>
                <p:cNvPr id="2429" name="Google Shape;2429;p14"/>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0" name="Google Shape;2430;p14"/>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1" name="Google Shape;2431;p14"/>
              <p:cNvGrpSpPr/>
              <p:nvPr/>
            </p:nvGrpSpPr>
            <p:grpSpPr>
              <a:xfrm>
                <a:off x="129271" y="2207395"/>
                <a:ext cx="202698" cy="202279"/>
                <a:chOff x="129271" y="2207395"/>
                <a:chExt cx="202698" cy="202279"/>
              </a:xfrm>
            </p:grpSpPr>
            <p:sp>
              <p:nvSpPr>
                <p:cNvPr id="2432" name="Google Shape;2432;p14"/>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3" name="Google Shape;2433;p14"/>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4" name="Google Shape;2434;p14"/>
              <p:cNvGrpSpPr/>
              <p:nvPr/>
            </p:nvGrpSpPr>
            <p:grpSpPr>
              <a:xfrm>
                <a:off x="372024" y="2308537"/>
                <a:ext cx="202698" cy="202280"/>
                <a:chOff x="372024" y="2308537"/>
                <a:chExt cx="202698" cy="202280"/>
              </a:xfrm>
            </p:grpSpPr>
            <p:sp>
              <p:nvSpPr>
                <p:cNvPr id="2435" name="Google Shape;2435;p14"/>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6" name="Google Shape;2436;p14"/>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7" name="Google Shape;2437;p14"/>
              <p:cNvGrpSpPr/>
              <p:nvPr/>
            </p:nvGrpSpPr>
            <p:grpSpPr>
              <a:xfrm>
                <a:off x="1246109" y="1881687"/>
                <a:ext cx="202699" cy="202280"/>
                <a:chOff x="1246109" y="1881687"/>
                <a:chExt cx="202699" cy="202280"/>
              </a:xfrm>
            </p:grpSpPr>
            <p:sp>
              <p:nvSpPr>
                <p:cNvPr id="2438" name="Google Shape;2438;p14"/>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9" name="Google Shape;2439;p14"/>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440" name="Google Shape;2440;p14"/>
          <p:cNvSpPr txBox="1"/>
          <p:nvPr>
            <p:ph type="title"/>
          </p:nvPr>
        </p:nvSpPr>
        <p:spPr>
          <a:xfrm>
            <a:off x="4690388" y="19696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41" name="Google Shape;2441;p14"/>
          <p:cNvSpPr txBox="1"/>
          <p:nvPr>
            <p:ph idx="1" type="body"/>
          </p:nvPr>
        </p:nvSpPr>
        <p:spPr>
          <a:xfrm>
            <a:off x="4690500" y="3351250"/>
            <a:ext cx="5581500" cy="14685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2442" name="Shape 2442"/>
        <p:cNvGrpSpPr/>
        <p:nvPr/>
      </p:nvGrpSpPr>
      <p:grpSpPr>
        <a:xfrm>
          <a:off x="0" y="0"/>
          <a:ext cx="0" cy="0"/>
          <a:chOff x="0" y="0"/>
          <a:chExt cx="0" cy="0"/>
        </a:xfrm>
      </p:grpSpPr>
      <p:sp>
        <p:nvSpPr>
          <p:cNvPr id="2443" name="Google Shape;2443;p1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2444" name="Shape 2444"/>
        <p:cNvGrpSpPr/>
        <p:nvPr/>
      </p:nvGrpSpPr>
      <p:grpSpPr>
        <a:xfrm>
          <a:off x="0" y="0"/>
          <a:ext cx="0" cy="0"/>
          <a:chOff x="0" y="0"/>
          <a:chExt cx="0" cy="0"/>
        </a:xfrm>
      </p:grpSpPr>
      <p:grpSp>
        <p:nvGrpSpPr>
          <p:cNvPr id="2445" name="Google Shape;2445;p16"/>
          <p:cNvGrpSpPr/>
          <p:nvPr/>
        </p:nvGrpSpPr>
        <p:grpSpPr>
          <a:xfrm rot="5594903">
            <a:off x="4033009" y="4465383"/>
            <a:ext cx="2299062" cy="3316233"/>
            <a:chOff x="6449535" y="1607148"/>
            <a:chExt cx="1467064" cy="2116135"/>
          </a:xfrm>
        </p:grpSpPr>
        <p:sp>
          <p:nvSpPr>
            <p:cNvPr id="2446" name="Google Shape;2446;p16"/>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7" name="Google Shape;2447;p16"/>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8" name="Google Shape;2448;p16"/>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9" name="Google Shape;2449;p16"/>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0" name="Google Shape;2450;p16"/>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1" name="Google Shape;2451;p16"/>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2" name="Google Shape;2452;p16"/>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3" name="Google Shape;2453;p16"/>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4" name="Google Shape;2454;p16"/>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5" name="Google Shape;2455;p16"/>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56" name="Google Shape;2456;p16"/>
          <p:cNvSpPr/>
          <p:nvPr/>
        </p:nvSpPr>
        <p:spPr>
          <a:xfrm>
            <a:off x="621381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57" name="Google Shape;2457;p16"/>
          <p:cNvGrpSpPr/>
          <p:nvPr/>
        </p:nvGrpSpPr>
        <p:grpSpPr>
          <a:xfrm rot="1092183">
            <a:off x="3778190" y="-740568"/>
            <a:ext cx="2656068" cy="2450110"/>
            <a:chOff x="203524" y="1797547"/>
            <a:chExt cx="2655943" cy="2449995"/>
          </a:xfrm>
        </p:grpSpPr>
        <p:sp>
          <p:nvSpPr>
            <p:cNvPr id="2458" name="Google Shape;2458;p16"/>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9" name="Google Shape;2459;p16"/>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60" name="Google Shape;2460;p16"/>
            <p:cNvGrpSpPr/>
            <p:nvPr/>
          </p:nvGrpSpPr>
          <p:grpSpPr>
            <a:xfrm>
              <a:off x="203524" y="1797547"/>
              <a:ext cx="2655943" cy="2449995"/>
              <a:chOff x="129271" y="1149701"/>
              <a:chExt cx="1694814" cy="1563394"/>
            </a:xfrm>
          </p:grpSpPr>
          <p:sp>
            <p:nvSpPr>
              <p:cNvPr id="2461" name="Google Shape;2461;p16"/>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2" name="Google Shape;2462;p16"/>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3" name="Google Shape;2463;p16"/>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4" name="Google Shape;2464;p16"/>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5" name="Google Shape;2465;p16"/>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6" name="Google Shape;2466;p16"/>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7" name="Google Shape;2467;p16"/>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8" name="Google Shape;2468;p16"/>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69" name="Google Shape;2469;p16"/>
              <p:cNvGrpSpPr/>
              <p:nvPr/>
            </p:nvGrpSpPr>
            <p:grpSpPr>
              <a:xfrm>
                <a:off x="279674" y="2510816"/>
                <a:ext cx="202699" cy="202279"/>
                <a:chOff x="279674" y="2510816"/>
                <a:chExt cx="202699" cy="202279"/>
              </a:xfrm>
            </p:grpSpPr>
            <p:sp>
              <p:nvSpPr>
                <p:cNvPr id="2470" name="Google Shape;2470;p16"/>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1" name="Google Shape;2471;p16"/>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2" name="Google Shape;2472;p16"/>
              <p:cNvGrpSpPr/>
              <p:nvPr/>
            </p:nvGrpSpPr>
            <p:grpSpPr>
              <a:xfrm>
                <a:off x="302613" y="1912214"/>
                <a:ext cx="202699" cy="202278"/>
                <a:chOff x="302613" y="1912214"/>
                <a:chExt cx="202699" cy="202278"/>
              </a:xfrm>
            </p:grpSpPr>
            <p:sp>
              <p:nvSpPr>
                <p:cNvPr id="2473" name="Google Shape;2473;p16"/>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4" name="Google Shape;2474;p16"/>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5" name="Google Shape;2475;p16"/>
              <p:cNvGrpSpPr/>
              <p:nvPr/>
            </p:nvGrpSpPr>
            <p:grpSpPr>
              <a:xfrm>
                <a:off x="476752" y="1506009"/>
                <a:ext cx="202698" cy="202278"/>
                <a:chOff x="476752" y="1506009"/>
                <a:chExt cx="202698" cy="202278"/>
              </a:xfrm>
            </p:grpSpPr>
            <p:sp>
              <p:nvSpPr>
                <p:cNvPr id="2476" name="Google Shape;2476;p16"/>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7" name="Google Shape;2477;p16"/>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8" name="Google Shape;2478;p16"/>
              <p:cNvGrpSpPr/>
              <p:nvPr/>
            </p:nvGrpSpPr>
            <p:grpSpPr>
              <a:xfrm>
                <a:off x="586578" y="2074669"/>
                <a:ext cx="202699" cy="202279"/>
                <a:chOff x="586578" y="2074669"/>
                <a:chExt cx="202699" cy="202279"/>
              </a:xfrm>
            </p:grpSpPr>
            <p:sp>
              <p:nvSpPr>
                <p:cNvPr id="2479" name="Google Shape;2479;p16"/>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0" name="Google Shape;2480;p16"/>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1" name="Google Shape;2481;p16"/>
              <p:cNvGrpSpPr/>
              <p:nvPr/>
            </p:nvGrpSpPr>
            <p:grpSpPr>
              <a:xfrm>
                <a:off x="795668" y="2062021"/>
                <a:ext cx="202696" cy="202279"/>
                <a:chOff x="795668" y="2062021"/>
                <a:chExt cx="202696" cy="202279"/>
              </a:xfrm>
            </p:grpSpPr>
            <p:sp>
              <p:nvSpPr>
                <p:cNvPr id="2482" name="Google Shape;2482;p16"/>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3" name="Google Shape;2483;p16"/>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4" name="Google Shape;2484;p16"/>
              <p:cNvGrpSpPr/>
              <p:nvPr/>
            </p:nvGrpSpPr>
            <p:grpSpPr>
              <a:xfrm>
                <a:off x="1016374" y="1751246"/>
                <a:ext cx="202696" cy="202279"/>
                <a:chOff x="1016374" y="1751246"/>
                <a:chExt cx="202696" cy="202279"/>
              </a:xfrm>
            </p:grpSpPr>
            <p:sp>
              <p:nvSpPr>
                <p:cNvPr id="2485" name="Google Shape;2485;p16"/>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6" name="Google Shape;2486;p16"/>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7" name="Google Shape;2487;p16"/>
              <p:cNvGrpSpPr/>
              <p:nvPr/>
            </p:nvGrpSpPr>
            <p:grpSpPr>
              <a:xfrm>
                <a:off x="129271" y="2207395"/>
                <a:ext cx="202698" cy="202279"/>
                <a:chOff x="129271" y="2207395"/>
                <a:chExt cx="202698" cy="202279"/>
              </a:xfrm>
            </p:grpSpPr>
            <p:sp>
              <p:nvSpPr>
                <p:cNvPr id="2488" name="Google Shape;2488;p16"/>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9" name="Google Shape;2489;p16"/>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90" name="Google Shape;2490;p16"/>
              <p:cNvGrpSpPr/>
              <p:nvPr/>
            </p:nvGrpSpPr>
            <p:grpSpPr>
              <a:xfrm>
                <a:off x="372024" y="2308537"/>
                <a:ext cx="202698" cy="202280"/>
                <a:chOff x="372024" y="2308537"/>
                <a:chExt cx="202698" cy="202280"/>
              </a:xfrm>
            </p:grpSpPr>
            <p:sp>
              <p:nvSpPr>
                <p:cNvPr id="2491" name="Google Shape;2491;p16"/>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2" name="Google Shape;2492;p16"/>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93" name="Google Shape;2493;p16"/>
              <p:cNvGrpSpPr/>
              <p:nvPr/>
            </p:nvGrpSpPr>
            <p:grpSpPr>
              <a:xfrm>
                <a:off x="1246109" y="1881687"/>
                <a:ext cx="202699" cy="202280"/>
                <a:chOff x="1246109" y="1881687"/>
                <a:chExt cx="202699" cy="202280"/>
              </a:xfrm>
            </p:grpSpPr>
            <p:sp>
              <p:nvSpPr>
                <p:cNvPr id="2494" name="Google Shape;2494;p16"/>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5" name="Google Shape;2495;p16"/>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496" name="Google Shape;2496;p16"/>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97" name="Google Shape;2497;p16"/>
          <p:cNvGrpSpPr/>
          <p:nvPr/>
        </p:nvGrpSpPr>
        <p:grpSpPr>
          <a:xfrm>
            <a:off x="-1265587" y="-646035"/>
            <a:ext cx="5380177" cy="3077725"/>
            <a:chOff x="4283625" y="2964793"/>
            <a:chExt cx="3433206" cy="1963962"/>
          </a:xfrm>
        </p:grpSpPr>
        <p:sp>
          <p:nvSpPr>
            <p:cNvPr id="2498" name="Google Shape;2498;p16"/>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9" name="Google Shape;2499;p16"/>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0" name="Google Shape;2500;p16"/>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1" name="Google Shape;2501;p16"/>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2" name="Google Shape;2502;p16"/>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3" name="Google Shape;2503;p16"/>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4" name="Google Shape;2504;p16"/>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5" name="Google Shape;2505;p16"/>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6" name="Google Shape;2506;p16"/>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7" name="Google Shape;2507;p16"/>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08" name="Google Shape;2508;p16"/>
          <p:cNvSpPr/>
          <p:nvPr/>
        </p:nvSpPr>
        <p:spPr>
          <a:xfrm>
            <a:off x="9613259" y="-39231"/>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9" name="Google Shape;2509;p16"/>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10" name="Google Shape;2510;p16"/>
          <p:cNvGrpSpPr/>
          <p:nvPr/>
        </p:nvGrpSpPr>
        <p:grpSpPr>
          <a:xfrm rot="386468">
            <a:off x="7697169" y="-858939"/>
            <a:ext cx="5375380" cy="3281542"/>
            <a:chOff x="4833902" y="-1047015"/>
            <a:chExt cx="3430162" cy="2094033"/>
          </a:xfrm>
        </p:grpSpPr>
        <p:sp>
          <p:nvSpPr>
            <p:cNvPr id="2511" name="Google Shape;2511;p16"/>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2" name="Google Shape;2512;p16"/>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3" name="Google Shape;2513;p16"/>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4" name="Google Shape;2514;p16"/>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5" name="Google Shape;2515;p16"/>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6" name="Google Shape;2516;p16"/>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7" name="Google Shape;2517;p16"/>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8" name="Google Shape;2518;p16"/>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9" name="Google Shape;2519;p16"/>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0" name="Google Shape;2520;p16"/>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1" name="Google Shape;2521;p16"/>
          <p:cNvGrpSpPr/>
          <p:nvPr/>
        </p:nvGrpSpPr>
        <p:grpSpPr>
          <a:xfrm rot="-7071316">
            <a:off x="-122785" y="2802985"/>
            <a:ext cx="3094613" cy="5333375"/>
            <a:chOff x="381024" y="1463087"/>
            <a:chExt cx="1974769" cy="3403393"/>
          </a:xfrm>
        </p:grpSpPr>
        <p:sp>
          <p:nvSpPr>
            <p:cNvPr id="2522" name="Google Shape;2522;p16"/>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3" name="Google Shape;2523;p16"/>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4" name="Google Shape;2524;p16"/>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5" name="Google Shape;2525;p16"/>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6" name="Google Shape;2526;p16"/>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7" name="Google Shape;2527;p16"/>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8" name="Google Shape;2528;p16"/>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16"/>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16"/>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16"/>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32" name="Google Shape;2532;p16"/>
          <p:cNvGrpSpPr/>
          <p:nvPr/>
        </p:nvGrpSpPr>
        <p:grpSpPr>
          <a:xfrm>
            <a:off x="10334962" y="2596862"/>
            <a:ext cx="2299036" cy="3316195"/>
            <a:chOff x="6449535" y="1607148"/>
            <a:chExt cx="1467064" cy="2116135"/>
          </a:xfrm>
        </p:grpSpPr>
        <p:sp>
          <p:nvSpPr>
            <p:cNvPr id="2533" name="Google Shape;2533;p16"/>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4" name="Google Shape;2534;p16"/>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5" name="Google Shape;2535;p16"/>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6" name="Google Shape;2536;p16"/>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16"/>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8" name="Google Shape;2538;p16"/>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9" name="Google Shape;2539;p16"/>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16"/>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1" name="Google Shape;2541;p16"/>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2" name="Google Shape;2542;p16"/>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43" name="Google Shape;2543;p16"/>
          <p:cNvGrpSpPr/>
          <p:nvPr/>
        </p:nvGrpSpPr>
        <p:grpSpPr>
          <a:xfrm flipH="1" rot="7000360">
            <a:off x="10071291" y="961718"/>
            <a:ext cx="2655986" cy="2450034"/>
            <a:chOff x="203524" y="1797547"/>
            <a:chExt cx="2655943" cy="2449995"/>
          </a:xfrm>
        </p:grpSpPr>
        <p:sp>
          <p:nvSpPr>
            <p:cNvPr id="2544" name="Google Shape;2544;p16"/>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5" name="Google Shape;2545;p16"/>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46" name="Google Shape;2546;p16"/>
            <p:cNvGrpSpPr/>
            <p:nvPr/>
          </p:nvGrpSpPr>
          <p:grpSpPr>
            <a:xfrm>
              <a:off x="203524" y="1797547"/>
              <a:ext cx="2655943" cy="2449995"/>
              <a:chOff x="129271" y="1149701"/>
              <a:chExt cx="1694814" cy="1563394"/>
            </a:xfrm>
          </p:grpSpPr>
          <p:sp>
            <p:nvSpPr>
              <p:cNvPr id="2547" name="Google Shape;2547;p16"/>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8" name="Google Shape;2548;p16"/>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9" name="Google Shape;2549;p16"/>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0" name="Google Shape;2550;p16"/>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1" name="Google Shape;2551;p16"/>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2" name="Google Shape;2552;p16"/>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3" name="Google Shape;2553;p16"/>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4" name="Google Shape;2554;p16"/>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55" name="Google Shape;2555;p16"/>
              <p:cNvGrpSpPr/>
              <p:nvPr/>
            </p:nvGrpSpPr>
            <p:grpSpPr>
              <a:xfrm>
                <a:off x="279674" y="2510816"/>
                <a:ext cx="202699" cy="202279"/>
                <a:chOff x="279674" y="2510816"/>
                <a:chExt cx="202699" cy="202279"/>
              </a:xfrm>
            </p:grpSpPr>
            <p:sp>
              <p:nvSpPr>
                <p:cNvPr id="2556" name="Google Shape;2556;p16"/>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7" name="Google Shape;2557;p16"/>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58" name="Google Shape;2558;p16"/>
              <p:cNvGrpSpPr/>
              <p:nvPr/>
            </p:nvGrpSpPr>
            <p:grpSpPr>
              <a:xfrm>
                <a:off x="302613" y="1912214"/>
                <a:ext cx="202699" cy="202278"/>
                <a:chOff x="302613" y="1912214"/>
                <a:chExt cx="202699" cy="202278"/>
              </a:xfrm>
            </p:grpSpPr>
            <p:sp>
              <p:nvSpPr>
                <p:cNvPr id="2559" name="Google Shape;2559;p16"/>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0" name="Google Shape;2560;p16"/>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61" name="Google Shape;2561;p16"/>
              <p:cNvGrpSpPr/>
              <p:nvPr/>
            </p:nvGrpSpPr>
            <p:grpSpPr>
              <a:xfrm>
                <a:off x="476752" y="1506009"/>
                <a:ext cx="202698" cy="202278"/>
                <a:chOff x="476752" y="1506009"/>
                <a:chExt cx="202698" cy="202278"/>
              </a:xfrm>
            </p:grpSpPr>
            <p:sp>
              <p:nvSpPr>
                <p:cNvPr id="2562" name="Google Shape;2562;p16"/>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3" name="Google Shape;2563;p16"/>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64" name="Google Shape;2564;p16"/>
              <p:cNvGrpSpPr/>
              <p:nvPr/>
            </p:nvGrpSpPr>
            <p:grpSpPr>
              <a:xfrm>
                <a:off x="586578" y="2074669"/>
                <a:ext cx="202699" cy="202279"/>
                <a:chOff x="586578" y="2074669"/>
                <a:chExt cx="202699" cy="202279"/>
              </a:xfrm>
            </p:grpSpPr>
            <p:sp>
              <p:nvSpPr>
                <p:cNvPr id="2565" name="Google Shape;2565;p16"/>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16"/>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67" name="Google Shape;2567;p16"/>
              <p:cNvGrpSpPr/>
              <p:nvPr/>
            </p:nvGrpSpPr>
            <p:grpSpPr>
              <a:xfrm>
                <a:off x="795668" y="2062021"/>
                <a:ext cx="202696" cy="202279"/>
                <a:chOff x="795668" y="2062021"/>
                <a:chExt cx="202696" cy="202279"/>
              </a:xfrm>
            </p:grpSpPr>
            <p:sp>
              <p:nvSpPr>
                <p:cNvPr id="2568" name="Google Shape;2568;p16"/>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9" name="Google Shape;2569;p16"/>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0" name="Google Shape;2570;p16"/>
              <p:cNvGrpSpPr/>
              <p:nvPr/>
            </p:nvGrpSpPr>
            <p:grpSpPr>
              <a:xfrm>
                <a:off x="1016374" y="1751246"/>
                <a:ext cx="202696" cy="202279"/>
                <a:chOff x="1016374" y="1751246"/>
                <a:chExt cx="202696" cy="202279"/>
              </a:xfrm>
            </p:grpSpPr>
            <p:sp>
              <p:nvSpPr>
                <p:cNvPr id="2571" name="Google Shape;2571;p16"/>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2" name="Google Shape;2572;p16"/>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3" name="Google Shape;2573;p16"/>
              <p:cNvGrpSpPr/>
              <p:nvPr/>
            </p:nvGrpSpPr>
            <p:grpSpPr>
              <a:xfrm>
                <a:off x="129271" y="2207395"/>
                <a:ext cx="202698" cy="202279"/>
                <a:chOff x="129271" y="2207395"/>
                <a:chExt cx="202698" cy="202279"/>
              </a:xfrm>
            </p:grpSpPr>
            <p:sp>
              <p:nvSpPr>
                <p:cNvPr id="2574" name="Google Shape;2574;p16"/>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5" name="Google Shape;2575;p16"/>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6" name="Google Shape;2576;p16"/>
              <p:cNvGrpSpPr/>
              <p:nvPr/>
            </p:nvGrpSpPr>
            <p:grpSpPr>
              <a:xfrm>
                <a:off x="372024" y="2308537"/>
                <a:ext cx="202698" cy="202280"/>
                <a:chOff x="372024" y="2308537"/>
                <a:chExt cx="202698" cy="202280"/>
              </a:xfrm>
            </p:grpSpPr>
            <p:sp>
              <p:nvSpPr>
                <p:cNvPr id="2577" name="Google Shape;2577;p16"/>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8" name="Google Shape;2578;p16"/>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9" name="Google Shape;2579;p16"/>
              <p:cNvGrpSpPr/>
              <p:nvPr/>
            </p:nvGrpSpPr>
            <p:grpSpPr>
              <a:xfrm>
                <a:off x="1246109" y="1881687"/>
                <a:ext cx="202699" cy="202280"/>
                <a:chOff x="1246109" y="1881687"/>
                <a:chExt cx="202699" cy="202280"/>
              </a:xfrm>
            </p:grpSpPr>
            <p:sp>
              <p:nvSpPr>
                <p:cNvPr id="2580" name="Google Shape;2580;p16"/>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1" name="Google Shape;2581;p16"/>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582" name="Google Shape;2582;p16"/>
          <p:cNvGrpSpPr/>
          <p:nvPr/>
        </p:nvGrpSpPr>
        <p:grpSpPr>
          <a:xfrm rot="10149855">
            <a:off x="-582398" y="2203967"/>
            <a:ext cx="2656024" cy="2450069"/>
            <a:chOff x="203524" y="1797547"/>
            <a:chExt cx="2655943" cy="2449995"/>
          </a:xfrm>
        </p:grpSpPr>
        <p:sp>
          <p:nvSpPr>
            <p:cNvPr id="2583" name="Google Shape;2583;p16"/>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4" name="Google Shape;2584;p16"/>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85" name="Google Shape;2585;p16"/>
            <p:cNvGrpSpPr/>
            <p:nvPr/>
          </p:nvGrpSpPr>
          <p:grpSpPr>
            <a:xfrm>
              <a:off x="203524" y="1797547"/>
              <a:ext cx="2655943" cy="2449995"/>
              <a:chOff x="129271" y="1149701"/>
              <a:chExt cx="1694814" cy="1563394"/>
            </a:xfrm>
          </p:grpSpPr>
          <p:sp>
            <p:nvSpPr>
              <p:cNvPr id="2586" name="Google Shape;2586;p16"/>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7" name="Google Shape;2587;p16"/>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8" name="Google Shape;2588;p16"/>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9" name="Google Shape;2589;p16"/>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0" name="Google Shape;2590;p16"/>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1" name="Google Shape;2591;p16"/>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2" name="Google Shape;2592;p16"/>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3" name="Google Shape;2593;p16"/>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4" name="Google Shape;2594;p16"/>
              <p:cNvGrpSpPr/>
              <p:nvPr/>
            </p:nvGrpSpPr>
            <p:grpSpPr>
              <a:xfrm>
                <a:off x="279674" y="2510816"/>
                <a:ext cx="202699" cy="202279"/>
                <a:chOff x="279674" y="2510816"/>
                <a:chExt cx="202699" cy="202279"/>
              </a:xfrm>
            </p:grpSpPr>
            <p:sp>
              <p:nvSpPr>
                <p:cNvPr id="2595" name="Google Shape;2595;p16"/>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6" name="Google Shape;2596;p16"/>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7" name="Google Shape;2597;p16"/>
              <p:cNvGrpSpPr/>
              <p:nvPr/>
            </p:nvGrpSpPr>
            <p:grpSpPr>
              <a:xfrm>
                <a:off x="302613" y="1912214"/>
                <a:ext cx="202699" cy="202278"/>
                <a:chOff x="302613" y="1912214"/>
                <a:chExt cx="202699" cy="202278"/>
              </a:xfrm>
            </p:grpSpPr>
            <p:sp>
              <p:nvSpPr>
                <p:cNvPr id="2598" name="Google Shape;2598;p16"/>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9" name="Google Shape;2599;p16"/>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00" name="Google Shape;2600;p16"/>
              <p:cNvGrpSpPr/>
              <p:nvPr/>
            </p:nvGrpSpPr>
            <p:grpSpPr>
              <a:xfrm>
                <a:off x="476752" y="1506009"/>
                <a:ext cx="202698" cy="202278"/>
                <a:chOff x="476752" y="1506009"/>
                <a:chExt cx="202698" cy="202278"/>
              </a:xfrm>
            </p:grpSpPr>
            <p:sp>
              <p:nvSpPr>
                <p:cNvPr id="2601" name="Google Shape;2601;p16"/>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2" name="Google Shape;2602;p16"/>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03" name="Google Shape;2603;p16"/>
              <p:cNvGrpSpPr/>
              <p:nvPr/>
            </p:nvGrpSpPr>
            <p:grpSpPr>
              <a:xfrm>
                <a:off x="586578" y="2074669"/>
                <a:ext cx="202699" cy="202279"/>
                <a:chOff x="586578" y="2074669"/>
                <a:chExt cx="202699" cy="202279"/>
              </a:xfrm>
            </p:grpSpPr>
            <p:sp>
              <p:nvSpPr>
                <p:cNvPr id="2604" name="Google Shape;2604;p16"/>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5" name="Google Shape;2605;p16"/>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06" name="Google Shape;2606;p16"/>
              <p:cNvGrpSpPr/>
              <p:nvPr/>
            </p:nvGrpSpPr>
            <p:grpSpPr>
              <a:xfrm>
                <a:off x="795668" y="2062021"/>
                <a:ext cx="202696" cy="202279"/>
                <a:chOff x="795668" y="2062021"/>
                <a:chExt cx="202696" cy="202279"/>
              </a:xfrm>
            </p:grpSpPr>
            <p:sp>
              <p:nvSpPr>
                <p:cNvPr id="2607" name="Google Shape;2607;p16"/>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8" name="Google Shape;2608;p16"/>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09" name="Google Shape;2609;p16"/>
              <p:cNvGrpSpPr/>
              <p:nvPr/>
            </p:nvGrpSpPr>
            <p:grpSpPr>
              <a:xfrm>
                <a:off x="1016374" y="1751246"/>
                <a:ext cx="202696" cy="202279"/>
                <a:chOff x="1016374" y="1751246"/>
                <a:chExt cx="202696" cy="202279"/>
              </a:xfrm>
            </p:grpSpPr>
            <p:sp>
              <p:nvSpPr>
                <p:cNvPr id="2610" name="Google Shape;2610;p16"/>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1" name="Google Shape;2611;p16"/>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12" name="Google Shape;2612;p16"/>
              <p:cNvGrpSpPr/>
              <p:nvPr/>
            </p:nvGrpSpPr>
            <p:grpSpPr>
              <a:xfrm>
                <a:off x="129271" y="2207395"/>
                <a:ext cx="202698" cy="202279"/>
                <a:chOff x="129271" y="2207395"/>
                <a:chExt cx="202698" cy="202279"/>
              </a:xfrm>
            </p:grpSpPr>
            <p:sp>
              <p:nvSpPr>
                <p:cNvPr id="2613" name="Google Shape;2613;p16"/>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4" name="Google Shape;2614;p16"/>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15" name="Google Shape;2615;p16"/>
              <p:cNvGrpSpPr/>
              <p:nvPr/>
            </p:nvGrpSpPr>
            <p:grpSpPr>
              <a:xfrm>
                <a:off x="372024" y="2308537"/>
                <a:ext cx="202698" cy="202280"/>
                <a:chOff x="372024" y="2308537"/>
                <a:chExt cx="202698" cy="202280"/>
              </a:xfrm>
            </p:grpSpPr>
            <p:sp>
              <p:nvSpPr>
                <p:cNvPr id="2616" name="Google Shape;2616;p16"/>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7" name="Google Shape;2617;p16"/>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18" name="Google Shape;2618;p16"/>
              <p:cNvGrpSpPr/>
              <p:nvPr/>
            </p:nvGrpSpPr>
            <p:grpSpPr>
              <a:xfrm>
                <a:off x="1246109" y="1881687"/>
                <a:ext cx="202699" cy="202280"/>
                <a:chOff x="1246109" y="1881687"/>
                <a:chExt cx="202699" cy="202280"/>
              </a:xfrm>
            </p:grpSpPr>
            <p:sp>
              <p:nvSpPr>
                <p:cNvPr id="2619" name="Google Shape;2619;p16"/>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0" name="Google Shape;2620;p16"/>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621" name="Google Shape;2621;p16"/>
          <p:cNvGrpSpPr/>
          <p:nvPr/>
        </p:nvGrpSpPr>
        <p:grpSpPr>
          <a:xfrm rot="-9258183">
            <a:off x="7374268" y="4966707"/>
            <a:ext cx="4894728" cy="2800024"/>
            <a:chOff x="4283625" y="2964793"/>
            <a:chExt cx="3433206" cy="1963962"/>
          </a:xfrm>
        </p:grpSpPr>
        <p:sp>
          <p:nvSpPr>
            <p:cNvPr id="2622" name="Google Shape;2622;p16"/>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3" name="Google Shape;2623;p16"/>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4" name="Google Shape;2624;p16"/>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5" name="Google Shape;2625;p16"/>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6" name="Google Shape;2626;p16"/>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7" name="Google Shape;2627;p16"/>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8" name="Google Shape;2628;p16"/>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9" name="Google Shape;2629;p16"/>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0" name="Google Shape;2630;p16"/>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1" name="Google Shape;2631;p16"/>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rectangle with a white background&#10;&#10;Description automatically generated" id="2632" name="Google Shape;2632;p16"/>
          <p:cNvPicPr preferRelativeResize="0"/>
          <p:nvPr/>
        </p:nvPicPr>
        <p:blipFill rotWithShape="1">
          <a:blip r:embed="rId2">
            <a:alphaModFix/>
          </a:blip>
          <a:srcRect b="0" l="0" r="0" t="0"/>
          <a:stretch/>
        </p:blipFill>
        <p:spPr>
          <a:xfrm>
            <a:off x="12" y="212588"/>
            <a:ext cx="12191999" cy="6432830"/>
          </a:xfrm>
          <a:prstGeom prst="rect">
            <a:avLst/>
          </a:prstGeom>
          <a:noFill/>
          <a:ln>
            <a:noFill/>
          </a:ln>
        </p:spPr>
      </p:pic>
      <p:sp>
        <p:nvSpPr>
          <p:cNvPr id="2633" name="Google Shape;2633;p16"/>
          <p:cNvSpPr/>
          <p:nvPr/>
        </p:nvSpPr>
        <p:spPr>
          <a:xfrm rot="5400000">
            <a:off x="3274053" y="-2234770"/>
            <a:ext cx="5643900" cy="113277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2634" name="Google Shape;2634;p16"/>
          <p:cNvSpPr/>
          <p:nvPr/>
        </p:nvSpPr>
        <p:spPr>
          <a:xfrm rot="5400000">
            <a:off x="3454699" y="-2105257"/>
            <a:ext cx="5283000" cy="11068500"/>
          </a:xfrm>
          <a:prstGeom prst="frame">
            <a:avLst>
              <a:gd fmla="val 505"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2635" name="Google Shape;2635;p16"/>
          <p:cNvGrpSpPr/>
          <p:nvPr/>
        </p:nvGrpSpPr>
        <p:grpSpPr>
          <a:xfrm rot="4203774">
            <a:off x="6490269" y="5463304"/>
            <a:ext cx="2656035" cy="2450079"/>
            <a:chOff x="203524" y="1797547"/>
            <a:chExt cx="2655943" cy="2449995"/>
          </a:xfrm>
        </p:grpSpPr>
        <p:sp>
          <p:nvSpPr>
            <p:cNvPr id="2636" name="Google Shape;2636;p16"/>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7" name="Google Shape;2637;p16"/>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38" name="Google Shape;2638;p16"/>
            <p:cNvGrpSpPr/>
            <p:nvPr/>
          </p:nvGrpSpPr>
          <p:grpSpPr>
            <a:xfrm>
              <a:off x="203524" y="1797547"/>
              <a:ext cx="2655943" cy="2449995"/>
              <a:chOff x="129271" y="1149701"/>
              <a:chExt cx="1694814" cy="1563394"/>
            </a:xfrm>
          </p:grpSpPr>
          <p:sp>
            <p:nvSpPr>
              <p:cNvPr id="2639" name="Google Shape;2639;p16"/>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0" name="Google Shape;2640;p16"/>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1" name="Google Shape;2641;p16"/>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2" name="Google Shape;2642;p16"/>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3" name="Google Shape;2643;p16"/>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4" name="Google Shape;2644;p16"/>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5" name="Google Shape;2645;p16"/>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6" name="Google Shape;2646;p16"/>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47" name="Google Shape;2647;p16"/>
              <p:cNvGrpSpPr/>
              <p:nvPr/>
            </p:nvGrpSpPr>
            <p:grpSpPr>
              <a:xfrm>
                <a:off x="279674" y="2510816"/>
                <a:ext cx="202699" cy="202279"/>
                <a:chOff x="279674" y="2510816"/>
                <a:chExt cx="202699" cy="202279"/>
              </a:xfrm>
            </p:grpSpPr>
            <p:sp>
              <p:nvSpPr>
                <p:cNvPr id="2648" name="Google Shape;2648;p16"/>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9" name="Google Shape;2649;p16"/>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0" name="Google Shape;2650;p16"/>
              <p:cNvGrpSpPr/>
              <p:nvPr/>
            </p:nvGrpSpPr>
            <p:grpSpPr>
              <a:xfrm>
                <a:off x="302613" y="1912214"/>
                <a:ext cx="202699" cy="202278"/>
                <a:chOff x="302613" y="1912214"/>
                <a:chExt cx="202699" cy="202278"/>
              </a:xfrm>
            </p:grpSpPr>
            <p:sp>
              <p:nvSpPr>
                <p:cNvPr id="2651" name="Google Shape;2651;p16"/>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2" name="Google Shape;2652;p16"/>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3" name="Google Shape;2653;p16"/>
              <p:cNvGrpSpPr/>
              <p:nvPr/>
            </p:nvGrpSpPr>
            <p:grpSpPr>
              <a:xfrm>
                <a:off x="476752" y="1506009"/>
                <a:ext cx="202698" cy="202278"/>
                <a:chOff x="476752" y="1506009"/>
                <a:chExt cx="202698" cy="202278"/>
              </a:xfrm>
            </p:grpSpPr>
            <p:sp>
              <p:nvSpPr>
                <p:cNvPr id="2654" name="Google Shape;2654;p16"/>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5" name="Google Shape;2655;p16"/>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6" name="Google Shape;2656;p16"/>
              <p:cNvGrpSpPr/>
              <p:nvPr/>
            </p:nvGrpSpPr>
            <p:grpSpPr>
              <a:xfrm>
                <a:off x="586578" y="2074669"/>
                <a:ext cx="202699" cy="202279"/>
                <a:chOff x="586578" y="2074669"/>
                <a:chExt cx="202699" cy="202279"/>
              </a:xfrm>
            </p:grpSpPr>
            <p:sp>
              <p:nvSpPr>
                <p:cNvPr id="2657" name="Google Shape;2657;p16"/>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8" name="Google Shape;2658;p16"/>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9" name="Google Shape;2659;p16"/>
              <p:cNvGrpSpPr/>
              <p:nvPr/>
            </p:nvGrpSpPr>
            <p:grpSpPr>
              <a:xfrm>
                <a:off x="795668" y="2062021"/>
                <a:ext cx="202696" cy="202279"/>
                <a:chOff x="795668" y="2062021"/>
                <a:chExt cx="202696" cy="202279"/>
              </a:xfrm>
            </p:grpSpPr>
            <p:sp>
              <p:nvSpPr>
                <p:cNvPr id="2660" name="Google Shape;2660;p16"/>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1" name="Google Shape;2661;p16"/>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62" name="Google Shape;2662;p16"/>
              <p:cNvGrpSpPr/>
              <p:nvPr/>
            </p:nvGrpSpPr>
            <p:grpSpPr>
              <a:xfrm>
                <a:off x="1016374" y="1751246"/>
                <a:ext cx="202696" cy="202279"/>
                <a:chOff x="1016374" y="1751246"/>
                <a:chExt cx="202696" cy="202279"/>
              </a:xfrm>
            </p:grpSpPr>
            <p:sp>
              <p:nvSpPr>
                <p:cNvPr id="2663" name="Google Shape;2663;p16"/>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4" name="Google Shape;2664;p16"/>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65" name="Google Shape;2665;p16"/>
              <p:cNvGrpSpPr/>
              <p:nvPr/>
            </p:nvGrpSpPr>
            <p:grpSpPr>
              <a:xfrm>
                <a:off x="129271" y="2207395"/>
                <a:ext cx="202698" cy="202279"/>
                <a:chOff x="129271" y="2207395"/>
                <a:chExt cx="202698" cy="202279"/>
              </a:xfrm>
            </p:grpSpPr>
            <p:sp>
              <p:nvSpPr>
                <p:cNvPr id="2666" name="Google Shape;2666;p16"/>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7" name="Google Shape;2667;p16"/>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68" name="Google Shape;2668;p16"/>
              <p:cNvGrpSpPr/>
              <p:nvPr/>
            </p:nvGrpSpPr>
            <p:grpSpPr>
              <a:xfrm>
                <a:off x="372024" y="2308537"/>
                <a:ext cx="202698" cy="202280"/>
                <a:chOff x="372024" y="2308537"/>
                <a:chExt cx="202698" cy="202280"/>
              </a:xfrm>
            </p:grpSpPr>
            <p:sp>
              <p:nvSpPr>
                <p:cNvPr id="2669" name="Google Shape;2669;p16"/>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0" name="Google Shape;2670;p16"/>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71" name="Google Shape;2671;p16"/>
              <p:cNvGrpSpPr/>
              <p:nvPr/>
            </p:nvGrpSpPr>
            <p:grpSpPr>
              <a:xfrm>
                <a:off x="1246109" y="1881687"/>
                <a:ext cx="202699" cy="202280"/>
                <a:chOff x="1246109" y="1881687"/>
                <a:chExt cx="202699" cy="202280"/>
              </a:xfrm>
            </p:grpSpPr>
            <p:sp>
              <p:nvSpPr>
                <p:cNvPr id="2672" name="Google Shape;2672;p16"/>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3" name="Google Shape;2673;p16"/>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674" name="Google Shape;2674;p16"/>
          <p:cNvSpPr txBox="1"/>
          <p:nvPr>
            <p:ph type="title"/>
          </p:nvPr>
        </p:nvSpPr>
        <p:spPr>
          <a:xfrm>
            <a:off x="590550" y="1017525"/>
            <a:ext cx="109920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675" name="Google Shape;2675;p16"/>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2676" name="Google Shape;2676;p16"/>
          <p:cNvCxnSpPr/>
          <p:nvPr/>
        </p:nvCxnSpPr>
        <p:spPr>
          <a:xfrm>
            <a:off x="1783800" y="3262113"/>
            <a:ext cx="8624400" cy="0"/>
          </a:xfrm>
          <a:prstGeom prst="straightConnector1">
            <a:avLst/>
          </a:prstGeom>
          <a:noFill/>
          <a:ln cap="flat" cmpd="sng" w="9525">
            <a:solidFill>
              <a:schemeClr val="dk2"/>
            </a:solidFill>
            <a:prstDash val="solid"/>
            <a:round/>
            <a:headEnd len="med" w="med" type="none"/>
            <a:tailEnd len="med" w="med" type="none"/>
          </a:ln>
        </p:spPr>
      </p:cxnSp>
      <p:sp>
        <p:nvSpPr>
          <p:cNvPr id="2677" name="Google Shape;2677;p16"/>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2678" name="Google Shape;2678;p16"/>
          <p:cNvSpPr txBox="1"/>
          <p:nvPr>
            <p:ph idx="3" type="title"/>
          </p:nvPr>
        </p:nvSpPr>
        <p:spPr>
          <a:xfrm>
            <a:off x="590550" y="3932275"/>
            <a:ext cx="109920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a:solidFill>
                  <a:schemeClr val="accent5"/>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679" name="Google Shape;2679;p16"/>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2680" name="Google Shape;2680;p16"/>
          <p:cNvGrpSpPr/>
          <p:nvPr/>
        </p:nvGrpSpPr>
        <p:grpSpPr>
          <a:xfrm>
            <a:off x="996863" y="5542288"/>
            <a:ext cx="10198275" cy="0"/>
            <a:chOff x="1007625" y="5605750"/>
            <a:chExt cx="10198275" cy="0"/>
          </a:xfrm>
        </p:grpSpPr>
        <p:cxnSp>
          <p:nvCxnSpPr>
            <p:cNvPr id="2681" name="Google Shape;2681;p16"/>
            <p:cNvCxnSpPr/>
            <p:nvPr/>
          </p:nvCxnSpPr>
          <p:spPr>
            <a:xfrm>
              <a:off x="1007625" y="5605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2682" name="Google Shape;2682;p16"/>
            <p:cNvCxnSpPr/>
            <p:nvPr/>
          </p:nvCxnSpPr>
          <p:spPr>
            <a:xfrm>
              <a:off x="8219400" y="5605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2683" name="Google Shape;2683;p16"/>
          <p:cNvSpPr txBox="1"/>
          <p:nvPr>
            <p:ph idx="5" type="subTitle"/>
          </p:nvPr>
        </p:nvSpPr>
        <p:spPr>
          <a:xfrm>
            <a:off x="1073075" y="55422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84" name="Google Shape;2684;p16"/>
          <p:cNvSpPr txBox="1"/>
          <p:nvPr>
            <p:ph idx="6" type="subTitle"/>
          </p:nvPr>
        </p:nvSpPr>
        <p:spPr>
          <a:xfrm>
            <a:off x="8290250" y="55422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85" name="Google Shape;2685;p16"/>
          <p:cNvSpPr txBox="1"/>
          <p:nvPr>
            <p:ph idx="7" type="subTitle"/>
          </p:nvPr>
        </p:nvSpPr>
        <p:spPr>
          <a:xfrm>
            <a:off x="1073075" y="5244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86" name="Google Shape;2686;p16"/>
          <p:cNvSpPr txBox="1"/>
          <p:nvPr>
            <p:ph idx="8" type="subTitle"/>
          </p:nvPr>
        </p:nvSpPr>
        <p:spPr>
          <a:xfrm>
            <a:off x="8214050" y="5244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2687" name="Google Shape;2687;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688" name="Shape 2688"/>
        <p:cNvGrpSpPr/>
        <p:nvPr/>
      </p:nvGrpSpPr>
      <p:grpSpPr>
        <a:xfrm>
          <a:off x="0" y="0"/>
          <a:ext cx="0" cy="0"/>
          <a:chOff x="0" y="0"/>
          <a:chExt cx="0" cy="0"/>
        </a:xfrm>
      </p:grpSpPr>
      <p:grpSp>
        <p:nvGrpSpPr>
          <p:cNvPr id="2689" name="Google Shape;2689;p17"/>
          <p:cNvGrpSpPr/>
          <p:nvPr/>
        </p:nvGrpSpPr>
        <p:grpSpPr>
          <a:xfrm>
            <a:off x="0" y="0"/>
            <a:ext cx="12192000" cy="6858000"/>
            <a:chOff x="0" y="0"/>
            <a:chExt cx="12192000" cy="6858000"/>
          </a:xfrm>
        </p:grpSpPr>
        <p:sp>
          <p:nvSpPr>
            <p:cNvPr id="2690" name="Google Shape;2690;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1" name="Google Shape;2691;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692" name="Google Shape;2692;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693" name="Google Shape;2693;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694" name="Google Shape;2694;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695" name="Google Shape;2695;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696" name="Google Shape;2696;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697" name="Google Shape;2697;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698" name="Google Shape;2698;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7" name="Google Shape;7;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 name="Google Shape;8;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5000"/>
              <a:buFont typeface="Imperial Script"/>
              <a:buNone/>
              <a:defRPr b="1" sz="5000">
                <a:solidFill>
                  <a:schemeClr val="dk1"/>
                </a:solidFill>
                <a:latin typeface="Imperial Script"/>
                <a:ea typeface="Imperial Script"/>
                <a:cs typeface="Imperial Script"/>
                <a:sym typeface="Imperial Script"/>
              </a:defRPr>
            </a:lvl1pPr>
            <a:lvl2pPr lvl="1">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2pPr>
            <a:lvl3pPr lvl="2">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3pPr>
            <a:lvl4pPr lvl="3">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4pPr>
            <a:lvl5pPr lvl="4">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5pPr>
            <a:lvl6pPr lvl="5">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6pPr>
            <a:lvl7pPr lvl="6">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7pPr>
            <a:lvl8pPr lvl="7">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8pPr>
            <a:lvl9pPr lvl="8">
              <a:spcBef>
                <a:spcPts val="0"/>
              </a:spcBef>
              <a:spcAft>
                <a:spcPts val="0"/>
              </a:spcAft>
              <a:buClr>
                <a:schemeClr val="dk1"/>
              </a:buClr>
              <a:buSzPts val="5000"/>
              <a:buFont typeface="Nerko One"/>
              <a:buNone/>
              <a:defRPr sz="5000">
                <a:solidFill>
                  <a:schemeClr val="dk1"/>
                </a:solidFill>
                <a:latin typeface="Nerko One"/>
                <a:ea typeface="Nerko One"/>
                <a:cs typeface="Nerko One"/>
                <a:sym typeface="Nerko One"/>
              </a:defRPr>
            </a:lvl9pPr>
          </a:lstStyle>
          <a:p/>
        </p:txBody>
      </p:sp>
      <p:sp>
        <p:nvSpPr>
          <p:cNvPr id="9" name="Google Shape;9;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rtl="0">
              <a:lnSpc>
                <a:spcPct val="115000"/>
              </a:lnSpc>
              <a:spcBef>
                <a:spcPts val="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1pPr>
            <a:lvl2pPr indent="-349250" lvl="1" marL="9144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2pPr>
            <a:lvl3pPr indent="-349250" lvl="2" marL="13716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3pPr>
            <a:lvl4pPr indent="-349250" lvl="3" marL="18288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4pPr>
            <a:lvl5pPr indent="-349250" lvl="4" marL="22860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5pPr>
            <a:lvl6pPr indent="-349250" lvl="5" marL="27432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6pPr>
            <a:lvl7pPr indent="-349250" lvl="6" marL="32004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7pPr>
            <a:lvl8pPr indent="-349250" lvl="7" marL="3657600" rtl="0">
              <a:lnSpc>
                <a:spcPct val="115000"/>
              </a:lnSpc>
              <a:spcBef>
                <a:spcPts val="2100"/>
              </a:spcBef>
              <a:spcAft>
                <a:spcPts val="0"/>
              </a:spcAft>
              <a:buClr>
                <a:schemeClr val="dk2"/>
              </a:buClr>
              <a:buSzPts val="1900"/>
              <a:buFont typeface="Antic Slab"/>
              <a:buChar char="○"/>
              <a:defRPr sz="1900">
                <a:solidFill>
                  <a:schemeClr val="dk2"/>
                </a:solidFill>
                <a:latin typeface="Antic Slab"/>
                <a:ea typeface="Antic Slab"/>
                <a:cs typeface="Antic Slab"/>
                <a:sym typeface="Antic Slab"/>
              </a:defRPr>
            </a:lvl8pPr>
            <a:lvl9pPr indent="-349250" lvl="8" marL="4114800" rtl="0">
              <a:lnSpc>
                <a:spcPct val="115000"/>
              </a:lnSpc>
              <a:spcBef>
                <a:spcPts val="2100"/>
              </a:spcBef>
              <a:spcAft>
                <a:spcPts val="2100"/>
              </a:spcAft>
              <a:buClr>
                <a:schemeClr val="dk2"/>
              </a:buClr>
              <a:buSzPts val="1900"/>
              <a:buFont typeface="Antic Slab"/>
              <a:buChar char="■"/>
              <a:defRPr sz="1900">
                <a:solidFill>
                  <a:schemeClr val="dk2"/>
                </a:solidFill>
                <a:latin typeface="Antic Slab"/>
                <a:ea typeface="Antic Slab"/>
                <a:cs typeface="Antic Slab"/>
                <a:sym typeface="Antic Slab"/>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 Id="rId3" Type="http://schemas.openxmlformats.org/officeDocument/2006/relationships/image" Target="../media/image5.png"/><Relationship Id="rId4" Type="http://schemas.openxmlformats.org/officeDocument/2006/relationships/image" Target="../media/image18.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1.xml"/><Relationship Id="rId3" Type="http://schemas.openxmlformats.org/officeDocument/2006/relationships/image" Target="../media/image5.png"/><Relationship Id="rId4" Type="http://schemas.openxmlformats.org/officeDocument/2006/relationships/image" Target="../media/image17.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4.xml"/><Relationship Id="rId3" Type="http://schemas.openxmlformats.org/officeDocument/2006/relationships/image" Target="../media/image14.png"/><Relationship Id="rId4" Type="http://schemas.openxmlformats.org/officeDocument/2006/relationships/image" Target="../media/image15.png"/><Relationship Id="rId5" Type="http://schemas.openxmlformats.org/officeDocument/2006/relationships/image" Target="../media/image13.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0.xml"/><Relationship Id="rId3" Type="http://schemas.openxmlformats.org/officeDocument/2006/relationships/image" Target="../media/image12.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2" name="Shape 2702"/>
        <p:cNvGrpSpPr/>
        <p:nvPr/>
      </p:nvGrpSpPr>
      <p:grpSpPr>
        <a:xfrm>
          <a:off x="0" y="0"/>
          <a:ext cx="0" cy="0"/>
          <a:chOff x="0" y="0"/>
          <a:chExt cx="0" cy="0"/>
        </a:xfrm>
      </p:grpSpPr>
      <p:sp>
        <p:nvSpPr>
          <p:cNvPr id="2703" name="Google Shape;2703;p18"/>
          <p:cNvSpPr txBox="1"/>
          <p:nvPr>
            <p:ph idx="1" type="subTitle"/>
          </p:nvPr>
        </p:nvSpPr>
        <p:spPr>
          <a:xfrm>
            <a:off x="3774234" y="5212900"/>
            <a:ext cx="45771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2704" name="Google Shape;2704;p18"/>
          <p:cNvSpPr txBox="1"/>
          <p:nvPr>
            <p:ph type="title"/>
          </p:nvPr>
        </p:nvSpPr>
        <p:spPr>
          <a:xfrm>
            <a:off x="2560775" y="2165550"/>
            <a:ext cx="72390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8" name="Shape 2708"/>
        <p:cNvGrpSpPr/>
        <p:nvPr/>
      </p:nvGrpSpPr>
      <p:grpSpPr>
        <a:xfrm>
          <a:off x="0" y="0"/>
          <a:ext cx="0" cy="0"/>
          <a:chOff x="0" y="0"/>
          <a:chExt cx="0" cy="0"/>
        </a:xfrm>
      </p:grpSpPr>
      <p:sp>
        <p:nvSpPr>
          <p:cNvPr id="2709" name="Google Shape;2709;p19"/>
          <p:cNvSpPr txBox="1"/>
          <p:nvPr>
            <p:ph type="title"/>
          </p:nvPr>
        </p:nvSpPr>
        <p:spPr>
          <a:xfrm>
            <a:off x="1733574" y="1699763"/>
            <a:ext cx="5093100" cy="1258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2710" name="Google Shape;2710;p19"/>
          <p:cNvSpPr txBox="1"/>
          <p:nvPr>
            <p:ph idx="1" type="body"/>
          </p:nvPr>
        </p:nvSpPr>
        <p:spPr>
          <a:xfrm>
            <a:off x="1733550" y="3033932"/>
            <a:ext cx="5093100" cy="2124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2711" name="Google Shape;2711;p19"/>
          <p:cNvPicPr preferRelativeResize="0"/>
          <p:nvPr/>
        </p:nvPicPr>
        <p:blipFill rotWithShape="1">
          <a:blip r:embed="rId3">
            <a:alphaModFix/>
          </a:blip>
          <a:srcRect b="6206" l="0" r="13156" t="35842"/>
          <a:stretch/>
        </p:blipFill>
        <p:spPr>
          <a:xfrm>
            <a:off x="6571225" y="1745250"/>
            <a:ext cx="3367500" cy="33675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5" name="Shape 2715"/>
        <p:cNvGrpSpPr/>
        <p:nvPr/>
      </p:nvGrpSpPr>
      <p:grpSpPr>
        <a:xfrm>
          <a:off x="0" y="0"/>
          <a:ext cx="0" cy="0"/>
          <a:chOff x="0" y="0"/>
          <a:chExt cx="0" cy="0"/>
        </a:xfrm>
      </p:grpSpPr>
      <p:sp>
        <p:nvSpPr>
          <p:cNvPr id="2716" name="Google Shape;2716;p20"/>
          <p:cNvSpPr txBox="1"/>
          <p:nvPr>
            <p:ph type="title"/>
          </p:nvPr>
        </p:nvSpPr>
        <p:spPr>
          <a:xfrm>
            <a:off x="1114438" y="1295375"/>
            <a:ext cx="9963000" cy="608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2717" name="Google Shape;2717;p20"/>
          <p:cNvSpPr txBox="1"/>
          <p:nvPr>
            <p:ph idx="1" type="body"/>
          </p:nvPr>
        </p:nvSpPr>
        <p:spPr>
          <a:xfrm>
            <a:off x="1114438" y="2881746"/>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718" name="Google Shape;2718;p20"/>
          <p:cNvSpPr txBox="1"/>
          <p:nvPr>
            <p:ph idx="2" type="body"/>
          </p:nvPr>
        </p:nvSpPr>
        <p:spPr>
          <a:xfrm>
            <a:off x="4631998" y="2881746"/>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2719" name="Google Shape;2719;p20"/>
          <p:cNvSpPr txBox="1"/>
          <p:nvPr>
            <p:ph idx="3" type="body"/>
          </p:nvPr>
        </p:nvSpPr>
        <p:spPr>
          <a:xfrm>
            <a:off x="1114438" y="4508415"/>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2720" name="Google Shape;2720;p20"/>
          <p:cNvSpPr txBox="1"/>
          <p:nvPr>
            <p:ph idx="4" type="body"/>
          </p:nvPr>
        </p:nvSpPr>
        <p:spPr>
          <a:xfrm>
            <a:off x="4631998" y="4508415"/>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2721" name="Google Shape;2721;p20"/>
          <p:cNvSpPr txBox="1"/>
          <p:nvPr>
            <p:ph idx="5" type="title"/>
          </p:nvPr>
        </p:nvSpPr>
        <p:spPr>
          <a:xfrm>
            <a:off x="1114438" y="2327236"/>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2722" name="Google Shape;2722;p20"/>
          <p:cNvSpPr txBox="1"/>
          <p:nvPr>
            <p:ph idx="6" type="title"/>
          </p:nvPr>
        </p:nvSpPr>
        <p:spPr>
          <a:xfrm>
            <a:off x="4631998" y="2327236"/>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2723" name="Google Shape;2723;p20"/>
          <p:cNvSpPr txBox="1"/>
          <p:nvPr>
            <p:ph idx="7" type="title"/>
          </p:nvPr>
        </p:nvSpPr>
        <p:spPr>
          <a:xfrm>
            <a:off x="1114438" y="3953905"/>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2724" name="Google Shape;2724;p20"/>
          <p:cNvSpPr txBox="1"/>
          <p:nvPr>
            <p:ph idx="8" type="title"/>
          </p:nvPr>
        </p:nvSpPr>
        <p:spPr>
          <a:xfrm>
            <a:off x="4631998" y="3953905"/>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05 | Pandas</a:t>
            </a:r>
            <a:endParaRPr/>
          </a:p>
        </p:txBody>
      </p:sp>
      <p:sp>
        <p:nvSpPr>
          <p:cNvPr id="2725" name="Google Shape;2725;p20"/>
          <p:cNvSpPr txBox="1"/>
          <p:nvPr>
            <p:ph idx="9" type="body"/>
          </p:nvPr>
        </p:nvSpPr>
        <p:spPr>
          <a:xfrm>
            <a:off x="8149559" y="2881746"/>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2726" name="Google Shape;2726;p20"/>
          <p:cNvSpPr txBox="1"/>
          <p:nvPr>
            <p:ph idx="13" type="body"/>
          </p:nvPr>
        </p:nvSpPr>
        <p:spPr>
          <a:xfrm>
            <a:off x="8149559" y="4508415"/>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2727" name="Google Shape;2727;p20"/>
          <p:cNvSpPr txBox="1"/>
          <p:nvPr>
            <p:ph idx="14" type="title"/>
          </p:nvPr>
        </p:nvSpPr>
        <p:spPr>
          <a:xfrm>
            <a:off x="8149559" y="2327236"/>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Elephants</a:t>
            </a:r>
            <a:endParaRPr/>
          </a:p>
        </p:txBody>
      </p:sp>
      <p:sp>
        <p:nvSpPr>
          <p:cNvPr id="2728" name="Google Shape;2728;p20"/>
          <p:cNvSpPr txBox="1"/>
          <p:nvPr>
            <p:ph idx="15" type="title"/>
          </p:nvPr>
        </p:nvSpPr>
        <p:spPr>
          <a:xfrm>
            <a:off x="8149559" y="3953905"/>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06 | Koalas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32" name="Shape 2732"/>
        <p:cNvGrpSpPr/>
        <p:nvPr/>
      </p:nvGrpSpPr>
      <p:grpSpPr>
        <a:xfrm>
          <a:off x="0" y="0"/>
          <a:ext cx="0" cy="0"/>
          <a:chOff x="0" y="0"/>
          <a:chExt cx="0" cy="0"/>
        </a:xfrm>
      </p:grpSpPr>
      <p:sp>
        <p:nvSpPr>
          <p:cNvPr id="2733" name="Google Shape;2733;p21"/>
          <p:cNvSpPr txBox="1"/>
          <p:nvPr>
            <p:ph type="title"/>
          </p:nvPr>
        </p:nvSpPr>
        <p:spPr>
          <a:xfrm>
            <a:off x="2215875" y="1699288"/>
            <a:ext cx="6928200" cy="716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2734" name="Google Shape;2734;p21"/>
          <p:cNvSpPr txBox="1"/>
          <p:nvPr>
            <p:ph idx="1" type="body"/>
          </p:nvPr>
        </p:nvSpPr>
        <p:spPr>
          <a:xfrm>
            <a:off x="2063475" y="2777613"/>
            <a:ext cx="6928200" cy="2152500"/>
          </a:xfrm>
          <a:prstGeom prst="rect">
            <a:avLst/>
          </a:prstGeom>
        </p:spPr>
        <p:txBody>
          <a:bodyPr anchorCtr="0" anchor="t" bIns="121900" lIns="121900" spcFirstLastPara="1" rIns="121900" wrap="square" tIns="121900">
            <a:noAutofit/>
          </a:bodyPr>
          <a:lstStyle/>
          <a:p>
            <a:pPr indent="-349250" lvl="0" marL="457200" rtl="0" algn="l">
              <a:lnSpc>
                <a:spcPct val="150000"/>
              </a:lnSpc>
              <a:spcBef>
                <a:spcPts val="0"/>
              </a:spcBef>
              <a:spcAft>
                <a:spcPts val="0"/>
              </a:spcAft>
              <a:buSzPts val="1900"/>
              <a:buChar char="●"/>
            </a:pPr>
            <a:r>
              <a:rPr lang="en"/>
              <a:t>We will talk about this first.</a:t>
            </a:r>
            <a:endParaRPr/>
          </a:p>
          <a:p>
            <a:pPr indent="-349250" lvl="0" marL="457200" rtl="0" algn="l">
              <a:lnSpc>
                <a:spcPct val="150000"/>
              </a:lnSpc>
              <a:spcBef>
                <a:spcPts val="0"/>
              </a:spcBef>
              <a:spcAft>
                <a:spcPts val="0"/>
              </a:spcAft>
              <a:buSzPts val="1900"/>
              <a:buChar char="●"/>
            </a:pPr>
            <a:r>
              <a:rPr lang="en"/>
              <a:t>We will talk about this second.</a:t>
            </a:r>
            <a:endParaRPr/>
          </a:p>
          <a:p>
            <a:pPr indent="-349250" lvl="0" marL="457200" rtl="0" algn="l">
              <a:lnSpc>
                <a:spcPct val="150000"/>
              </a:lnSpc>
              <a:spcBef>
                <a:spcPts val="0"/>
              </a:spcBef>
              <a:spcAft>
                <a:spcPts val="0"/>
              </a:spcAft>
              <a:buSzPts val="1900"/>
              <a:buChar char="●"/>
            </a:pPr>
            <a:r>
              <a:rPr lang="en"/>
              <a:t>After that we will talk about this.</a:t>
            </a:r>
            <a:endParaRPr/>
          </a:p>
          <a:p>
            <a:pPr indent="-349250" lvl="0" marL="457200" rtl="0" algn="l">
              <a:lnSpc>
                <a:spcPct val="150000"/>
              </a:lnSpc>
              <a:spcBef>
                <a:spcPts val="0"/>
              </a:spcBef>
              <a:spcAft>
                <a:spcPts val="0"/>
              </a:spcAft>
              <a:buSzPts val="1900"/>
              <a:buChar char="●"/>
            </a:pPr>
            <a:r>
              <a:rPr lang="en"/>
              <a:t>And we will talk about this last.</a:t>
            </a:r>
            <a:endParaRPr/>
          </a:p>
        </p:txBody>
      </p:sp>
      <p:grpSp>
        <p:nvGrpSpPr>
          <p:cNvPr id="2735" name="Google Shape;2735;p21"/>
          <p:cNvGrpSpPr/>
          <p:nvPr/>
        </p:nvGrpSpPr>
        <p:grpSpPr>
          <a:xfrm>
            <a:off x="10334962" y="2596862"/>
            <a:ext cx="2299036" cy="3316195"/>
            <a:chOff x="6449535" y="1607148"/>
            <a:chExt cx="1467064" cy="2116135"/>
          </a:xfrm>
        </p:grpSpPr>
        <p:sp>
          <p:nvSpPr>
            <p:cNvPr id="2736" name="Google Shape;2736;p21"/>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7" name="Google Shape;2737;p21"/>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8" name="Google Shape;2738;p21"/>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9" name="Google Shape;2739;p21"/>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0" name="Google Shape;2740;p21"/>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1" name="Google Shape;2741;p21"/>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2" name="Google Shape;2742;p21"/>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3" name="Google Shape;2743;p21"/>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4" name="Google Shape;2744;p21"/>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5" name="Google Shape;2745;p21"/>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46" name="Google Shape;2746;p21"/>
          <p:cNvGrpSpPr/>
          <p:nvPr/>
        </p:nvGrpSpPr>
        <p:grpSpPr>
          <a:xfrm flipH="1" rot="7000360">
            <a:off x="10071291" y="961718"/>
            <a:ext cx="2655986" cy="2450034"/>
            <a:chOff x="203524" y="1797547"/>
            <a:chExt cx="2655943" cy="2449995"/>
          </a:xfrm>
        </p:grpSpPr>
        <p:sp>
          <p:nvSpPr>
            <p:cNvPr id="2747" name="Google Shape;2747;p21"/>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8" name="Google Shape;2748;p21"/>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49" name="Google Shape;2749;p21"/>
            <p:cNvGrpSpPr/>
            <p:nvPr/>
          </p:nvGrpSpPr>
          <p:grpSpPr>
            <a:xfrm>
              <a:off x="203524" y="1797547"/>
              <a:ext cx="2655943" cy="2449995"/>
              <a:chOff x="129271" y="1149701"/>
              <a:chExt cx="1694814" cy="1563394"/>
            </a:xfrm>
          </p:grpSpPr>
          <p:sp>
            <p:nvSpPr>
              <p:cNvPr id="2750" name="Google Shape;2750;p21"/>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1" name="Google Shape;2751;p21"/>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2" name="Google Shape;2752;p21"/>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3" name="Google Shape;2753;p21"/>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4" name="Google Shape;2754;p21"/>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5" name="Google Shape;2755;p21"/>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6" name="Google Shape;2756;p21"/>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7" name="Google Shape;2757;p21"/>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58" name="Google Shape;2758;p21"/>
              <p:cNvGrpSpPr/>
              <p:nvPr/>
            </p:nvGrpSpPr>
            <p:grpSpPr>
              <a:xfrm>
                <a:off x="279674" y="2510816"/>
                <a:ext cx="202699" cy="202279"/>
                <a:chOff x="279674" y="2510816"/>
                <a:chExt cx="202699" cy="202279"/>
              </a:xfrm>
            </p:grpSpPr>
            <p:sp>
              <p:nvSpPr>
                <p:cNvPr id="2759" name="Google Shape;2759;p21"/>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0" name="Google Shape;2760;p21"/>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1" name="Google Shape;2761;p21"/>
              <p:cNvGrpSpPr/>
              <p:nvPr/>
            </p:nvGrpSpPr>
            <p:grpSpPr>
              <a:xfrm>
                <a:off x="302613" y="1912214"/>
                <a:ext cx="202699" cy="202278"/>
                <a:chOff x="302613" y="1912214"/>
                <a:chExt cx="202699" cy="202278"/>
              </a:xfrm>
            </p:grpSpPr>
            <p:sp>
              <p:nvSpPr>
                <p:cNvPr id="2762" name="Google Shape;2762;p21"/>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3" name="Google Shape;2763;p21"/>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4" name="Google Shape;2764;p21"/>
              <p:cNvGrpSpPr/>
              <p:nvPr/>
            </p:nvGrpSpPr>
            <p:grpSpPr>
              <a:xfrm>
                <a:off x="476752" y="1506009"/>
                <a:ext cx="202698" cy="202278"/>
                <a:chOff x="476752" y="1506009"/>
                <a:chExt cx="202698" cy="202278"/>
              </a:xfrm>
            </p:grpSpPr>
            <p:sp>
              <p:nvSpPr>
                <p:cNvPr id="2765" name="Google Shape;2765;p21"/>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6" name="Google Shape;2766;p21"/>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7" name="Google Shape;2767;p21"/>
              <p:cNvGrpSpPr/>
              <p:nvPr/>
            </p:nvGrpSpPr>
            <p:grpSpPr>
              <a:xfrm>
                <a:off x="586578" y="2074669"/>
                <a:ext cx="202699" cy="202279"/>
                <a:chOff x="586578" y="2074669"/>
                <a:chExt cx="202699" cy="202279"/>
              </a:xfrm>
            </p:grpSpPr>
            <p:sp>
              <p:nvSpPr>
                <p:cNvPr id="2768" name="Google Shape;2768;p21"/>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9" name="Google Shape;2769;p21"/>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70" name="Google Shape;2770;p21"/>
              <p:cNvGrpSpPr/>
              <p:nvPr/>
            </p:nvGrpSpPr>
            <p:grpSpPr>
              <a:xfrm>
                <a:off x="795668" y="2062021"/>
                <a:ext cx="202696" cy="202279"/>
                <a:chOff x="795668" y="2062021"/>
                <a:chExt cx="202696" cy="202279"/>
              </a:xfrm>
            </p:grpSpPr>
            <p:sp>
              <p:nvSpPr>
                <p:cNvPr id="2771" name="Google Shape;2771;p21"/>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2" name="Google Shape;2772;p21"/>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73" name="Google Shape;2773;p21"/>
              <p:cNvGrpSpPr/>
              <p:nvPr/>
            </p:nvGrpSpPr>
            <p:grpSpPr>
              <a:xfrm>
                <a:off x="1016374" y="1751246"/>
                <a:ext cx="202696" cy="202279"/>
                <a:chOff x="1016374" y="1751246"/>
                <a:chExt cx="202696" cy="202279"/>
              </a:xfrm>
            </p:grpSpPr>
            <p:sp>
              <p:nvSpPr>
                <p:cNvPr id="2774" name="Google Shape;2774;p21"/>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5" name="Google Shape;2775;p21"/>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76" name="Google Shape;2776;p21"/>
              <p:cNvGrpSpPr/>
              <p:nvPr/>
            </p:nvGrpSpPr>
            <p:grpSpPr>
              <a:xfrm>
                <a:off x="129271" y="2207395"/>
                <a:ext cx="202698" cy="202279"/>
                <a:chOff x="129271" y="2207395"/>
                <a:chExt cx="202698" cy="202279"/>
              </a:xfrm>
            </p:grpSpPr>
            <p:sp>
              <p:nvSpPr>
                <p:cNvPr id="2777" name="Google Shape;2777;p21"/>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8" name="Google Shape;2778;p21"/>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79" name="Google Shape;2779;p21"/>
              <p:cNvGrpSpPr/>
              <p:nvPr/>
            </p:nvGrpSpPr>
            <p:grpSpPr>
              <a:xfrm>
                <a:off x="372024" y="2308537"/>
                <a:ext cx="202698" cy="202280"/>
                <a:chOff x="372024" y="2308537"/>
                <a:chExt cx="202698" cy="202280"/>
              </a:xfrm>
            </p:grpSpPr>
            <p:sp>
              <p:nvSpPr>
                <p:cNvPr id="2780" name="Google Shape;2780;p21"/>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1" name="Google Shape;2781;p21"/>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82" name="Google Shape;2782;p21"/>
              <p:cNvGrpSpPr/>
              <p:nvPr/>
            </p:nvGrpSpPr>
            <p:grpSpPr>
              <a:xfrm>
                <a:off x="1246109" y="1881687"/>
                <a:ext cx="202699" cy="202280"/>
                <a:chOff x="1246109" y="1881687"/>
                <a:chExt cx="202699" cy="202280"/>
              </a:xfrm>
            </p:grpSpPr>
            <p:sp>
              <p:nvSpPr>
                <p:cNvPr id="2783" name="Google Shape;2783;p21"/>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4" name="Google Shape;2784;p21"/>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88" name="Shape 2788"/>
        <p:cNvGrpSpPr/>
        <p:nvPr/>
      </p:nvGrpSpPr>
      <p:grpSpPr>
        <a:xfrm>
          <a:off x="0" y="0"/>
          <a:ext cx="0" cy="0"/>
          <a:chOff x="0" y="0"/>
          <a:chExt cx="0" cy="0"/>
        </a:xfrm>
      </p:grpSpPr>
      <p:sp>
        <p:nvSpPr>
          <p:cNvPr id="2789" name="Google Shape;2789;p22"/>
          <p:cNvSpPr txBox="1"/>
          <p:nvPr>
            <p:ph idx="1" type="body"/>
          </p:nvPr>
        </p:nvSpPr>
        <p:spPr>
          <a:xfrm>
            <a:off x="2401350" y="392425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2790" name="Google Shape;2790;p22"/>
          <p:cNvSpPr txBox="1"/>
          <p:nvPr>
            <p:ph type="title"/>
          </p:nvPr>
        </p:nvSpPr>
        <p:spPr>
          <a:xfrm>
            <a:off x="2401350" y="2774050"/>
            <a:ext cx="7389300" cy="1055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2791" name="Google Shape;2791;p22"/>
          <p:cNvSpPr/>
          <p:nvPr/>
        </p:nvSpPr>
        <p:spPr>
          <a:xfrm>
            <a:off x="5335137" y="1704651"/>
            <a:ext cx="1521730" cy="974307"/>
          </a:xfrm>
          <a:prstGeom prst="rect">
            <a:avLst/>
          </a:prstGeom>
        </p:spPr>
        <p:txBody>
          <a:bodyPr>
            <a:prstTxWarp prst="textPlain"/>
          </a:bodyPr>
          <a:lstStyle/>
          <a:p>
            <a:pPr lvl="0" algn="ctr"/>
            <a:r>
              <a:rPr b="0" i="0">
                <a:ln>
                  <a:noFill/>
                </a:ln>
                <a:solidFill>
                  <a:schemeClr val="accent5"/>
                </a:solidFill>
                <a:latin typeface="Imperial Script"/>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5" name="Shape 2795"/>
        <p:cNvGrpSpPr/>
        <p:nvPr/>
      </p:nvGrpSpPr>
      <p:grpSpPr>
        <a:xfrm>
          <a:off x="0" y="0"/>
          <a:ext cx="0" cy="0"/>
          <a:chOff x="0" y="0"/>
          <a:chExt cx="0" cy="0"/>
        </a:xfrm>
      </p:grpSpPr>
      <p:sp>
        <p:nvSpPr>
          <p:cNvPr id="2796" name="Google Shape;2796;p23"/>
          <p:cNvSpPr txBox="1"/>
          <p:nvPr>
            <p:ph type="title"/>
          </p:nvPr>
        </p:nvSpPr>
        <p:spPr>
          <a:xfrm>
            <a:off x="1879500" y="1642063"/>
            <a:ext cx="8433000" cy="716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2797" name="Google Shape;2797;p23"/>
          <p:cNvSpPr txBox="1"/>
          <p:nvPr>
            <p:ph idx="1" type="body"/>
          </p:nvPr>
        </p:nvSpPr>
        <p:spPr>
          <a:xfrm>
            <a:off x="1879500" y="2587038"/>
            <a:ext cx="8433000" cy="262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Elephants may be able to detect a thunderstorm from hundreds of miles away, and will head towards it, looking for water.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01" name="Shape 2801"/>
        <p:cNvGrpSpPr/>
        <p:nvPr/>
      </p:nvGrpSpPr>
      <p:grpSpPr>
        <a:xfrm>
          <a:off x="0" y="0"/>
          <a:ext cx="0" cy="0"/>
          <a:chOff x="0" y="0"/>
          <a:chExt cx="0" cy="0"/>
        </a:xfrm>
      </p:grpSpPr>
      <p:sp>
        <p:nvSpPr>
          <p:cNvPr id="2802" name="Google Shape;2802;p24"/>
          <p:cNvSpPr txBox="1"/>
          <p:nvPr>
            <p:ph idx="1" type="subTitle"/>
          </p:nvPr>
        </p:nvSpPr>
        <p:spPr>
          <a:xfrm>
            <a:off x="1189200" y="2096625"/>
            <a:ext cx="2658900" cy="1408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2600"/>
              <a:t>Something about this.</a:t>
            </a:r>
            <a:endParaRPr sz="2600"/>
          </a:p>
        </p:txBody>
      </p:sp>
      <p:sp>
        <p:nvSpPr>
          <p:cNvPr id="2803" name="Google Shape;2803;p24"/>
          <p:cNvSpPr txBox="1"/>
          <p:nvPr>
            <p:ph idx="2" type="subTitle"/>
          </p:nvPr>
        </p:nvSpPr>
        <p:spPr>
          <a:xfrm>
            <a:off x="4713450" y="2096625"/>
            <a:ext cx="2658900" cy="1408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2600"/>
              <a:t>Something about that.</a:t>
            </a:r>
            <a:endParaRPr sz="2600"/>
          </a:p>
        </p:txBody>
      </p:sp>
      <p:sp>
        <p:nvSpPr>
          <p:cNvPr id="2804" name="Google Shape;2804;p24"/>
          <p:cNvSpPr txBox="1"/>
          <p:nvPr>
            <p:ph idx="3" type="subTitle"/>
          </p:nvPr>
        </p:nvSpPr>
        <p:spPr>
          <a:xfrm>
            <a:off x="8237700" y="2096625"/>
            <a:ext cx="2658600" cy="1408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2600"/>
              <a:t>Something about this.</a:t>
            </a:r>
            <a:endParaRPr sz="2600"/>
          </a:p>
        </p:txBody>
      </p:sp>
      <p:sp>
        <p:nvSpPr>
          <p:cNvPr id="2805" name="Google Shape;2805;p24"/>
          <p:cNvSpPr txBox="1"/>
          <p:nvPr>
            <p:ph type="title"/>
          </p:nvPr>
        </p:nvSpPr>
        <p:spPr>
          <a:xfrm>
            <a:off x="1019625" y="624875"/>
            <a:ext cx="10001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2806" name="Google Shape;2806;p24"/>
          <p:cNvSpPr txBox="1"/>
          <p:nvPr>
            <p:ph idx="4" type="body"/>
          </p:nvPr>
        </p:nvSpPr>
        <p:spPr>
          <a:xfrm>
            <a:off x="1189050" y="3543299"/>
            <a:ext cx="2658900" cy="2286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1800"/>
              <a:t>Far far away, behind the word mountains, far from the countries Vokalia and Consonantia, there live the blind texts.</a:t>
            </a:r>
            <a:endParaRPr sz="1800"/>
          </a:p>
        </p:txBody>
      </p:sp>
      <p:sp>
        <p:nvSpPr>
          <p:cNvPr id="2807" name="Google Shape;2807;p24"/>
          <p:cNvSpPr txBox="1"/>
          <p:nvPr>
            <p:ph idx="5" type="body"/>
          </p:nvPr>
        </p:nvSpPr>
        <p:spPr>
          <a:xfrm>
            <a:off x="4713300" y="3543299"/>
            <a:ext cx="2658900" cy="2281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1800"/>
              <a:t>Far far away, behind the word mountains, far from the countries Vokalia and Consonantia, there live the blind texts.</a:t>
            </a:r>
            <a:endParaRPr sz="1800"/>
          </a:p>
          <a:p>
            <a:pPr indent="0" lvl="0" marL="0" rtl="0" algn="ctr">
              <a:spcBef>
                <a:spcPts val="0"/>
              </a:spcBef>
              <a:spcAft>
                <a:spcPts val="0"/>
              </a:spcAft>
              <a:buNone/>
            </a:pPr>
            <a:r>
              <a:t/>
            </a:r>
            <a:endParaRPr sz="1800"/>
          </a:p>
        </p:txBody>
      </p:sp>
      <p:sp>
        <p:nvSpPr>
          <p:cNvPr id="2808" name="Google Shape;2808;p24"/>
          <p:cNvSpPr txBox="1"/>
          <p:nvPr>
            <p:ph idx="6" type="body"/>
          </p:nvPr>
        </p:nvSpPr>
        <p:spPr>
          <a:xfrm>
            <a:off x="8237550" y="3543299"/>
            <a:ext cx="2658900" cy="2281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1800"/>
              <a:t>Far far away, behind the word mountains, far from the countries Vokalia and Consonantia, there live the blind texts.</a:t>
            </a:r>
            <a:endParaRPr sz="1800"/>
          </a:p>
          <a:p>
            <a:pPr indent="0" lvl="0" marL="0" rtl="0" algn="ctr">
              <a:spcBef>
                <a:spcPts val="0"/>
              </a:spcBef>
              <a:spcAft>
                <a:spcPts val="0"/>
              </a:spcAft>
              <a:buNone/>
            </a:pPr>
            <a:r>
              <a:t/>
            </a:r>
            <a:endParaRPr sz="18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12" name="Shape 2812"/>
        <p:cNvGrpSpPr/>
        <p:nvPr/>
      </p:nvGrpSpPr>
      <p:grpSpPr>
        <a:xfrm>
          <a:off x="0" y="0"/>
          <a:ext cx="0" cy="0"/>
          <a:chOff x="0" y="0"/>
          <a:chExt cx="0" cy="0"/>
        </a:xfrm>
      </p:grpSpPr>
      <p:grpSp>
        <p:nvGrpSpPr>
          <p:cNvPr id="2813" name="Google Shape;2813;p25"/>
          <p:cNvGrpSpPr/>
          <p:nvPr/>
        </p:nvGrpSpPr>
        <p:grpSpPr>
          <a:xfrm>
            <a:off x="-646562" y="-2436720"/>
            <a:ext cx="13598119" cy="10463215"/>
            <a:chOff x="-646562" y="-2436720"/>
            <a:chExt cx="13598119" cy="10463215"/>
          </a:xfrm>
        </p:grpSpPr>
        <p:grpSp>
          <p:nvGrpSpPr>
            <p:cNvPr id="2814" name="Google Shape;2814;p25"/>
            <p:cNvGrpSpPr/>
            <p:nvPr/>
          </p:nvGrpSpPr>
          <p:grpSpPr>
            <a:xfrm rot="5594903">
              <a:off x="4566409" y="4465383"/>
              <a:ext cx="2299062" cy="3316233"/>
              <a:chOff x="6449535" y="1607148"/>
              <a:chExt cx="1467064" cy="2116135"/>
            </a:xfrm>
          </p:grpSpPr>
          <p:sp>
            <p:nvSpPr>
              <p:cNvPr id="2815" name="Google Shape;2815;p25"/>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6" name="Google Shape;2816;p25"/>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7" name="Google Shape;2817;p25"/>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8" name="Google Shape;2818;p25"/>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9" name="Google Shape;2819;p25"/>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0" name="Google Shape;2820;p25"/>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1" name="Google Shape;2821;p25"/>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2" name="Google Shape;2822;p25"/>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3" name="Google Shape;2823;p25"/>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4" name="Google Shape;2824;p25"/>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25" name="Google Shape;2825;p25"/>
            <p:cNvSpPr/>
            <p:nvPr/>
          </p:nvSpPr>
          <p:spPr>
            <a:xfrm>
              <a:off x="6309063" y="-4150"/>
              <a:ext cx="2693561" cy="977286"/>
            </a:xfrm>
            <a:custGeom>
              <a:rect b="b" l="l" r="r" t="t"/>
              <a:pathLst>
                <a:path extrusionOk="0" h="623468" w="1718380">
                  <a:moveTo>
                    <a:pt x="0" y="0"/>
                  </a:moveTo>
                  <a:cubicBezTo>
                    <a:pt x="0" y="0"/>
                    <a:pt x="213024" y="683249"/>
                    <a:pt x="678640" y="619236"/>
                  </a:cubicBezTo>
                  <a:cubicBezTo>
                    <a:pt x="912601" y="587069"/>
                    <a:pt x="759491" y="524521"/>
                    <a:pt x="1433334" y="392047"/>
                  </a:cubicBezTo>
                  <a:cubicBezTo>
                    <a:pt x="1708149" y="338020"/>
                    <a:pt x="1718381" y="0"/>
                    <a:pt x="171838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26" name="Google Shape;2826;p25"/>
            <p:cNvGrpSpPr/>
            <p:nvPr/>
          </p:nvGrpSpPr>
          <p:grpSpPr>
            <a:xfrm rot="8784863">
              <a:off x="4204717" y="-1285822"/>
              <a:ext cx="2299056" cy="3316224"/>
              <a:chOff x="6449535" y="1607148"/>
              <a:chExt cx="1467064" cy="2116135"/>
            </a:xfrm>
          </p:grpSpPr>
          <p:sp>
            <p:nvSpPr>
              <p:cNvPr id="2827" name="Google Shape;2827;p25"/>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8" name="Google Shape;2828;p25"/>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9" name="Google Shape;2829;p25"/>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0" name="Google Shape;2830;p25"/>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1" name="Google Shape;2831;p25"/>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2" name="Google Shape;2832;p25"/>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3" name="Google Shape;2833;p25"/>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4" name="Google Shape;2834;p25"/>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5" name="Google Shape;2835;p25"/>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6" name="Google Shape;2836;p25"/>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37" name="Google Shape;2837;p25"/>
            <p:cNvSpPr/>
            <p:nvPr/>
          </p:nvSpPr>
          <p:spPr>
            <a:xfrm>
              <a:off x="56402" y="1961800"/>
              <a:ext cx="1378427" cy="1642469"/>
            </a:xfrm>
            <a:custGeom>
              <a:rect b="b" l="l" r="r" t="t"/>
              <a:pathLst>
                <a:path extrusionOk="0" h="1047827" w="879379">
                  <a:moveTo>
                    <a:pt x="178528" y="280971"/>
                  </a:moveTo>
                  <a:cubicBezTo>
                    <a:pt x="-183644" y="559636"/>
                    <a:pt x="90995" y="1007016"/>
                    <a:pt x="252850" y="1042350"/>
                  </a:cubicBezTo>
                  <a:cubicBezTo>
                    <a:pt x="446675" y="1084667"/>
                    <a:pt x="512649" y="871953"/>
                    <a:pt x="667654" y="741680"/>
                  </a:cubicBezTo>
                  <a:cubicBezTo>
                    <a:pt x="811006" y="621208"/>
                    <a:pt x="860616" y="647889"/>
                    <a:pt x="873683" y="478032"/>
                  </a:cubicBezTo>
                  <a:cubicBezTo>
                    <a:pt x="886757" y="308017"/>
                    <a:pt x="891287" y="98878"/>
                    <a:pt x="725061" y="15981"/>
                  </a:cubicBezTo>
                  <a:cubicBezTo>
                    <a:pt x="555224" y="-68714"/>
                    <a:pt x="274274" y="207297"/>
                    <a:pt x="178528" y="2809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38" name="Google Shape;2838;p25"/>
            <p:cNvGrpSpPr/>
            <p:nvPr/>
          </p:nvGrpSpPr>
          <p:grpSpPr>
            <a:xfrm>
              <a:off x="-646562" y="-559210"/>
              <a:ext cx="5380177" cy="3077725"/>
              <a:chOff x="4283625" y="2964793"/>
              <a:chExt cx="3433206" cy="1963962"/>
            </a:xfrm>
          </p:grpSpPr>
          <p:sp>
            <p:nvSpPr>
              <p:cNvPr id="2839" name="Google Shape;2839;p25"/>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0" name="Google Shape;2840;p25"/>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1" name="Google Shape;2841;p25"/>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2" name="Google Shape;2842;p25"/>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3" name="Google Shape;2843;p25"/>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4" name="Google Shape;2844;p25"/>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5" name="Google Shape;2845;p25"/>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6" name="Google Shape;2846;p25"/>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7" name="Google Shape;2847;p25"/>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8" name="Google Shape;2848;p25"/>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49" name="Google Shape;2849;p25"/>
            <p:cNvSpPr/>
            <p:nvPr/>
          </p:nvSpPr>
          <p:spPr>
            <a:xfrm>
              <a:off x="8343584" y="1731157"/>
              <a:ext cx="1378408" cy="1642470"/>
            </a:xfrm>
            <a:custGeom>
              <a:rect b="b" l="l" r="r" t="t"/>
              <a:pathLst>
                <a:path extrusionOk="0" h="1047828" w="879367">
                  <a:moveTo>
                    <a:pt x="178526" y="280967"/>
                  </a:moveTo>
                  <a:cubicBezTo>
                    <a:pt x="-183643" y="559638"/>
                    <a:pt x="90996" y="1007018"/>
                    <a:pt x="252850" y="1042352"/>
                  </a:cubicBezTo>
                  <a:cubicBezTo>
                    <a:pt x="446674" y="1084669"/>
                    <a:pt x="512649" y="871948"/>
                    <a:pt x="667653" y="741682"/>
                  </a:cubicBezTo>
                  <a:cubicBezTo>
                    <a:pt x="810987" y="621210"/>
                    <a:pt x="860597" y="647885"/>
                    <a:pt x="873652" y="478033"/>
                  </a:cubicBezTo>
                  <a:cubicBezTo>
                    <a:pt x="886768" y="308018"/>
                    <a:pt x="891262" y="98874"/>
                    <a:pt x="725066" y="15983"/>
                  </a:cubicBezTo>
                  <a:cubicBezTo>
                    <a:pt x="555227" y="-68718"/>
                    <a:pt x="274273" y="207299"/>
                    <a:pt x="178526" y="28096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0" name="Google Shape;2850;p25"/>
            <p:cNvSpPr/>
            <p:nvPr/>
          </p:nvSpPr>
          <p:spPr>
            <a:xfrm>
              <a:off x="9479995" y="4481083"/>
              <a:ext cx="2419375" cy="2368203"/>
            </a:xfrm>
            <a:custGeom>
              <a:rect b="b" l="l" r="r" t="t"/>
              <a:pathLst>
                <a:path extrusionOk="0" h="1510815" w="1543461">
                  <a:moveTo>
                    <a:pt x="453727" y="398055"/>
                  </a:moveTo>
                  <a:cubicBezTo>
                    <a:pt x="308298" y="564232"/>
                    <a:pt x="24812" y="674849"/>
                    <a:pt x="559" y="1079840"/>
                  </a:cubicBezTo>
                  <a:cubicBezTo>
                    <a:pt x="-18022" y="1390086"/>
                    <a:pt x="431502" y="1523826"/>
                    <a:pt x="585493" y="1509824"/>
                  </a:cubicBezTo>
                  <a:cubicBezTo>
                    <a:pt x="907380" y="1480562"/>
                    <a:pt x="1223984" y="1464379"/>
                    <a:pt x="1487213" y="981780"/>
                  </a:cubicBezTo>
                  <a:cubicBezTo>
                    <a:pt x="1642357" y="697395"/>
                    <a:pt x="1457034" y="201680"/>
                    <a:pt x="1169820" y="38478"/>
                  </a:cubicBezTo>
                  <a:cubicBezTo>
                    <a:pt x="902765" y="-113224"/>
                    <a:pt x="608932" y="220625"/>
                    <a:pt x="453727" y="3980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51" name="Google Shape;2851;p25"/>
            <p:cNvGrpSpPr/>
            <p:nvPr/>
          </p:nvGrpSpPr>
          <p:grpSpPr>
            <a:xfrm rot="-406332">
              <a:off x="6713895" y="4642212"/>
              <a:ext cx="5380294" cy="3077792"/>
              <a:chOff x="4283625" y="2964793"/>
              <a:chExt cx="3433206" cy="1963962"/>
            </a:xfrm>
          </p:grpSpPr>
          <p:sp>
            <p:nvSpPr>
              <p:cNvPr id="2852" name="Google Shape;2852;p25"/>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3" name="Google Shape;2853;p25"/>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4" name="Google Shape;2854;p25"/>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5" name="Google Shape;2855;p25"/>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6" name="Google Shape;2856;p25"/>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7" name="Google Shape;2857;p25"/>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8" name="Google Shape;2858;p25"/>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9" name="Google Shape;2859;p25"/>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0" name="Google Shape;2860;p25"/>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1" name="Google Shape;2861;p25"/>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62" name="Google Shape;2862;p25"/>
            <p:cNvGrpSpPr/>
            <p:nvPr/>
          </p:nvGrpSpPr>
          <p:grpSpPr>
            <a:xfrm>
              <a:off x="7576151" y="-1644927"/>
              <a:ext cx="5375407" cy="3281559"/>
              <a:chOff x="4833902" y="-1047015"/>
              <a:chExt cx="3430162" cy="2094033"/>
            </a:xfrm>
          </p:grpSpPr>
          <p:sp>
            <p:nvSpPr>
              <p:cNvPr id="2863" name="Google Shape;2863;p25"/>
              <p:cNvSpPr/>
              <p:nvPr/>
            </p:nvSpPr>
            <p:spPr>
              <a:xfrm>
                <a:off x="6147425" y="-1047015"/>
                <a:ext cx="1219581" cy="581446"/>
              </a:xfrm>
              <a:custGeom>
                <a:rect b="b" l="l" r="r" t="t"/>
                <a:pathLst>
                  <a:path extrusionOk="0" h="581446" w="1219581">
                    <a:moveTo>
                      <a:pt x="1217895" y="532508"/>
                    </a:moveTo>
                    <a:cubicBezTo>
                      <a:pt x="1159663" y="603414"/>
                      <a:pt x="1011501" y="582031"/>
                      <a:pt x="927341" y="562152"/>
                    </a:cubicBezTo>
                    <a:cubicBezTo>
                      <a:pt x="711049" y="511056"/>
                      <a:pt x="486500" y="402325"/>
                      <a:pt x="297777" y="285679"/>
                    </a:cubicBezTo>
                    <a:cubicBezTo>
                      <a:pt x="214223" y="234010"/>
                      <a:pt x="161273" y="166233"/>
                      <a:pt x="90714" y="99961"/>
                    </a:cubicBezTo>
                    <a:cubicBezTo>
                      <a:pt x="67944" y="78532"/>
                      <a:pt x="48816" y="53660"/>
                      <a:pt x="28475" y="29979"/>
                    </a:cubicBezTo>
                    <a:cubicBezTo>
                      <a:pt x="20034" y="20184"/>
                      <a:pt x="-7837" y="-6721"/>
                      <a:pt x="2121" y="1561"/>
                    </a:cubicBezTo>
                    <a:cubicBezTo>
                      <a:pt x="121440" y="101163"/>
                      <a:pt x="302027" y="36233"/>
                      <a:pt x="439258" y="37806"/>
                    </a:cubicBezTo>
                    <a:cubicBezTo>
                      <a:pt x="1016420" y="44431"/>
                      <a:pt x="1241637" y="503587"/>
                      <a:pt x="1217895" y="53250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4" name="Google Shape;2864;p25"/>
              <p:cNvSpPr/>
              <p:nvPr/>
            </p:nvSpPr>
            <p:spPr>
              <a:xfrm>
                <a:off x="5377568" y="-875926"/>
                <a:ext cx="1063443" cy="612772"/>
              </a:xfrm>
              <a:custGeom>
                <a:rect b="b" l="l" r="r" t="t"/>
                <a:pathLst>
                  <a:path extrusionOk="0" h="612772" w="1063443">
                    <a:moveTo>
                      <a:pt x="1063444" y="543037"/>
                    </a:moveTo>
                    <a:cubicBezTo>
                      <a:pt x="1063505" y="542988"/>
                      <a:pt x="995132" y="585311"/>
                      <a:pt x="965621" y="594041"/>
                    </a:cubicBezTo>
                    <a:cubicBezTo>
                      <a:pt x="884982" y="617904"/>
                      <a:pt x="806530" y="620098"/>
                      <a:pt x="725587" y="594056"/>
                    </a:cubicBezTo>
                    <a:cubicBezTo>
                      <a:pt x="489993" y="518240"/>
                      <a:pt x="286392" y="360719"/>
                      <a:pt x="137478" y="165498"/>
                    </a:cubicBezTo>
                    <a:cubicBezTo>
                      <a:pt x="124143" y="148017"/>
                      <a:pt x="-750" y="5800"/>
                      <a:pt x="3" y="213"/>
                    </a:cubicBezTo>
                    <a:cubicBezTo>
                      <a:pt x="252" y="-1639"/>
                      <a:pt x="56590" y="9170"/>
                      <a:pt x="60634" y="9291"/>
                    </a:cubicBezTo>
                    <a:cubicBezTo>
                      <a:pt x="108046" y="10749"/>
                      <a:pt x="154352" y="20385"/>
                      <a:pt x="201254" y="20828"/>
                    </a:cubicBezTo>
                    <a:cubicBezTo>
                      <a:pt x="416598" y="22851"/>
                      <a:pt x="636970" y="87204"/>
                      <a:pt x="802279" y="223093"/>
                    </a:cubicBezTo>
                    <a:cubicBezTo>
                      <a:pt x="875328" y="283143"/>
                      <a:pt x="945826" y="370208"/>
                      <a:pt x="998229" y="447944"/>
                    </a:cubicBezTo>
                    <a:cubicBezTo>
                      <a:pt x="1013044" y="469963"/>
                      <a:pt x="1050025" y="553891"/>
                      <a:pt x="1063444" y="5430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5" name="Google Shape;2865;p25"/>
              <p:cNvSpPr/>
              <p:nvPr/>
            </p:nvSpPr>
            <p:spPr>
              <a:xfrm>
                <a:off x="4833902" y="-138243"/>
                <a:ext cx="1367026" cy="847143"/>
              </a:xfrm>
              <a:custGeom>
                <a:rect b="b" l="l" r="r" t="t"/>
                <a:pathLst>
                  <a:path extrusionOk="0" h="847143" w="1367026">
                    <a:moveTo>
                      <a:pt x="1361671" y="101806"/>
                    </a:moveTo>
                    <a:cubicBezTo>
                      <a:pt x="1399319" y="137316"/>
                      <a:pt x="1227251" y="291833"/>
                      <a:pt x="1195360" y="319177"/>
                    </a:cubicBezTo>
                    <a:cubicBezTo>
                      <a:pt x="984886" y="499652"/>
                      <a:pt x="683797" y="556995"/>
                      <a:pt x="444735" y="691160"/>
                    </a:cubicBezTo>
                    <a:cubicBezTo>
                      <a:pt x="354308" y="741912"/>
                      <a:pt x="253078" y="763922"/>
                      <a:pt x="156045" y="797325"/>
                    </a:cubicBezTo>
                    <a:cubicBezTo>
                      <a:pt x="120935" y="809414"/>
                      <a:pt x="84617" y="815760"/>
                      <a:pt x="49028" y="826174"/>
                    </a:cubicBezTo>
                    <a:cubicBezTo>
                      <a:pt x="32670" y="830958"/>
                      <a:pt x="-4219" y="858374"/>
                      <a:pt x="396" y="841967"/>
                    </a:cubicBezTo>
                    <a:cubicBezTo>
                      <a:pt x="4574" y="827090"/>
                      <a:pt x="53710" y="788690"/>
                      <a:pt x="65229" y="776011"/>
                    </a:cubicBezTo>
                    <a:cubicBezTo>
                      <a:pt x="121840" y="713717"/>
                      <a:pt x="165809" y="624668"/>
                      <a:pt x="215668" y="555229"/>
                    </a:cubicBezTo>
                    <a:cubicBezTo>
                      <a:pt x="371304" y="338486"/>
                      <a:pt x="496968" y="79684"/>
                      <a:pt x="782992" y="11772"/>
                    </a:cubicBezTo>
                    <a:cubicBezTo>
                      <a:pt x="872666" y="-9519"/>
                      <a:pt x="973003" y="3585"/>
                      <a:pt x="1063776" y="8611"/>
                    </a:cubicBezTo>
                    <a:cubicBezTo>
                      <a:pt x="1148289" y="13290"/>
                      <a:pt x="1305990" y="49255"/>
                      <a:pt x="1361671" y="10180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6" name="Google Shape;2866;p25"/>
              <p:cNvSpPr/>
              <p:nvPr/>
            </p:nvSpPr>
            <p:spPr>
              <a:xfrm>
                <a:off x="5781869" y="22519"/>
                <a:ext cx="876372" cy="1024499"/>
              </a:xfrm>
              <a:custGeom>
                <a:rect b="b" l="l" r="r" t="t"/>
                <a:pathLst>
                  <a:path extrusionOk="0" h="1024499" w="876372">
                    <a:moveTo>
                      <a:pt x="843312" y="15852"/>
                    </a:moveTo>
                    <a:cubicBezTo>
                      <a:pt x="860010" y="73263"/>
                      <a:pt x="879381" y="128176"/>
                      <a:pt x="875980" y="193197"/>
                    </a:cubicBezTo>
                    <a:cubicBezTo>
                      <a:pt x="863046" y="440690"/>
                      <a:pt x="496651" y="737233"/>
                      <a:pt x="295965" y="845488"/>
                    </a:cubicBezTo>
                    <a:cubicBezTo>
                      <a:pt x="219953" y="886475"/>
                      <a:pt x="144239" y="931118"/>
                      <a:pt x="70784" y="976495"/>
                    </a:cubicBezTo>
                    <a:cubicBezTo>
                      <a:pt x="64420" y="980424"/>
                      <a:pt x="7208" y="1029749"/>
                      <a:pt x="371" y="1024041"/>
                    </a:cubicBezTo>
                    <a:cubicBezTo>
                      <a:pt x="-2471" y="1021667"/>
                      <a:pt x="11902" y="998805"/>
                      <a:pt x="13171" y="994554"/>
                    </a:cubicBezTo>
                    <a:cubicBezTo>
                      <a:pt x="32778" y="929041"/>
                      <a:pt x="67177" y="870767"/>
                      <a:pt x="78144" y="800694"/>
                    </a:cubicBezTo>
                    <a:cubicBezTo>
                      <a:pt x="91527" y="715203"/>
                      <a:pt x="142649" y="642659"/>
                      <a:pt x="180776" y="567390"/>
                    </a:cubicBezTo>
                    <a:cubicBezTo>
                      <a:pt x="277014" y="377396"/>
                      <a:pt x="367253" y="237165"/>
                      <a:pt x="527012" y="93244"/>
                    </a:cubicBezTo>
                    <a:cubicBezTo>
                      <a:pt x="566238" y="57893"/>
                      <a:pt x="827767" y="-37463"/>
                      <a:pt x="843312" y="158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7" name="Google Shape;2867;p25"/>
              <p:cNvSpPr/>
              <p:nvPr/>
            </p:nvSpPr>
            <p:spPr>
              <a:xfrm>
                <a:off x="6544350" y="-222382"/>
                <a:ext cx="1141035" cy="903481"/>
              </a:xfrm>
              <a:custGeom>
                <a:rect b="b" l="l" r="r" t="t"/>
                <a:pathLst>
                  <a:path extrusionOk="0" h="903481" w="1141035">
                    <a:moveTo>
                      <a:pt x="1141035" y="0"/>
                    </a:moveTo>
                    <a:cubicBezTo>
                      <a:pt x="1141035" y="0"/>
                      <a:pt x="1017830" y="272476"/>
                      <a:pt x="918003" y="396606"/>
                    </a:cubicBezTo>
                    <a:cubicBezTo>
                      <a:pt x="729765" y="630700"/>
                      <a:pt x="494590" y="636804"/>
                      <a:pt x="235125" y="766727"/>
                    </a:cubicBezTo>
                    <a:cubicBezTo>
                      <a:pt x="160558" y="804063"/>
                      <a:pt x="88907" y="845663"/>
                      <a:pt x="19684" y="891829"/>
                    </a:cubicBezTo>
                    <a:cubicBezTo>
                      <a:pt x="17194" y="893493"/>
                      <a:pt x="6568" y="904593"/>
                      <a:pt x="3532" y="903391"/>
                    </a:cubicBezTo>
                    <a:cubicBezTo>
                      <a:pt x="-5819" y="899687"/>
                      <a:pt x="6082" y="874572"/>
                      <a:pt x="8511" y="869429"/>
                    </a:cubicBezTo>
                    <a:cubicBezTo>
                      <a:pt x="48041" y="784397"/>
                      <a:pt x="111495" y="681820"/>
                      <a:pt x="138820" y="593362"/>
                    </a:cubicBezTo>
                    <a:cubicBezTo>
                      <a:pt x="225531" y="312962"/>
                      <a:pt x="528594" y="116528"/>
                      <a:pt x="803421" y="54101"/>
                    </a:cubicBezTo>
                    <a:cubicBezTo>
                      <a:pt x="847263" y="44138"/>
                      <a:pt x="1141035" y="0"/>
                      <a:pt x="114103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8" name="Google Shape;2868;p25"/>
              <p:cNvSpPr/>
              <p:nvPr/>
            </p:nvSpPr>
            <p:spPr>
              <a:xfrm>
                <a:off x="5104274" y="-654352"/>
                <a:ext cx="3159790" cy="1128171"/>
              </a:xfrm>
              <a:custGeom>
                <a:rect b="b" l="l" r="r" t="t"/>
                <a:pathLst>
                  <a:path extrusionOk="0" h="1128171" w="3159790">
                    <a:moveTo>
                      <a:pt x="0" y="1128172"/>
                    </a:moveTo>
                    <a:cubicBezTo>
                      <a:pt x="19929" y="1099174"/>
                      <a:pt x="419048" y="891074"/>
                      <a:pt x="459750" y="873775"/>
                    </a:cubicBezTo>
                    <a:cubicBezTo>
                      <a:pt x="542769" y="838494"/>
                      <a:pt x="634046" y="834898"/>
                      <a:pt x="716822" y="794971"/>
                    </a:cubicBezTo>
                    <a:cubicBezTo>
                      <a:pt x="833013" y="738922"/>
                      <a:pt x="948275" y="679057"/>
                      <a:pt x="1067193" y="628512"/>
                    </a:cubicBezTo>
                    <a:cubicBezTo>
                      <a:pt x="1187240" y="577490"/>
                      <a:pt x="1332730" y="565099"/>
                      <a:pt x="1463646" y="532792"/>
                    </a:cubicBezTo>
                    <a:cubicBezTo>
                      <a:pt x="1789176" y="452456"/>
                      <a:pt x="2121872" y="378900"/>
                      <a:pt x="2439629" y="271804"/>
                    </a:cubicBezTo>
                    <a:cubicBezTo>
                      <a:pt x="2620337" y="210885"/>
                      <a:pt x="2798677" y="143817"/>
                      <a:pt x="2975924" y="75346"/>
                    </a:cubicBezTo>
                    <a:cubicBezTo>
                      <a:pt x="3014240" y="60571"/>
                      <a:pt x="3121354" y="-5051"/>
                      <a:pt x="3159790" y="3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9" name="Google Shape;2869;p25"/>
              <p:cNvSpPr/>
              <p:nvPr/>
            </p:nvSpPr>
            <p:spPr>
              <a:xfrm>
                <a:off x="6280949" y="-963862"/>
                <a:ext cx="1317482" cy="562713"/>
              </a:xfrm>
              <a:custGeom>
                <a:rect b="b" l="l" r="r" t="t"/>
                <a:pathLst>
                  <a:path extrusionOk="0" h="562713" w="1317482">
                    <a:moveTo>
                      <a:pt x="1317482" y="562713"/>
                    </a:moveTo>
                    <a:cubicBezTo>
                      <a:pt x="1317482" y="562713"/>
                      <a:pt x="1197921" y="535146"/>
                      <a:pt x="1160820" y="508705"/>
                    </a:cubicBezTo>
                    <a:cubicBezTo>
                      <a:pt x="1077024" y="449027"/>
                      <a:pt x="1007558" y="348726"/>
                      <a:pt x="907063" y="313525"/>
                    </a:cubicBezTo>
                    <a:cubicBezTo>
                      <a:pt x="614566" y="211081"/>
                      <a:pt x="247988" y="2070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0" name="Google Shape;2870;p25"/>
              <p:cNvSpPr/>
              <p:nvPr/>
            </p:nvSpPr>
            <p:spPr>
              <a:xfrm>
                <a:off x="5494734" y="-833720"/>
                <a:ext cx="1166637" cy="689301"/>
              </a:xfrm>
              <a:custGeom>
                <a:rect b="b" l="l" r="r" t="t"/>
                <a:pathLst>
                  <a:path extrusionOk="0" h="689301" w="1166637">
                    <a:moveTo>
                      <a:pt x="1166638" y="689301"/>
                    </a:moveTo>
                    <a:cubicBezTo>
                      <a:pt x="1166638" y="689301"/>
                      <a:pt x="1052906" y="564861"/>
                      <a:pt x="1030924" y="546509"/>
                    </a:cubicBezTo>
                    <a:cubicBezTo>
                      <a:pt x="945245" y="475004"/>
                      <a:pt x="797145" y="465831"/>
                      <a:pt x="696529" y="421216"/>
                    </a:cubicBezTo>
                    <a:cubicBezTo>
                      <a:pt x="584315" y="371479"/>
                      <a:pt x="505625" y="287885"/>
                      <a:pt x="404997" y="223198"/>
                    </a:cubicBezTo>
                    <a:cubicBezTo>
                      <a:pt x="308601" y="161238"/>
                      <a:pt x="202332" y="122291"/>
                      <a:pt x="106294" y="62911"/>
                    </a:cubicBezTo>
                    <a:cubicBezTo>
                      <a:pt x="82989" y="48501"/>
                      <a:pt x="26596" y="-2311"/>
                      <a:pt x="0" y="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1" name="Google Shape;2871;p25"/>
              <p:cNvSpPr/>
              <p:nvPr/>
            </p:nvSpPr>
            <p:spPr>
              <a:xfrm>
                <a:off x="5871246" y="-185346"/>
                <a:ext cx="958992" cy="1094018"/>
              </a:xfrm>
              <a:custGeom>
                <a:rect b="b" l="l" r="r" t="t"/>
                <a:pathLst>
                  <a:path extrusionOk="0" h="1094018" w="958992">
                    <a:moveTo>
                      <a:pt x="958992" y="0"/>
                    </a:moveTo>
                    <a:cubicBezTo>
                      <a:pt x="958992" y="0"/>
                      <a:pt x="930636" y="33149"/>
                      <a:pt x="923349" y="42001"/>
                    </a:cubicBezTo>
                    <a:cubicBezTo>
                      <a:pt x="901125" y="69156"/>
                      <a:pt x="881633" y="107798"/>
                      <a:pt x="855158" y="130701"/>
                    </a:cubicBezTo>
                    <a:cubicBezTo>
                      <a:pt x="777009" y="198277"/>
                      <a:pt x="703050" y="283900"/>
                      <a:pt x="634737" y="362395"/>
                    </a:cubicBezTo>
                    <a:cubicBezTo>
                      <a:pt x="545537" y="464927"/>
                      <a:pt x="452147" y="563855"/>
                      <a:pt x="366773" y="669359"/>
                    </a:cubicBezTo>
                    <a:cubicBezTo>
                      <a:pt x="292024" y="761740"/>
                      <a:pt x="232091" y="865395"/>
                      <a:pt x="153954" y="955221"/>
                    </a:cubicBezTo>
                    <a:cubicBezTo>
                      <a:pt x="108971" y="1006919"/>
                      <a:pt x="42038" y="1045696"/>
                      <a:pt x="0" y="109401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2" name="Google Shape;2872;p25"/>
              <p:cNvSpPr/>
              <p:nvPr/>
            </p:nvSpPr>
            <p:spPr>
              <a:xfrm>
                <a:off x="6655239" y="-485509"/>
                <a:ext cx="1203968" cy="1028844"/>
              </a:xfrm>
              <a:custGeom>
                <a:rect b="b" l="l" r="r" t="t"/>
                <a:pathLst>
                  <a:path extrusionOk="0" h="1028844" w="1203968">
                    <a:moveTo>
                      <a:pt x="1200532" y="0"/>
                    </a:moveTo>
                    <a:cubicBezTo>
                      <a:pt x="1233807" y="53826"/>
                      <a:pt x="1015513" y="284480"/>
                      <a:pt x="973554" y="318265"/>
                    </a:cubicBezTo>
                    <a:cubicBezTo>
                      <a:pt x="661929" y="569074"/>
                      <a:pt x="261226" y="715968"/>
                      <a:pt x="0" y="102884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73" name="Google Shape;2873;p25"/>
            <p:cNvGrpSpPr/>
            <p:nvPr/>
          </p:nvGrpSpPr>
          <p:grpSpPr>
            <a:xfrm>
              <a:off x="7086345" y="-2238676"/>
              <a:ext cx="764720" cy="3436887"/>
              <a:chOff x="4521344" y="-1425899"/>
              <a:chExt cx="487984" cy="2193151"/>
            </a:xfrm>
          </p:grpSpPr>
          <p:sp>
            <p:nvSpPr>
              <p:cNvPr id="2874" name="Google Shape;2874;p25"/>
              <p:cNvSpPr/>
              <p:nvPr/>
            </p:nvSpPr>
            <p:spPr>
              <a:xfrm>
                <a:off x="4521344" y="-668139"/>
                <a:ext cx="487984" cy="1435391"/>
              </a:xfrm>
              <a:custGeom>
                <a:rect b="b" l="l" r="r" t="t"/>
                <a:pathLst>
                  <a:path extrusionOk="0" h="1435391" w="487984">
                    <a:moveTo>
                      <a:pt x="369019" y="160522"/>
                    </a:moveTo>
                    <a:cubicBezTo>
                      <a:pt x="433724" y="282105"/>
                      <a:pt x="458930" y="374168"/>
                      <a:pt x="477280" y="487951"/>
                    </a:cubicBezTo>
                    <a:cubicBezTo>
                      <a:pt x="517842" y="739497"/>
                      <a:pt x="438145" y="1009662"/>
                      <a:pt x="322154" y="1229301"/>
                    </a:cubicBezTo>
                    <a:cubicBezTo>
                      <a:pt x="274099" y="1320299"/>
                      <a:pt x="189264" y="1435391"/>
                      <a:pt x="189264" y="1435391"/>
                    </a:cubicBezTo>
                    <a:cubicBezTo>
                      <a:pt x="189264" y="1435391"/>
                      <a:pt x="116683" y="1164323"/>
                      <a:pt x="123150" y="1077251"/>
                    </a:cubicBezTo>
                    <a:cubicBezTo>
                      <a:pt x="140389" y="845351"/>
                      <a:pt x="-52786" y="600382"/>
                      <a:pt x="14154" y="312548"/>
                    </a:cubicBezTo>
                    <a:cubicBezTo>
                      <a:pt x="44679" y="181295"/>
                      <a:pt x="157841" y="111256"/>
                      <a:pt x="218435" y="1614"/>
                    </a:cubicBezTo>
                    <a:cubicBezTo>
                      <a:pt x="224744" y="-9802"/>
                      <a:pt x="304308" y="38940"/>
                      <a:pt x="369019" y="160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5" name="Google Shape;2875;p25"/>
              <p:cNvSpPr/>
              <p:nvPr/>
            </p:nvSpPr>
            <p:spPr>
              <a:xfrm>
                <a:off x="4668165" y="-1425899"/>
                <a:ext cx="165077" cy="2043009"/>
              </a:xfrm>
              <a:custGeom>
                <a:rect b="b" l="l" r="r" t="t"/>
                <a:pathLst>
                  <a:path extrusionOk="0" h="2043009" w="165077">
                    <a:moveTo>
                      <a:pt x="65298" y="2038377"/>
                    </a:moveTo>
                    <a:cubicBezTo>
                      <a:pt x="64503" y="2035741"/>
                      <a:pt x="64558" y="2035705"/>
                      <a:pt x="64564" y="2035092"/>
                    </a:cubicBezTo>
                    <a:cubicBezTo>
                      <a:pt x="64491" y="2033057"/>
                      <a:pt x="65323" y="2031320"/>
                      <a:pt x="66483" y="2029834"/>
                    </a:cubicBezTo>
                    <a:cubicBezTo>
                      <a:pt x="65815" y="2030805"/>
                      <a:pt x="64831" y="2032069"/>
                      <a:pt x="64837" y="2032284"/>
                    </a:cubicBezTo>
                    <a:cubicBezTo>
                      <a:pt x="64965" y="2031578"/>
                      <a:pt x="88379" y="1901028"/>
                      <a:pt x="96516" y="1854886"/>
                    </a:cubicBezTo>
                    <a:cubicBezTo>
                      <a:pt x="116105" y="1743764"/>
                      <a:pt x="132081" y="1651598"/>
                      <a:pt x="137794" y="1616604"/>
                    </a:cubicBezTo>
                    <a:cubicBezTo>
                      <a:pt x="148384" y="1551758"/>
                      <a:pt x="150704" y="1493130"/>
                      <a:pt x="146277" y="1431876"/>
                    </a:cubicBezTo>
                    <a:cubicBezTo>
                      <a:pt x="143047" y="1387294"/>
                      <a:pt x="136944" y="1345238"/>
                      <a:pt x="124678" y="1276824"/>
                    </a:cubicBezTo>
                    <a:cubicBezTo>
                      <a:pt x="123015" y="1267559"/>
                      <a:pt x="116111" y="1229586"/>
                      <a:pt x="114350" y="1219769"/>
                    </a:cubicBezTo>
                    <a:cubicBezTo>
                      <a:pt x="110196" y="1196625"/>
                      <a:pt x="106869" y="1177441"/>
                      <a:pt x="103717" y="1158237"/>
                    </a:cubicBezTo>
                    <a:cubicBezTo>
                      <a:pt x="80473" y="1016835"/>
                      <a:pt x="68110" y="890954"/>
                      <a:pt x="69021" y="757825"/>
                    </a:cubicBezTo>
                    <a:cubicBezTo>
                      <a:pt x="69318" y="714269"/>
                      <a:pt x="74218" y="684716"/>
                      <a:pt x="95350" y="585418"/>
                    </a:cubicBezTo>
                    <a:cubicBezTo>
                      <a:pt x="115692" y="489847"/>
                      <a:pt x="122602" y="439740"/>
                      <a:pt x="117647" y="387112"/>
                    </a:cubicBezTo>
                    <a:cubicBezTo>
                      <a:pt x="103286" y="234548"/>
                      <a:pt x="67102" y="121697"/>
                      <a:pt x="22520" y="44689"/>
                    </a:cubicBezTo>
                    <a:cubicBezTo>
                      <a:pt x="17079" y="35296"/>
                      <a:pt x="11918" y="27450"/>
                      <a:pt x="7376" y="21002"/>
                    </a:cubicBezTo>
                    <a:cubicBezTo>
                      <a:pt x="5803" y="18773"/>
                      <a:pt x="4498" y="16873"/>
                      <a:pt x="3314" y="15330"/>
                    </a:cubicBezTo>
                    <a:cubicBezTo>
                      <a:pt x="2628" y="14444"/>
                      <a:pt x="2118" y="13970"/>
                      <a:pt x="1917" y="13733"/>
                    </a:cubicBezTo>
                    <a:cubicBezTo>
                      <a:pt x="-1028" y="10223"/>
                      <a:pt x="-512" y="4837"/>
                      <a:pt x="2998" y="1892"/>
                    </a:cubicBezTo>
                    <a:cubicBezTo>
                      <a:pt x="6508" y="-1053"/>
                      <a:pt x="11705" y="-476"/>
                      <a:pt x="14650" y="3034"/>
                    </a:cubicBezTo>
                    <a:cubicBezTo>
                      <a:pt x="15883" y="4497"/>
                      <a:pt x="17984" y="7297"/>
                      <a:pt x="20935" y="11474"/>
                    </a:cubicBezTo>
                    <a:cubicBezTo>
                      <a:pt x="25763" y="18324"/>
                      <a:pt x="31215" y="26509"/>
                      <a:pt x="36905" y="36334"/>
                    </a:cubicBezTo>
                    <a:cubicBezTo>
                      <a:pt x="82683" y="115406"/>
                      <a:pt x="119408" y="230626"/>
                      <a:pt x="133993" y="385576"/>
                    </a:cubicBezTo>
                    <a:cubicBezTo>
                      <a:pt x="139161" y="440432"/>
                      <a:pt x="132457" y="491663"/>
                      <a:pt x="111769" y="588860"/>
                    </a:cubicBezTo>
                    <a:cubicBezTo>
                      <a:pt x="90917" y="686853"/>
                      <a:pt x="85798" y="715951"/>
                      <a:pt x="85513" y="757904"/>
                    </a:cubicBezTo>
                    <a:cubicBezTo>
                      <a:pt x="84614" y="889954"/>
                      <a:pt x="96941" y="1014903"/>
                      <a:pt x="120045" y="1155456"/>
                    </a:cubicBezTo>
                    <a:cubicBezTo>
                      <a:pt x="123185" y="1174569"/>
                      <a:pt x="126664" y="1193666"/>
                      <a:pt x="130805" y="1216737"/>
                    </a:cubicBezTo>
                    <a:cubicBezTo>
                      <a:pt x="132560" y="1226531"/>
                      <a:pt x="139525" y="1264690"/>
                      <a:pt x="141195" y="1273978"/>
                    </a:cubicBezTo>
                    <a:cubicBezTo>
                      <a:pt x="153552" y="1342921"/>
                      <a:pt x="159661" y="1385345"/>
                      <a:pt x="162939" y="1430646"/>
                    </a:cubicBezTo>
                    <a:cubicBezTo>
                      <a:pt x="167463" y="1493172"/>
                      <a:pt x="164937" y="1553090"/>
                      <a:pt x="154135" y="1619238"/>
                    </a:cubicBezTo>
                    <a:cubicBezTo>
                      <a:pt x="148409" y="1654329"/>
                      <a:pt x="132342" y="1746568"/>
                      <a:pt x="112740" y="1857770"/>
                    </a:cubicBezTo>
                    <a:cubicBezTo>
                      <a:pt x="104579" y="1904036"/>
                      <a:pt x="80983" y="2036069"/>
                      <a:pt x="80892" y="2036476"/>
                    </a:cubicBezTo>
                    <a:cubicBezTo>
                      <a:pt x="80843" y="2036701"/>
                      <a:pt x="80874" y="2036610"/>
                      <a:pt x="80716" y="2037168"/>
                    </a:cubicBezTo>
                    <a:cubicBezTo>
                      <a:pt x="80716" y="2037527"/>
                      <a:pt x="80746" y="2037599"/>
                      <a:pt x="78773" y="2040557"/>
                    </a:cubicBezTo>
                    <a:lnTo>
                      <a:pt x="78281" y="2040933"/>
                    </a:lnTo>
                    <a:lnTo>
                      <a:pt x="77109" y="2041759"/>
                    </a:lnTo>
                    <a:lnTo>
                      <a:pt x="75129" y="2042658"/>
                    </a:lnTo>
                    <a:lnTo>
                      <a:pt x="72330" y="2043010"/>
                    </a:lnTo>
                    <a:lnTo>
                      <a:pt x="69397" y="2042366"/>
                    </a:lnTo>
                    <a:lnTo>
                      <a:pt x="67199" y="2040842"/>
                    </a:lnTo>
                    <a:lnTo>
                      <a:pt x="65869" y="2039427"/>
                    </a:lnTo>
                    <a:lnTo>
                      <a:pt x="65298" y="2038377"/>
                    </a:lnTo>
                    <a:close/>
                    <a:moveTo>
                      <a:pt x="67035" y="2029017"/>
                    </a:moveTo>
                    <a:cubicBezTo>
                      <a:pt x="68456" y="2027625"/>
                      <a:pt x="70265" y="2026591"/>
                      <a:pt x="72415" y="2026514"/>
                    </a:cubicBezTo>
                    <a:cubicBezTo>
                      <a:pt x="74704" y="2026433"/>
                      <a:pt x="76799" y="2027162"/>
                      <a:pt x="78354" y="2028609"/>
                    </a:cubicBezTo>
                    <a:cubicBezTo>
                      <a:pt x="79908" y="2030057"/>
                      <a:pt x="80971" y="2032257"/>
                      <a:pt x="81050" y="2034545"/>
                    </a:cubicBezTo>
                    <a:cubicBezTo>
                      <a:pt x="81062" y="2033944"/>
                      <a:pt x="81050" y="2033816"/>
                      <a:pt x="80449" y="2031629"/>
                    </a:cubicBezTo>
                    <a:lnTo>
                      <a:pt x="80321" y="2031258"/>
                    </a:lnTo>
                    <a:lnTo>
                      <a:pt x="79684" y="2030022"/>
                    </a:lnTo>
                    <a:lnTo>
                      <a:pt x="78354" y="2028609"/>
                    </a:lnTo>
                    <a:lnTo>
                      <a:pt x="76222" y="2027270"/>
                    </a:lnTo>
                    <a:lnTo>
                      <a:pt x="73223" y="2026441"/>
                    </a:lnTo>
                    <a:lnTo>
                      <a:pt x="72415" y="2026514"/>
                    </a:lnTo>
                    <a:lnTo>
                      <a:pt x="70423" y="2026791"/>
                    </a:lnTo>
                    <a:lnTo>
                      <a:pt x="68444" y="2027690"/>
                    </a:lnTo>
                    <a:lnTo>
                      <a:pt x="67272" y="2028516"/>
                    </a:lnTo>
                    <a:cubicBezTo>
                      <a:pt x="66987" y="2028925"/>
                      <a:pt x="67254" y="2028702"/>
                      <a:pt x="67035" y="20290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76" name="Google Shape;2876;p25"/>
            <p:cNvGrpSpPr/>
            <p:nvPr/>
          </p:nvGrpSpPr>
          <p:grpSpPr>
            <a:xfrm>
              <a:off x="1101932" y="-2436720"/>
              <a:ext cx="1056200" cy="3137917"/>
              <a:chOff x="702564" y="-1552275"/>
              <a:chExt cx="673984" cy="2002372"/>
            </a:xfrm>
          </p:grpSpPr>
          <p:sp>
            <p:nvSpPr>
              <p:cNvPr id="2877" name="Google Shape;2877;p25"/>
              <p:cNvSpPr/>
              <p:nvPr/>
            </p:nvSpPr>
            <p:spPr>
              <a:xfrm>
                <a:off x="702564" y="-848456"/>
                <a:ext cx="577320" cy="1298553"/>
              </a:xfrm>
              <a:custGeom>
                <a:rect b="b" l="l" r="r" t="t"/>
                <a:pathLst>
                  <a:path extrusionOk="0" h="1298553" w="577320">
                    <a:moveTo>
                      <a:pt x="564222" y="192830"/>
                    </a:moveTo>
                    <a:cubicBezTo>
                      <a:pt x="585031" y="323991"/>
                      <a:pt x="579092" y="415829"/>
                      <a:pt x="560086" y="525315"/>
                    </a:cubicBezTo>
                    <a:cubicBezTo>
                      <a:pt x="518073" y="767363"/>
                      <a:pt x="360579" y="988617"/>
                      <a:pt x="185864" y="1152414"/>
                    </a:cubicBezTo>
                    <a:cubicBezTo>
                      <a:pt x="113483" y="1220275"/>
                      <a:pt x="0" y="1298554"/>
                      <a:pt x="0" y="1298554"/>
                    </a:cubicBezTo>
                    <a:cubicBezTo>
                      <a:pt x="0" y="1298554"/>
                      <a:pt x="18957" y="1028652"/>
                      <a:pt x="52203" y="951310"/>
                    </a:cubicBezTo>
                    <a:cubicBezTo>
                      <a:pt x="140741" y="745323"/>
                      <a:pt x="41576" y="461345"/>
                      <a:pt x="192992" y="219979"/>
                    </a:cubicBezTo>
                    <a:cubicBezTo>
                      <a:pt x="262033" y="109914"/>
                      <a:pt x="387187" y="81606"/>
                      <a:pt x="476855" y="688"/>
                    </a:cubicBezTo>
                    <a:cubicBezTo>
                      <a:pt x="486194" y="-7746"/>
                      <a:pt x="543412" y="61677"/>
                      <a:pt x="564222" y="192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8" name="Google Shape;2878;p25"/>
              <p:cNvSpPr/>
              <p:nvPr/>
            </p:nvSpPr>
            <p:spPr>
              <a:xfrm>
                <a:off x="779958" y="-1552275"/>
                <a:ext cx="596590" cy="1867511"/>
              </a:xfrm>
              <a:custGeom>
                <a:rect b="b" l="l" r="r" t="t"/>
                <a:pathLst>
                  <a:path extrusionOk="0" h="1867511" w="596590">
                    <a:moveTo>
                      <a:pt x="2" y="1867502"/>
                    </a:moveTo>
                    <a:cubicBezTo>
                      <a:pt x="-593" y="1869449"/>
                      <a:pt x="161504" y="1577649"/>
                      <a:pt x="197651" y="1510472"/>
                    </a:cubicBezTo>
                    <a:cubicBezTo>
                      <a:pt x="278333" y="1360516"/>
                      <a:pt x="282662" y="1248230"/>
                      <a:pt x="311426" y="1079519"/>
                    </a:cubicBezTo>
                    <a:cubicBezTo>
                      <a:pt x="328343" y="980257"/>
                      <a:pt x="355152" y="846639"/>
                      <a:pt x="405041" y="704963"/>
                    </a:cubicBezTo>
                    <a:cubicBezTo>
                      <a:pt x="440612" y="603970"/>
                      <a:pt x="538599" y="494568"/>
                      <a:pt x="566033" y="381418"/>
                    </a:cubicBezTo>
                    <a:cubicBezTo>
                      <a:pt x="627216" y="129107"/>
                      <a:pt x="577612" y="0"/>
                      <a:pt x="57761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79" name="Google Shape;2879;p25"/>
            <p:cNvGrpSpPr/>
            <p:nvPr/>
          </p:nvGrpSpPr>
          <p:grpSpPr>
            <a:xfrm>
              <a:off x="944" y="-1483692"/>
              <a:ext cx="2493775" cy="2163613"/>
              <a:chOff x="0" y="-944127"/>
              <a:chExt cx="1591331" cy="1380648"/>
            </a:xfrm>
          </p:grpSpPr>
          <p:sp>
            <p:nvSpPr>
              <p:cNvPr id="2880" name="Google Shape;2880;p25"/>
              <p:cNvSpPr/>
              <p:nvPr/>
            </p:nvSpPr>
            <p:spPr>
              <a:xfrm>
                <a:off x="0" y="-527763"/>
                <a:ext cx="1011295" cy="964284"/>
              </a:xfrm>
              <a:custGeom>
                <a:rect b="b" l="l" r="r" t="t"/>
                <a:pathLst>
                  <a:path extrusionOk="0" h="964284" w="1011295">
                    <a:moveTo>
                      <a:pt x="800156" y="15227"/>
                    </a:moveTo>
                    <a:cubicBezTo>
                      <a:pt x="671201" y="46941"/>
                      <a:pt x="588865" y="88048"/>
                      <a:pt x="495331" y="148048"/>
                    </a:cubicBezTo>
                    <a:cubicBezTo>
                      <a:pt x="288551" y="280693"/>
                      <a:pt x="145742" y="511697"/>
                      <a:pt x="62571" y="736279"/>
                    </a:cubicBezTo>
                    <a:cubicBezTo>
                      <a:pt x="28113" y="829321"/>
                      <a:pt x="0" y="964284"/>
                      <a:pt x="0" y="964284"/>
                    </a:cubicBezTo>
                    <a:cubicBezTo>
                      <a:pt x="0" y="964284"/>
                      <a:pt x="241399" y="842085"/>
                      <a:pt x="299782" y="781436"/>
                    </a:cubicBezTo>
                    <a:cubicBezTo>
                      <a:pt x="455276" y="619908"/>
                      <a:pt x="755483" y="601113"/>
                      <a:pt x="919184" y="367907"/>
                    </a:cubicBezTo>
                    <a:cubicBezTo>
                      <a:pt x="993835" y="261564"/>
                      <a:pt x="971368" y="135234"/>
                      <a:pt x="1011153" y="21192"/>
                    </a:cubicBezTo>
                    <a:cubicBezTo>
                      <a:pt x="1015294" y="9313"/>
                      <a:pt x="929112" y="-16487"/>
                      <a:pt x="800156" y="15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1" name="Google Shape;2881;p25"/>
              <p:cNvSpPr/>
              <p:nvPr/>
            </p:nvSpPr>
            <p:spPr>
              <a:xfrm>
                <a:off x="94264" y="-944127"/>
                <a:ext cx="1497067" cy="1256990"/>
              </a:xfrm>
              <a:custGeom>
                <a:rect b="b" l="l" r="r" t="t"/>
                <a:pathLst>
                  <a:path extrusionOk="0" h="1256990" w="1497067">
                    <a:moveTo>
                      <a:pt x="9" y="1256985"/>
                    </a:moveTo>
                    <a:cubicBezTo>
                      <a:pt x="-1555" y="1258289"/>
                      <a:pt x="204486" y="995668"/>
                      <a:pt x="252375" y="936288"/>
                    </a:cubicBezTo>
                    <a:cubicBezTo>
                      <a:pt x="359275" y="803739"/>
                      <a:pt x="461083" y="756180"/>
                      <a:pt x="605416" y="664209"/>
                    </a:cubicBezTo>
                    <a:cubicBezTo>
                      <a:pt x="690335" y="610098"/>
                      <a:pt x="803084" y="533544"/>
                      <a:pt x="914302" y="432589"/>
                    </a:cubicBezTo>
                    <a:cubicBezTo>
                      <a:pt x="993580" y="360622"/>
                      <a:pt x="1056391" y="227865"/>
                      <a:pt x="1150030" y="158672"/>
                    </a:cubicBezTo>
                    <a:cubicBezTo>
                      <a:pt x="1358828" y="4378"/>
                      <a:pt x="1497068" y="0"/>
                      <a:pt x="149706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82" name="Google Shape;2882;p25"/>
            <p:cNvGrpSpPr/>
            <p:nvPr/>
          </p:nvGrpSpPr>
          <p:grpSpPr>
            <a:xfrm>
              <a:off x="598047" y="2288653"/>
              <a:ext cx="3094660" cy="5333457"/>
              <a:chOff x="381024" y="1463087"/>
              <a:chExt cx="1974769" cy="3403393"/>
            </a:xfrm>
          </p:grpSpPr>
          <p:sp>
            <p:nvSpPr>
              <p:cNvPr id="2883" name="Google Shape;2883;p25"/>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4" name="Google Shape;2884;p25"/>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5" name="Google Shape;2885;p25"/>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6" name="Google Shape;2886;p25"/>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7" name="Google Shape;2887;p25"/>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8" name="Google Shape;2888;p25"/>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9" name="Google Shape;2889;p25"/>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0" name="Google Shape;2890;p25"/>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1" name="Google Shape;2891;p25"/>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2" name="Google Shape;2892;p25"/>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93" name="Google Shape;2893;p25"/>
            <p:cNvGrpSpPr/>
            <p:nvPr/>
          </p:nvGrpSpPr>
          <p:grpSpPr>
            <a:xfrm>
              <a:off x="10108012" y="2514412"/>
              <a:ext cx="2299036" cy="3316195"/>
              <a:chOff x="6449535" y="1607148"/>
              <a:chExt cx="1467064" cy="2116135"/>
            </a:xfrm>
          </p:grpSpPr>
          <p:sp>
            <p:nvSpPr>
              <p:cNvPr id="2894" name="Google Shape;2894;p25"/>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5" name="Google Shape;2895;p25"/>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6" name="Google Shape;2896;p25"/>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7" name="Google Shape;2897;p25"/>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8" name="Google Shape;2898;p25"/>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9" name="Google Shape;2899;p25"/>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0" name="Google Shape;2900;p25"/>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1" name="Google Shape;2901;p25"/>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2" name="Google Shape;2902;p25"/>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3" name="Google Shape;2903;p25"/>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04" name="Google Shape;2904;p25"/>
            <p:cNvGrpSpPr/>
            <p:nvPr/>
          </p:nvGrpSpPr>
          <p:grpSpPr>
            <a:xfrm>
              <a:off x="203524" y="1797547"/>
              <a:ext cx="2655943" cy="2449995"/>
              <a:chOff x="203524" y="1797547"/>
              <a:chExt cx="2655943" cy="2449995"/>
            </a:xfrm>
          </p:grpSpPr>
          <p:sp>
            <p:nvSpPr>
              <p:cNvPr id="2905" name="Google Shape;2905;p25"/>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6" name="Google Shape;2906;p25"/>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07" name="Google Shape;2907;p25"/>
              <p:cNvGrpSpPr/>
              <p:nvPr/>
            </p:nvGrpSpPr>
            <p:grpSpPr>
              <a:xfrm>
                <a:off x="203524" y="1797547"/>
                <a:ext cx="2655943" cy="2449995"/>
                <a:chOff x="129271" y="1149701"/>
                <a:chExt cx="1694814" cy="1563394"/>
              </a:xfrm>
            </p:grpSpPr>
            <p:sp>
              <p:nvSpPr>
                <p:cNvPr id="2908" name="Google Shape;2908;p25"/>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9" name="Google Shape;2909;p25"/>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0" name="Google Shape;2910;p25"/>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1" name="Google Shape;2911;p25"/>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2" name="Google Shape;2912;p25"/>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3" name="Google Shape;2913;p25"/>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4" name="Google Shape;2914;p25"/>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5" name="Google Shape;2915;p25"/>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16" name="Google Shape;2916;p25"/>
                <p:cNvGrpSpPr/>
                <p:nvPr/>
              </p:nvGrpSpPr>
              <p:grpSpPr>
                <a:xfrm>
                  <a:off x="279674" y="2510816"/>
                  <a:ext cx="202699" cy="202279"/>
                  <a:chOff x="279674" y="2510816"/>
                  <a:chExt cx="202699" cy="202279"/>
                </a:xfrm>
              </p:grpSpPr>
              <p:sp>
                <p:nvSpPr>
                  <p:cNvPr id="2917" name="Google Shape;2917;p25"/>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8" name="Google Shape;2918;p25"/>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19" name="Google Shape;2919;p25"/>
                <p:cNvGrpSpPr/>
                <p:nvPr/>
              </p:nvGrpSpPr>
              <p:grpSpPr>
                <a:xfrm>
                  <a:off x="302613" y="1912214"/>
                  <a:ext cx="202699" cy="202278"/>
                  <a:chOff x="302613" y="1912214"/>
                  <a:chExt cx="202699" cy="202278"/>
                </a:xfrm>
              </p:grpSpPr>
              <p:sp>
                <p:nvSpPr>
                  <p:cNvPr id="2920" name="Google Shape;2920;p25"/>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1" name="Google Shape;2921;p25"/>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22" name="Google Shape;2922;p25"/>
                <p:cNvGrpSpPr/>
                <p:nvPr/>
              </p:nvGrpSpPr>
              <p:grpSpPr>
                <a:xfrm>
                  <a:off x="476752" y="1506009"/>
                  <a:ext cx="202698" cy="202278"/>
                  <a:chOff x="476752" y="1506009"/>
                  <a:chExt cx="202698" cy="202278"/>
                </a:xfrm>
              </p:grpSpPr>
              <p:sp>
                <p:nvSpPr>
                  <p:cNvPr id="2923" name="Google Shape;2923;p25"/>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4" name="Google Shape;2924;p25"/>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25" name="Google Shape;2925;p25"/>
                <p:cNvGrpSpPr/>
                <p:nvPr/>
              </p:nvGrpSpPr>
              <p:grpSpPr>
                <a:xfrm>
                  <a:off x="586578" y="2074669"/>
                  <a:ext cx="202699" cy="202279"/>
                  <a:chOff x="586578" y="2074669"/>
                  <a:chExt cx="202699" cy="202279"/>
                </a:xfrm>
              </p:grpSpPr>
              <p:sp>
                <p:nvSpPr>
                  <p:cNvPr id="2926" name="Google Shape;2926;p25"/>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7" name="Google Shape;2927;p25"/>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28" name="Google Shape;2928;p25"/>
                <p:cNvGrpSpPr/>
                <p:nvPr/>
              </p:nvGrpSpPr>
              <p:grpSpPr>
                <a:xfrm>
                  <a:off x="795668" y="2062021"/>
                  <a:ext cx="202696" cy="202279"/>
                  <a:chOff x="795668" y="2062021"/>
                  <a:chExt cx="202696" cy="202279"/>
                </a:xfrm>
              </p:grpSpPr>
              <p:sp>
                <p:nvSpPr>
                  <p:cNvPr id="2929" name="Google Shape;2929;p25"/>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0" name="Google Shape;2930;p25"/>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31" name="Google Shape;2931;p25"/>
                <p:cNvGrpSpPr/>
                <p:nvPr/>
              </p:nvGrpSpPr>
              <p:grpSpPr>
                <a:xfrm>
                  <a:off x="1016374" y="1751246"/>
                  <a:ext cx="202696" cy="202279"/>
                  <a:chOff x="1016374" y="1751246"/>
                  <a:chExt cx="202696" cy="202279"/>
                </a:xfrm>
              </p:grpSpPr>
              <p:sp>
                <p:nvSpPr>
                  <p:cNvPr id="2932" name="Google Shape;2932;p25"/>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3" name="Google Shape;2933;p25"/>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34" name="Google Shape;2934;p25"/>
                <p:cNvGrpSpPr/>
                <p:nvPr/>
              </p:nvGrpSpPr>
              <p:grpSpPr>
                <a:xfrm>
                  <a:off x="129271" y="2207395"/>
                  <a:ext cx="202698" cy="202279"/>
                  <a:chOff x="129271" y="2207395"/>
                  <a:chExt cx="202698" cy="202279"/>
                </a:xfrm>
              </p:grpSpPr>
              <p:sp>
                <p:nvSpPr>
                  <p:cNvPr id="2935" name="Google Shape;2935;p25"/>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6" name="Google Shape;2936;p25"/>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37" name="Google Shape;2937;p25"/>
                <p:cNvGrpSpPr/>
                <p:nvPr/>
              </p:nvGrpSpPr>
              <p:grpSpPr>
                <a:xfrm>
                  <a:off x="372024" y="2308537"/>
                  <a:ext cx="202698" cy="202280"/>
                  <a:chOff x="372024" y="2308537"/>
                  <a:chExt cx="202698" cy="202280"/>
                </a:xfrm>
              </p:grpSpPr>
              <p:sp>
                <p:nvSpPr>
                  <p:cNvPr id="2938" name="Google Shape;2938;p25"/>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9" name="Google Shape;2939;p25"/>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40" name="Google Shape;2940;p25"/>
                <p:cNvGrpSpPr/>
                <p:nvPr/>
              </p:nvGrpSpPr>
              <p:grpSpPr>
                <a:xfrm>
                  <a:off x="1246109" y="1881687"/>
                  <a:ext cx="202699" cy="202280"/>
                  <a:chOff x="1246109" y="1881687"/>
                  <a:chExt cx="202699" cy="202280"/>
                </a:xfrm>
              </p:grpSpPr>
              <p:sp>
                <p:nvSpPr>
                  <p:cNvPr id="2941" name="Google Shape;2941;p25"/>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2" name="Google Shape;2942;p25"/>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943" name="Google Shape;2943;p25"/>
            <p:cNvGrpSpPr/>
            <p:nvPr/>
          </p:nvGrpSpPr>
          <p:grpSpPr>
            <a:xfrm>
              <a:off x="8213755" y="-225391"/>
              <a:ext cx="1638069" cy="1642578"/>
              <a:chOff x="9456502" y="167031"/>
              <a:chExt cx="2277626" cy="2283896"/>
            </a:xfrm>
          </p:grpSpPr>
          <p:sp>
            <p:nvSpPr>
              <p:cNvPr id="2944" name="Google Shape;2944;p25"/>
              <p:cNvSpPr/>
              <p:nvPr/>
            </p:nvSpPr>
            <p:spPr>
              <a:xfrm>
                <a:off x="9456502" y="167031"/>
                <a:ext cx="2277626" cy="2283896"/>
              </a:xfrm>
              <a:custGeom>
                <a:rect b="b" l="l" r="r" t="t"/>
                <a:pathLst>
                  <a:path extrusionOk="0" h="1457031" w="1453031">
                    <a:moveTo>
                      <a:pt x="277517" y="479440"/>
                    </a:moveTo>
                    <a:cubicBezTo>
                      <a:pt x="277517" y="479440"/>
                      <a:pt x="225539" y="364031"/>
                      <a:pt x="208112" y="275600"/>
                    </a:cubicBezTo>
                    <a:cubicBezTo>
                      <a:pt x="190685" y="187168"/>
                      <a:pt x="207748" y="125715"/>
                      <a:pt x="207748" y="125715"/>
                    </a:cubicBezTo>
                    <a:cubicBezTo>
                      <a:pt x="207748" y="125715"/>
                      <a:pt x="372669" y="93786"/>
                      <a:pt x="492108" y="132025"/>
                    </a:cubicBezTo>
                    <a:cubicBezTo>
                      <a:pt x="611548" y="170263"/>
                      <a:pt x="685446" y="278668"/>
                      <a:pt x="685446" y="278668"/>
                    </a:cubicBezTo>
                    <a:cubicBezTo>
                      <a:pt x="685446" y="278668"/>
                      <a:pt x="716597" y="183168"/>
                      <a:pt x="783209" y="113500"/>
                    </a:cubicBezTo>
                    <a:cubicBezTo>
                      <a:pt x="849821" y="43833"/>
                      <a:pt x="951894" y="0"/>
                      <a:pt x="951894" y="0"/>
                    </a:cubicBezTo>
                    <a:cubicBezTo>
                      <a:pt x="951894" y="0"/>
                      <a:pt x="1065748" y="154995"/>
                      <a:pt x="1081900" y="288716"/>
                    </a:cubicBezTo>
                    <a:cubicBezTo>
                      <a:pt x="1098052" y="422436"/>
                      <a:pt x="1016441" y="534884"/>
                      <a:pt x="1016441" y="534884"/>
                    </a:cubicBezTo>
                    <a:cubicBezTo>
                      <a:pt x="1016441" y="534884"/>
                      <a:pt x="1191685" y="502410"/>
                      <a:pt x="1300863" y="610447"/>
                    </a:cubicBezTo>
                    <a:cubicBezTo>
                      <a:pt x="1409980" y="718477"/>
                      <a:pt x="1453032" y="967012"/>
                      <a:pt x="1453032" y="967012"/>
                    </a:cubicBezTo>
                    <a:cubicBezTo>
                      <a:pt x="1453032" y="967012"/>
                      <a:pt x="1345737" y="1004222"/>
                      <a:pt x="1255443" y="1011673"/>
                    </a:cubicBezTo>
                    <a:cubicBezTo>
                      <a:pt x="1165210" y="1019123"/>
                      <a:pt x="1092041" y="996814"/>
                      <a:pt x="1092041" y="996814"/>
                    </a:cubicBezTo>
                    <a:cubicBezTo>
                      <a:pt x="1092041" y="996814"/>
                      <a:pt x="1121794" y="1110400"/>
                      <a:pt x="1081900" y="1225450"/>
                    </a:cubicBezTo>
                    <a:cubicBezTo>
                      <a:pt x="1042006" y="1340506"/>
                      <a:pt x="932463" y="1457031"/>
                      <a:pt x="932463" y="1457031"/>
                    </a:cubicBezTo>
                    <a:cubicBezTo>
                      <a:pt x="932463" y="1457031"/>
                      <a:pt x="829601" y="1430137"/>
                      <a:pt x="761774" y="1353853"/>
                    </a:cubicBezTo>
                    <a:cubicBezTo>
                      <a:pt x="693948" y="1277562"/>
                      <a:pt x="661158" y="1151879"/>
                      <a:pt x="661158" y="1151879"/>
                    </a:cubicBezTo>
                    <a:cubicBezTo>
                      <a:pt x="661158" y="1151879"/>
                      <a:pt x="577969" y="1247510"/>
                      <a:pt x="470370" y="1279395"/>
                    </a:cubicBezTo>
                    <a:cubicBezTo>
                      <a:pt x="362771" y="1311280"/>
                      <a:pt x="230822" y="1279420"/>
                      <a:pt x="230822" y="1279420"/>
                    </a:cubicBezTo>
                    <a:cubicBezTo>
                      <a:pt x="230822" y="1279420"/>
                      <a:pt x="219467" y="1142291"/>
                      <a:pt x="246488" y="1035694"/>
                    </a:cubicBezTo>
                    <a:cubicBezTo>
                      <a:pt x="273509" y="929097"/>
                      <a:pt x="338968" y="853043"/>
                      <a:pt x="338968" y="853043"/>
                    </a:cubicBezTo>
                    <a:cubicBezTo>
                      <a:pt x="338968" y="853043"/>
                      <a:pt x="243513" y="855411"/>
                      <a:pt x="158745" y="810307"/>
                    </a:cubicBezTo>
                    <a:cubicBezTo>
                      <a:pt x="74038" y="765196"/>
                      <a:pt x="0" y="672614"/>
                      <a:pt x="0" y="672614"/>
                    </a:cubicBezTo>
                    <a:cubicBezTo>
                      <a:pt x="0" y="672614"/>
                      <a:pt x="60740" y="586783"/>
                      <a:pt x="130145" y="538491"/>
                    </a:cubicBezTo>
                    <a:cubicBezTo>
                      <a:pt x="199490" y="490198"/>
                      <a:pt x="277517" y="479440"/>
                      <a:pt x="277517" y="47944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5" name="Google Shape;2945;p25"/>
              <p:cNvSpPr/>
              <p:nvPr/>
            </p:nvSpPr>
            <p:spPr>
              <a:xfrm>
                <a:off x="9940401" y="652263"/>
                <a:ext cx="1244402" cy="1247851"/>
              </a:xfrm>
              <a:custGeom>
                <a:rect b="b" l="l" r="r" t="t"/>
                <a:pathLst>
                  <a:path extrusionOk="0" h="796077" w="793877">
                    <a:moveTo>
                      <a:pt x="151622" y="261950"/>
                    </a:moveTo>
                    <a:cubicBezTo>
                      <a:pt x="151622" y="261950"/>
                      <a:pt x="123204" y="198896"/>
                      <a:pt x="113732" y="150579"/>
                    </a:cubicBezTo>
                    <a:cubicBezTo>
                      <a:pt x="104198" y="102263"/>
                      <a:pt x="113489" y="68687"/>
                      <a:pt x="113489" y="68687"/>
                    </a:cubicBezTo>
                    <a:cubicBezTo>
                      <a:pt x="113489" y="68687"/>
                      <a:pt x="203600" y="51242"/>
                      <a:pt x="268876" y="72134"/>
                    </a:cubicBezTo>
                    <a:cubicBezTo>
                      <a:pt x="334092" y="93027"/>
                      <a:pt x="374532" y="152256"/>
                      <a:pt x="374532" y="152256"/>
                    </a:cubicBezTo>
                    <a:cubicBezTo>
                      <a:pt x="374532" y="152256"/>
                      <a:pt x="391535" y="100077"/>
                      <a:pt x="427907" y="62013"/>
                    </a:cubicBezTo>
                    <a:cubicBezTo>
                      <a:pt x="464279" y="23949"/>
                      <a:pt x="520082" y="0"/>
                      <a:pt x="520082" y="0"/>
                    </a:cubicBezTo>
                    <a:cubicBezTo>
                      <a:pt x="520082" y="0"/>
                      <a:pt x="582262" y="84685"/>
                      <a:pt x="591127" y="157745"/>
                    </a:cubicBezTo>
                    <a:cubicBezTo>
                      <a:pt x="599932" y="230806"/>
                      <a:pt x="555362" y="292244"/>
                      <a:pt x="555362" y="292244"/>
                    </a:cubicBezTo>
                    <a:cubicBezTo>
                      <a:pt x="555362" y="292244"/>
                      <a:pt x="651121" y="274501"/>
                      <a:pt x="710749" y="333529"/>
                    </a:cubicBezTo>
                    <a:cubicBezTo>
                      <a:pt x="770378" y="392557"/>
                      <a:pt x="793878" y="528349"/>
                      <a:pt x="793878" y="528349"/>
                    </a:cubicBezTo>
                    <a:cubicBezTo>
                      <a:pt x="793878" y="528349"/>
                      <a:pt x="735281" y="548679"/>
                      <a:pt x="685975" y="552747"/>
                    </a:cubicBezTo>
                    <a:cubicBezTo>
                      <a:pt x="636669" y="556815"/>
                      <a:pt x="596653" y="544629"/>
                      <a:pt x="596653" y="544629"/>
                    </a:cubicBezTo>
                    <a:cubicBezTo>
                      <a:pt x="596653" y="544629"/>
                      <a:pt x="612926" y="606686"/>
                      <a:pt x="591127" y="669552"/>
                    </a:cubicBezTo>
                    <a:cubicBezTo>
                      <a:pt x="569328" y="732411"/>
                      <a:pt x="509456" y="796078"/>
                      <a:pt x="509456" y="796078"/>
                    </a:cubicBezTo>
                    <a:cubicBezTo>
                      <a:pt x="509456" y="796078"/>
                      <a:pt x="453288" y="781383"/>
                      <a:pt x="416187" y="739704"/>
                    </a:cubicBezTo>
                    <a:cubicBezTo>
                      <a:pt x="379147" y="698024"/>
                      <a:pt x="361234" y="629354"/>
                      <a:pt x="361234" y="629354"/>
                    </a:cubicBezTo>
                    <a:cubicBezTo>
                      <a:pt x="361234" y="629354"/>
                      <a:pt x="315815" y="681605"/>
                      <a:pt x="256975" y="699026"/>
                    </a:cubicBezTo>
                    <a:cubicBezTo>
                      <a:pt x="198196" y="716447"/>
                      <a:pt x="126119" y="699038"/>
                      <a:pt x="126119" y="699038"/>
                    </a:cubicBezTo>
                    <a:cubicBezTo>
                      <a:pt x="126119" y="699038"/>
                      <a:pt x="119926" y="624113"/>
                      <a:pt x="134681" y="565869"/>
                    </a:cubicBezTo>
                    <a:cubicBezTo>
                      <a:pt x="149436" y="507631"/>
                      <a:pt x="185202" y="466079"/>
                      <a:pt x="185202" y="466079"/>
                    </a:cubicBezTo>
                    <a:cubicBezTo>
                      <a:pt x="185202" y="466079"/>
                      <a:pt x="133041" y="467372"/>
                      <a:pt x="86771" y="442725"/>
                    </a:cubicBezTo>
                    <a:cubicBezTo>
                      <a:pt x="40440" y="418084"/>
                      <a:pt x="0" y="367497"/>
                      <a:pt x="0" y="367497"/>
                    </a:cubicBezTo>
                    <a:cubicBezTo>
                      <a:pt x="0" y="367497"/>
                      <a:pt x="33154" y="320601"/>
                      <a:pt x="71105" y="294218"/>
                    </a:cubicBezTo>
                    <a:cubicBezTo>
                      <a:pt x="108995" y="267828"/>
                      <a:pt x="151622" y="261950"/>
                      <a:pt x="151622" y="261950"/>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46" name="Google Shape;2946;p25"/>
            <p:cNvGrpSpPr/>
            <p:nvPr/>
          </p:nvGrpSpPr>
          <p:grpSpPr>
            <a:xfrm>
              <a:off x="2362989" y="5568660"/>
              <a:ext cx="1972722" cy="2047497"/>
              <a:chOff x="2362989" y="5568660"/>
              <a:chExt cx="1972722" cy="2047497"/>
            </a:xfrm>
          </p:grpSpPr>
          <p:sp>
            <p:nvSpPr>
              <p:cNvPr id="2947" name="Google Shape;2947;p25"/>
              <p:cNvSpPr/>
              <p:nvPr/>
            </p:nvSpPr>
            <p:spPr>
              <a:xfrm>
                <a:off x="2362989" y="5568660"/>
                <a:ext cx="1972722" cy="2047497"/>
              </a:xfrm>
              <a:custGeom>
                <a:rect b="b" l="l" r="r" t="t"/>
                <a:pathLst>
                  <a:path extrusionOk="0" h="1306218" w="1258515">
                    <a:moveTo>
                      <a:pt x="707240" y="1054302"/>
                    </a:moveTo>
                    <a:cubicBezTo>
                      <a:pt x="707240" y="1054302"/>
                      <a:pt x="661929" y="1155622"/>
                      <a:pt x="614165" y="1218603"/>
                    </a:cubicBezTo>
                    <a:cubicBezTo>
                      <a:pt x="566402" y="1281584"/>
                      <a:pt x="516185" y="1306219"/>
                      <a:pt x="516185" y="1306219"/>
                    </a:cubicBezTo>
                    <a:cubicBezTo>
                      <a:pt x="516185" y="1306219"/>
                      <a:pt x="399125" y="1216800"/>
                      <a:pt x="354549" y="1116274"/>
                    </a:cubicBezTo>
                    <a:cubicBezTo>
                      <a:pt x="309979" y="1015749"/>
                      <a:pt x="337893" y="904119"/>
                      <a:pt x="337893" y="904119"/>
                    </a:cubicBezTo>
                    <a:cubicBezTo>
                      <a:pt x="337893" y="904119"/>
                      <a:pt x="257181" y="939404"/>
                      <a:pt x="172705" y="936380"/>
                    </a:cubicBezTo>
                    <a:cubicBezTo>
                      <a:pt x="88235" y="933362"/>
                      <a:pt x="0" y="892035"/>
                      <a:pt x="0" y="892035"/>
                    </a:cubicBezTo>
                    <a:cubicBezTo>
                      <a:pt x="0" y="892035"/>
                      <a:pt x="35164" y="727096"/>
                      <a:pt x="113356" y="638563"/>
                    </a:cubicBezTo>
                    <a:cubicBezTo>
                      <a:pt x="191541" y="550031"/>
                      <a:pt x="312754" y="537905"/>
                      <a:pt x="312754" y="537905"/>
                    </a:cubicBezTo>
                    <a:cubicBezTo>
                      <a:pt x="312754" y="537905"/>
                      <a:pt x="189319" y="442043"/>
                      <a:pt x="196466" y="307568"/>
                    </a:cubicBezTo>
                    <a:cubicBezTo>
                      <a:pt x="203613" y="173088"/>
                      <a:pt x="341330" y="0"/>
                      <a:pt x="341330" y="0"/>
                    </a:cubicBezTo>
                    <a:cubicBezTo>
                      <a:pt x="341330" y="0"/>
                      <a:pt x="428259" y="48596"/>
                      <a:pt x="485751" y="103367"/>
                    </a:cubicBezTo>
                    <a:cubicBezTo>
                      <a:pt x="543242" y="158138"/>
                      <a:pt x="571302" y="219091"/>
                      <a:pt x="571302" y="219091"/>
                    </a:cubicBezTo>
                    <a:cubicBezTo>
                      <a:pt x="571302" y="219091"/>
                      <a:pt x="628374" y="133400"/>
                      <a:pt x="726999" y="92455"/>
                    </a:cubicBezTo>
                    <a:cubicBezTo>
                      <a:pt x="825623" y="51504"/>
                      <a:pt x="965800" y="55305"/>
                      <a:pt x="965800" y="55305"/>
                    </a:cubicBezTo>
                    <a:cubicBezTo>
                      <a:pt x="965800" y="55305"/>
                      <a:pt x="1008171" y="138391"/>
                      <a:pt x="997739" y="227300"/>
                    </a:cubicBezTo>
                    <a:cubicBezTo>
                      <a:pt x="987307" y="316209"/>
                      <a:pt x="924072" y="410941"/>
                      <a:pt x="924072" y="410941"/>
                    </a:cubicBezTo>
                    <a:cubicBezTo>
                      <a:pt x="924072" y="410941"/>
                      <a:pt x="1035223" y="409697"/>
                      <a:pt x="1118837" y="461583"/>
                    </a:cubicBezTo>
                    <a:cubicBezTo>
                      <a:pt x="1202445" y="513476"/>
                      <a:pt x="1258516" y="618501"/>
                      <a:pt x="1258516" y="618501"/>
                    </a:cubicBezTo>
                    <a:cubicBezTo>
                      <a:pt x="1258516" y="618501"/>
                      <a:pt x="1175308" y="705892"/>
                      <a:pt x="1089715" y="750328"/>
                    </a:cubicBezTo>
                    <a:cubicBezTo>
                      <a:pt x="1004127" y="794764"/>
                      <a:pt x="916159" y="796246"/>
                      <a:pt x="916159" y="796246"/>
                    </a:cubicBezTo>
                    <a:cubicBezTo>
                      <a:pt x="916159" y="796246"/>
                      <a:pt x="973360" y="857387"/>
                      <a:pt x="993210" y="939197"/>
                    </a:cubicBezTo>
                    <a:cubicBezTo>
                      <a:pt x="1013066" y="1021008"/>
                      <a:pt x="995572" y="1123482"/>
                      <a:pt x="995572" y="1123482"/>
                    </a:cubicBezTo>
                    <a:cubicBezTo>
                      <a:pt x="995572" y="1123482"/>
                      <a:pt x="903936" y="1133726"/>
                      <a:pt x="831853" y="1116432"/>
                    </a:cubicBezTo>
                    <a:cubicBezTo>
                      <a:pt x="759770" y="1099139"/>
                      <a:pt x="707240" y="1054302"/>
                      <a:pt x="707240" y="10543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8" name="Google Shape;2948;p25"/>
              <p:cNvSpPr/>
              <p:nvPr/>
            </p:nvSpPr>
            <p:spPr>
              <a:xfrm>
                <a:off x="2793258" y="6046192"/>
                <a:ext cx="1077835" cy="1118687"/>
              </a:xfrm>
              <a:custGeom>
                <a:rect b="b" l="l" r="r" t="t"/>
                <a:pathLst>
                  <a:path extrusionOk="0" h="713676" w="687614">
                    <a:moveTo>
                      <a:pt x="386410" y="576038"/>
                    </a:moveTo>
                    <a:cubicBezTo>
                      <a:pt x="386410" y="576038"/>
                      <a:pt x="361653" y="631399"/>
                      <a:pt x="335561" y="665810"/>
                    </a:cubicBezTo>
                    <a:cubicBezTo>
                      <a:pt x="309463" y="700221"/>
                      <a:pt x="282029" y="713677"/>
                      <a:pt x="282029" y="713677"/>
                    </a:cubicBezTo>
                    <a:cubicBezTo>
                      <a:pt x="282029" y="713677"/>
                      <a:pt x="218070" y="664826"/>
                      <a:pt x="193715" y="609897"/>
                    </a:cubicBezTo>
                    <a:cubicBezTo>
                      <a:pt x="169359" y="554974"/>
                      <a:pt x="184613" y="493985"/>
                      <a:pt x="184613" y="493985"/>
                    </a:cubicBezTo>
                    <a:cubicBezTo>
                      <a:pt x="184613" y="493985"/>
                      <a:pt x="140510" y="513258"/>
                      <a:pt x="94362" y="511612"/>
                    </a:cubicBezTo>
                    <a:cubicBezTo>
                      <a:pt x="48207" y="509961"/>
                      <a:pt x="0" y="487384"/>
                      <a:pt x="0" y="487384"/>
                    </a:cubicBezTo>
                    <a:cubicBezTo>
                      <a:pt x="0" y="487384"/>
                      <a:pt x="19212" y="397267"/>
                      <a:pt x="61930" y="348896"/>
                    </a:cubicBezTo>
                    <a:cubicBezTo>
                      <a:pt x="104654" y="300525"/>
                      <a:pt x="170877" y="293894"/>
                      <a:pt x="170877" y="293894"/>
                    </a:cubicBezTo>
                    <a:cubicBezTo>
                      <a:pt x="170877" y="293894"/>
                      <a:pt x="103440" y="241521"/>
                      <a:pt x="107344" y="168042"/>
                    </a:cubicBezTo>
                    <a:cubicBezTo>
                      <a:pt x="111243" y="94568"/>
                      <a:pt x="186495" y="0"/>
                      <a:pt x="186495" y="0"/>
                    </a:cubicBezTo>
                    <a:cubicBezTo>
                      <a:pt x="186495" y="0"/>
                      <a:pt x="233986" y="26548"/>
                      <a:pt x="265397" y="56478"/>
                    </a:cubicBezTo>
                    <a:cubicBezTo>
                      <a:pt x="296809" y="86401"/>
                      <a:pt x="312141" y="119707"/>
                      <a:pt x="312141" y="119707"/>
                    </a:cubicBezTo>
                    <a:cubicBezTo>
                      <a:pt x="312141" y="119707"/>
                      <a:pt x="343321" y="72885"/>
                      <a:pt x="397206" y="50515"/>
                    </a:cubicBezTo>
                    <a:cubicBezTo>
                      <a:pt x="451097" y="28139"/>
                      <a:pt x="527679" y="30215"/>
                      <a:pt x="527679" y="30215"/>
                    </a:cubicBezTo>
                    <a:cubicBezTo>
                      <a:pt x="527679" y="30215"/>
                      <a:pt x="550832" y="75611"/>
                      <a:pt x="545131" y="124189"/>
                    </a:cubicBezTo>
                    <a:cubicBezTo>
                      <a:pt x="539435" y="172766"/>
                      <a:pt x="504884" y="224525"/>
                      <a:pt x="504884" y="224525"/>
                    </a:cubicBezTo>
                    <a:cubicBezTo>
                      <a:pt x="504884" y="224525"/>
                      <a:pt x="565612" y="223845"/>
                      <a:pt x="611299" y="252196"/>
                    </a:cubicBezTo>
                    <a:cubicBezTo>
                      <a:pt x="656980" y="280547"/>
                      <a:pt x="687614" y="337930"/>
                      <a:pt x="687614" y="337930"/>
                    </a:cubicBezTo>
                    <a:cubicBezTo>
                      <a:pt x="687614" y="337930"/>
                      <a:pt x="642152" y="385681"/>
                      <a:pt x="595384" y="409958"/>
                    </a:cubicBezTo>
                    <a:cubicBezTo>
                      <a:pt x="548622" y="434234"/>
                      <a:pt x="500561" y="435042"/>
                      <a:pt x="500561" y="435042"/>
                    </a:cubicBezTo>
                    <a:cubicBezTo>
                      <a:pt x="500561" y="435042"/>
                      <a:pt x="531814" y="468451"/>
                      <a:pt x="542659" y="513149"/>
                    </a:cubicBezTo>
                    <a:cubicBezTo>
                      <a:pt x="553504" y="557846"/>
                      <a:pt x="543947" y="613838"/>
                      <a:pt x="543947" y="613838"/>
                    </a:cubicBezTo>
                    <a:cubicBezTo>
                      <a:pt x="543947" y="613838"/>
                      <a:pt x="493881" y="619436"/>
                      <a:pt x="454497" y="609988"/>
                    </a:cubicBezTo>
                    <a:cubicBezTo>
                      <a:pt x="415113" y="600534"/>
                      <a:pt x="386410" y="576038"/>
                      <a:pt x="386410" y="576038"/>
                    </a:cubicBezTo>
                    <a:close/>
                  </a:path>
                </a:pathLst>
              </a:custGeom>
              <a:solidFill>
                <a:srgbClr val="FFFFFF">
                  <a:alpha val="36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49" name="Google Shape;2949;p25"/>
            <p:cNvGrpSpPr/>
            <p:nvPr/>
          </p:nvGrpSpPr>
          <p:grpSpPr>
            <a:xfrm>
              <a:off x="1125238" y="1500590"/>
              <a:ext cx="908255" cy="883927"/>
              <a:chOff x="717436" y="960207"/>
              <a:chExt cx="579577" cy="564053"/>
            </a:xfrm>
          </p:grpSpPr>
          <p:sp>
            <p:nvSpPr>
              <p:cNvPr id="2950" name="Google Shape;2950;p25"/>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1" name="Google Shape;2951;p25"/>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52" name="Google Shape;2952;p25"/>
            <p:cNvGrpSpPr/>
            <p:nvPr/>
          </p:nvGrpSpPr>
          <p:grpSpPr>
            <a:xfrm>
              <a:off x="-92084" y="1408754"/>
              <a:ext cx="801711" cy="794465"/>
              <a:chOff x="-59363" y="901604"/>
              <a:chExt cx="511589" cy="506965"/>
            </a:xfrm>
          </p:grpSpPr>
          <p:sp>
            <p:nvSpPr>
              <p:cNvPr id="2953" name="Google Shape;2953;p25"/>
              <p:cNvSpPr/>
              <p:nvPr/>
            </p:nvSpPr>
            <p:spPr>
              <a:xfrm>
                <a:off x="-59363" y="901604"/>
                <a:ext cx="511589" cy="506965"/>
              </a:xfrm>
              <a:custGeom>
                <a:rect b="b" l="l" r="r" t="t"/>
                <a:pathLst>
                  <a:path extrusionOk="0" h="506965" w="511589">
                    <a:moveTo>
                      <a:pt x="208961" y="9448"/>
                    </a:moveTo>
                    <a:cubicBezTo>
                      <a:pt x="140451" y="37320"/>
                      <a:pt x="137403" y="121116"/>
                      <a:pt x="176813" y="183435"/>
                    </a:cubicBezTo>
                    <a:cubicBezTo>
                      <a:pt x="176690" y="183192"/>
                      <a:pt x="176246" y="182791"/>
                      <a:pt x="176158" y="182566"/>
                    </a:cubicBezTo>
                    <a:cubicBezTo>
                      <a:pt x="162070" y="146710"/>
                      <a:pt x="97957" y="128275"/>
                      <a:pt x="51136" y="150961"/>
                    </a:cubicBezTo>
                    <a:cubicBezTo>
                      <a:pt x="23044" y="164568"/>
                      <a:pt x="1198" y="193017"/>
                      <a:pt x="49" y="241382"/>
                    </a:cubicBezTo>
                    <a:cubicBezTo>
                      <a:pt x="-2112" y="332313"/>
                      <a:pt x="68093" y="389270"/>
                      <a:pt x="134733" y="373403"/>
                    </a:cubicBezTo>
                    <a:cubicBezTo>
                      <a:pt x="143490" y="371314"/>
                      <a:pt x="152071" y="366991"/>
                      <a:pt x="160466" y="361781"/>
                    </a:cubicBezTo>
                    <a:cubicBezTo>
                      <a:pt x="155973" y="367131"/>
                      <a:pt x="152781" y="372693"/>
                      <a:pt x="152146" y="378449"/>
                    </a:cubicBezTo>
                    <a:cubicBezTo>
                      <a:pt x="144688" y="446020"/>
                      <a:pt x="211239" y="528347"/>
                      <a:pt x="302901" y="501891"/>
                    </a:cubicBezTo>
                    <a:cubicBezTo>
                      <a:pt x="404690" y="472507"/>
                      <a:pt x="401360" y="380647"/>
                      <a:pt x="349722" y="319160"/>
                    </a:cubicBezTo>
                    <a:cubicBezTo>
                      <a:pt x="423233" y="349940"/>
                      <a:pt x="530932" y="343540"/>
                      <a:pt x="508599" y="230597"/>
                    </a:cubicBezTo>
                    <a:cubicBezTo>
                      <a:pt x="493114" y="152297"/>
                      <a:pt x="436174" y="125215"/>
                      <a:pt x="381411" y="138889"/>
                    </a:cubicBezTo>
                    <a:cubicBezTo>
                      <a:pt x="374953" y="140504"/>
                      <a:pt x="368594" y="142709"/>
                      <a:pt x="362262" y="145417"/>
                    </a:cubicBezTo>
                    <a:cubicBezTo>
                      <a:pt x="344462" y="153037"/>
                      <a:pt x="327544" y="164927"/>
                      <a:pt x="312706" y="179603"/>
                    </a:cubicBezTo>
                    <a:cubicBezTo>
                      <a:pt x="360023" y="113495"/>
                      <a:pt x="378575" y="-2544"/>
                      <a:pt x="258672" y="43"/>
                    </a:cubicBezTo>
                    <a:cubicBezTo>
                      <a:pt x="239287" y="462"/>
                      <a:pt x="222812" y="3813"/>
                      <a:pt x="208961" y="94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4" name="Google Shape;2954;p25"/>
              <p:cNvSpPr/>
              <p:nvPr/>
            </p:nvSpPr>
            <p:spPr>
              <a:xfrm>
                <a:off x="142603" y="1102381"/>
                <a:ext cx="109923" cy="109924"/>
              </a:xfrm>
              <a:custGeom>
                <a:rect b="b" l="l" r="r" t="t"/>
                <a:pathLst>
                  <a:path extrusionOk="0" h="109924" w="109923">
                    <a:moveTo>
                      <a:pt x="109924" y="103792"/>
                    </a:moveTo>
                    <a:cubicBezTo>
                      <a:pt x="109924" y="103792"/>
                      <a:pt x="83810" y="94611"/>
                      <a:pt x="70228" y="85071"/>
                    </a:cubicBezTo>
                    <a:cubicBezTo>
                      <a:pt x="56645" y="75538"/>
                      <a:pt x="55593" y="65646"/>
                      <a:pt x="55593" y="65646"/>
                    </a:cubicBezTo>
                    <a:cubicBezTo>
                      <a:pt x="55593" y="65646"/>
                      <a:pt x="56638" y="73097"/>
                      <a:pt x="44272" y="84167"/>
                    </a:cubicBezTo>
                    <a:cubicBezTo>
                      <a:pt x="31908" y="95236"/>
                      <a:pt x="6133" y="109925"/>
                      <a:pt x="6133" y="109925"/>
                    </a:cubicBezTo>
                    <a:cubicBezTo>
                      <a:pt x="6133" y="109925"/>
                      <a:pt x="17141" y="83353"/>
                      <a:pt x="26677" y="69769"/>
                    </a:cubicBezTo>
                    <a:cubicBezTo>
                      <a:pt x="36213" y="56186"/>
                      <a:pt x="44276" y="55591"/>
                      <a:pt x="44276" y="55591"/>
                    </a:cubicBezTo>
                    <a:cubicBezTo>
                      <a:pt x="44276" y="55591"/>
                      <a:pt x="34996" y="53041"/>
                      <a:pt x="23927" y="40678"/>
                    </a:cubicBezTo>
                    <a:cubicBezTo>
                      <a:pt x="12858" y="28315"/>
                      <a:pt x="0" y="6133"/>
                      <a:pt x="0" y="6133"/>
                    </a:cubicBezTo>
                    <a:cubicBezTo>
                      <a:pt x="0" y="6133"/>
                      <a:pt x="26086" y="15903"/>
                      <a:pt x="39668" y="25436"/>
                    </a:cubicBezTo>
                    <a:cubicBezTo>
                      <a:pt x="53251" y="34976"/>
                      <a:pt x="54330" y="44278"/>
                      <a:pt x="54330" y="44278"/>
                    </a:cubicBezTo>
                    <a:cubicBezTo>
                      <a:pt x="54330" y="44278"/>
                      <a:pt x="56502" y="35559"/>
                      <a:pt x="68868" y="24489"/>
                    </a:cubicBezTo>
                    <a:cubicBezTo>
                      <a:pt x="81233" y="13419"/>
                      <a:pt x="103791" y="0"/>
                      <a:pt x="103791" y="0"/>
                    </a:cubicBezTo>
                    <a:cubicBezTo>
                      <a:pt x="103791" y="0"/>
                      <a:pt x="96109" y="23141"/>
                      <a:pt x="86572" y="36725"/>
                    </a:cubicBezTo>
                    <a:cubicBezTo>
                      <a:pt x="77037" y="50308"/>
                      <a:pt x="65647" y="54328"/>
                      <a:pt x="65647" y="54328"/>
                    </a:cubicBezTo>
                    <a:cubicBezTo>
                      <a:pt x="65647" y="54328"/>
                      <a:pt x="74570" y="56332"/>
                      <a:pt x="85639" y="68695"/>
                    </a:cubicBezTo>
                    <a:cubicBezTo>
                      <a:pt x="96708" y="81058"/>
                      <a:pt x="109924" y="103792"/>
                      <a:pt x="109924" y="1037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55" name="Google Shape;2955;p25"/>
            <p:cNvGrpSpPr/>
            <p:nvPr/>
          </p:nvGrpSpPr>
          <p:grpSpPr>
            <a:xfrm>
              <a:off x="2158135" y="701196"/>
              <a:ext cx="1534785" cy="1538323"/>
              <a:chOff x="1376550" y="450096"/>
              <a:chExt cx="979379" cy="981637"/>
            </a:xfrm>
          </p:grpSpPr>
          <p:sp>
            <p:nvSpPr>
              <p:cNvPr id="2956" name="Google Shape;2956;p25"/>
              <p:cNvSpPr/>
              <p:nvPr/>
            </p:nvSpPr>
            <p:spPr>
              <a:xfrm>
                <a:off x="1376550" y="450096"/>
                <a:ext cx="979379" cy="981637"/>
              </a:xfrm>
              <a:custGeom>
                <a:rect b="b" l="l" r="r" t="t"/>
                <a:pathLst>
                  <a:path extrusionOk="0" h="981637" w="979379">
                    <a:moveTo>
                      <a:pt x="583060" y="4"/>
                    </a:moveTo>
                    <a:cubicBezTo>
                      <a:pt x="435791" y="895"/>
                      <a:pt x="368214" y="153564"/>
                      <a:pt x="395010" y="297924"/>
                    </a:cubicBezTo>
                    <a:cubicBezTo>
                      <a:pt x="394968" y="297377"/>
                      <a:pt x="394440" y="296315"/>
                      <a:pt x="394440" y="295835"/>
                    </a:cubicBezTo>
                    <a:cubicBezTo>
                      <a:pt x="394901" y="219119"/>
                      <a:pt x="289992" y="137650"/>
                      <a:pt x="186661" y="144977"/>
                    </a:cubicBezTo>
                    <a:cubicBezTo>
                      <a:pt x="124658" y="149374"/>
                      <a:pt x="63244" y="185819"/>
                      <a:pt x="25366" y="274388"/>
                    </a:cubicBezTo>
                    <a:cubicBezTo>
                      <a:pt x="-45843" y="440912"/>
                      <a:pt x="41852" y="598114"/>
                      <a:pt x="176788" y="618037"/>
                    </a:cubicBezTo>
                    <a:cubicBezTo>
                      <a:pt x="194519" y="620654"/>
                      <a:pt x="213586" y="618997"/>
                      <a:pt x="232956" y="615572"/>
                    </a:cubicBezTo>
                    <a:cubicBezTo>
                      <a:pt x="220696" y="622136"/>
                      <a:pt x="210683" y="630072"/>
                      <a:pt x="205255" y="640237"/>
                    </a:cubicBezTo>
                    <a:cubicBezTo>
                      <a:pt x="141515" y="759665"/>
                      <a:pt x="203706" y="961067"/>
                      <a:pt x="392733" y="979903"/>
                    </a:cubicBezTo>
                    <a:cubicBezTo>
                      <a:pt x="602649" y="1000822"/>
                      <a:pt x="664391" y="828518"/>
                      <a:pt x="614368" y="676670"/>
                    </a:cubicBezTo>
                    <a:cubicBezTo>
                      <a:pt x="727529" y="787913"/>
                      <a:pt x="931379" y="855697"/>
                      <a:pt x="973575" y="630376"/>
                    </a:cubicBezTo>
                    <a:cubicBezTo>
                      <a:pt x="1002830" y="474151"/>
                      <a:pt x="917571" y="381993"/>
                      <a:pt x="806213" y="366801"/>
                    </a:cubicBezTo>
                    <a:cubicBezTo>
                      <a:pt x="793079" y="365009"/>
                      <a:pt x="779696" y="364384"/>
                      <a:pt x="765985" y="364718"/>
                    </a:cubicBezTo>
                    <a:cubicBezTo>
                      <a:pt x="727438" y="365647"/>
                      <a:pt x="687374" y="375119"/>
                      <a:pt x="649095" y="391277"/>
                    </a:cubicBezTo>
                    <a:cubicBezTo>
                      <a:pt x="785440" y="304032"/>
                      <a:pt x="905517" y="103208"/>
                      <a:pt x="681921" y="19359"/>
                    </a:cubicBezTo>
                    <a:cubicBezTo>
                      <a:pt x="645773" y="5803"/>
                      <a:pt x="612832" y="-176"/>
                      <a:pt x="583060" y="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7" name="Google Shape;2957;p25"/>
              <p:cNvSpPr/>
              <p:nvPr/>
            </p:nvSpPr>
            <p:spPr>
              <a:xfrm>
                <a:off x="1735334" y="810011"/>
                <a:ext cx="261808" cy="261808"/>
              </a:xfrm>
              <a:custGeom>
                <a:rect b="b" l="l" r="r" t="t"/>
                <a:pathLst>
                  <a:path extrusionOk="0" h="261808" w="261808">
                    <a:moveTo>
                      <a:pt x="196429" y="261808"/>
                    </a:moveTo>
                    <a:cubicBezTo>
                      <a:pt x="196429" y="261808"/>
                      <a:pt x="154938" y="225533"/>
                      <a:pt x="136873" y="197862"/>
                    </a:cubicBezTo>
                    <a:cubicBezTo>
                      <a:pt x="118808" y="170191"/>
                      <a:pt x="124176" y="151125"/>
                      <a:pt x="124176" y="151125"/>
                    </a:cubicBezTo>
                    <a:cubicBezTo>
                      <a:pt x="124176" y="151125"/>
                      <a:pt x="120600" y="165674"/>
                      <a:pt x="89553" y="176998"/>
                    </a:cubicBezTo>
                    <a:cubicBezTo>
                      <a:pt x="58512" y="188329"/>
                      <a:pt x="0" y="196429"/>
                      <a:pt x="0" y="196429"/>
                    </a:cubicBezTo>
                    <a:cubicBezTo>
                      <a:pt x="0" y="196429"/>
                      <a:pt x="39998" y="155436"/>
                      <a:pt x="67669" y="137371"/>
                    </a:cubicBezTo>
                    <a:cubicBezTo>
                      <a:pt x="95339" y="119306"/>
                      <a:pt x="110684" y="124170"/>
                      <a:pt x="110684" y="124170"/>
                    </a:cubicBezTo>
                    <a:cubicBezTo>
                      <a:pt x="110684" y="124170"/>
                      <a:pt x="95412" y="112597"/>
                      <a:pt x="84088" y="81556"/>
                    </a:cubicBezTo>
                    <a:cubicBezTo>
                      <a:pt x="72763" y="50515"/>
                      <a:pt x="65385" y="0"/>
                      <a:pt x="65385" y="0"/>
                    </a:cubicBezTo>
                    <a:cubicBezTo>
                      <a:pt x="65385" y="0"/>
                      <a:pt x="106391" y="37344"/>
                      <a:pt x="124456" y="65015"/>
                    </a:cubicBezTo>
                    <a:cubicBezTo>
                      <a:pt x="142514" y="92686"/>
                      <a:pt x="137638" y="110684"/>
                      <a:pt x="137638" y="110684"/>
                    </a:cubicBezTo>
                    <a:cubicBezTo>
                      <a:pt x="137638" y="110684"/>
                      <a:pt x="148101" y="96165"/>
                      <a:pt x="179142" y="84841"/>
                    </a:cubicBezTo>
                    <a:cubicBezTo>
                      <a:pt x="210189" y="73516"/>
                      <a:pt x="261808" y="65379"/>
                      <a:pt x="261808" y="65379"/>
                    </a:cubicBezTo>
                    <a:cubicBezTo>
                      <a:pt x="261808" y="65379"/>
                      <a:pt x="230500" y="102492"/>
                      <a:pt x="202829" y="120557"/>
                    </a:cubicBezTo>
                    <a:cubicBezTo>
                      <a:pt x="175158" y="138622"/>
                      <a:pt x="151131" y="137632"/>
                      <a:pt x="151131" y="137632"/>
                    </a:cubicBezTo>
                    <a:cubicBezTo>
                      <a:pt x="151131" y="137632"/>
                      <a:pt x="166147" y="147931"/>
                      <a:pt x="177472" y="178972"/>
                    </a:cubicBezTo>
                    <a:cubicBezTo>
                      <a:pt x="188797" y="210019"/>
                      <a:pt x="196429" y="261808"/>
                      <a:pt x="196429" y="2618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58" name="Google Shape;2958;p25"/>
            <p:cNvGrpSpPr/>
            <p:nvPr/>
          </p:nvGrpSpPr>
          <p:grpSpPr>
            <a:xfrm>
              <a:off x="7576076" y="5791094"/>
              <a:ext cx="1292608" cy="1262251"/>
              <a:chOff x="7576076" y="5791094"/>
              <a:chExt cx="1292608" cy="1262251"/>
            </a:xfrm>
          </p:grpSpPr>
          <p:sp>
            <p:nvSpPr>
              <p:cNvPr id="2959" name="Google Shape;2959;p25"/>
              <p:cNvSpPr/>
              <p:nvPr/>
            </p:nvSpPr>
            <p:spPr>
              <a:xfrm>
                <a:off x="8224142" y="6269208"/>
                <a:ext cx="644542" cy="646026"/>
              </a:xfrm>
              <a:custGeom>
                <a:rect b="b" l="l" r="r" t="t"/>
                <a:pathLst>
                  <a:path extrusionOk="0" h="412138" w="411191">
                    <a:moveTo>
                      <a:pt x="244794" y="2"/>
                    </a:moveTo>
                    <a:cubicBezTo>
                      <a:pt x="182967" y="378"/>
                      <a:pt x="154598" y="64476"/>
                      <a:pt x="165844" y="125083"/>
                    </a:cubicBezTo>
                    <a:cubicBezTo>
                      <a:pt x="165826" y="124852"/>
                      <a:pt x="165607" y="124409"/>
                      <a:pt x="165607" y="124208"/>
                    </a:cubicBezTo>
                    <a:cubicBezTo>
                      <a:pt x="165801" y="91995"/>
                      <a:pt x="121754" y="57791"/>
                      <a:pt x="78368" y="60869"/>
                    </a:cubicBezTo>
                    <a:cubicBezTo>
                      <a:pt x="52336" y="62715"/>
                      <a:pt x="26554" y="78017"/>
                      <a:pt x="10651" y="115203"/>
                    </a:cubicBezTo>
                    <a:cubicBezTo>
                      <a:pt x="-19249" y="185118"/>
                      <a:pt x="17573" y="251117"/>
                      <a:pt x="74226" y="259485"/>
                    </a:cubicBezTo>
                    <a:cubicBezTo>
                      <a:pt x="81671" y="260583"/>
                      <a:pt x="89674" y="259885"/>
                      <a:pt x="97811" y="258446"/>
                    </a:cubicBezTo>
                    <a:cubicBezTo>
                      <a:pt x="92662" y="261203"/>
                      <a:pt x="88454" y="264536"/>
                      <a:pt x="86177" y="268805"/>
                    </a:cubicBezTo>
                    <a:cubicBezTo>
                      <a:pt x="59417" y="318943"/>
                      <a:pt x="85527" y="403504"/>
                      <a:pt x="164891" y="411410"/>
                    </a:cubicBezTo>
                    <a:cubicBezTo>
                      <a:pt x="253022" y="420191"/>
                      <a:pt x="278945" y="347853"/>
                      <a:pt x="257941" y="284101"/>
                    </a:cubicBezTo>
                    <a:cubicBezTo>
                      <a:pt x="305456" y="330802"/>
                      <a:pt x="391037" y="359263"/>
                      <a:pt x="408756" y="264664"/>
                    </a:cubicBezTo>
                    <a:cubicBezTo>
                      <a:pt x="421034" y="199072"/>
                      <a:pt x="385238" y="160380"/>
                      <a:pt x="338488" y="154004"/>
                    </a:cubicBezTo>
                    <a:cubicBezTo>
                      <a:pt x="332975" y="153252"/>
                      <a:pt x="327352" y="152984"/>
                      <a:pt x="321596" y="153124"/>
                    </a:cubicBezTo>
                    <a:cubicBezTo>
                      <a:pt x="305413" y="153519"/>
                      <a:pt x="288593" y="157496"/>
                      <a:pt x="272520" y="164279"/>
                    </a:cubicBezTo>
                    <a:cubicBezTo>
                      <a:pt x="329769" y="127651"/>
                      <a:pt x="380180" y="43333"/>
                      <a:pt x="286304" y="8132"/>
                    </a:cubicBezTo>
                    <a:cubicBezTo>
                      <a:pt x="271123" y="2436"/>
                      <a:pt x="257297" y="-71"/>
                      <a:pt x="244794"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0" name="Google Shape;2960;p25"/>
              <p:cNvSpPr/>
              <p:nvPr/>
            </p:nvSpPr>
            <p:spPr>
              <a:xfrm>
                <a:off x="8460197" y="6506007"/>
                <a:ext cx="172306" cy="172296"/>
              </a:xfrm>
              <a:custGeom>
                <a:rect b="b" l="l" r="r" t="t"/>
                <a:pathLst>
                  <a:path extrusionOk="0" h="109918" w="109924">
                    <a:moveTo>
                      <a:pt x="82473" y="109919"/>
                    </a:moveTo>
                    <a:cubicBezTo>
                      <a:pt x="82473" y="109919"/>
                      <a:pt x="65051" y="94690"/>
                      <a:pt x="57467" y="83074"/>
                    </a:cubicBezTo>
                    <a:cubicBezTo>
                      <a:pt x="49883" y="71458"/>
                      <a:pt x="52136" y="63454"/>
                      <a:pt x="52136" y="63454"/>
                    </a:cubicBezTo>
                    <a:cubicBezTo>
                      <a:pt x="52136" y="63454"/>
                      <a:pt x="50636" y="69563"/>
                      <a:pt x="37599" y="74318"/>
                    </a:cubicBezTo>
                    <a:cubicBezTo>
                      <a:pt x="24568" y="79072"/>
                      <a:pt x="0" y="82473"/>
                      <a:pt x="0" y="82473"/>
                    </a:cubicBezTo>
                    <a:cubicBezTo>
                      <a:pt x="0" y="82473"/>
                      <a:pt x="16796" y="65264"/>
                      <a:pt x="28412" y="57680"/>
                    </a:cubicBezTo>
                    <a:cubicBezTo>
                      <a:pt x="40028" y="50096"/>
                      <a:pt x="46471" y="52136"/>
                      <a:pt x="46471" y="52136"/>
                    </a:cubicBezTo>
                    <a:cubicBezTo>
                      <a:pt x="46471" y="52136"/>
                      <a:pt x="40058" y="47278"/>
                      <a:pt x="35304" y="34241"/>
                    </a:cubicBezTo>
                    <a:cubicBezTo>
                      <a:pt x="30549" y="21210"/>
                      <a:pt x="27452" y="0"/>
                      <a:pt x="27452" y="0"/>
                    </a:cubicBezTo>
                    <a:cubicBezTo>
                      <a:pt x="27452" y="0"/>
                      <a:pt x="44667" y="15685"/>
                      <a:pt x="52251" y="27301"/>
                    </a:cubicBezTo>
                    <a:cubicBezTo>
                      <a:pt x="59835" y="38917"/>
                      <a:pt x="57789" y="46471"/>
                      <a:pt x="57789" y="46471"/>
                    </a:cubicBezTo>
                    <a:cubicBezTo>
                      <a:pt x="57789" y="46471"/>
                      <a:pt x="62179" y="40374"/>
                      <a:pt x="75216" y="35620"/>
                    </a:cubicBezTo>
                    <a:cubicBezTo>
                      <a:pt x="88247" y="30865"/>
                      <a:pt x="109925" y="27452"/>
                      <a:pt x="109925" y="27452"/>
                    </a:cubicBezTo>
                    <a:cubicBezTo>
                      <a:pt x="109925" y="27452"/>
                      <a:pt x="96778" y="43034"/>
                      <a:pt x="85163" y="50618"/>
                    </a:cubicBezTo>
                    <a:cubicBezTo>
                      <a:pt x="73540" y="58202"/>
                      <a:pt x="63454" y="57789"/>
                      <a:pt x="63454" y="57789"/>
                    </a:cubicBezTo>
                    <a:cubicBezTo>
                      <a:pt x="63454" y="57789"/>
                      <a:pt x="69758" y="62112"/>
                      <a:pt x="74512" y="75143"/>
                    </a:cubicBezTo>
                    <a:cubicBezTo>
                      <a:pt x="79266" y="88174"/>
                      <a:pt x="82473" y="109919"/>
                      <a:pt x="82473" y="1099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1" name="Google Shape;2961;p25"/>
              <p:cNvSpPr/>
              <p:nvPr/>
            </p:nvSpPr>
            <p:spPr>
              <a:xfrm>
                <a:off x="7850983" y="5791094"/>
                <a:ext cx="589090" cy="569318"/>
              </a:xfrm>
              <a:custGeom>
                <a:rect b="b" l="l" r="r" t="t"/>
                <a:pathLst>
                  <a:path extrusionOk="0" h="363201" w="375815">
                    <a:moveTo>
                      <a:pt x="27825" y="58101"/>
                    </a:moveTo>
                    <a:cubicBezTo>
                      <a:pt x="-119" y="113255"/>
                      <a:pt x="43905" y="167801"/>
                      <a:pt x="102945" y="185520"/>
                    </a:cubicBezTo>
                    <a:cubicBezTo>
                      <a:pt x="102738" y="185435"/>
                      <a:pt x="102234" y="185423"/>
                      <a:pt x="102058" y="185331"/>
                    </a:cubicBezTo>
                    <a:cubicBezTo>
                      <a:pt x="73507" y="170424"/>
                      <a:pt x="22944" y="193954"/>
                      <a:pt x="5832" y="233939"/>
                    </a:cubicBezTo>
                    <a:cubicBezTo>
                      <a:pt x="-4430" y="257930"/>
                      <a:pt x="-2614" y="287860"/>
                      <a:pt x="23180" y="319011"/>
                    </a:cubicBezTo>
                    <a:cubicBezTo>
                      <a:pt x="71679" y="377577"/>
                      <a:pt x="147211" y="375021"/>
                      <a:pt x="180559" y="328465"/>
                    </a:cubicBezTo>
                    <a:cubicBezTo>
                      <a:pt x="184943" y="322350"/>
                      <a:pt x="187986" y="314912"/>
                      <a:pt x="190427" y="307018"/>
                    </a:cubicBezTo>
                    <a:cubicBezTo>
                      <a:pt x="190524" y="312860"/>
                      <a:pt x="191562" y="318124"/>
                      <a:pt x="194313" y="322101"/>
                    </a:cubicBezTo>
                    <a:cubicBezTo>
                      <a:pt x="226665" y="368833"/>
                      <a:pt x="313801" y="384287"/>
                      <a:pt x="357132" y="317329"/>
                    </a:cubicBezTo>
                    <a:cubicBezTo>
                      <a:pt x="405248" y="242975"/>
                      <a:pt x="352779" y="186831"/>
                      <a:pt x="286476" y="176351"/>
                    </a:cubicBezTo>
                    <a:cubicBezTo>
                      <a:pt x="349743" y="155462"/>
                      <a:pt x="414193" y="92366"/>
                      <a:pt x="338169" y="33345"/>
                    </a:cubicBezTo>
                    <a:cubicBezTo>
                      <a:pt x="285462" y="-7576"/>
                      <a:pt x="234681" y="6560"/>
                      <a:pt x="207623" y="45222"/>
                    </a:cubicBezTo>
                    <a:cubicBezTo>
                      <a:pt x="204435" y="49782"/>
                      <a:pt x="201630" y="54658"/>
                      <a:pt x="199122" y="59838"/>
                    </a:cubicBezTo>
                    <a:cubicBezTo>
                      <a:pt x="192066" y="74411"/>
                      <a:pt x="187913" y="91188"/>
                      <a:pt x="186595" y="108585"/>
                    </a:cubicBezTo>
                    <a:cubicBezTo>
                      <a:pt x="180201" y="40923"/>
                      <a:pt x="128278" y="-42473"/>
                      <a:pt x="54039" y="24904"/>
                    </a:cubicBezTo>
                    <a:cubicBezTo>
                      <a:pt x="42035" y="35798"/>
                      <a:pt x="33479" y="46952"/>
                      <a:pt x="27825" y="581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2" name="Google Shape;2962;p25"/>
              <p:cNvSpPr/>
              <p:nvPr/>
            </p:nvSpPr>
            <p:spPr>
              <a:xfrm>
                <a:off x="8057353" y="5988166"/>
                <a:ext cx="192666" cy="192666"/>
              </a:xfrm>
              <a:custGeom>
                <a:rect b="b" l="l" r="r" t="t"/>
                <a:pathLst>
                  <a:path extrusionOk="0" h="122913" w="122913">
                    <a:moveTo>
                      <a:pt x="122913" y="62131"/>
                    </a:moveTo>
                    <a:cubicBezTo>
                      <a:pt x="122913" y="62131"/>
                      <a:pt x="101399" y="70656"/>
                      <a:pt x="87603" y="72083"/>
                    </a:cubicBezTo>
                    <a:cubicBezTo>
                      <a:pt x="73801" y="73516"/>
                      <a:pt x="67717" y="67851"/>
                      <a:pt x="67717" y="67851"/>
                    </a:cubicBezTo>
                    <a:cubicBezTo>
                      <a:pt x="67717" y="67851"/>
                      <a:pt x="72459" y="71980"/>
                      <a:pt x="70729" y="85745"/>
                    </a:cubicBezTo>
                    <a:cubicBezTo>
                      <a:pt x="68992" y="99511"/>
                      <a:pt x="60782" y="122913"/>
                      <a:pt x="60782" y="122913"/>
                    </a:cubicBezTo>
                    <a:cubicBezTo>
                      <a:pt x="60782" y="122913"/>
                      <a:pt x="53156" y="100106"/>
                      <a:pt x="51729" y="86304"/>
                    </a:cubicBezTo>
                    <a:cubicBezTo>
                      <a:pt x="50296" y="72508"/>
                      <a:pt x="55063" y="67711"/>
                      <a:pt x="55063" y="67711"/>
                    </a:cubicBezTo>
                    <a:cubicBezTo>
                      <a:pt x="55063" y="67711"/>
                      <a:pt x="47806" y="71190"/>
                      <a:pt x="34040" y="69460"/>
                    </a:cubicBezTo>
                    <a:cubicBezTo>
                      <a:pt x="20275" y="67723"/>
                      <a:pt x="0" y="60783"/>
                      <a:pt x="0" y="60783"/>
                    </a:cubicBezTo>
                    <a:cubicBezTo>
                      <a:pt x="0" y="60783"/>
                      <a:pt x="21817" y="52640"/>
                      <a:pt x="35619" y="51213"/>
                    </a:cubicBezTo>
                    <a:cubicBezTo>
                      <a:pt x="49415" y="49780"/>
                      <a:pt x="55202" y="55057"/>
                      <a:pt x="55202" y="55057"/>
                    </a:cubicBezTo>
                    <a:cubicBezTo>
                      <a:pt x="55202" y="55057"/>
                      <a:pt x="51790" y="48365"/>
                      <a:pt x="53520" y="34599"/>
                    </a:cubicBezTo>
                    <a:cubicBezTo>
                      <a:pt x="55257" y="20833"/>
                      <a:pt x="62131" y="0"/>
                      <a:pt x="62131" y="0"/>
                    </a:cubicBezTo>
                    <a:cubicBezTo>
                      <a:pt x="62131" y="0"/>
                      <a:pt x="69976" y="18818"/>
                      <a:pt x="71403" y="32614"/>
                    </a:cubicBezTo>
                    <a:cubicBezTo>
                      <a:pt x="72836" y="46416"/>
                      <a:pt x="67850" y="55196"/>
                      <a:pt x="67850" y="55196"/>
                    </a:cubicBezTo>
                    <a:cubicBezTo>
                      <a:pt x="67850" y="55196"/>
                      <a:pt x="74579" y="51565"/>
                      <a:pt x="88344" y="53302"/>
                    </a:cubicBezTo>
                    <a:cubicBezTo>
                      <a:pt x="102110" y="55032"/>
                      <a:pt x="122913" y="62131"/>
                      <a:pt x="122913" y="6213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3" name="Google Shape;2963;p25"/>
              <p:cNvSpPr/>
              <p:nvPr/>
            </p:nvSpPr>
            <p:spPr>
              <a:xfrm>
                <a:off x="7576076" y="6360253"/>
                <a:ext cx="691493" cy="693092"/>
              </a:xfrm>
              <a:custGeom>
                <a:rect b="b" l="l" r="r" t="t"/>
                <a:pathLst>
                  <a:path extrusionOk="0" h="442164" w="441144">
                    <a:moveTo>
                      <a:pt x="262625" y="2"/>
                    </a:moveTo>
                    <a:cubicBezTo>
                      <a:pt x="196293" y="409"/>
                      <a:pt x="165859" y="69170"/>
                      <a:pt x="177925" y="134197"/>
                    </a:cubicBezTo>
                    <a:cubicBezTo>
                      <a:pt x="177906" y="133954"/>
                      <a:pt x="177669" y="133475"/>
                      <a:pt x="177669" y="133256"/>
                    </a:cubicBezTo>
                    <a:cubicBezTo>
                      <a:pt x="177876" y="98699"/>
                      <a:pt x="130622" y="62005"/>
                      <a:pt x="84079" y="65308"/>
                    </a:cubicBezTo>
                    <a:cubicBezTo>
                      <a:pt x="56153" y="67288"/>
                      <a:pt x="28488" y="83701"/>
                      <a:pt x="11425" y="123595"/>
                    </a:cubicBezTo>
                    <a:cubicBezTo>
                      <a:pt x="-20648" y="198605"/>
                      <a:pt x="18851" y="269413"/>
                      <a:pt x="79634" y="278387"/>
                    </a:cubicBezTo>
                    <a:cubicBezTo>
                      <a:pt x="87619" y="279565"/>
                      <a:pt x="96205" y="278819"/>
                      <a:pt x="104931" y="277276"/>
                    </a:cubicBezTo>
                    <a:cubicBezTo>
                      <a:pt x="99411" y="280233"/>
                      <a:pt x="94899" y="283810"/>
                      <a:pt x="92452" y="288388"/>
                    </a:cubicBezTo>
                    <a:cubicBezTo>
                      <a:pt x="63743" y="342182"/>
                      <a:pt x="91754" y="432900"/>
                      <a:pt x="176898" y="441383"/>
                    </a:cubicBezTo>
                    <a:cubicBezTo>
                      <a:pt x="271448" y="450807"/>
                      <a:pt x="299265" y="373193"/>
                      <a:pt x="276731" y="304801"/>
                    </a:cubicBezTo>
                    <a:cubicBezTo>
                      <a:pt x="327701" y="354903"/>
                      <a:pt x="419525" y="385434"/>
                      <a:pt x="438531" y="283944"/>
                    </a:cubicBezTo>
                    <a:cubicBezTo>
                      <a:pt x="451707" y="213579"/>
                      <a:pt x="413301" y="172063"/>
                      <a:pt x="363144" y="165220"/>
                    </a:cubicBezTo>
                    <a:cubicBezTo>
                      <a:pt x="357230" y="164418"/>
                      <a:pt x="351200" y="164133"/>
                      <a:pt x="345025" y="164285"/>
                    </a:cubicBezTo>
                    <a:cubicBezTo>
                      <a:pt x="327665" y="164704"/>
                      <a:pt x="309612" y="168973"/>
                      <a:pt x="292373" y="176247"/>
                    </a:cubicBezTo>
                    <a:cubicBezTo>
                      <a:pt x="353787" y="136948"/>
                      <a:pt x="407872" y="46490"/>
                      <a:pt x="307159" y="8722"/>
                    </a:cubicBezTo>
                    <a:cubicBezTo>
                      <a:pt x="290873" y="2619"/>
                      <a:pt x="276039" y="-77"/>
                      <a:pt x="262625" y="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4" name="Google Shape;2964;p25"/>
              <p:cNvSpPr/>
              <p:nvPr/>
            </p:nvSpPr>
            <p:spPr>
              <a:xfrm>
                <a:off x="7829329" y="6614304"/>
                <a:ext cx="184851" cy="184852"/>
              </a:xfrm>
              <a:custGeom>
                <a:rect b="b" l="l" r="r" t="t"/>
                <a:pathLst>
                  <a:path extrusionOk="0" h="117928" w="117927">
                    <a:moveTo>
                      <a:pt x="88478" y="117928"/>
                    </a:moveTo>
                    <a:cubicBezTo>
                      <a:pt x="88478" y="117928"/>
                      <a:pt x="69788" y="101594"/>
                      <a:pt x="61651" y="89128"/>
                    </a:cubicBezTo>
                    <a:cubicBezTo>
                      <a:pt x="53514" y="76661"/>
                      <a:pt x="55931" y="68075"/>
                      <a:pt x="55931" y="68075"/>
                    </a:cubicBezTo>
                    <a:cubicBezTo>
                      <a:pt x="55931" y="68075"/>
                      <a:pt x="54322" y="74627"/>
                      <a:pt x="40338" y="79728"/>
                    </a:cubicBezTo>
                    <a:cubicBezTo>
                      <a:pt x="26353" y="84829"/>
                      <a:pt x="0" y="88478"/>
                      <a:pt x="0" y="88478"/>
                    </a:cubicBezTo>
                    <a:cubicBezTo>
                      <a:pt x="0" y="88478"/>
                      <a:pt x="18016" y="70018"/>
                      <a:pt x="30476" y="61882"/>
                    </a:cubicBezTo>
                    <a:cubicBezTo>
                      <a:pt x="42942" y="53745"/>
                      <a:pt x="49852" y="55937"/>
                      <a:pt x="49852" y="55937"/>
                    </a:cubicBezTo>
                    <a:cubicBezTo>
                      <a:pt x="49852" y="55937"/>
                      <a:pt x="42973" y="50721"/>
                      <a:pt x="37872" y="36737"/>
                    </a:cubicBezTo>
                    <a:cubicBezTo>
                      <a:pt x="32771" y="22753"/>
                      <a:pt x="29450" y="0"/>
                      <a:pt x="29450" y="0"/>
                    </a:cubicBezTo>
                    <a:cubicBezTo>
                      <a:pt x="29450" y="0"/>
                      <a:pt x="47922" y="16826"/>
                      <a:pt x="56058" y="29286"/>
                    </a:cubicBezTo>
                    <a:cubicBezTo>
                      <a:pt x="64195" y="41753"/>
                      <a:pt x="61997" y="49859"/>
                      <a:pt x="61997" y="49859"/>
                    </a:cubicBezTo>
                    <a:cubicBezTo>
                      <a:pt x="61997" y="49859"/>
                      <a:pt x="66709" y="43319"/>
                      <a:pt x="80693" y="38218"/>
                    </a:cubicBezTo>
                    <a:cubicBezTo>
                      <a:pt x="94671" y="33118"/>
                      <a:pt x="117928" y="29450"/>
                      <a:pt x="117928" y="29450"/>
                    </a:cubicBezTo>
                    <a:cubicBezTo>
                      <a:pt x="117928" y="29450"/>
                      <a:pt x="103822" y="46167"/>
                      <a:pt x="91362" y="54304"/>
                    </a:cubicBezTo>
                    <a:cubicBezTo>
                      <a:pt x="78896" y="62440"/>
                      <a:pt x="68069" y="61997"/>
                      <a:pt x="68069" y="61997"/>
                    </a:cubicBezTo>
                    <a:cubicBezTo>
                      <a:pt x="68069" y="61997"/>
                      <a:pt x="74840" y="66636"/>
                      <a:pt x="79940" y="80621"/>
                    </a:cubicBezTo>
                    <a:cubicBezTo>
                      <a:pt x="85041" y="94599"/>
                      <a:pt x="88478" y="117928"/>
                      <a:pt x="88478" y="1179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5" name="Google Shape;2965;p25"/>
            <p:cNvGrpSpPr/>
            <p:nvPr/>
          </p:nvGrpSpPr>
          <p:grpSpPr>
            <a:xfrm rot="1234798">
              <a:off x="291576" y="5633781"/>
              <a:ext cx="1056222" cy="1027931"/>
              <a:chOff x="717436" y="960207"/>
              <a:chExt cx="579577" cy="564053"/>
            </a:xfrm>
          </p:grpSpPr>
          <p:sp>
            <p:nvSpPr>
              <p:cNvPr id="2966" name="Google Shape;2966;p25"/>
              <p:cNvSpPr/>
              <p:nvPr/>
            </p:nvSpPr>
            <p:spPr>
              <a:xfrm>
                <a:off x="717436" y="960207"/>
                <a:ext cx="579577" cy="564053"/>
              </a:xfrm>
              <a:custGeom>
                <a:rect b="b" l="l" r="r" t="t"/>
                <a:pathLst>
                  <a:path extrusionOk="0" h="564053" w="579577">
                    <a:moveTo>
                      <a:pt x="65062" y="78549"/>
                    </a:moveTo>
                    <a:cubicBezTo>
                      <a:pt x="16873" y="158241"/>
                      <a:pt x="76855" y="245134"/>
                      <a:pt x="163541" y="278397"/>
                    </a:cubicBezTo>
                    <a:cubicBezTo>
                      <a:pt x="163237" y="278239"/>
                      <a:pt x="162485" y="278173"/>
                      <a:pt x="162229" y="278009"/>
                    </a:cubicBezTo>
                    <a:cubicBezTo>
                      <a:pt x="121018" y="252408"/>
                      <a:pt x="42425" y="282047"/>
                      <a:pt x="12222" y="340182"/>
                    </a:cubicBezTo>
                    <a:cubicBezTo>
                      <a:pt x="-5897" y="375066"/>
                      <a:pt x="-6547" y="420219"/>
                      <a:pt x="28690" y="469914"/>
                    </a:cubicBezTo>
                    <a:cubicBezTo>
                      <a:pt x="94944" y="563347"/>
                      <a:pt x="208682" y="568016"/>
                      <a:pt x="264018" y="501848"/>
                    </a:cubicBezTo>
                    <a:cubicBezTo>
                      <a:pt x="271292" y="493152"/>
                      <a:pt x="276696" y="482326"/>
                      <a:pt x="281250" y="470746"/>
                    </a:cubicBezTo>
                    <a:cubicBezTo>
                      <a:pt x="280740" y="479526"/>
                      <a:pt x="281706" y="487554"/>
                      <a:pt x="285398" y="493839"/>
                    </a:cubicBezTo>
                    <a:cubicBezTo>
                      <a:pt x="328717" y="567670"/>
                      <a:pt x="457860" y="600703"/>
                      <a:pt x="530489" y="505011"/>
                    </a:cubicBezTo>
                    <a:cubicBezTo>
                      <a:pt x="611140" y="398748"/>
                      <a:pt x="538650" y="308509"/>
                      <a:pt x="440251" y="285301"/>
                    </a:cubicBezTo>
                    <a:cubicBezTo>
                      <a:pt x="537624" y="261049"/>
                      <a:pt x="641538" y="173543"/>
                      <a:pt x="533999" y="76327"/>
                    </a:cubicBezTo>
                    <a:cubicBezTo>
                      <a:pt x="459439" y="8926"/>
                      <a:pt x="381575" y="24434"/>
                      <a:pt x="336580" y="79454"/>
                    </a:cubicBezTo>
                    <a:cubicBezTo>
                      <a:pt x="331273" y="85945"/>
                      <a:pt x="326513" y="92953"/>
                      <a:pt x="322159" y="100452"/>
                    </a:cubicBezTo>
                    <a:cubicBezTo>
                      <a:pt x="309923" y="121547"/>
                      <a:pt x="301793" y="146279"/>
                      <a:pt x="297852" y="172255"/>
                    </a:cubicBezTo>
                    <a:cubicBezTo>
                      <a:pt x="295872" y="69909"/>
                      <a:pt x="227281" y="-61202"/>
                      <a:pt x="108175" y="31642"/>
                    </a:cubicBezTo>
                    <a:cubicBezTo>
                      <a:pt x="88920" y="46652"/>
                      <a:pt x="74808" y="62434"/>
                      <a:pt x="65062" y="7854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7" name="Google Shape;2967;p25"/>
              <p:cNvSpPr/>
              <p:nvPr/>
            </p:nvSpPr>
            <p:spPr>
              <a:xfrm>
                <a:off x="924041" y="1159071"/>
                <a:ext cx="184466" cy="184466"/>
              </a:xfrm>
              <a:custGeom>
                <a:rect b="b" l="l" r="r" t="t"/>
                <a:pathLst>
                  <a:path extrusionOk="0" h="184466" w="184466">
                    <a:moveTo>
                      <a:pt x="184467" y="100167"/>
                    </a:moveTo>
                    <a:cubicBezTo>
                      <a:pt x="184467" y="100167"/>
                      <a:pt x="151191" y="110550"/>
                      <a:pt x="130303" y="111145"/>
                    </a:cubicBezTo>
                    <a:cubicBezTo>
                      <a:pt x="109415" y="111740"/>
                      <a:pt x="100908" y="102547"/>
                      <a:pt x="100908" y="102547"/>
                    </a:cubicBezTo>
                    <a:cubicBezTo>
                      <a:pt x="100908" y="102547"/>
                      <a:pt x="107575" y="109281"/>
                      <a:pt x="103421" y="129763"/>
                    </a:cubicBezTo>
                    <a:cubicBezTo>
                      <a:pt x="99268" y="150244"/>
                      <a:pt x="84294" y="184467"/>
                      <a:pt x="84294" y="184467"/>
                    </a:cubicBezTo>
                    <a:cubicBezTo>
                      <a:pt x="84294" y="184467"/>
                      <a:pt x="75411" y="149358"/>
                      <a:pt x="74822" y="128469"/>
                    </a:cubicBezTo>
                    <a:cubicBezTo>
                      <a:pt x="74226" y="107581"/>
                      <a:pt x="81920" y="100914"/>
                      <a:pt x="81920" y="100914"/>
                    </a:cubicBezTo>
                    <a:cubicBezTo>
                      <a:pt x="81920" y="100914"/>
                      <a:pt x="70632" y="105322"/>
                      <a:pt x="50150" y="101169"/>
                    </a:cubicBezTo>
                    <a:cubicBezTo>
                      <a:pt x="29669" y="97015"/>
                      <a:pt x="0" y="84300"/>
                      <a:pt x="0" y="84300"/>
                    </a:cubicBezTo>
                    <a:cubicBezTo>
                      <a:pt x="0" y="84300"/>
                      <a:pt x="33689" y="74530"/>
                      <a:pt x="54577" y="73941"/>
                    </a:cubicBezTo>
                    <a:cubicBezTo>
                      <a:pt x="75465" y="73346"/>
                      <a:pt x="83553" y="81920"/>
                      <a:pt x="83553" y="81920"/>
                    </a:cubicBezTo>
                    <a:cubicBezTo>
                      <a:pt x="83553" y="81920"/>
                      <a:pt x="79181" y="71482"/>
                      <a:pt x="83335" y="51006"/>
                    </a:cubicBezTo>
                    <a:cubicBezTo>
                      <a:pt x="87488" y="30525"/>
                      <a:pt x="100167" y="0"/>
                      <a:pt x="100167" y="0"/>
                    </a:cubicBezTo>
                    <a:cubicBezTo>
                      <a:pt x="100167" y="0"/>
                      <a:pt x="109828" y="29147"/>
                      <a:pt x="110423" y="50035"/>
                    </a:cubicBezTo>
                    <a:cubicBezTo>
                      <a:pt x="111018" y="70923"/>
                      <a:pt x="102547" y="83553"/>
                      <a:pt x="102547" y="83553"/>
                    </a:cubicBezTo>
                    <a:cubicBezTo>
                      <a:pt x="102547" y="83553"/>
                      <a:pt x="113058" y="78860"/>
                      <a:pt x="133540" y="83013"/>
                    </a:cubicBezTo>
                    <a:cubicBezTo>
                      <a:pt x="154021" y="87166"/>
                      <a:pt x="184467" y="100167"/>
                      <a:pt x="184467" y="1001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8" name="Google Shape;2968;p25"/>
            <p:cNvGrpSpPr/>
            <p:nvPr/>
          </p:nvGrpSpPr>
          <p:grpSpPr>
            <a:xfrm>
              <a:off x="-457325" y="4290690"/>
              <a:ext cx="1149576" cy="1351958"/>
              <a:chOff x="-457325" y="4290690"/>
              <a:chExt cx="1149576" cy="1351958"/>
            </a:xfrm>
          </p:grpSpPr>
          <p:sp>
            <p:nvSpPr>
              <p:cNvPr id="2969" name="Google Shape;2969;p25"/>
              <p:cNvSpPr/>
              <p:nvPr/>
            </p:nvSpPr>
            <p:spPr>
              <a:xfrm>
                <a:off x="-284946" y="4290690"/>
                <a:ext cx="977197" cy="845712"/>
              </a:xfrm>
              <a:custGeom>
                <a:rect b="b" l="l" r="r" t="t"/>
                <a:pathLst>
                  <a:path extrusionOk="0" h="539529" w="623411">
                    <a:moveTo>
                      <a:pt x="114649" y="118912"/>
                    </a:moveTo>
                    <a:cubicBezTo>
                      <a:pt x="221221" y="12892"/>
                      <a:pt x="335413" y="-8039"/>
                      <a:pt x="462326" y="2399"/>
                    </a:cubicBezTo>
                    <a:cubicBezTo>
                      <a:pt x="506828" y="6061"/>
                      <a:pt x="575347" y="39810"/>
                      <a:pt x="601729" y="83627"/>
                    </a:cubicBezTo>
                    <a:cubicBezTo>
                      <a:pt x="686942" y="225157"/>
                      <a:pt x="505385" y="486213"/>
                      <a:pt x="328610" y="530777"/>
                    </a:cubicBezTo>
                    <a:cubicBezTo>
                      <a:pt x="235390" y="554276"/>
                      <a:pt x="100391" y="531050"/>
                      <a:pt x="32555" y="453951"/>
                    </a:cubicBezTo>
                    <a:cubicBezTo>
                      <a:pt x="-35280" y="376853"/>
                      <a:pt x="8077" y="224939"/>
                      <a:pt x="114649" y="1189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0" name="Google Shape;2970;p25"/>
              <p:cNvSpPr/>
              <p:nvPr/>
            </p:nvSpPr>
            <p:spPr>
              <a:xfrm>
                <a:off x="-457325" y="4445531"/>
                <a:ext cx="1041539" cy="1197117"/>
              </a:xfrm>
              <a:custGeom>
                <a:rect b="b" l="l" r="r" t="t"/>
                <a:pathLst>
                  <a:path extrusionOk="0" h="763711" w="664459">
                    <a:moveTo>
                      <a:pt x="0" y="763711"/>
                    </a:moveTo>
                    <a:cubicBezTo>
                      <a:pt x="0" y="763711"/>
                      <a:pt x="53524" y="545677"/>
                      <a:pt x="233071" y="325317"/>
                    </a:cubicBezTo>
                    <a:cubicBezTo>
                      <a:pt x="333442" y="202137"/>
                      <a:pt x="474493" y="57315"/>
                      <a:pt x="66445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71" name="Google Shape;2971;p25"/>
            <p:cNvGrpSpPr/>
            <p:nvPr/>
          </p:nvGrpSpPr>
          <p:grpSpPr>
            <a:xfrm>
              <a:off x="-117566" y="6614379"/>
              <a:ext cx="2480578" cy="644837"/>
              <a:chOff x="-75624" y="4223423"/>
              <a:chExt cx="1582910" cy="411484"/>
            </a:xfrm>
          </p:grpSpPr>
          <p:sp>
            <p:nvSpPr>
              <p:cNvPr id="2972" name="Google Shape;2972;p25"/>
              <p:cNvSpPr/>
              <p:nvPr/>
            </p:nvSpPr>
            <p:spPr>
              <a:xfrm>
                <a:off x="464982" y="4223423"/>
                <a:ext cx="1042304" cy="388088"/>
              </a:xfrm>
              <a:custGeom>
                <a:rect b="b" l="l" r="r" t="t"/>
                <a:pathLst>
                  <a:path extrusionOk="0" h="388088" w="1042304">
                    <a:moveTo>
                      <a:pt x="99578" y="147532"/>
                    </a:moveTo>
                    <a:cubicBezTo>
                      <a:pt x="180206" y="86931"/>
                      <a:pt x="243958" y="58264"/>
                      <a:pt x="324202" y="32093"/>
                    </a:cubicBezTo>
                    <a:cubicBezTo>
                      <a:pt x="501594" y="-25762"/>
                      <a:pt x="706088" y="1277"/>
                      <a:pt x="878143" y="60299"/>
                    </a:cubicBezTo>
                    <a:cubicBezTo>
                      <a:pt x="949418" y="84751"/>
                      <a:pt x="1042305" y="133086"/>
                      <a:pt x="1042305" y="133086"/>
                    </a:cubicBezTo>
                    <a:cubicBezTo>
                      <a:pt x="1042305" y="133086"/>
                      <a:pt x="854419" y="216324"/>
                      <a:pt x="790691" y="221509"/>
                    </a:cubicBezTo>
                    <a:cubicBezTo>
                      <a:pt x="620955" y="235323"/>
                      <a:pt x="465617" y="402843"/>
                      <a:pt x="249787" y="387037"/>
                    </a:cubicBezTo>
                    <a:cubicBezTo>
                      <a:pt x="151369" y="379830"/>
                      <a:pt x="87870" y="305901"/>
                      <a:pt x="1679" y="274483"/>
                    </a:cubicBezTo>
                    <a:cubicBezTo>
                      <a:pt x="-7300" y="271216"/>
                      <a:pt x="18948" y="208126"/>
                      <a:pt x="99578" y="1475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3" name="Google Shape;2973;p25"/>
              <p:cNvSpPr/>
              <p:nvPr/>
            </p:nvSpPr>
            <p:spPr>
              <a:xfrm>
                <a:off x="-75624" y="4340731"/>
                <a:ext cx="1470898" cy="294176"/>
              </a:xfrm>
              <a:custGeom>
                <a:rect b="b" l="l" r="r" t="t"/>
                <a:pathLst>
                  <a:path extrusionOk="0" h="294176" w="1470898">
                    <a:moveTo>
                      <a:pt x="1468348" y="16786"/>
                    </a:moveTo>
                    <a:cubicBezTo>
                      <a:pt x="1466526" y="17660"/>
                      <a:pt x="1466496" y="17624"/>
                      <a:pt x="1466052" y="17684"/>
                    </a:cubicBezTo>
                    <a:cubicBezTo>
                      <a:pt x="1464589" y="17970"/>
                      <a:pt x="1463235" y="17569"/>
                      <a:pt x="1462033" y="16895"/>
                    </a:cubicBezTo>
                    <a:cubicBezTo>
                      <a:pt x="1462810" y="17271"/>
                      <a:pt x="1463836" y="17836"/>
                      <a:pt x="1463988" y="17806"/>
                    </a:cubicBezTo>
                    <a:cubicBezTo>
                      <a:pt x="1463466" y="17793"/>
                      <a:pt x="1366359" y="15650"/>
                      <a:pt x="1332051" y="14994"/>
                    </a:cubicBezTo>
                    <a:cubicBezTo>
                      <a:pt x="1249439" y="13416"/>
                      <a:pt x="1180945" y="12304"/>
                      <a:pt x="1154980" y="12140"/>
                    </a:cubicBezTo>
                    <a:cubicBezTo>
                      <a:pt x="1106864" y="11825"/>
                      <a:pt x="1064183" y="16792"/>
                      <a:pt x="1020372" y="26938"/>
                    </a:cubicBezTo>
                    <a:cubicBezTo>
                      <a:pt x="988481" y="34322"/>
                      <a:pt x="958745" y="43509"/>
                      <a:pt x="910642" y="60141"/>
                    </a:cubicBezTo>
                    <a:cubicBezTo>
                      <a:pt x="904126" y="62394"/>
                      <a:pt x="877433" y="71690"/>
                      <a:pt x="870529" y="74077"/>
                    </a:cubicBezTo>
                    <a:cubicBezTo>
                      <a:pt x="854255" y="79706"/>
                      <a:pt x="840757" y="84284"/>
                      <a:pt x="827222" y="88747"/>
                    </a:cubicBezTo>
                    <a:cubicBezTo>
                      <a:pt x="727553" y="121585"/>
                      <a:pt x="637878" y="144799"/>
                      <a:pt x="541458" y="159227"/>
                    </a:cubicBezTo>
                    <a:cubicBezTo>
                      <a:pt x="509911" y="163951"/>
                      <a:pt x="487975" y="163751"/>
                      <a:pt x="413739" y="159719"/>
                    </a:cubicBezTo>
                    <a:cubicBezTo>
                      <a:pt x="342289" y="155833"/>
                      <a:pt x="305254" y="156513"/>
                      <a:pt x="267741" y="166064"/>
                    </a:cubicBezTo>
                    <a:cubicBezTo>
                      <a:pt x="158988" y="193747"/>
                      <a:pt x="81441" y="232713"/>
                      <a:pt x="30781" y="273694"/>
                    </a:cubicBezTo>
                    <a:cubicBezTo>
                      <a:pt x="24601" y="278697"/>
                      <a:pt x="19509" y="283318"/>
                      <a:pt x="15360" y="287338"/>
                    </a:cubicBezTo>
                    <a:cubicBezTo>
                      <a:pt x="13925" y="288728"/>
                      <a:pt x="12700" y="289888"/>
                      <a:pt x="11719" y="290921"/>
                    </a:cubicBezTo>
                    <a:cubicBezTo>
                      <a:pt x="11153" y="291522"/>
                      <a:pt x="10867" y="291941"/>
                      <a:pt x="10720" y="292111"/>
                    </a:cubicBezTo>
                    <a:cubicBezTo>
                      <a:pt x="8515" y="294637"/>
                      <a:pt x="4561" y="294874"/>
                      <a:pt x="2031" y="292669"/>
                    </a:cubicBezTo>
                    <a:cubicBezTo>
                      <a:pt x="-499" y="290465"/>
                      <a:pt x="-668" y="286640"/>
                      <a:pt x="1537" y="284108"/>
                    </a:cubicBezTo>
                    <a:cubicBezTo>
                      <a:pt x="2457" y="283057"/>
                      <a:pt x="4240" y="281217"/>
                      <a:pt x="6931" y="278606"/>
                    </a:cubicBezTo>
                    <a:cubicBezTo>
                      <a:pt x="11338" y="274337"/>
                      <a:pt x="16642" y="269467"/>
                      <a:pt x="23106" y="264233"/>
                    </a:cubicBezTo>
                    <a:cubicBezTo>
                      <a:pt x="75125" y="222153"/>
                      <a:pt x="154322" y="182526"/>
                      <a:pt x="264776" y="154412"/>
                    </a:cubicBezTo>
                    <a:cubicBezTo>
                      <a:pt x="303878" y="144453"/>
                      <a:pt x="341702" y="143500"/>
                      <a:pt x="414368" y="147453"/>
                    </a:cubicBezTo>
                    <a:cubicBezTo>
                      <a:pt x="487631" y="151430"/>
                      <a:pt x="509261" y="151831"/>
                      <a:pt x="539645" y="147289"/>
                    </a:cubicBezTo>
                    <a:cubicBezTo>
                      <a:pt x="635284" y="132971"/>
                      <a:pt x="724286" y="109891"/>
                      <a:pt x="823354" y="77246"/>
                    </a:cubicBezTo>
                    <a:cubicBezTo>
                      <a:pt x="836828" y="72807"/>
                      <a:pt x="850254" y="68126"/>
                      <a:pt x="866472" y="62515"/>
                    </a:cubicBezTo>
                    <a:cubicBezTo>
                      <a:pt x="873358" y="60135"/>
                      <a:pt x="900179" y="50772"/>
                      <a:pt x="906707" y="48513"/>
                    </a:cubicBezTo>
                    <a:cubicBezTo>
                      <a:pt x="955187" y="31753"/>
                      <a:pt x="985190" y="22530"/>
                      <a:pt x="1017591" y="15025"/>
                    </a:cubicBezTo>
                    <a:cubicBezTo>
                      <a:pt x="1062319" y="4665"/>
                      <a:pt x="1105953" y="-302"/>
                      <a:pt x="1155035" y="14"/>
                    </a:cubicBezTo>
                    <a:cubicBezTo>
                      <a:pt x="1181072" y="184"/>
                      <a:pt x="1249628" y="1350"/>
                      <a:pt x="1332300" y="2929"/>
                    </a:cubicBezTo>
                    <a:cubicBezTo>
                      <a:pt x="1366699" y="3591"/>
                      <a:pt x="1464899" y="5698"/>
                      <a:pt x="1465202" y="5716"/>
                    </a:cubicBezTo>
                    <a:cubicBezTo>
                      <a:pt x="1465372" y="5728"/>
                      <a:pt x="1465299" y="5716"/>
                      <a:pt x="1465725" y="5765"/>
                    </a:cubicBezTo>
                    <a:cubicBezTo>
                      <a:pt x="1465986" y="5728"/>
                      <a:pt x="1466034" y="5698"/>
                      <a:pt x="1468396" y="6791"/>
                    </a:cubicBezTo>
                    <a:lnTo>
                      <a:pt x="1468724" y="7100"/>
                    </a:lnTo>
                    <a:lnTo>
                      <a:pt x="1469453" y="7859"/>
                    </a:lnTo>
                    <a:lnTo>
                      <a:pt x="1470327" y="9189"/>
                    </a:lnTo>
                    <a:lnTo>
                      <a:pt x="1470898" y="11169"/>
                    </a:lnTo>
                    <a:lnTo>
                      <a:pt x="1470764" y="13367"/>
                    </a:lnTo>
                    <a:lnTo>
                      <a:pt x="1469914" y="15128"/>
                    </a:lnTo>
                    <a:lnTo>
                      <a:pt x="1469040" y="16251"/>
                    </a:lnTo>
                    <a:lnTo>
                      <a:pt x="1468348" y="16786"/>
                    </a:lnTo>
                    <a:close/>
                    <a:moveTo>
                      <a:pt x="1461377" y="16591"/>
                    </a:moveTo>
                    <a:cubicBezTo>
                      <a:pt x="1460211" y="15717"/>
                      <a:pt x="1459258" y="14527"/>
                      <a:pt x="1458954" y="12984"/>
                    </a:cubicBezTo>
                    <a:cubicBezTo>
                      <a:pt x="1458638" y="11333"/>
                      <a:pt x="1458930" y="9736"/>
                      <a:pt x="1459798" y="8442"/>
                    </a:cubicBezTo>
                    <a:cubicBezTo>
                      <a:pt x="1460672" y="7155"/>
                      <a:pt x="1462142" y="6141"/>
                      <a:pt x="1463788" y="5819"/>
                    </a:cubicBezTo>
                    <a:cubicBezTo>
                      <a:pt x="1463350" y="5880"/>
                      <a:pt x="1463259" y="5904"/>
                      <a:pt x="1461747" y="6584"/>
                    </a:cubicBezTo>
                    <a:lnTo>
                      <a:pt x="1461492" y="6724"/>
                    </a:lnTo>
                    <a:lnTo>
                      <a:pt x="1460672" y="7325"/>
                    </a:lnTo>
                    <a:lnTo>
                      <a:pt x="1459798" y="8442"/>
                    </a:lnTo>
                    <a:lnTo>
                      <a:pt x="1459069" y="10143"/>
                    </a:lnTo>
                    <a:lnTo>
                      <a:pt x="1458814" y="12408"/>
                    </a:lnTo>
                    <a:lnTo>
                      <a:pt x="1458954" y="12984"/>
                    </a:lnTo>
                    <a:lnTo>
                      <a:pt x="1459385" y="14387"/>
                    </a:lnTo>
                    <a:lnTo>
                      <a:pt x="1460260" y="15717"/>
                    </a:lnTo>
                    <a:lnTo>
                      <a:pt x="1460988" y="16470"/>
                    </a:lnTo>
                    <a:cubicBezTo>
                      <a:pt x="1461316" y="16634"/>
                      <a:pt x="1461122" y="16464"/>
                      <a:pt x="1461377" y="165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74" name="Google Shape;2974;p25"/>
            <p:cNvGrpSpPr/>
            <p:nvPr/>
          </p:nvGrpSpPr>
          <p:grpSpPr>
            <a:xfrm>
              <a:off x="11220586" y="1731154"/>
              <a:ext cx="1186463" cy="1168222"/>
              <a:chOff x="11229486" y="1358579"/>
              <a:chExt cx="1186463" cy="1168222"/>
            </a:xfrm>
          </p:grpSpPr>
          <p:sp>
            <p:nvSpPr>
              <p:cNvPr id="2975" name="Google Shape;2975;p25"/>
              <p:cNvSpPr/>
              <p:nvPr/>
            </p:nvSpPr>
            <p:spPr>
              <a:xfrm>
                <a:off x="11229486" y="1358579"/>
                <a:ext cx="1186463" cy="1168222"/>
              </a:xfrm>
              <a:custGeom>
                <a:rect b="b" l="l" r="r" t="t"/>
                <a:pathLst>
                  <a:path extrusionOk="0" h="745277" w="756914">
                    <a:moveTo>
                      <a:pt x="246894" y="31426"/>
                    </a:moveTo>
                    <a:cubicBezTo>
                      <a:pt x="154172" y="90132"/>
                      <a:pt x="171721" y="213337"/>
                      <a:pt x="245619" y="294024"/>
                    </a:cubicBezTo>
                    <a:cubicBezTo>
                      <a:pt x="245376" y="293703"/>
                      <a:pt x="244648" y="293235"/>
                      <a:pt x="244465" y="292931"/>
                    </a:cubicBezTo>
                    <a:cubicBezTo>
                      <a:pt x="214468" y="244251"/>
                      <a:pt x="115978" y="234165"/>
                      <a:pt x="53555" y="279591"/>
                    </a:cubicBezTo>
                    <a:cubicBezTo>
                      <a:pt x="16090" y="306855"/>
                      <a:pt x="-8381" y="354139"/>
                      <a:pt x="2670" y="425099"/>
                    </a:cubicBezTo>
                    <a:cubicBezTo>
                      <a:pt x="23377" y="558499"/>
                      <a:pt x="140873" y="623258"/>
                      <a:pt x="234082" y="582581"/>
                    </a:cubicBezTo>
                    <a:cubicBezTo>
                      <a:pt x="246286" y="577231"/>
                      <a:pt x="257702" y="568657"/>
                      <a:pt x="268632" y="558845"/>
                    </a:cubicBezTo>
                    <a:cubicBezTo>
                      <a:pt x="263471" y="567837"/>
                      <a:pt x="260253" y="576806"/>
                      <a:pt x="260799" y="585380"/>
                    </a:cubicBezTo>
                    <a:cubicBezTo>
                      <a:pt x="267661" y="686045"/>
                      <a:pt x="386494" y="788829"/>
                      <a:pt x="513463" y="726103"/>
                    </a:cubicBezTo>
                    <a:cubicBezTo>
                      <a:pt x="654459" y="656449"/>
                      <a:pt x="625434" y="523134"/>
                      <a:pt x="533866" y="446880"/>
                    </a:cubicBezTo>
                    <a:cubicBezTo>
                      <a:pt x="649358" y="472535"/>
                      <a:pt x="804988" y="434899"/>
                      <a:pt x="742688" y="275783"/>
                    </a:cubicBezTo>
                    <a:cubicBezTo>
                      <a:pt x="699515" y="165464"/>
                      <a:pt x="609221" y="140859"/>
                      <a:pt x="532833" y="175222"/>
                    </a:cubicBezTo>
                    <a:cubicBezTo>
                      <a:pt x="523786" y="179272"/>
                      <a:pt x="515102" y="184166"/>
                      <a:pt x="506541" y="189789"/>
                    </a:cubicBezTo>
                    <a:cubicBezTo>
                      <a:pt x="482555" y="205595"/>
                      <a:pt x="460939" y="227406"/>
                      <a:pt x="443147" y="252733"/>
                    </a:cubicBezTo>
                    <a:cubicBezTo>
                      <a:pt x="494882" y="143738"/>
                      <a:pt x="491542" y="-30643"/>
                      <a:pt x="317028" y="4630"/>
                    </a:cubicBezTo>
                    <a:cubicBezTo>
                      <a:pt x="288853" y="10332"/>
                      <a:pt x="265657" y="19555"/>
                      <a:pt x="246894" y="314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6" name="Google Shape;2976;p25"/>
              <p:cNvSpPr/>
              <p:nvPr/>
            </p:nvSpPr>
            <p:spPr>
              <a:xfrm>
                <a:off x="11681667" y="1805969"/>
                <a:ext cx="291920" cy="291901"/>
              </a:xfrm>
              <a:custGeom>
                <a:rect b="b" l="l" r="r" t="t"/>
                <a:pathLst>
                  <a:path extrusionOk="0" h="186221" w="186233">
                    <a:moveTo>
                      <a:pt x="186234" y="150001"/>
                    </a:moveTo>
                    <a:cubicBezTo>
                      <a:pt x="186234" y="150001"/>
                      <a:pt x="145672" y="143455"/>
                      <a:pt x="123326" y="133090"/>
                    </a:cubicBezTo>
                    <a:cubicBezTo>
                      <a:pt x="100981" y="122725"/>
                      <a:pt x="96851" y="108552"/>
                      <a:pt x="96851" y="108552"/>
                    </a:cubicBezTo>
                    <a:cubicBezTo>
                      <a:pt x="96851" y="108552"/>
                      <a:pt x="100313" y="119167"/>
                      <a:pt x="85193" y="138580"/>
                    </a:cubicBezTo>
                    <a:cubicBezTo>
                      <a:pt x="70013" y="157998"/>
                      <a:pt x="36251" y="186222"/>
                      <a:pt x="36251" y="186222"/>
                    </a:cubicBezTo>
                    <a:cubicBezTo>
                      <a:pt x="36251" y="186222"/>
                      <a:pt x="45298" y="144512"/>
                      <a:pt x="55681" y="122166"/>
                    </a:cubicBezTo>
                    <a:cubicBezTo>
                      <a:pt x="66065" y="99821"/>
                      <a:pt x="77663" y="96839"/>
                      <a:pt x="77663" y="96839"/>
                    </a:cubicBezTo>
                    <a:cubicBezTo>
                      <a:pt x="77663" y="96839"/>
                      <a:pt x="63454" y="95552"/>
                      <a:pt x="44023" y="80396"/>
                    </a:cubicBezTo>
                    <a:cubicBezTo>
                      <a:pt x="24592" y="65240"/>
                      <a:pt x="0" y="36215"/>
                      <a:pt x="0" y="36215"/>
                    </a:cubicBezTo>
                    <a:cubicBezTo>
                      <a:pt x="0" y="36215"/>
                      <a:pt x="40683" y="43641"/>
                      <a:pt x="63029" y="54000"/>
                    </a:cubicBezTo>
                    <a:cubicBezTo>
                      <a:pt x="85375" y="64365"/>
                      <a:pt x="89382" y="77669"/>
                      <a:pt x="89382" y="77669"/>
                    </a:cubicBezTo>
                    <a:cubicBezTo>
                      <a:pt x="89382" y="77669"/>
                      <a:pt x="90293" y="64359"/>
                      <a:pt x="105413" y="44940"/>
                    </a:cubicBezTo>
                    <a:cubicBezTo>
                      <a:pt x="120594" y="25527"/>
                      <a:pt x="149983" y="0"/>
                      <a:pt x="149983" y="0"/>
                    </a:cubicBezTo>
                    <a:cubicBezTo>
                      <a:pt x="149983" y="0"/>
                      <a:pt x="144882" y="35826"/>
                      <a:pt x="134499" y="58172"/>
                    </a:cubicBezTo>
                    <a:cubicBezTo>
                      <a:pt x="124115" y="80517"/>
                      <a:pt x="108571" y="89383"/>
                      <a:pt x="108571" y="89383"/>
                    </a:cubicBezTo>
                    <a:cubicBezTo>
                      <a:pt x="108571" y="89383"/>
                      <a:pt x="122112" y="89959"/>
                      <a:pt x="141542" y="105116"/>
                    </a:cubicBezTo>
                    <a:cubicBezTo>
                      <a:pt x="160974" y="120272"/>
                      <a:pt x="186234" y="150001"/>
                      <a:pt x="186234" y="1500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77" name="Google Shape;2977;p25"/>
            <p:cNvGrpSpPr/>
            <p:nvPr/>
          </p:nvGrpSpPr>
          <p:grpSpPr>
            <a:xfrm>
              <a:off x="9421873" y="2445943"/>
              <a:ext cx="1173402" cy="1158470"/>
              <a:chOff x="9421873" y="2445943"/>
              <a:chExt cx="1173402" cy="1158470"/>
            </a:xfrm>
          </p:grpSpPr>
          <p:sp>
            <p:nvSpPr>
              <p:cNvPr id="2978" name="Google Shape;2978;p25"/>
              <p:cNvSpPr/>
              <p:nvPr/>
            </p:nvSpPr>
            <p:spPr>
              <a:xfrm>
                <a:off x="9421873" y="2445943"/>
                <a:ext cx="1173402" cy="1158470"/>
              </a:xfrm>
              <a:custGeom>
                <a:rect b="b" l="l" r="r" t="t"/>
                <a:pathLst>
                  <a:path extrusionOk="0" h="739056" w="748582">
                    <a:moveTo>
                      <a:pt x="270105" y="22984"/>
                    </a:moveTo>
                    <a:cubicBezTo>
                      <a:pt x="174589" y="73784"/>
                      <a:pt x="182665" y="196181"/>
                      <a:pt x="249277" y="280997"/>
                    </a:cubicBezTo>
                    <a:cubicBezTo>
                      <a:pt x="249094" y="280657"/>
                      <a:pt x="248366" y="280147"/>
                      <a:pt x="248245" y="279832"/>
                    </a:cubicBezTo>
                    <a:cubicBezTo>
                      <a:pt x="222377" y="229748"/>
                      <a:pt x="126315" y="212503"/>
                      <a:pt x="61525" y="252507"/>
                    </a:cubicBezTo>
                    <a:cubicBezTo>
                      <a:pt x="22699" y="276510"/>
                      <a:pt x="-4838" y="321171"/>
                      <a:pt x="712" y="391730"/>
                    </a:cubicBezTo>
                    <a:cubicBezTo>
                      <a:pt x="11150" y="524383"/>
                      <a:pt x="121821" y="596788"/>
                      <a:pt x="216426" y="563743"/>
                    </a:cubicBezTo>
                    <a:cubicBezTo>
                      <a:pt x="228874" y="559401"/>
                      <a:pt x="240715" y="551823"/>
                      <a:pt x="252130" y="542982"/>
                    </a:cubicBezTo>
                    <a:cubicBezTo>
                      <a:pt x="246423" y="551441"/>
                      <a:pt x="242597" y="560021"/>
                      <a:pt x="242537" y="568485"/>
                    </a:cubicBezTo>
                    <a:cubicBezTo>
                      <a:pt x="241747" y="667941"/>
                      <a:pt x="350925" y="777812"/>
                      <a:pt x="480384" y="725615"/>
                    </a:cubicBezTo>
                    <a:cubicBezTo>
                      <a:pt x="624113" y="667650"/>
                      <a:pt x="605532" y="534456"/>
                      <a:pt x="521189" y="452694"/>
                    </a:cubicBezTo>
                    <a:cubicBezTo>
                      <a:pt x="632796" y="486505"/>
                      <a:pt x="788548" y="461105"/>
                      <a:pt x="739181" y="300070"/>
                    </a:cubicBezTo>
                    <a:cubicBezTo>
                      <a:pt x="704995" y="188427"/>
                      <a:pt x="618040" y="157526"/>
                      <a:pt x="540378" y="185609"/>
                    </a:cubicBezTo>
                    <a:cubicBezTo>
                      <a:pt x="531269" y="188919"/>
                      <a:pt x="522343" y="193078"/>
                      <a:pt x="513538" y="197966"/>
                    </a:cubicBezTo>
                    <a:cubicBezTo>
                      <a:pt x="488764" y="211720"/>
                      <a:pt x="465872" y="231546"/>
                      <a:pt x="446501" y="255118"/>
                    </a:cubicBezTo>
                    <a:cubicBezTo>
                      <a:pt x="505463" y="151842"/>
                      <a:pt x="515178" y="-19801"/>
                      <a:pt x="341027" y="1871"/>
                    </a:cubicBezTo>
                    <a:cubicBezTo>
                      <a:pt x="312913" y="5375"/>
                      <a:pt x="289414" y="12716"/>
                      <a:pt x="270105" y="229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9" name="Google Shape;2979;p25"/>
              <p:cNvSpPr/>
              <p:nvPr/>
            </p:nvSpPr>
            <p:spPr>
              <a:xfrm>
                <a:off x="9875409" y="2895653"/>
                <a:ext cx="273646" cy="273618"/>
              </a:xfrm>
              <a:custGeom>
                <a:rect b="b" l="l" r="r" t="t"/>
                <a:pathLst>
                  <a:path extrusionOk="0" h="174557" w="174575">
                    <a:moveTo>
                      <a:pt x="174575" y="150129"/>
                    </a:moveTo>
                    <a:cubicBezTo>
                      <a:pt x="174575" y="150129"/>
                      <a:pt x="135167" y="140674"/>
                      <a:pt x="113975" y="128821"/>
                    </a:cubicBezTo>
                    <a:cubicBezTo>
                      <a:pt x="92783" y="116975"/>
                      <a:pt x="89808" y="102735"/>
                      <a:pt x="89808" y="102735"/>
                    </a:cubicBezTo>
                    <a:cubicBezTo>
                      <a:pt x="89808" y="102735"/>
                      <a:pt x="92419" y="113422"/>
                      <a:pt x="76085" y="131378"/>
                    </a:cubicBezTo>
                    <a:cubicBezTo>
                      <a:pt x="59751" y="149333"/>
                      <a:pt x="24410" y="174557"/>
                      <a:pt x="24410" y="174557"/>
                    </a:cubicBezTo>
                    <a:cubicBezTo>
                      <a:pt x="24410" y="174557"/>
                      <a:pt x="36494" y="134244"/>
                      <a:pt x="48335" y="113052"/>
                    </a:cubicBezTo>
                    <a:cubicBezTo>
                      <a:pt x="60176" y="91860"/>
                      <a:pt x="71834" y="89795"/>
                      <a:pt x="71834" y="89795"/>
                    </a:cubicBezTo>
                    <a:cubicBezTo>
                      <a:pt x="71834" y="89795"/>
                      <a:pt x="57929" y="87470"/>
                      <a:pt x="39955" y="71130"/>
                    </a:cubicBezTo>
                    <a:cubicBezTo>
                      <a:pt x="22042" y="54783"/>
                      <a:pt x="0" y="24428"/>
                      <a:pt x="0" y="24428"/>
                    </a:cubicBezTo>
                    <a:cubicBezTo>
                      <a:pt x="0" y="24428"/>
                      <a:pt x="39408" y="34751"/>
                      <a:pt x="60600" y="46598"/>
                    </a:cubicBezTo>
                    <a:cubicBezTo>
                      <a:pt x="81793" y="58445"/>
                      <a:pt x="84768" y="71822"/>
                      <a:pt x="84768" y="71822"/>
                    </a:cubicBezTo>
                    <a:cubicBezTo>
                      <a:pt x="84768" y="71822"/>
                      <a:pt x="86650" y="58809"/>
                      <a:pt x="102985" y="40854"/>
                    </a:cubicBezTo>
                    <a:cubicBezTo>
                      <a:pt x="119319" y="22898"/>
                      <a:pt x="150105" y="0"/>
                      <a:pt x="150105" y="0"/>
                    </a:cubicBezTo>
                    <a:cubicBezTo>
                      <a:pt x="150105" y="0"/>
                      <a:pt x="142393" y="34830"/>
                      <a:pt x="130552" y="56022"/>
                    </a:cubicBezTo>
                    <a:cubicBezTo>
                      <a:pt x="118712" y="77214"/>
                      <a:pt x="102742" y="84762"/>
                      <a:pt x="102742" y="84762"/>
                    </a:cubicBezTo>
                    <a:cubicBezTo>
                      <a:pt x="102742" y="84762"/>
                      <a:pt x="116039" y="86340"/>
                      <a:pt x="133953" y="102681"/>
                    </a:cubicBezTo>
                    <a:cubicBezTo>
                      <a:pt x="151926" y="119027"/>
                      <a:pt x="174575" y="150129"/>
                      <a:pt x="174575" y="15012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descr="A black and white picture frame&#10;&#10;Description automatically generated" id="2980" name="Google Shape;2980;p25"/>
            <p:cNvPicPr preferRelativeResize="0"/>
            <p:nvPr/>
          </p:nvPicPr>
          <p:blipFill rotWithShape="1">
            <a:blip r:embed="rId3">
              <a:alphaModFix/>
            </a:blip>
            <a:srcRect b="0" l="0" r="0" t="0"/>
            <a:stretch/>
          </p:blipFill>
          <p:spPr>
            <a:xfrm>
              <a:off x="-388750" y="209550"/>
              <a:ext cx="12969500" cy="6438900"/>
            </a:xfrm>
            <a:prstGeom prst="rect">
              <a:avLst/>
            </a:prstGeom>
            <a:noFill/>
            <a:ln>
              <a:noFill/>
            </a:ln>
          </p:spPr>
        </p:pic>
        <p:sp>
          <p:nvSpPr>
            <p:cNvPr id="2981" name="Google Shape;2981;p25"/>
            <p:cNvSpPr/>
            <p:nvPr/>
          </p:nvSpPr>
          <p:spPr>
            <a:xfrm rot="5400000">
              <a:off x="3412350" y="-2676000"/>
              <a:ext cx="53673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sp>
          <p:nvSpPr>
            <p:cNvPr id="2982" name="Google Shape;2982;p25"/>
            <p:cNvSpPr/>
            <p:nvPr/>
          </p:nvSpPr>
          <p:spPr>
            <a:xfrm rot="5400000">
              <a:off x="3623400" y="-2508900"/>
              <a:ext cx="49452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2983" name="Google Shape;2983;p25"/>
            <p:cNvGrpSpPr/>
            <p:nvPr/>
          </p:nvGrpSpPr>
          <p:grpSpPr>
            <a:xfrm rot="189855">
              <a:off x="10140636" y="-245364"/>
              <a:ext cx="2656008" cy="2450055"/>
              <a:chOff x="203524" y="1797547"/>
              <a:chExt cx="2655943" cy="2449995"/>
            </a:xfrm>
          </p:grpSpPr>
          <p:sp>
            <p:nvSpPr>
              <p:cNvPr id="2984" name="Google Shape;2984;p25"/>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5" name="Google Shape;2985;p25"/>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86" name="Google Shape;2986;p25"/>
              <p:cNvGrpSpPr/>
              <p:nvPr/>
            </p:nvGrpSpPr>
            <p:grpSpPr>
              <a:xfrm>
                <a:off x="203524" y="1797547"/>
                <a:ext cx="2655943" cy="2449995"/>
                <a:chOff x="129271" y="1149701"/>
                <a:chExt cx="1694814" cy="1563394"/>
              </a:xfrm>
            </p:grpSpPr>
            <p:sp>
              <p:nvSpPr>
                <p:cNvPr id="2987" name="Google Shape;2987;p25"/>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8" name="Google Shape;2988;p25"/>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9" name="Google Shape;2989;p25"/>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0" name="Google Shape;2990;p25"/>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1" name="Google Shape;2991;p25"/>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2" name="Google Shape;2992;p25"/>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3" name="Google Shape;2993;p25"/>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4" name="Google Shape;2994;p25"/>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95" name="Google Shape;2995;p25"/>
                <p:cNvGrpSpPr/>
                <p:nvPr/>
              </p:nvGrpSpPr>
              <p:grpSpPr>
                <a:xfrm>
                  <a:off x="279674" y="2510816"/>
                  <a:ext cx="202699" cy="202279"/>
                  <a:chOff x="279674" y="2510816"/>
                  <a:chExt cx="202699" cy="202279"/>
                </a:xfrm>
              </p:grpSpPr>
              <p:sp>
                <p:nvSpPr>
                  <p:cNvPr id="2996" name="Google Shape;2996;p25"/>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7" name="Google Shape;2997;p25"/>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98" name="Google Shape;2998;p25"/>
                <p:cNvGrpSpPr/>
                <p:nvPr/>
              </p:nvGrpSpPr>
              <p:grpSpPr>
                <a:xfrm>
                  <a:off x="302613" y="1912214"/>
                  <a:ext cx="202699" cy="202278"/>
                  <a:chOff x="302613" y="1912214"/>
                  <a:chExt cx="202699" cy="202278"/>
                </a:xfrm>
              </p:grpSpPr>
              <p:sp>
                <p:nvSpPr>
                  <p:cNvPr id="2999" name="Google Shape;2999;p25"/>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0" name="Google Shape;3000;p25"/>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01" name="Google Shape;3001;p25"/>
                <p:cNvGrpSpPr/>
                <p:nvPr/>
              </p:nvGrpSpPr>
              <p:grpSpPr>
                <a:xfrm>
                  <a:off x="476752" y="1506009"/>
                  <a:ext cx="202698" cy="202278"/>
                  <a:chOff x="476752" y="1506009"/>
                  <a:chExt cx="202698" cy="202278"/>
                </a:xfrm>
              </p:grpSpPr>
              <p:sp>
                <p:nvSpPr>
                  <p:cNvPr id="3002" name="Google Shape;3002;p25"/>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3" name="Google Shape;3003;p25"/>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04" name="Google Shape;3004;p25"/>
                <p:cNvGrpSpPr/>
                <p:nvPr/>
              </p:nvGrpSpPr>
              <p:grpSpPr>
                <a:xfrm>
                  <a:off x="586578" y="2074669"/>
                  <a:ext cx="202699" cy="202279"/>
                  <a:chOff x="586578" y="2074669"/>
                  <a:chExt cx="202699" cy="202279"/>
                </a:xfrm>
              </p:grpSpPr>
              <p:sp>
                <p:nvSpPr>
                  <p:cNvPr id="3005" name="Google Shape;3005;p25"/>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6" name="Google Shape;3006;p25"/>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07" name="Google Shape;3007;p25"/>
                <p:cNvGrpSpPr/>
                <p:nvPr/>
              </p:nvGrpSpPr>
              <p:grpSpPr>
                <a:xfrm>
                  <a:off x="795668" y="2062021"/>
                  <a:ext cx="202696" cy="202279"/>
                  <a:chOff x="795668" y="2062021"/>
                  <a:chExt cx="202696" cy="202279"/>
                </a:xfrm>
              </p:grpSpPr>
              <p:sp>
                <p:nvSpPr>
                  <p:cNvPr id="3008" name="Google Shape;3008;p25"/>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9" name="Google Shape;3009;p25"/>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10" name="Google Shape;3010;p25"/>
                <p:cNvGrpSpPr/>
                <p:nvPr/>
              </p:nvGrpSpPr>
              <p:grpSpPr>
                <a:xfrm>
                  <a:off x="1016374" y="1751246"/>
                  <a:ext cx="202696" cy="202279"/>
                  <a:chOff x="1016374" y="1751246"/>
                  <a:chExt cx="202696" cy="202279"/>
                </a:xfrm>
              </p:grpSpPr>
              <p:sp>
                <p:nvSpPr>
                  <p:cNvPr id="3011" name="Google Shape;3011;p25"/>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2" name="Google Shape;3012;p25"/>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13" name="Google Shape;3013;p25"/>
                <p:cNvGrpSpPr/>
                <p:nvPr/>
              </p:nvGrpSpPr>
              <p:grpSpPr>
                <a:xfrm>
                  <a:off x="129271" y="2207395"/>
                  <a:ext cx="202698" cy="202279"/>
                  <a:chOff x="129271" y="2207395"/>
                  <a:chExt cx="202698" cy="202279"/>
                </a:xfrm>
              </p:grpSpPr>
              <p:sp>
                <p:nvSpPr>
                  <p:cNvPr id="3014" name="Google Shape;3014;p25"/>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5" name="Google Shape;3015;p25"/>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16" name="Google Shape;3016;p25"/>
                <p:cNvGrpSpPr/>
                <p:nvPr/>
              </p:nvGrpSpPr>
              <p:grpSpPr>
                <a:xfrm>
                  <a:off x="372024" y="2308537"/>
                  <a:ext cx="202698" cy="202280"/>
                  <a:chOff x="372024" y="2308537"/>
                  <a:chExt cx="202698" cy="202280"/>
                </a:xfrm>
              </p:grpSpPr>
              <p:sp>
                <p:nvSpPr>
                  <p:cNvPr id="3017" name="Google Shape;3017;p25"/>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8" name="Google Shape;3018;p25"/>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19" name="Google Shape;3019;p25"/>
                <p:cNvGrpSpPr/>
                <p:nvPr/>
              </p:nvGrpSpPr>
              <p:grpSpPr>
                <a:xfrm>
                  <a:off x="1246109" y="1881687"/>
                  <a:ext cx="202699" cy="202280"/>
                  <a:chOff x="1246109" y="1881687"/>
                  <a:chExt cx="202699" cy="202280"/>
                </a:xfrm>
              </p:grpSpPr>
              <p:sp>
                <p:nvSpPr>
                  <p:cNvPr id="3020" name="Google Shape;3020;p25"/>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1" name="Google Shape;3021;p25"/>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pic>
        <p:nvPicPr>
          <p:cNvPr id="3022" name="Google Shape;3022;p25"/>
          <p:cNvPicPr preferRelativeResize="0"/>
          <p:nvPr/>
        </p:nvPicPr>
        <p:blipFill rotWithShape="1">
          <a:blip r:embed="rId4">
            <a:alphaModFix/>
          </a:blip>
          <a:srcRect b="0" l="5658" r="5658" t="0"/>
          <a:stretch/>
        </p:blipFill>
        <p:spPr>
          <a:xfrm>
            <a:off x="378775" y="1131025"/>
            <a:ext cx="4917000" cy="3695400"/>
          </a:xfrm>
          <a:prstGeom prst="roundRect">
            <a:avLst>
              <a:gd fmla="val 0" name="adj"/>
            </a:avLst>
          </a:prstGeom>
          <a:noFill/>
          <a:ln>
            <a:noFill/>
          </a:ln>
        </p:spPr>
      </p:pic>
      <p:sp>
        <p:nvSpPr>
          <p:cNvPr id="3023" name="Google Shape;3023;p25"/>
          <p:cNvSpPr txBox="1"/>
          <p:nvPr>
            <p:ph idx="4294967295" type="title"/>
          </p:nvPr>
        </p:nvSpPr>
        <p:spPr>
          <a:xfrm>
            <a:off x="5543550" y="1131025"/>
            <a:ext cx="6304500" cy="36954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8200"/>
              <a:t>Koalas are even more lazy than cats.</a:t>
            </a:r>
            <a:endParaRPr sz="8200"/>
          </a:p>
        </p:txBody>
      </p:sp>
      <p:sp>
        <p:nvSpPr>
          <p:cNvPr id="3024" name="Google Shape;3024;p25"/>
          <p:cNvSpPr txBox="1"/>
          <p:nvPr>
            <p:ph idx="4294967295" type="body"/>
          </p:nvPr>
        </p:nvSpPr>
        <p:spPr>
          <a:xfrm>
            <a:off x="378775" y="4941750"/>
            <a:ext cx="11469300" cy="77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28" name="Shape 3028"/>
        <p:cNvGrpSpPr/>
        <p:nvPr/>
      </p:nvGrpSpPr>
      <p:grpSpPr>
        <a:xfrm>
          <a:off x="0" y="0"/>
          <a:ext cx="0" cy="0"/>
          <a:chOff x="0" y="0"/>
          <a:chExt cx="0" cy="0"/>
        </a:xfrm>
      </p:grpSpPr>
      <p:sp>
        <p:nvSpPr>
          <p:cNvPr id="3029" name="Google Shape;3029;p26"/>
          <p:cNvSpPr txBox="1"/>
          <p:nvPr>
            <p:ph type="title"/>
          </p:nvPr>
        </p:nvSpPr>
        <p:spPr>
          <a:xfrm>
            <a:off x="558100" y="2569200"/>
            <a:ext cx="11095500" cy="187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3030" name="Google Shape;3030;p26"/>
          <p:cNvSpPr txBox="1"/>
          <p:nvPr>
            <p:ph idx="1" type="subTitle"/>
          </p:nvPr>
        </p:nvSpPr>
        <p:spPr>
          <a:xfrm>
            <a:off x="133350" y="4316425"/>
            <a:ext cx="119367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3031" name="Google Shape;3031;p26"/>
          <p:cNvGrpSpPr/>
          <p:nvPr/>
        </p:nvGrpSpPr>
        <p:grpSpPr>
          <a:xfrm rot="10800000">
            <a:off x="5486927" y="1405876"/>
            <a:ext cx="1237846" cy="872004"/>
            <a:chOff x="621403" y="597265"/>
            <a:chExt cx="1588204" cy="1118814"/>
          </a:xfrm>
        </p:grpSpPr>
        <p:sp>
          <p:nvSpPr>
            <p:cNvPr id="3032" name="Google Shape;3032;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3" name="Google Shape;3033;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37" name="Shape 3037"/>
        <p:cNvGrpSpPr/>
        <p:nvPr/>
      </p:nvGrpSpPr>
      <p:grpSpPr>
        <a:xfrm>
          <a:off x="0" y="0"/>
          <a:ext cx="0" cy="0"/>
          <a:chOff x="0" y="0"/>
          <a:chExt cx="0" cy="0"/>
        </a:xfrm>
      </p:grpSpPr>
      <p:sp>
        <p:nvSpPr>
          <p:cNvPr id="3038" name="Google Shape;3038;p27"/>
          <p:cNvSpPr txBox="1"/>
          <p:nvPr>
            <p:ph type="title"/>
          </p:nvPr>
        </p:nvSpPr>
        <p:spPr>
          <a:xfrm>
            <a:off x="820050" y="1313538"/>
            <a:ext cx="10551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3039" name="Google Shape;3039;p27"/>
          <p:cNvSpPr txBox="1"/>
          <p:nvPr>
            <p:ph idx="2" type="body"/>
          </p:nvPr>
        </p:nvSpPr>
        <p:spPr>
          <a:xfrm>
            <a:off x="6410849" y="2285638"/>
            <a:ext cx="4961100" cy="32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3040" name="Google Shape;3040;p27"/>
          <p:cNvSpPr txBox="1"/>
          <p:nvPr>
            <p:ph idx="1" type="body"/>
          </p:nvPr>
        </p:nvSpPr>
        <p:spPr>
          <a:xfrm>
            <a:off x="820050" y="2297871"/>
            <a:ext cx="4960800" cy="32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44" name="Shape 3044"/>
        <p:cNvGrpSpPr/>
        <p:nvPr/>
      </p:nvGrpSpPr>
      <p:grpSpPr>
        <a:xfrm>
          <a:off x="0" y="0"/>
          <a:ext cx="0" cy="0"/>
          <a:chOff x="0" y="0"/>
          <a:chExt cx="0" cy="0"/>
        </a:xfrm>
      </p:grpSpPr>
      <p:grpSp>
        <p:nvGrpSpPr>
          <p:cNvPr id="3045" name="Google Shape;3045;p28"/>
          <p:cNvGrpSpPr/>
          <p:nvPr/>
        </p:nvGrpSpPr>
        <p:grpSpPr>
          <a:xfrm>
            <a:off x="-388750" y="209550"/>
            <a:ext cx="12969500" cy="6438900"/>
            <a:chOff x="-388750" y="209550"/>
            <a:chExt cx="12969500" cy="6438900"/>
          </a:xfrm>
        </p:grpSpPr>
        <p:pic>
          <p:nvPicPr>
            <p:cNvPr descr="A black and white picture frame&#10;&#10;Description automatically generated" id="3046" name="Google Shape;3046;p28"/>
            <p:cNvPicPr preferRelativeResize="0"/>
            <p:nvPr/>
          </p:nvPicPr>
          <p:blipFill rotWithShape="1">
            <a:blip r:embed="rId3">
              <a:alphaModFix/>
            </a:blip>
            <a:srcRect b="0" l="0" r="0" t="0"/>
            <a:stretch/>
          </p:blipFill>
          <p:spPr>
            <a:xfrm>
              <a:off x="-388750" y="209550"/>
              <a:ext cx="12969500" cy="6438900"/>
            </a:xfrm>
            <a:prstGeom prst="rect">
              <a:avLst/>
            </a:prstGeom>
            <a:noFill/>
            <a:ln>
              <a:noFill/>
            </a:ln>
          </p:spPr>
        </p:pic>
        <p:sp>
          <p:nvSpPr>
            <p:cNvPr id="3047" name="Google Shape;3047;p28"/>
            <p:cNvSpPr/>
            <p:nvPr/>
          </p:nvSpPr>
          <p:spPr>
            <a:xfrm rot="5400000">
              <a:off x="3412350" y="-2676000"/>
              <a:ext cx="5367300" cy="122100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Nunito"/>
                <a:ea typeface="Nunito"/>
                <a:cs typeface="Nunito"/>
                <a:sym typeface="Nunito"/>
              </a:endParaRPr>
            </a:p>
          </p:txBody>
        </p:sp>
      </p:grpSp>
      <p:sp>
        <p:nvSpPr>
          <p:cNvPr id="3048" name="Google Shape;3048;p28"/>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3049" name="Google Shape;3049;p28"/>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3050" name="Google Shape;3050;p28"/>
          <p:cNvPicPr preferRelativeResize="0"/>
          <p:nvPr/>
        </p:nvPicPr>
        <p:blipFill rotWithShape="1">
          <a:blip r:embed="rId4">
            <a:alphaModFix/>
          </a:blip>
          <a:srcRect b="5096" l="0" r="0" t="0"/>
          <a:stretch/>
        </p:blipFill>
        <p:spPr>
          <a:xfrm flipH="1">
            <a:off x="6508851" y="-12045"/>
            <a:ext cx="5170499" cy="6870045"/>
          </a:xfrm>
          <a:prstGeom prst="rect">
            <a:avLst/>
          </a:prstGeom>
          <a:noFill/>
          <a:ln>
            <a:noFill/>
          </a:ln>
        </p:spPr>
      </p:pic>
      <p:sp>
        <p:nvSpPr>
          <p:cNvPr id="3051" name="Google Shape;3051;p28"/>
          <p:cNvSpPr/>
          <p:nvPr/>
        </p:nvSpPr>
        <p:spPr>
          <a:xfrm rot="5400000">
            <a:off x="2847900" y="-2508900"/>
            <a:ext cx="6496200" cy="11875800"/>
          </a:xfrm>
          <a:prstGeom prst="frame">
            <a:avLst>
              <a:gd fmla="val 722" name="adj1"/>
            </a:avLst>
          </a:prstGeom>
          <a:gradFill>
            <a:gsLst>
              <a:gs pos="0">
                <a:srgbClr val="999999"/>
              </a:gs>
              <a:gs pos="24000">
                <a:schemeClr val="lt1"/>
              </a:gs>
              <a:gs pos="49000">
                <a:srgbClr val="666666"/>
              </a:gs>
              <a:gs pos="75000">
                <a:srgbClr val="F3F3F3"/>
              </a:gs>
              <a:gs pos="100000">
                <a:srgbClr val="666666"/>
              </a:gs>
            </a:gsLst>
            <a:lin ang="2700006"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ntic Slab"/>
              <a:ea typeface="Antic Slab"/>
              <a:cs typeface="Antic Slab"/>
              <a:sym typeface="Antic Slab"/>
            </a:endParaRPr>
          </a:p>
        </p:txBody>
      </p:sp>
      <p:grpSp>
        <p:nvGrpSpPr>
          <p:cNvPr id="3052" name="Google Shape;3052;p28"/>
          <p:cNvGrpSpPr/>
          <p:nvPr/>
        </p:nvGrpSpPr>
        <p:grpSpPr>
          <a:xfrm rot="-8624093">
            <a:off x="-675180" y="4364835"/>
            <a:ext cx="1994391" cy="3437210"/>
            <a:chOff x="381024" y="1463087"/>
            <a:chExt cx="1974769" cy="3403393"/>
          </a:xfrm>
        </p:grpSpPr>
        <p:sp>
          <p:nvSpPr>
            <p:cNvPr id="3053" name="Google Shape;3053;p28"/>
            <p:cNvSpPr/>
            <p:nvPr/>
          </p:nvSpPr>
          <p:spPr>
            <a:xfrm>
              <a:off x="381024" y="2333782"/>
              <a:ext cx="651145" cy="1123191"/>
            </a:xfrm>
            <a:custGeom>
              <a:rect b="b" l="l" r="r" t="t"/>
              <a:pathLst>
                <a:path extrusionOk="0" h="1123191" w="651145">
                  <a:moveTo>
                    <a:pt x="615130" y="2334"/>
                  </a:moveTo>
                  <a:cubicBezTo>
                    <a:pt x="678038" y="64264"/>
                    <a:pt x="644781" y="204362"/>
                    <a:pt x="618482" y="283252"/>
                  </a:cubicBezTo>
                  <a:cubicBezTo>
                    <a:pt x="550893" y="486027"/>
                    <a:pt x="427366" y="691825"/>
                    <a:pt x="299352" y="862514"/>
                  </a:cubicBezTo>
                  <a:cubicBezTo>
                    <a:pt x="242650" y="938119"/>
                    <a:pt x="173152" y="983035"/>
                    <a:pt x="103581" y="1044874"/>
                  </a:cubicBezTo>
                  <a:cubicBezTo>
                    <a:pt x="81091" y="1064864"/>
                    <a:pt x="55614" y="1081052"/>
                    <a:pt x="31173" y="1098510"/>
                  </a:cubicBezTo>
                  <a:cubicBezTo>
                    <a:pt x="21061" y="1105736"/>
                    <a:pt x="-7113" y="1130091"/>
                    <a:pt x="1674" y="1121305"/>
                  </a:cubicBezTo>
                  <a:cubicBezTo>
                    <a:pt x="107382" y="1015594"/>
                    <a:pt x="60742" y="836981"/>
                    <a:pt x="74082" y="705627"/>
                  </a:cubicBezTo>
                  <a:cubicBezTo>
                    <a:pt x="130181" y="153264"/>
                    <a:pt x="589469" y="-22926"/>
                    <a:pt x="615130" y="233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4" name="Google Shape;3054;p28"/>
            <p:cNvSpPr/>
            <p:nvPr/>
          </p:nvSpPr>
          <p:spPr>
            <a:xfrm>
              <a:off x="478628" y="3237295"/>
              <a:ext cx="661142" cy="971978"/>
            </a:xfrm>
            <a:custGeom>
              <a:rect b="b" l="l" r="r" t="t"/>
              <a:pathLst>
                <a:path extrusionOk="0" h="971978" w="661142">
                  <a:moveTo>
                    <a:pt x="611840" y="0"/>
                  </a:moveTo>
                  <a:cubicBezTo>
                    <a:pt x="611797" y="-61"/>
                    <a:pt x="646451" y="69071"/>
                    <a:pt x="652268" y="98090"/>
                  </a:cubicBezTo>
                  <a:cubicBezTo>
                    <a:pt x="668177" y="177411"/>
                    <a:pt x="663520" y="252761"/>
                    <a:pt x="631592" y="328044"/>
                  </a:cubicBezTo>
                  <a:cubicBezTo>
                    <a:pt x="538652" y="547207"/>
                    <a:pt x="370197" y="728681"/>
                    <a:pt x="170337" y="854515"/>
                  </a:cubicBezTo>
                  <a:cubicBezTo>
                    <a:pt x="152442" y="865779"/>
                    <a:pt x="5431" y="973171"/>
                    <a:pt x="140" y="971969"/>
                  </a:cubicBezTo>
                  <a:cubicBezTo>
                    <a:pt x="-1610" y="971568"/>
                    <a:pt x="13599" y="918528"/>
                    <a:pt x="14067" y="914666"/>
                  </a:cubicBezTo>
                  <a:cubicBezTo>
                    <a:pt x="19547" y="869367"/>
                    <a:pt x="32773" y="825842"/>
                    <a:pt x="37239" y="780944"/>
                  </a:cubicBezTo>
                  <a:cubicBezTo>
                    <a:pt x="57739" y="574818"/>
                    <a:pt x="138391" y="369243"/>
                    <a:pt x="282818" y="222600"/>
                  </a:cubicBezTo>
                  <a:cubicBezTo>
                    <a:pt x="346643" y="157798"/>
                    <a:pt x="436129" y="97756"/>
                    <a:pt x="515116" y="54279"/>
                  </a:cubicBezTo>
                  <a:cubicBezTo>
                    <a:pt x="537492" y="41965"/>
                    <a:pt x="621087" y="13741"/>
                    <a:pt x="61184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5" name="Google Shape;3055;p28"/>
            <p:cNvSpPr/>
            <p:nvPr/>
          </p:nvSpPr>
          <p:spPr>
            <a:xfrm>
              <a:off x="1213284" y="3493897"/>
              <a:ext cx="736970" cy="1372583"/>
            </a:xfrm>
            <a:custGeom>
              <a:rect b="b" l="l" r="r" t="t"/>
              <a:pathLst>
                <a:path extrusionOk="0" h="1372583" w="736970">
                  <a:moveTo>
                    <a:pt x="140030" y="4053"/>
                  </a:moveTo>
                  <a:cubicBezTo>
                    <a:pt x="177295" y="-28925"/>
                    <a:pt x="310489" y="149214"/>
                    <a:pt x="333939" y="182120"/>
                  </a:cubicBezTo>
                  <a:cubicBezTo>
                    <a:pt x="488689" y="399316"/>
                    <a:pt x="517672" y="692706"/>
                    <a:pt x="625599" y="933292"/>
                  </a:cubicBezTo>
                  <a:cubicBezTo>
                    <a:pt x="666422" y="1024302"/>
                    <a:pt x="678779" y="1123175"/>
                    <a:pt x="702418" y="1219012"/>
                  </a:cubicBezTo>
                  <a:cubicBezTo>
                    <a:pt x="710968" y="1253685"/>
                    <a:pt x="713925" y="1289031"/>
                    <a:pt x="720829" y="1324025"/>
                  </a:cubicBezTo>
                  <a:cubicBezTo>
                    <a:pt x="724005" y="1340110"/>
                    <a:pt x="747091" y="1377806"/>
                    <a:pt x="731765" y="1371977"/>
                  </a:cubicBezTo>
                  <a:cubicBezTo>
                    <a:pt x="717872" y="1366688"/>
                    <a:pt x="685319" y="1316307"/>
                    <a:pt x="674170" y="1304175"/>
                  </a:cubicBezTo>
                  <a:cubicBezTo>
                    <a:pt x="619369" y="1244577"/>
                    <a:pt x="537850" y="1194779"/>
                    <a:pt x="475628" y="1141021"/>
                  </a:cubicBezTo>
                  <a:cubicBezTo>
                    <a:pt x="281403" y="973241"/>
                    <a:pt x="44302" y="830544"/>
                    <a:pt x="3898" y="550677"/>
                  </a:cubicBezTo>
                  <a:cubicBezTo>
                    <a:pt x="-8775" y="462934"/>
                    <a:pt x="12429" y="367941"/>
                    <a:pt x="25072" y="281412"/>
                  </a:cubicBezTo>
                  <a:cubicBezTo>
                    <a:pt x="36840" y="200853"/>
                    <a:pt x="84889" y="52861"/>
                    <a:pt x="140030" y="4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6" name="Google Shape;3056;p28"/>
            <p:cNvSpPr/>
            <p:nvPr/>
          </p:nvSpPr>
          <p:spPr>
            <a:xfrm>
              <a:off x="1442908" y="3074002"/>
              <a:ext cx="912885" cy="913558"/>
            </a:xfrm>
            <a:custGeom>
              <a:rect b="b" l="l" r="r" t="t"/>
              <a:pathLst>
                <a:path extrusionOk="0" h="913558" w="912885">
                  <a:moveTo>
                    <a:pt x="19104" y="18860"/>
                  </a:moveTo>
                  <a:cubicBezTo>
                    <a:pt x="75545" y="7802"/>
                    <a:pt x="129824" y="-6036"/>
                    <a:pt x="191821" y="2823"/>
                  </a:cubicBezTo>
                  <a:cubicBezTo>
                    <a:pt x="427805" y="36536"/>
                    <a:pt x="680310" y="413115"/>
                    <a:pt x="766718" y="614730"/>
                  </a:cubicBezTo>
                  <a:cubicBezTo>
                    <a:pt x="799435" y="691069"/>
                    <a:pt x="835673" y="767451"/>
                    <a:pt x="872817" y="841732"/>
                  </a:cubicBezTo>
                  <a:cubicBezTo>
                    <a:pt x="876035" y="848169"/>
                    <a:pt x="918352" y="907227"/>
                    <a:pt x="912292" y="913287"/>
                  </a:cubicBezTo>
                  <a:cubicBezTo>
                    <a:pt x="909778" y="915801"/>
                    <a:pt x="889115" y="900068"/>
                    <a:pt x="885150" y="898483"/>
                  </a:cubicBezTo>
                  <a:cubicBezTo>
                    <a:pt x="824082" y="874055"/>
                    <a:pt x="771217" y="836073"/>
                    <a:pt x="705036" y="819526"/>
                  </a:cubicBezTo>
                  <a:cubicBezTo>
                    <a:pt x="624289" y="799336"/>
                    <a:pt x="559195" y="744104"/>
                    <a:pt x="490372" y="701089"/>
                  </a:cubicBezTo>
                  <a:cubicBezTo>
                    <a:pt x="316653" y="592518"/>
                    <a:pt x="190084" y="493990"/>
                    <a:pt x="65981" y="328517"/>
                  </a:cubicBezTo>
                  <a:cubicBezTo>
                    <a:pt x="35499" y="287870"/>
                    <a:pt x="-33311" y="29128"/>
                    <a:pt x="19104" y="188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7" name="Google Shape;3057;p28"/>
            <p:cNvSpPr/>
            <p:nvPr/>
          </p:nvSpPr>
          <p:spPr>
            <a:xfrm>
              <a:off x="1303601" y="2054658"/>
              <a:ext cx="767537" cy="1170480"/>
            </a:xfrm>
            <a:custGeom>
              <a:rect b="b" l="l" r="r" t="t"/>
              <a:pathLst>
                <a:path extrusionOk="0" h="1170480" w="767537">
                  <a:moveTo>
                    <a:pt x="0" y="0"/>
                  </a:moveTo>
                  <a:cubicBezTo>
                    <a:pt x="0" y="0"/>
                    <a:pt x="250411" y="141543"/>
                    <a:pt x="360724" y="247867"/>
                  </a:cubicBezTo>
                  <a:cubicBezTo>
                    <a:pt x="568764" y="448382"/>
                    <a:pt x="554342" y="674207"/>
                    <a:pt x="656440" y="933981"/>
                  </a:cubicBezTo>
                  <a:cubicBezTo>
                    <a:pt x="685781" y="1008633"/>
                    <a:pt x="719457" y="1080892"/>
                    <a:pt x="757718" y="1151129"/>
                  </a:cubicBezTo>
                  <a:cubicBezTo>
                    <a:pt x="759102" y="1153661"/>
                    <a:pt x="768812" y="1164840"/>
                    <a:pt x="767397" y="1167645"/>
                  </a:cubicBezTo>
                  <a:cubicBezTo>
                    <a:pt x="763043" y="1176286"/>
                    <a:pt x="740011" y="1162678"/>
                    <a:pt x="735293" y="1159946"/>
                  </a:cubicBezTo>
                  <a:cubicBezTo>
                    <a:pt x="657241" y="1114720"/>
                    <a:pt x="564440" y="1045115"/>
                    <a:pt x="482053" y="1011286"/>
                  </a:cubicBezTo>
                  <a:cubicBezTo>
                    <a:pt x="220906" y="904045"/>
                    <a:pt x="58846" y="596768"/>
                    <a:pt x="22728" y="328129"/>
                  </a:cubicBezTo>
                  <a:cubicBezTo>
                    <a:pt x="16960" y="28524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8" name="Google Shape;3058;p28"/>
            <p:cNvSpPr/>
            <p:nvPr/>
          </p:nvSpPr>
          <p:spPr>
            <a:xfrm>
              <a:off x="939056" y="1463087"/>
              <a:ext cx="809016" cy="3124328"/>
            </a:xfrm>
            <a:custGeom>
              <a:rect b="b" l="l" r="r" t="t"/>
              <a:pathLst>
                <a:path extrusionOk="0" h="3124328" w="809016">
                  <a:moveTo>
                    <a:pt x="809016" y="3124329"/>
                  </a:moveTo>
                  <a:cubicBezTo>
                    <a:pt x="782955" y="3102736"/>
                    <a:pt x="617998" y="2702439"/>
                    <a:pt x="604936" y="2661950"/>
                  </a:cubicBezTo>
                  <a:cubicBezTo>
                    <a:pt x="578292" y="2579380"/>
                    <a:pt x="582712" y="2491625"/>
                    <a:pt x="551598" y="2408885"/>
                  </a:cubicBezTo>
                  <a:cubicBezTo>
                    <a:pt x="507921" y="2292737"/>
                    <a:pt x="460503" y="2177159"/>
                    <a:pt x="422334" y="2058866"/>
                  </a:cubicBezTo>
                  <a:cubicBezTo>
                    <a:pt x="383799" y="1939457"/>
                    <a:pt x="384473" y="1799013"/>
                    <a:pt x="364806" y="1670811"/>
                  </a:cubicBezTo>
                  <a:cubicBezTo>
                    <a:pt x="315906" y="1352033"/>
                    <a:pt x="274118" y="1026959"/>
                    <a:pt x="198907" y="713330"/>
                  </a:cubicBezTo>
                  <a:cubicBezTo>
                    <a:pt x="156129" y="534929"/>
                    <a:pt x="107248" y="358338"/>
                    <a:pt x="56934" y="182585"/>
                  </a:cubicBezTo>
                  <a:cubicBezTo>
                    <a:pt x="46077" y="144658"/>
                    <a:pt x="-7553" y="36378"/>
                    <a:pt x="89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9" name="Google Shape;3059;p28"/>
            <p:cNvSpPr/>
            <p:nvPr/>
          </p:nvSpPr>
          <p:spPr>
            <a:xfrm>
              <a:off x="472195" y="2122539"/>
              <a:ext cx="652653" cy="1213690"/>
            </a:xfrm>
            <a:custGeom>
              <a:rect b="b" l="l" r="r" t="t"/>
              <a:pathLst>
                <a:path extrusionOk="0" h="1213690" w="652653">
                  <a:moveTo>
                    <a:pt x="652653" y="0"/>
                  </a:moveTo>
                  <a:cubicBezTo>
                    <a:pt x="652653" y="0"/>
                    <a:pt x="615935" y="112196"/>
                    <a:pt x="587402" y="145484"/>
                  </a:cubicBezTo>
                  <a:cubicBezTo>
                    <a:pt x="523012" y="220609"/>
                    <a:pt x="420933" y="278507"/>
                    <a:pt x="378549" y="371745"/>
                  </a:cubicBezTo>
                  <a:cubicBezTo>
                    <a:pt x="255192" y="643130"/>
                    <a:pt x="219737" y="993950"/>
                    <a:pt x="0" y="12136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0" name="Google Shape;3060;p28"/>
            <p:cNvSpPr/>
            <p:nvPr/>
          </p:nvSpPr>
          <p:spPr>
            <a:xfrm>
              <a:off x="529178" y="3042390"/>
              <a:ext cx="760845" cy="1058261"/>
            </a:xfrm>
            <a:custGeom>
              <a:rect b="b" l="l" r="r" t="t"/>
              <a:pathLst>
                <a:path extrusionOk="0" h="1058261" w="760845">
                  <a:moveTo>
                    <a:pt x="760846" y="0"/>
                  </a:moveTo>
                  <a:cubicBezTo>
                    <a:pt x="760846" y="0"/>
                    <a:pt x="631824" y="98272"/>
                    <a:pt x="612344" y="117752"/>
                  </a:cubicBezTo>
                  <a:cubicBezTo>
                    <a:pt x="536460" y="193636"/>
                    <a:pt x="514904" y="334760"/>
                    <a:pt x="463485" y="427306"/>
                  </a:cubicBezTo>
                  <a:cubicBezTo>
                    <a:pt x="406169" y="530478"/>
                    <a:pt x="319300" y="598669"/>
                    <a:pt x="248657" y="689497"/>
                  </a:cubicBezTo>
                  <a:cubicBezTo>
                    <a:pt x="180988" y="776505"/>
                    <a:pt x="134518" y="874954"/>
                    <a:pt x="69354" y="961841"/>
                  </a:cubicBezTo>
                  <a:cubicBezTo>
                    <a:pt x="53538" y="982923"/>
                    <a:pt x="0" y="1032570"/>
                    <a:pt x="0" y="10582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1" name="Google Shape;3061;p28"/>
            <p:cNvSpPr/>
            <p:nvPr/>
          </p:nvSpPr>
          <p:spPr>
            <a:xfrm>
              <a:off x="1265371" y="2877105"/>
              <a:ext cx="965404" cy="1013029"/>
            </a:xfrm>
            <a:custGeom>
              <a:rect b="b" l="l" r="r" t="t"/>
              <a:pathLst>
                <a:path extrusionOk="0" h="1013029" w="965404">
                  <a:moveTo>
                    <a:pt x="0" y="0"/>
                  </a:moveTo>
                  <a:cubicBezTo>
                    <a:pt x="0" y="0"/>
                    <a:pt x="29304" y="30051"/>
                    <a:pt x="37162" y="37757"/>
                  </a:cubicBezTo>
                  <a:cubicBezTo>
                    <a:pt x="61262" y="61378"/>
                    <a:pt x="96602" y="83383"/>
                    <a:pt x="116258" y="110738"/>
                  </a:cubicBezTo>
                  <a:cubicBezTo>
                    <a:pt x="174260" y="191444"/>
                    <a:pt x="249913" y="269684"/>
                    <a:pt x="319221" y="341877"/>
                  </a:cubicBezTo>
                  <a:cubicBezTo>
                    <a:pt x="409757" y="436171"/>
                    <a:pt x="496486" y="534170"/>
                    <a:pt x="590198" y="625047"/>
                  </a:cubicBezTo>
                  <a:cubicBezTo>
                    <a:pt x="672258" y="704629"/>
                    <a:pt x="766395" y="770962"/>
                    <a:pt x="845710" y="853574"/>
                  </a:cubicBezTo>
                  <a:cubicBezTo>
                    <a:pt x="891361" y="901125"/>
                    <a:pt x="922742" y="968587"/>
                    <a:pt x="965405" y="101302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2" name="Google Shape;3062;p28"/>
            <p:cNvSpPr/>
            <p:nvPr/>
          </p:nvSpPr>
          <p:spPr>
            <a:xfrm>
              <a:off x="1066215" y="1866518"/>
              <a:ext cx="882149" cy="1241056"/>
            </a:xfrm>
            <a:custGeom>
              <a:rect b="b" l="l" r="r" t="t"/>
              <a:pathLst>
                <a:path extrusionOk="0" h="1241056" w="882149">
                  <a:moveTo>
                    <a:pt x="0" y="2239"/>
                  </a:moveTo>
                  <a:cubicBezTo>
                    <a:pt x="54431" y="-24976"/>
                    <a:pt x="256580" y="204024"/>
                    <a:pt x="285332" y="247149"/>
                  </a:cubicBezTo>
                  <a:cubicBezTo>
                    <a:pt x="498745" y="567275"/>
                    <a:pt x="604930" y="963837"/>
                    <a:pt x="882149" y="124105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63" name="Google Shape;3063;p28"/>
          <p:cNvGrpSpPr/>
          <p:nvPr/>
        </p:nvGrpSpPr>
        <p:grpSpPr>
          <a:xfrm>
            <a:off x="10830074" y="3530267"/>
            <a:ext cx="1857010" cy="2678604"/>
            <a:chOff x="6449535" y="1607148"/>
            <a:chExt cx="1467064" cy="2116135"/>
          </a:xfrm>
        </p:grpSpPr>
        <p:sp>
          <p:nvSpPr>
            <p:cNvPr id="3064" name="Google Shape;3064;p28"/>
            <p:cNvSpPr/>
            <p:nvPr/>
          </p:nvSpPr>
          <p:spPr>
            <a:xfrm>
              <a:off x="6654726" y="1607148"/>
              <a:ext cx="491354" cy="679762"/>
            </a:xfrm>
            <a:custGeom>
              <a:rect b="b" l="l" r="r" t="t"/>
              <a:pathLst>
                <a:path extrusionOk="0" h="679762" w="491354">
                  <a:moveTo>
                    <a:pt x="19579" y="447509"/>
                  </a:moveTo>
                  <a:cubicBezTo>
                    <a:pt x="-24444" y="303781"/>
                    <a:pt x="10289" y="193018"/>
                    <a:pt x="78783" y="85631"/>
                  </a:cubicBezTo>
                  <a:cubicBezTo>
                    <a:pt x="102768" y="47978"/>
                    <a:pt x="164583" y="3122"/>
                    <a:pt x="215650" y="226"/>
                  </a:cubicBezTo>
                  <a:cubicBezTo>
                    <a:pt x="380571" y="-9113"/>
                    <a:pt x="526789" y="273274"/>
                    <a:pt x="483737" y="450418"/>
                  </a:cubicBezTo>
                  <a:cubicBezTo>
                    <a:pt x="461027" y="543832"/>
                    <a:pt x="377474" y="652409"/>
                    <a:pt x="277647" y="676437"/>
                  </a:cubicBezTo>
                  <a:cubicBezTo>
                    <a:pt x="177820" y="700465"/>
                    <a:pt x="63664" y="591238"/>
                    <a:pt x="19579" y="44750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5" name="Google Shape;3065;p28"/>
            <p:cNvSpPr/>
            <p:nvPr/>
          </p:nvSpPr>
          <p:spPr>
            <a:xfrm>
              <a:off x="7035794" y="1866410"/>
              <a:ext cx="507096" cy="633984"/>
            </a:xfrm>
            <a:custGeom>
              <a:rect b="b" l="l" r="r" t="t"/>
              <a:pathLst>
                <a:path extrusionOk="0" h="633984" w="507096">
                  <a:moveTo>
                    <a:pt x="107466" y="632957"/>
                  </a:moveTo>
                  <a:cubicBezTo>
                    <a:pt x="8489" y="623241"/>
                    <a:pt x="-100446" y="256129"/>
                    <a:pt x="172257" y="84541"/>
                  </a:cubicBezTo>
                  <a:cubicBezTo>
                    <a:pt x="285563" y="13260"/>
                    <a:pt x="509566" y="-140998"/>
                    <a:pt x="507076" y="305271"/>
                  </a:cubicBezTo>
                  <a:cubicBezTo>
                    <a:pt x="506591" y="392711"/>
                    <a:pt x="490439" y="483769"/>
                    <a:pt x="418969" y="539148"/>
                  </a:cubicBezTo>
                  <a:cubicBezTo>
                    <a:pt x="364502" y="581331"/>
                    <a:pt x="206503" y="642672"/>
                    <a:pt x="107466" y="6329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6" name="Google Shape;3066;p28"/>
            <p:cNvSpPr/>
            <p:nvPr/>
          </p:nvSpPr>
          <p:spPr>
            <a:xfrm>
              <a:off x="7370344" y="2352452"/>
              <a:ext cx="546255" cy="620325"/>
            </a:xfrm>
            <a:custGeom>
              <a:rect b="b" l="l" r="r" t="t"/>
              <a:pathLst>
                <a:path extrusionOk="0" h="620325" w="546255">
                  <a:moveTo>
                    <a:pt x="96321" y="604552"/>
                  </a:moveTo>
                  <a:cubicBezTo>
                    <a:pt x="-191562" y="364238"/>
                    <a:pt x="231427" y="-217817"/>
                    <a:pt x="507286" y="85628"/>
                  </a:cubicBezTo>
                  <a:cubicBezTo>
                    <a:pt x="608206" y="196640"/>
                    <a:pt x="492227" y="456232"/>
                    <a:pt x="395861" y="542925"/>
                  </a:cubicBezTo>
                  <a:cubicBezTo>
                    <a:pt x="319109" y="611966"/>
                    <a:pt x="139858" y="640906"/>
                    <a:pt x="96321" y="6045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7" name="Google Shape;3067;p28"/>
            <p:cNvSpPr/>
            <p:nvPr/>
          </p:nvSpPr>
          <p:spPr>
            <a:xfrm>
              <a:off x="6697051" y="2961165"/>
              <a:ext cx="645749" cy="520552"/>
            </a:xfrm>
            <a:custGeom>
              <a:rect b="b" l="l" r="r" t="t"/>
              <a:pathLst>
                <a:path extrusionOk="0" h="520552" w="645749">
                  <a:moveTo>
                    <a:pt x="630561" y="363017"/>
                  </a:moveTo>
                  <a:cubicBezTo>
                    <a:pt x="681750" y="261666"/>
                    <a:pt x="589391" y="156891"/>
                    <a:pt x="562005" y="131655"/>
                  </a:cubicBezTo>
                  <a:cubicBezTo>
                    <a:pt x="442748" y="21608"/>
                    <a:pt x="124626" y="-63997"/>
                    <a:pt x="36458" y="64083"/>
                  </a:cubicBezTo>
                  <a:cubicBezTo>
                    <a:pt x="-93791" y="253250"/>
                    <a:pt x="155837" y="426210"/>
                    <a:pt x="300355" y="495810"/>
                  </a:cubicBezTo>
                  <a:cubicBezTo>
                    <a:pt x="453678" y="569617"/>
                    <a:pt x="579372" y="464362"/>
                    <a:pt x="630561" y="3630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8" name="Google Shape;3068;p28"/>
            <p:cNvSpPr/>
            <p:nvPr/>
          </p:nvSpPr>
          <p:spPr>
            <a:xfrm>
              <a:off x="6449535" y="2310553"/>
              <a:ext cx="567892" cy="530399"/>
            </a:xfrm>
            <a:custGeom>
              <a:rect b="b" l="l" r="r" t="t"/>
              <a:pathLst>
                <a:path extrusionOk="0" h="530399" w="567892">
                  <a:moveTo>
                    <a:pt x="552364" y="458285"/>
                  </a:moveTo>
                  <a:cubicBezTo>
                    <a:pt x="582118" y="424882"/>
                    <a:pt x="578657" y="204425"/>
                    <a:pt x="455513" y="102825"/>
                  </a:cubicBezTo>
                  <a:cubicBezTo>
                    <a:pt x="309538" y="-17604"/>
                    <a:pt x="90453" y="-38335"/>
                    <a:pt x="28638" y="73163"/>
                  </a:cubicBezTo>
                  <a:cubicBezTo>
                    <a:pt x="-66573" y="244745"/>
                    <a:pt x="94582" y="444495"/>
                    <a:pt x="234364" y="502843"/>
                  </a:cubicBezTo>
                  <a:cubicBezTo>
                    <a:pt x="356476" y="553813"/>
                    <a:pt x="487332" y="531279"/>
                    <a:pt x="552364" y="45828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9" name="Google Shape;3069;p28"/>
            <p:cNvSpPr/>
            <p:nvPr/>
          </p:nvSpPr>
          <p:spPr>
            <a:xfrm>
              <a:off x="6844692" y="1656268"/>
              <a:ext cx="979989" cy="2067015"/>
            </a:xfrm>
            <a:custGeom>
              <a:rect b="b" l="l" r="r" t="t"/>
              <a:pathLst>
                <a:path extrusionOk="0" h="2067015" w="979989">
                  <a:moveTo>
                    <a:pt x="979989" y="2067015"/>
                  </a:moveTo>
                  <a:cubicBezTo>
                    <a:pt x="979989" y="2067015"/>
                    <a:pt x="819866" y="1899271"/>
                    <a:pt x="800009" y="1878899"/>
                  </a:cubicBezTo>
                  <a:cubicBezTo>
                    <a:pt x="703522" y="1779953"/>
                    <a:pt x="631264" y="1655825"/>
                    <a:pt x="565745" y="1534952"/>
                  </a:cubicBezTo>
                  <a:cubicBezTo>
                    <a:pt x="322675" y="1086357"/>
                    <a:pt x="-88777" y="543163"/>
                    <a:pt x="1706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0" name="Google Shape;3070;p28"/>
            <p:cNvSpPr/>
            <p:nvPr/>
          </p:nvSpPr>
          <p:spPr>
            <a:xfrm>
              <a:off x="7115753" y="1928344"/>
              <a:ext cx="286425" cy="748366"/>
            </a:xfrm>
            <a:custGeom>
              <a:rect b="b" l="l" r="r" t="t"/>
              <a:pathLst>
                <a:path extrusionOk="0" h="748366" w="286425">
                  <a:moveTo>
                    <a:pt x="0" y="748367"/>
                  </a:moveTo>
                  <a:cubicBezTo>
                    <a:pt x="0" y="748367"/>
                    <a:pt x="3340" y="668858"/>
                    <a:pt x="8137" y="644903"/>
                  </a:cubicBezTo>
                  <a:cubicBezTo>
                    <a:pt x="19856" y="586385"/>
                    <a:pt x="31697" y="526604"/>
                    <a:pt x="45602" y="470965"/>
                  </a:cubicBezTo>
                  <a:cubicBezTo>
                    <a:pt x="90658" y="290815"/>
                    <a:pt x="242888" y="174357"/>
                    <a:pt x="2864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1" name="Google Shape;3071;p28"/>
            <p:cNvSpPr/>
            <p:nvPr/>
          </p:nvSpPr>
          <p:spPr>
            <a:xfrm>
              <a:off x="7433632" y="2565213"/>
              <a:ext cx="220116" cy="668371"/>
            </a:xfrm>
            <a:custGeom>
              <a:rect b="b" l="l" r="r" t="t"/>
              <a:pathLst>
                <a:path extrusionOk="0" h="668371" w="220116">
                  <a:moveTo>
                    <a:pt x="0" y="668372"/>
                  </a:moveTo>
                  <a:cubicBezTo>
                    <a:pt x="0" y="668372"/>
                    <a:pt x="8198" y="513288"/>
                    <a:pt x="11355" y="484348"/>
                  </a:cubicBezTo>
                  <a:cubicBezTo>
                    <a:pt x="30058" y="316446"/>
                    <a:pt x="98309" y="121820"/>
                    <a:pt x="22011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2" name="Google Shape;3072;p28"/>
            <p:cNvSpPr/>
            <p:nvPr/>
          </p:nvSpPr>
          <p:spPr>
            <a:xfrm>
              <a:off x="6639390" y="2414429"/>
              <a:ext cx="591855" cy="465232"/>
            </a:xfrm>
            <a:custGeom>
              <a:rect b="b" l="l" r="r" t="t"/>
              <a:pathLst>
                <a:path extrusionOk="0" h="465232" w="591855">
                  <a:moveTo>
                    <a:pt x="0" y="0"/>
                  </a:moveTo>
                  <a:cubicBezTo>
                    <a:pt x="0" y="0"/>
                    <a:pt x="126848" y="153572"/>
                    <a:pt x="170992" y="191037"/>
                  </a:cubicBezTo>
                  <a:cubicBezTo>
                    <a:pt x="243919" y="253010"/>
                    <a:pt x="310289" y="329762"/>
                    <a:pt x="396757" y="374211"/>
                  </a:cubicBezTo>
                  <a:cubicBezTo>
                    <a:pt x="466344" y="410018"/>
                    <a:pt x="526215" y="422230"/>
                    <a:pt x="591856" y="46523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3" name="Google Shape;3073;p28"/>
            <p:cNvSpPr/>
            <p:nvPr/>
          </p:nvSpPr>
          <p:spPr>
            <a:xfrm>
              <a:off x="6749965" y="3068913"/>
              <a:ext cx="758537" cy="290997"/>
            </a:xfrm>
            <a:custGeom>
              <a:rect b="b" l="l" r="r" t="t"/>
              <a:pathLst>
                <a:path extrusionOk="0" h="290997" w="758537">
                  <a:moveTo>
                    <a:pt x="758538" y="290997"/>
                  </a:moveTo>
                  <a:cubicBezTo>
                    <a:pt x="758538" y="290997"/>
                    <a:pt x="698605" y="271330"/>
                    <a:pt x="684700" y="268409"/>
                  </a:cubicBezTo>
                  <a:cubicBezTo>
                    <a:pt x="601511" y="250945"/>
                    <a:pt x="511339" y="268221"/>
                    <a:pt x="429061" y="246500"/>
                  </a:cubicBezTo>
                  <a:cubicBezTo>
                    <a:pt x="332695" y="221064"/>
                    <a:pt x="282539" y="125494"/>
                    <a:pt x="201476" y="78950"/>
                  </a:cubicBezTo>
                  <a:cubicBezTo>
                    <a:pt x="136928" y="41923"/>
                    <a:pt x="65701" y="3075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74" name="Google Shape;3074;p28"/>
          <p:cNvGrpSpPr/>
          <p:nvPr/>
        </p:nvGrpSpPr>
        <p:grpSpPr>
          <a:xfrm rot="10149855">
            <a:off x="-1005998" y="408717"/>
            <a:ext cx="2656024" cy="2450069"/>
            <a:chOff x="203524" y="1797547"/>
            <a:chExt cx="2655943" cy="2449995"/>
          </a:xfrm>
        </p:grpSpPr>
        <p:sp>
          <p:nvSpPr>
            <p:cNvPr id="3075" name="Google Shape;3075;p28"/>
            <p:cNvSpPr/>
            <p:nvPr/>
          </p:nvSpPr>
          <p:spPr>
            <a:xfrm>
              <a:off x="673029" y="2944610"/>
              <a:ext cx="467820" cy="206391"/>
            </a:xfrm>
            <a:custGeom>
              <a:rect b="b" l="l" r="r" t="t"/>
              <a:pathLst>
                <a:path extrusionOk="0" h="131669" w="298450">
                  <a:moveTo>
                    <a:pt x="0" y="131669"/>
                  </a:moveTo>
                  <a:cubicBezTo>
                    <a:pt x="92240" y="86006"/>
                    <a:pt x="222184" y="75660"/>
                    <a:pt x="29845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6" name="Google Shape;3076;p28"/>
            <p:cNvSpPr/>
            <p:nvPr/>
          </p:nvSpPr>
          <p:spPr>
            <a:xfrm>
              <a:off x="1264848" y="3183614"/>
              <a:ext cx="52206" cy="126877"/>
            </a:xfrm>
            <a:custGeom>
              <a:rect b="b" l="l" r="r" t="t"/>
              <a:pathLst>
                <a:path extrusionOk="0" h="80942" w="33305">
                  <a:moveTo>
                    <a:pt x="0" y="0"/>
                  </a:moveTo>
                  <a:cubicBezTo>
                    <a:pt x="5841" y="27975"/>
                    <a:pt x="27349" y="52427"/>
                    <a:pt x="33306" y="8094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77" name="Google Shape;3077;p28"/>
            <p:cNvGrpSpPr/>
            <p:nvPr/>
          </p:nvGrpSpPr>
          <p:grpSpPr>
            <a:xfrm>
              <a:off x="203524" y="1797547"/>
              <a:ext cx="2655943" cy="2449995"/>
              <a:chOff x="129271" y="1149701"/>
              <a:chExt cx="1694814" cy="1563394"/>
            </a:xfrm>
          </p:grpSpPr>
          <p:sp>
            <p:nvSpPr>
              <p:cNvPr id="3078" name="Google Shape;3078;p28"/>
              <p:cNvSpPr/>
              <p:nvPr/>
            </p:nvSpPr>
            <p:spPr>
              <a:xfrm>
                <a:off x="404670" y="1149701"/>
                <a:ext cx="1419415" cy="1109145"/>
              </a:xfrm>
              <a:custGeom>
                <a:rect b="b" l="l" r="r" t="t"/>
                <a:pathLst>
                  <a:path extrusionOk="0" h="1109145" w="1419415">
                    <a:moveTo>
                      <a:pt x="1419415" y="0"/>
                    </a:moveTo>
                    <a:cubicBezTo>
                      <a:pt x="1230546" y="62956"/>
                      <a:pt x="1063008" y="194170"/>
                      <a:pt x="899891" y="302917"/>
                    </a:cubicBezTo>
                    <a:cubicBezTo>
                      <a:pt x="562800" y="527643"/>
                      <a:pt x="217043" y="762673"/>
                      <a:pt x="0" y="110914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9" name="Google Shape;3079;p28"/>
              <p:cNvSpPr/>
              <p:nvPr/>
            </p:nvSpPr>
            <p:spPr>
              <a:xfrm>
                <a:off x="1347459" y="1197089"/>
                <a:ext cx="376780" cy="756436"/>
              </a:xfrm>
              <a:custGeom>
                <a:rect b="b" l="l" r="r" t="t"/>
                <a:pathLst>
                  <a:path extrusionOk="0" h="756436" w="376780">
                    <a:moveTo>
                      <a:pt x="7871" y="756437"/>
                    </a:moveTo>
                    <a:cubicBezTo>
                      <a:pt x="-17067" y="706560"/>
                      <a:pt x="24114" y="596702"/>
                      <a:pt x="36641" y="546600"/>
                    </a:cubicBezTo>
                    <a:cubicBezTo>
                      <a:pt x="79177" y="376457"/>
                      <a:pt x="184608" y="217718"/>
                      <a:pt x="297247" y="86304"/>
                    </a:cubicBezTo>
                    <a:cubicBezTo>
                      <a:pt x="319332" y="60534"/>
                      <a:pt x="345891" y="15448"/>
                      <a:pt x="37678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0" name="Google Shape;3080;p28"/>
              <p:cNvSpPr/>
              <p:nvPr/>
            </p:nvSpPr>
            <p:spPr>
              <a:xfrm>
                <a:off x="1148876" y="1679378"/>
                <a:ext cx="252141" cy="155690"/>
              </a:xfrm>
              <a:custGeom>
                <a:rect b="b" l="l" r="r" t="t"/>
                <a:pathLst>
                  <a:path extrusionOk="0" h="155690" w="252141">
                    <a:moveTo>
                      <a:pt x="0" y="155691"/>
                    </a:moveTo>
                    <a:cubicBezTo>
                      <a:pt x="23675" y="146218"/>
                      <a:pt x="242292" y="19704"/>
                      <a:pt x="25214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1" name="Google Shape;3081;p28"/>
              <p:cNvSpPr/>
              <p:nvPr/>
            </p:nvSpPr>
            <p:spPr>
              <a:xfrm>
                <a:off x="1094724" y="1545693"/>
                <a:ext cx="77839" cy="267376"/>
              </a:xfrm>
              <a:custGeom>
                <a:rect b="b" l="l" r="r" t="t"/>
                <a:pathLst>
                  <a:path extrusionOk="0" h="267376" w="77839">
                    <a:moveTo>
                      <a:pt x="77839" y="0"/>
                    </a:moveTo>
                    <a:cubicBezTo>
                      <a:pt x="42894" y="87373"/>
                      <a:pt x="0" y="171388"/>
                      <a:pt x="0" y="26737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2" name="Google Shape;3082;p28"/>
              <p:cNvSpPr/>
              <p:nvPr/>
            </p:nvSpPr>
            <p:spPr>
              <a:xfrm>
                <a:off x="583471" y="1611370"/>
                <a:ext cx="416891" cy="50781"/>
              </a:xfrm>
              <a:custGeom>
                <a:rect b="b" l="l" r="r" t="t"/>
                <a:pathLst>
                  <a:path extrusionOk="0" h="50781" w="416891">
                    <a:moveTo>
                      <a:pt x="416891" y="50782"/>
                    </a:moveTo>
                    <a:cubicBezTo>
                      <a:pt x="416916" y="44096"/>
                      <a:pt x="295527" y="43210"/>
                      <a:pt x="279241" y="40568"/>
                    </a:cubicBezTo>
                    <a:cubicBezTo>
                      <a:pt x="192615" y="26536"/>
                      <a:pt x="86297" y="346"/>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3" name="Google Shape;3083;p28"/>
              <p:cNvSpPr/>
              <p:nvPr/>
            </p:nvSpPr>
            <p:spPr>
              <a:xfrm>
                <a:off x="736762" y="1790912"/>
                <a:ext cx="105024" cy="367166"/>
              </a:xfrm>
              <a:custGeom>
                <a:rect b="b" l="l" r="r" t="t"/>
                <a:pathLst>
                  <a:path extrusionOk="0" h="367166" w="105024">
                    <a:moveTo>
                      <a:pt x="105025" y="0"/>
                    </a:moveTo>
                    <a:cubicBezTo>
                      <a:pt x="71840" y="125913"/>
                      <a:pt x="94635" y="259568"/>
                      <a:pt x="0" y="3671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4" name="Google Shape;3084;p28"/>
              <p:cNvSpPr/>
              <p:nvPr/>
            </p:nvSpPr>
            <p:spPr>
              <a:xfrm>
                <a:off x="313974" y="2262594"/>
                <a:ext cx="85707" cy="38953"/>
              </a:xfrm>
              <a:custGeom>
                <a:rect b="b" l="l" r="r" t="t"/>
                <a:pathLst>
                  <a:path extrusionOk="0" h="38953" w="85707">
                    <a:moveTo>
                      <a:pt x="85707" y="0"/>
                    </a:moveTo>
                    <a:cubicBezTo>
                      <a:pt x="58843" y="1597"/>
                      <a:pt x="29978" y="37174"/>
                      <a:pt x="0" y="389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5" name="Google Shape;3085;p28"/>
              <p:cNvSpPr/>
              <p:nvPr/>
            </p:nvSpPr>
            <p:spPr>
              <a:xfrm>
                <a:off x="403963" y="2264300"/>
                <a:ext cx="12021" cy="88471"/>
              </a:xfrm>
              <a:custGeom>
                <a:rect b="b" l="l" r="r" t="t"/>
                <a:pathLst>
                  <a:path extrusionOk="0" h="88471" w="12021">
                    <a:moveTo>
                      <a:pt x="2071" y="0"/>
                    </a:moveTo>
                    <a:cubicBezTo>
                      <a:pt x="-4713" y="25260"/>
                      <a:pt x="6910" y="63424"/>
                      <a:pt x="12021" y="8847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86" name="Google Shape;3086;p28"/>
              <p:cNvGrpSpPr/>
              <p:nvPr/>
            </p:nvGrpSpPr>
            <p:grpSpPr>
              <a:xfrm>
                <a:off x="279674" y="2510816"/>
                <a:ext cx="202699" cy="202279"/>
                <a:chOff x="279674" y="2510816"/>
                <a:chExt cx="202699" cy="202279"/>
              </a:xfrm>
            </p:grpSpPr>
            <p:sp>
              <p:nvSpPr>
                <p:cNvPr id="3087" name="Google Shape;3087;p28"/>
                <p:cNvSpPr/>
                <p:nvPr/>
              </p:nvSpPr>
              <p:spPr>
                <a:xfrm>
                  <a:off x="279674" y="2510816"/>
                  <a:ext cx="202699" cy="202279"/>
                </a:xfrm>
                <a:custGeom>
                  <a:rect b="b" l="l" r="r" t="t"/>
                  <a:pathLst>
                    <a:path extrusionOk="0" h="202279"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7"/>
                        <a:pt x="90663" y="201836"/>
                      </a:cubicBezTo>
                      <a:cubicBezTo>
                        <a:pt x="37764" y="194719"/>
                        <a:pt x="59356" y="143433"/>
                        <a:pt x="59356" y="143433"/>
                      </a:cubicBezTo>
                      <a:cubicBezTo>
                        <a:pt x="59356" y="143433"/>
                        <a:pt x="-9549" y="142595"/>
                        <a:pt x="1123" y="91188"/>
                      </a:cubicBezTo>
                      <a:cubicBezTo>
                        <a:pt x="7921" y="58447"/>
                        <a:pt x="49035" y="60220"/>
                        <a:pt x="49035" y="60220"/>
                      </a:cubicBezTo>
                      <a:cubicBezTo>
                        <a:pt x="49035" y="60220"/>
                        <a:pt x="27294" y="17764"/>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8" name="Google Shape;3088;p28"/>
                <p:cNvSpPr/>
                <p:nvPr/>
              </p:nvSpPr>
              <p:spPr>
                <a:xfrm>
                  <a:off x="350071" y="2577066"/>
                  <a:ext cx="73106" cy="69781"/>
                </a:xfrm>
                <a:custGeom>
                  <a:rect b="b" l="l" r="r" t="t"/>
                  <a:pathLst>
                    <a:path extrusionOk="0" h="69781" w="73106">
                      <a:moveTo>
                        <a:pt x="0" y="34891"/>
                      </a:moveTo>
                      <a:cubicBezTo>
                        <a:pt x="0" y="15618"/>
                        <a:pt x="16366" y="0"/>
                        <a:pt x="36553" y="0"/>
                      </a:cubicBezTo>
                      <a:cubicBezTo>
                        <a:pt x="56742" y="0"/>
                        <a:pt x="73107" y="15618"/>
                        <a:pt x="73107" y="34891"/>
                      </a:cubicBezTo>
                      <a:cubicBezTo>
                        <a:pt x="73107" y="54158"/>
                        <a:pt x="56742"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89" name="Google Shape;3089;p28"/>
              <p:cNvGrpSpPr/>
              <p:nvPr/>
            </p:nvGrpSpPr>
            <p:grpSpPr>
              <a:xfrm>
                <a:off x="302613" y="1912214"/>
                <a:ext cx="202699" cy="202278"/>
                <a:chOff x="302613" y="1912214"/>
                <a:chExt cx="202699" cy="202278"/>
              </a:xfrm>
            </p:grpSpPr>
            <p:sp>
              <p:nvSpPr>
                <p:cNvPr id="3090" name="Google Shape;3090;p28"/>
                <p:cNvSpPr/>
                <p:nvPr/>
              </p:nvSpPr>
              <p:spPr>
                <a:xfrm>
                  <a:off x="302613" y="1912214"/>
                  <a:ext cx="202699" cy="202278"/>
                </a:xfrm>
                <a:custGeom>
                  <a:rect b="b" l="l" r="r" t="t"/>
                  <a:pathLst>
                    <a:path extrusionOk="0" h="202278" w="202699">
                      <a:moveTo>
                        <a:pt x="118512" y="30934"/>
                      </a:moveTo>
                      <a:cubicBezTo>
                        <a:pt x="118512" y="30934"/>
                        <a:pt x="156575" y="5971"/>
                        <a:pt x="181054" y="30533"/>
                      </a:cubicBezTo>
                      <a:cubicBezTo>
                        <a:pt x="211320" y="60894"/>
                        <a:pt x="180565" y="90575"/>
                        <a:pt x="180565" y="90575"/>
                      </a:cubicBezTo>
                      <a:cubicBezTo>
                        <a:pt x="180565" y="90575"/>
                        <a:pt x="216153" y="111154"/>
                        <a:pt x="197077" y="151327"/>
                      </a:cubicBezTo>
                      <a:cubicBezTo>
                        <a:pt x="180690" y="185842"/>
                        <a:pt x="131404" y="160326"/>
                        <a:pt x="131404" y="160326"/>
                      </a:cubicBezTo>
                      <a:cubicBezTo>
                        <a:pt x="131404" y="160326"/>
                        <a:pt x="131305" y="207301"/>
                        <a:pt x="90663" y="201836"/>
                      </a:cubicBezTo>
                      <a:cubicBezTo>
                        <a:pt x="37764" y="194719"/>
                        <a:pt x="59356" y="143433"/>
                        <a:pt x="59356" y="143433"/>
                      </a:cubicBezTo>
                      <a:cubicBezTo>
                        <a:pt x="59356" y="143433"/>
                        <a:pt x="-9549" y="142595"/>
                        <a:pt x="1123" y="91188"/>
                      </a:cubicBezTo>
                      <a:cubicBezTo>
                        <a:pt x="7921" y="58441"/>
                        <a:pt x="49035" y="60220"/>
                        <a:pt x="49035" y="60220"/>
                      </a:cubicBezTo>
                      <a:cubicBezTo>
                        <a:pt x="49035" y="60220"/>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1" name="Google Shape;3091;p28"/>
                <p:cNvSpPr/>
                <p:nvPr/>
              </p:nvSpPr>
              <p:spPr>
                <a:xfrm>
                  <a:off x="373010" y="1978464"/>
                  <a:ext cx="73106" cy="69781"/>
                </a:xfrm>
                <a:custGeom>
                  <a:rect b="b" l="l" r="r" t="t"/>
                  <a:pathLst>
                    <a:path extrusionOk="0" h="69781" w="73106">
                      <a:moveTo>
                        <a:pt x="0" y="34891"/>
                      </a:moveTo>
                      <a:cubicBezTo>
                        <a:pt x="0" y="15618"/>
                        <a:pt x="16366" y="0"/>
                        <a:pt x="36553" y="0"/>
                      </a:cubicBezTo>
                      <a:cubicBezTo>
                        <a:pt x="56741" y="0"/>
                        <a:pt x="73107" y="15618"/>
                        <a:pt x="73107" y="34891"/>
                      </a:cubicBezTo>
                      <a:cubicBezTo>
                        <a:pt x="73107" y="54158"/>
                        <a:pt x="56741" y="69782"/>
                        <a:pt x="36553" y="69782"/>
                      </a:cubicBezTo>
                      <a:cubicBezTo>
                        <a:pt x="16366"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92" name="Google Shape;3092;p28"/>
              <p:cNvGrpSpPr/>
              <p:nvPr/>
            </p:nvGrpSpPr>
            <p:grpSpPr>
              <a:xfrm>
                <a:off x="476752" y="1506009"/>
                <a:ext cx="202698" cy="202278"/>
                <a:chOff x="476752" y="1506009"/>
                <a:chExt cx="202698" cy="202278"/>
              </a:xfrm>
            </p:grpSpPr>
            <p:sp>
              <p:nvSpPr>
                <p:cNvPr id="3093" name="Google Shape;3093;p28"/>
                <p:cNvSpPr/>
                <p:nvPr/>
              </p:nvSpPr>
              <p:spPr>
                <a:xfrm>
                  <a:off x="476752" y="1506009"/>
                  <a:ext cx="202698" cy="202278"/>
                </a:xfrm>
                <a:custGeom>
                  <a:rect b="b" l="l" r="r" t="t"/>
                  <a:pathLst>
                    <a:path extrusionOk="0" h="202278" w="202698">
                      <a:moveTo>
                        <a:pt x="118512" y="30934"/>
                      </a:moveTo>
                      <a:cubicBezTo>
                        <a:pt x="118512" y="30934"/>
                        <a:pt x="156576" y="5977"/>
                        <a:pt x="181053" y="30533"/>
                      </a:cubicBezTo>
                      <a:cubicBezTo>
                        <a:pt x="211317" y="60900"/>
                        <a:pt x="180562" y="90581"/>
                        <a:pt x="180562" y="90581"/>
                      </a:cubicBezTo>
                      <a:cubicBezTo>
                        <a:pt x="180562" y="90581"/>
                        <a:pt x="216151" y="111160"/>
                        <a:pt x="197078" y="151333"/>
                      </a:cubicBezTo>
                      <a:cubicBezTo>
                        <a:pt x="180689" y="185841"/>
                        <a:pt x="131401" y="160332"/>
                        <a:pt x="131401" y="160332"/>
                      </a:cubicBezTo>
                      <a:cubicBezTo>
                        <a:pt x="131401"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4" name="Google Shape;3094;p28"/>
                <p:cNvSpPr/>
                <p:nvPr/>
              </p:nvSpPr>
              <p:spPr>
                <a:xfrm>
                  <a:off x="547149" y="1572259"/>
                  <a:ext cx="73106" cy="69781"/>
                </a:xfrm>
                <a:custGeom>
                  <a:rect b="b" l="l" r="r" t="t"/>
                  <a:pathLst>
                    <a:path extrusionOk="0" h="69781" w="73106">
                      <a:moveTo>
                        <a:pt x="0" y="34891"/>
                      </a:moveTo>
                      <a:cubicBezTo>
                        <a:pt x="0" y="15624"/>
                        <a:pt x="16366" y="0"/>
                        <a:pt x="36553" y="0"/>
                      </a:cubicBezTo>
                      <a:cubicBezTo>
                        <a:pt x="56742" y="0"/>
                        <a:pt x="73106" y="15624"/>
                        <a:pt x="73106" y="34891"/>
                      </a:cubicBezTo>
                      <a:cubicBezTo>
                        <a:pt x="73106"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95" name="Google Shape;3095;p28"/>
              <p:cNvGrpSpPr/>
              <p:nvPr/>
            </p:nvGrpSpPr>
            <p:grpSpPr>
              <a:xfrm>
                <a:off x="586578" y="2074669"/>
                <a:ext cx="202699" cy="202279"/>
                <a:chOff x="586578" y="2074669"/>
                <a:chExt cx="202699" cy="202279"/>
              </a:xfrm>
            </p:grpSpPr>
            <p:sp>
              <p:nvSpPr>
                <p:cNvPr id="3096" name="Google Shape;3096;p28"/>
                <p:cNvSpPr/>
                <p:nvPr/>
              </p:nvSpPr>
              <p:spPr>
                <a:xfrm>
                  <a:off x="586578" y="2074669"/>
                  <a:ext cx="202699" cy="202279"/>
                </a:xfrm>
                <a:custGeom>
                  <a:rect b="b" l="l" r="r" t="t"/>
                  <a:pathLst>
                    <a:path extrusionOk="0" h="202279" w="202699">
                      <a:moveTo>
                        <a:pt x="118512" y="30934"/>
                      </a:moveTo>
                      <a:cubicBezTo>
                        <a:pt x="118512" y="30934"/>
                        <a:pt x="156572" y="5977"/>
                        <a:pt x="181055" y="30533"/>
                      </a:cubicBezTo>
                      <a:cubicBezTo>
                        <a:pt x="211319" y="60894"/>
                        <a:pt x="180563" y="90581"/>
                        <a:pt x="180563" y="90581"/>
                      </a:cubicBezTo>
                      <a:cubicBezTo>
                        <a:pt x="180563" y="90581"/>
                        <a:pt x="216152" y="111160"/>
                        <a:pt x="197080" y="151333"/>
                      </a:cubicBezTo>
                      <a:cubicBezTo>
                        <a:pt x="180691" y="185842"/>
                        <a:pt x="131403" y="160332"/>
                        <a:pt x="131403" y="160332"/>
                      </a:cubicBezTo>
                      <a:cubicBezTo>
                        <a:pt x="131403" y="160332"/>
                        <a:pt x="131306" y="207307"/>
                        <a:pt x="90665" y="201836"/>
                      </a:cubicBezTo>
                      <a:cubicBezTo>
                        <a:pt x="37764" y="194719"/>
                        <a:pt x="59356" y="143440"/>
                        <a:pt x="59356" y="143440"/>
                      </a:cubicBezTo>
                      <a:cubicBezTo>
                        <a:pt x="59356" y="143440"/>
                        <a:pt x="-9549" y="142602"/>
                        <a:pt x="1123" y="91188"/>
                      </a:cubicBezTo>
                      <a:cubicBezTo>
                        <a:pt x="7920" y="58447"/>
                        <a:pt x="49034" y="60226"/>
                        <a:pt x="49034" y="60226"/>
                      </a:cubicBezTo>
                      <a:cubicBezTo>
                        <a:pt x="49034" y="60226"/>
                        <a:pt x="27295" y="17763"/>
                        <a:pt x="65386" y="3324"/>
                      </a:cubicBezTo>
                      <a:cubicBezTo>
                        <a:pt x="105973"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7" name="Google Shape;3097;p28"/>
                <p:cNvSpPr/>
                <p:nvPr/>
              </p:nvSpPr>
              <p:spPr>
                <a:xfrm>
                  <a:off x="656974" y="2140919"/>
                  <a:ext cx="73109" cy="69781"/>
                </a:xfrm>
                <a:custGeom>
                  <a:rect b="b" l="l" r="r" t="t"/>
                  <a:pathLst>
                    <a:path extrusionOk="0" h="69781" w="73109">
                      <a:moveTo>
                        <a:pt x="0" y="34891"/>
                      </a:moveTo>
                      <a:cubicBezTo>
                        <a:pt x="0" y="15624"/>
                        <a:pt x="16365" y="0"/>
                        <a:pt x="36555" y="0"/>
                      </a:cubicBezTo>
                      <a:cubicBezTo>
                        <a:pt x="56745" y="0"/>
                        <a:pt x="73109" y="15624"/>
                        <a:pt x="73109" y="34891"/>
                      </a:cubicBezTo>
                      <a:cubicBezTo>
                        <a:pt x="73109" y="54158"/>
                        <a:pt x="56745" y="69782"/>
                        <a:pt x="36555" y="69782"/>
                      </a:cubicBezTo>
                      <a:cubicBezTo>
                        <a:pt x="16365"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98" name="Google Shape;3098;p28"/>
              <p:cNvGrpSpPr/>
              <p:nvPr/>
            </p:nvGrpSpPr>
            <p:grpSpPr>
              <a:xfrm>
                <a:off x="795668" y="2062021"/>
                <a:ext cx="202696" cy="202279"/>
                <a:chOff x="795668" y="2062021"/>
                <a:chExt cx="202696" cy="202279"/>
              </a:xfrm>
            </p:grpSpPr>
            <p:sp>
              <p:nvSpPr>
                <p:cNvPr id="3099" name="Google Shape;3099;p28"/>
                <p:cNvSpPr/>
                <p:nvPr/>
              </p:nvSpPr>
              <p:spPr>
                <a:xfrm>
                  <a:off x="795668" y="2062021"/>
                  <a:ext cx="202696" cy="202279"/>
                </a:xfrm>
                <a:custGeom>
                  <a:rect b="b" l="l" r="r" t="t"/>
                  <a:pathLst>
                    <a:path extrusionOk="0" h="202279" w="202696">
                      <a:moveTo>
                        <a:pt x="118511" y="30934"/>
                      </a:moveTo>
                      <a:cubicBezTo>
                        <a:pt x="118511" y="30934"/>
                        <a:pt x="156572" y="5971"/>
                        <a:pt x="181049" y="30533"/>
                      </a:cubicBezTo>
                      <a:cubicBezTo>
                        <a:pt x="211318" y="60894"/>
                        <a:pt x="180563" y="90575"/>
                        <a:pt x="180563" y="90575"/>
                      </a:cubicBezTo>
                      <a:cubicBezTo>
                        <a:pt x="180563" y="90575"/>
                        <a:pt x="216152" y="111154"/>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0"/>
                        <a:pt x="49033" y="60220"/>
                      </a:cubicBezTo>
                      <a:cubicBezTo>
                        <a:pt x="49033" y="60220"/>
                        <a:pt x="27289" y="17764"/>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0" name="Google Shape;3100;p28"/>
                <p:cNvSpPr/>
                <p:nvPr/>
              </p:nvSpPr>
              <p:spPr>
                <a:xfrm>
                  <a:off x="866063" y="2128271"/>
                  <a:ext cx="73109" cy="69781"/>
                </a:xfrm>
                <a:custGeom>
                  <a:rect b="b" l="l" r="r" t="t"/>
                  <a:pathLst>
                    <a:path extrusionOk="0" h="69781" w="73109">
                      <a:moveTo>
                        <a:pt x="0" y="34891"/>
                      </a:moveTo>
                      <a:cubicBezTo>
                        <a:pt x="0" y="15618"/>
                        <a:pt x="16364" y="0"/>
                        <a:pt x="36555" y="0"/>
                      </a:cubicBezTo>
                      <a:cubicBezTo>
                        <a:pt x="56738" y="0"/>
                        <a:pt x="73109" y="15618"/>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01" name="Google Shape;3101;p28"/>
              <p:cNvGrpSpPr/>
              <p:nvPr/>
            </p:nvGrpSpPr>
            <p:grpSpPr>
              <a:xfrm>
                <a:off x="1016374" y="1751246"/>
                <a:ext cx="202696" cy="202279"/>
                <a:chOff x="1016374" y="1751246"/>
                <a:chExt cx="202696" cy="202279"/>
              </a:xfrm>
            </p:grpSpPr>
            <p:sp>
              <p:nvSpPr>
                <p:cNvPr id="3102" name="Google Shape;3102;p28"/>
                <p:cNvSpPr/>
                <p:nvPr/>
              </p:nvSpPr>
              <p:spPr>
                <a:xfrm>
                  <a:off x="1016374" y="1751246"/>
                  <a:ext cx="202696" cy="202279"/>
                </a:xfrm>
                <a:custGeom>
                  <a:rect b="b" l="l" r="r" t="t"/>
                  <a:pathLst>
                    <a:path extrusionOk="0" h="202279" w="202696">
                      <a:moveTo>
                        <a:pt x="118511" y="30934"/>
                      </a:moveTo>
                      <a:cubicBezTo>
                        <a:pt x="118511" y="30934"/>
                        <a:pt x="156572" y="5977"/>
                        <a:pt x="181049" y="30533"/>
                      </a:cubicBezTo>
                      <a:cubicBezTo>
                        <a:pt x="211318" y="60894"/>
                        <a:pt x="180563" y="90575"/>
                        <a:pt x="180563" y="90575"/>
                      </a:cubicBezTo>
                      <a:cubicBezTo>
                        <a:pt x="180563" y="90575"/>
                        <a:pt x="216152" y="111160"/>
                        <a:pt x="197073" y="151327"/>
                      </a:cubicBezTo>
                      <a:cubicBezTo>
                        <a:pt x="180690" y="185842"/>
                        <a:pt x="131402" y="160326"/>
                        <a:pt x="131402" y="160326"/>
                      </a:cubicBezTo>
                      <a:cubicBezTo>
                        <a:pt x="131402" y="160326"/>
                        <a:pt x="131299" y="207307"/>
                        <a:pt x="90658" y="201836"/>
                      </a:cubicBezTo>
                      <a:cubicBezTo>
                        <a:pt x="37763" y="194719"/>
                        <a:pt x="59356" y="143433"/>
                        <a:pt x="59356" y="143433"/>
                      </a:cubicBezTo>
                      <a:cubicBezTo>
                        <a:pt x="59356" y="143433"/>
                        <a:pt x="-9551" y="142595"/>
                        <a:pt x="1124" y="91188"/>
                      </a:cubicBezTo>
                      <a:cubicBezTo>
                        <a:pt x="7918" y="58447"/>
                        <a:pt x="49033" y="60226"/>
                        <a:pt x="49033" y="60226"/>
                      </a:cubicBezTo>
                      <a:cubicBezTo>
                        <a:pt x="49033" y="60226"/>
                        <a:pt x="27289" y="17763"/>
                        <a:pt x="65385" y="3324"/>
                      </a:cubicBezTo>
                      <a:cubicBezTo>
                        <a:pt x="105966" y="-12057"/>
                        <a:pt x="118511" y="30934"/>
                        <a:pt x="118511"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3" name="Google Shape;3103;p28"/>
                <p:cNvSpPr/>
                <p:nvPr/>
              </p:nvSpPr>
              <p:spPr>
                <a:xfrm>
                  <a:off x="1086769" y="1817496"/>
                  <a:ext cx="73109" cy="69781"/>
                </a:xfrm>
                <a:custGeom>
                  <a:rect b="b" l="l" r="r" t="t"/>
                  <a:pathLst>
                    <a:path extrusionOk="0" h="69781" w="73109">
                      <a:moveTo>
                        <a:pt x="0" y="34891"/>
                      </a:moveTo>
                      <a:cubicBezTo>
                        <a:pt x="0" y="15624"/>
                        <a:pt x="16364" y="0"/>
                        <a:pt x="36555" y="0"/>
                      </a:cubicBezTo>
                      <a:cubicBezTo>
                        <a:pt x="56738" y="0"/>
                        <a:pt x="73109" y="15624"/>
                        <a:pt x="73109" y="34891"/>
                      </a:cubicBezTo>
                      <a:cubicBezTo>
                        <a:pt x="73109" y="54158"/>
                        <a:pt x="56738" y="69782"/>
                        <a:pt x="36555" y="69782"/>
                      </a:cubicBezTo>
                      <a:cubicBezTo>
                        <a:pt x="16364" y="69782"/>
                        <a:pt x="0" y="54158"/>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04" name="Google Shape;3104;p28"/>
              <p:cNvGrpSpPr/>
              <p:nvPr/>
            </p:nvGrpSpPr>
            <p:grpSpPr>
              <a:xfrm>
                <a:off x="129271" y="2207395"/>
                <a:ext cx="202698" cy="202279"/>
                <a:chOff x="129271" y="2207395"/>
                <a:chExt cx="202698" cy="202279"/>
              </a:xfrm>
            </p:grpSpPr>
            <p:sp>
              <p:nvSpPr>
                <p:cNvPr id="3105" name="Google Shape;3105;p28"/>
                <p:cNvSpPr/>
                <p:nvPr/>
              </p:nvSpPr>
              <p:spPr>
                <a:xfrm>
                  <a:off x="129271" y="2207395"/>
                  <a:ext cx="202698" cy="202279"/>
                </a:xfrm>
                <a:custGeom>
                  <a:rect b="b" l="l" r="r" t="t"/>
                  <a:pathLst>
                    <a:path extrusionOk="0" h="202279" w="202698">
                      <a:moveTo>
                        <a:pt x="118512" y="30934"/>
                      </a:moveTo>
                      <a:cubicBezTo>
                        <a:pt x="118512" y="30934"/>
                        <a:pt x="156574" y="5977"/>
                        <a:pt x="181053" y="30533"/>
                      </a:cubicBezTo>
                      <a:cubicBezTo>
                        <a:pt x="211320" y="60894"/>
                        <a:pt x="180564" y="90581"/>
                        <a:pt x="180564" y="90581"/>
                      </a:cubicBezTo>
                      <a:cubicBezTo>
                        <a:pt x="180564" y="90581"/>
                        <a:pt x="216153" y="111160"/>
                        <a:pt x="197077" y="151333"/>
                      </a:cubicBezTo>
                      <a:cubicBezTo>
                        <a:pt x="180690" y="185842"/>
                        <a:pt x="131404" y="160332"/>
                        <a:pt x="131404" y="160332"/>
                      </a:cubicBezTo>
                      <a:cubicBezTo>
                        <a:pt x="131404" y="160332"/>
                        <a:pt x="131304" y="207307"/>
                        <a:pt x="90663" y="201836"/>
                      </a:cubicBezTo>
                      <a:cubicBezTo>
                        <a:pt x="37764" y="194719"/>
                        <a:pt x="59355" y="143440"/>
                        <a:pt x="59355" y="143440"/>
                      </a:cubicBezTo>
                      <a:cubicBezTo>
                        <a:pt x="59355" y="143440"/>
                        <a:pt x="-9549" y="142602"/>
                        <a:pt x="1123" y="91194"/>
                      </a:cubicBezTo>
                      <a:cubicBezTo>
                        <a:pt x="7920" y="58447"/>
                        <a:pt x="49034" y="60226"/>
                        <a:pt x="49034" y="60226"/>
                      </a:cubicBezTo>
                      <a:cubicBezTo>
                        <a:pt x="49034" y="60226"/>
                        <a:pt x="27293" y="17763"/>
                        <a:pt x="65387" y="3324"/>
                      </a:cubicBezTo>
                      <a:cubicBezTo>
                        <a:pt x="105971" y="-12057"/>
                        <a:pt x="118512" y="30934"/>
                        <a:pt x="118512" y="3093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6" name="Google Shape;3106;p28"/>
                <p:cNvSpPr/>
                <p:nvPr/>
              </p:nvSpPr>
              <p:spPr>
                <a:xfrm>
                  <a:off x="199668" y="2273645"/>
                  <a:ext cx="73106" cy="69781"/>
                </a:xfrm>
                <a:custGeom>
                  <a:rect b="b" l="l" r="r" t="t"/>
                  <a:pathLst>
                    <a:path extrusionOk="0" h="69781" w="73106">
                      <a:moveTo>
                        <a:pt x="0" y="34891"/>
                      </a:moveTo>
                      <a:cubicBezTo>
                        <a:pt x="0" y="15624"/>
                        <a:pt x="16366" y="0"/>
                        <a:pt x="36553" y="0"/>
                      </a:cubicBezTo>
                      <a:cubicBezTo>
                        <a:pt x="56742" y="0"/>
                        <a:pt x="73107" y="15624"/>
                        <a:pt x="73107" y="34891"/>
                      </a:cubicBezTo>
                      <a:cubicBezTo>
                        <a:pt x="73107" y="54164"/>
                        <a:pt x="56742" y="69782"/>
                        <a:pt x="36553" y="69782"/>
                      </a:cubicBezTo>
                      <a:cubicBezTo>
                        <a:pt x="16366"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07" name="Google Shape;3107;p28"/>
              <p:cNvGrpSpPr/>
              <p:nvPr/>
            </p:nvGrpSpPr>
            <p:grpSpPr>
              <a:xfrm>
                <a:off x="372024" y="2308537"/>
                <a:ext cx="202698" cy="202280"/>
                <a:chOff x="372024" y="2308537"/>
                <a:chExt cx="202698" cy="202280"/>
              </a:xfrm>
            </p:grpSpPr>
            <p:sp>
              <p:nvSpPr>
                <p:cNvPr id="3108" name="Google Shape;3108;p28"/>
                <p:cNvSpPr/>
                <p:nvPr/>
              </p:nvSpPr>
              <p:spPr>
                <a:xfrm>
                  <a:off x="372024" y="2308537"/>
                  <a:ext cx="202698" cy="202280"/>
                </a:xfrm>
                <a:custGeom>
                  <a:rect b="b" l="l" r="r" t="t"/>
                  <a:pathLst>
                    <a:path extrusionOk="0" h="202280" w="202698">
                      <a:moveTo>
                        <a:pt x="118512" y="30930"/>
                      </a:moveTo>
                      <a:cubicBezTo>
                        <a:pt x="118512" y="30930"/>
                        <a:pt x="156575" y="5973"/>
                        <a:pt x="181054" y="30529"/>
                      </a:cubicBezTo>
                      <a:cubicBezTo>
                        <a:pt x="211320" y="60896"/>
                        <a:pt x="180564" y="90577"/>
                        <a:pt x="180564" y="90577"/>
                      </a:cubicBezTo>
                      <a:cubicBezTo>
                        <a:pt x="180564" y="90577"/>
                        <a:pt x="216153" y="111156"/>
                        <a:pt x="197077" y="151330"/>
                      </a:cubicBezTo>
                      <a:cubicBezTo>
                        <a:pt x="180690" y="185838"/>
                        <a:pt x="131404" y="160329"/>
                        <a:pt x="131404" y="160329"/>
                      </a:cubicBezTo>
                      <a:cubicBezTo>
                        <a:pt x="131404" y="160329"/>
                        <a:pt x="131304" y="207303"/>
                        <a:pt x="90663" y="201838"/>
                      </a:cubicBezTo>
                      <a:cubicBezTo>
                        <a:pt x="37764" y="194721"/>
                        <a:pt x="59355" y="143436"/>
                        <a:pt x="59355" y="143436"/>
                      </a:cubicBezTo>
                      <a:cubicBezTo>
                        <a:pt x="59355" y="143436"/>
                        <a:pt x="-9549" y="142598"/>
                        <a:pt x="1123" y="91191"/>
                      </a:cubicBezTo>
                      <a:cubicBezTo>
                        <a:pt x="7921" y="58443"/>
                        <a:pt x="49035" y="60223"/>
                        <a:pt x="49035" y="60223"/>
                      </a:cubicBezTo>
                      <a:cubicBezTo>
                        <a:pt x="49035" y="60223"/>
                        <a:pt x="27294" y="17766"/>
                        <a:pt x="65387" y="3326"/>
                      </a:cubicBezTo>
                      <a:cubicBezTo>
                        <a:pt x="105971" y="-12061"/>
                        <a:pt x="118512" y="30930"/>
                        <a:pt x="118512" y="309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9" name="Google Shape;3109;p28"/>
                <p:cNvSpPr/>
                <p:nvPr/>
              </p:nvSpPr>
              <p:spPr>
                <a:xfrm>
                  <a:off x="442421" y="2374784"/>
                  <a:ext cx="73106" cy="69781"/>
                </a:xfrm>
                <a:custGeom>
                  <a:rect b="b" l="l" r="r" t="t"/>
                  <a:pathLst>
                    <a:path extrusionOk="0" h="69781" w="73106">
                      <a:moveTo>
                        <a:pt x="0" y="34891"/>
                      </a:moveTo>
                      <a:cubicBezTo>
                        <a:pt x="0" y="15624"/>
                        <a:pt x="16365" y="0"/>
                        <a:pt x="36553" y="0"/>
                      </a:cubicBezTo>
                      <a:cubicBezTo>
                        <a:pt x="56741" y="0"/>
                        <a:pt x="73107" y="15624"/>
                        <a:pt x="73107" y="34891"/>
                      </a:cubicBezTo>
                      <a:cubicBezTo>
                        <a:pt x="73107" y="54164"/>
                        <a:pt x="56741" y="69782"/>
                        <a:pt x="36553" y="69782"/>
                      </a:cubicBezTo>
                      <a:cubicBezTo>
                        <a:pt x="16365" y="69782"/>
                        <a:pt x="0" y="54164"/>
                        <a:pt x="0" y="348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10" name="Google Shape;3110;p28"/>
              <p:cNvGrpSpPr/>
              <p:nvPr/>
            </p:nvGrpSpPr>
            <p:grpSpPr>
              <a:xfrm>
                <a:off x="1246109" y="1881687"/>
                <a:ext cx="202699" cy="202280"/>
                <a:chOff x="1246109" y="1881687"/>
                <a:chExt cx="202699" cy="202280"/>
              </a:xfrm>
            </p:grpSpPr>
            <p:sp>
              <p:nvSpPr>
                <p:cNvPr id="3111" name="Google Shape;3111;p28"/>
                <p:cNvSpPr/>
                <p:nvPr/>
              </p:nvSpPr>
              <p:spPr>
                <a:xfrm>
                  <a:off x="1246109" y="1881687"/>
                  <a:ext cx="202699" cy="202280"/>
                </a:xfrm>
                <a:custGeom>
                  <a:rect b="b" l="l" r="r" t="t"/>
                  <a:pathLst>
                    <a:path extrusionOk="0" h="202280" w="202699">
                      <a:moveTo>
                        <a:pt x="118511" y="30936"/>
                      </a:moveTo>
                      <a:cubicBezTo>
                        <a:pt x="118511" y="30936"/>
                        <a:pt x="156572" y="5973"/>
                        <a:pt x="181055" y="30529"/>
                      </a:cubicBezTo>
                      <a:cubicBezTo>
                        <a:pt x="211318" y="60896"/>
                        <a:pt x="180563" y="90577"/>
                        <a:pt x="180563" y="90577"/>
                      </a:cubicBezTo>
                      <a:cubicBezTo>
                        <a:pt x="180563" y="90577"/>
                        <a:pt x="216152" y="111156"/>
                        <a:pt x="197079" y="151329"/>
                      </a:cubicBezTo>
                      <a:cubicBezTo>
                        <a:pt x="180690" y="185838"/>
                        <a:pt x="131402" y="160328"/>
                        <a:pt x="131402" y="160328"/>
                      </a:cubicBezTo>
                      <a:cubicBezTo>
                        <a:pt x="131402" y="160328"/>
                        <a:pt x="131305" y="207303"/>
                        <a:pt x="90664" y="201838"/>
                      </a:cubicBezTo>
                      <a:cubicBezTo>
                        <a:pt x="37763" y="194721"/>
                        <a:pt x="59356" y="143435"/>
                        <a:pt x="59356" y="143435"/>
                      </a:cubicBezTo>
                      <a:cubicBezTo>
                        <a:pt x="59356" y="143435"/>
                        <a:pt x="-9551" y="142597"/>
                        <a:pt x="1124" y="91190"/>
                      </a:cubicBezTo>
                      <a:cubicBezTo>
                        <a:pt x="7918" y="58443"/>
                        <a:pt x="49033" y="60222"/>
                        <a:pt x="49033" y="60222"/>
                      </a:cubicBezTo>
                      <a:cubicBezTo>
                        <a:pt x="49033" y="60222"/>
                        <a:pt x="27295" y="17766"/>
                        <a:pt x="65385" y="3326"/>
                      </a:cubicBezTo>
                      <a:cubicBezTo>
                        <a:pt x="105972" y="-12061"/>
                        <a:pt x="118511" y="30936"/>
                        <a:pt x="118511" y="309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2" name="Google Shape;3112;p28"/>
                <p:cNvSpPr/>
                <p:nvPr/>
              </p:nvSpPr>
              <p:spPr>
                <a:xfrm>
                  <a:off x="1316504" y="1947939"/>
                  <a:ext cx="73109" cy="69775"/>
                </a:xfrm>
                <a:custGeom>
                  <a:rect b="b" l="l" r="r" t="t"/>
                  <a:pathLst>
                    <a:path extrusionOk="0" h="69775" w="73109">
                      <a:moveTo>
                        <a:pt x="0" y="34885"/>
                      </a:moveTo>
                      <a:cubicBezTo>
                        <a:pt x="0" y="15618"/>
                        <a:pt x="16364" y="0"/>
                        <a:pt x="36555" y="0"/>
                      </a:cubicBezTo>
                      <a:cubicBezTo>
                        <a:pt x="56745" y="0"/>
                        <a:pt x="73109" y="15618"/>
                        <a:pt x="73109" y="34885"/>
                      </a:cubicBezTo>
                      <a:cubicBezTo>
                        <a:pt x="73109" y="54158"/>
                        <a:pt x="56745" y="69775"/>
                        <a:pt x="36555" y="69775"/>
                      </a:cubicBezTo>
                      <a:cubicBezTo>
                        <a:pt x="16364" y="69775"/>
                        <a:pt x="0" y="54158"/>
                        <a:pt x="0" y="34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113" name="Google Shape;3113;p28"/>
          <p:cNvGrpSpPr/>
          <p:nvPr/>
        </p:nvGrpSpPr>
        <p:grpSpPr>
          <a:xfrm rot="-9258279">
            <a:off x="9709223" y="5551149"/>
            <a:ext cx="3550506" cy="2031064"/>
            <a:chOff x="4283625" y="2964793"/>
            <a:chExt cx="3433206" cy="1963962"/>
          </a:xfrm>
        </p:grpSpPr>
        <p:sp>
          <p:nvSpPr>
            <p:cNvPr id="3114" name="Google Shape;3114;p28"/>
            <p:cNvSpPr/>
            <p:nvPr/>
          </p:nvSpPr>
          <p:spPr>
            <a:xfrm>
              <a:off x="5165639" y="4257731"/>
              <a:ext cx="1111034" cy="671024"/>
            </a:xfrm>
            <a:custGeom>
              <a:rect b="b" l="l" r="r" t="t"/>
              <a:pathLst>
                <a:path extrusionOk="0" h="671024" w="1111034">
                  <a:moveTo>
                    <a:pt x="2527" y="33897"/>
                  </a:moveTo>
                  <a:cubicBezTo>
                    <a:pt x="65684" y="-27778"/>
                    <a:pt x="205096" y="8235"/>
                    <a:pt x="283451" y="36089"/>
                  </a:cubicBezTo>
                  <a:cubicBezTo>
                    <a:pt x="484859" y="107668"/>
                    <a:pt x="688181" y="235226"/>
                    <a:pt x="856307" y="366586"/>
                  </a:cubicBezTo>
                  <a:cubicBezTo>
                    <a:pt x="930776" y="424769"/>
                    <a:pt x="974314" y="495140"/>
                    <a:pt x="1034793" y="565917"/>
                  </a:cubicBezTo>
                  <a:cubicBezTo>
                    <a:pt x="1054285" y="588797"/>
                    <a:pt x="1070012" y="614586"/>
                    <a:pt x="1086953" y="639366"/>
                  </a:cubicBezTo>
                  <a:cubicBezTo>
                    <a:pt x="1093997" y="649623"/>
                    <a:pt x="1117800" y="678271"/>
                    <a:pt x="1109177" y="669315"/>
                  </a:cubicBezTo>
                  <a:cubicBezTo>
                    <a:pt x="1005586" y="561540"/>
                    <a:pt x="826074" y="604646"/>
                    <a:pt x="695006" y="588718"/>
                  </a:cubicBezTo>
                  <a:cubicBezTo>
                    <a:pt x="143857" y="521730"/>
                    <a:pt x="-23237" y="59047"/>
                    <a:pt x="2527" y="338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5" name="Google Shape;3115;p28"/>
            <p:cNvSpPr/>
            <p:nvPr/>
          </p:nvSpPr>
          <p:spPr>
            <a:xfrm>
              <a:off x="6071033" y="4169365"/>
              <a:ext cx="959720" cy="676638"/>
            </a:xfrm>
            <a:custGeom>
              <a:rect b="b" l="l" r="r" t="t"/>
              <a:pathLst>
                <a:path extrusionOk="0" h="676638" w="959720">
                  <a:moveTo>
                    <a:pt x="0" y="45747"/>
                  </a:moveTo>
                  <a:cubicBezTo>
                    <a:pt x="-67" y="45789"/>
                    <a:pt x="69709" y="12508"/>
                    <a:pt x="98855" y="7261"/>
                  </a:cubicBezTo>
                  <a:cubicBezTo>
                    <a:pt x="178461" y="-7081"/>
                    <a:pt x="253696" y="-930"/>
                    <a:pt x="328384" y="32473"/>
                  </a:cubicBezTo>
                  <a:cubicBezTo>
                    <a:pt x="545647" y="129719"/>
                    <a:pt x="723744" y="301726"/>
                    <a:pt x="845613" y="504027"/>
                  </a:cubicBezTo>
                  <a:cubicBezTo>
                    <a:pt x="856543" y="522140"/>
                    <a:pt x="960984" y="671243"/>
                    <a:pt x="959709" y="676507"/>
                  </a:cubicBezTo>
                  <a:cubicBezTo>
                    <a:pt x="959285" y="678250"/>
                    <a:pt x="906517" y="661995"/>
                    <a:pt x="902691" y="661455"/>
                  </a:cubicBezTo>
                  <a:cubicBezTo>
                    <a:pt x="857515" y="655079"/>
                    <a:pt x="814220" y="640997"/>
                    <a:pt x="769468" y="635648"/>
                  </a:cubicBezTo>
                  <a:cubicBezTo>
                    <a:pt x="563742" y="611086"/>
                    <a:pt x="359838" y="526397"/>
                    <a:pt x="216049" y="379098"/>
                  </a:cubicBezTo>
                  <a:cubicBezTo>
                    <a:pt x="152534" y="314004"/>
                    <a:pt x="94241" y="223352"/>
                    <a:pt x="52342" y="143521"/>
                  </a:cubicBezTo>
                  <a:cubicBezTo>
                    <a:pt x="40501" y="120915"/>
                    <a:pt x="13905" y="36778"/>
                    <a:pt x="0" y="457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6" name="Google Shape;3116;p28"/>
            <p:cNvSpPr/>
            <p:nvPr/>
          </p:nvSpPr>
          <p:spPr>
            <a:xfrm>
              <a:off x="6332979" y="3387578"/>
              <a:ext cx="1383852" cy="719625"/>
            </a:xfrm>
            <a:custGeom>
              <a:rect b="b" l="l" r="r" t="t"/>
              <a:pathLst>
                <a:path extrusionOk="0" h="719625" w="1383852">
                  <a:moveTo>
                    <a:pt x="3834" y="569885"/>
                  </a:moveTo>
                  <a:cubicBezTo>
                    <a:pt x="-28409" y="531976"/>
                    <a:pt x="152360" y="402322"/>
                    <a:pt x="185696" y="379528"/>
                  </a:cubicBezTo>
                  <a:cubicBezTo>
                    <a:pt x="405935" y="229089"/>
                    <a:pt x="699828" y="205905"/>
                    <a:pt x="942473" y="102745"/>
                  </a:cubicBezTo>
                  <a:cubicBezTo>
                    <a:pt x="1034285" y="63725"/>
                    <a:pt x="1133382" y="53324"/>
                    <a:pt x="1229687" y="31579"/>
                  </a:cubicBezTo>
                  <a:cubicBezTo>
                    <a:pt x="1264481" y="23715"/>
                    <a:pt x="1299882" y="21457"/>
                    <a:pt x="1335040" y="15245"/>
                  </a:cubicBezTo>
                  <a:cubicBezTo>
                    <a:pt x="1351131" y="12385"/>
                    <a:pt x="1389325" y="-9949"/>
                    <a:pt x="1383192" y="5256"/>
                  </a:cubicBezTo>
                  <a:cubicBezTo>
                    <a:pt x="1377606" y="19040"/>
                    <a:pt x="1326600" y="50591"/>
                    <a:pt x="1314273" y="61503"/>
                  </a:cubicBezTo>
                  <a:cubicBezTo>
                    <a:pt x="1253551" y="115114"/>
                    <a:pt x="1202181" y="195637"/>
                    <a:pt x="1147227" y="256784"/>
                  </a:cubicBezTo>
                  <a:cubicBezTo>
                    <a:pt x="975627" y="447663"/>
                    <a:pt x="828255" y="681904"/>
                    <a:pt x="547659" y="716777"/>
                  </a:cubicBezTo>
                  <a:cubicBezTo>
                    <a:pt x="459673" y="727713"/>
                    <a:pt x="365129" y="704638"/>
                    <a:pt x="278904" y="690290"/>
                  </a:cubicBezTo>
                  <a:cubicBezTo>
                    <a:pt x="198569" y="676937"/>
                    <a:pt x="51561" y="625979"/>
                    <a:pt x="3834" y="56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7" name="Google Shape;3117;p28"/>
            <p:cNvSpPr/>
            <p:nvPr/>
          </p:nvSpPr>
          <p:spPr>
            <a:xfrm>
              <a:off x="5917650" y="2964793"/>
              <a:ext cx="928444" cy="896137"/>
            </a:xfrm>
            <a:custGeom>
              <a:rect b="b" l="l" r="r" t="t"/>
              <a:pathLst>
                <a:path extrusionOk="0" h="896137" w="928444">
                  <a:moveTo>
                    <a:pt x="16310" y="875998"/>
                  </a:moveTo>
                  <a:cubicBezTo>
                    <a:pt x="6370" y="819351"/>
                    <a:pt x="-6400" y="764810"/>
                    <a:pt x="3680" y="703002"/>
                  </a:cubicBezTo>
                  <a:cubicBezTo>
                    <a:pt x="42044" y="467722"/>
                    <a:pt x="423536" y="222698"/>
                    <a:pt x="626832" y="140286"/>
                  </a:cubicBezTo>
                  <a:cubicBezTo>
                    <a:pt x="703766" y="109081"/>
                    <a:pt x="780884" y="74354"/>
                    <a:pt x="855875" y="38692"/>
                  </a:cubicBezTo>
                  <a:cubicBezTo>
                    <a:pt x="862372" y="35595"/>
                    <a:pt x="922244" y="-5550"/>
                    <a:pt x="928195" y="632"/>
                  </a:cubicBezTo>
                  <a:cubicBezTo>
                    <a:pt x="930624" y="3200"/>
                    <a:pt x="914533" y="23548"/>
                    <a:pt x="912832" y="27477"/>
                  </a:cubicBezTo>
                  <a:cubicBezTo>
                    <a:pt x="887208" y="88053"/>
                    <a:pt x="848224" y="140152"/>
                    <a:pt x="830372" y="205999"/>
                  </a:cubicBezTo>
                  <a:cubicBezTo>
                    <a:pt x="808572" y="286334"/>
                    <a:pt x="752041" y="350323"/>
                    <a:pt x="707714" y="418283"/>
                  </a:cubicBezTo>
                  <a:cubicBezTo>
                    <a:pt x="595743" y="589828"/>
                    <a:pt x="494701" y="714424"/>
                    <a:pt x="326805" y="835236"/>
                  </a:cubicBezTo>
                  <a:cubicBezTo>
                    <a:pt x="285575" y="864910"/>
                    <a:pt x="25540" y="928602"/>
                    <a:pt x="16310" y="8759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8" name="Google Shape;3118;p28"/>
            <p:cNvSpPr/>
            <p:nvPr/>
          </p:nvSpPr>
          <p:spPr>
            <a:xfrm>
              <a:off x="4892828" y="3234324"/>
              <a:ext cx="1185303" cy="744361"/>
            </a:xfrm>
            <a:custGeom>
              <a:rect b="b" l="l" r="r" t="t"/>
              <a:pathLst>
                <a:path extrusionOk="0" h="744361" w="1185303">
                  <a:moveTo>
                    <a:pt x="0" y="744361"/>
                  </a:moveTo>
                  <a:cubicBezTo>
                    <a:pt x="0" y="744361"/>
                    <a:pt x="146461" y="496792"/>
                    <a:pt x="254935" y="388598"/>
                  </a:cubicBezTo>
                  <a:cubicBezTo>
                    <a:pt x="459519" y="184554"/>
                    <a:pt x="685016" y="203433"/>
                    <a:pt x="946751" y="106478"/>
                  </a:cubicBezTo>
                  <a:cubicBezTo>
                    <a:pt x="1021968" y="78619"/>
                    <a:pt x="1094876" y="46376"/>
                    <a:pt x="1165854" y="9505"/>
                  </a:cubicBezTo>
                  <a:cubicBezTo>
                    <a:pt x="1168417" y="8175"/>
                    <a:pt x="1179784" y="-1315"/>
                    <a:pt x="1182577" y="154"/>
                  </a:cubicBezTo>
                  <a:cubicBezTo>
                    <a:pt x="1191139" y="4678"/>
                    <a:pt x="1177057" y="27436"/>
                    <a:pt x="1174228" y="32100"/>
                  </a:cubicBezTo>
                  <a:cubicBezTo>
                    <a:pt x="1127472" y="109241"/>
                    <a:pt x="1056051" y="200652"/>
                    <a:pt x="1020601" y="282359"/>
                  </a:cubicBezTo>
                  <a:cubicBezTo>
                    <a:pt x="908229" y="541338"/>
                    <a:pt x="597813" y="697308"/>
                    <a:pt x="328512" y="728112"/>
                  </a:cubicBezTo>
                  <a:cubicBezTo>
                    <a:pt x="285527" y="733031"/>
                    <a:pt x="0" y="744361"/>
                    <a:pt x="0" y="7443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9" name="Google Shape;3119;p28"/>
            <p:cNvSpPr/>
            <p:nvPr/>
          </p:nvSpPr>
          <p:spPr>
            <a:xfrm>
              <a:off x="4283625" y="3573684"/>
              <a:ext cx="3160809" cy="768625"/>
            </a:xfrm>
            <a:custGeom>
              <a:rect b="b" l="l" r="r" t="t"/>
              <a:pathLst>
                <a:path extrusionOk="0" h="768625" w="3160809">
                  <a:moveTo>
                    <a:pt x="321" y="754304"/>
                  </a:moveTo>
                  <a:cubicBezTo>
                    <a:pt x="-1111" y="759957"/>
                    <a:pt x="2386" y="765744"/>
                    <a:pt x="8033" y="767177"/>
                  </a:cubicBezTo>
                  <a:cubicBezTo>
                    <a:pt x="27009" y="771980"/>
                    <a:pt x="57989" y="764699"/>
                    <a:pt x="106360" y="747479"/>
                  </a:cubicBezTo>
                  <a:cubicBezTo>
                    <a:pt x="112329" y="745353"/>
                    <a:pt x="118602" y="743015"/>
                    <a:pt x="125475" y="740453"/>
                  </a:cubicBezTo>
                  <a:cubicBezTo>
                    <a:pt x="133169" y="737587"/>
                    <a:pt x="161040" y="727155"/>
                    <a:pt x="166967" y="724951"/>
                  </a:cubicBezTo>
                  <a:cubicBezTo>
                    <a:pt x="180999" y="719735"/>
                    <a:pt x="190344" y="716480"/>
                    <a:pt x="196963" y="714725"/>
                  </a:cubicBezTo>
                  <a:cubicBezTo>
                    <a:pt x="411269" y="657926"/>
                    <a:pt x="571447" y="617971"/>
                    <a:pt x="729840" y="583275"/>
                  </a:cubicBezTo>
                  <a:cubicBezTo>
                    <a:pt x="907519" y="544358"/>
                    <a:pt x="1089211" y="515248"/>
                    <a:pt x="1347740" y="481025"/>
                  </a:cubicBezTo>
                  <a:cubicBezTo>
                    <a:pt x="1394994" y="474771"/>
                    <a:pt x="1642174" y="442861"/>
                    <a:pt x="1689671" y="436534"/>
                  </a:cubicBezTo>
                  <a:cubicBezTo>
                    <a:pt x="1726049" y="431682"/>
                    <a:pt x="1756228" y="428932"/>
                    <a:pt x="1823720" y="423807"/>
                  </a:cubicBezTo>
                  <a:cubicBezTo>
                    <a:pt x="1829003" y="423406"/>
                    <a:pt x="1831311" y="423279"/>
                    <a:pt x="1834165" y="423060"/>
                  </a:cubicBezTo>
                  <a:cubicBezTo>
                    <a:pt x="1955365" y="413818"/>
                    <a:pt x="2015419" y="405881"/>
                    <a:pt x="2080331" y="386353"/>
                  </a:cubicBezTo>
                  <a:cubicBezTo>
                    <a:pt x="2151437" y="364937"/>
                    <a:pt x="2209608" y="344668"/>
                    <a:pt x="2332509" y="300043"/>
                  </a:cubicBezTo>
                  <a:cubicBezTo>
                    <a:pt x="2356494" y="291348"/>
                    <a:pt x="2415151" y="270351"/>
                    <a:pt x="2433489" y="263884"/>
                  </a:cubicBezTo>
                  <a:cubicBezTo>
                    <a:pt x="2467373" y="251891"/>
                    <a:pt x="2499069" y="245861"/>
                    <a:pt x="2556209" y="238787"/>
                  </a:cubicBezTo>
                  <a:cubicBezTo>
                    <a:pt x="2559123" y="238423"/>
                    <a:pt x="2561309" y="238156"/>
                    <a:pt x="2566835" y="237482"/>
                  </a:cubicBezTo>
                  <a:cubicBezTo>
                    <a:pt x="2627010" y="230104"/>
                    <a:pt x="2653971" y="225513"/>
                    <a:pt x="2687003" y="215561"/>
                  </a:cubicBezTo>
                  <a:cubicBezTo>
                    <a:pt x="2709592" y="208760"/>
                    <a:pt x="2825935" y="164057"/>
                    <a:pt x="2928009" y="122760"/>
                  </a:cubicBezTo>
                  <a:cubicBezTo>
                    <a:pt x="3062569" y="68298"/>
                    <a:pt x="3146547" y="30912"/>
                    <a:pt x="3158206" y="17413"/>
                  </a:cubicBezTo>
                  <a:cubicBezTo>
                    <a:pt x="3162030" y="12999"/>
                    <a:pt x="3161606" y="6398"/>
                    <a:pt x="3157173" y="2591"/>
                  </a:cubicBezTo>
                  <a:cubicBezTo>
                    <a:pt x="3152740" y="-1216"/>
                    <a:pt x="3145940" y="-791"/>
                    <a:pt x="3142175" y="3623"/>
                  </a:cubicBezTo>
                  <a:cubicBezTo>
                    <a:pt x="3126144" y="22198"/>
                    <a:pt x="2749243" y="174774"/>
                    <a:pt x="2680992" y="195322"/>
                  </a:cubicBezTo>
                  <a:cubicBezTo>
                    <a:pt x="2649417" y="204819"/>
                    <a:pt x="2623184" y="209325"/>
                    <a:pt x="2564224" y="216551"/>
                  </a:cubicBezTo>
                  <a:cubicBezTo>
                    <a:pt x="2558698" y="217225"/>
                    <a:pt x="2556512" y="217492"/>
                    <a:pt x="2553537" y="217856"/>
                  </a:cubicBezTo>
                  <a:cubicBezTo>
                    <a:pt x="2495001" y="225113"/>
                    <a:pt x="2462029" y="231173"/>
                    <a:pt x="2426264" y="243815"/>
                  </a:cubicBezTo>
                  <a:cubicBezTo>
                    <a:pt x="2407926" y="250300"/>
                    <a:pt x="2349268" y="271656"/>
                    <a:pt x="2325344" y="280351"/>
                  </a:cubicBezTo>
                  <a:cubicBezTo>
                    <a:pt x="2202746" y="324848"/>
                    <a:pt x="2144879" y="344850"/>
                    <a:pt x="2074259" y="366115"/>
                  </a:cubicBezTo>
                  <a:cubicBezTo>
                    <a:pt x="2011291" y="385060"/>
                    <a:pt x="1952208" y="392832"/>
                    <a:pt x="1832525" y="401959"/>
                  </a:cubicBezTo>
                  <a:cubicBezTo>
                    <a:pt x="1829611" y="402177"/>
                    <a:pt x="1827303" y="402305"/>
                    <a:pt x="1822081" y="402706"/>
                  </a:cubicBezTo>
                  <a:cubicBezTo>
                    <a:pt x="1754157" y="407861"/>
                    <a:pt x="1723760" y="410679"/>
                    <a:pt x="1686859" y="415597"/>
                  </a:cubicBezTo>
                  <a:cubicBezTo>
                    <a:pt x="1639405" y="421924"/>
                    <a:pt x="1392219" y="453834"/>
                    <a:pt x="1344923" y="460094"/>
                  </a:cubicBezTo>
                  <a:cubicBezTo>
                    <a:pt x="1085859" y="494390"/>
                    <a:pt x="903875" y="523628"/>
                    <a:pt x="725505" y="562696"/>
                  </a:cubicBezTo>
                  <a:cubicBezTo>
                    <a:pt x="566753" y="597465"/>
                    <a:pt x="406059" y="637438"/>
                    <a:pt x="191486" y="694310"/>
                  </a:cubicBezTo>
                  <a:cubicBezTo>
                    <a:pt x="184011" y="696290"/>
                    <a:pt x="174229" y="699624"/>
                    <a:pt x="159577" y="705064"/>
                  </a:cubicBezTo>
                  <a:cubicBezTo>
                    <a:pt x="153559" y="707305"/>
                    <a:pt x="125694" y="717925"/>
                    <a:pt x="118085" y="720761"/>
                  </a:cubicBezTo>
                  <a:cubicBezTo>
                    <a:pt x="111297" y="723287"/>
                    <a:pt x="105219" y="725516"/>
                    <a:pt x="99347" y="727604"/>
                  </a:cubicBezTo>
                  <a:cubicBezTo>
                    <a:pt x="55603" y="743180"/>
                    <a:pt x="26298" y="749907"/>
                    <a:pt x="13188" y="746592"/>
                  </a:cubicBezTo>
                  <a:cubicBezTo>
                    <a:pt x="7535" y="745159"/>
                    <a:pt x="1748" y="748656"/>
                    <a:pt x="321" y="7543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0" name="Google Shape;3120;p28"/>
            <p:cNvSpPr/>
            <p:nvPr/>
          </p:nvSpPr>
          <p:spPr>
            <a:xfrm>
              <a:off x="4946656" y="4148124"/>
              <a:ext cx="1221655" cy="697643"/>
            </a:xfrm>
            <a:custGeom>
              <a:rect b="b" l="l" r="r" t="t"/>
              <a:pathLst>
                <a:path extrusionOk="0" h="697643" w="1221655">
                  <a:moveTo>
                    <a:pt x="604" y="7152"/>
                  </a:moveTo>
                  <a:cubicBezTo>
                    <a:pt x="-1315" y="12654"/>
                    <a:pt x="1484" y="18641"/>
                    <a:pt x="6985" y="20560"/>
                  </a:cubicBezTo>
                  <a:cubicBezTo>
                    <a:pt x="7258" y="20657"/>
                    <a:pt x="24479" y="27002"/>
                    <a:pt x="30721" y="29383"/>
                  </a:cubicBezTo>
                  <a:cubicBezTo>
                    <a:pt x="48555" y="36165"/>
                    <a:pt x="66481" y="43379"/>
                    <a:pt x="83064" y="50720"/>
                  </a:cubicBezTo>
                  <a:cubicBezTo>
                    <a:pt x="99313" y="57922"/>
                    <a:pt x="113510" y="64808"/>
                    <a:pt x="124980" y="71287"/>
                  </a:cubicBezTo>
                  <a:cubicBezTo>
                    <a:pt x="134987" y="76940"/>
                    <a:pt x="142614" y="82046"/>
                    <a:pt x="147647" y="86540"/>
                  </a:cubicBezTo>
                  <a:cubicBezTo>
                    <a:pt x="167886" y="104593"/>
                    <a:pt x="185726" y="124212"/>
                    <a:pt x="215298" y="159048"/>
                  </a:cubicBezTo>
                  <a:cubicBezTo>
                    <a:pt x="217957" y="162175"/>
                    <a:pt x="227205" y="172953"/>
                    <a:pt x="227357" y="173141"/>
                  </a:cubicBezTo>
                  <a:cubicBezTo>
                    <a:pt x="288553" y="245340"/>
                    <a:pt x="322933" y="277832"/>
                    <a:pt x="372294" y="301453"/>
                  </a:cubicBezTo>
                  <a:cubicBezTo>
                    <a:pt x="445828" y="336647"/>
                    <a:pt x="512932" y="361744"/>
                    <a:pt x="652022" y="408700"/>
                  </a:cubicBezTo>
                  <a:cubicBezTo>
                    <a:pt x="653018" y="409040"/>
                    <a:pt x="693464" y="422720"/>
                    <a:pt x="700848" y="425228"/>
                  </a:cubicBezTo>
                  <a:cubicBezTo>
                    <a:pt x="823810" y="466993"/>
                    <a:pt x="898698" y="495775"/>
                    <a:pt x="972609" y="532129"/>
                  </a:cubicBezTo>
                  <a:cubicBezTo>
                    <a:pt x="1066157" y="578144"/>
                    <a:pt x="1141804" y="630292"/>
                    <a:pt x="1203437" y="694402"/>
                  </a:cubicBezTo>
                  <a:cubicBezTo>
                    <a:pt x="1207445" y="698604"/>
                    <a:pt x="1214185" y="698738"/>
                    <a:pt x="1218435" y="694700"/>
                  </a:cubicBezTo>
                  <a:cubicBezTo>
                    <a:pt x="1222625" y="690662"/>
                    <a:pt x="1222747" y="683916"/>
                    <a:pt x="1218678" y="679714"/>
                  </a:cubicBezTo>
                  <a:cubicBezTo>
                    <a:pt x="1155224" y="613673"/>
                    <a:pt x="1077518" y="560177"/>
                    <a:pt x="981905" y="513148"/>
                  </a:cubicBezTo>
                  <a:cubicBezTo>
                    <a:pt x="906962" y="476284"/>
                    <a:pt x="831461" y="447289"/>
                    <a:pt x="707698" y="405245"/>
                  </a:cubicBezTo>
                  <a:cubicBezTo>
                    <a:pt x="700302" y="402731"/>
                    <a:pt x="659861" y="389056"/>
                    <a:pt x="658865" y="388722"/>
                  </a:cubicBezTo>
                  <a:cubicBezTo>
                    <a:pt x="520571" y="342027"/>
                    <a:pt x="453923" y="317168"/>
                    <a:pt x="381402" y="282465"/>
                  </a:cubicBezTo>
                  <a:cubicBezTo>
                    <a:pt x="335606" y="260545"/>
                    <a:pt x="302877" y="229576"/>
                    <a:pt x="243570" y="159607"/>
                  </a:cubicBezTo>
                  <a:cubicBezTo>
                    <a:pt x="243418" y="159431"/>
                    <a:pt x="234182" y="148464"/>
                    <a:pt x="231511" y="145325"/>
                  </a:cubicBezTo>
                  <a:cubicBezTo>
                    <a:pt x="201344" y="109785"/>
                    <a:pt x="182793" y="89758"/>
                    <a:pt x="161620" y="70874"/>
                  </a:cubicBezTo>
                  <a:cubicBezTo>
                    <a:pt x="155268" y="65209"/>
                    <a:pt x="146421" y="59221"/>
                    <a:pt x="135218" y="52888"/>
                  </a:cubicBezTo>
                  <a:cubicBezTo>
                    <a:pt x="123067" y="46032"/>
                    <a:pt x="108433" y="38794"/>
                    <a:pt x="91607" y="31344"/>
                  </a:cubicBezTo>
                  <a:cubicBezTo>
                    <a:pt x="74642" y="23827"/>
                    <a:pt x="56486" y="16515"/>
                    <a:pt x="38324" y="9605"/>
                  </a:cubicBezTo>
                  <a:cubicBezTo>
                    <a:pt x="31972" y="7188"/>
                    <a:pt x="14345" y="698"/>
                    <a:pt x="14023" y="582"/>
                  </a:cubicBezTo>
                  <a:cubicBezTo>
                    <a:pt x="8515" y="-1337"/>
                    <a:pt x="2528" y="1651"/>
                    <a:pt x="604" y="71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1" name="Google Shape;3121;p28"/>
            <p:cNvSpPr/>
            <p:nvPr/>
          </p:nvSpPr>
          <p:spPr>
            <a:xfrm>
              <a:off x="5703722" y="3077397"/>
              <a:ext cx="1053084" cy="966384"/>
            </a:xfrm>
            <a:custGeom>
              <a:rect b="b" l="l" r="r" t="t"/>
              <a:pathLst>
                <a:path extrusionOk="0" h="966384" w="1053084">
                  <a:moveTo>
                    <a:pt x="5" y="955398"/>
                  </a:moveTo>
                  <a:cubicBezTo>
                    <a:pt x="-80" y="958100"/>
                    <a:pt x="898" y="960923"/>
                    <a:pt x="2889" y="963049"/>
                  </a:cubicBezTo>
                  <a:cubicBezTo>
                    <a:pt x="6879" y="967299"/>
                    <a:pt x="13625" y="967518"/>
                    <a:pt x="17875" y="963534"/>
                  </a:cubicBezTo>
                  <a:cubicBezTo>
                    <a:pt x="18191" y="963237"/>
                    <a:pt x="53519" y="929882"/>
                    <a:pt x="56555" y="926907"/>
                  </a:cubicBezTo>
                  <a:cubicBezTo>
                    <a:pt x="61874" y="921685"/>
                    <a:pt x="67315" y="915752"/>
                    <a:pt x="73812" y="908265"/>
                  </a:cubicBezTo>
                  <a:cubicBezTo>
                    <a:pt x="75828" y="905946"/>
                    <a:pt x="86005" y="893789"/>
                    <a:pt x="87032" y="892587"/>
                  </a:cubicBezTo>
                  <a:cubicBezTo>
                    <a:pt x="105947" y="870314"/>
                    <a:pt x="116937" y="859081"/>
                    <a:pt x="129616" y="850343"/>
                  </a:cubicBezTo>
                  <a:cubicBezTo>
                    <a:pt x="183039" y="813527"/>
                    <a:pt x="236590" y="769115"/>
                    <a:pt x="306323" y="705794"/>
                  </a:cubicBezTo>
                  <a:cubicBezTo>
                    <a:pt x="322675" y="690942"/>
                    <a:pt x="330089" y="684178"/>
                    <a:pt x="365854" y="651169"/>
                  </a:cubicBezTo>
                  <a:cubicBezTo>
                    <a:pt x="393301" y="625842"/>
                    <a:pt x="416314" y="604899"/>
                    <a:pt x="465195" y="561082"/>
                  </a:cubicBezTo>
                  <a:cubicBezTo>
                    <a:pt x="466774" y="559649"/>
                    <a:pt x="604370" y="435297"/>
                    <a:pt x="654648" y="385462"/>
                  </a:cubicBezTo>
                  <a:cubicBezTo>
                    <a:pt x="685252" y="355144"/>
                    <a:pt x="708386" y="329780"/>
                    <a:pt x="759211" y="271755"/>
                  </a:cubicBezTo>
                  <a:cubicBezTo>
                    <a:pt x="759271" y="271694"/>
                    <a:pt x="849625" y="170124"/>
                    <a:pt x="887941" y="134796"/>
                  </a:cubicBezTo>
                  <a:cubicBezTo>
                    <a:pt x="906461" y="117685"/>
                    <a:pt x="926256" y="103464"/>
                    <a:pt x="962265" y="80462"/>
                  </a:cubicBezTo>
                  <a:cubicBezTo>
                    <a:pt x="964633" y="78950"/>
                    <a:pt x="975623" y="72064"/>
                    <a:pt x="978599" y="70158"/>
                  </a:cubicBezTo>
                  <a:cubicBezTo>
                    <a:pt x="1012846" y="48219"/>
                    <a:pt x="1031913" y="34569"/>
                    <a:pt x="1049644" y="18228"/>
                  </a:cubicBezTo>
                  <a:cubicBezTo>
                    <a:pt x="1053955" y="14276"/>
                    <a:pt x="1054258" y="7724"/>
                    <a:pt x="1050312" y="3437"/>
                  </a:cubicBezTo>
                  <a:cubicBezTo>
                    <a:pt x="1046365" y="-844"/>
                    <a:pt x="1039624" y="-1190"/>
                    <a:pt x="1035313" y="2763"/>
                  </a:cubicBezTo>
                  <a:cubicBezTo>
                    <a:pt x="1018797" y="18016"/>
                    <a:pt x="1000458" y="31168"/>
                    <a:pt x="967183" y="52469"/>
                  </a:cubicBezTo>
                  <a:cubicBezTo>
                    <a:pt x="964208" y="54370"/>
                    <a:pt x="953217" y="61250"/>
                    <a:pt x="950849" y="62780"/>
                  </a:cubicBezTo>
                  <a:cubicBezTo>
                    <a:pt x="913869" y="86413"/>
                    <a:pt x="893345" y="101138"/>
                    <a:pt x="873610" y="119330"/>
                  </a:cubicBezTo>
                  <a:cubicBezTo>
                    <a:pt x="834627" y="155332"/>
                    <a:pt x="805845" y="186264"/>
                    <a:pt x="743362" y="257588"/>
                  </a:cubicBezTo>
                  <a:cubicBezTo>
                    <a:pt x="743301" y="257649"/>
                    <a:pt x="669889" y="340704"/>
                    <a:pt x="639771" y="370555"/>
                  </a:cubicBezTo>
                  <a:cubicBezTo>
                    <a:pt x="589796" y="420061"/>
                    <a:pt x="547656" y="458936"/>
                    <a:pt x="454326" y="542647"/>
                  </a:cubicBezTo>
                  <a:cubicBezTo>
                    <a:pt x="452747" y="544074"/>
                    <a:pt x="379092" y="610097"/>
                    <a:pt x="351548" y="635515"/>
                  </a:cubicBezTo>
                  <a:cubicBezTo>
                    <a:pt x="315831" y="668475"/>
                    <a:pt x="308503" y="675342"/>
                    <a:pt x="292205" y="690140"/>
                  </a:cubicBezTo>
                  <a:cubicBezTo>
                    <a:pt x="223109" y="752884"/>
                    <a:pt x="170105" y="796859"/>
                    <a:pt x="117623" y="833025"/>
                  </a:cubicBezTo>
                  <a:cubicBezTo>
                    <a:pt x="102929" y="843153"/>
                    <a:pt x="91063" y="855322"/>
                    <a:pt x="70977" y="878985"/>
                  </a:cubicBezTo>
                  <a:cubicBezTo>
                    <a:pt x="69938" y="880206"/>
                    <a:pt x="59719" y="892223"/>
                    <a:pt x="57764" y="894476"/>
                  </a:cubicBezTo>
                  <a:cubicBezTo>
                    <a:pt x="51606" y="901574"/>
                    <a:pt x="46524" y="907045"/>
                    <a:pt x="41672" y="911812"/>
                  </a:cubicBezTo>
                  <a:cubicBezTo>
                    <a:pt x="38770" y="914653"/>
                    <a:pt x="7000" y="944620"/>
                    <a:pt x="5118" y="946387"/>
                  </a:cubicBezTo>
                  <a:cubicBezTo>
                    <a:pt x="3703" y="947717"/>
                    <a:pt x="3691" y="947771"/>
                    <a:pt x="3375" y="948063"/>
                  </a:cubicBezTo>
                  <a:cubicBezTo>
                    <a:pt x="1250" y="950054"/>
                    <a:pt x="90" y="952702"/>
                    <a:pt x="5" y="9553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2" name="Google Shape;3122;p28"/>
            <p:cNvSpPr/>
            <p:nvPr/>
          </p:nvSpPr>
          <p:spPr>
            <a:xfrm>
              <a:off x="4689663" y="3344259"/>
              <a:ext cx="1279161" cy="878652"/>
            </a:xfrm>
            <a:custGeom>
              <a:rect b="b" l="l" r="r" t="t"/>
              <a:pathLst>
                <a:path extrusionOk="0" h="878652" w="1279161">
                  <a:moveTo>
                    <a:pt x="32" y="859831"/>
                  </a:moveTo>
                  <a:cubicBezTo>
                    <a:pt x="220" y="864471"/>
                    <a:pt x="1168" y="868733"/>
                    <a:pt x="3008" y="872607"/>
                  </a:cubicBezTo>
                  <a:cubicBezTo>
                    <a:pt x="5509" y="877872"/>
                    <a:pt x="11879" y="880137"/>
                    <a:pt x="17144" y="877629"/>
                  </a:cubicBezTo>
                  <a:cubicBezTo>
                    <a:pt x="22408" y="875127"/>
                    <a:pt x="24673" y="868758"/>
                    <a:pt x="22165" y="863499"/>
                  </a:cubicBezTo>
                  <a:cubicBezTo>
                    <a:pt x="13640" y="845562"/>
                    <a:pt x="51221" y="792206"/>
                    <a:pt x="119035" y="725150"/>
                  </a:cubicBezTo>
                  <a:cubicBezTo>
                    <a:pt x="171736" y="673045"/>
                    <a:pt x="242701" y="613276"/>
                    <a:pt x="268854" y="596584"/>
                  </a:cubicBezTo>
                  <a:cubicBezTo>
                    <a:pt x="372567" y="530354"/>
                    <a:pt x="461828" y="484940"/>
                    <a:pt x="664658" y="390117"/>
                  </a:cubicBezTo>
                  <a:cubicBezTo>
                    <a:pt x="667348" y="388860"/>
                    <a:pt x="667341" y="388824"/>
                    <a:pt x="670025" y="387567"/>
                  </a:cubicBezTo>
                  <a:cubicBezTo>
                    <a:pt x="829305" y="313104"/>
                    <a:pt x="902566" y="276956"/>
                    <a:pt x="988427" y="227783"/>
                  </a:cubicBezTo>
                  <a:cubicBezTo>
                    <a:pt x="1101563" y="162981"/>
                    <a:pt x="1195209" y="95817"/>
                    <a:pt x="1275920" y="18232"/>
                  </a:cubicBezTo>
                  <a:cubicBezTo>
                    <a:pt x="1280122" y="14194"/>
                    <a:pt x="1280256" y="7442"/>
                    <a:pt x="1276218" y="3240"/>
                  </a:cubicBezTo>
                  <a:cubicBezTo>
                    <a:pt x="1272180" y="-962"/>
                    <a:pt x="1265428" y="-1095"/>
                    <a:pt x="1261226" y="2949"/>
                  </a:cubicBezTo>
                  <a:cubicBezTo>
                    <a:pt x="1181880" y="79221"/>
                    <a:pt x="1089704" y="145548"/>
                    <a:pt x="977964" y="209542"/>
                  </a:cubicBezTo>
                  <a:cubicBezTo>
                    <a:pt x="892777" y="258333"/>
                    <a:pt x="819863" y="294195"/>
                    <a:pt x="661105" y="368409"/>
                  </a:cubicBezTo>
                  <a:cubicBezTo>
                    <a:pt x="658415" y="369666"/>
                    <a:pt x="658421" y="369709"/>
                    <a:pt x="655738" y="370959"/>
                  </a:cubicBezTo>
                  <a:cubicBezTo>
                    <a:pt x="452070" y="466171"/>
                    <a:pt x="362190" y="511816"/>
                    <a:pt x="257439" y="578707"/>
                  </a:cubicBezTo>
                  <a:cubicBezTo>
                    <a:pt x="229834" y="596335"/>
                    <a:pt x="158000" y="657178"/>
                    <a:pt x="104334" y="710249"/>
                  </a:cubicBezTo>
                  <a:cubicBezTo>
                    <a:pt x="37279" y="776557"/>
                    <a:pt x="-1273" y="827382"/>
                    <a:pt x="32" y="8598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3" name="Google Shape;3123;p28"/>
            <p:cNvSpPr/>
            <p:nvPr/>
          </p:nvSpPr>
          <p:spPr>
            <a:xfrm>
              <a:off x="5869551" y="4001245"/>
              <a:ext cx="1064221" cy="802640"/>
            </a:xfrm>
            <a:custGeom>
              <a:rect b="b" l="l" r="r" t="t"/>
              <a:pathLst>
                <a:path extrusionOk="0" h="802640" w="1064221">
                  <a:moveTo>
                    <a:pt x="123" y="8821"/>
                  </a:moveTo>
                  <a:cubicBezTo>
                    <a:pt x="-290" y="11493"/>
                    <a:pt x="335" y="14292"/>
                    <a:pt x="2054" y="16642"/>
                  </a:cubicBezTo>
                  <a:cubicBezTo>
                    <a:pt x="2279" y="16946"/>
                    <a:pt x="59891" y="94870"/>
                    <a:pt x="61027" y="96382"/>
                  </a:cubicBezTo>
                  <a:cubicBezTo>
                    <a:pt x="89803" y="134710"/>
                    <a:pt x="109683" y="160352"/>
                    <a:pt x="117674" y="168671"/>
                  </a:cubicBezTo>
                  <a:cubicBezTo>
                    <a:pt x="155267" y="207776"/>
                    <a:pt x="202363" y="232356"/>
                    <a:pt x="292990" y="267405"/>
                  </a:cubicBezTo>
                  <a:cubicBezTo>
                    <a:pt x="296573" y="268802"/>
                    <a:pt x="315518" y="275936"/>
                    <a:pt x="317279" y="276617"/>
                  </a:cubicBezTo>
                  <a:cubicBezTo>
                    <a:pt x="371807" y="297602"/>
                    <a:pt x="399739" y="309637"/>
                    <a:pt x="426579" y="325273"/>
                  </a:cubicBezTo>
                  <a:cubicBezTo>
                    <a:pt x="477646" y="354978"/>
                    <a:pt x="514321" y="386068"/>
                    <a:pt x="584273" y="453840"/>
                  </a:cubicBezTo>
                  <a:cubicBezTo>
                    <a:pt x="585488" y="455048"/>
                    <a:pt x="591621" y="461041"/>
                    <a:pt x="593381" y="462747"/>
                  </a:cubicBezTo>
                  <a:cubicBezTo>
                    <a:pt x="633762" y="501852"/>
                    <a:pt x="656168" y="522480"/>
                    <a:pt x="683250" y="544424"/>
                  </a:cubicBezTo>
                  <a:cubicBezTo>
                    <a:pt x="719562" y="573862"/>
                    <a:pt x="753019" y="596542"/>
                    <a:pt x="817870" y="637802"/>
                  </a:cubicBezTo>
                  <a:cubicBezTo>
                    <a:pt x="820177" y="639284"/>
                    <a:pt x="822546" y="640887"/>
                    <a:pt x="827221" y="643869"/>
                  </a:cubicBezTo>
                  <a:cubicBezTo>
                    <a:pt x="889704" y="683611"/>
                    <a:pt x="918911" y="703121"/>
                    <a:pt x="952127" y="729086"/>
                  </a:cubicBezTo>
                  <a:cubicBezTo>
                    <a:pt x="955648" y="731824"/>
                    <a:pt x="960202" y="735929"/>
                    <a:pt x="967428" y="742675"/>
                  </a:cubicBezTo>
                  <a:cubicBezTo>
                    <a:pt x="969493" y="744618"/>
                    <a:pt x="984674" y="758900"/>
                    <a:pt x="987952" y="761869"/>
                  </a:cubicBezTo>
                  <a:cubicBezTo>
                    <a:pt x="993053" y="766569"/>
                    <a:pt x="997668" y="770692"/>
                    <a:pt x="1002101" y="774481"/>
                  </a:cubicBezTo>
                  <a:cubicBezTo>
                    <a:pt x="1023475" y="792601"/>
                    <a:pt x="1039505" y="802365"/>
                    <a:pt x="1053350" y="802638"/>
                  </a:cubicBezTo>
                  <a:cubicBezTo>
                    <a:pt x="1059179" y="802754"/>
                    <a:pt x="1064098" y="798047"/>
                    <a:pt x="1064219" y="792224"/>
                  </a:cubicBezTo>
                  <a:cubicBezTo>
                    <a:pt x="1064341" y="786395"/>
                    <a:pt x="1059604" y="781689"/>
                    <a:pt x="1053775" y="781580"/>
                  </a:cubicBezTo>
                  <a:cubicBezTo>
                    <a:pt x="1046670" y="781434"/>
                    <a:pt x="1033251" y="773334"/>
                    <a:pt x="1015702" y="758433"/>
                  </a:cubicBezTo>
                  <a:cubicBezTo>
                    <a:pt x="1011451" y="754826"/>
                    <a:pt x="1007080" y="750745"/>
                    <a:pt x="1002101" y="746203"/>
                  </a:cubicBezTo>
                  <a:cubicBezTo>
                    <a:pt x="998943" y="743307"/>
                    <a:pt x="983884" y="729177"/>
                    <a:pt x="981759" y="727203"/>
                  </a:cubicBezTo>
                  <a:cubicBezTo>
                    <a:pt x="974108" y="720050"/>
                    <a:pt x="969128" y="715685"/>
                    <a:pt x="965000" y="712448"/>
                  </a:cubicBezTo>
                  <a:cubicBezTo>
                    <a:pt x="931056" y="685931"/>
                    <a:pt x="901667" y="666166"/>
                    <a:pt x="838576" y="626065"/>
                  </a:cubicBezTo>
                  <a:cubicBezTo>
                    <a:pt x="833901" y="623084"/>
                    <a:pt x="831532" y="621480"/>
                    <a:pt x="829225" y="619999"/>
                  </a:cubicBezTo>
                  <a:cubicBezTo>
                    <a:pt x="765042" y="579145"/>
                    <a:pt x="732010" y="556769"/>
                    <a:pt x="696487" y="527987"/>
                  </a:cubicBezTo>
                  <a:cubicBezTo>
                    <a:pt x="670012" y="506546"/>
                    <a:pt x="648031" y="486356"/>
                    <a:pt x="608076" y="447664"/>
                  </a:cubicBezTo>
                  <a:cubicBezTo>
                    <a:pt x="606315" y="445964"/>
                    <a:pt x="600061" y="439964"/>
                    <a:pt x="598786" y="438750"/>
                  </a:cubicBezTo>
                  <a:cubicBezTo>
                    <a:pt x="527681" y="369837"/>
                    <a:pt x="490215" y="337897"/>
                    <a:pt x="437205" y="307075"/>
                  </a:cubicBezTo>
                  <a:cubicBezTo>
                    <a:pt x="409030" y="290692"/>
                    <a:pt x="380491" y="278414"/>
                    <a:pt x="324869" y="257028"/>
                  </a:cubicBezTo>
                  <a:cubicBezTo>
                    <a:pt x="323109" y="256342"/>
                    <a:pt x="304163" y="249013"/>
                    <a:pt x="300581" y="247628"/>
                  </a:cubicBezTo>
                  <a:cubicBezTo>
                    <a:pt x="212777" y="213666"/>
                    <a:pt x="167715" y="190130"/>
                    <a:pt x="132958" y="153977"/>
                  </a:cubicBezTo>
                  <a:cubicBezTo>
                    <a:pt x="125853" y="146587"/>
                    <a:pt x="105985" y="121114"/>
                    <a:pt x="77974" y="83806"/>
                  </a:cubicBezTo>
                  <a:cubicBezTo>
                    <a:pt x="76851" y="82307"/>
                    <a:pt x="19220" y="4558"/>
                    <a:pt x="19001" y="4261"/>
                  </a:cubicBezTo>
                  <a:cubicBezTo>
                    <a:pt x="15564" y="-445"/>
                    <a:pt x="8946" y="-1368"/>
                    <a:pt x="4240" y="2069"/>
                  </a:cubicBezTo>
                  <a:cubicBezTo>
                    <a:pt x="1890" y="3793"/>
                    <a:pt x="536" y="6155"/>
                    <a:pt x="123" y="88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27" name="Shape 3127"/>
        <p:cNvGrpSpPr/>
        <p:nvPr/>
      </p:nvGrpSpPr>
      <p:grpSpPr>
        <a:xfrm>
          <a:off x="0" y="0"/>
          <a:ext cx="0" cy="0"/>
          <a:chOff x="0" y="0"/>
          <a:chExt cx="0" cy="0"/>
        </a:xfrm>
      </p:grpSpPr>
      <p:sp>
        <p:nvSpPr>
          <p:cNvPr id="3128" name="Google Shape;3128;p29"/>
          <p:cNvSpPr txBox="1"/>
          <p:nvPr>
            <p:ph type="title"/>
          </p:nvPr>
        </p:nvSpPr>
        <p:spPr>
          <a:xfrm>
            <a:off x="548250" y="2416800"/>
            <a:ext cx="11095500" cy="187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Very interesting facts!</a:t>
            </a:r>
            <a:endParaRPr sz="12000"/>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32" name="Shape 3132"/>
        <p:cNvGrpSpPr/>
        <p:nvPr/>
      </p:nvGrpSpPr>
      <p:grpSpPr>
        <a:xfrm>
          <a:off x="0" y="0"/>
          <a:ext cx="0" cy="0"/>
          <a:chOff x="0" y="0"/>
          <a:chExt cx="0" cy="0"/>
        </a:xfrm>
      </p:grpSpPr>
      <p:sp>
        <p:nvSpPr>
          <p:cNvPr id="3133" name="Google Shape;3133;p30"/>
          <p:cNvSpPr txBox="1"/>
          <p:nvPr>
            <p:ph type="title"/>
          </p:nvPr>
        </p:nvSpPr>
        <p:spPr>
          <a:xfrm>
            <a:off x="1114438" y="1219175"/>
            <a:ext cx="9963000" cy="608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Chart title.</a:t>
            </a:r>
            <a:endParaRPr/>
          </a:p>
        </p:txBody>
      </p:sp>
      <p:grpSp>
        <p:nvGrpSpPr>
          <p:cNvPr id="3134" name="Google Shape;3134;p30"/>
          <p:cNvGrpSpPr/>
          <p:nvPr/>
        </p:nvGrpSpPr>
        <p:grpSpPr>
          <a:xfrm>
            <a:off x="1936567" y="2187000"/>
            <a:ext cx="8772779" cy="2379575"/>
            <a:chOff x="2667200" y="2716275"/>
            <a:chExt cx="7036800" cy="2379575"/>
          </a:xfrm>
        </p:grpSpPr>
        <p:cxnSp>
          <p:nvCxnSpPr>
            <p:cNvPr id="3135" name="Google Shape;3135;p30"/>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136" name="Google Shape;3136;p30"/>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137" name="Google Shape;3137;p30"/>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138" name="Google Shape;3138;p30"/>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139" name="Google Shape;3139;p30"/>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140" name="Google Shape;3140;p30"/>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3141" name="Google Shape;3141;p30"/>
          <p:cNvSpPr/>
          <p:nvPr/>
        </p:nvSpPr>
        <p:spPr>
          <a:xfrm flipH="1" rot="10800000">
            <a:off x="6049374" y="2414401"/>
            <a:ext cx="589200" cy="2147700"/>
          </a:xfrm>
          <a:prstGeom prst="roundRect">
            <a:avLst>
              <a:gd fmla="val 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2" name="Google Shape;3142;p30"/>
          <p:cNvSpPr/>
          <p:nvPr/>
        </p:nvSpPr>
        <p:spPr>
          <a:xfrm flipH="1" rot="10800000">
            <a:off x="7751599" y="2191487"/>
            <a:ext cx="589200" cy="2370600"/>
          </a:xfrm>
          <a:prstGeom prst="roundRect">
            <a:avLst>
              <a:gd fmla="val 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3" name="Google Shape;3143;p30"/>
          <p:cNvSpPr/>
          <p:nvPr/>
        </p:nvSpPr>
        <p:spPr>
          <a:xfrm flipH="1" rot="10800000">
            <a:off x="2644923" y="2454599"/>
            <a:ext cx="589200" cy="21075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4" name="Google Shape;3144;p30"/>
          <p:cNvSpPr/>
          <p:nvPr/>
        </p:nvSpPr>
        <p:spPr>
          <a:xfrm flipH="1" rot="10800000">
            <a:off x="4347148" y="2795987"/>
            <a:ext cx="589200" cy="1766100"/>
          </a:xfrm>
          <a:prstGeom prst="roundRect">
            <a:avLst>
              <a:gd fmla="val 183"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5" name="Google Shape;3145;p30"/>
          <p:cNvSpPr txBox="1"/>
          <p:nvPr/>
        </p:nvSpPr>
        <p:spPr>
          <a:xfrm>
            <a:off x="1215852" y="4462636"/>
            <a:ext cx="6426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Antic Slab"/>
                <a:ea typeface="Antic Slab"/>
                <a:cs typeface="Antic Slab"/>
                <a:sym typeface="Antic Slab"/>
              </a:rPr>
              <a:t>0 %</a:t>
            </a:r>
            <a:endParaRPr b="1" sz="1100">
              <a:solidFill>
                <a:schemeClr val="dk1"/>
              </a:solidFill>
              <a:latin typeface="Antic Slab"/>
              <a:ea typeface="Antic Slab"/>
              <a:cs typeface="Antic Slab"/>
              <a:sym typeface="Antic Slab"/>
            </a:endParaRPr>
          </a:p>
        </p:txBody>
      </p:sp>
      <p:sp>
        <p:nvSpPr>
          <p:cNvPr id="3146" name="Google Shape;3146;p30"/>
          <p:cNvSpPr txBox="1"/>
          <p:nvPr/>
        </p:nvSpPr>
        <p:spPr>
          <a:xfrm>
            <a:off x="1215852" y="3041619"/>
            <a:ext cx="6426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Antic Slab"/>
                <a:ea typeface="Antic Slab"/>
                <a:cs typeface="Antic Slab"/>
                <a:sym typeface="Antic Slab"/>
              </a:rPr>
              <a:t>60 %</a:t>
            </a:r>
            <a:endParaRPr b="1" sz="1100">
              <a:solidFill>
                <a:schemeClr val="dk1"/>
              </a:solidFill>
              <a:latin typeface="Antic Slab"/>
              <a:ea typeface="Antic Slab"/>
              <a:cs typeface="Antic Slab"/>
              <a:sym typeface="Antic Slab"/>
            </a:endParaRPr>
          </a:p>
        </p:txBody>
      </p:sp>
      <p:sp>
        <p:nvSpPr>
          <p:cNvPr id="3147" name="Google Shape;3147;p30"/>
          <p:cNvSpPr txBox="1"/>
          <p:nvPr/>
        </p:nvSpPr>
        <p:spPr>
          <a:xfrm>
            <a:off x="1215852" y="3515291"/>
            <a:ext cx="6426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Antic Slab"/>
                <a:ea typeface="Antic Slab"/>
                <a:cs typeface="Antic Slab"/>
                <a:sym typeface="Antic Slab"/>
              </a:rPr>
              <a:t>40 %</a:t>
            </a:r>
            <a:endParaRPr b="1" sz="1100">
              <a:solidFill>
                <a:schemeClr val="dk1"/>
              </a:solidFill>
              <a:latin typeface="Antic Slab"/>
              <a:ea typeface="Antic Slab"/>
              <a:cs typeface="Antic Slab"/>
              <a:sym typeface="Antic Slab"/>
            </a:endParaRPr>
          </a:p>
        </p:txBody>
      </p:sp>
      <p:sp>
        <p:nvSpPr>
          <p:cNvPr id="3148" name="Google Shape;3148;p30"/>
          <p:cNvSpPr txBox="1"/>
          <p:nvPr/>
        </p:nvSpPr>
        <p:spPr>
          <a:xfrm>
            <a:off x="1215852" y="3988963"/>
            <a:ext cx="6426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Antic Slab"/>
                <a:ea typeface="Antic Slab"/>
                <a:cs typeface="Antic Slab"/>
                <a:sym typeface="Antic Slab"/>
              </a:rPr>
              <a:t>20 %</a:t>
            </a:r>
            <a:endParaRPr b="1" sz="1100">
              <a:solidFill>
                <a:schemeClr val="dk1"/>
              </a:solidFill>
              <a:latin typeface="Antic Slab"/>
              <a:ea typeface="Antic Slab"/>
              <a:cs typeface="Antic Slab"/>
              <a:sym typeface="Antic Slab"/>
            </a:endParaRPr>
          </a:p>
        </p:txBody>
      </p:sp>
      <p:sp>
        <p:nvSpPr>
          <p:cNvPr id="3149" name="Google Shape;3149;p30"/>
          <p:cNvSpPr txBox="1"/>
          <p:nvPr/>
        </p:nvSpPr>
        <p:spPr>
          <a:xfrm>
            <a:off x="1215852" y="2567947"/>
            <a:ext cx="6426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Antic Slab"/>
                <a:ea typeface="Antic Slab"/>
                <a:cs typeface="Antic Slab"/>
                <a:sym typeface="Antic Slab"/>
              </a:rPr>
              <a:t>80 %</a:t>
            </a:r>
            <a:endParaRPr b="1" sz="1100">
              <a:solidFill>
                <a:schemeClr val="dk1"/>
              </a:solidFill>
              <a:latin typeface="Antic Slab"/>
              <a:ea typeface="Antic Slab"/>
              <a:cs typeface="Antic Slab"/>
              <a:sym typeface="Antic Slab"/>
            </a:endParaRPr>
          </a:p>
        </p:txBody>
      </p:sp>
      <p:sp>
        <p:nvSpPr>
          <p:cNvPr id="3150" name="Google Shape;3150;p30"/>
          <p:cNvSpPr/>
          <p:nvPr/>
        </p:nvSpPr>
        <p:spPr>
          <a:xfrm flipH="1" rot="10800000">
            <a:off x="9453825" y="3363595"/>
            <a:ext cx="589200" cy="1198500"/>
          </a:xfrm>
          <a:prstGeom prst="roundRect">
            <a:avLst>
              <a:gd fmla="val 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1" name="Google Shape;3151;p30"/>
          <p:cNvSpPr txBox="1"/>
          <p:nvPr>
            <p:ph idx="1" type="body"/>
          </p:nvPr>
        </p:nvSpPr>
        <p:spPr>
          <a:xfrm>
            <a:off x="2015725" y="4868625"/>
            <a:ext cx="1722000" cy="6939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100"/>
              <a:t>Lorem ipsum dolor sit amet, consectetuer adipiscing elit.</a:t>
            </a:r>
            <a:endParaRPr sz="1100"/>
          </a:p>
        </p:txBody>
      </p:sp>
      <p:sp>
        <p:nvSpPr>
          <p:cNvPr id="3152" name="Google Shape;3152;p30"/>
          <p:cNvSpPr txBox="1"/>
          <p:nvPr>
            <p:ph idx="5" type="title"/>
          </p:nvPr>
        </p:nvSpPr>
        <p:spPr>
          <a:xfrm>
            <a:off x="2015726" y="4615675"/>
            <a:ext cx="17220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700">
                <a:solidFill>
                  <a:schemeClr val="dk2"/>
                </a:solidFill>
                <a:latin typeface="Antic Slab"/>
                <a:ea typeface="Antic Slab"/>
                <a:cs typeface="Antic Slab"/>
                <a:sym typeface="Antic Slab"/>
              </a:rPr>
              <a:t>Title One</a:t>
            </a:r>
            <a:endParaRPr sz="1700">
              <a:solidFill>
                <a:schemeClr val="dk2"/>
              </a:solidFill>
              <a:latin typeface="Antic Slab"/>
              <a:ea typeface="Antic Slab"/>
              <a:cs typeface="Antic Slab"/>
              <a:sym typeface="Antic Slab"/>
            </a:endParaRPr>
          </a:p>
        </p:txBody>
      </p:sp>
      <p:sp>
        <p:nvSpPr>
          <p:cNvPr id="3153" name="Google Shape;3153;p30"/>
          <p:cNvSpPr txBox="1"/>
          <p:nvPr>
            <p:ph idx="1" type="body"/>
          </p:nvPr>
        </p:nvSpPr>
        <p:spPr>
          <a:xfrm>
            <a:off x="3737572" y="4868625"/>
            <a:ext cx="1722000" cy="6939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100"/>
              <a:t>Lorem ipsum dolor sit amet, consectetuer adipiscing elit.</a:t>
            </a:r>
            <a:endParaRPr sz="1100"/>
          </a:p>
        </p:txBody>
      </p:sp>
      <p:sp>
        <p:nvSpPr>
          <p:cNvPr id="3154" name="Google Shape;3154;p30"/>
          <p:cNvSpPr txBox="1"/>
          <p:nvPr>
            <p:ph idx="5" type="title"/>
          </p:nvPr>
        </p:nvSpPr>
        <p:spPr>
          <a:xfrm>
            <a:off x="3737571" y="4615675"/>
            <a:ext cx="17220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700">
                <a:solidFill>
                  <a:schemeClr val="dk2"/>
                </a:solidFill>
                <a:latin typeface="Antic Slab"/>
                <a:ea typeface="Antic Slab"/>
                <a:cs typeface="Antic Slab"/>
                <a:sym typeface="Antic Slab"/>
              </a:rPr>
              <a:t>Title Two</a:t>
            </a:r>
            <a:endParaRPr sz="1700">
              <a:solidFill>
                <a:schemeClr val="dk2"/>
              </a:solidFill>
              <a:latin typeface="Antic Slab"/>
              <a:ea typeface="Antic Slab"/>
              <a:cs typeface="Antic Slab"/>
              <a:sym typeface="Antic Slab"/>
            </a:endParaRPr>
          </a:p>
        </p:txBody>
      </p:sp>
      <p:sp>
        <p:nvSpPr>
          <p:cNvPr id="3155" name="Google Shape;3155;p30"/>
          <p:cNvSpPr txBox="1"/>
          <p:nvPr>
            <p:ph idx="1" type="body"/>
          </p:nvPr>
        </p:nvSpPr>
        <p:spPr>
          <a:xfrm>
            <a:off x="5482949" y="4868625"/>
            <a:ext cx="1722000" cy="6939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100"/>
              <a:t>Lorem ipsum dolor sit amet, consectetuer adipiscing elit.</a:t>
            </a:r>
            <a:endParaRPr sz="1100"/>
          </a:p>
        </p:txBody>
      </p:sp>
      <p:sp>
        <p:nvSpPr>
          <p:cNvPr id="3156" name="Google Shape;3156;p30"/>
          <p:cNvSpPr txBox="1"/>
          <p:nvPr>
            <p:ph idx="5" type="title"/>
          </p:nvPr>
        </p:nvSpPr>
        <p:spPr>
          <a:xfrm>
            <a:off x="5482947" y="4615675"/>
            <a:ext cx="17220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700">
                <a:solidFill>
                  <a:schemeClr val="dk2"/>
                </a:solidFill>
                <a:latin typeface="Antic Slab"/>
                <a:ea typeface="Antic Slab"/>
                <a:cs typeface="Antic Slab"/>
                <a:sym typeface="Antic Slab"/>
              </a:rPr>
              <a:t>Title Three</a:t>
            </a:r>
            <a:endParaRPr sz="1700">
              <a:solidFill>
                <a:schemeClr val="dk2"/>
              </a:solidFill>
              <a:latin typeface="Antic Slab"/>
              <a:ea typeface="Antic Slab"/>
              <a:cs typeface="Antic Slab"/>
              <a:sym typeface="Antic Slab"/>
            </a:endParaRPr>
          </a:p>
        </p:txBody>
      </p:sp>
      <p:sp>
        <p:nvSpPr>
          <p:cNvPr id="3157" name="Google Shape;3157;p30"/>
          <p:cNvSpPr txBox="1"/>
          <p:nvPr>
            <p:ph idx="1" type="body"/>
          </p:nvPr>
        </p:nvSpPr>
        <p:spPr>
          <a:xfrm>
            <a:off x="7204796" y="4868625"/>
            <a:ext cx="1722000" cy="6939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100"/>
              <a:t>Lorem ipsum dolor sit amet, consectetuer adipiscing elit.</a:t>
            </a:r>
            <a:endParaRPr sz="1100"/>
          </a:p>
        </p:txBody>
      </p:sp>
      <p:sp>
        <p:nvSpPr>
          <p:cNvPr id="3158" name="Google Shape;3158;p30"/>
          <p:cNvSpPr txBox="1"/>
          <p:nvPr>
            <p:ph idx="5" type="title"/>
          </p:nvPr>
        </p:nvSpPr>
        <p:spPr>
          <a:xfrm>
            <a:off x="7204792" y="4615675"/>
            <a:ext cx="17220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700">
                <a:solidFill>
                  <a:schemeClr val="dk2"/>
                </a:solidFill>
                <a:latin typeface="Antic Slab"/>
                <a:ea typeface="Antic Slab"/>
                <a:cs typeface="Antic Slab"/>
                <a:sym typeface="Antic Slab"/>
              </a:rPr>
              <a:t>Title Four</a:t>
            </a:r>
            <a:endParaRPr sz="1700">
              <a:solidFill>
                <a:schemeClr val="dk2"/>
              </a:solidFill>
              <a:latin typeface="Antic Slab"/>
              <a:ea typeface="Antic Slab"/>
              <a:cs typeface="Antic Slab"/>
              <a:sym typeface="Antic Slab"/>
            </a:endParaRPr>
          </a:p>
        </p:txBody>
      </p:sp>
      <p:sp>
        <p:nvSpPr>
          <p:cNvPr id="3159" name="Google Shape;3159;p30"/>
          <p:cNvSpPr txBox="1"/>
          <p:nvPr>
            <p:ph idx="1" type="body"/>
          </p:nvPr>
        </p:nvSpPr>
        <p:spPr>
          <a:xfrm>
            <a:off x="8950173" y="4868625"/>
            <a:ext cx="1722000" cy="6939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100"/>
              <a:t>Lorem ipsum dolor sit amet, consectetuer adipiscing elit.</a:t>
            </a:r>
            <a:endParaRPr sz="1100"/>
          </a:p>
        </p:txBody>
      </p:sp>
      <p:sp>
        <p:nvSpPr>
          <p:cNvPr id="3160" name="Google Shape;3160;p30"/>
          <p:cNvSpPr txBox="1"/>
          <p:nvPr>
            <p:ph idx="5" type="title"/>
          </p:nvPr>
        </p:nvSpPr>
        <p:spPr>
          <a:xfrm>
            <a:off x="8950168" y="4615675"/>
            <a:ext cx="17220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700">
                <a:solidFill>
                  <a:schemeClr val="dk2"/>
                </a:solidFill>
                <a:latin typeface="Antic Slab"/>
                <a:ea typeface="Antic Slab"/>
                <a:cs typeface="Antic Slab"/>
                <a:sym typeface="Antic Slab"/>
              </a:rPr>
              <a:t>Title Five</a:t>
            </a:r>
            <a:endParaRPr sz="1700">
              <a:solidFill>
                <a:schemeClr val="dk2"/>
              </a:solidFill>
              <a:latin typeface="Antic Slab"/>
              <a:ea typeface="Antic Slab"/>
              <a:cs typeface="Antic Slab"/>
              <a:sym typeface="Antic Slab"/>
            </a:endParaRPr>
          </a:p>
        </p:txBody>
      </p:sp>
      <p:sp>
        <p:nvSpPr>
          <p:cNvPr id="3161" name="Google Shape;3161;p30"/>
          <p:cNvSpPr txBox="1"/>
          <p:nvPr/>
        </p:nvSpPr>
        <p:spPr>
          <a:xfrm>
            <a:off x="1215852" y="2094275"/>
            <a:ext cx="6426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Antic Slab"/>
                <a:ea typeface="Antic Slab"/>
                <a:cs typeface="Antic Slab"/>
                <a:sym typeface="Antic Slab"/>
              </a:rPr>
              <a:t>100 %</a:t>
            </a:r>
            <a:endParaRPr b="1" sz="1100">
              <a:solidFill>
                <a:schemeClr val="dk1"/>
              </a:solidFill>
              <a:latin typeface="Antic Slab"/>
              <a:ea typeface="Antic Slab"/>
              <a:cs typeface="Antic Slab"/>
              <a:sym typeface="Antic Slab"/>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65" name="Shape 3165"/>
        <p:cNvGrpSpPr/>
        <p:nvPr/>
      </p:nvGrpSpPr>
      <p:grpSpPr>
        <a:xfrm>
          <a:off x="0" y="0"/>
          <a:ext cx="0" cy="0"/>
          <a:chOff x="0" y="0"/>
          <a:chExt cx="0" cy="0"/>
        </a:xfrm>
      </p:grpSpPr>
      <p:sp>
        <p:nvSpPr>
          <p:cNvPr id="3166" name="Google Shape;3166;p31"/>
          <p:cNvSpPr txBox="1"/>
          <p:nvPr>
            <p:ph type="title"/>
          </p:nvPr>
        </p:nvSpPr>
        <p:spPr>
          <a:xfrm>
            <a:off x="1019625" y="624875"/>
            <a:ext cx="10001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3167" name="Google Shape;3167;p31"/>
          <p:cNvSpPr txBox="1"/>
          <p:nvPr>
            <p:ph idx="1" type="subTitle"/>
          </p:nvPr>
        </p:nvSpPr>
        <p:spPr>
          <a:xfrm>
            <a:off x="1189052" y="36396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3168" name="Google Shape;3168;p31"/>
          <p:cNvSpPr txBox="1"/>
          <p:nvPr>
            <p:ph idx="2" type="subTitle"/>
          </p:nvPr>
        </p:nvSpPr>
        <p:spPr>
          <a:xfrm>
            <a:off x="4713302" y="36396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3169" name="Google Shape;3169;p31"/>
          <p:cNvSpPr txBox="1"/>
          <p:nvPr>
            <p:ph idx="3" type="subTitle"/>
          </p:nvPr>
        </p:nvSpPr>
        <p:spPr>
          <a:xfrm>
            <a:off x="8237552" y="36396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3170" name="Google Shape;3170;p31"/>
          <p:cNvSpPr txBox="1"/>
          <p:nvPr>
            <p:ph idx="4" type="body"/>
          </p:nvPr>
        </p:nvSpPr>
        <p:spPr>
          <a:xfrm>
            <a:off x="1189050" y="42053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3171" name="Google Shape;3171;p31"/>
          <p:cNvSpPr txBox="1"/>
          <p:nvPr>
            <p:ph idx="5" type="body"/>
          </p:nvPr>
        </p:nvSpPr>
        <p:spPr>
          <a:xfrm>
            <a:off x="4713300" y="42053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3172" name="Google Shape;3172;p31"/>
          <p:cNvSpPr txBox="1"/>
          <p:nvPr>
            <p:ph idx="6" type="body"/>
          </p:nvPr>
        </p:nvSpPr>
        <p:spPr>
          <a:xfrm>
            <a:off x="8237550" y="42053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3173" name="Google Shape;3173;p31"/>
          <p:cNvSpPr/>
          <p:nvPr/>
        </p:nvSpPr>
        <p:spPr>
          <a:xfrm>
            <a:off x="1798642" y="20334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4" name="Google Shape;3174;p31"/>
          <p:cNvSpPr/>
          <p:nvPr/>
        </p:nvSpPr>
        <p:spPr>
          <a:xfrm>
            <a:off x="5323717" y="20621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5" name="Google Shape;3175;p31"/>
          <p:cNvSpPr/>
          <p:nvPr/>
        </p:nvSpPr>
        <p:spPr>
          <a:xfrm>
            <a:off x="8847142" y="20621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176" name="Google Shape;3176;p31"/>
          <p:cNvPicPr preferRelativeResize="0"/>
          <p:nvPr/>
        </p:nvPicPr>
        <p:blipFill rotWithShape="1">
          <a:blip r:embed="rId3">
            <a:alphaModFix/>
          </a:blip>
          <a:srcRect b="61743" l="33004" r="25212" t="8689"/>
          <a:stretch/>
        </p:blipFill>
        <p:spPr>
          <a:xfrm>
            <a:off x="1800302" y="2054807"/>
            <a:ext cx="1389900" cy="1389900"/>
          </a:xfrm>
          <a:prstGeom prst="ellipse">
            <a:avLst/>
          </a:prstGeom>
          <a:noFill/>
          <a:ln>
            <a:noFill/>
          </a:ln>
        </p:spPr>
      </p:pic>
      <p:pic>
        <p:nvPicPr>
          <p:cNvPr id="3177" name="Google Shape;3177;p31"/>
          <p:cNvPicPr preferRelativeResize="0"/>
          <p:nvPr/>
        </p:nvPicPr>
        <p:blipFill rotWithShape="1">
          <a:blip r:embed="rId4">
            <a:alphaModFix/>
          </a:blip>
          <a:srcRect b="14540" l="32897" r="25727" t="19488"/>
          <a:stretch/>
        </p:blipFill>
        <p:spPr>
          <a:xfrm>
            <a:off x="5325375" y="2063813"/>
            <a:ext cx="1389900" cy="1389900"/>
          </a:xfrm>
          <a:prstGeom prst="ellipse">
            <a:avLst/>
          </a:prstGeom>
          <a:noFill/>
          <a:ln>
            <a:noFill/>
          </a:ln>
        </p:spPr>
      </p:pic>
      <p:pic>
        <p:nvPicPr>
          <p:cNvPr id="3178" name="Google Shape;3178;p31"/>
          <p:cNvPicPr preferRelativeResize="0"/>
          <p:nvPr/>
        </p:nvPicPr>
        <p:blipFill rotWithShape="1">
          <a:blip r:embed="rId5">
            <a:alphaModFix/>
          </a:blip>
          <a:srcRect b="50920" l="24173" r="0" t="0"/>
          <a:stretch/>
        </p:blipFill>
        <p:spPr>
          <a:xfrm>
            <a:off x="8848802" y="2044127"/>
            <a:ext cx="1389900" cy="1389900"/>
          </a:xfrm>
          <a:prstGeom prst="ellipse">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82" name="Shape 3182"/>
        <p:cNvGrpSpPr/>
        <p:nvPr/>
      </p:nvGrpSpPr>
      <p:grpSpPr>
        <a:xfrm>
          <a:off x="0" y="0"/>
          <a:ext cx="0" cy="0"/>
          <a:chOff x="0" y="0"/>
          <a:chExt cx="0" cy="0"/>
        </a:xfrm>
      </p:grpSpPr>
      <p:sp>
        <p:nvSpPr>
          <p:cNvPr id="3183" name="Google Shape;3183;p32"/>
          <p:cNvSpPr txBox="1"/>
          <p:nvPr>
            <p:ph type="title"/>
          </p:nvPr>
        </p:nvSpPr>
        <p:spPr>
          <a:xfrm>
            <a:off x="415600" y="14315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3184" name="Google Shape;3184;p32"/>
          <p:cNvSpPr txBox="1"/>
          <p:nvPr>
            <p:ph idx="1" type="subTitle"/>
          </p:nvPr>
        </p:nvSpPr>
        <p:spPr>
          <a:xfrm>
            <a:off x="415600"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3185" name="Google Shape;3185;p32"/>
          <p:cNvSpPr txBox="1"/>
          <p:nvPr>
            <p:ph idx="7" type="body"/>
          </p:nvPr>
        </p:nvSpPr>
        <p:spPr>
          <a:xfrm>
            <a:off x="2775375" y="3619625"/>
            <a:ext cx="1997700" cy="179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186" name="Google Shape;3186;p32"/>
          <p:cNvSpPr txBox="1"/>
          <p:nvPr>
            <p:ph idx="2" type="subTitle"/>
          </p:nvPr>
        </p:nvSpPr>
        <p:spPr>
          <a:xfrm>
            <a:off x="2775377"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3187" name="Google Shape;3187;p32"/>
          <p:cNvSpPr txBox="1"/>
          <p:nvPr>
            <p:ph idx="8" type="body"/>
          </p:nvPr>
        </p:nvSpPr>
        <p:spPr>
          <a:xfrm>
            <a:off x="5135150" y="3619625"/>
            <a:ext cx="1997700" cy="179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188" name="Google Shape;3188;p32"/>
          <p:cNvSpPr txBox="1"/>
          <p:nvPr>
            <p:ph idx="3" type="subTitle"/>
          </p:nvPr>
        </p:nvSpPr>
        <p:spPr>
          <a:xfrm>
            <a:off x="5135153"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3189" name="Google Shape;3189;p32"/>
          <p:cNvSpPr txBox="1"/>
          <p:nvPr>
            <p:ph idx="9" type="body"/>
          </p:nvPr>
        </p:nvSpPr>
        <p:spPr>
          <a:xfrm>
            <a:off x="7494925" y="3619625"/>
            <a:ext cx="1997700" cy="179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190" name="Google Shape;3190;p32"/>
          <p:cNvSpPr txBox="1"/>
          <p:nvPr>
            <p:ph idx="4" type="subTitle"/>
          </p:nvPr>
        </p:nvSpPr>
        <p:spPr>
          <a:xfrm>
            <a:off x="7494930"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3191" name="Google Shape;3191;p32"/>
          <p:cNvSpPr txBox="1"/>
          <p:nvPr>
            <p:ph idx="5" type="subTitle"/>
          </p:nvPr>
        </p:nvSpPr>
        <p:spPr>
          <a:xfrm>
            <a:off x="9854707"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3192" name="Google Shape;3192;p32"/>
          <p:cNvSpPr txBox="1"/>
          <p:nvPr>
            <p:ph idx="6" type="body"/>
          </p:nvPr>
        </p:nvSpPr>
        <p:spPr>
          <a:xfrm>
            <a:off x="415600" y="3619625"/>
            <a:ext cx="1997700" cy="179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193" name="Google Shape;3193;p32"/>
          <p:cNvSpPr txBox="1"/>
          <p:nvPr>
            <p:ph idx="13" type="body"/>
          </p:nvPr>
        </p:nvSpPr>
        <p:spPr>
          <a:xfrm>
            <a:off x="9854700" y="3619625"/>
            <a:ext cx="1997700" cy="179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grpSp>
        <p:nvGrpSpPr>
          <p:cNvPr id="3194" name="Google Shape;3194;p32"/>
          <p:cNvGrpSpPr/>
          <p:nvPr/>
        </p:nvGrpSpPr>
        <p:grpSpPr>
          <a:xfrm>
            <a:off x="533400" y="3152850"/>
            <a:ext cx="11125200" cy="552300"/>
            <a:chOff x="533400" y="3152850"/>
            <a:chExt cx="11125200" cy="552300"/>
          </a:xfrm>
        </p:grpSpPr>
        <p:cxnSp>
          <p:nvCxnSpPr>
            <p:cNvPr id="3195" name="Google Shape;3195;p32"/>
            <p:cNvCxnSpPr/>
            <p:nvPr/>
          </p:nvCxnSpPr>
          <p:spPr>
            <a:xfrm>
              <a:off x="533400" y="3314700"/>
              <a:ext cx="11125200" cy="0"/>
            </a:xfrm>
            <a:prstGeom prst="straightConnector1">
              <a:avLst/>
            </a:prstGeom>
            <a:noFill/>
            <a:ln cap="flat" cmpd="sng" w="9525">
              <a:solidFill>
                <a:schemeClr val="dk2"/>
              </a:solidFill>
              <a:prstDash val="solid"/>
              <a:round/>
              <a:headEnd len="med" w="med" type="none"/>
              <a:tailEnd len="med" w="med" type="none"/>
            </a:ln>
          </p:spPr>
        </p:cxnSp>
        <p:cxnSp>
          <p:nvCxnSpPr>
            <p:cNvPr id="3196" name="Google Shape;3196;p32"/>
            <p:cNvCxnSpPr/>
            <p:nvPr/>
          </p:nvCxnSpPr>
          <p:spPr>
            <a:xfrm>
              <a:off x="1414450" y="3152850"/>
              <a:ext cx="0" cy="552300"/>
            </a:xfrm>
            <a:prstGeom prst="straightConnector1">
              <a:avLst/>
            </a:prstGeom>
            <a:noFill/>
            <a:ln cap="flat" cmpd="sng" w="9525">
              <a:solidFill>
                <a:schemeClr val="dk2"/>
              </a:solidFill>
              <a:prstDash val="solid"/>
              <a:round/>
              <a:headEnd len="med" w="med" type="none"/>
              <a:tailEnd len="med" w="med" type="none"/>
            </a:ln>
          </p:spPr>
        </p:cxnSp>
        <p:cxnSp>
          <p:nvCxnSpPr>
            <p:cNvPr id="3197" name="Google Shape;3197;p32"/>
            <p:cNvCxnSpPr/>
            <p:nvPr/>
          </p:nvCxnSpPr>
          <p:spPr>
            <a:xfrm>
              <a:off x="3774222" y="3152850"/>
              <a:ext cx="0" cy="552300"/>
            </a:xfrm>
            <a:prstGeom prst="straightConnector1">
              <a:avLst/>
            </a:prstGeom>
            <a:noFill/>
            <a:ln cap="flat" cmpd="sng" w="9525">
              <a:solidFill>
                <a:schemeClr val="dk2"/>
              </a:solidFill>
              <a:prstDash val="solid"/>
              <a:round/>
              <a:headEnd len="med" w="med" type="none"/>
              <a:tailEnd len="med" w="med" type="none"/>
            </a:ln>
          </p:spPr>
        </p:cxnSp>
        <p:cxnSp>
          <p:nvCxnSpPr>
            <p:cNvPr id="3198" name="Google Shape;3198;p32"/>
            <p:cNvCxnSpPr/>
            <p:nvPr/>
          </p:nvCxnSpPr>
          <p:spPr>
            <a:xfrm>
              <a:off x="6133994" y="3152850"/>
              <a:ext cx="0" cy="552300"/>
            </a:xfrm>
            <a:prstGeom prst="straightConnector1">
              <a:avLst/>
            </a:prstGeom>
            <a:noFill/>
            <a:ln cap="flat" cmpd="sng" w="9525">
              <a:solidFill>
                <a:schemeClr val="dk2"/>
              </a:solidFill>
              <a:prstDash val="solid"/>
              <a:round/>
              <a:headEnd len="med" w="med" type="none"/>
              <a:tailEnd len="med" w="med" type="none"/>
            </a:ln>
          </p:spPr>
        </p:cxnSp>
        <p:cxnSp>
          <p:nvCxnSpPr>
            <p:cNvPr id="3199" name="Google Shape;3199;p32"/>
            <p:cNvCxnSpPr/>
            <p:nvPr/>
          </p:nvCxnSpPr>
          <p:spPr>
            <a:xfrm>
              <a:off x="8493766" y="3152850"/>
              <a:ext cx="0" cy="552300"/>
            </a:xfrm>
            <a:prstGeom prst="straightConnector1">
              <a:avLst/>
            </a:prstGeom>
            <a:noFill/>
            <a:ln cap="flat" cmpd="sng" w="9525">
              <a:solidFill>
                <a:schemeClr val="dk2"/>
              </a:solidFill>
              <a:prstDash val="solid"/>
              <a:round/>
              <a:headEnd len="med" w="med" type="none"/>
              <a:tailEnd len="med" w="med" type="none"/>
            </a:ln>
          </p:spPr>
        </p:cxnSp>
        <p:cxnSp>
          <p:nvCxnSpPr>
            <p:cNvPr id="3200" name="Google Shape;3200;p32"/>
            <p:cNvCxnSpPr/>
            <p:nvPr/>
          </p:nvCxnSpPr>
          <p:spPr>
            <a:xfrm>
              <a:off x="10853538" y="3152850"/>
              <a:ext cx="0" cy="552300"/>
            </a:xfrm>
            <a:prstGeom prst="straightConnector1">
              <a:avLst/>
            </a:prstGeom>
            <a:noFill/>
            <a:ln cap="flat" cmpd="sng" w="9525">
              <a:solidFill>
                <a:schemeClr val="dk2"/>
              </a:solidFill>
              <a:prstDash val="solid"/>
              <a:round/>
              <a:headEnd len="med" w="med" type="none"/>
              <a:tailEnd len="med" w="med" type="none"/>
            </a:ln>
          </p:spPr>
        </p:cxn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04" name="Shape 3204"/>
        <p:cNvGrpSpPr/>
        <p:nvPr/>
      </p:nvGrpSpPr>
      <p:grpSpPr>
        <a:xfrm>
          <a:off x="0" y="0"/>
          <a:ext cx="0" cy="0"/>
          <a:chOff x="0" y="0"/>
          <a:chExt cx="0" cy="0"/>
        </a:xfrm>
      </p:grpSpPr>
      <p:sp>
        <p:nvSpPr>
          <p:cNvPr id="3205" name="Google Shape;3205;p33"/>
          <p:cNvSpPr/>
          <p:nvPr/>
        </p:nvSpPr>
        <p:spPr>
          <a:xfrm>
            <a:off x="8172146" y="3371975"/>
            <a:ext cx="2781052" cy="1430493"/>
          </a:xfrm>
          <a:prstGeom prst="rect">
            <a:avLst/>
          </a:prstGeom>
        </p:spPr>
        <p:txBody>
          <a:bodyPr>
            <a:prstTxWarp prst="textPlain"/>
          </a:bodyPr>
          <a:lstStyle/>
          <a:p>
            <a:pPr lvl="0" algn="ctr"/>
            <a:r>
              <a:rPr b="0" i="0">
                <a:ln>
                  <a:noFill/>
                </a:ln>
                <a:solidFill>
                  <a:schemeClr val="accent6"/>
                </a:solidFill>
                <a:latin typeface="Imperial Script"/>
              </a:rPr>
              <a:t>04</a:t>
            </a:r>
          </a:p>
        </p:txBody>
      </p:sp>
      <p:sp>
        <p:nvSpPr>
          <p:cNvPr id="3206" name="Google Shape;3206;p33"/>
          <p:cNvSpPr/>
          <p:nvPr/>
        </p:nvSpPr>
        <p:spPr>
          <a:xfrm>
            <a:off x="4515971" y="3448175"/>
            <a:ext cx="2361229" cy="1292775"/>
          </a:xfrm>
          <a:prstGeom prst="rect">
            <a:avLst/>
          </a:prstGeom>
        </p:spPr>
        <p:txBody>
          <a:bodyPr>
            <a:prstTxWarp prst="textPlain"/>
          </a:bodyPr>
          <a:lstStyle/>
          <a:p>
            <a:pPr lvl="0" algn="ctr"/>
            <a:r>
              <a:rPr b="0" i="0">
                <a:ln>
                  <a:noFill/>
                </a:ln>
                <a:solidFill>
                  <a:schemeClr val="accent6"/>
                </a:solidFill>
                <a:latin typeface="Imperial Script"/>
              </a:rPr>
              <a:t>03</a:t>
            </a:r>
          </a:p>
        </p:txBody>
      </p:sp>
      <p:sp>
        <p:nvSpPr>
          <p:cNvPr id="3207" name="Google Shape;3207;p33"/>
          <p:cNvSpPr/>
          <p:nvPr/>
        </p:nvSpPr>
        <p:spPr>
          <a:xfrm>
            <a:off x="7410146" y="1317075"/>
            <a:ext cx="2494506" cy="1299439"/>
          </a:xfrm>
          <a:prstGeom prst="rect">
            <a:avLst/>
          </a:prstGeom>
        </p:spPr>
        <p:txBody>
          <a:bodyPr>
            <a:prstTxWarp prst="textPlain"/>
          </a:bodyPr>
          <a:lstStyle/>
          <a:p>
            <a:pPr lvl="0" algn="ctr"/>
            <a:r>
              <a:rPr b="0" i="0">
                <a:ln>
                  <a:noFill/>
                </a:ln>
                <a:solidFill>
                  <a:schemeClr val="accent6"/>
                </a:solidFill>
                <a:latin typeface="Imperial Script"/>
              </a:rPr>
              <a:t>02</a:t>
            </a:r>
          </a:p>
        </p:txBody>
      </p:sp>
      <p:sp>
        <p:nvSpPr>
          <p:cNvPr id="3208" name="Google Shape;3208;p33"/>
          <p:cNvSpPr/>
          <p:nvPr/>
        </p:nvSpPr>
        <p:spPr>
          <a:xfrm>
            <a:off x="3753971" y="1317075"/>
            <a:ext cx="2019150" cy="1292775"/>
          </a:xfrm>
          <a:prstGeom prst="rect">
            <a:avLst/>
          </a:prstGeom>
        </p:spPr>
        <p:txBody>
          <a:bodyPr>
            <a:prstTxWarp prst="textPlain"/>
          </a:bodyPr>
          <a:lstStyle/>
          <a:p>
            <a:pPr lvl="0" algn="ctr"/>
            <a:r>
              <a:rPr b="0" i="0">
                <a:ln>
                  <a:noFill/>
                </a:ln>
                <a:solidFill>
                  <a:schemeClr val="accent6"/>
                </a:solidFill>
                <a:latin typeface="Imperial Script"/>
              </a:rPr>
              <a:t>01</a:t>
            </a:r>
          </a:p>
        </p:txBody>
      </p:sp>
      <p:sp>
        <p:nvSpPr>
          <p:cNvPr id="3209" name="Google Shape;3209;p33"/>
          <p:cNvSpPr txBox="1"/>
          <p:nvPr>
            <p:ph type="title"/>
          </p:nvPr>
        </p:nvSpPr>
        <p:spPr>
          <a:xfrm>
            <a:off x="1114450" y="1504950"/>
            <a:ext cx="2448000" cy="4019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your title here.</a:t>
            </a:r>
            <a:endParaRPr/>
          </a:p>
        </p:txBody>
      </p:sp>
      <p:sp>
        <p:nvSpPr>
          <p:cNvPr id="3210" name="Google Shape;3210;p33"/>
          <p:cNvSpPr txBox="1"/>
          <p:nvPr>
            <p:ph idx="1" type="body"/>
          </p:nvPr>
        </p:nvSpPr>
        <p:spPr>
          <a:xfrm>
            <a:off x="4022288" y="2291196"/>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211" name="Google Shape;3211;p33"/>
          <p:cNvSpPr txBox="1"/>
          <p:nvPr>
            <p:ph idx="2" type="body"/>
          </p:nvPr>
        </p:nvSpPr>
        <p:spPr>
          <a:xfrm>
            <a:off x="7539848" y="2291196"/>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212" name="Google Shape;3212;p33"/>
          <p:cNvSpPr txBox="1"/>
          <p:nvPr>
            <p:ph idx="3" type="body"/>
          </p:nvPr>
        </p:nvSpPr>
        <p:spPr>
          <a:xfrm>
            <a:off x="4708088" y="4375065"/>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213" name="Google Shape;3213;p33"/>
          <p:cNvSpPr txBox="1"/>
          <p:nvPr>
            <p:ph idx="4" type="body"/>
          </p:nvPr>
        </p:nvSpPr>
        <p:spPr>
          <a:xfrm>
            <a:off x="8225648" y="4375065"/>
            <a:ext cx="2928000" cy="105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214" name="Google Shape;3214;p33"/>
          <p:cNvSpPr txBox="1"/>
          <p:nvPr>
            <p:ph idx="5" type="title"/>
          </p:nvPr>
        </p:nvSpPr>
        <p:spPr>
          <a:xfrm>
            <a:off x="4022288" y="1736686"/>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3400">
                <a:solidFill>
                  <a:schemeClr val="accent2"/>
                </a:solidFill>
              </a:rPr>
              <a:t>Something One</a:t>
            </a:r>
            <a:endParaRPr sz="3400">
              <a:solidFill>
                <a:schemeClr val="accent2"/>
              </a:solidFill>
            </a:endParaRPr>
          </a:p>
        </p:txBody>
      </p:sp>
      <p:sp>
        <p:nvSpPr>
          <p:cNvPr id="3215" name="Google Shape;3215;p33"/>
          <p:cNvSpPr txBox="1"/>
          <p:nvPr>
            <p:ph idx="6" type="title"/>
          </p:nvPr>
        </p:nvSpPr>
        <p:spPr>
          <a:xfrm>
            <a:off x="7539848" y="1736686"/>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3400">
                <a:solidFill>
                  <a:schemeClr val="accent2"/>
                </a:solidFill>
              </a:rPr>
              <a:t>Something Two</a:t>
            </a:r>
            <a:endParaRPr sz="3400">
              <a:solidFill>
                <a:schemeClr val="accent2"/>
              </a:solidFill>
            </a:endParaRPr>
          </a:p>
        </p:txBody>
      </p:sp>
      <p:sp>
        <p:nvSpPr>
          <p:cNvPr id="3216" name="Google Shape;3216;p33"/>
          <p:cNvSpPr txBox="1"/>
          <p:nvPr>
            <p:ph idx="7" type="title"/>
          </p:nvPr>
        </p:nvSpPr>
        <p:spPr>
          <a:xfrm>
            <a:off x="4708088" y="3820555"/>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3400">
                <a:solidFill>
                  <a:schemeClr val="accent2"/>
                </a:solidFill>
              </a:rPr>
              <a:t>Something Three</a:t>
            </a:r>
            <a:endParaRPr sz="3400">
              <a:solidFill>
                <a:schemeClr val="accent2"/>
              </a:solidFill>
            </a:endParaRPr>
          </a:p>
        </p:txBody>
      </p:sp>
      <p:sp>
        <p:nvSpPr>
          <p:cNvPr id="3217" name="Google Shape;3217;p33"/>
          <p:cNvSpPr txBox="1"/>
          <p:nvPr>
            <p:ph idx="8" type="title"/>
          </p:nvPr>
        </p:nvSpPr>
        <p:spPr>
          <a:xfrm>
            <a:off x="8225648" y="3820555"/>
            <a:ext cx="2928000" cy="5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3400">
                <a:solidFill>
                  <a:schemeClr val="accent2"/>
                </a:solidFill>
              </a:rPr>
              <a:t>Something Four</a:t>
            </a:r>
            <a:endParaRPr sz="3400">
              <a:solidFill>
                <a:schemeClr val="accent2"/>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21" name="Shape 3221"/>
        <p:cNvGrpSpPr/>
        <p:nvPr/>
      </p:nvGrpSpPr>
      <p:grpSpPr>
        <a:xfrm>
          <a:off x="0" y="0"/>
          <a:ext cx="0" cy="0"/>
          <a:chOff x="0" y="0"/>
          <a:chExt cx="0" cy="0"/>
        </a:xfrm>
      </p:grpSpPr>
      <p:grpSp>
        <p:nvGrpSpPr>
          <p:cNvPr id="3222" name="Google Shape;3222;p34"/>
          <p:cNvGrpSpPr/>
          <p:nvPr/>
        </p:nvGrpSpPr>
        <p:grpSpPr>
          <a:xfrm>
            <a:off x="1234202" y="656999"/>
            <a:ext cx="2721600" cy="5544000"/>
            <a:chOff x="1020040" y="533174"/>
            <a:chExt cx="2721600" cy="5544000"/>
          </a:xfrm>
        </p:grpSpPr>
        <p:sp>
          <p:nvSpPr>
            <p:cNvPr id="3223" name="Google Shape;3223;p34"/>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224" name="Google Shape;3224;p34"/>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225" name="Google Shape;3225;p34"/>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226" name="Google Shape;3226;p34"/>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27" name="Google Shape;3227;p34"/>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28" name="Google Shape;3228;p34"/>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229" name="Google Shape;3229;p34"/>
          <p:cNvSpPr txBox="1"/>
          <p:nvPr>
            <p:ph type="title"/>
          </p:nvPr>
        </p:nvSpPr>
        <p:spPr>
          <a:xfrm>
            <a:off x="4690388" y="19696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3230" name="Google Shape;3230;p34"/>
          <p:cNvSpPr txBox="1"/>
          <p:nvPr>
            <p:ph idx="1" type="body"/>
          </p:nvPr>
        </p:nvSpPr>
        <p:spPr>
          <a:xfrm>
            <a:off x="4690500" y="3351250"/>
            <a:ext cx="5581500" cy="146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34" name="Shape 3234"/>
        <p:cNvGrpSpPr/>
        <p:nvPr/>
      </p:nvGrpSpPr>
      <p:grpSpPr>
        <a:xfrm>
          <a:off x="0" y="0"/>
          <a:ext cx="0" cy="0"/>
          <a:chOff x="0" y="0"/>
          <a:chExt cx="0" cy="0"/>
        </a:xfrm>
      </p:grpSpPr>
      <p:grpSp>
        <p:nvGrpSpPr>
          <p:cNvPr id="3235" name="Google Shape;3235;p35"/>
          <p:cNvGrpSpPr/>
          <p:nvPr/>
        </p:nvGrpSpPr>
        <p:grpSpPr>
          <a:xfrm rot="5400000">
            <a:off x="5899790" y="1376119"/>
            <a:ext cx="5778042" cy="3955122"/>
            <a:chOff x="2345366" y="140711"/>
            <a:chExt cx="6483441" cy="4437974"/>
          </a:xfrm>
        </p:grpSpPr>
        <p:sp>
          <p:nvSpPr>
            <p:cNvPr id="3236" name="Google Shape;3236;p35"/>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3237" name="Google Shape;3237;p35"/>
            <p:cNvGrpSpPr/>
            <p:nvPr/>
          </p:nvGrpSpPr>
          <p:grpSpPr>
            <a:xfrm>
              <a:off x="2345366" y="140711"/>
              <a:ext cx="6483441" cy="4437974"/>
              <a:chOff x="390725" y="192901"/>
              <a:chExt cx="9367780" cy="6412330"/>
            </a:xfrm>
          </p:grpSpPr>
          <p:sp>
            <p:nvSpPr>
              <p:cNvPr id="3238" name="Google Shape;3238;p35"/>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239" name="Google Shape;3239;p35"/>
              <p:cNvGrpSpPr/>
              <p:nvPr/>
            </p:nvGrpSpPr>
            <p:grpSpPr>
              <a:xfrm>
                <a:off x="9036100" y="3183177"/>
                <a:ext cx="492960" cy="492960"/>
                <a:chOff x="9132580" y="3159701"/>
                <a:chExt cx="371233" cy="371233"/>
              </a:xfrm>
            </p:grpSpPr>
            <p:sp>
              <p:nvSpPr>
                <p:cNvPr id="3240" name="Google Shape;3240;p35"/>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1" name="Google Shape;3241;p35"/>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2" name="Google Shape;3242;p35"/>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243" name="Google Shape;3243;p35"/>
              <p:cNvGrpSpPr/>
              <p:nvPr/>
            </p:nvGrpSpPr>
            <p:grpSpPr>
              <a:xfrm>
                <a:off x="390725" y="192901"/>
                <a:ext cx="9367780" cy="6412330"/>
                <a:chOff x="1194635" y="234866"/>
                <a:chExt cx="9244824" cy="6489556"/>
              </a:xfrm>
            </p:grpSpPr>
            <p:sp>
              <p:nvSpPr>
                <p:cNvPr id="3244" name="Google Shape;3244;p35"/>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5" name="Google Shape;3245;p35"/>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6" name="Google Shape;3246;p35"/>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7" name="Google Shape;3247;p35"/>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8" name="Google Shape;3248;p35"/>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9" name="Google Shape;3249;p35"/>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0" name="Google Shape;3250;p35"/>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1" name="Google Shape;3251;p35"/>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2" name="Google Shape;3252;p35"/>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3" name="Google Shape;3253;p35"/>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4" name="Google Shape;3254;p35"/>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5" name="Google Shape;3255;p35"/>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6" name="Google Shape;3256;p35"/>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7" name="Google Shape;3257;p35"/>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8" name="Google Shape;3258;p35"/>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9" name="Google Shape;3259;p35"/>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60" name="Google Shape;3260;p35"/>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261" name="Google Shape;3261;p35"/>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262" name="Google Shape;3262;p35"/>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263" name="Google Shape;3263;p35"/>
          <p:cNvSpPr txBox="1"/>
          <p:nvPr>
            <p:ph type="title"/>
          </p:nvPr>
        </p:nvSpPr>
        <p:spPr>
          <a:xfrm>
            <a:off x="762125" y="2068850"/>
            <a:ext cx="5581500" cy="1264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3264" name="Google Shape;3264;p35"/>
          <p:cNvSpPr txBox="1"/>
          <p:nvPr>
            <p:ph idx="1" type="body"/>
          </p:nvPr>
        </p:nvSpPr>
        <p:spPr>
          <a:xfrm>
            <a:off x="762225" y="3374300"/>
            <a:ext cx="5581500" cy="126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68" name="Shape 3268"/>
        <p:cNvGrpSpPr/>
        <p:nvPr/>
      </p:nvGrpSpPr>
      <p:grpSpPr>
        <a:xfrm>
          <a:off x="0" y="0"/>
          <a:ext cx="0" cy="0"/>
          <a:chOff x="0" y="0"/>
          <a:chExt cx="0" cy="0"/>
        </a:xfrm>
      </p:grpSpPr>
      <p:sp>
        <p:nvSpPr>
          <p:cNvPr id="3269" name="Google Shape;3269;p36"/>
          <p:cNvSpPr txBox="1"/>
          <p:nvPr>
            <p:ph type="title"/>
          </p:nvPr>
        </p:nvSpPr>
        <p:spPr>
          <a:xfrm>
            <a:off x="3305238" y="1798150"/>
            <a:ext cx="55815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3270" name="Google Shape;3270;p36"/>
          <p:cNvSpPr/>
          <p:nvPr/>
        </p:nvSpPr>
        <p:spPr>
          <a:xfrm>
            <a:off x="5989965" y="52073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271" name="Google Shape;3271;p36"/>
          <p:cNvGrpSpPr/>
          <p:nvPr/>
        </p:nvGrpSpPr>
        <p:grpSpPr>
          <a:xfrm>
            <a:off x="6523068" y="5197701"/>
            <a:ext cx="411849" cy="411917"/>
            <a:chOff x="5162200" y="4097750"/>
            <a:chExt cx="338385" cy="338414"/>
          </a:xfrm>
        </p:grpSpPr>
        <p:sp>
          <p:nvSpPr>
            <p:cNvPr id="3272" name="Google Shape;3272;p36"/>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3" name="Google Shape;3273;p36"/>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4" name="Google Shape;3274;p36"/>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275" name="Google Shape;3275;p36"/>
          <p:cNvSpPr/>
          <p:nvPr/>
        </p:nvSpPr>
        <p:spPr>
          <a:xfrm>
            <a:off x="5257075" y="52487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6" name="Google Shape;3276;p36"/>
          <p:cNvSpPr txBox="1"/>
          <p:nvPr>
            <p:ph idx="1" type="body"/>
          </p:nvPr>
        </p:nvSpPr>
        <p:spPr>
          <a:xfrm>
            <a:off x="3305238" y="3268125"/>
            <a:ext cx="5581500" cy="170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sz="600"/>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80" name="Shape 3280"/>
        <p:cNvGrpSpPr/>
        <p:nvPr/>
      </p:nvGrpSpPr>
      <p:grpSpPr>
        <a:xfrm>
          <a:off x="0" y="0"/>
          <a:ext cx="0" cy="0"/>
          <a:chOff x="0" y="0"/>
          <a:chExt cx="0" cy="0"/>
        </a:xfrm>
      </p:grpSpPr>
      <p:sp>
        <p:nvSpPr>
          <p:cNvPr id="3281" name="Google Shape;3281;p37"/>
          <p:cNvSpPr txBox="1"/>
          <p:nvPr>
            <p:ph type="title"/>
          </p:nvPr>
        </p:nvSpPr>
        <p:spPr>
          <a:xfrm>
            <a:off x="590550" y="1017525"/>
            <a:ext cx="109920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3282" name="Google Shape;3282;p37"/>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3283" name="Google Shape;3283;p37"/>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3284" name="Google Shape;3284;p37"/>
          <p:cNvSpPr txBox="1"/>
          <p:nvPr>
            <p:ph idx="3" type="title"/>
          </p:nvPr>
        </p:nvSpPr>
        <p:spPr>
          <a:xfrm>
            <a:off x="590550" y="3932275"/>
            <a:ext cx="109920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3285" name="Google Shape;3285;p37"/>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1" lang="en"/>
              <a:t>Congratulations!</a:t>
            </a:r>
            <a:endParaRPr b="1"/>
          </a:p>
        </p:txBody>
      </p:sp>
      <p:pic>
        <p:nvPicPr>
          <p:cNvPr id="3286" name="Google Shape;3286;p37"/>
          <p:cNvPicPr preferRelativeResize="0"/>
          <p:nvPr/>
        </p:nvPicPr>
        <p:blipFill>
          <a:blip r:embed="rId3">
            <a:alphaModFix/>
          </a:blip>
          <a:stretch>
            <a:fillRect/>
          </a:stretch>
        </p:blipFill>
        <p:spPr>
          <a:xfrm>
            <a:off x="8615974" y="4764850"/>
            <a:ext cx="2097249" cy="1426502"/>
          </a:xfrm>
          <a:prstGeom prst="rect">
            <a:avLst/>
          </a:prstGeom>
          <a:noFill/>
          <a:ln>
            <a:noFill/>
          </a:ln>
          <a:effectLst>
            <a:outerShdw rotWithShape="0" algn="bl">
              <a:srgbClr val="000000"/>
            </a:outerShdw>
          </a:effectLst>
        </p:spPr>
      </p:pic>
      <p:sp>
        <p:nvSpPr>
          <p:cNvPr id="3287" name="Google Shape;3287;p37"/>
          <p:cNvSpPr txBox="1"/>
          <p:nvPr>
            <p:ph idx="5" type="subTitle"/>
          </p:nvPr>
        </p:nvSpPr>
        <p:spPr>
          <a:xfrm>
            <a:off x="1073075" y="55422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3288" name="Google Shape;3288;p37"/>
          <p:cNvSpPr txBox="1"/>
          <p:nvPr>
            <p:ph idx="6" type="subTitle"/>
          </p:nvPr>
        </p:nvSpPr>
        <p:spPr>
          <a:xfrm>
            <a:off x="8290250" y="55422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3289" name="Google Shape;3289;p37"/>
          <p:cNvSpPr txBox="1"/>
          <p:nvPr>
            <p:ph idx="7" type="subTitle"/>
          </p:nvPr>
        </p:nvSpPr>
        <p:spPr>
          <a:xfrm>
            <a:off x="1073075" y="5244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3" name="Shape 3293"/>
        <p:cNvGrpSpPr/>
        <p:nvPr/>
      </p:nvGrpSpPr>
      <p:grpSpPr>
        <a:xfrm>
          <a:off x="0" y="0"/>
          <a:ext cx="0" cy="0"/>
          <a:chOff x="0" y="0"/>
          <a:chExt cx="0" cy="0"/>
        </a:xfrm>
      </p:grpSpPr>
      <p:sp>
        <p:nvSpPr>
          <p:cNvPr id="3294" name="Google Shape;3294;p38"/>
          <p:cNvSpPr txBox="1"/>
          <p:nvPr>
            <p:ph type="title"/>
          </p:nvPr>
        </p:nvSpPr>
        <p:spPr>
          <a:xfrm>
            <a:off x="1594119" y="1846125"/>
            <a:ext cx="9003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3295" name="Google Shape;3295;p38"/>
          <p:cNvSpPr txBox="1"/>
          <p:nvPr>
            <p:ph idx="1" type="body"/>
          </p:nvPr>
        </p:nvSpPr>
        <p:spPr>
          <a:xfrm>
            <a:off x="1594275" y="2922975"/>
            <a:ext cx="9003600" cy="20889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a:t>Presentation Template: </a:t>
            </a:r>
            <a:r>
              <a:rPr lang="en" u="sng">
                <a:solidFill>
                  <a:schemeClr val="hlink"/>
                </a:solidFill>
                <a:hlinkClick r:id="rId3"/>
              </a:rPr>
              <a:t>SlidesMania</a:t>
            </a:r>
            <a:endParaRPr/>
          </a:p>
          <a:p>
            <a:pPr indent="0" lvl="0" marL="0" rtl="0" algn="ctr">
              <a:lnSpc>
                <a:spcPct val="150000"/>
              </a:lnSpc>
              <a:spcBef>
                <a:spcPts val="0"/>
              </a:spcBef>
              <a:spcAft>
                <a:spcPts val="0"/>
              </a:spcAft>
              <a:buNone/>
            </a:pPr>
            <a:r>
              <a:rPr lang="en"/>
              <a:t>Sample Images: </a:t>
            </a:r>
            <a:r>
              <a:rPr lang="en" u="sng">
                <a:solidFill>
                  <a:schemeClr val="hlink"/>
                </a:solidFill>
                <a:hlinkClick r:id="rId4"/>
              </a:rPr>
              <a:t>Unsplash</a:t>
            </a:r>
            <a:endParaRPr/>
          </a:p>
          <a:p>
            <a:pPr indent="0" lvl="0" marL="0" rtl="0" algn="ctr">
              <a:lnSpc>
                <a:spcPct val="150000"/>
              </a:lnSpc>
              <a:spcBef>
                <a:spcPts val="0"/>
              </a:spcBef>
              <a:spcAft>
                <a:spcPts val="0"/>
              </a:spcAft>
              <a:buNone/>
            </a:pPr>
            <a:r>
              <a:rPr lang="en"/>
              <a:t>Fonts used in this presentation: Antic Slab and </a:t>
            </a:r>
            <a:r>
              <a:rPr b="1" lang="en" sz="2800">
                <a:latin typeface="Imperial Script"/>
                <a:ea typeface="Imperial Script"/>
                <a:cs typeface="Imperial Script"/>
                <a:sym typeface="Imperial Script"/>
              </a:rPr>
              <a:t>Imperial Script.</a:t>
            </a:r>
            <a:endParaRPr b="1" sz="2800">
              <a:latin typeface="Imperial Script"/>
              <a:ea typeface="Imperial Script"/>
              <a:cs typeface="Imperial Script"/>
              <a:sym typeface="Imperial Script"/>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9" name="Shape 3299"/>
        <p:cNvGrpSpPr/>
        <p:nvPr/>
      </p:nvGrpSpPr>
      <p:grpSpPr>
        <a:xfrm>
          <a:off x="0" y="0"/>
          <a:ext cx="0" cy="0"/>
          <a:chOff x="0" y="0"/>
          <a:chExt cx="0" cy="0"/>
        </a:xfrm>
      </p:grpSpPr>
      <p:sp>
        <p:nvSpPr>
          <p:cNvPr id="3300" name="Google Shape;3300;p39"/>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3301" name="Google Shape;3301;p39"/>
          <p:cNvGrpSpPr/>
          <p:nvPr/>
        </p:nvGrpSpPr>
        <p:grpSpPr>
          <a:xfrm>
            <a:off x="3570764" y="1773752"/>
            <a:ext cx="405160" cy="253589"/>
            <a:chOff x="4797800" y="1994125"/>
            <a:chExt cx="306475" cy="186025"/>
          </a:xfrm>
        </p:grpSpPr>
        <p:sp>
          <p:nvSpPr>
            <p:cNvPr id="3302" name="Google Shape;3302;p39"/>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3" name="Google Shape;3303;p39"/>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04" name="Google Shape;3304;p39"/>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5" name="Google Shape;3305;p39"/>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6" name="Google Shape;3306;p39"/>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7" name="Google Shape;3307;p39"/>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8" name="Google Shape;3308;p39"/>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09" name="Google Shape;3309;p39"/>
          <p:cNvGrpSpPr/>
          <p:nvPr/>
        </p:nvGrpSpPr>
        <p:grpSpPr>
          <a:xfrm>
            <a:off x="6164058" y="1777777"/>
            <a:ext cx="352082" cy="254203"/>
            <a:chOff x="4250025" y="2848800"/>
            <a:chExt cx="266325" cy="186475"/>
          </a:xfrm>
        </p:grpSpPr>
        <p:sp>
          <p:nvSpPr>
            <p:cNvPr id="3310" name="Google Shape;3310;p39"/>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1" name="Google Shape;3311;p39"/>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12" name="Google Shape;3312;p39"/>
          <p:cNvGrpSpPr/>
          <p:nvPr/>
        </p:nvGrpSpPr>
        <p:grpSpPr>
          <a:xfrm>
            <a:off x="6761406" y="1741891"/>
            <a:ext cx="343224" cy="326555"/>
            <a:chOff x="4707700" y="2822475"/>
            <a:chExt cx="259625" cy="239550"/>
          </a:xfrm>
        </p:grpSpPr>
        <p:sp>
          <p:nvSpPr>
            <p:cNvPr id="3313" name="Google Shape;3313;p39"/>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4" name="Google Shape;3314;p39"/>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5" name="Google Shape;3315;p39"/>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16" name="Google Shape;3316;p39"/>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7" name="Google Shape;3317;p39"/>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18" name="Google Shape;3318;p39"/>
          <p:cNvGrpSpPr/>
          <p:nvPr/>
        </p:nvGrpSpPr>
        <p:grpSpPr>
          <a:xfrm>
            <a:off x="8396572" y="1705391"/>
            <a:ext cx="351487" cy="398940"/>
            <a:chOff x="6425500" y="2795700"/>
            <a:chExt cx="265875" cy="292650"/>
          </a:xfrm>
        </p:grpSpPr>
        <p:sp>
          <p:nvSpPr>
            <p:cNvPr id="3319" name="Google Shape;3319;p39"/>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0" name="Google Shape;3320;p39"/>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21" name="Google Shape;3321;p39"/>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22" name="Google Shape;3322;p39"/>
          <p:cNvGrpSpPr/>
          <p:nvPr/>
        </p:nvGrpSpPr>
        <p:grpSpPr>
          <a:xfrm>
            <a:off x="9474618" y="1760035"/>
            <a:ext cx="350297" cy="290464"/>
            <a:chOff x="5549875" y="2418425"/>
            <a:chExt cx="264975" cy="213075"/>
          </a:xfrm>
        </p:grpSpPr>
        <p:sp>
          <p:nvSpPr>
            <p:cNvPr id="3323" name="Google Shape;3323;p39"/>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4" name="Google Shape;3324;p39"/>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25" name="Google Shape;3325;p39"/>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26" name="Google Shape;3326;p39"/>
          <p:cNvGrpSpPr/>
          <p:nvPr/>
        </p:nvGrpSpPr>
        <p:grpSpPr>
          <a:xfrm>
            <a:off x="3570694" y="2404542"/>
            <a:ext cx="299598" cy="308322"/>
            <a:chOff x="3739275" y="2525850"/>
            <a:chExt cx="226625" cy="226175"/>
          </a:xfrm>
        </p:grpSpPr>
        <p:sp>
          <p:nvSpPr>
            <p:cNvPr id="3327" name="Google Shape;3327;p39"/>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8" name="Google Shape;3328;p39"/>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9" name="Google Shape;3329;p39"/>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0" name="Google Shape;3330;p39"/>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31" name="Google Shape;3331;p39"/>
          <p:cNvGrpSpPr/>
          <p:nvPr/>
        </p:nvGrpSpPr>
        <p:grpSpPr>
          <a:xfrm>
            <a:off x="3043876" y="2377772"/>
            <a:ext cx="272464" cy="361861"/>
            <a:chOff x="4518575" y="2506200"/>
            <a:chExt cx="206100" cy="265450"/>
          </a:xfrm>
        </p:grpSpPr>
        <p:sp>
          <p:nvSpPr>
            <p:cNvPr id="3332" name="Google Shape;3332;p39"/>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3" name="Google Shape;3333;p39"/>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4" name="Google Shape;3334;p39"/>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5" name="Google Shape;3335;p39"/>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6" name="Google Shape;3336;p39"/>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7" name="Google Shape;3337;p39"/>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8" name="Google Shape;3338;p39"/>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9" name="Google Shape;3339;p39"/>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0" name="Google Shape;3340;p39"/>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41" name="Google Shape;3341;p39"/>
          <p:cNvGrpSpPr/>
          <p:nvPr/>
        </p:nvGrpSpPr>
        <p:grpSpPr>
          <a:xfrm>
            <a:off x="4125077" y="2404742"/>
            <a:ext cx="299631" cy="308322"/>
            <a:chOff x="4164375" y="1677425"/>
            <a:chExt cx="226650" cy="226175"/>
          </a:xfrm>
        </p:grpSpPr>
        <p:sp>
          <p:nvSpPr>
            <p:cNvPr id="3342" name="Google Shape;3342;p39"/>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3" name="Google Shape;3343;p39"/>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4" name="Google Shape;3344;p39"/>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5" name="Google Shape;3345;p39"/>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6" name="Google Shape;3346;p39"/>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47" name="Google Shape;3347;p39"/>
          <p:cNvGrpSpPr/>
          <p:nvPr/>
        </p:nvGrpSpPr>
        <p:grpSpPr>
          <a:xfrm>
            <a:off x="5179042" y="2395931"/>
            <a:ext cx="299003" cy="308322"/>
            <a:chOff x="5226025" y="1677425"/>
            <a:chExt cx="226175" cy="226175"/>
          </a:xfrm>
        </p:grpSpPr>
        <p:sp>
          <p:nvSpPr>
            <p:cNvPr id="3348" name="Google Shape;3348;p39"/>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9" name="Google Shape;3349;p39"/>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50" name="Google Shape;3350;p39"/>
          <p:cNvGrpSpPr/>
          <p:nvPr/>
        </p:nvGrpSpPr>
        <p:grpSpPr>
          <a:xfrm>
            <a:off x="4652426" y="2396024"/>
            <a:ext cx="299003" cy="308322"/>
            <a:chOff x="4835275" y="1198350"/>
            <a:chExt cx="226175" cy="226175"/>
          </a:xfrm>
        </p:grpSpPr>
        <p:sp>
          <p:nvSpPr>
            <p:cNvPr id="3351" name="Google Shape;3351;p39"/>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2" name="Google Shape;3352;p39"/>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53" name="Google Shape;3353;p39"/>
          <p:cNvGrpSpPr/>
          <p:nvPr/>
        </p:nvGrpSpPr>
        <p:grpSpPr>
          <a:xfrm>
            <a:off x="6339271" y="2379923"/>
            <a:ext cx="347356" cy="358215"/>
            <a:chOff x="968775" y="1180050"/>
            <a:chExt cx="262750" cy="262775"/>
          </a:xfrm>
        </p:grpSpPr>
        <p:sp>
          <p:nvSpPr>
            <p:cNvPr id="3354" name="Google Shape;3354;p39"/>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5" name="Google Shape;3355;p39"/>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6" name="Google Shape;3356;p39"/>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57" name="Google Shape;3357;p39"/>
          <p:cNvGrpSpPr/>
          <p:nvPr/>
        </p:nvGrpSpPr>
        <p:grpSpPr>
          <a:xfrm>
            <a:off x="5704170" y="2446992"/>
            <a:ext cx="386288" cy="224042"/>
            <a:chOff x="1678900" y="1231350"/>
            <a:chExt cx="292200" cy="164350"/>
          </a:xfrm>
        </p:grpSpPr>
        <p:sp>
          <p:nvSpPr>
            <p:cNvPr id="3358" name="Google Shape;3358;p39"/>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9" name="Google Shape;3359;p39"/>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0" name="Google Shape;3360;p39"/>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61" name="Google Shape;3361;p39"/>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62" name="Google Shape;3362;p39"/>
          <p:cNvGrpSpPr/>
          <p:nvPr/>
        </p:nvGrpSpPr>
        <p:grpSpPr>
          <a:xfrm>
            <a:off x="7467406" y="2373531"/>
            <a:ext cx="322006" cy="353205"/>
            <a:chOff x="2405550" y="1181850"/>
            <a:chExt cx="243575" cy="259100"/>
          </a:xfrm>
        </p:grpSpPr>
        <p:sp>
          <p:nvSpPr>
            <p:cNvPr id="3363" name="Google Shape;3363;p39"/>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4" name="Google Shape;3364;p39"/>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5" name="Google Shape;3365;p39"/>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6" name="Google Shape;3366;p39"/>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7" name="Google Shape;3367;p39"/>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8" name="Google Shape;3368;p39"/>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69" name="Google Shape;3369;p39"/>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70" name="Google Shape;3370;p39"/>
          <p:cNvGrpSpPr/>
          <p:nvPr/>
        </p:nvGrpSpPr>
        <p:grpSpPr>
          <a:xfrm>
            <a:off x="8500593" y="2371333"/>
            <a:ext cx="286610" cy="357601"/>
            <a:chOff x="3086700" y="1180050"/>
            <a:chExt cx="216800" cy="262325"/>
          </a:xfrm>
        </p:grpSpPr>
        <p:sp>
          <p:nvSpPr>
            <p:cNvPr id="3371" name="Google Shape;3371;p39"/>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2" name="Google Shape;3372;p39"/>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73" name="Google Shape;3373;p39"/>
          <p:cNvGrpSpPr/>
          <p:nvPr/>
        </p:nvGrpSpPr>
        <p:grpSpPr>
          <a:xfrm>
            <a:off x="9007187" y="2359473"/>
            <a:ext cx="228243" cy="381321"/>
            <a:chOff x="3741075" y="1171575"/>
            <a:chExt cx="172650" cy="279725"/>
          </a:xfrm>
        </p:grpSpPr>
        <p:sp>
          <p:nvSpPr>
            <p:cNvPr id="3374" name="Google Shape;3374;p39"/>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5" name="Google Shape;3375;p39"/>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6" name="Google Shape;3376;p39"/>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7" name="Google Shape;3377;p39"/>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78" name="Google Shape;3378;p39"/>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79" name="Google Shape;3379;p39"/>
          <p:cNvGrpSpPr/>
          <p:nvPr/>
        </p:nvGrpSpPr>
        <p:grpSpPr>
          <a:xfrm>
            <a:off x="2528682" y="3103577"/>
            <a:ext cx="351520" cy="253623"/>
            <a:chOff x="952700" y="1101100"/>
            <a:chExt cx="265900" cy="186050"/>
          </a:xfrm>
        </p:grpSpPr>
        <p:sp>
          <p:nvSpPr>
            <p:cNvPr id="3380" name="Google Shape;3380;p39"/>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1" name="Google Shape;3381;p39"/>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2" name="Google Shape;3382;p39"/>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83" name="Google Shape;3383;p39"/>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4" name="Google Shape;3384;p39"/>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5" name="Google Shape;3385;p39"/>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6" name="Google Shape;3386;p39"/>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87" name="Google Shape;3387;p39"/>
          <p:cNvGrpSpPr/>
          <p:nvPr/>
        </p:nvGrpSpPr>
        <p:grpSpPr>
          <a:xfrm>
            <a:off x="5219949" y="3082177"/>
            <a:ext cx="317875" cy="344208"/>
            <a:chOff x="5583325" y="1073450"/>
            <a:chExt cx="240450" cy="252500"/>
          </a:xfrm>
        </p:grpSpPr>
        <p:sp>
          <p:nvSpPr>
            <p:cNvPr id="3388" name="Google Shape;3388;p39"/>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9" name="Google Shape;3389;p39"/>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0" name="Google Shape;3390;p39"/>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1" name="Google Shape;3391;p39"/>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92" name="Google Shape;3392;p39"/>
          <p:cNvGrpSpPr/>
          <p:nvPr/>
        </p:nvGrpSpPr>
        <p:grpSpPr>
          <a:xfrm>
            <a:off x="5703822" y="3071928"/>
            <a:ext cx="386850" cy="294962"/>
            <a:chOff x="1502275" y="3638775"/>
            <a:chExt cx="292625" cy="216375"/>
          </a:xfrm>
        </p:grpSpPr>
        <p:sp>
          <p:nvSpPr>
            <p:cNvPr id="3393" name="Google Shape;3393;p39"/>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4" name="Google Shape;3394;p39"/>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5" name="Google Shape;3395;p39"/>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6" name="Google Shape;3396;p39"/>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7" name="Google Shape;3397;p39"/>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98" name="Google Shape;3398;p39"/>
          <p:cNvGrpSpPr/>
          <p:nvPr/>
        </p:nvGrpSpPr>
        <p:grpSpPr>
          <a:xfrm>
            <a:off x="6258857" y="3016414"/>
            <a:ext cx="354428" cy="362441"/>
            <a:chOff x="3171000" y="4021950"/>
            <a:chExt cx="268100" cy="265875"/>
          </a:xfrm>
        </p:grpSpPr>
        <p:sp>
          <p:nvSpPr>
            <p:cNvPr id="3399" name="Google Shape;3399;p39"/>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0" name="Google Shape;3400;p39"/>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01" name="Google Shape;3401;p39"/>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2" name="Google Shape;3402;p39"/>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03" name="Google Shape;3403;p39"/>
          <p:cNvGrpSpPr/>
          <p:nvPr/>
        </p:nvGrpSpPr>
        <p:grpSpPr>
          <a:xfrm>
            <a:off x="7848132" y="3068067"/>
            <a:ext cx="334400" cy="344821"/>
            <a:chOff x="5684575" y="4038000"/>
            <a:chExt cx="252950" cy="252950"/>
          </a:xfrm>
        </p:grpSpPr>
        <p:sp>
          <p:nvSpPr>
            <p:cNvPr id="3404" name="Google Shape;3404;p39"/>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5" name="Google Shape;3405;p39"/>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6" name="Google Shape;3406;p39"/>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7" name="Google Shape;3407;p39"/>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8" name="Google Shape;3408;p39"/>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9" name="Google Shape;3409;p39"/>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10" name="Google Shape;3410;p39"/>
          <p:cNvGrpSpPr/>
          <p:nvPr/>
        </p:nvGrpSpPr>
        <p:grpSpPr>
          <a:xfrm>
            <a:off x="8441727" y="3026501"/>
            <a:ext cx="247115" cy="399520"/>
            <a:chOff x="1982675" y="3599525"/>
            <a:chExt cx="186925" cy="293075"/>
          </a:xfrm>
        </p:grpSpPr>
        <p:sp>
          <p:nvSpPr>
            <p:cNvPr id="3411" name="Google Shape;3411;p39"/>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2" name="Google Shape;3412;p39"/>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3" name="Google Shape;3413;p39"/>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4" name="Google Shape;3414;p39"/>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5" name="Google Shape;3415;p39"/>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16" name="Google Shape;3416;p39"/>
          <p:cNvGrpSpPr/>
          <p:nvPr/>
        </p:nvGrpSpPr>
        <p:grpSpPr>
          <a:xfrm>
            <a:off x="8947735" y="3026500"/>
            <a:ext cx="178106" cy="398940"/>
            <a:chOff x="2397075" y="3602200"/>
            <a:chExt cx="134725" cy="292650"/>
          </a:xfrm>
        </p:grpSpPr>
        <p:sp>
          <p:nvSpPr>
            <p:cNvPr id="3417" name="Google Shape;3417;p39"/>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8" name="Google Shape;3418;p39"/>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9" name="Google Shape;3419;p39"/>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0" name="Google Shape;3420;p39"/>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1" name="Google Shape;3421;p39"/>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22" name="Google Shape;3422;p39"/>
          <p:cNvGrpSpPr/>
          <p:nvPr/>
        </p:nvGrpSpPr>
        <p:grpSpPr>
          <a:xfrm>
            <a:off x="2581850" y="3710924"/>
            <a:ext cx="246520" cy="383741"/>
            <a:chOff x="2717350" y="3603525"/>
            <a:chExt cx="186475" cy="281500"/>
          </a:xfrm>
        </p:grpSpPr>
        <p:sp>
          <p:nvSpPr>
            <p:cNvPr id="3423" name="Google Shape;3423;p39"/>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4" name="Google Shape;3424;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5" name="Google Shape;3425;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6" name="Google Shape;3426;p39"/>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27" name="Google Shape;3427;p39"/>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28" name="Google Shape;3428;p39"/>
          <p:cNvGrpSpPr/>
          <p:nvPr/>
        </p:nvGrpSpPr>
        <p:grpSpPr>
          <a:xfrm>
            <a:off x="3024770" y="3721267"/>
            <a:ext cx="332053" cy="363054"/>
            <a:chOff x="3927075" y="3612900"/>
            <a:chExt cx="251175" cy="266325"/>
          </a:xfrm>
        </p:grpSpPr>
        <p:sp>
          <p:nvSpPr>
            <p:cNvPr id="3429" name="Google Shape;3429;p39"/>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0" name="Google Shape;3430;p39"/>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1" name="Google Shape;3431;p39"/>
          <p:cNvGrpSpPr/>
          <p:nvPr/>
        </p:nvGrpSpPr>
        <p:grpSpPr>
          <a:xfrm>
            <a:off x="3552875" y="3780864"/>
            <a:ext cx="336152" cy="347241"/>
            <a:chOff x="4324975" y="3617800"/>
            <a:chExt cx="254275" cy="254725"/>
          </a:xfrm>
        </p:grpSpPr>
        <p:sp>
          <p:nvSpPr>
            <p:cNvPr id="3432" name="Google Shape;3432;p39"/>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3" name="Google Shape;3433;p39"/>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4" name="Google Shape;3434;p39"/>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5" name="Google Shape;3435;p39"/>
          <p:cNvGrpSpPr/>
          <p:nvPr/>
        </p:nvGrpSpPr>
        <p:grpSpPr>
          <a:xfrm>
            <a:off x="4086534" y="3846536"/>
            <a:ext cx="399872" cy="217737"/>
            <a:chOff x="4728650" y="3665975"/>
            <a:chExt cx="302475" cy="159725"/>
          </a:xfrm>
        </p:grpSpPr>
        <p:sp>
          <p:nvSpPr>
            <p:cNvPr id="3436" name="Google Shape;3436;p39"/>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7" name="Google Shape;3437;p39"/>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8" name="Google Shape;3438;p39"/>
          <p:cNvGrpSpPr/>
          <p:nvPr/>
        </p:nvGrpSpPr>
        <p:grpSpPr>
          <a:xfrm>
            <a:off x="4613200" y="3803696"/>
            <a:ext cx="382719" cy="282796"/>
            <a:chOff x="5164925" y="3642775"/>
            <a:chExt cx="289500" cy="207450"/>
          </a:xfrm>
        </p:grpSpPr>
        <p:sp>
          <p:nvSpPr>
            <p:cNvPr id="3439" name="Google Shape;3439;p39"/>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0" name="Google Shape;3440;p39"/>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1" name="Google Shape;3441;p39"/>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2" name="Google Shape;3442;p39"/>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3" name="Google Shape;3443;p39"/>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44" name="Google Shape;3444;p39"/>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5" name="Google Shape;3445;p39"/>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6" name="Google Shape;3446;p39"/>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7" name="Google Shape;3447;p39"/>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8" name="Google Shape;3448;p39"/>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9" name="Google Shape;3449;p39"/>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0" name="Google Shape;3450;p39"/>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51" name="Google Shape;3451;p39"/>
          <p:cNvGrpSpPr/>
          <p:nvPr/>
        </p:nvGrpSpPr>
        <p:grpSpPr>
          <a:xfrm>
            <a:off x="8933824" y="3717916"/>
            <a:ext cx="327294" cy="334632"/>
            <a:chOff x="5717150" y="2098500"/>
            <a:chExt cx="247575" cy="245475"/>
          </a:xfrm>
        </p:grpSpPr>
        <p:sp>
          <p:nvSpPr>
            <p:cNvPr id="3452" name="Google Shape;3452;p39"/>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3" name="Google Shape;3453;p39"/>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4" name="Google Shape;3454;p39"/>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55" name="Google Shape;3455;p39"/>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6" name="Google Shape;3456;p39"/>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7" name="Google Shape;3457;p39"/>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58" name="Google Shape;3458;p39"/>
          <p:cNvGrpSpPr/>
          <p:nvPr/>
        </p:nvGrpSpPr>
        <p:grpSpPr>
          <a:xfrm>
            <a:off x="3511298" y="4358842"/>
            <a:ext cx="352082" cy="317455"/>
            <a:chOff x="6435300" y="2742175"/>
            <a:chExt cx="266325" cy="232875"/>
          </a:xfrm>
        </p:grpSpPr>
        <p:sp>
          <p:nvSpPr>
            <p:cNvPr id="3459" name="Google Shape;3459;p39"/>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0" name="Google Shape;3460;p39"/>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61" name="Google Shape;3461;p39"/>
          <p:cNvGrpSpPr/>
          <p:nvPr/>
        </p:nvGrpSpPr>
        <p:grpSpPr>
          <a:xfrm>
            <a:off x="4558258" y="4437967"/>
            <a:ext cx="333805" cy="344208"/>
            <a:chOff x="674800" y="2146225"/>
            <a:chExt cx="252500" cy="252500"/>
          </a:xfrm>
        </p:grpSpPr>
        <p:sp>
          <p:nvSpPr>
            <p:cNvPr id="3462" name="Google Shape;3462;p39"/>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3" name="Google Shape;3463;p39"/>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4" name="Google Shape;3464;p39"/>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5" name="Google Shape;3465;p39"/>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66" name="Google Shape;3466;p39"/>
          <p:cNvGrpSpPr/>
          <p:nvPr/>
        </p:nvGrpSpPr>
        <p:grpSpPr>
          <a:xfrm>
            <a:off x="5085306" y="4449453"/>
            <a:ext cx="333805" cy="344208"/>
            <a:chOff x="2164225" y="2146225"/>
            <a:chExt cx="252500" cy="252500"/>
          </a:xfrm>
        </p:grpSpPr>
        <p:sp>
          <p:nvSpPr>
            <p:cNvPr id="3467" name="Google Shape;3467;p39"/>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8" name="Google Shape;3468;p39"/>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9" name="Google Shape;3469;p39"/>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0" name="Google Shape;3470;p39"/>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71" name="Google Shape;3471;p39"/>
          <p:cNvGrpSpPr/>
          <p:nvPr/>
        </p:nvGrpSpPr>
        <p:grpSpPr>
          <a:xfrm>
            <a:off x="4031217" y="4449226"/>
            <a:ext cx="334400" cy="344821"/>
            <a:chOff x="689975" y="1737200"/>
            <a:chExt cx="252950" cy="252950"/>
          </a:xfrm>
        </p:grpSpPr>
        <p:sp>
          <p:nvSpPr>
            <p:cNvPr id="3472" name="Google Shape;3472;p39"/>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3" name="Google Shape;3473;p39"/>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4" name="Google Shape;3474;p39"/>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5" name="Google Shape;3475;p39"/>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6" name="Google Shape;3476;p39"/>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7" name="Google Shape;3477;p39"/>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78" name="Google Shape;3478;p39"/>
          <p:cNvGrpSpPr/>
          <p:nvPr/>
        </p:nvGrpSpPr>
        <p:grpSpPr>
          <a:xfrm>
            <a:off x="5612075" y="4439102"/>
            <a:ext cx="334400" cy="344208"/>
            <a:chOff x="2961350" y="1740750"/>
            <a:chExt cx="252950" cy="252500"/>
          </a:xfrm>
        </p:grpSpPr>
        <p:sp>
          <p:nvSpPr>
            <p:cNvPr id="3479" name="Google Shape;3479;p39"/>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0" name="Google Shape;3480;p39"/>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1" name="Google Shape;3481;p39"/>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2" name="Google Shape;3482;p39"/>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3" name="Google Shape;3483;p39"/>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4" name="Google Shape;3484;p39"/>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85" name="Google Shape;3485;p39"/>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3486" name="Google Shape;3486;p39"/>
          <p:cNvGrpSpPr/>
          <p:nvPr/>
        </p:nvGrpSpPr>
        <p:grpSpPr>
          <a:xfrm>
            <a:off x="6696108" y="4387468"/>
            <a:ext cx="271902" cy="376448"/>
            <a:chOff x="4026550" y="3640100"/>
            <a:chExt cx="205675" cy="276150"/>
          </a:xfrm>
        </p:grpSpPr>
        <p:sp>
          <p:nvSpPr>
            <p:cNvPr id="3487" name="Google Shape;3487;p39"/>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8" name="Google Shape;3488;p39"/>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9" name="Google Shape;3489;p39"/>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0" name="Google Shape;3490;p39"/>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1" name="Google Shape;3491;p39"/>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2" name="Google Shape;3492;p39"/>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93" name="Google Shape;3493;p39"/>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94" name="Google Shape;3494;p39"/>
          <p:cNvGrpSpPr/>
          <p:nvPr/>
        </p:nvGrpSpPr>
        <p:grpSpPr>
          <a:xfrm>
            <a:off x="7732713" y="4486703"/>
            <a:ext cx="351487" cy="294826"/>
            <a:chOff x="853250" y="4006875"/>
            <a:chExt cx="265875" cy="216275"/>
          </a:xfrm>
        </p:grpSpPr>
        <p:sp>
          <p:nvSpPr>
            <p:cNvPr id="3495" name="Google Shape;3495;p39"/>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6" name="Google Shape;3496;p39"/>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97" name="Google Shape;3497;p39"/>
          <p:cNvGrpSpPr/>
          <p:nvPr/>
        </p:nvGrpSpPr>
        <p:grpSpPr>
          <a:xfrm>
            <a:off x="8910280" y="4452282"/>
            <a:ext cx="245925" cy="363668"/>
            <a:chOff x="1978675" y="3981800"/>
            <a:chExt cx="186025" cy="266775"/>
          </a:xfrm>
        </p:grpSpPr>
        <p:sp>
          <p:nvSpPr>
            <p:cNvPr id="3498" name="Google Shape;3498;p39"/>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9" name="Google Shape;3499;p39"/>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00" name="Google Shape;3500;p39"/>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01" name="Google Shape;3501;p39"/>
          <p:cNvGrpSpPr/>
          <p:nvPr/>
        </p:nvGrpSpPr>
        <p:grpSpPr>
          <a:xfrm>
            <a:off x="9440020" y="4461726"/>
            <a:ext cx="333805" cy="344821"/>
            <a:chOff x="480325" y="3970200"/>
            <a:chExt cx="252500" cy="252950"/>
          </a:xfrm>
        </p:grpSpPr>
        <p:sp>
          <p:nvSpPr>
            <p:cNvPr id="3502" name="Google Shape;3502;p39"/>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3" name="Google Shape;3503;p39"/>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4" name="Google Shape;3504;p39"/>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5" name="Google Shape;3505;p39"/>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6" name="Google Shape;3506;p39"/>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07" name="Google Shape;3507;p39"/>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08" name="Google Shape;3508;p39"/>
          <p:cNvGrpSpPr/>
          <p:nvPr/>
        </p:nvGrpSpPr>
        <p:grpSpPr>
          <a:xfrm>
            <a:off x="3015743" y="5051331"/>
            <a:ext cx="334400" cy="344208"/>
            <a:chOff x="5745250" y="4378350"/>
            <a:chExt cx="252950" cy="252500"/>
          </a:xfrm>
        </p:grpSpPr>
        <p:sp>
          <p:nvSpPr>
            <p:cNvPr id="3509" name="Google Shape;3509;p39"/>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0" name="Google Shape;3510;p39"/>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11" name="Google Shape;3511;p39"/>
          <p:cNvGrpSpPr/>
          <p:nvPr/>
        </p:nvGrpSpPr>
        <p:grpSpPr>
          <a:xfrm>
            <a:off x="3525242" y="5055591"/>
            <a:ext cx="334400" cy="344821"/>
            <a:chOff x="6130650" y="4381475"/>
            <a:chExt cx="252950" cy="252950"/>
          </a:xfrm>
        </p:grpSpPr>
        <p:sp>
          <p:nvSpPr>
            <p:cNvPr id="3512" name="Google Shape;3512;p39"/>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3" name="Google Shape;3513;p39"/>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14" name="Google Shape;3514;p39"/>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15" name="Google Shape;3515;p39"/>
          <p:cNvGrpSpPr/>
          <p:nvPr/>
        </p:nvGrpSpPr>
        <p:grpSpPr>
          <a:xfrm>
            <a:off x="4533046" y="5078674"/>
            <a:ext cx="352082" cy="299802"/>
            <a:chOff x="6919750" y="1464650"/>
            <a:chExt cx="266325" cy="219925"/>
          </a:xfrm>
        </p:grpSpPr>
        <p:sp>
          <p:nvSpPr>
            <p:cNvPr id="3516" name="Google Shape;3516;p39"/>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17" name="Google Shape;3517;p39"/>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18" name="Google Shape;3518;p39"/>
          <p:cNvGrpSpPr/>
          <p:nvPr/>
        </p:nvGrpSpPr>
        <p:grpSpPr>
          <a:xfrm>
            <a:off x="5059243" y="5054116"/>
            <a:ext cx="366855" cy="339948"/>
            <a:chOff x="4759875" y="1027050"/>
            <a:chExt cx="277500" cy="249375"/>
          </a:xfrm>
        </p:grpSpPr>
        <p:sp>
          <p:nvSpPr>
            <p:cNvPr id="3519" name="Google Shape;3519;p39"/>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0" name="Google Shape;3520;p39"/>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1" name="Google Shape;3521;p39"/>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2" name="Google Shape;3522;p39"/>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3" name="Google Shape;3523;p39"/>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24" name="Google Shape;3524;p39"/>
          <p:cNvGrpSpPr/>
          <p:nvPr/>
        </p:nvGrpSpPr>
        <p:grpSpPr>
          <a:xfrm>
            <a:off x="5600528" y="5038090"/>
            <a:ext cx="372738" cy="343186"/>
            <a:chOff x="3357900" y="1057675"/>
            <a:chExt cx="281950" cy="251750"/>
          </a:xfrm>
        </p:grpSpPr>
        <p:sp>
          <p:nvSpPr>
            <p:cNvPr id="3525" name="Google Shape;3525;p39"/>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6" name="Google Shape;3526;p39"/>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27" name="Google Shape;3527;p39"/>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28" name="Google Shape;3528;p39"/>
          <p:cNvGrpSpPr/>
          <p:nvPr/>
        </p:nvGrpSpPr>
        <p:grpSpPr>
          <a:xfrm>
            <a:off x="6163700" y="5023095"/>
            <a:ext cx="191095" cy="401974"/>
            <a:chOff x="3783900" y="1046675"/>
            <a:chExt cx="144550" cy="294875"/>
          </a:xfrm>
        </p:grpSpPr>
        <p:sp>
          <p:nvSpPr>
            <p:cNvPr id="3529" name="Google Shape;3529;p39"/>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0" name="Google Shape;3530;p39"/>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31" name="Google Shape;3531;p39"/>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32" name="Google Shape;3532;p39"/>
          <p:cNvGrpSpPr/>
          <p:nvPr/>
        </p:nvGrpSpPr>
        <p:grpSpPr>
          <a:xfrm>
            <a:off x="7062980" y="4780478"/>
            <a:ext cx="552596" cy="674409"/>
            <a:chOff x="238550" y="1487175"/>
            <a:chExt cx="418000" cy="494725"/>
          </a:xfrm>
        </p:grpSpPr>
        <p:sp>
          <p:nvSpPr>
            <p:cNvPr id="3533" name="Google Shape;3533;p39"/>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4" name="Google Shape;3534;p39"/>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5" name="Google Shape;3535;p39"/>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6" name="Google Shape;3536;p39"/>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7" name="Google Shape;3537;p39"/>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8" name="Google Shape;3538;p39"/>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9" name="Google Shape;3539;p39"/>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0" name="Google Shape;3540;p39"/>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1" name="Google Shape;3541;p39"/>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42" name="Google Shape;3542;p39"/>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3" name="Google Shape;3543;p39"/>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44" name="Google Shape;3544;p39"/>
          <p:cNvGrpSpPr/>
          <p:nvPr/>
        </p:nvGrpSpPr>
        <p:grpSpPr>
          <a:xfrm>
            <a:off x="8815358" y="5107237"/>
            <a:ext cx="364707" cy="363804"/>
            <a:chOff x="6010925" y="3998175"/>
            <a:chExt cx="275875" cy="266875"/>
          </a:xfrm>
        </p:grpSpPr>
        <p:sp>
          <p:nvSpPr>
            <p:cNvPr id="3545" name="Google Shape;3545;p39"/>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6" name="Google Shape;3546;p39"/>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7" name="Google Shape;3547;p39"/>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8" name="Google Shape;3548;p39"/>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9" name="Google Shape;3549;p39"/>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50" name="Google Shape;3550;p39"/>
          <p:cNvGrpSpPr/>
          <p:nvPr/>
        </p:nvGrpSpPr>
        <p:grpSpPr>
          <a:xfrm>
            <a:off x="9417554" y="5125862"/>
            <a:ext cx="352082" cy="308322"/>
            <a:chOff x="6866650" y="1038650"/>
            <a:chExt cx="266325" cy="226175"/>
          </a:xfrm>
        </p:grpSpPr>
        <p:sp>
          <p:nvSpPr>
            <p:cNvPr id="3551" name="Google Shape;3551;p39"/>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2" name="Google Shape;3552;p39"/>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3" name="Google Shape;3553;p39"/>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54" name="Google Shape;3554;p39"/>
          <p:cNvGrpSpPr/>
          <p:nvPr/>
        </p:nvGrpSpPr>
        <p:grpSpPr>
          <a:xfrm>
            <a:off x="5155087" y="1762012"/>
            <a:ext cx="272497" cy="362441"/>
            <a:chOff x="2033075" y="2942475"/>
            <a:chExt cx="206125" cy="265875"/>
          </a:xfrm>
        </p:grpSpPr>
        <p:sp>
          <p:nvSpPr>
            <p:cNvPr id="3555" name="Google Shape;3555;p39"/>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6" name="Google Shape;3556;p39"/>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7" name="Google Shape;3557;p39"/>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8" name="Google Shape;3558;p39"/>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59" name="Google Shape;3559;p39"/>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0" name="Google Shape;3560;p39"/>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61" name="Google Shape;3561;p39"/>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62" name="Google Shape;3562;p39"/>
          <p:cNvGrpSpPr/>
          <p:nvPr/>
        </p:nvGrpSpPr>
        <p:grpSpPr>
          <a:xfrm>
            <a:off x="3016802" y="5738414"/>
            <a:ext cx="325576" cy="362441"/>
            <a:chOff x="3081775" y="1061400"/>
            <a:chExt cx="246275" cy="265875"/>
          </a:xfrm>
        </p:grpSpPr>
        <p:sp>
          <p:nvSpPr>
            <p:cNvPr id="3563" name="Google Shape;3563;p39"/>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4" name="Google Shape;3564;p39"/>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5" name="Google Shape;3565;p39"/>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566" name="Google Shape;3566;p39"/>
          <p:cNvGrpSpPr/>
          <p:nvPr/>
        </p:nvGrpSpPr>
        <p:grpSpPr>
          <a:xfrm>
            <a:off x="3556513" y="5780534"/>
            <a:ext cx="369202" cy="325941"/>
            <a:chOff x="2847150" y="1805000"/>
            <a:chExt cx="279275" cy="239100"/>
          </a:xfrm>
        </p:grpSpPr>
        <p:sp>
          <p:nvSpPr>
            <p:cNvPr id="3567" name="Google Shape;3567;p39"/>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8" name="Google Shape;3568;p39"/>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69" name="Google Shape;3569;p39"/>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70" name="Google Shape;3570;p39"/>
          <p:cNvGrpSpPr/>
          <p:nvPr/>
        </p:nvGrpSpPr>
        <p:grpSpPr>
          <a:xfrm>
            <a:off x="4742307" y="5724791"/>
            <a:ext cx="352082" cy="363054"/>
            <a:chOff x="6435300" y="1095300"/>
            <a:chExt cx="266325" cy="266325"/>
          </a:xfrm>
        </p:grpSpPr>
        <p:sp>
          <p:nvSpPr>
            <p:cNvPr id="3571" name="Google Shape;3571;p39"/>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2" name="Google Shape;3572;p39"/>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3" name="Google Shape;3573;p39"/>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74" name="Google Shape;3574;p39"/>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5" name="Google Shape;3575;p39"/>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76" name="Google Shape;3576;p39"/>
          <p:cNvGrpSpPr/>
          <p:nvPr/>
        </p:nvGrpSpPr>
        <p:grpSpPr>
          <a:xfrm>
            <a:off x="6295376" y="5719855"/>
            <a:ext cx="301350" cy="363054"/>
            <a:chOff x="4506525" y="1060950"/>
            <a:chExt cx="227950" cy="266325"/>
          </a:xfrm>
        </p:grpSpPr>
        <p:sp>
          <p:nvSpPr>
            <p:cNvPr id="3577" name="Google Shape;3577;p39"/>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8" name="Google Shape;3578;p39"/>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9" name="Google Shape;3579;p39"/>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0" name="Google Shape;3580;p39"/>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1" name="Google Shape;3581;p39"/>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2" name="Google Shape;3582;p39"/>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3" name="Google Shape;3583;p39"/>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84" name="Google Shape;3584;p39"/>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5" name="Google Shape;3585;p39"/>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86" name="Google Shape;3586;p39"/>
          <p:cNvGrpSpPr/>
          <p:nvPr/>
        </p:nvGrpSpPr>
        <p:grpSpPr>
          <a:xfrm>
            <a:off x="7301010" y="5797711"/>
            <a:ext cx="251246" cy="356340"/>
            <a:chOff x="867500" y="3647700"/>
            <a:chExt cx="190050" cy="261400"/>
          </a:xfrm>
        </p:grpSpPr>
        <p:sp>
          <p:nvSpPr>
            <p:cNvPr id="3587" name="Google Shape;3587;p39"/>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8" name="Google Shape;3588;p39"/>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9" name="Google Shape;3589;p39"/>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0" name="Google Shape;3590;p39"/>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1" name="Google Shape;3591;p39"/>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92" name="Google Shape;3592;p39"/>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3" name="Google Shape;3593;p39"/>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94" name="Google Shape;3594;p39"/>
          <p:cNvGrpSpPr/>
          <p:nvPr/>
        </p:nvGrpSpPr>
        <p:grpSpPr>
          <a:xfrm>
            <a:off x="9443288" y="5752884"/>
            <a:ext cx="299598" cy="398327"/>
            <a:chOff x="3707175" y="1322350"/>
            <a:chExt cx="226625" cy="292200"/>
          </a:xfrm>
        </p:grpSpPr>
        <p:sp>
          <p:nvSpPr>
            <p:cNvPr id="3595" name="Google Shape;3595;p39"/>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96" name="Google Shape;3596;p39"/>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00" name="Shape 360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373A49"/>
      </a:dk1>
      <a:lt1>
        <a:srgbClr val="FFFFFF"/>
      </a:lt1>
      <a:dk2>
        <a:srgbClr val="434343"/>
      </a:dk2>
      <a:lt2>
        <a:srgbClr val="F1F4F3"/>
      </a:lt2>
      <a:accent1>
        <a:srgbClr val="DBDDEA"/>
      </a:accent1>
      <a:accent2>
        <a:srgbClr val="555974"/>
      </a:accent2>
      <a:accent3>
        <a:srgbClr val="8895A5"/>
      </a:accent3>
      <a:accent4>
        <a:srgbClr val="C2C8D8"/>
      </a:accent4>
      <a:accent5>
        <a:srgbClr val="D7B0C3"/>
      </a:accent5>
      <a:accent6>
        <a:srgbClr val="F2CCE0"/>
      </a:accent6>
      <a:hlink>
        <a:srgbClr val="2A2D3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