
<file path=[Content_Types].xml><?xml version="1.0" encoding="utf-8"?>
<Types xmlns="http://schemas.openxmlformats.org/package/2006/content-types">
  <Default Extension="png" ContentType="image/png"/>
  <Default Extension="rels" ContentType="application/vnd.openxmlformats-package.relationships+xml"/>
  <Default Extension="xml" ContentType="application/xml"/>
  <Default Extension="wdp" ContentType="image/vnd.ms-photo"/>
  <Default Extension="xlsx" ContentType="application/vnd.openxmlformats-officedocument.spreadsheetml.sheet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Masters/slideMaster3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theme/theme2.xml" ContentType="application/vnd.openxmlformats-officedocument.theme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27.xml" ContentType="application/vnd.openxmlformats-officedocument.presentationml.slideLayout+xml"/>
  <Override PartName="/ppt/slideLayouts/slideLayout28.xml" ContentType="application/vnd.openxmlformats-officedocument.presentationml.slideLayout+xml"/>
  <Override PartName="/ppt/slideLayouts/slideLayout29.xml" ContentType="application/vnd.openxmlformats-officedocument.presentationml.slideLayout+xml"/>
  <Override PartName="/ppt/slideLayouts/slideLayout30.xml" ContentType="application/vnd.openxmlformats-officedocument.presentationml.slideLayout+xml"/>
  <Override PartName="/ppt/slideLayouts/slideLayout31.xml" ContentType="application/vnd.openxmlformats-officedocument.presentationml.slideLayout+xml"/>
  <Override PartName="/ppt/theme/theme3.xml" ContentType="application/vnd.openxmlformats-officedocument.theme+xml"/>
  <Override PartName="/ppt/theme/theme4.xml" ContentType="application/vnd.openxmlformats-officedocument.theme+xml"/>
  <Override PartName="/ppt/theme/theme5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diagrams/data1.xml" ContentType="application/vnd.openxmlformats-officedocument.drawingml.diagramData+xml"/>
  <Override PartName="/ppt/diagrams/layout1.xml" ContentType="application/vnd.openxmlformats-officedocument.drawingml.diagramLayout+xml"/>
  <Override PartName="/ppt/diagrams/quickStyle1.xml" ContentType="application/vnd.openxmlformats-officedocument.drawingml.diagramStyle+xml"/>
  <Override PartName="/ppt/diagrams/colors1.xml" ContentType="application/vnd.openxmlformats-officedocument.drawingml.diagramColors+xml"/>
  <Override PartName="/ppt/diagrams/drawing1.xml" ContentType="application/vnd.ms-office.drawingml.diagramDrawing+xml"/>
  <Override PartName="/ppt/notesSlides/notesSlide20.xml" ContentType="application/vnd.openxmlformats-officedocument.presentationml.notesSlide+xml"/>
  <Override PartName="/ppt/charts/chartEx1.xml" ContentType="application/vnd.ms-office.chartex+xml"/>
  <Override PartName="/ppt/charts/style1.xml" ContentType="application/vnd.ms-office.chartstyle+xml"/>
  <Override PartName="/ppt/charts/colors1.xml" ContentType="application/vnd.ms-office.chartcolorstyle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ppt/notesSlides/notesSlide23.xml" ContentType="application/vnd.openxmlformats-officedocument.presentationml.notesSlide+xml"/>
  <Override PartName="/ppt/notesSlides/notesSlide24.xml" ContentType="application/vnd.openxmlformats-officedocument.presentationml.notesSlide+xml"/>
  <Override PartName="/ppt/notesSlides/notesSlide25.xml" ContentType="application/vnd.openxmlformats-officedocument.presentationml.notesSlide+xml"/>
  <Override PartName="/ppt/notesSlides/notesSlide26.xml" ContentType="application/vnd.openxmlformats-officedocument.presentationml.notesSlide+xml"/>
  <Override PartName="/ppt/notesSlides/notesSlide27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98" r:id="rId1"/>
    <p:sldMasterId id="2147483753" r:id="rId2"/>
    <p:sldMasterId id="2147483796" r:id="rId3"/>
  </p:sldMasterIdLst>
  <p:notesMasterIdLst>
    <p:notesMasterId r:id="rId32"/>
  </p:notesMasterIdLst>
  <p:handoutMasterIdLst>
    <p:handoutMasterId r:id="rId33"/>
  </p:handoutMasterIdLst>
  <p:sldIdLst>
    <p:sldId id="810" r:id="rId4"/>
    <p:sldId id="821" r:id="rId5"/>
    <p:sldId id="826" r:id="rId6"/>
    <p:sldId id="815" r:id="rId7"/>
    <p:sldId id="787" r:id="rId8"/>
    <p:sldId id="823" r:id="rId9"/>
    <p:sldId id="788" r:id="rId10"/>
    <p:sldId id="820" r:id="rId11"/>
    <p:sldId id="817" r:id="rId12"/>
    <p:sldId id="822" r:id="rId13"/>
    <p:sldId id="794" r:id="rId14"/>
    <p:sldId id="811" r:id="rId15"/>
    <p:sldId id="819" r:id="rId16"/>
    <p:sldId id="797" r:id="rId17"/>
    <p:sldId id="827" r:id="rId18"/>
    <p:sldId id="799" r:id="rId19"/>
    <p:sldId id="800" r:id="rId20"/>
    <p:sldId id="801" r:id="rId21"/>
    <p:sldId id="802" r:id="rId22"/>
    <p:sldId id="803" r:id="rId23"/>
    <p:sldId id="804" r:id="rId24"/>
    <p:sldId id="805" r:id="rId25"/>
    <p:sldId id="825" r:id="rId26"/>
    <p:sldId id="807" r:id="rId27"/>
    <p:sldId id="808" r:id="rId28"/>
    <p:sldId id="809" r:id="rId29"/>
    <p:sldId id="824" r:id="rId30"/>
    <p:sldId id="758" r:id="rId31"/>
  </p:sldIdLst>
  <p:sldSz cx="12192000" cy="6858000"/>
  <p:notesSz cx="6858000" cy="9144000"/>
  <p:defaultTextStyle>
    <a:defPPr>
      <a:defRPr lang="fr-FR"/>
    </a:defPPr>
    <a:lvl1pPr marL="0" algn="l" defTabSz="914354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178" algn="l" defTabSz="914354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354" algn="l" defTabSz="914354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532" algn="l" defTabSz="914354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709" algn="l" defTabSz="914354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5886" algn="l" defTabSz="914354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062" algn="l" defTabSz="914354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240" algn="l" defTabSz="914354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418" algn="l" defTabSz="914354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521415D9-36F7-43E2-AB2F-B90AF26B5E84}">
      <p14:sectionLst xmlns:p14="http://schemas.microsoft.com/office/powerpoint/2010/main">
        <p14:section name="SHOWEET" id="{D34E524A-D6EF-4CBC-A13A-51C3740B0549}">
          <p14:sldIdLst>
            <p14:sldId id="810"/>
            <p14:sldId id="821"/>
            <p14:sldId id="826"/>
            <p14:sldId id="815"/>
            <p14:sldId id="787"/>
            <p14:sldId id="823"/>
            <p14:sldId id="788"/>
            <p14:sldId id="820"/>
            <p14:sldId id="817"/>
            <p14:sldId id="822"/>
            <p14:sldId id="794"/>
            <p14:sldId id="811"/>
            <p14:sldId id="819"/>
            <p14:sldId id="797"/>
            <p14:sldId id="827"/>
            <p14:sldId id="799"/>
            <p14:sldId id="800"/>
            <p14:sldId id="801"/>
            <p14:sldId id="802"/>
            <p14:sldId id="803"/>
            <p14:sldId id="804"/>
            <p14:sldId id="805"/>
            <p14:sldId id="825"/>
            <p14:sldId id="807"/>
            <p14:sldId id="808"/>
          </p14:sldIdLst>
        </p14:section>
        <p14:section name="CREDITS &amp; COPYRIGHTS" id="{96A22112-93F8-4FC4-92DC-51B794962ED1}">
          <p14:sldIdLst>
            <p14:sldId id="809"/>
            <p14:sldId id="824"/>
            <p14:sldId id="758"/>
          </p14:sldIdLst>
        </p14:section>
      </p14:sectionLst>
    </p:ext>
    <p:ext uri="{EFAFB233-063F-42B5-8137-9DF3F51BA10A}">
      <p15:sldGuideLst xmlns:p15="http://schemas.microsoft.com/office/powerpoint/2012/main">
        <p15:guide id="1" orient="horz" pos="2251" userDrawn="1">
          <p15:clr>
            <a:srgbClr val="A4A3A4"/>
          </p15:clr>
        </p15:guide>
        <p15:guide id="3" orient="horz" pos="3159" userDrawn="1">
          <p15:clr>
            <a:srgbClr val="A4A3A4"/>
          </p15:clr>
        </p15:guide>
        <p15:guide id="5" orient="horz" pos="981" userDrawn="1">
          <p15:clr>
            <a:srgbClr val="A4A3A4"/>
          </p15:clr>
        </p15:guide>
        <p15:guide id="6" pos="3840" userDrawn="1">
          <p15:clr>
            <a:srgbClr val="A4A3A4"/>
          </p15:clr>
        </p15:guide>
        <p15:guide id="7" pos="575" userDrawn="1">
          <p15:clr>
            <a:srgbClr val="A4A3A4"/>
          </p15:clr>
        </p15:guide>
        <p15:guide id="8" pos="7105" userDrawn="1">
          <p15:clr>
            <a:srgbClr val="A4A3A4"/>
          </p15:clr>
        </p15:guide>
        <p15:guide id="9" pos="7408" userDrawn="1">
          <p15:clr>
            <a:srgbClr val="A4A3A4"/>
          </p15:clr>
        </p15:guide>
        <p15:guide id="10" pos="303" userDrawn="1">
          <p15:clr>
            <a:srgbClr val="A4A3A4"/>
          </p15:clr>
        </p15:guide>
        <p15:guide id="11" pos="1965" userDrawn="1">
          <p15:clr>
            <a:srgbClr val="A4A3A4"/>
          </p15:clr>
        </p15:guide>
        <p15:guide id="12" pos="5715" userDrawn="1">
          <p15:clr>
            <a:srgbClr val="A4A3A4"/>
          </p15:clr>
        </p15:guide>
        <p15:guide id="13" pos="4384" userDrawn="1">
          <p15:clr>
            <a:srgbClr val="A4A3A4"/>
          </p15:clr>
        </p15:guide>
        <p15:guide id="14" orient="horz" pos="3295" userDrawn="1">
          <p15:clr>
            <a:srgbClr val="A4A3A4"/>
          </p15:clr>
        </p15:guide>
        <p15:guide id="15" orient="horz" pos="2160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>
        <p15:guide id="1" orient="horz" pos="2880">
          <p15:clr>
            <a:srgbClr val="A4A3A4"/>
          </p15:clr>
        </p15:guide>
        <p15:guide id="2" pos="2160">
          <p15:clr>
            <a:srgbClr val="A4A3A4"/>
          </p15:clr>
        </p15:guide>
      </p15:notes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40A8F1"/>
    <a:srgbClr val="0B5C93"/>
    <a:srgbClr val="ADE2B5"/>
    <a:srgbClr val="63ED78"/>
    <a:srgbClr val="A1F2C4"/>
    <a:srgbClr val="5FA890"/>
    <a:srgbClr val="FE7E55"/>
    <a:srgbClr val="FF5408"/>
    <a:srgbClr val="A1735F"/>
    <a:srgbClr val="F9AA6D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Style moyen 2 - Accentuation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  <a:tblStyle styleId="{E929F9F4-4A8F-4326-A1B4-22849713DDAB}" styleName="Style foncé 1 - Accentuation 4">
    <a:wholeTbl>
      <a:tcTxStyle>
        <a:fontRef idx="minor">
          <a:scrgbClr r="0" g="0" b="0"/>
        </a:fontRef>
        <a:schemeClr val="lt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>
              <a:noFill/>
            </a:ln>
          </a:top>
          <a:bottom>
            <a:ln>
              <a:noFill/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4"/>
          </a:solidFill>
        </a:fill>
      </a:tcStyle>
    </a:wholeTbl>
    <a:band1H>
      <a:tcStyle>
        <a:tcBdr/>
        <a:fill>
          <a:solidFill>
            <a:schemeClr val="accent4">
              <a:shade val="60000"/>
            </a:schemeClr>
          </a:solidFill>
        </a:fill>
      </a:tcStyle>
    </a:band1H>
    <a:band1V>
      <a:tcStyle>
        <a:tcBdr/>
        <a:fill>
          <a:solidFill>
            <a:schemeClr val="accent4">
              <a:shade val="60000"/>
            </a:schemeClr>
          </a:solidFill>
        </a:fill>
      </a:tcStyle>
    </a:band1V>
    <a:lastCol>
      <a:tcTxStyle b="on"/>
      <a:tcStyle>
        <a:tcBdr>
          <a:left>
            <a:ln w="25400" cmpd="sng">
              <a:solidFill>
                <a:schemeClr val="lt1"/>
              </a:solidFill>
            </a:ln>
          </a:left>
        </a:tcBdr>
        <a:fill>
          <a:solidFill>
            <a:schemeClr val="accent4">
              <a:shade val="60000"/>
            </a:schemeClr>
          </a:solidFill>
        </a:fill>
      </a:tcStyle>
    </a:lastCol>
    <a:firstCol>
      <a:tcTxStyle b="on"/>
      <a:tcStyle>
        <a:tcBdr>
          <a:right>
            <a:ln w="25400" cmpd="sng">
              <a:solidFill>
                <a:schemeClr val="lt1"/>
              </a:solidFill>
            </a:ln>
          </a:right>
        </a:tcBdr>
        <a:fill>
          <a:solidFill>
            <a:schemeClr val="accent4">
              <a:shade val="60000"/>
            </a:schemeClr>
          </a:solidFill>
        </a:fill>
      </a:tcStyle>
    </a:firstCol>
    <a:lastRow>
      <a:tcTxStyle b="on"/>
      <a:tcStyle>
        <a:tcBdr>
          <a:top>
            <a:ln w="25400" cmpd="sng">
              <a:solidFill>
                <a:schemeClr val="lt1"/>
              </a:solidFill>
            </a:ln>
          </a:top>
        </a:tcBdr>
        <a:fill>
          <a:solidFill>
            <a:schemeClr val="accent4">
              <a:shade val="40000"/>
            </a:schemeClr>
          </a:solidFill>
        </a:fill>
      </a:tcStyle>
    </a:lastRow>
    <a:seCell>
      <a:tcStyle>
        <a:tcBdr>
          <a:left>
            <a:ln>
              <a:noFill/>
            </a:ln>
          </a:left>
        </a:tcBdr>
      </a:tcStyle>
    </a:seCell>
    <a:swCell>
      <a:tcStyle>
        <a:tcBdr>
          <a:right>
            <a:ln>
              <a:noFill/>
            </a:ln>
          </a:right>
        </a:tcBdr>
      </a:tcStyle>
    </a:swCell>
    <a:firstRow>
      <a:tcTxStyle b="on"/>
      <a:tcStyle>
        <a:tcBdr>
          <a:bottom>
            <a:ln w="25400" cmpd="sng">
              <a:solidFill>
                <a:schemeClr val="lt1"/>
              </a:solidFill>
            </a:ln>
          </a:bottom>
        </a:tcBdr>
        <a:fill>
          <a:solidFill>
            <a:schemeClr val="dk1"/>
          </a:solidFill>
        </a:fill>
      </a:tcStyle>
    </a:firstRow>
    <a:neCell>
      <a:tcStyle>
        <a:tcBdr>
          <a:left>
            <a:ln>
              <a:noFill/>
            </a:ln>
          </a:left>
        </a:tcBdr>
      </a:tcStyle>
    </a:neCell>
    <a:nwCell>
      <a:tcStyle>
        <a:tcBdr>
          <a:right>
            <a:ln>
              <a:noFill/>
            </a:ln>
          </a:right>
        </a:tcBdr>
      </a:tcStyle>
    </a:nwCell>
  </a:tblStyle>
  <a:tblStyle styleId="{AF606853-7671-496A-8E4F-DF71F8EC918B}" styleName="Style foncé 1 - Accentuation 6">
    <a:wholeTbl>
      <a:tcTxStyle>
        <a:fontRef idx="minor">
          <a:scrgbClr r="0" g="0" b="0"/>
        </a:fontRef>
        <a:schemeClr val="lt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>
              <a:noFill/>
            </a:ln>
          </a:top>
          <a:bottom>
            <a:ln>
              <a:noFill/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6"/>
          </a:solidFill>
        </a:fill>
      </a:tcStyle>
    </a:wholeTbl>
    <a:band1H>
      <a:tcStyle>
        <a:tcBdr/>
        <a:fill>
          <a:solidFill>
            <a:schemeClr val="accent6">
              <a:shade val="60000"/>
            </a:schemeClr>
          </a:solidFill>
        </a:fill>
      </a:tcStyle>
    </a:band1H>
    <a:band1V>
      <a:tcStyle>
        <a:tcBdr/>
        <a:fill>
          <a:solidFill>
            <a:schemeClr val="accent6">
              <a:shade val="60000"/>
            </a:schemeClr>
          </a:solidFill>
        </a:fill>
      </a:tcStyle>
    </a:band1V>
    <a:lastCol>
      <a:tcTxStyle b="on"/>
      <a:tcStyle>
        <a:tcBdr>
          <a:left>
            <a:ln w="25400" cmpd="sng">
              <a:solidFill>
                <a:schemeClr val="lt1"/>
              </a:solidFill>
            </a:ln>
          </a:left>
        </a:tcBdr>
        <a:fill>
          <a:solidFill>
            <a:schemeClr val="accent6">
              <a:shade val="60000"/>
            </a:schemeClr>
          </a:solidFill>
        </a:fill>
      </a:tcStyle>
    </a:lastCol>
    <a:firstCol>
      <a:tcTxStyle b="on"/>
      <a:tcStyle>
        <a:tcBdr>
          <a:right>
            <a:ln w="25400" cmpd="sng">
              <a:solidFill>
                <a:schemeClr val="lt1"/>
              </a:solidFill>
            </a:ln>
          </a:right>
        </a:tcBdr>
        <a:fill>
          <a:solidFill>
            <a:schemeClr val="accent6">
              <a:shade val="60000"/>
            </a:schemeClr>
          </a:solidFill>
        </a:fill>
      </a:tcStyle>
    </a:firstCol>
    <a:lastRow>
      <a:tcTxStyle b="on"/>
      <a:tcStyle>
        <a:tcBdr>
          <a:top>
            <a:ln w="25400" cmpd="sng">
              <a:solidFill>
                <a:schemeClr val="lt1"/>
              </a:solidFill>
            </a:ln>
          </a:top>
        </a:tcBdr>
        <a:fill>
          <a:solidFill>
            <a:schemeClr val="accent6">
              <a:shade val="40000"/>
            </a:schemeClr>
          </a:solidFill>
        </a:fill>
      </a:tcStyle>
    </a:lastRow>
    <a:seCell>
      <a:tcStyle>
        <a:tcBdr>
          <a:left>
            <a:ln>
              <a:noFill/>
            </a:ln>
          </a:left>
        </a:tcBdr>
      </a:tcStyle>
    </a:seCell>
    <a:swCell>
      <a:tcStyle>
        <a:tcBdr>
          <a:right>
            <a:ln>
              <a:noFill/>
            </a:ln>
          </a:right>
        </a:tcBdr>
      </a:tcStyle>
    </a:swCell>
    <a:firstRow>
      <a:tcTxStyle b="on"/>
      <a:tcStyle>
        <a:tcBdr>
          <a:bottom>
            <a:ln w="25400" cmpd="sng">
              <a:solidFill>
                <a:schemeClr val="lt1"/>
              </a:solidFill>
            </a:ln>
          </a:bottom>
        </a:tcBdr>
        <a:fill>
          <a:solidFill>
            <a:schemeClr val="dk1"/>
          </a:solidFill>
        </a:fill>
      </a:tcStyle>
    </a:firstRow>
    <a:neCell>
      <a:tcStyle>
        <a:tcBdr>
          <a:left>
            <a:ln>
              <a:noFill/>
            </a:ln>
          </a:left>
        </a:tcBdr>
      </a:tcStyle>
    </a:neCell>
    <a:nwCell>
      <a:tcStyle>
        <a:tcBdr>
          <a:right>
            <a:ln>
              <a:noFill/>
            </a:ln>
          </a:right>
        </a:tcBdr>
      </a:tcStyle>
    </a:nwCell>
  </a:tblStyle>
  <a:tblStyle styleId="{37CE84F3-28C3-443E-9E96-99CF82512B78}" styleName="Style foncé 1 - Accentuation 2">
    <a:wholeTbl>
      <a:tcTxStyle>
        <a:fontRef idx="minor">
          <a:scrgbClr r="0" g="0" b="0"/>
        </a:fontRef>
        <a:schemeClr val="lt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>
              <a:noFill/>
            </a:ln>
          </a:top>
          <a:bottom>
            <a:ln>
              <a:noFill/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2"/>
          </a:solidFill>
        </a:fill>
      </a:tcStyle>
    </a:wholeTbl>
    <a:band1H>
      <a:tcStyle>
        <a:tcBdr/>
        <a:fill>
          <a:solidFill>
            <a:schemeClr val="accent2">
              <a:shade val="60000"/>
            </a:schemeClr>
          </a:solidFill>
        </a:fill>
      </a:tcStyle>
    </a:band1H>
    <a:band1V>
      <a:tcStyle>
        <a:tcBdr/>
        <a:fill>
          <a:solidFill>
            <a:schemeClr val="accent2">
              <a:shade val="60000"/>
            </a:schemeClr>
          </a:solidFill>
        </a:fill>
      </a:tcStyle>
    </a:band1V>
    <a:lastCol>
      <a:tcTxStyle b="on"/>
      <a:tcStyle>
        <a:tcBdr>
          <a:left>
            <a:ln w="25400" cmpd="sng">
              <a:solidFill>
                <a:schemeClr val="lt1"/>
              </a:solidFill>
            </a:ln>
          </a:left>
        </a:tcBdr>
        <a:fill>
          <a:solidFill>
            <a:schemeClr val="accent2">
              <a:shade val="60000"/>
            </a:schemeClr>
          </a:solidFill>
        </a:fill>
      </a:tcStyle>
    </a:lastCol>
    <a:firstCol>
      <a:tcTxStyle b="on"/>
      <a:tcStyle>
        <a:tcBdr>
          <a:right>
            <a:ln w="25400" cmpd="sng">
              <a:solidFill>
                <a:schemeClr val="lt1"/>
              </a:solidFill>
            </a:ln>
          </a:right>
        </a:tcBdr>
        <a:fill>
          <a:solidFill>
            <a:schemeClr val="accent2">
              <a:shade val="60000"/>
            </a:schemeClr>
          </a:solidFill>
        </a:fill>
      </a:tcStyle>
    </a:firstCol>
    <a:lastRow>
      <a:tcTxStyle b="on"/>
      <a:tcStyle>
        <a:tcBdr>
          <a:top>
            <a:ln w="25400" cmpd="sng">
              <a:solidFill>
                <a:schemeClr val="lt1"/>
              </a:solidFill>
            </a:ln>
          </a:top>
        </a:tcBdr>
        <a:fill>
          <a:solidFill>
            <a:schemeClr val="accent2">
              <a:shade val="40000"/>
            </a:schemeClr>
          </a:solidFill>
        </a:fill>
      </a:tcStyle>
    </a:lastRow>
    <a:seCell>
      <a:tcStyle>
        <a:tcBdr>
          <a:left>
            <a:ln>
              <a:noFill/>
            </a:ln>
          </a:left>
        </a:tcBdr>
      </a:tcStyle>
    </a:seCell>
    <a:swCell>
      <a:tcStyle>
        <a:tcBdr>
          <a:right>
            <a:ln>
              <a:noFill/>
            </a:ln>
          </a:right>
        </a:tcBdr>
      </a:tcStyle>
    </a:swCell>
    <a:firstRow>
      <a:tcTxStyle b="on"/>
      <a:tcStyle>
        <a:tcBdr>
          <a:bottom>
            <a:ln w="25400" cmpd="sng">
              <a:solidFill>
                <a:schemeClr val="lt1"/>
              </a:solidFill>
            </a:ln>
          </a:bottom>
        </a:tcBdr>
        <a:fill>
          <a:solidFill>
            <a:schemeClr val="dk1"/>
          </a:solidFill>
        </a:fill>
      </a:tcStyle>
    </a:firstRow>
    <a:neCell>
      <a:tcStyle>
        <a:tcBdr>
          <a:left>
            <a:ln>
              <a:noFill/>
            </a:ln>
          </a:left>
        </a:tcBdr>
      </a:tcStyle>
    </a:neCell>
    <a:nwCell>
      <a:tcStyle>
        <a:tcBdr>
          <a:right>
            <a:ln>
              <a:noFill/>
            </a:ln>
          </a:right>
        </a:tcBdr>
      </a:tcStyle>
    </a:nwCell>
  </a:tblStyle>
  <a:tblStyle styleId="{8FD4443E-F989-4FC4-A0C8-D5A2AF1F390B}" styleName="Style foncé 1 - Accentuation 5">
    <a:wholeTbl>
      <a:tcTxStyle>
        <a:fontRef idx="minor">
          <a:scrgbClr r="0" g="0" b="0"/>
        </a:fontRef>
        <a:schemeClr val="lt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>
              <a:noFill/>
            </a:ln>
          </a:top>
          <a:bottom>
            <a:ln>
              <a:noFill/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5"/>
          </a:solidFill>
        </a:fill>
      </a:tcStyle>
    </a:wholeTbl>
    <a:band1H>
      <a:tcStyle>
        <a:tcBdr/>
        <a:fill>
          <a:solidFill>
            <a:schemeClr val="accent5">
              <a:shade val="60000"/>
            </a:schemeClr>
          </a:solidFill>
        </a:fill>
      </a:tcStyle>
    </a:band1H>
    <a:band1V>
      <a:tcStyle>
        <a:tcBdr/>
        <a:fill>
          <a:solidFill>
            <a:schemeClr val="accent5">
              <a:shade val="60000"/>
            </a:schemeClr>
          </a:solidFill>
        </a:fill>
      </a:tcStyle>
    </a:band1V>
    <a:lastCol>
      <a:tcTxStyle b="on"/>
      <a:tcStyle>
        <a:tcBdr>
          <a:left>
            <a:ln w="25400" cmpd="sng">
              <a:solidFill>
                <a:schemeClr val="lt1"/>
              </a:solidFill>
            </a:ln>
          </a:left>
        </a:tcBdr>
        <a:fill>
          <a:solidFill>
            <a:schemeClr val="accent5">
              <a:shade val="60000"/>
            </a:schemeClr>
          </a:solidFill>
        </a:fill>
      </a:tcStyle>
    </a:lastCol>
    <a:firstCol>
      <a:tcTxStyle b="on"/>
      <a:tcStyle>
        <a:tcBdr>
          <a:right>
            <a:ln w="25400" cmpd="sng">
              <a:solidFill>
                <a:schemeClr val="lt1"/>
              </a:solidFill>
            </a:ln>
          </a:right>
        </a:tcBdr>
        <a:fill>
          <a:solidFill>
            <a:schemeClr val="accent5">
              <a:shade val="60000"/>
            </a:schemeClr>
          </a:solidFill>
        </a:fill>
      </a:tcStyle>
    </a:firstCol>
    <a:lastRow>
      <a:tcTxStyle b="on"/>
      <a:tcStyle>
        <a:tcBdr>
          <a:top>
            <a:ln w="25400" cmpd="sng">
              <a:solidFill>
                <a:schemeClr val="lt1"/>
              </a:solidFill>
            </a:ln>
          </a:top>
        </a:tcBdr>
        <a:fill>
          <a:solidFill>
            <a:schemeClr val="accent5">
              <a:shade val="40000"/>
            </a:schemeClr>
          </a:solidFill>
        </a:fill>
      </a:tcStyle>
    </a:lastRow>
    <a:seCell>
      <a:tcStyle>
        <a:tcBdr>
          <a:left>
            <a:ln>
              <a:noFill/>
            </a:ln>
          </a:left>
        </a:tcBdr>
      </a:tcStyle>
    </a:seCell>
    <a:swCell>
      <a:tcStyle>
        <a:tcBdr>
          <a:right>
            <a:ln>
              <a:noFill/>
            </a:ln>
          </a:right>
        </a:tcBdr>
      </a:tcStyle>
    </a:swCell>
    <a:firstRow>
      <a:tcTxStyle b="on"/>
      <a:tcStyle>
        <a:tcBdr>
          <a:bottom>
            <a:ln w="25400" cmpd="sng">
              <a:solidFill>
                <a:schemeClr val="lt1"/>
              </a:solidFill>
            </a:ln>
          </a:bottom>
        </a:tcBdr>
        <a:fill>
          <a:solidFill>
            <a:schemeClr val="dk1"/>
          </a:solidFill>
        </a:fill>
      </a:tcStyle>
    </a:firstRow>
    <a:neCell>
      <a:tcStyle>
        <a:tcBdr>
          <a:left>
            <a:ln>
              <a:noFill/>
            </a:ln>
          </a:left>
        </a:tcBdr>
      </a:tcStyle>
    </a:neCell>
    <a:nwCell>
      <a:tcStyle>
        <a:tcBdr>
          <a:right>
            <a:ln>
              <a:noFill/>
            </a:ln>
          </a:right>
        </a:tcBdr>
      </a:tcStyle>
    </a:nwCell>
  </a:tblStyle>
  <a:tblStyle styleId="{125E5076-3810-47DD-B79F-674D7AD40C01}" styleName="Style foncé 1 - Accentuation 1">
    <a:wholeTbl>
      <a:tcTxStyle>
        <a:fontRef idx="minor">
          <a:scrgbClr r="0" g="0" b="0"/>
        </a:fontRef>
        <a:schemeClr val="lt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>
              <a:noFill/>
            </a:ln>
          </a:top>
          <a:bottom>
            <a:ln>
              <a:noFill/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1"/>
          </a:solidFill>
        </a:fill>
      </a:tcStyle>
    </a:wholeTbl>
    <a:band1H>
      <a:tcStyle>
        <a:tcBdr/>
        <a:fill>
          <a:solidFill>
            <a:schemeClr val="accent1">
              <a:shade val="60000"/>
            </a:schemeClr>
          </a:solidFill>
        </a:fill>
      </a:tcStyle>
    </a:band1H>
    <a:band1V>
      <a:tcStyle>
        <a:tcBdr/>
        <a:fill>
          <a:solidFill>
            <a:schemeClr val="accent1">
              <a:shade val="60000"/>
            </a:schemeClr>
          </a:solidFill>
        </a:fill>
      </a:tcStyle>
    </a:band1V>
    <a:lastCol>
      <a:tcTxStyle b="on"/>
      <a:tcStyle>
        <a:tcBdr>
          <a:left>
            <a:ln w="25400" cmpd="sng">
              <a:solidFill>
                <a:schemeClr val="lt1"/>
              </a:solidFill>
            </a:ln>
          </a:left>
        </a:tcBdr>
        <a:fill>
          <a:solidFill>
            <a:schemeClr val="accent1">
              <a:shade val="60000"/>
            </a:schemeClr>
          </a:solidFill>
        </a:fill>
      </a:tcStyle>
    </a:lastCol>
    <a:firstCol>
      <a:tcTxStyle b="on"/>
      <a:tcStyle>
        <a:tcBdr>
          <a:right>
            <a:ln w="25400" cmpd="sng">
              <a:solidFill>
                <a:schemeClr val="lt1"/>
              </a:solidFill>
            </a:ln>
          </a:right>
        </a:tcBdr>
        <a:fill>
          <a:solidFill>
            <a:schemeClr val="accent1">
              <a:shade val="60000"/>
            </a:schemeClr>
          </a:solidFill>
        </a:fill>
      </a:tcStyle>
    </a:firstCol>
    <a:lastRow>
      <a:tcTxStyle b="on"/>
      <a:tcStyle>
        <a:tcBdr>
          <a:top>
            <a:ln w="25400" cmpd="sng">
              <a:solidFill>
                <a:schemeClr val="lt1"/>
              </a:solidFill>
            </a:ln>
          </a:top>
        </a:tcBdr>
        <a:fill>
          <a:solidFill>
            <a:schemeClr val="accent1">
              <a:shade val="40000"/>
            </a:schemeClr>
          </a:solidFill>
        </a:fill>
      </a:tcStyle>
    </a:lastRow>
    <a:seCell>
      <a:tcStyle>
        <a:tcBdr>
          <a:left>
            <a:ln>
              <a:noFill/>
            </a:ln>
          </a:left>
        </a:tcBdr>
      </a:tcStyle>
    </a:seCell>
    <a:swCell>
      <a:tcStyle>
        <a:tcBdr>
          <a:right>
            <a:ln>
              <a:noFill/>
            </a:ln>
          </a:right>
        </a:tcBdr>
      </a:tcStyle>
    </a:swCell>
    <a:firstRow>
      <a:tcTxStyle b="on"/>
      <a:tcStyle>
        <a:tcBdr>
          <a:bottom>
            <a:ln w="25400" cmpd="sng">
              <a:solidFill>
                <a:schemeClr val="lt1"/>
              </a:solidFill>
            </a:ln>
          </a:bottom>
        </a:tcBdr>
        <a:fill>
          <a:solidFill>
            <a:schemeClr val="dk1"/>
          </a:solidFill>
        </a:fill>
      </a:tcStyle>
    </a:firstRow>
    <a:neCell>
      <a:tcStyle>
        <a:tcBdr>
          <a:left>
            <a:ln>
              <a:noFill/>
            </a:ln>
          </a:left>
        </a:tcBdr>
      </a:tcStyle>
    </a:neCell>
    <a:nwCell>
      <a:tcStyle>
        <a:tcBdr>
          <a:right>
            <a:ln>
              <a:noFill/>
            </a:ln>
          </a:right>
        </a:tcBdr>
      </a:tcStyle>
    </a:nwCell>
  </a:tblStyle>
  <a:tblStyle styleId="{E8034E78-7F5D-4C2E-B375-FC64B27BC917}" styleName="Style foncé 1">
    <a:wholeTbl>
      <a:tcTxStyle>
        <a:fontRef idx="minor">
          <a:scrgbClr r="0" g="0" b="0"/>
        </a:fontRef>
        <a:schemeClr val="lt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>
              <a:noFill/>
            </a:ln>
          </a:top>
          <a:bottom>
            <a:ln>
              <a:noFill/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dk1">
              <a:tint val="20000"/>
            </a:schemeClr>
          </a:solidFill>
        </a:fill>
      </a:tcStyle>
    </a:wholeTbl>
    <a:band1H>
      <a:tcStyle>
        <a:tcBdr/>
        <a:fill>
          <a:solidFill>
            <a:schemeClr val="dk1">
              <a:tint val="40000"/>
            </a:schemeClr>
          </a:solidFill>
        </a:fill>
      </a:tcStyle>
    </a:band1H>
    <a:band1V>
      <a:tcStyle>
        <a:tcBdr/>
        <a:fill>
          <a:solidFill>
            <a:schemeClr val="dk1">
              <a:tint val="40000"/>
            </a:schemeClr>
          </a:solidFill>
        </a:fill>
      </a:tcStyle>
    </a:band1V>
    <a:lastCol>
      <a:tcTxStyle b="on"/>
      <a:tcStyle>
        <a:tcBdr>
          <a:left>
            <a:ln w="25400" cmpd="sng">
              <a:solidFill>
                <a:schemeClr val="lt1"/>
              </a:solidFill>
            </a:ln>
          </a:left>
        </a:tcBdr>
        <a:fill>
          <a:solidFill>
            <a:schemeClr val="dk1">
              <a:tint val="60000"/>
            </a:schemeClr>
          </a:solidFill>
        </a:fill>
      </a:tcStyle>
    </a:lastCol>
    <a:firstCol>
      <a:tcTxStyle b="on"/>
      <a:tcStyle>
        <a:tcBdr>
          <a:right>
            <a:ln w="25400" cmpd="sng">
              <a:solidFill>
                <a:schemeClr val="lt1"/>
              </a:solidFill>
            </a:ln>
          </a:right>
        </a:tcBdr>
        <a:fill>
          <a:solidFill>
            <a:schemeClr val="dk1">
              <a:tint val="60000"/>
            </a:schemeClr>
          </a:solidFill>
        </a:fill>
      </a:tcStyle>
    </a:firstCol>
    <a:lastRow>
      <a:tcTxStyle b="on"/>
      <a:tcStyle>
        <a:tcBdr>
          <a:top>
            <a:ln w="25400" cmpd="sng">
              <a:solidFill>
                <a:schemeClr val="lt1"/>
              </a:solidFill>
            </a:ln>
          </a:top>
        </a:tcBdr>
        <a:fill>
          <a:solidFill>
            <a:schemeClr val="dk1">
              <a:tint val="60000"/>
            </a:schemeClr>
          </a:solidFill>
        </a:fill>
      </a:tcStyle>
    </a:lastRow>
    <a:seCell>
      <a:tcStyle>
        <a:tcBdr>
          <a:left>
            <a:ln>
              <a:noFill/>
            </a:ln>
          </a:left>
        </a:tcBdr>
      </a:tcStyle>
    </a:seCell>
    <a:swCell>
      <a:tcStyle>
        <a:tcBdr>
          <a:right>
            <a:ln>
              <a:noFill/>
            </a:ln>
          </a:right>
        </a:tcBdr>
      </a:tcStyle>
    </a:swCell>
    <a:firstRow>
      <a:tcTxStyle b="on"/>
      <a:tcStyle>
        <a:tcBdr>
          <a:bottom>
            <a:ln w="25400" cmpd="sng">
              <a:solidFill>
                <a:schemeClr val="lt1"/>
              </a:solidFill>
            </a:ln>
          </a:bottom>
        </a:tcBdr>
        <a:fill>
          <a:solidFill>
            <a:schemeClr val="dk1"/>
          </a:solidFill>
        </a:fill>
      </a:tcStyle>
    </a:firstRow>
    <a:neCell>
      <a:tcStyle>
        <a:tcBdr>
          <a:left>
            <a:ln>
              <a:noFill/>
            </a:ln>
          </a:left>
        </a:tcBdr>
      </a:tcStyle>
    </a:neCell>
    <a:nwCell>
      <a:tcStyle>
        <a:tcBdr>
          <a:right>
            <a:ln>
              <a:noFill/>
            </a:ln>
          </a:right>
        </a:tcBdr>
      </a:tcStyle>
    </a:nwCell>
  </a:tblStyle>
  <a:tblStyle styleId="{93296810-A885-4BE3-A3E7-6D5BEEA58F35}" styleName="Style moyen 2 - Accentuation 6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6">
              <a:tint val="20000"/>
            </a:schemeClr>
          </a:solidFill>
        </a:fill>
      </a:tcStyle>
    </a:wholeTbl>
    <a:band1H>
      <a:tcStyle>
        <a:tcBdr/>
        <a:fill>
          <a:solidFill>
            <a:schemeClr val="accent6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6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6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6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6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6"/>
          </a:solidFill>
        </a:fill>
      </a:tcStyle>
    </a:firstRow>
  </a:tblStyle>
  <a:tblStyle styleId="{21E4AEA4-8DFA-4A89-87EB-49C32662AFE0}" styleName="Style moyen 2 - Accentuation 2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2">
              <a:tint val="20000"/>
            </a:schemeClr>
          </a:solidFill>
        </a:fill>
      </a:tcStyle>
    </a:wholeTbl>
    <a:band1H>
      <a:tcStyle>
        <a:tcBdr/>
        <a:fill>
          <a:solidFill>
            <a:schemeClr val="accent2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2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2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2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2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2"/>
          </a:solidFill>
        </a:fill>
      </a:tcStyle>
    </a:firstRow>
  </a:tblStyle>
  <a:tblStyle styleId="{00A15C55-8517-42AA-B614-E9B94910E393}" styleName="Style moyen 2 - Accentuation 4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4">
              <a:tint val="20000"/>
            </a:schemeClr>
          </a:solidFill>
        </a:fill>
      </a:tcStyle>
    </a:wholeTbl>
    <a:band1H>
      <a:tcStyle>
        <a:tcBdr/>
        <a:fill>
          <a:solidFill>
            <a:schemeClr val="accent4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4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4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4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4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4"/>
          </a:solidFill>
        </a:fill>
      </a:tcStyle>
    </a:firstRow>
  </a:tblStyle>
  <a:tblStyle styleId="{5940675A-B579-460E-94D1-54222C63F5DA}" styleName="No Style, Table Grid">
    <a:wholeTbl>
      <a:tcTxStyle>
        <a:fontRef idx="minor">
          <a:scrgbClr r="0" g="0" b="0"/>
        </a:fontRef>
        <a:schemeClr val="tx1"/>
      </a:tcTxStyle>
      <a:tcStyle>
        <a:tcBdr>
          <a:left>
            <a:ln w="12700" cmpd="sng">
              <a:solidFill>
                <a:schemeClr val="tx1"/>
              </a:solidFill>
            </a:ln>
          </a:left>
          <a:right>
            <a:ln w="12700" cmpd="sng">
              <a:solidFill>
                <a:schemeClr val="tx1"/>
              </a:solidFill>
            </a:ln>
          </a:right>
          <a:top>
            <a:ln w="12700" cmpd="sng">
              <a:solidFill>
                <a:schemeClr val="tx1"/>
              </a:solidFill>
            </a:ln>
          </a:top>
          <a:bottom>
            <a:ln w="12700" cmpd="sng">
              <a:solidFill>
                <a:schemeClr val="tx1"/>
              </a:solidFill>
            </a:ln>
          </a:bottom>
          <a:insideH>
            <a:ln w="12700" cmpd="sng">
              <a:solidFill>
                <a:schemeClr val="tx1"/>
              </a:solidFill>
            </a:ln>
          </a:insideH>
          <a:insideV>
            <a:ln w="12700" cmpd="sng">
              <a:solidFill>
                <a:schemeClr val="tx1"/>
              </a:solidFill>
            </a:ln>
          </a:insideV>
        </a:tcBdr>
        <a:fill>
          <a:noFill/>
        </a:fill>
      </a:tcStyle>
    </a:wholeTbl>
  </a:tblStyle>
  <a:tblStyle styleId="{C083E6E3-FA7D-4D7B-A595-EF9225AFEA82}" styleName="Light Style 1 - Accent 3">
    <a:wholeTbl>
      <a:tcTxStyle>
        <a:fontRef idx="minor">
          <a:scrgbClr r="0" g="0" b="0"/>
        </a:fontRef>
        <a:schemeClr val="tx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 w="12700" cmpd="sng">
              <a:solidFill>
                <a:schemeClr val="accent3"/>
              </a:solidFill>
            </a:ln>
          </a:top>
          <a:bottom>
            <a:ln w="12700" cmpd="sng">
              <a:solidFill>
                <a:schemeClr val="accent3"/>
              </a:solidFill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/>
        <a:fill>
          <a:solidFill>
            <a:schemeClr val="accent3">
              <a:alpha val="2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3">
              <a:alpha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12700" cmpd="sng">
              <a:solidFill>
                <a:schemeClr val="accent3"/>
              </a:solidFill>
            </a:ln>
          </a:top>
        </a:tcBdr>
        <a:fill>
          <a:noFill/>
        </a:fill>
      </a:tcStyle>
    </a:lastRow>
    <a:firstRow>
      <a:tcTxStyle b="on"/>
      <a:tcStyle>
        <a:tcBdr>
          <a:bottom>
            <a:ln w="12700" cmpd="sng">
              <a:solidFill>
                <a:schemeClr val="accent3"/>
              </a:solidFill>
            </a:ln>
          </a:bottom>
        </a:tcBdr>
        <a:fill>
          <a:noFill/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27440" autoAdjust="0"/>
    <p:restoredTop sz="94848" autoAdjust="0"/>
  </p:normalViewPr>
  <p:slideViewPr>
    <p:cSldViewPr>
      <p:cViewPr varScale="1">
        <p:scale>
          <a:sx n="87" d="100"/>
          <a:sy n="87" d="100"/>
        </p:scale>
        <p:origin x="96" y="480"/>
      </p:cViewPr>
      <p:guideLst>
        <p:guide orient="horz" pos="2251"/>
        <p:guide orient="horz" pos="3159"/>
        <p:guide orient="horz" pos="981"/>
        <p:guide pos="3840"/>
        <p:guide pos="575"/>
        <p:guide pos="7105"/>
        <p:guide pos="7408"/>
        <p:guide pos="303"/>
        <p:guide pos="1965"/>
        <p:guide pos="5715"/>
        <p:guide pos="4384"/>
        <p:guide orient="horz" pos="3295"/>
        <p:guide orient="horz" pos="2160"/>
      </p:guideLst>
    </p:cSldViewPr>
  </p:slideViewPr>
  <p:outlineViewPr>
    <p:cViewPr>
      <p:scale>
        <a:sx n="33" d="100"/>
        <a:sy n="33" d="100"/>
      </p:scale>
      <p:origin x="0" y="-5466"/>
    </p:cViewPr>
  </p:outlineViewPr>
  <p:notesTextViewPr>
    <p:cViewPr>
      <p:scale>
        <a:sx n="150" d="100"/>
        <a:sy n="150" d="100"/>
      </p:scale>
      <p:origin x="0" y="0"/>
    </p:cViewPr>
  </p:notesTextViewPr>
  <p:notesViewPr>
    <p:cSldViewPr>
      <p:cViewPr varScale="1">
        <p:scale>
          <a:sx n="86" d="100"/>
          <a:sy n="86" d="100"/>
        </p:scale>
        <p:origin x="2928" y="78"/>
      </p:cViewPr>
      <p:guideLst>
        <p:guide orient="horz" pos="2880"/>
        <p:guide pos="2160"/>
      </p:guideLst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5.xml"/><Relationship Id="rId13" Type="http://schemas.openxmlformats.org/officeDocument/2006/relationships/slide" Target="slides/slide10.xml"/><Relationship Id="rId18" Type="http://schemas.openxmlformats.org/officeDocument/2006/relationships/slide" Target="slides/slide15.xml"/><Relationship Id="rId26" Type="http://schemas.openxmlformats.org/officeDocument/2006/relationships/slide" Target="slides/slide23.xml"/><Relationship Id="rId3" Type="http://schemas.openxmlformats.org/officeDocument/2006/relationships/slideMaster" Target="slideMasters/slideMaster3.xml"/><Relationship Id="rId21" Type="http://schemas.openxmlformats.org/officeDocument/2006/relationships/slide" Target="slides/slide18.xml"/><Relationship Id="rId34" Type="http://schemas.openxmlformats.org/officeDocument/2006/relationships/presProps" Target="presProps.xml"/><Relationship Id="rId7" Type="http://schemas.openxmlformats.org/officeDocument/2006/relationships/slide" Target="slides/slide4.xml"/><Relationship Id="rId12" Type="http://schemas.openxmlformats.org/officeDocument/2006/relationships/slide" Target="slides/slide9.xml"/><Relationship Id="rId17" Type="http://schemas.openxmlformats.org/officeDocument/2006/relationships/slide" Target="slides/slide14.xml"/><Relationship Id="rId25" Type="http://schemas.openxmlformats.org/officeDocument/2006/relationships/slide" Target="slides/slide22.xml"/><Relationship Id="rId33" Type="http://schemas.openxmlformats.org/officeDocument/2006/relationships/handoutMaster" Target="handoutMasters/handoutMaster1.xml"/><Relationship Id="rId2" Type="http://schemas.openxmlformats.org/officeDocument/2006/relationships/slideMaster" Target="slideMasters/slideMaster2.xml"/><Relationship Id="rId16" Type="http://schemas.openxmlformats.org/officeDocument/2006/relationships/slide" Target="slides/slide13.xml"/><Relationship Id="rId20" Type="http://schemas.openxmlformats.org/officeDocument/2006/relationships/slide" Target="slides/slide17.xml"/><Relationship Id="rId29" Type="http://schemas.openxmlformats.org/officeDocument/2006/relationships/slide" Target="slides/slide26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3.xml"/><Relationship Id="rId11" Type="http://schemas.openxmlformats.org/officeDocument/2006/relationships/slide" Target="slides/slide8.xml"/><Relationship Id="rId24" Type="http://schemas.openxmlformats.org/officeDocument/2006/relationships/slide" Target="slides/slide21.xml"/><Relationship Id="rId32" Type="http://schemas.openxmlformats.org/officeDocument/2006/relationships/notesMaster" Target="notesMasters/notesMaster1.xml"/><Relationship Id="rId37" Type="http://schemas.openxmlformats.org/officeDocument/2006/relationships/tableStyles" Target="tableStyles.xml"/><Relationship Id="rId5" Type="http://schemas.openxmlformats.org/officeDocument/2006/relationships/slide" Target="slides/slide2.xml"/><Relationship Id="rId15" Type="http://schemas.openxmlformats.org/officeDocument/2006/relationships/slide" Target="slides/slide12.xml"/><Relationship Id="rId23" Type="http://schemas.openxmlformats.org/officeDocument/2006/relationships/slide" Target="slides/slide20.xml"/><Relationship Id="rId28" Type="http://schemas.openxmlformats.org/officeDocument/2006/relationships/slide" Target="slides/slide25.xml"/><Relationship Id="rId36" Type="http://schemas.openxmlformats.org/officeDocument/2006/relationships/theme" Target="theme/theme1.xml"/><Relationship Id="rId10" Type="http://schemas.openxmlformats.org/officeDocument/2006/relationships/slide" Target="slides/slide7.xml"/><Relationship Id="rId19" Type="http://schemas.openxmlformats.org/officeDocument/2006/relationships/slide" Target="slides/slide16.xml"/><Relationship Id="rId31" Type="http://schemas.openxmlformats.org/officeDocument/2006/relationships/slide" Target="slides/slide28.xml"/><Relationship Id="rId4" Type="http://schemas.openxmlformats.org/officeDocument/2006/relationships/slide" Target="slides/slide1.xml"/><Relationship Id="rId9" Type="http://schemas.openxmlformats.org/officeDocument/2006/relationships/slide" Target="slides/slide6.xml"/><Relationship Id="rId14" Type="http://schemas.openxmlformats.org/officeDocument/2006/relationships/slide" Target="slides/slide11.xml"/><Relationship Id="rId22" Type="http://schemas.openxmlformats.org/officeDocument/2006/relationships/slide" Target="slides/slide19.xml"/><Relationship Id="rId27" Type="http://schemas.openxmlformats.org/officeDocument/2006/relationships/slide" Target="slides/slide24.xml"/><Relationship Id="rId30" Type="http://schemas.openxmlformats.org/officeDocument/2006/relationships/slide" Target="slides/slide27.xml"/><Relationship Id="rId35" Type="http://schemas.openxmlformats.org/officeDocument/2006/relationships/viewProps" Target="viewProps.xml"/></Relationships>
</file>

<file path=ppt/charts/_rels/chartEx1.xml.rels><?xml version="1.0" encoding="UTF-8" standalone="yes"?>
<Relationships xmlns="http://schemas.openxmlformats.org/package/2006/relationships"><Relationship Id="rId3" Type="http://schemas.microsoft.com/office/2011/relationships/chartColorStyle" Target="colors1.xml"/><Relationship Id="rId2" Type="http://schemas.microsoft.com/office/2011/relationships/chartStyle" Target="style1.xml"/><Relationship Id="rId1" Type="http://schemas.openxmlformats.org/officeDocument/2006/relationships/package" Target="../embeddings/Microsoft_Excel_Worksheet.xlsx"/></Relationships>
</file>

<file path=ppt/charts/chartEx1.xml><?xml version="1.0" encoding="utf-8"?>
<cx:chartSpace xmlns:a="http://schemas.openxmlformats.org/drawingml/2006/main" xmlns:r="http://schemas.openxmlformats.org/officeDocument/2006/relationships" xmlns:cx="http://schemas.microsoft.com/office/drawing/2014/chartex">
  <cx:chartData>
    <cx:externalData r:id="rId1" cx:autoUpdate="0"/>
    <cx:data id="0">
      <cx:strDim type="cat">
        <cx:f>Sheet1!$A$2:$A$9</cx:f>
        <cx:lvl ptCount="8">
          <cx:pt idx="0">Category 1</cx:pt>
          <cx:pt idx="1">Category 2</cx:pt>
          <cx:pt idx="2">Category 3</cx:pt>
          <cx:pt idx="3">Category 4</cx:pt>
          <cx:pt idx="4">Category 5</cx:pt>
          <cx:pt idx="5">Category 6</cx:pt>
          <cx:pt idx="6">Category 7</cx:pt>
          <cx:pt idx="7">Category 8</cx:pt>
        </cx:lvl>
      </cx:strDim>
      <cx:numDim type="val">
        <cx:f>Sheet1!$B$2:$B$9</cx:f>
        <cx:lvl ptCount="8" formatCode="General">
          <cx:pt idx="0">100</cx:pt>
          <cx:pt idx="1">20</cx:pt>
          <cx:pt idx="2">50</cx:pt>
          <cx:pt idx="3">-40</cx:pt>
          <cx:pt idx="4">130</cx:pt>
          <cx:pt idx="5">-60</cx:pt>
          <cx:pt idx="6">70</cx:pt>
          <cx:pt idx="7">140</cx:pt>
        </cx:lvl>
      </cx:numDim>
    </cx:data>
  </cx:chartData>
  <cx:chart>
    <cx:title pos="t" align="ctr" overlay="0">
      <cx:tx>
        <cx:txData>
          <cx:v>Chart Title</cx:v>
        </cx:txData>
      </cx:tx>
      <cx:txPr>
        <a:bodyPr spcFirstLastPara="1" vertOverflow="ellipsis" wrap="square" lIns="0" tIns="0" rIns="0" bIns="0" anchor="ctr" anchorCtr="1"/>
        <a:lstStyle/>
        <a:p>
          <a:pPr algn="ctr">
            <a:defRPr>
              <a:solidFill>
                <a:schemeClr val="accent5">
                  <a:lumMod val="50000"/>
                </a:schemeClr>
              </a:solidFill>
            </a:defRPr>
          </a:pPr>
          <a:r>
            <a:rPr lang="en-US">
              <a:solidFill>
                <a:schemeClr val="accent5">
                  <a:lumMod val="50000"/>
                </a:schemeClr>
              </a:solidFill>
            </a:rPr>
            <a:t>Chart Title</a:t>
          </a:r>
        </a:p>
      </cx:txPr>
    </cx:title>
    <cx:plotArea>
      <cx:plotAreaRegion>
        <cx:series layoutId="waterfall" uniqueId="{C050FA97-84D4-42CD-B20E-4AFB891B7742}">
          <cx:tx>
            <cx:txData>
              <cx:f>Sheet1!$B$1</cx:f>
              <cx:v>Series1</cx:v>
            </cx:txData>
          </cx:tx>
          <cx:dataLabels pos="outEnd">
            <cx:spPr>
              <a:ln>
                <a:noFill/>
              </a:ln>
            </cx:spPr>
            <cx:txPr>
              <a:bodyPr spcFirstLastPara="1" vertOverflow="ellipsis" wrap="square" lIns="0" tIns="0" rIns="0" bIns="0" anchor="ctr" anchorCtr="1"/>
              <a:lstStyle/>
              <a:p>
                <a:pPr>
                  <a:defRPr>
                    <a:solidFill>
                      <a:schemeClr val="accent5">
                        <a:lumMod val="50000"/>
                      </a:schemeClr>
                    </a:solidFill>
                  </a:defRPr>
                </a:pPr>
                <a:endParaRPr lang="en-US">
                  <a:solidFill>
                    <a:schemeClr val="accent5">
                      <a:lumMod val="50000"/>
                    </a:schemeClr>
                  </a:solidFill>
                </a:endParaRPr>
              </a:p>
            </cx:txPr>
            <cx:visibility seriesName="0" categoryName="0" value="1"/>
          </cx:dataLabels>
          <cx:dataId val="0"/>
          <cx:layoutPr>
            <cx:subtotals>
              <cx:idx val="0"/>
              <cx:idx val="4"/>
              <cx:idx val="7"/>
            </cx:subtotals>
          </cx:layoutPr>
        </cx:series>
      </cx:plotAreaRegion>
      <cx:axis id="0">
        <cx:catScaling gapWidth="0.5"/>
        <cx:tickLabels/>
        <cx:txPr>
          <a:bodyPr spcFirstLastPara="1" vertOverflow="ellipsis" wrap="square" lIns="0" tIns="0" rIns="0" bIns="0" anchor="ctr" anchorCtr="1"/>
          <a:lstStyle/>
          <a:p>
            <a:pPr>
              <a:defRPr>
                <a:solidFill>
                  <a:schemeClr val="accent5">
                    <a:lumMod val="50000"/>
                  </a:schemeClr>
                </a:solidFill>
              </a:defRPr>
            </a:pPr>
            <a:endParaRPr lang="en-US">
              <a:solidFill>
                <a:schemeClr val="accent5">
                  <a:lumMod val="50000"/>
                </a:schemeClr>
              </a:solidFill>
            </a:endParaRPr>
          </a:p>
        </cx:txPr>
      </cx:axis>
      <cx:axis id="1">
        <cx:valScaling/>
        <cx:majorGridlines/>
        <cx:tickLabels/>
      </cx:axis>
    </cx:plotArea>
    <cx:legend pos="t" align="ctr" overlay="0">
      <cx:txPr>
        <a:bodyPr spcFirstLastPara="1" vertOverflow="ellipsis" wrap="square" lIns="0" tIns="0" rIns="0" bIns="0" anchor="ctr" anchorCtr="1"/>
        <a:lstStyle/>
        <a:p>
          <a:pPr>
            <a:defRPr>
              <a:solidFill>
                <a:schemeClr val="accent5">
                  <a:lumMod val="50000"/>
                </a:schemeClr>
              </a:solidFill>
            </a:defRPr>
          </a:pPr>
          <a:endParaRPr lang="en-US">
            <a:solidFill>
              <a:schemeClr val="accent5">
                <a:lumMod val="50000"/>
              </a:schemeClr>
            </a:solidFill>
          </a:endParaRPr>
        </a:p>
      </cx:txPr>
    </cx:legend>
  </cx:chart>
</cx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395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197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/>
  </cs:chartArea>
  <cs:dataLabel>
    <cs:lnRef idx="0"/>
    <cs:fillRef idx="0"/>
    <cs:effectRef idx="0"/>
    <cs:fontRef idx="minor">
      <a:schemeClr val="tx1">
        <a:lumMod val="65000"/>
        <a:lumOff val="35000"/>
      </a:schemeClr>
    </cs:fontRef>
    <cs:defRPr sz="1197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0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>
  <cs:dataPoint3D>
    <cs:lnRef idx="0"/>
    <cs:fillRef idx="0">
      <cs:styleClr val="auto"/>
    </cs:fillRef>
    <cs:effectRef idx="0"/>
    <cs:fontRef idx="minor">
      <a:schemeClr val="tx1"/>
    </cs:fontRef>
    <cs:spPr>
      <a:solidFill>
        <a:schemeClr val="phClr"/>
      </a:solidFill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/>
    <cs:fillRef idx="0">
      <cs:styleClr val="auto"/>
    </cs:fillRef>
    <cs:effectRef idx="0"/>
    <cs:fontRef idx="minor">
      <a:schemeClr val="tx1"/>
    </cs:fontRef>
    <cs:spPr>
      <a:solidFill>
        <a:schemeClr val="phClr"/>
      </a:solidFill>
      <a:ln w="9525">
        <a:solidFill>
          <a:schemeClr val="lt1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ln w="9525">
        <a:solidFill>
          <a:schemeClr val="tx1">
            <a:lumMod val="15000"/>
            <a:lumOff val="85000"/>
          </a:schemeClr>
        </a:solidFill>
      </a:ln>
    </cs:spPr>
    <cs:defRPr sz="1197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/>
  </cs:seriesAxis>
  <cs:seriesLine>
    <cs:lnRef idx="0"/>
    <cs:fillRef idx="0"/>
    <cs:effectRef idx="0"/>
    <cs:fontRef idx="minor">
      <a:schemeClr val="tx1"/>
    </cs:fontRef>
    <cs:spPr>
      <a:ln w="9525" cap="flat">
        <a:solidFill>
          <a:srgbClr val="D9D9D9"/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ash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/>
  </cs:valueAxis>
  <cs:wall>
    <cs:lnRef idx="0"/>
    <cs:fillRef idx="0"/>
    <cs:effectRef idx="0"/>
    <cs:fontRef idx="minor">
      <a:schemeClr val="tx1"/>
    </cs:fontRef>
  </cs:wall>
</cs:chartStyle>
</file>

<file path=ppt/diagrams/colors1.xml><?xml version="1.0" encoding="utf-8"?>
<dgm:colorsDef xmlns:dgm="http://schemas.openxmlformats.org/drawingml/2006/diagram" xmlns:a="http://schemas.openxmlformats.org/drawingml/2006/main" uniqueId="urn:microsoft.com/office/officeart/2005/8/colors/colorful5">
  <dgm:title val=""/>
  <dgm:desc val=""/>
  <dgm:catLst>
    <dgm:cat type="colorful" pri="10500"/>
  </dgm:catLst>
  <dgm:styleLbl name="node0">
    <dgm:fillClrLst meth="repeat">
      <a:schemeClr val="accent4"/>
    </dgm:fillClrLst>
    <dgm:linClrLst meth="repeat">
      <a:schemeClr val="lt1"/>
    </dgm:linClrLst>
    <dgm:effectClrLst/>
    <dgm:txLinClrLst/>
    <dgm:txFillClrLst/>
    <dgm:txEffectClrLst/>
  </dgm:styleLbl>
  <dgm:styleLbl name="node1">
    <dgm:fillClrLst>
      <a:schemeClr val="accent5"/>
      <a:schemeClr val="accent6"/>
    </dgm:fillClrLst>
    <dgm:linClrLst meth="repeat">
      <a:schemeClr val="lt1"/>
    </dgm:linClrLst>
    <dgm:effectClrLst/>
    <dgm:txLinClrLst/>
    <dgm:txFillClrLst/>
    <dgm:txEffectClrLst/>
  </dgm:styleLbl>
  <dgm:styleLbl name="alignNode1">
    <dgm:fillClrLst>
      <a:schemeClr val="accent5"/>
      <a:schemeClr val="accent6"/>
    </dgm:fillClrLst>
    <dgm:linClrLst>
      <a:schemeClr val="accent5"/>
      <a:schemeClr val="accent6"/>
    </dgm:linClrLst>
    <dgm:effectClrLst/>
    <dgm:txLinClrLst/>
    <dgm:txFillClrLst/>
    <dgm:txEffectClrLst/>
  </dgm:styleLbl>
  <dgm:styleLbl name="lnNode1">
    <dgm:fillClrLst>
      <a:schemeClr val="accent5"/>
      <a:schemeClr val="accent6"/>
    </dgm:fillClrLst>
    <dgm:linClrLst meth="repeat">
      <a:schemeClr val="lt1"/>
    </dgm:linClrLst>
    <dgm:effectClrLst/>
    <dgm:txLinClrLst/>
    <dgm:txFillClrLst/>
    <dgm:txEffectClrLst/>
  </dgm:styleLbl>
  <dgm:styleLbl name="vennNode1">
    <dgm:fillClrLst>
      <a:schemeClr val="accent5">
        <a:alpha val="50000"/>
      </a:schemeClr>
      <a:schemeClr val="accent6">
        <a:alpha val="50000"/>
      </a:schemeClr>
    </dgm:fillClrLst>
    <dgm:linClrLst meth="repeat">
      <a:schemeClr val="lt1"/>
    </dgm:linClrLst>
    <dgm:effectClrLst/>
    <dgm:txLinClrLst/>
    <dgm:txFillClrLst/>
    <dgm:txEffectClrLst/>
  </dgm:styleLbl>
  <dgm:styleLbl name="node2">
    <dgm:fillClrLst>
      <a:schemeClr val="accent6"/>
    </dgm:fillClrLst>
    <dgm:linClrLst meth="repeat">
      <a:schemeClr val="lt1"/>
    </dgm:linClrLst>
    <dgm:effectClrLst/>
    <dgm:txLinClrLst/>
    <dgm:txFillClrLst/>
    <dgm:txEffectClrLst/>
  </dgm:styleLbl>
  <dgm:styleLbl name="node3">
    <dgm:fillClrLst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node4">
    <dgm:fillClrLst>
      <a:schemeClr val="accent2"/>
    </dgm:fillClrLst>
    <dgm:linClrLst meth="repeat">
      <a:schemeClr val="lt1"/>
    </dgm:linClrLst>
    <dgm:effectClrLst/>
    <dgm:txLinClrLst/>
    <dgm:txFillClrLst/>
    <dgm:txEffectClrLst/>
  </dgm:styleLbl>
  <dgm:styleLbl name="fgImgPlace1">
    <dgm:fillClrLst>
      <a:schemeClr val="accent5">
        <a:tint val="50000"/>
      </a:schemeClr>
      <a:schemeClr val="accent6">
        <a:tint val="50000"/>
      </a:schemeClr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alignImgPlace1">
    <dgm:fillClrLst>
      <a:schemeClr val="accent5">
        <a:tint val="50000"/>
      </a:schemeClr>
      <a:schemeClr val="accent6">
        <a:tint val="20000"/>
      </a:schemeClr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bgImgPlace1">
    <dgm:fillClrLst>
      <a:schemeClr val="accent5">
        <a:tint val="50000"/>
      </a:schemeClr>
      <a:schemeClr val="accent6">
        <a:tint val="20000"/>
      </a:schemeClr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sibTrans2D1">
    <dgm:fillClrLst>
      <a:schemeClr val="accent5"/>
      <a:schemeClr val="accent6"/>
    </dgm:fillClrLst>
    <dgm:linClrLst meth="repeat">
      <a:schemeClr val="lt1"/>
    </dgm:linClrLst>
    <dgm:effectClrLst/>
    <dgm:txLinClrLst/>
    <dgm:txFillClrLst/>
    <dgm:txEffectClrLst/>
  </dgm:styleLbl>
  <dgm:styleLbl name="fgSibTrans2D1">
    <dgm:fillClrLst>
      <a:schemeClr val="accent5"/>
      <a:schemeClr val="accent6"/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bgSibTrans2D1">
    <dgm:fillClrLst>
      <a:schemeClr val="accent5"/>
      <a:schemeClr val="accent6"/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sibTrans1D1">
    <dgm:fillClrLst/>
    <dgm:linClrLst>
      <a:schemeClr val="accent5"/>
      <a:schemeClr val="accent6"/>
    </dgm:linClrLst>
    <dgm:effectClrLst/>
    <dgm:txLinClrLst/>
    <dgm:txFillClrLst meth="repeat">
      <a:schemeClr val="tx1"/>
    </dgm:txFillClrLst>
    <dgm:txEffectClrLst/>
  </dgm:styleLbl>
  <dgm:styleLbl name="callout">
    <dgm:fillClrLst meth="repeat">
      <a:schemeClr val="accent5"/>
    </dgm:fillClrLst>
    <dgm:linClrLst meth="repeat">
      <a:schemeClr val="accent5">
        <a:tint val="50000"/>
      </a:schemeClr>
    </dgm:linClrLst>
    <dgm:effectClrLst/>
    <dgm:txLinClrLst/>
    <dgm:txFillClrLst meth="repeat">
      <a:schemeClr val="tx1"/>
    </dgm:txFillClrLst>
    <dgm:txEffectClrLst/>
  </dgm:styleLbl>
  <dgm:styleLbl name="asst0">
    <dgm:fillClrLst meth="repeat">
      <a:schemeClr val="accent5"/>
    </dgm:fillClrLst>
    <dgm:linClrLst meth="repeat">
      <a:schemeClr val="lt1">
        <a:shade val="80000"/>
      </a:schemeClr>
    </dgm:linClrLst>
    <dgm:effectClrLst/>
    <dgm:txLinClrLst/>
    <dgm:txFillClrLst/>
    <dgm:txEffectClrLst/>
  </dgm:styleLbl>
  <dgm:styleLbl name="asst1">
    <dgm:fillClrLst meth="repeat">
      <a:schemeClr val="accent6"/>
    </dgm:fillClrLst>
    <dgm:linClrLst meth="repeat">
      <a:schemeClr val="lt1">
        <a:shade val="80000"/>
      </a:schemeClr>
    </dgm:linClrLst>
    <dgm:effectClrLst/>
    <dgm:txLinClrLst/>
    <dgm:txFillClrLst/>
    <dgm:txEffectClrLst/>
  </dgm:styleLbl>
  <dgm:styleLbl name="asst2">
    <dgm:fillClrLst>
      <a:schemeClr val="accent1"/>
    </dgm:fillClrLst>
    <dgm:linClrLst meth="repeat">
      <a:schemeClr val="lt1"/>
    </dgm:linClrLst>
    <dgm:effectClrLst/>
    <dgm:txLinClrLst/>
    <dgm:txFillClrLst/>
    <dgm:txEffectClrLst/>
  </dgm:styleLbl>
  <dgm:styleLbl name="asst3">
    <dgm:fillClrLst>
      <a:schemeClr val="accent2"/>
    </dgm:fillClrLst>
    <dgm:linClrLst meth="repeat">
      <a:schemeClr val="lt1"/>
    </dgm:linClrLst>
    <dgm:effectClrLst/>
    <dgm:txLinClrLst/>
    <dgm:txFillClrLst/>
    <dgm:txEffectClrLst/>
  </dgm:styleLbl>
  <dgm:styleLbl name="asst4">
    <dgm:fillClrLst>
      <a:schemeClr val="accent3"/>
    </dgm:fillClrLst>
    <dgm:linClrLst meth="repeat">
      <a:schemeClr val="lt1"/>
    </dgm:linClrLst>
    <dgm:effectClrLst/>
    <dgm:txLinClrLst/>
    <dgm:txFillClrLst/>
    <dgm:txEffectClrLst/>
  </dgm:styleLbl>
  <dgm:styleLbl name="parChTrans2D1">
    <dgm:fillClrLst meth="repeat">
      <a:schemeClr val="accent5"/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parChTrans2D2">
    <dgm:fillClrLst meth="repeat">
      <a:schemeClr val="accent6"/>
    </dgm:fillClrLst>
    <dgm:linClrLst meth="repeat">
      <a:schemeClr val="lt1"/>
    </dgm:linClrLst>
    <dgm:effectClrLst/>
    <dgm:txLinClrLst/>
    <dgm:txFillClrLst/>
    <dgm:txEffectClrLst/>
  </dgm:styleLbl>
  <dgm:styleLbl name="parChTrans2D3">
    <dgm:fillClrLst meth="repeat">
      <a:schemeClr val="accent6"/>
    </dgm:fillClrLst>
    <dgm:linClrLst meth="repeat">
      <a:schemeClr val="lt1"/>
    </dgm:linClrLst>
    <dgm:effectClrLst/>
    <dgm:txLinClrLst/>
    <dgm:txFillClrLst/>
    <dgm:txEffectClrLst/>
  </dgm:styleLbl>
  <dgm:styleLbl name="parChTrans2D4">
    <dgm:fillClrLst meth="repeat">
      <a:schemeClr val="accent1"/>
    </dgm:fillClrLst>
    <dgm:linClrLst meth="repeat">
      <a:schemeClr val="lt1"/>
    </dgm:linClrLst>
    <dgm:effectClrLst/>
    <dgm:txLinClrLst/>
    <dgm:txFillClrLst meth="repeat">
      <a:schemeClr val="lt1"/>
    </dgm:txFillClrLst>
    <dgm:txEffectClrLst/>
  </dgm:styleLbl>
  <dgm:styleLbl name="parChTrans1D1">
    <dgm:fillClrLst meth="repeat">
      <a:schemeClr val="accent5"/>
    </dgm:fillClrLst>
    <dgm:linClrLst meth="repeat">
      <a:schemeClr val="accent5"/>
    </dgm:linClrLst>
    <dgm:effectClrLst/>
    <dgm:txLinClrLst/>
    <dgm:txFillClrLst meth="repeat">
      <a:schemeClr val="tx1"/>
    </dgm:txFillClrLst>
    <dgm:txEffectClrLst/>
  </dgm:styleLbl>
  <dgm:styleLbl name="parChTrans1D2">
    <dgm:fillClrLst meth="repeat">
      <a:schemeClr val="accent6">
        <a:tint val="90000"/>
      </a:schemeClr>
    </dgm:fillClrLst>
    <dgm:linClrLst meth="repeat">
      <a:schemeClr val="accent6"/>
    </dgm:linClrLst>
    <dgm:effectClrLst/>
    <dgm:txLinClrLst/>
    <dgm:txFillClrLst meth="repeat">
      <a:schemeClr val="tx1"/>
    </dgm:txFillClrLst>
    <dgm:txEffectClrLst/>
  </dgm:styleLbl>
  <dgm:styleLbl name="parChTrans1D3">
    <dgm:fillClrLst meth="repeat">
      <a:schemeClr val="accent6">
        <a:tint val="70000"/>
      </a:schemeClr>
    </dgm:fillClrLst>
    <dgm:linClrLst meth="repeat">
      <a:schemeClr val="accent1"/>
    </dgm:linClrLst>
    <dgm:effectClrLst/>
    <dgm:txLinClrLst/>
    <dgm:txFillClrLst meth="repeat">
      <a:schemeClr val="tx1"/>
    </dgm:txFillClrLst>
    <dgm:txEffectClrLst/>
  </dgm:styleLbl>
  <dgm:styleLbl name="parChTrans1D4">
    <dgm:fillClrLst meth="repeat">
      <a:schemeClr val="accent6">
        <a:tint val="50000"/>
      </a:schemeClr>
    </dgm:fillClrLst>
    <dgm:linClrLst meth="repeat">
      <a:schemeClr val="accent2"/>
    </dgm:linClrLst>
    <dgm:effectClrLst/>
    <dgm:txLinClrLst/>
    <dgm:txFillClrLst meth="repeat">
      <a:schemeClr val="tx1"/>
    </dgm:txFillClrLst>
    <dgm:txEffectClrLst/>
  </dgm:styleLbl>
  <dgm:styleLbl name="fgAcc1">
    <dgm:fillClrLst meth="repeat">
      <a:schemeClr val="lt1">
        <a:alpha val="90000"/>
      </a:schemeClr>
    </dgm:fillClrLst>
    <dgm:linClrLst>
      <a:schemeClr val="accent5"/>
      <a:schemeClr val="accent6"/>
    </dgm:linClrLst>
    <dgm:effectClrLst/>
    <dgm:txLinClrLst/>
    <dgm:txFillClrLst meth="repeat">
      <a:schemeClr val="dk1"/>
    </dgm:txFillClrLst>
    <dgm:txEffectClrLst/>
  </dgm:styleLbl>
  <dgm:styleLbl name="conFgAcc1">
    <dgm:fillClrLst meth="repeat">
      <a:schemeClr val="lt1">
        <a:alpha val="90000"/>
      </a:schemeClr>
    </dgm:fillClrLst>
    <dgm:linClrLst>
      <a:schemeClr val="accent5"/>
      <a:schemeClr val="accent6"/>
    </dgm:linClrLst>
    <dgm:effectClrLst/>
    <dgm:txLinClrLst/>
    <dgm:txFillClrLst meth="repeat">
      <a:schemeClr val="dk1"/>
    </dgm:txFillClrLst>
    <dgm:txEffectClrLst/>
  </dgm:styleLbl>
  <dgm:styleLbl name="alignAcc1">
    <dgm:fillClrLst meth="repeat">
      <a:schemeClr val="lt1">
        <a:alpha val="90000"/>
      </a:schemeClr>
    </dgm:fillClrLst>
    <dgm:linClrLst>
      <a:schemeClr val="accent5"/>
      <a:schemeClr val="accent6"/>
    </dgm:linClrLst>
    <dgm:effectClrLst/>
    <dgm:txLinClrLst/>
    <dgm:txFillClrLst meth="repeat">
      <a:schemeClr val="dk1"/>
    </dgm:txFillClrLst>
    <dgm:txEffectClrLst/>
  </dgm:styleLbl>
  <dgm:styleLbl name="trAlignAcc1">
    <dgm:fillClrLst meth="repeat">
      <a:schemeClr val="lt1">
        <a:alpha val="40000"/>
      </a:schemeClr>
    </dgm:fillClrLst>
    <dgm:linClrLst meth="repeat">
      <a:schemeClr val="accent5"/>
    </dgm:linClrLst>
    <dgm:effectClrLst/>
    <dgm:txLinClrLst/>
    <dgm:txFillClrLst meth="repeat">
      <a:schemeClr val="dk1"/>
    </dgm:txFillClrLst>
    <dgm:txEffectClrLst/>
  </dgm:styleLbl>
  <dgm:styleLbl name="bgAcc1">
    <dgm:fillClrLst meth="repeat">
      <a:schemeClr val="lt1">
        <a:alpha val="90000"/>
      </a:schemeClr>
    </dgm:fillClrLst>
    <dgm:linClrLst>
      <a:schemeClr val="accent5"/>
      <a:schemeClr val="accent6"/>
    </dgm:linClrLst>
    <dgm:effectClrLst/>
    <dgm:txLinClrLst/>
    <dgm:txFillClrLst meth="repeat">
      <a:schemeClr val="dk1"/>
    </dgm:txFillClrLst>
    <dgm:txEffectClrLst/>
  </dgm:styleLbl>
  <dgm:styleLbl name="solidFgAcc1">
    <dgm:fillClrLst meth="repeat">
      <a:schemeClr val="lt1"/>
    </dgm:fillClrLst>
    <dgm:linClrLst>
      <a:schemeClr val="accent5"/>
      <a:schemeClr val="accent6"/>
    </dgm:linClrLst>
    <dgm:effectClrLst/>
    <dgm:txLinClrLst/>
    <dgm:txFillClrLst meth="repeat">
      <a:schemeClr val="dk1"/>
    </dgm:txFillClrLst>
    <dgm:txEffectClrLst/>
  </dgm:styleLbl>
  <dgm:styleLbl name="solidAlignAcc1">
    <dgm:fillClrLst meth="repeat">
      <a:schemeClr val="lt1"/>
    </dgm:fillClrLst>
    <dgm:linClrLst>
      <a:schemeClr val="accent5"/>
      <a:schemeClr val="accent6"/>
    </dgm:linClrLst>
    <dgm:effectClrLst/>
    <dgm:txLinClrLst/>
    <dgm:txFillClrLst meth="repeat">
      <a:schemeClr val="dk1"/>
    </dgm:txFillClrLst>
    <dgm:txEffectClrLst/>
  </dgm:styleLbl>
  <dgm:styleLbl name="solidBgAcc1">
    <dgm:fillClrLst meth="repeat">
      <a:schemeClr val="lt1"/>
    </dgm:fillClrLst>
    <dgm:linClrLst>
      <a:schemeClr val="accent5"/>
      <a:schemeClr val="accent6"/>
    </dgm:linClrLst>
    <dgm:effectClrLst/>
    <dgm:txLinClrLst/>
    <dgm:txFillClrLst meth="repeat">
      <a:schemeClr val="dk1"/>
    </dgm:txFillClrLst>
    <dgm:txEffectClrLst/>
  </dgm:styleLbl>
  <dgm:styleLbl name="fgAccFollowNode1">
    <dgm:fillClrLst>
      <a:schemeClr val="accent5">
        <a:tint val="40000"/>
        <a:alpha val="90000"/>
      </a:schemeClr>
      <a:schemeClr val="accent6">
        <a:tint val="40000"/>
        <a:alpha val="90000"/>
      </a:schemeClr>
    </dgm:fillClrLst>
    <dgm:linClrLst>
      <a:schemeClr val="accent5">
        <a:tint val="40000"/>
        <a:alpha val="90000"/>
      </a:schemeClr>
      <a:schemeClr val="accent5">
        <a:tint val="40000"/>
        <a:alpha val="90000"/>
      </a:schemeClr>
    </dgm:linClrLst>
    <dgm:effectClrLst/>
    <dgm:txLinClrLst/>
    <dgm:txFillClrLst meth="repeat">
      <a:schemeClr val="dk1"/>
    </dgm:txFillClrLst>
    <dgm:txEffectClrLst/>
  </dgm:styleLbl>
  <dgm:styleLbl name="alignAccFollowNode1">
    <dgm:fillClrLst>
      <a:schemeClr val="accent5">
        <a:tint val="40000"/>
        <a:alpha val="90000"/>
      </a:schemeClr>
      <a:schemeClr val="accent6">
        <a:tint val="40000"/>
        <a:alpha val="90000"/>
      </a:schemeClr>
    </dgm:fillClrLst>
    <dgm:linClrLst>
      <a:schemeClr val="accent5">
        <a:tint val="40000"/>
        <a:alpha val="90000"/>
      </a:schemeClr>
      <a:schemeClr val="accent6">
        <a:tint val="40000"/>
        <a:alpha val="90000"/>
      </a:schemeClr>
    </dgm:linClrLst>
    <dgm:effectClrLst/>
    <dgm:txLinClrLst/>
    <dgm:txFillClrLst meth="repeat">
      <a:schemeClr val="dk1"/>
    </dgm:txFillClrLst>
    <dgm:txEffectClrLst/>
  </dgm:styleLbl>
  <dgm:styleLbl name="bgAccFollowNode1">
    <dgm:fillClrLst>
      <a:schemeClr val="accent5">
        <a:tint val="40000"/>
        <a:alpha val="90000"/>
      </a:schemeClr>
      <a:schemeClr val="accent6">
        <a:tint val="40000"/>
        <a:alpha val="90000"/>
      </a:schemeClr>
    </dgm:fillClrLst>
    <dgm:linClrLst>
      <a:schemeClr val="accent5">
        <a:tint val="40000"/>
        <a:alpha val="90000"/>
      </a:schemeClr>
      <a:schemeClr val="accent6">
        <a:tint val="40000"/>
        <a:alpha val="90000"/>
      </a:schemeClr>
    </dgm:linClrLst>
    <dgm:effectClrLst/>
    <dgm:txLinClrLst/>
    <dgm:txFillClrLst meth="repeat">
      <a:schemeClr val="dk1"/>
    </dgm:txFillClrLst>
    <dgm:txEffectClrLst/>
  </dgm:styleLbl>
  <dgm:styleLbl name="fgAcc0">
    <dgm:fillClrLst meth="repeat">
      <a:schemeClr val="lt1">
        <a:alpha val="90000"/>
      </a:schemeClr>
    </dgm:fillClrLst>
    <dgm:linClrLst>
      <a:schemeClr val="accent4"/>
    </dgm:linClrLst>
    <dgm:effectClrLst/>
    <dgm:txLinClrLst/>
    <dgm:txFillClrLst meth="repeat">
      <a:schemeClr val="dk1"/>
    </dgm:txFillClrLst>
    <dgm:txEffectClrLst/>
  </dgm:styleLbl>
  <dgm:styleLbl name="fgAcc2">
    <dgm:fillClrLst meth="repeat">
      <a:schemeClr val="lt1">
        <a:alpha val="90000"/>
      </a:schemeClr>
    </dgm:fillClrLst>
    <dgm:linClrLst>
      <a:schemeClr val="accent6"/>
    </dgm:linClrLst>
    <dgm:effectClrLst/>
    <dgm:txLinClrLst/>
    <dgm:txFillClrLst meth="repeat">
      <a:schemeClr val="dk1"/>
    </dgm:txFillClrLst>
    <dgm:txEffectClrLst/>
  </dgm:styleLbl>
  <dgm:styleLbl name="fgAcc3">
    <dgm:fillClrLst meth="repeat">
      <a:schemeClr val="lt1">
        <a:alpha val="90000"/>
      </a:schemeClr>
    </dgm:fillClrLst>
    <dgm:linClrLst>
      <a:schemeClr val="accent1"/>
    </dgm:linClrLst>
    <dgm:effectClrLst/>
    <dgm:txLinClrLst/>
    <dgm:txFillClrLst meth="repeat">
      <a:schemeClr val="dk1"/>
    </dgm:txFillClrLst>
    <dgm:txEffectClrLst/>
  </dgm:styleLbl>
  <dgm:styleLbl name="fgAcc4">
    <dgm:fillClrLst meth="repeat">
      <a:schemeClr val="lt1">
        <a:alpha val="90000"/>
      </a:schemeClr>
    </dgm:fillClrLst>
    <dgm:linClrLst>
      <a:schemeClr val="accent2"/>
    </dgm:linClrLst>
    <dgm:effectClrLst/>
    <dgm:txLinClrLst/>
    <dgm:txFillClrLst meth="repeat">
      <a:schemeClr val="dk1"/>
    </dgm:txFillClrLst>
    <dgm:txEffectClrLst/>
  </dgm:styleLbl>
  <dgm:styleLbl name="bgShp">
    <dgm:fillClrLst meth="repeat">
      <a:schemeClr val="accent5">
        <a:tint val="40000"/>
      </a:schemeClr>
    </dgm:fillClrLst>
    <dgm:linClrLst meth="repeat">
      <a:schemeClr val="dk1"/>
    </dgm:linClrLst>
    <dgm:effectClrLst/>
    <dgm:txLinClrLst/>
    <dgm:txFillClrLst meth="repeat">
      <a:schemeClr val="dk1"/>
    </dgm:txFillClrLst>
    <dgm:txEffectClrLst/>
  </dgm:styleLbl>
  <dgm:styleLbl name="dkBgShp">
    <dgm:fillClrLst meth="repeat">
      <a:schemeClr val="accent5">
        <a:shade val="90000"/>
      </a:schemeClr>
    </dgm:fillClrLst>
    <dgm:linClrLst meth="repeat">
      <a:schemeClr val="dk1"/>
    </dgm:linClrLst>
    <dgm:effectClrLst/>
    <dgm:txLinClrLst/>
    <dgm:txFillClrLst meth="repeat">
      <a:schemeClr val="lt1"/>
    </dgm:txFillClrLst>
    <dgm:txEffectClrLst/>
  </dgm:styleLbl>
  <dgm:styleLbl name="trBgShp">
    <dgm:fillClrLst meth="repeat">
      <a:schemeClr val="accent5">
        <a:tint val="50000"/>
        <a:alpha val="40000"/>
      </a:schemeClr>
    </dgm:fillClrLst>
    <dgm:linClrLst meth="repeat">
      <a:schemeClr val="accent5"/>
    </dgm:linClrLst>
    <dgm:effectClrLst/>
    <dgm:txLinClrLst/>
    <dgm:txFillClrLst meth="repeat">
      <a:schemeClr val="lt1"/>
    </dgm:txFillClrLst>
    <dgm:txEffectClrLst/>
  </dgm:styleLbl>
  <dgm:styleLbl name="fgShp">
    <dgm:fillClrLst meth="repeat">
      <a:schemeClr val="accent5">
        <a:tint val="40000"/>
      </a:schemeClr>
    </dgm:fillClrLst>
    <dgm:linClrLst meth="repeat">
      <a:schemeClr val="lt1"/>
    </dgm:linClrLst>
    <dgm:effectClrLst/>
    <dgm:txLinClrLst/>
    <dgm:txFillClrLst meth="repeat">
      <a:schemeClr val="dk1"/>
    </dgm:txFillClrLst>
    <dgm:txEffectClrLst/>
  </dgm:styleLbl>
  <dgm:styleLbl name="revTx">
    <dgm:fillClrLst meth="repeat">
      <a:schemeClr val="lt1">
        <a:alpha val="0"/>
      </a:schemeClr>
    </dgm:fillClrLst>
    <dgm:linClrLst meth="repeat">
      <a:schemeClr val="dk1">
        <a:alpha val="0"/>
      </a:schemeClr>
    </dgm:linClrLst>
    <dgm:effectClrLst/>
    <dgm:txLinClrLst/>
    <dgm:txFillClrLst meth="repeat">
      <a:schemeClr val="tx1"/>
    </dgm:txFillClrLst>
    <dgm:txEffectClrLst/>
  </dgm:styleLbl>
</dgm:colorsDef>
</file>

<file path=ppt/diagrams/data1.xml><?xml version="1.0" encoding="utf-8"?>
<dgm:dataModel xmlns:dgm="http://schemas.openxmlformats.org/drawingml/2006/diagram" xmlns:a="http://schemas.openxmlformats.org/drawingml/2006/main">
  <dgm:ptLst>
    <dgm:pt modelId="{E0DF205C-19FE-4595-99C0-405BFD2269F2}" type="doc">
      <dgm:prSet loTypeId="urn:microsoft.com/office/officeart/2005/8/layout/gear1" loCatId="process" qsTypeId="urn:microsoft.com/office/officeart/2005/8/quickstyle/simple1" qsCatId="simple" csTypeId="urn:microsoft.com/office/officeart/2005/8/colors/colorful5" csCatId="colorful" phldr="1"/>
      <dgm:spPr/>
    </dgm:pt>
    <dgm:pt modelId="{6A2C3F5F-B93E-4425-880A-E6E3F8F12D8D}">
      <dgm:prSet phldrT="[Text]"/>
      <dgm:spPr/>
      <dgm:t>
        <a:bodyPr/>
        <a:lstStyle/>
        <a:p>
          <a:r>
            <a:rPr lang="en-US">
              <a:latin typeface="Roboto" panose="02000000000000000000" pitchFamily="2" charset="0"/>
              <a:ea typeface="Roboto" panose="02000000000000000000" pitchFamily="2" charset="0"/>
            </a:rPr>
            <a:t>Lorem Ipsum</a:t>
          </a:r>
        </a:p>
      </dgm:t>
    </dgm:pt>
    <dgm:pt modelId="{8AF85386-89D3-4FE0-80E9-4CD132407AE0}" type="parTrans" cxnId="{0A4AC503-12B6-4388-8FD3-4CF41277D111}">
      <dgm:prSet/>
      <dgm:spPr/>
      <dgm:t>
        <a:bodyPr/>
        <a:lstStyle/>
        <a:p>
          <a:endParaRPr lang="en-US">
            <a:latin typeface="Roboto" panose="02000000000000000000" pitchFamily="2" charset="0"/>
            <a:ea typeface="Roboto" panose="02000000000000000000" pitchFamily="2" charset="0"/>
          </a:endParaRPr>
        </a:p>
      </dgm:t>
    </dgm:pt>
    <dgm:pt modelId="{AC9608A3-5B01-4B7C-8A1C-BF5EFA47FC3F}" type="sibTrans" cxnId="{0A4AC503-12B6-4388-8FD3-4CF41277D111}">
      <dgm:prSet/>
      <dgm:spPr/>
      <dgm:t>
        <a:bodyPr/>
        <a:lstStyle/>
        <a:p>
          <a:endParaRPr lang="en-US">
            <a:latin typeface="Roboto" panose="02000000000000000000" pitchFamily="2" charset="0"/>
            <a:ea typeface="Roboto" panose="02000000000000000000" pitchFamily="2" charset="0"/>
          </a:endParaRPr>
        </a:p>
      </dgm:t>
    </dgm:pt>
    <dgm:pt modelId="{D41A337F-705B-4586-B035-A7EA2C58E421}">
      <dgm:prSet phldrT="[Text]"/>
      <dgm:spPr/>
      <dgm:t>
        <a:bodyPr/>
        <a:lstStyle/>
        <a:p>
          <a:r>
            <a:rPr lang="en-US">
              <a:latin typeface="Roboto" panose="02000000000000000000" pitchFamily="2" charset="0"/>
              <a:ea typeface="Roboto" panose="02000000000000000000" pitchFamily="2" charset="0"/>
            </a:rPr>
            <a:t>Lorem Ipsum</a:t>
          </a:r>
        </a:p>
      </dgm:t>
    </dgm:pt>
    <dgm:pt modelId="{B09FD505-EFBD-4A7E-86D5-9EAA702A45BC}" type="parTrans" cxnId="{DD93CD48-B110-48A2-9AE7-36F151C3C148}">
      <dgm:prSet/>
      <dgm:spPr/>
      <dgm:t>
        <a:bodyPr/>
        <a:lstStyle/>
        <a:p>
          <a:endParaRPr lang="en-US">
            <a:latin typeface="Roboto" panose="02000000000000000000" pitchFamily="2" charset="0"/>
            <a:ea typeface="Roboto" panose="02000000000000000000" pitchFamily="2" charset="0"/>
          </a:endParaRPr>
        </a:p>
      </dgm:t>
    </dgm:pt>
    <dgm:pt modelId="{DBC03289-C7E2-4717-8AC5-F778708E8166}" type="sibTrans" cxnId="{DD93CD48-B110-48A2-9AE7-36F151C3C148}">
      <dgm:prSet/>
      <dgm:spPr/>
      <dgm:t>
        <a:bodyPr/>
        <a:lstStyle/>
        <a:p>
          <a:endParaRPr lang="en-US">
            <a:latin typeface="Roboto" panose="02000000000000000000" pitchFamily="2" charset="0"/>
            <a:ea typeface="Roboto" panose="02000000000000000000" pitchFamily="2" charset="0"/>
          </a:endParaRPr>
        </a:p>
      </dgm:t>
    </dgm:pt>
    <dgm:pt modelId="{89A174BF-5B3B-45B2-A94F-F9499604103E}">
      <dgm:prSet phldrT="[Text]"/>
      <dgm:spPr>
        <a:solidFill>
          <a:schemeClr val="accent2"/>
        </a:solidFill>
      </dgm:spPr>
      <dgm:t>
        <a:bodyPr/>
        <a:lstStyle/>
        <a:p>
          <a:r>
            <a:rPr lang="en-US">
              <a:latin typeface="Roboto" panose="02000000000000000000" pitchFamily="2" charset="0"/>
              <a:ea typeface="Roboto" panose="02000000000000000000" pitchFamily="2" charset="0"/>
            </a:rPr>
            <a:t>Lorem Ipsum</a:t>
          </a:r>
        </a:p>
      </dgm:t>
    </dgm:pt>
    <dgm:pt modelId="{86445694-528A-45D4-A0DC-F87F3EF89DD0}" type="parTrans" cxnId="{3089EFD5-6EA9-413C-98E5-7C7EDED8F65F}">
      <dgm:prSet/>
      <dgm:spPr/>
      <dgm:t>
        <a:bodyPr/>
        <a:lstStyle/>
        <a:p>
          <a:endParaRPr lang="en-US">
            <a:latin typeface="Roboto" panose="02000000000000000000" pitchFamily="2" charset="0"/>
            <a:ea typeface="Roboto" panose="02000000000000000000" pitchFamily="2" charset="0"/>
          </a:endParaRPr>
        </a:p>
      </dgm:t>
    </dgm:pt>
    <dgm:pt modelId="{8721D576-1339-4502-88FC-06204C27FA98}" type="sibTrans" cxnId="{3089EFD5-6EA9-413C-98E5-7C7EDED8F65F}">
      <dgm:prSet/>
      <dgm:spPr>
        <a:solidFill>
          <a:schemeClr val="accent2"/>
        </a:solidFill>
      </dgm:spPr>
      <dgm:t>
        <a:bodyPr/>
        <a:lstStyle/>
        <a:p>
          <a:endParaRPr lang="en-US">
            <a:latin typeface="Roboto" panose="02000000000000000000" pitchFamily="2" charset="0"/>
            <a:ea typeface="Roboto" panose="02000000000000000000" pitchFamily="2" charset="0"/>
          </a:endParaRPr>
        </a:p>
      </dgm:t>
    </dgm:pt>
    <dgm:pt modelId="{BA02E08E-4602-4F98-AD79-F118EBC99CF2}" type="pres">
      <dgm:prSet presAssocID="{E0DF205C-19FE-4595-99C0-405BFD2269F2}" presName="composite" presStyleCnt="0">
        <dgm:presLayoutVars>
          <dgm:chMax val="3"/>
          <dgm:animLvl val="lvl"/>
          <dgm:resizeHandles val="exact"/>
        </dgm:presLayoutVars>
      </dgm:prSet>
      <dgm:spPr/>
    </dgm:pt>
    <dgm:pt modelId="{5607B9CA-8F39-4C68-A6E5-153F315FAF4C}" type="pres">
      <dgm:prSet presAssocID="{6A2C3F5F-B93E-4425-880A-E6E3F8F12D8D}" presName="gear1" presStyleLbl="node1" presStyleIdx="0" presStyleCnt="3">
        <dgm:presLayoutVars>
          <dgm:chMax val="1"/>
          <dgm:bulletEnabled val="1"/>
        </dgm:presLayoutVars>
      </dgm:prSet>
      <dgm:spPr/>
    </dgm:pt>
    <dgm:pt modelId="{76EF0645-5C39-40A3-AFCE-F316092A9337}" type="pres">
      <dgm:prSet presAssocID="{6A2C3F5F-B93E-4425-880A-E6E3F8F12D8D}" presName="gear1srcNode" presStyleLbl="node1" presStyleIdx="0" presStyleCnt="3"/>
      <dgm:spPr/>
    </dgm:pt>
    <dgm:pt modelId="{DAB62859-8269-467B-A4F9-306611A89518}" type="pres">
      <dgm:prSet presAssocID="{6A2C3F5F-B93E-4425-880A-E6E3F8F12D8D}" presName="gear1dstNode" presStyleLbl="node1" presStyleIdx="0" presStyleCnt="3"/>
      <dgm:spPr/>
    </dgm:pt>
    <dgm:pt modelId="{E6956A14-C64D-4576-A519-8F633079ADD4}" type="pres">
      <dgm:prSet presAssocID="{D41A337F-705B-4586-B035-A7EA2C58E421}" presName="gear2" presStyleLbl="node1" presStyleIdx="1" presStyleCnt="3">
        <dgm:presLayoutVars>
          <dgm:chMax val="1"/>
          <dgm:bulletEnabled val="1"/>
        </dgm:presLayoutVars>
      </dgm:prSet>
      <dgm:spPr/>
    </dgm:pt>
    <dgm:pt modelId="{AD4614A2-8AA4-4FDA-BD05-D50B33C02CD4}" type="pres">
      <dgm:prSet presAssocID="{D41A337F-705B-4586-B035-A7EA2C58E421}" presName="gear2srcNode" presStyleLbl="node1" presStyleIdx="1" presStyleCnt="3"/>
      <dgm:spPr/>
    </dgm:pt>
    <dgm:pt modelId="{9DBBEA20-EAAC-46C0-BFCE-BBFA40E57596}" type="pres">
      <dgm:prSet presAssocID="{D41A337F-705B-4586-B035-A7EA2C58E421}" presName="gear2dstNode" presStyleLbl="node1" presStyleIdx="1" presStyleCnt="3"/>
      <dgm:spPr/>
    </dgm:pt>
    <dgm:pt modelId="{1ACC91FB-A511-4A97-807B-865E2FE4BA51}" type="pres">
      <dgm:prSet presAssocID="{89A174BF-5B3B-45B2-A94F-F9499604103E}" presName="gear3" presStyleLbl="node1" presStyleIdx="2" presStyleCnt="3"/>
      <dgm:spPr/>
    </dgm:pt>
    <dgm:pt modelId="{6FFB4E11-5865-4DB0-B80B-AC4383189E47}" type="pres">
      <dgm:prSet presAssocID="{89A174BF-5B3B-45B2-A94F-F9499604103E}" presName="gear3tx" presStyleLbl="node1" presStyleIdx="2" presStyleCnt="3">
        <dgm:presLayoutVars>
          <dgm:chMax val="1"/>
          <dgm:bulletEnabled val="1"/>
        </dgm:presLayoutVars>
      </dgm:prSet>
      <dgm:spPr/>
    </dgm:pt>
    <dgm:pt modelId="{FC3F66A3-913B-41ED-9906-EED3EDE95EFE}" type="pres">
      <dgm:prSet presAssocID="{89A174BF-5B3B-45B2-A94F-F9499604103E}" presName="gear3srcNode" presStyleLbl="node1" presStyleIdx="2" presStyleCnt="3"/>
      <dgm:spPr/>
    </dgm:pt>
    <dgm:pt modelId="{41DF38D3-F6B6-4EE5-A784-3E2B846DECA8}" type="pres">
      <dgm:prSet presAssocID="{89A174BF-5B3B-45B2-A94F-F9499604103E}" presName="gear3dstNode" presStyleLbl="node1" presStyleIdx="2" presStyleCnt="3"/>
      <dgm:spPr/>
    </dgm:pt>
    <dgm:pt modelId="{4257486A-137C-45F3-BA2C-9279F700A2CC}" type="pres">
      <dgm:prSet presAssocID="{AC9608A3-5B01-4B7C-8A1C-BF5EFA47FC3F}" presName="connector1" presStyleLbl="sibTrans2D1" presStyleIdx="0" presStyleCnt="3"/>
      <dgm:spPr/>
    </dgm:pt>
    <dgm:pt modelId="{069385FE-3811-462C-ACB5-08C677687BB9}" type="pres">
      <dgm:prSet presAssocID="{DBC03289-C7E2-4717-8AC5-F778708E8166}" presName="connector2" presStyleLbl="sibTrans2D1" presStyleIdx="1" presStyleCnt="3"/>
      <dgm:spPr/>
    </dgm:pt>
    <dgm:pt modelId="{B42EEB9C-5C75-4970-99DD-5CDE52A88176}" type="pres">
      <dgm:prSet presAssocID="{8721D576-1339-4502-88FC-06204C27FA98}" presName="connector3" presStyleLbl="sibTrans2D1" presStyleIdx="2" presStyleCnt="3"/>
      <dgm:spPr/>
    </dgm:pt>
  </dgm:ptLst>
  <dgm:cxnLst>
    <dgm:cxn modelId="{0A4AC503-12B6-4388-8FD3-4CF41277D111}" srcId="{E0DF205C-19FE-4595-99C0-405BFD2269F2}" destId="{6A2C3F5F-B93E-4425-880A-E6E3F8F12D8D}" srcOrd="0" destOrd="0" parTransId="{8AF85386-89D3-4FE0-80E9-4CD132407AE0}" sibTransId="{AC9608A3-5B01-4B7C-8A1C-BF5EFA47FC3F}"/>
    <dgm:cxn modelId="{DC85BD2F-E5F9-496C-9733-8579840FBA39}" type="presOf" srcId="{D41A337F-705B-4586-B035-A7EA2C58E421}" destId="{AD4614A2-8AA4-4FDA-BD05-D50B33C02CD4}" srcOrd="1" destOrd="0" presId="urn:microsoft.com/office/officeart/2005/8/layout/gear1"/>
    <dgm:cxn modelId="{DD93CD48-B110-48A2-9AE7-36F151C3C148}" srcId="{E0DF205C-19FE-4595-99C0-405BFD2269F2}" destId="{D41A337F-705B-4586-B035-A7EA2C58E421}" srcOrd="1" destOrd="0" parTransId="{B09FD505-EFBD-4A7E-86D5-9EAA702A45BC}" sibTransId="{DBC03289-C7E2-4717-8AC5-F778708E8166}"/>
    <dgm:cxn modelId="{54946E6D-E7AB-44C3-B74C-1313897D7921}" type="presOf" srcId="{DBC03289-C7E2-4717-8AC5-F778708E8166}" destId="{069385FE-3811-462C-ACB5-08C677687BB9}" srcOrd="0" destOrd="0" presId="urn:microsoft.com/office/officeart/2005/8/layout/gear1"/>
    <dgm:cxn modelId="{E097D071-E304-416F-BCC0-146F3CC62D21}" type="presOf" srcId="{AC9608A3-5B01-4B7C-8A1C-BF5EFA47FC3F}" destId="{4257486A-137C-45F3-BA2C-9279F700A2CC}" srcOrd="0" destOrd="0" presId="urn:microsoft.com/office/officeart/2005/8/layout/gear1"/>
    <dgm:cxn modelId="{9006A07F-A637-4111-B39E-1B704EFFC793}" type="presOf" srcId="{89A174BF-5B3B-45B2-A94F-F9499604103E}" destId="{41DF38D3-F6B6-4EE5-A784-3E2B846DECA8}" srcOrd="3" destOrd="0" presId="urn:microsoft.com/office/officeart/2005/8/layout/gear1"/>
    <dgm:cxn modelId="{A114C987-ABDD-4EA8-A995-ED4DBE384E2C}" type="presOf" srcId="{D41A337F-705B-4586-B035-A7EA2C58E421}" destId="{E6956A14-C64D-4576-A519-8F633079ADD4}" srcOrd="0" destOrd="0" presId="urn:microsoft.com/office/officeart/2005/8/layout/gear1"/>
    <dgm:cxn modelId="{19B75491-07B9-4B65-9A35-633F7DCA0655}" type="presOf" srcId="{6A2C3F5F-B93E-4425-880A-E6E3F8F12D8D}" destId="{DAB62859-8269-467B-A4F9-306611A89518}" srcOrd="2" destOrd="0" presId="urn:microsoft.com/office/officeart/2005/8/layout/gear1"/>
    <dgm:cxn modelId="{9EE30092-47C5-4A28-B2C5-39E9223BAE51}" type="presOf" srcId="{89A174BF-5B3B-45B2-A94F-F9499604103E}" destId="{1ACC91FB-A511-4A97-807B-865E2FE4BA51}" srcOrd="0" destOrd="0" presId="urn:microsoft.com/office/officeart/2005/8/layout/gear1"/>
    <dgm:cxn modelId="{2C2A9093-BBFE-4E29-B3F1-2FBF9D7BC160}" type="presOf" srcId="{6A2C3F5F-B93E-4425-880A-E6E3F8F12D8D}" destId="{5607B9CA-8F39-4C68-A6E5-153F315FAF4C}" srcOrd="0" destOrd="0" presId="urn:microsoft.com/office/officeart/2005/8/layout/gear1"/>
    <dgm:cxn modelId="{8A73DBCD-4D8A-4515-8017-89842D5C146B}" type="presOf" srcId="{89A174BF-5B3B-45B2-A94F-F9499604103E}" destId="{6FFB4E11-5865-4DB0-B80B-AC4383189E47}" srcOrd="1" destOrd="0" presId="urn:microsoft.com/office/officeart/2005/8/layout/gear1"/>
    <dgm:cxn modelId="{28C57FCE-A6C8-41A5-9937-689E7C2FF7FE}" type="presOf" srcId="{6A2C3F5F-B93E-4425-880A-E6E3F8F12D8D}" destId="{76EF0645-5C39-40A3-AFCE-F316092A9337}" srcOrd="1" destOrd="0" presId="urn:microsoft.com/office/officeart/2005/8/layout/gear1"/>
    <dgm:cxn modelId="{3089EFD5-6EA9-413C-98E5-7C7EDED8F65F}" srcId="{E0DF205C-19FE-4595-99C0-405BFD2269F2}" destId="{89A174BF-5B3B-45B2-A94F-F9499604103E}" srcOrd="2" destOrd="0" parTransId="{86445694-528A-45D4-A0DC-F87F3EF89DD0}" sibTransId="{8721D576-1339-4502-88FC-06204C27FA98}"/>
    <dgm:cxn modelId="{191A32D6-9D1A-45A4-B742-AEB4A12E2DA9}" type="presOf" srcId="{8721D576-1339-4502-88FC-06204C27FA98}" destId="{B42EEB9C-5C75-4970-99DD-5CDE52A88176}" srcOrd="0" destOrd="0" presId="urn:microsoft.com/office/officeart/2005/8/layout/gear1"/>
    <dgm:cxn modelId="{D5C308E6-0C7C-4049-A333-1D91FEE8CC3B}" type="presOf" srcId="{89A174BF-5B3B-45B2-A94F-F9499604103E}" destId="{FC3F66A3-913B-41ED-9906-EED3EDE95EFE}" srcOrd="2" destOrd="0" presId="urn:microsoft.com/office/officeart/2005/8/layout/gear1"/>
    <dgm:cxn modelId="{4872D1E6-B32A-4EBD-A239-DB19426D5257}" type="presOf" srcId="{D41A337F-705B-4586-B035-A7EA2C58E421}" destId="{9DBBEA20-EAAC-46C0-BFCE-BBFA40E57596}" srcOrd="2" destOrd="0" presId="urn:microsoft.com/office/officeart/2005/8/layout/gear1"/>
    <dgm:cxn modelId="{1F909DFB-5334-4BA4-B05F-3D936497E8A3}" type="presOf" srcId="{E0DF205C-19FE-4595-99C0-405BFD2269F2}" destId="{BA02E08E-4602-4F98-AD79-F118EBC99CF2}" srcOrd="0" destOrd="0" presId="urn:microsoft.com/office/officeart/2005/8/layout/gear1"/>
    <dgm:cxn modelId="{4515FFF0-17F0-4A65-883D-A1E723116EAD}" type="presParOf" srcId="{BA02E08E-4602-4F98-AD79-F118EBC99CF2}" destId="{5607B9CA-8F39-4C68-A6E5-153F315FAF4C}" srcOrd="0" destOrd="0" presId="urn:microsoft.com/office/officeart/2005/8/layout/gear1"/>
    <dgm:cxn modelId="{76FDF333-072C-4E6A-9479-CDBE7BB1CEF5}" type="presParOf" srcId="{BA02E08E-4602-4F98-AD79-F118EBC99CF2}" destId="{76EF0645-5C39-40A3-AFCE-F316092A9337}" srcOrd="1" destOrd="0" presId="urn:microsoft.com/office/officeart/2005/8/layout/gear1"/>
    <dgm:cxn modelId="{285B196D-1D49-4A90-96FC-9EADB9848329}" type="presParOf" srcId="{BA02E08E-4602-4F98-AD79-F118EBC99CF2}" destId="{DAB62859-8269-467B-A4F9-306611A89518}" srcOrd="2" destOrd="0" presId="urn:microsoft.com/office/officeart/2005/8/layout/gear1"/>
    <dgm:cxn modelId="{2FBC0001-C1B2-4CB4-91AD-086C45CFDDE4}" type="presParOf" srcId="{BA02E08E-4602-4F98-AD79-F118EBC99CF2}" destId="{E6956A14-C64D-4576-A519-8F633079ADD4}" srcOrd="3" destOrd="0" presId="urn:microsoft.com/office/officeart/2005/8/layout/gear1"/>
    <dgm:cxn modelId="{288D1526-C0C2-4040-80E3-38F44400D90C}" type="presParOf" srcId="{BA02E08E-4602-4F98-AD79-F118EBC99CF2}" destId="{AD4614A2-8AA4-4FDA-BD05-D50B33C02CD4}" srcOrd="4" destOrd="0" presId="urn:microsoft.com/office/officeart/2005/8/layout/gear1"/>
    <dgm:cxn modelId="{148211EA-F030-4DA4-A61F-F79329F83489}" type="presParOf" srcId="{BA02E08E-4602-4F98-AD79-F118EBC99CF2}" destId="{9DBBEA20-EAAC-46C0-BFCE-BBFA40E57596}" srcOrd="5" destOrd="0" presId="urn:microsoft.com/office/officeart/2005/8/layout/gear1"/>
    <dgm:cxn modelId="{93E940EC-E5F8-4B35-8149-6D26E88621B0}" type="presParOf" srcId="{BA02E08E-4602-4F98-AD79-F118EBC99CF2}" destId="{1ACC91FB-A511-4A97-807B-865E2FE4BA51}" srcOrd="6" destOrd="0" presId="urn:microsoft.com/office/officeart/2005/8/layout/gear1"/>
    <dgm:cxn modelId="{118B3BF3-717C-423F-8A3B-B645DBC94473}" type="presParOf" srcId="{BA02E08E-4602-4F98-AD79-F118EBC99CF2}" destId="{6FFB4E11-5865-4DB0-B80B-AC4383189E47}" srcOrd="7" destOrd="0" presId="urn:microsoft.com/office/officeart/2005/8/layout/gear1"/>
    <dgm:cxn modelId="{6BE0E4BC-BF67-4186-B7E3-0D19E149873D}" type="presParOf" srcId="{BA02E08E-4602-4F98-AD79-F118EBC99CF2}" destId="{FC3F66A3-913B-41ED-9906-EED3EDE95EFE}" srcOrd="8" destOrd="0" presId="urn:microsoft.com/office/officeart/2005/8/layout/gear1"/>
    <dgm:cxn modelId="{80A8B367-CFE4-46E4-8EBF-211F9E83D20D}" type="presParOf" srcId="{BA02E08E-4602-4F98-AD79-F118EBC99CF2}" destId="{41DF38D3-F6B6-4EE5-A784-3E2B846DECA8}" srcOrd="9" destOrd="0" presId="urn:microsoft.com/office/officeart/2005/8/layout/gear1"/>
    <dgm:cxn modelId="{109729D6-C490-47E1-8DAA-EEF806573D16}" type="presParOf" srcId="{BA02E08E-4602-4F98-AD79-F118EBC99CF2}" destId="{4257486A-137C-45F3-BA2C-9279F700A2CC}" srcOrd="10" destOrd="0" presId="urn:microsoft.com/office/officeart/2005/8/layout/gear1"/>
    <dgm:cxn modelId="{C3F61A6C-6412-4481-AD9D-C89734A800EF}" type="presParOf" srcId="{BA02E08E-4602-4F98-AD79-F118EBC99CF2}" destId="{069385FE-3811-462C-ACB5-08C677687BB9}" srcOrd="11" destOrd="0" presId="urn:microsoft.com/office/officeart/2005/8/layout/gear1"/>
    <dgm:cxn modelId="{C134B8AE-AD29-450B-ACAA-B0E17A0EB90A}" type="presParOf" srcId="{BA02E08E-4602-4F98-AD79-F118EBC99CF2}" destId="{B42EEB9C-5C75-4970-99DD-5CDE52A88176}" srcOrd="12" destOrd="0" presId="urn:microsoft.com/office/officeart/2005/8/layout/gear1"/>
  </dgm:cxnLst>
  <dgm:bg/>
  <dgm:whole/>
  <dgm:extLst>
    <a:ext uri="http://schemas.microsoft.com/office/drawing/2008/diagram">
      <dsp:dataModelExt xmlns:dsp="http://schemas.microsoft.com/office/drawing/2008/diagram" relId="rId7" minVer="http://schemas.openxmlformats.org/drawingml/2006/diagram"/>
    </a:ext>
  </dgm:extLst>
</dgm:dataModel>
</file>

<file path=ppt/diagrams/drawing1.xml><?xml version="1.0" encoding="utf-8"?>
<dsp:drawing xmlns:dgm="http://schemas.openxmlformats.org/drawingml/2006/diagram" xmlns:dsp="http://schemas.microsoft.com/office/drawing/2008/diagram" xmlns:a="http://schemas.openxmlformats.org/drawingml/2006/main">
  <dsp:spTree>
    <dsp:nvGrpSpPr>
      <dsp:cNvPr id="0" name=""/>
      <dsp:cNvGrpSpPr/>
    </dsp:nvGrpSpPr>
    <dsp:grpSpPr/>
    <dsp:sp modelId="{5607B9CA-8F39-4C68-A6E5-153F315FAF4C}">
      <dsp:nvSpPr>
        <dsp:cNvPr id="0" name=""/>
        <dsp:cNvSpPr/>
      </dsp:nvSpPr>
      <dsp:spPr>
        <a:xfrm>
          <a:off x="2388631" y="1819513"/>
          <a:ext cx="2223849" cy="2223849"/>
        </a:xfrm>
        <a:prstGeom prst="gear9">
          <a:avLst/>
        </a:prstGeom>
        <a:solidFill>
          <a:schemeClr val="accent5">
            <a:hueOff val="0"/>
            <a:satOff val="0"/>
            <a:lumOff val="0"/>
            <a:alphaOff val="0"/>
          </a:schemeClr>
        </a:solidFill>
        <a:ln w="12700" cap="flat" cmpd="sng" algn="ctr">
          <a:solidFill>
            <a:schemeClr val="lt1">
              <a:hueOff val="0"/>
              <a:satOff val="0"/>
              <a:lumOff val="0"/>
              <a:alphaOff val="0"/>
            </a:schemeClr>
          </a:solidFill>
          <a:prstDash val="solid"/>
          <a:miter lim="800000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  <dsp:txBody>
        <a:bodyPr spcFirstLastPara="0" vert="horz" wrap="square" lIns="25400" tIns="25400" rIns="25400" bIns="25400" numCol="1" spcCol="1270" anchor="ctr" anchorCtr="0">
          <a:noAutofit/>
        </a:bodyPr>
        <a:lstStyle/>
        <a:p>
          <a:pPr marL="0" lvl="0" indent="0" algn="ctr" defTabSz="889000">
            <a:lnSpc>
              <a:spcPct val="90000"/>
            </a:lnSpc>
            <a:spcBef>
              <a:spcPct val="0"/>
            </a:spcBef>
            <a:spcAft>
              <a:spcPct val="35000"/>
            </a:spcAft>
            <a:buNone/>
          </a:pPr>
          <a:r>
            <a:rPr lang="en-US" sz="2000" kern="1200">
              <a:latin typeface="Roboto" panose="02000000000000000000" pitchFamily="2" charset="0"/>
              <a:ea typeface="Roboto" panose="02000000000000000000" pitchFamily="2" charset="0"/>
            </a:rPr>
            <a:t>Lorem Ipsum</a:t>
          </a:r>
        </a:p>
      </dsp:txBody>
      <dsp:txXfrm>
        <a:off x="2835724" y="2340439"/>
        <a:ext cx="1329663" cy="1143104"/>
      </dsp:txXfrm>
    </dsp:sp>
    <dsp:sp modelId="{E6956A14-C64D-4576-A519-8F633079ADD4}">
      <dsp:nvSpPr>
        <dsp:cNvPr id="0" name=""/>
        <dsp:cNvSpPr/>
      </dsp:nvSpPr>
      <dsp:spPr>
        <a:xfrm>
          <a:off x="1094755" y="1293876"/>
          <a:ext cx="1617345" cy="1617345"/>
        </a:xfrm>
        <a:prstGeom prst="gear6">
          <a:avLst/>
        </a:prstGeom>
        <a:solidFill>
          <a:schemeClr val="accent5">
            <a:hueOff val="-6106097"/>
            <a:satOff val="43244"/>
            <a:lumOff val="-16960"/>
            <a:alphaOff val="0"/>
          </a:schemeClr>
        </a:solidFill>
        <a:ln w="12700" cap="flat" cmpd="sng" algn="ctr">
          <a:solidFill>
            <a:schemeClr val="lt1">
              <a:hueOff val="0"/>
              <a:satOff val="0"/>
              <a:lumOff val="0"/>
              <a:alphaOff val="0"/>
            </a:schemeClr>
          </a:solidFill>
          <a:prstDash val="solid"/>
          <a:miter lim="800000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  <dsp:txBody>
        <a:bodyPr spcFirstLastPara="0" vert="horz" wrap="square" lIns="25400" tIns="25400" rIns="25400" bIns="25400" numCol="1" spcCol="1270" anchor="ctr" anchorCtr="0">
          <a:noAutofit/>
        </a:bodyPr>
        <a:lstStyle/>
        <a:p>
          <a:pPr marL="0" lvl="0" indent="0" algn="ctr" defTabSz="889000">
            <a:lnSpc>
              <a:spcPct val="90000"/>
            </a:lnSpc>
            <a:spcBef>
              <a:spcPct val="0"/>
            </a:spcBef>
            <a:spcAft>
              <a:spcPct val="35000"/>
            </a:spcAft>
            <a:buNone/>
          </a:pPr>
          <a:r>
            <a:rPr lang="en-US" sz="2000" kern="1200">
              <a:latin typeface="Roboto" panose="02000000000000000000" pitchFamily="2" charset="0"/>
              <a:ea typeface="Roboto" panose="02000000000000000000" pitchFamily="2" charset="0"/>
            </a:rPr>
            <a:t>Lorem Ipsum</a:t>
          </a:r>
        </a:p>
      </dsp:txBody>
      <dsp:txXfrm>
        <a:off x="1501926" y="1703508"/>
        <a:ext cx="803003" cy="798081"/>
      </dsp:txXfrm>
    </dsp:sp>
    <dsp:sp modelId="{1ACC91FB-A511-4A97-807B-865E2FE4BA51}">
      <dsp:nvSpPr>
        <dsp:cNvPr id="0" name=""/>
        <dsp:cNvSpPr/>
      </dsp:nvSpPr>
      <dsp:spPr>
        <a:xfrm rot="20700000">
          <a:off x="2000634" y="178073"/>
          <a:ext cx="1584668" cy="1584668"/>
        </a:xfrm>
        <a:prstGeom prst="gear6">
          <a:avLst/>
        </a:prstGeom>
        <a:solidFill>
          <a:schemeClr val="accent2"/>
        </a:solidFill>
        <a:ln w="12700" cap="flat" cmpd="sng" algn="ctr">
          <a:solidFill>
            <a:schemeClr val="lt1">
              <a:hueOff val="0"/>
              <a:satOff val="0"/>
              <a:lumOff val="0"/>
              <a:alphaOff val="0"/>
            </a:schemeClr>
          </a:solidFill>
          <a:prstDash val="solid"/>
          <a:miter lim="800000"/>
        </a:ln>
        <a:effectLst/>
      </dsp:spPr>
      <dsp:style>
        <a:lnRef idx="2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  <dsp:txBody>
        <a:bodyPr spcFirstLastPara="0" vert="horz" wrap="square" lIns="25400" tIns="25400" rIns="25400" bIns="25400" numCol="1" spcCol="1270" anchor="ctr" anchorCtr="0">
          <a:noAutofit/>
        </a:bodyPr>
        <a:lstStyle/>
        <a:p>
          <a:pPr marL="0" lvl="0" indent="0" algn="ctr" defTabSz="889000">
            <a:lnSpc>
              <a:spcPct val="90000"/>
            </a:lnSpc>
            <a:spcBef>
              <a:spcPct val="0"/>
            </a:spcBef>
            <a:spcAft>
              <a:spcPct val="35000"/>
            </a:spcAft>
            <a:buNone/>
          </a:pPr>
          <a:r>
            <a:rPr lang="en-US" sz="2000" kern="1200">
              <a:latin typeface="Roboto" panose="02000000000000000000" pitchFamily="2" charset="0"/>
              <a:ea typeface="Roboto" panose="02000000000000000000" pitchFamily="2" charset="0"/>
            </a:rPr>
            <a:t>Lorem Ipsum</a:t>
          </a:r>
        </a:p>
      </dsp:txBody>
      <dsp:txXfrm rot="-20700000">
        <a:off x="2348198" y="525637"/>
        <a:ext cx="889539" cy="889539"/>
      </dsp:txXfrm>
    </dsp:sp>
    <dsp:sp modelId="{4257486A-137C-45F3-BA2C-9279F700A2CC}">
      <dsp:nvSpPr>
        <dsp:cNvPr id="0" name=""/>
        <dsp:cNvSpPr/>
      </dsp:nvSpPr>
      <dsp:spPr>
        <a:xfrm>
          <a:off x="2215985" y="1484874"/>
          <a:ext cx="2846527" cy="2846527"/>
        </a:xfrm>
        <a:prstGeom prst="circularArrow">
          <a:avLst>
            <a:gd name="adj1" fmla="val 4688"/>
            <a:gd name="adj2" fmla="val 299029"/>
            <a:gd name="adj3" fmla="val 2512566"/>
            <a:gd name="adj4" fmla="val 15869053"/>
            <a:gd name="adj5" fmla="val 5469"/>
          </a:avLst>
        </a:prstGeom>
        <a:solidFill>
          <a:schemeClr val="accent5">
            <a:hueOff val="0"/>
            <a:satOff val="0"/>
            <a:lumOff val="0"/>
            <a:alphaOff val="0"/>
          </a:schemeClr>
        </a:solidFill>
        <a:ln>
          <a:noFill/>
        </a:ln>
        <a:effectLst/>
      </dsp:spPr>
      <dsp:style>
        <a:lnRef idx="0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</dsp:sp>
    <dsp:sp modelId="{069385FE-3811-462C-ACB5-08C677687BB9}">
      <dsp:nvSpPr>
        <dsp:cNvPr id="0" name=""/>
        <dsp:cNvSpPr/>
      </dsp:nvSpPr>
      <dsp:spPr>
        <a:xfrm>
          <a:off x="808326" y="936666"/>
          <a:ext cx="2068180" cy="2068180"/>
        </a:xfrm>
        <a:prstGeom prst="leftCircularArrow">
          <a:avLst>
            <a:gd name="adj1" fmla="val 6452"/>
            <a:gd name="adj2" fmla="val 429999"/>
            <a:gd name="adj3" fmla="val 10489124"/>
            <a:gd name="adj4" fmla="val 14837806"/>
            <a:gd name="adj5" fmla="val 7527"/>
          </a:avLst>
        </a:prstGeom>
        <a:solidFill>
          <a:schemeClr val="accent5">
            <a:hueOff val="-6106097"/>
            <a:satOff val="43244"/>
            <a:lumOff val="-16960"/>
            <a:alphaOff val="0"/>
          </a:schemeClr>
        </a:solidFill>
        <a:ln>
          <a:noFill/>
        </a:ln>
        <a:effectLst/>
      </dsp:spPr>
      <dsp:style>
        <a:lnRef idx="0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</dsp:sp>
    <dsp:sp modelId="{B42EEB9C-5C75-4970-99DD-5CDE52A88176}">
      <dsp:nvSpPr>
        <dsp:cNvPr id="0" name=""/>
        <dsp:cNvSpPr/>
      </dsp:nvSpPr>
      <dsp:spPr>
        <a:xfrm>
          <a:off x="1634083" y="-168381"/>
          <a:ext cx="2229914" cy="2229914"/>
        </a:xfrm>
        <a:prstGeom prst="circularArrow">
          <a:avLst>
            <a:gd name="adj1" fmla="val 5984"/>
            <a:gd name="adj2" fmla="val 394124"/>
            <a:gd name="adj3" fmla="val 13313824"/>
            <a:gd name="adj4" fmla="val 10508221"/>
            <a:gd name="adj5" fmla="val 6981"/>
          </a:avLst>
        </a:prstGeom>
        <a:solidFill>
          <a:schemeClr val="accent2"/>
        </a:solidFill>
        <a:ln>
          <a:noFill/>
        </a:ln>
        <a:effectLst/>
      </dsp:spPr>
      <dsp:style>
        <a:lnRef idx="0">
          <a:scrgbClr r="0" g="0" b="0"/>
        </a:lnRef>
        <a:fillRef idx="1">
          <a:scrgbClr r="0" g="0" b="0"/>
        </a:fillRef>
        <a:effectRef idx="0">
          <a:scrgbClr r="0" g="0" b="0"/>
        </a:effectRef>
        <a:fontRef idx="minor">
          <a:schemeClr val="lt1"/>
        </a:fontRef>
      </dsp:style>
    </dsp:sp>
  </dsp:spTree>
</dsp:drawing>
</file>

<file path=ppt/diagrams/layout1.xml><?xml version="1.0" encoding="utf-8"?>
<dgm:layoutDef xmlns:dgm="http://schemas.openxmlformats.org/drawingml/2006/diagram" xmlns:a="http://schemas.openxmlformats.org/drawingml/2006/main" uniqueId="urn:microsoft.com/office/officeart/2005/8/layout/gear1">
  <dgm:title val=""/>
  <dgm:desc val=""/>
  <dgm:catLst>
    <dgm:cat type="relationship" pri="3000"/>
    <dgm:cat type="process" pri="28000"/>
    <dgm:cat type="cycle" pri="14000"/>
  </dgm:catLst>
  <dgm:sampData useDef="1">
    <dgm:dataModel>
      <dgm:ptLst/>
      <dgm:bg/>
      <dgm:whole/>
    </dgm:dataModel>
  </dgm:sampData>
  <dgm:styleData>
    <dgm:dataModel>
      <dgm:ptLst>
        <dgm:pt modelId="0" type="doc"/>
        <dgm:pt modelId="1"/>
        <dgm:pt modelId="2"/>
      </dgm:ptLst>
      <dgm:cxnLst>
        <dgm:cxn modelId="3" srcId="0" destId="1" srcOrd="0" destOrd="0"/>
        <dgm:cxn modelId="4" srcId="0" destId="2" srcOrd="1" destOrd="0"/>
      </dgm:cxnLst>
      <dgm:bg/>
      <dgm:whole/>
    </dgm:dataModel>
  </dgm:styleData>
  <dgm:clrData useDef="1">
    <dgm:dataModel>
      <dgm:ptLst/>
      <dgm:bg/>
      <dgm:whole/>
    </dgm:dataModel>
  </dgm:clrData>
  <dgm:layoutNode name="composite">
    <dgm:varLst>
      <dgm:chMax val="3"/>
      <dgm:animLvl val="lvl"/>
      <dgm:resizeHandles val="exact"/>
    </dgm:varLst>
    <dgm:alg type="composite">
      <dgm:param type="ar" val="1"/>
    </dgm:alg>
    <dgm:shape xmlns:r="http://schemas.openxmlformats.org/officeDocument/2006/relationships" r:blip="">
      <dgm:adjLst/>
    </dgm:shape>
    <dgm:presOf/>
    <dgm:choose name="Name0">
      <dgm:if name="Name1" axis="ch" ptType="node" func="cnt" op="lte" val="1">
        <dgm:constrLst>
          <dgm:constr type="primFontSz" for="ch" ptType="node" op="equ" val="65"/>
          <dgm:constr type="w" for="ch" forName="gear1" refType="w" fact="0.55"/>
          <dgm:constr type="h" for="ch" forName="gear1" refType="w" fact="0.55"/>
          <dgm:constr type="l" for="ch" forName="gear1" refType="w" fact="0.05"/>
          <dgm:constr type="t" for="ch" forName="gear1" refType="w" fact="0.05"/>
          <dgm:constr type="w" for="ch" forName="gear1srcNode" val="1"/>
          <dgm:constr type="h" for="ch" forName="gear1srcNode" val="1"/>
          <dgm:constr type="l" for="ch" forName="gear1srcNode" refType="w" fact="0.32"/>
          <dgm:constr type="t" for="ch" forName="gear1srcNode"/>
          <dgm:constr type="w" for="ch" forName="gear1dstNode" val="1"/>
          <dgm:constr type="h" for="ch" forName="gear1dstNode" val="1"/>
          <dgm:constr type="r" for="ch" forName="gear1dstNode" refType="w" fact="0.58"/>
          <dgm:constr type="t" for="ch" forName="gear1dstNode" refType="h" fact="0.55"/>
          <dgm:constr type="diam" for="des" forName="connector1" refType="w" refFor="ch" refForName="gear1" op="equ" fact="1.1"/>
          <dgm:constr type="h" for="des" forName="connector1" refType="w" refFor="ch" refForName="gear1" op="equ" fact="0.1"/>
          <dgm:constr type="w" for="ch" forName="gear1ch" refType="w" fact="0.35"/>
          <dgm:constr type="h" for="ch" forName="gear1ch" refType="w" refFor="ch" refForName="gear1ch" fact="0.6"/>
          <dgm:constr type="l" for="ch" forName="gear1ch"/>
          <dgm:constr type="b" for="ch" forName="gear1ch" refType="h" fact="0.6"/>
        </dgm:constrLst>
      </dgm:if>
      <dgm:if name="Name2" axis="ch" ptType="node" func="cnt" op="equ" val="2">
        <dgm:constrLst>
          <dgm:constr type="primFontSz" for="ch" ptType="node" op="equ" val="65"/>
          <dgm:constr type="w" for="ch" forName="gear1" refType="w" fact="0.55"/>
          <dgm:constr type="h" for="ch" forName="gear1" refType="w" fact="0.55"/>
          <dgm:constr type="l" for="ch" forName="gear1" refType="w" fact="0.45"/>
          <dgm:constr type="t" for="ch" forName="gear1" refType="w" fact="0.25"/>
          <dgm:constr type="w" for="ch" forName="gear1srcNode" val="1"/>
          <dgm:constr type="h" for="ch" forName="gear1srcNode" val="1"/>
          <dgm:constr type="l" for="ch" forName="gear1srcNode" refType="w" fact="0.72"/>
          <dgm:constr type="t" for="ch" forName="gear1srcNode" refType="w" fact="0.2"/>
          <dgm:constr type="w" for="ch" forName="gear1dstNode" val="1"/>
          <dgm:constr type="h" for="ch" forName="gear1dstNode" val="1"/>
          <dgm:constr type="r" for="ch" forName="gear1dstNode" refType="w" fact="0.98"/>
          <dgm:constr type="t" for="ch" forName="gear1dstNode" refType="h" fact="0.75"/>
          <dgm:constr type="diam" for="des" forName="connector1" refType="w" refFor="ch" refForName="gear1" op="equ" fact="1.1"/>
          <dgm:constr type="h" for="des" forName="connector1" refType="w" refFor="ch" refForName="gear1" op="equ" fact="0.1"/>
          <dgm:constr type="w" for="ch" forName="gear1ch" refType="w" fact="0.35"/>
          <dgm:constr type="h" for="ch" forName="gear1ch" refType="w" refFor="ch" refForName="gear1ch" fact="0.6"/>
          <dgm:constr type="l" for="ch" forName="gear1ch" refType="w" fact="0.38"/>
          <dgm:constr type="b" for="ch" forName="gear1ch" refType="w" fact="0.8"/>
          <dgm:constr type="w" for="ch" forName="gear2" refType="w" fact="0.4"/>
          <dgm:constr type="h" for="ch" forName="gear2" refType="w" fact="0.4"/>
          <dgm:constr type="l" for="ch" forName="gear2" refType="w" fact="0.13"/>
          <dgm:constr type="t" for="ch" forName="gear2" refType="w" fact="0.12"/>
          <dgm:constr type="w" for="ch" forName="gear2srcNode" val="1"/>
          <dgm:constr type="h" for="ch" forName="gear2srcNode" val="1"/>
          <dgm:constr type="l" for="ch" forName="gear2srcNode" refType="w" fact="0.23"/>
          <dgm:constr type="t" for="ch" forName="gear2srcNode" refType="w" fact="0.08"/>
          <dgm:constr type="w" for="ch" forName="gear2dstNode" val="1"/>
          <dgm:constr type="h" for="ch" forName="gear2dstNode" val="1"/>
          <dgm:constr type="l" for="ch" forName="gear2dstNode" refType="w" fact="0.1"/>
          <dgm:constr type="t" for="ch" forName="gear2dstNode" refType="h" fact="0.33"/>
          <dgm:constr type="diam" for="des" forName="connector2" refType="w" refFor="ch" refForName="gear2" op="equ" fact="-1.1"/>
          <dgm:constr type="h" for="des" forName="connector2" refType="w" refFor="ch" refForName="gear1" op="equ" fact="0.1"/>
          <dgm:constr type="w" for="ch" forName="gear2ch" refType="w" fact="0.35"/>
          <dgm:constr type="h" for="ch" forName="gear2ch" refType="w" refFor="ch" refForName="gear2ch" fact="0.6"/>
          <dgm:constr type="l" for="ch" forName="gear2ch" refType="w" fact="0.34"/>
          <dgm:constr type="t" for="ch" forName="gear2ch" refType="w" fact="0.04"/>
        </dgm:constrLst>
      </dgm:if>
      <dgm:else name="Name3">
        <dgm:constrLst>
          <dgm:constr type="primFontSz" for="ch" ptType="node" op="equ" val="65"/>
          <dgm:constr type="w" for="ch" forName="gear1" refType="w" fact="0.55"/>
          <dgm:constr type="h" for="ch" forName="gear1" refType="w" fact="0.55"/>
          <dgm:constr type="l" for="ch" forName="gear1" refType="w" fact="0.45"/>
          <dgm:constr type="t" for="ch" forName="gear1" refType="w" fact="0.45"/>
          <dgm:constr type="w" for="ch" forName="gear1srcNode" val="1"/>
          <dgm:constr type="h" for="ch" forName="gear1srcNode" val="1"/>
          <dgm:constr type="l" for="ch" forName="gear1srcNode" refType="w" fact="0.72"/>
          <dgm:constr type="t" for="ch" forName="gear1srcNode" refType="w" fact="0.4"/>
          <dgm:constr type="w" for="ch" forName="gear1dstNode" val="1"/>
          <dgm:constr type="h" for="ch" forName="gear1dstNode" val="1"/>
          <dgm:constr type="r" for="ch" forName="gear1dstNode" refType="w" fact="0.98"/>
          <dgm:constr type="t" for="ch" forName="gear1dstNode" refType="h" fact="0.95"/>
          <dgm:constr type="diam" for="des" forName="connector1" refType="w" refFor="ch" refForName="gear1" op="equ" fact="1.15"/>
          <dgm:constr type="h" for="des" forName="connector1" refType="w" refFor="ch" refForName="gear1" op="equ" fact="0.1"/>
          <dgm:constr type="w" for="ch" forName="gear1ch" refType="w" fact="0.35"/>
          <dgm:constr type="h" for="ch" forName="gear1ch" refType="w" refFor="ch" refForName="gear1ch" fact="0.6"/>
          <dgm:constr type="l" for="ch" forName="gear1ch" refType="w" fact="0.38"/>
          <dgm:constr type="b" for="ch" forName="gear1ch" refType="h"/>
          <dgm:constr type="w" for="ch" forName="gear2" refType="w" fact="0.4"/>
          <dgm:constr type="h" for="ch" forName="gear2" refType="w" fact="0.4"/>
          <dgm:constr type="l" for="ch" forName="gear2" refType="w" fact="0.13"/>
          <dgm:constr type="t" for="ch" forName="gear2" refType="w" fact="0.32"/>
          <dgm:constr type="w" for="ch" forName="gear2srcNode" val="1"/>
          <dgm:constr type="h" for="ch" forName="gear2srcNode" val="1"/>
          <dgm:constr type="l" for="ch" forName="gear2srcNode" refType="w" fact="0.23"/>
          <dgm:constr type="t" for="ch" forName="gear2srcNode" refType="w" fact="0.28"/>
          <dgm:constr type="w" for="ch" forName="gear2dstNode" val="1"/>
          <dgm:constr type="h" for="ch" forName="gear2dstNode" val="1"/>
          <dgm:constr type="l" for="ch" forName="gear2dstNode" refType="w" fact="0.1"/>
          <dgm:constr type="t" for="ch" forName="gear2dstNode" refType="h" fact="0.53"/>
          <dgm:constr type="diam" for="des" forName="connector2" refType="w" refFor="ch" refForName="gear2" op="equ" fact="-1.1"/>
          <dgm:constr type="h" for="des" forName="connector2" refType="w" refFor="ch" refForName="gear1" op="equ" fact="0.1"/>
          <dgm:constr type="w" for="ch" forName="gear2ch" refType="w" fact="0.35"/>
          <dgm:constr type="h" for="ch" forName="gear2ch" refType="w" refFor="ch" refForName="gear2ch" fact="0.6"/>
          <dgm:constr type="l" for="ch" forName="gear2ch"/>
          <dgm:constr type="t" for="ch" forName="gear2ch" refType="w" fact="0.58"/>
          <dgm:constr type="w" for="ch" forName="gear3" refType="w" fact="0.48"/>
          <dgm:constr type="h" for="ch" forName="gear3" refType="w" fact="0.48"/>
          <dgm:constr type="l" for="ch" forName="gear3" refType="w" fact="0.31"/>
          <dgm:constr type="t" for="ch" forName="gear3"/>
          <dgm:constr type="w" for="ch" forName="gear3tx" refType="w" fact="0.22"/>
          <dgm:constr type="h" for="ch" forName="gear3tx" refType="w" fact="0.22"/>
          <dgm:constr type="ctrX" for="ch" forName="gear3tx" refType="ctrX" refFor="ch" refForName="gear3"/>
          <dgm:constr type="ctrY" for="ch" forName="gear3tx" refType="ctrY" refFor="ch" refForName="gear3"/>
          <dgm:constr type="w" for="ch" forName="gear3srcNode" val="1"/>
          <dgm:constr type="h" for="ch" forName="gear3srcNode" val="1"/>
          <dgm:constr type="l" for="ch" forName="gear3srcNode" refType="w" fact="0.3"/>
          <dgm:constr type="t" for="ch" forName="gear3srcNode" refType="w" fact="0.25"/>
          <dgm:constr type="w" for="ch" forName="gear3dstNode" val="1"/>
          <dgm:constr type="h" for="ch" forName="gear3dstNode" val="1"/>
          <dgm:constr type="l" for="ch" forName="gear3dstNode" refType="w" fact="0.38"/>
          <dgm:constr type="t" for="ch" forName="gear3dstNode" refType="h" fact="0.05"/>
          <dgm:constr type="diam" for="des" forName="connector3" refType="w" refFor="ch" refForName="gear3" op="equ"/>
          <dgm:constr type="h" for="des" forName="connector3" refType="w" refFor="ch" refForName="gear1" op="equ" fact="0.1"/>
          <dgm:constr type="w" for="ch" forName="gear3ch" refType="w" fact="0.35"/>
          <dgm:constr type="h" for="ch" forName="gear3ch" refType="w" refFor="ch" refForName="gear3ch" fact="0.6"/>
          <dgm:constr type="l" for="ch" forName="gear3ch" refType="w" fact="0.65"/>
          <dgm:constr type="t" for="ch" forName="gear3ch" refType="h" fact="0.13"/>
        </dgm:constrLst>
      </dgm:else>
    </dgm:choose>
    <dgm:ruleLst/>
    <dgm:forEach name="Name4" axis="ch" ptType="node" cnt="1">
      <dgm:layoutNode name="gear1" styleLbl="node1">
        <dgm:varLst>
          <dgm:chMax val="1"/>
          <dgm:bulletEnabled val="1"/>
        </dgm:varLst>
        <dgm:alg type="tx">
          <dgm:param type="txAnchorVertCh" val="mid"/>
        </dgm:alg>
        <dgm:shape xmlns:r="http://schemas.openxmlformats.org/officeDocument/2006/relationships" type="gear9" r:blip="">
          <dgm:adjLst/>
        </dgm:shape>
        <dgm:presOf axis="self"/>
        <dgm:constrLst>
          <dgm:constr type="tMarg" refType="primFontSz" fact="0.1"/>
          <dgm:constr type="bMarg" refType="primFontSz" fact="0.1"/>
          <dgm:constr type="lMarg" refType="primFontSz" fact="0.1"/>
          <dgm:constr type="rMarg" refType="primFontSz" fact="0.1"/>
        </dgm:constrLst>
        <dgm:ruleLst>
          <dgm:rule type="primFontSz" val="5" fact="NaN" max="NaN"/>
        </dgm:ruleLst>
      </dgm:layoutNode>
      <dgm:layoutNode name="gear1srcNode">
        <dgm:alg type="sp"/>
        <dgm:shape xmlns:r="http://schemas.openxmlformats.org/officeDocument/2006/relationships" type="rect" r:blip="" hideGeom="1">
          <dgm:adjLst/>
        </dgm:shape>
        <dgm:presOf axis="self"/>
        <dgm:constrLst/>
        <dgm:ruleLst/>
      </dgm:layoutNode>
      <dgm:layoutNode name="gear1dstNode">
        <dgm:alg type="sp"/>
        <dgm:shape xmlns:r="http://schemas.openxmlformats.org/officeDocument/2006/relationships" type="rect" r:blip="" hideGeom="1">
          <dgm:adjLst/>
        </dgm:shape>
        <dgm:presOf axis="self"/>
        <dgm:constrLst/>
        <dgm:ruleLst/>
      </dgm:layoutNode>
      <dgm:choose name="Name5">
        <dgm:if name="Name6" axis="ch" ptType="node" func="cnt" op="gte" val="1">
          <dgm:layoutNode name="gear1ch" styleLbl="fgAcc1">
            <dgm:varLst>
              <dgm:chMax val="0"/>
              <dgm:bulletEnabled val="1"/>
            </dgm:varLst>
            <dgm:alg type="tx">
              <dgm:param type="stBulletLvl" val="1"/>
            </dgm:alg>
            <dgm:shape xmlns:r="http://schemas.openxmlformats.org/officeDocument/2006/relationships" type="roundRect" r:blip="">
              <dgm:adjLst>
                <dgm:adj idx="1" val="0.1"/>
              </dgm:adjLst>
            </dgm:shape>
            <dgm:presOf axis="des" ptType="node"/>
            <dgm:constrLst>
              <dgm:constr type="tMarg" refType="primFontSz" fact="0.3"/>
              <dgm:constr type="bMarg" refType="primFontSz" fact="0.3"/>
              <dgm:constr type="lMarg" refType="primFontSz" fact="0.3"/>
              <dgm:constr type="rMarg" refType="primFontSz" fact="0.3"/>
            </dgm:constrLst>
            <dgm:ruleLst>
              <dgm:rule type="primFontSz" val="5" fact="NaN" max="NaN"/>
            </dgm:ruleLst>
          </dgm:layoutNode>
        </dgm:if>
        <dgm:else name="Name7"/>
      </dgm:choose>
    </dgm:forEach>
    <dgm:forEach name="Name8" axis="ch" ptType="node" st="2" cnt="1">
      <dgm:layoutNode name="gear2" styleLbl="node1">
        <dgm:varLst>
          <dgm:chMax val="1"/>
          <dgm:bulletEnabled val="1"/>
        </dgm:varLst>
        <dgm:alg type="tx">
          <dgm:param type="txAnchorVertCh" val="mid"/>
        </dgm:alg>
        <dgm:shape xmlns:r="http://schemas.openxmlformats.org/officeDocument/2006/relationships" type="gear6" r:blip="">
          <dgm:adjLst/>
        </dgm:shape>
        <dgm:presOf axis="self"/>
        <dgm:constrLst>
          <dgm:constr type="tMarg" refType="primFontSz" fact="0.1"/>
          <dgm:constr type="bMarg" refType="primFontSz" fact="0.1"/>
          <dgm:constr type="lMarg" refType="primFontSz" fact="0.1"/>
          <dgm:constr type="rMarg" refType="primFontSz" fact="0.1"/>
        </dgm:constrLst>
        <dgm:ruleLst>
          <dgm:rule type="primFontSz" val="5" fact="NaN" max="NaN"/>
        </dgm:ruleLst>
      </dgm:layoutNode>
      <dgm:layoutNode name="gear2srcNode">
        <dgm:alg type="sp"/>
        <dgm:shape xmlns:r="http://schemas.openxmlformats.org/officeDocument/2006/relationships" type="rect" r:blip="" hideGeom="1">
          <dgm:adjLst/>
        </dgm:shape>
        <dgm:presOf axis="self"/>
        <dgm:constrLst/>
        <dgm:ruleLst/>
      </dgm:layoutNode>
      <dgm:layoutNode name="gear2dstNode">
        <dgm:alg type="sp"/>
        <dgm:shape xmlns:r="http://schemas.openxmlformats.org/officeDocument/2006/relationships" type="rect" r:blip="" hideGeom="1">
          <dgm:adjLst/>
        </dgm:shape>
        <dgm:presOf axis="self"/>
        <dgm:constrLst/>
        <dgm:ruleLst/>
      </dgm:layoutNode>
      <dgm:choose name="Name9">
        <dgm:if name="Name10" axis="ch" ptType="node" func="cnt" op="gte" val="1">
          <dgm:layoutNode name="gear2ch" styleLbl="fgAcc1">
            <dgm:varLst>
              <dgm:chMax val="0"/>
              <dgm:bulletEnabled val="1"/>
            </dgm:varLst>
            <dgm:alg type="tx">
              <dgm:param type="stBulletLvl" val="1"/>
            </dgm:alg>
            <dgm:shape xmlns:r="http://schemas.openxmlformats.org/officeDocument/2006/relationships" type="roundRect" r:blip="">
              <dgm:adjLst>
                <dgm:adj idx="1" val="0.1"/>
              </dgm:adjLst>
            </dgm:shape>
            <dgm:presOf axis="des" ptType="node"/>
            <dgm:constrLst>
              <dgm:constr type="tMarg" refType="primFontSz" fact="0.3"/>
              <dgm:constr type="bMarg" refType="primFontSz" fact="0.3"/>
              <dgm:constr type="lMarg" refType="primFontSz" fact="0.3"/>
              <dgm:constr type="rMarg" refType="primFontSz" fact="0.3"/>
            </dgm:constrLst>
            <dgm:ruleLst>
              <dgm:rule type="primFontSz" val="5" fact="NaN" max="NaN"/>
            </dgm:ruleLst>
          </dgm:layoutNode>
        </dgm:if>
        <dgm:else name="Name11"/>
      </dgm:choose>
    </dgm:forEach>
    <dgm:forEach name="Name12" axis="ch" ptType="node" st="3" cnt="1">
      <dgm:layoutNode name="gear3" styleLbl="node1">
        <dgm:alg type="sp"/>
        <dgm:shape xmlns:r="http://schemas.openxmlformats.org/officeDocument/2006/relationships" rot="-15" type="gear6" r:blip="">
          <dgm:adjLst/>
        </dgm:shape>
        <dgm:presOf axis="self"/>
        <dgm:constrLst/>
        <dgm:ruleLst/>
      </dgm:layoutNode>
      <dgm:layoutNode name="gear3tx" styleLbl="node1">
        <dgm:varLst>
          <dgm:chMax val="1"/>
          <dgm:bulletEnabled val="1"/>
        </dgm:varLst>
        <dgm:alg type="tx">
          <dgm:param type="txAnchorVertCh" val="mid"/>
        </dgm:alg>
        <dgm:shape xmlns:r="http://schemas.openxmlformats.org/officeDocument/2006/relationships" type="rect" r:blip="" hideGeom="1">
          <dgm:adjLst/>
        </dgm:shape>
        <dgm:presOf axis="self"/>
        <dgm:constrLst>
          <dgm:constr type="tMarg" refType="primFontSz" fact="0.1"/>
          <dgm:constr type="bMarg" refType="primFontSz" fact="0.1"/>
          <dgm:constr type="lMarg" refType="primFontSz" fact="0.1"/>
          <dgm:constr type="rMarg" refType="primFontSz" fact="0.1"/>
        </dgm:constrLst>
        <dgm:ruleLst>
          <dgm:rule type="primFontSz" val="5" fact="NaN" max="NaN"/>
        </dgm:ruleLst>
      </dgm:layoutNode>
      <dgm:layoutNode name="gear3srcNode">
        <dgm:alg type="sp"/>
        <dgm:shape xmlns:r="http://schemas.openxmlformats.org/officeDocument/2006/relationships" type="rect" r:blip="" hideGeom="1">
          <dgm:adjLst/>
        </dgm:shape>
        <dgm:presOf axis="self"/>
        <dgm:constrLst/>
        <dgm:ruleLst/>
      </dgm:layoutNode>
      <dgm:layoutNode name="gear3dstNode">
        <dgm:alg type="sp"/>
        <dgm:shape xmlns:r="http://schemas.openxmlformats.org/officeDocument/2006/relationships" type="rect" r:blip="" hideGeom="1">
          <dgm:adjLst/>
        </dgm:shape>
        <dgm:presOf axis="self"/>
        <dgm:constrLst/>
        <dgm:ruleLst/>
      </dgm:layoutNode>
      <dgm:choose name="Name13">
        <dgm:if name="Name14" axis="ch" ptType="node" func="cnt" op="gte" val="1">
          <dgm:layoutNode name="gear3ch" styleLbl="fgAcc1">
            <dgm:varLst>
              <dgm:chMax val="0"/>
              <dgm:bulletEnabled val="1"/>
            </dgm:varLst>
            <dgm:alg type="tx">
              <dgm:param type="stBulletLvl" val="1"/>
            </dgm:alg>
            <dgm:shape xmlns:r="http://schemas.openxmlformats.org/officeDocument/2006/relationships" type="roundRect" r:blip="">
              <dgm:adjLst>
                <dgm:adj idx="1" val="0.1"/>
              </dgm:adjLst>
            </dgm:shape>
            <dgm:presOf axis="des" ptType="node"/>
            <dgm:constrLst>
              <dgm:constr type="tMarg" refType="primFontSz" fact="0.3"/>
              <dgm:constr type="bMarg" refType="primFontSz" fact="0.3"/>
              <dgm:constr type="lMarg" refType="primFontSz" fact="0.3"/>
              <dgm:constr type="rMarg" refType="primFontSz" fact="0.3"/>
            </dgm:constrLst>
            <dgm:ruleLst>
              <dgm:rule type="primFontSz" val="5" fact="NaN" max="NaN"/>
            </dgm:ruleLst>
          </dgm:layoutNode>
        </dgm:if>
        <dgm:else name="Name15"/>
      </dgm:choose>
    </dgm:forEach>
    <dgm:forEach name="Name16" axis="ch" ptType="sibTrans" hideLastTrans="0" cnt="1">
      <dgm:layoutNode name="connector1" styleLbl="sibTrans2D1">
        <dgm:alg type="conn">
          <dgm:param type="connRout" val="curve"/>
          <dgm:param type="srcNode" val="gear1srcNode"/>
          <dgm:param type="dstNode" val="gear1dstNode"/>
          <dgm:param type="begPts" val="midR"/>
          <dgm:param type="endPts" val="tCtr"/>
        </dgm:alg>
        <dgm:shape xmlns:r="http://schemas.openxmlformats.org/officeDocument/2006/relationships" type="conn" r:blip="">
          <dgm:adjLst/>
        </dgm:shape>
        <dgm:presOf axis="self"/>
        <dgm:constrLst>
          <dgm:constr type="w" val="10"/>
          <dgm:constr type="h" val="10"/>
          <dgm:constr type="begPad"/>
          <dgm:constr type="endPad"/>
        </dgm:constrLst>
        <dgm:ruleLst/>
      </dgm:layoutNode>
    </dgm:forEach>
    <dgm:forEach name="Name17" axis="ch" ptType="sibTrans" hideLastTrans="0" st="2" cnt="1">
      <dgm:layoutNode name="connector2" styleLbl="sibTrans2D1">
        <dgm:alg type="conn">
          <dgm:param type="connRout" val="curve"/>
          <dgm:param type="srcNode" val="gear2srcNode"/>
          <dgm:param type="dstNode" val="gear2dstNode"/>
          <dgm:param type="begPts" val="midL"/>
          <dgm:param type="endPts" val="midL"/>
        </dgm:alg>
        <dgm:shape xmlns:r="http://schemas.openxmlformats.org/officeDocument/2006/relationships" type="conn" r:blip="">
          <dgm:adjLst/>
        </dgm:shape>
        <dgm:presOf axis="self"/>
        <dgm:constrLst>
          <dgm:constr type="w" val="10"/>
          <dgm:constr type="h" val="10"/>
          <dgm:constr type="begPad"/>
          <dgm:constr type="endPad"/>
        </dgm:constrLst>
        <dgm:ruleLst/>
      </dgm:layoutNode>
    </dgm:forEach>
    <dgm:forEach name="Name18" axis="ch" ptType="sibTrans" hideLastTrans="0" st="3" cnt="1">
      <dgm:layoutNode name="connector3" styleLbl="sibTrans2D1">
        <dgm:alg type="conn">
          <dgm:param type="connRout" val="curve"/>
          <dgm:param type="srcNode" val="gear3srcNode"/>
          <dgm:param type="dstNode" val="gear3dstNode"/>
          <dgm:param type="begPts" val="midL"/>
          <dgm:param type="endPts" val="midL"/>
        </dgm:alg>
        <dgm:shape xmlns:r="http://schemas.openxmlformats.org/officeDocument/2006/relationships" type="conn" r:blip="">
          <dgm:adjLst/>
        </dgm:shape>
        <dgm:presOf axis="self"/>
        <dgm:constrLst>
          <dgm:constr type="w" val="10"/>
          <dgm:constr type="h" val="10"/>
          <dgm:constr type="begPad"/>
          <dgm:constr type="endPad"/>
        </dgm:constrLst>
        <dgm:ruleLst/>
      </dgm:layoutNode>
    </dgm:forEach>
  </dgm:layoutNode>
</dgm:layoutDef>
</file>

<file path=ppt/diagrams/quickStyle1.xml><?xml version="1.0" encoding="utf-8"?>
<dgm:styleDef xmlns:dgm="http://schemas.openxmlformats.org/drawingml/2006/diagram" xmlns:a="http://schemas.openxmlformats.org/drawingml/2006/main" uniqueId="urn:microsoft.com/office/officeart/2005/8/quickstyle/simple1">
  <dgm:title val=""/>
  <dgm:desc val=""/>
  <dgm:catLst>
    <dgm:cat type="simple" pri="10100"/>
  </dgm:catLst>
  <dgm:scene3d>
    <a:camera prst="orthographicFront"/>
    <a:lightRig rig="threePt" dir="t"/>
  </dgm:scene3d>
  <dgm:styleLbl name="node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l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ven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tx1"/>
      </a:fontRef>
    </dgm:style>
  </dgm:styleLbl>
  <dgm:styleLbl name="align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node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fgImgPlac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ImgPlac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ImgPlac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fg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bgSibTrans2D1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sibTrans1D1">
    <dgm:scene3d>
      <a:camera prst="orthographicFront"/>
      <a:lightRig rig="threePt" dir="t"/>
    </dgm:scene3d>
    <dgm:sp3d/>
    <dgm:txPr/>
    <dgm:style>
      <a:lnRef idx="1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callout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sst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asst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2D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>
        <a:schemeClr val="lt1"/>
      </a:fontRef>
    </dgm:style>
  </dgm:styleLbl>
  <dgm:styleLbl name="parChTrans1D1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2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3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parChTrans1D4">
    <dgm:scene3d>
      <a:camera prst="orthographicFront"/>
      <a:lightRig rig="threePt" dir="t"/>
    </dgm:scene3d>
    <dgm:sp3d/>
    <dgm:txPr/>
    <dgm:style>
      <a:lnRef idx="2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  <dgm:styleLbl name="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con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trAlignAcc1">
    <dgm:scene3d>
      <a:camera prst="orthographicFront"/>
      <a:lightRig rig="threePt" dir="t"/>
    </dgm:scene3d>
    <dgm:sp3d/>
    <dgm:txPr/>
    <dgm:style>
      <a:lnRef idx="1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F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Align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solidBgAcc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align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AccFollowNode1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0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2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3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Acc4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dk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trBgShp">
    <dgm:scene3d>
      <a:camera prst="orthographicFront"/>
      <a:lightRig rig="threePt" dir="t"/>
    </dgm:scene3d>
    <dgm:sp3d/>
    <dgm:txPr/>
    <dgm:style>
      <a:lnRef idx="0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fgShp">
    <dgm:scene3d>
      <a:camera prst="orthographicFront"/>
      <a:lightRig rig="threePt" dir="t"/>
    </dgm:scene3d>
    <dgm:sp3d/>
    <dgm:txPr/>
    <dgm:style>
      <a:lnRef idx="2">
        <a:scrgbClr r="0" g="0" b="0"/>
      </a:lnRef>
      <a:fillRef idx="1">
        <a:scrgbClr r="0" g="0" b="0"/>
      </a:fillRef>
      <a:effectRef idx="0">
        <a:scrgbClr r="0" g="0" b="0"/>
      </a:effectRef>
      <a:fontRef idx="minor"/>
    </dgm:style>
  </dgm:styleLbl>
  <dgm:styleLbl name="revTx">
    <dgm:scene3d>
      <a:camera prst="orthographicFront"/>
      <a:lightRig rig="threePt" dir="t"/>
    </dgm:scene3d>
    <dgm:sp3d/>
    <dgm:txPr/>
    <dgm:style>
      <a:lnRef idx="0">
        <a:scrgbClr r="0" g="0" b="0"/>
      </a:lnRef>
      <a:fillRef idx="0">
        <a:scrgbClr r="0" g="0" b="0"/>
      </a:fillRef>
      <a:effectRef idx="0">
        <a:scrgbClr r="0" g="0" b="0"/>
      </a:effectRef>
      <a:fontRef idx="minor"/>
    </dgm:style>
  </dgm:styleLbl>
</dgm:styleDef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5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Espace réservé de l'en-tête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Espace réservé de la date 2"/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A33B4B9-AFB0-43EB-82AF-ED70AC262E4F}" type="datetimeFigureOut">
              <a:rPr lang="en-US" smtClean="0"/>
              <a:pPr/>
              <a:t>3/16/2017</a:t>
            </a:fld>
            <a:endParaRPr lang="en-US"/>
          </a:p>
        </p:txBody>
      </p:sp>
      <p:sp>
        <p:nvSpPr>
          <p:cNvPr id="4" name="Espace réservé du pied de page 3"/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Espace réservé du numéro de diapositive 4"/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6472C8F-9949-4688-BFEB-F813D79CFC0A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79299269"/>
      </p:ext>
    </p:extLst>
  </p:cSld>
  <p:clrMap bg1="lt1" tx1="dk1" bg2="lt2" tx2="dk2" accent1="accent1" accent2="accent2" accent3="accent3" accent4="accent4" accent5="accent5" accent6="accent6" hlink="hlink" folHlink="folHlink"/>
  <p:hf hdr="0" ftr="0" dt="0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4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Espace réservé de l'en-tête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Espace réservé de la date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3D31E77A-DD07-4A76-801D-B4BF4990C412}" type="datetimeFigureOut">
              <a:rPr lang="en-US" smtClean="0"/>
              <a:pPr/>
              <a:t>3/16/2017</a:t>
            </a:fld>
            <a:endParaRPr lang="en-US"/>
          </a:p>
        </p:txBody>
      </p:sp>
      <p:sp>
        <p:nvSpPr>
          <p:cNvPr id="4" name="Espace réservé de l'image des diapositives 3"/>
          <p:cNvSpPr>
            <a:spLocks noGrp="1" noRot="1" noChangeAspect="1"/>
          </p:cNvSpPr>
          <p:nvPr>
            <p:ph type="sldImg" idx="2"/>
          </p:nvPr>
        </p:nvSpPr>
        <p:spPr>
          <a:xfrm>
            <a:off x="381000" y="685800"/>
            <a:ext cx="6096000" cy="34290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Espace réservé des commentaires 4"/>
          <p:cNvSpPr>
            <a:spLocks noGrp="1"/>
          </p:cNvSpPr>
          <p:nvPr>
            <p:ph type="body" sz="quarter" idx="3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fr-FR"/>
              <a:t>Modifiez les styles du texte du masque</a:t>
            </a:r>
          </a:p>
          <a:p>
            <a:pPr lvl="1"/>
            <a:r>
              <a:rPr lang="fr-FR"/>
              <a:t>Deuxième niveau</a:t>
            </a:r>
          </a:p>
          <a:p>
            <a:pPr lvl="2"/>
            <a:r>
              <a:rPr lang="fr-FR"/>
              <a:t>Troisième niveau</a:t>
            </a:r>
          </a:p>
          <a:p>
            <a:pPr lvl="3"/>
            <a:r>
              <a:rPr lang="fr-FR"/>
              <a:t>Quatrième niveau</a:t>
            </a:r>
          </a:p>
          <a:p>
            <a:pPr lvl="4"/>
            <a:r>
              <a:rPr lang="fr-FR"/>
              <a:t>Cinquième niveau</a:t>
            </a:r>
            <a:endParaRPr lang="en-US"/>
          </a:p>
        </p:txBody>
      </p:sp>
      <p:sp>
        <p:nvSpPr>
          <p:cNvPr id="6" name="Espace réservé du pied de page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Espace réservé du numéro de diapositive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2CA3AB2B-189A-4C92-A457-C6A3833631A7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753898374"/>
      </p:ext>
    </p:extLst>
  </p:cSld>
  <p:clrMap bg1="lt1" tx1="dk1" bg2="lt2" tx2="dk2" accent1="accent1" accent2="accent2" accent3="accent3" accent4="accent4" accent5="accent5" accent6="accent6" hlink="hlink" folHlink="folHlink"/>
  <p:hf hdr="0" ftr="0" dt="0"/>
  <p:notesStyle>
    <a:lvl1pPr marL="0" algn="l" defTabSz="914354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178" algn="l" defTabSz="914354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354" algn="l" defTabSz="914354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532" algn="l" defTabSz="914354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709" algn="l" defTabSz="914354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5886" algn="l" defTabSz="914354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062" algn="l" defTabSz="914354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240" algn="l" defTabSz="914354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418" algn="l" defTabSz="914354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5.xml"/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6.xml"/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7.xml"/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475173953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04924607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35767121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05636509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6BEB3AE-8E34-4534-922B-E380FB565A43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153706477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6BEB3AE-8E34-4534-922B-E380FB565A43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064399281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>
                <a:solidFill>
                  <a:prstClr val="black"/>
                </a:solidFill>
              </a:rPr>
              <a:t>© Copyright Showeet.com – Free PowerPoint Templates.</a:t>
            </a:r>
            <a:endParaRPr lang="en-US" sz="1200" b="0" i="0" kern="1200">
              <a:solidFill>
                <a:schemeClr val="tx1"/>
              </a:solidFill>
              <a:effectLst/>
              <a:latin typeface="+mn-lt"/>
              <a:ea typeface="+mn-ea"/>
              <a:cs typeface="+mn-cs"/>
            </a:endParaRP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6BEB3AE-8E34-4534-922B-E380FB565A43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156241018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>
                <a:solidFill>
                  <a:prstClr val="black"/>
                </a:solidFill>
              </a:rPr>
              <a:t>© Copyright Showeet.com – Free PowerPoint Templates.</a:t>
            </a:r>
            <a:endParaRPr lang="en-US" sz="1200" b="0" i="0" kern="1200">
              <a:solidFill>
                <a:schemeClr val="tx1"/>
              </a:solidFill>
              <a:effectLst/>
              <a:latin typeface="+mn-lt"/>
              <a:ea typeface="+mn-ea"/>
              <a:cs typeface="+mn-cs"/>
            </a:endParaRP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6BEB3AE-8E34-4534-922B-E380FB565A43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611483811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9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550414791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10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65256348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6BEB3AE-8E34-4534-922B-E380FB565A43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608644810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354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12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7351488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354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13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439212769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6BEB3AE-8E34-4534-922B-E380FB565A43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068710112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  <a:endParaRPr lang="en-US" sz="1200" b="0" i="0" kern="1200">
              <a:solidFill>
                <a:schemeClr val="tx1"/>
              </a:solidFill>
              <a:effectLst/>
              <a:latin typeface="+mn-lt"/>
              <a:ea typeface="+mn-ea"/>
              <a:cs typeface="+mn-cs"/>
            </a:endParaRP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6BEB3AE-8E34-4534-922B-E380FB565A43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767229580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6BEB3AE-8E34-4534-922B-E380FB565A43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973854158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6BEB3AE-8E34-4534-922B-E380FB565A43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04100341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  <a:endParaRPr lang="en-US" sz="1200" b="0" i="0" kern="1200">
              <a:solidFill>
                <a:schemeClr val="tx1"/>
              </a:solidFill>
              <a:effectLst/>
              <a:latin typeface="+mn-lt"/>
              <a:ea typeface="+mn-ea"/>
              <a:cs typeface="+mn-cs"/>
            </a:endParaRP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6BEB3AE-8E34-4534-922B-E380FB565A43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19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653147145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6BEB3AE-8E34-4534-922B-E380FB565A43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20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07039815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6BEB3AE-8E34-4534-922B-E380FB565A43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1643306"/>
      </p:ext>
    </p:extLst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6BEB3AE-8E34-4534-922B-E380FB565A43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02121597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23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165805199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6BEB3AE-8E34-4534-922B-E380FB565A43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978492452"/>
      </p:ext>
    </p:extLst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  <a:endParaRPr lang="en-US" sz="1200" b="0" i="0" kern="1200">
              <a:solidFill>
                <a:schemeClr val="tx1"/>
              </a:solidFill>
              <a:effectLst/>
              <a:latin typeface="+mn-lt"/>
              <a:ea typeface="+mn-ea"/>
              <a:cs typeface="+mn-cs"/>
            </a:endParaRP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6BEB3AE-8E34-4534-922B-E380FB565A43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563187007"/>
      </p:ext>
    </p:extLst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6BEB3AE-8E34-4534-922B-E380FB565A43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819140211"/>
      </p:ext>
    </p:extLst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Free PowerPoint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27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69432746"/>
      </p:ext>
    </p:extLst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 dirty="0">
                <a:solidFill>
                  <a:prstClr val="black"/>
                </a:solidFill>
              </a:rPr>
              <a:t>© </a:t>
            </a:r>
            <a:r>
              <a:rPr lang="en-US" sz="1200">
                <a:solidFill>
                  <a:prstClr val="black"/>
                </a:solidFill>
              </a:rPr>
              <a:t>Copyright Showeet.com – Free PowerPoint Templates</a:t>
            </a:r>
            <a:endParaRPr lang="en-US" sz="1200" dirty="0">
              <a:solidFill>
                <a:prstClr val="black"/>
              </a:solidFill>
            </a:endParaRP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2CA3AB2B-189A-4C92-A457-C6A3833631A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466045132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showeet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2.png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png"/><Relationship Id="rId1" Type="http://schemas.openxmlformats.org/officeDocument/2006/relationships/slideMaster" Target="../slideMasters/slideMaster2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4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3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13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3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16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3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18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3.xml"/></Relationships>
</file>

<file path=ppt/slideLayouts/_rels/slideLayout1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2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2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3.xml"/></Relationships>
</file>

<file path=ppt/slideLayouts/_rels/slideLayout2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2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2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2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2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2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2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3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_rels/slideLayout3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3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>
  <p:cSld name="Transition">
    <p:bg>
      <p:bgPr>
        <a:solidFill>
          <a:srgbClr val="222A3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>
            <a:normAutofit/>
          </a:bodyPr>
          <a:lstStyle>
            <a:lvl1pPr marL="0" indent="0" algn="ctr">
              <a:buNone/>
              <a:defRPr sz="3200">
                <a:solidFill>
                  <a:schemeClr val="accent1">
                    <a:lumMod val="60000"/>
                    <a:lumOff val="40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</a:p>
        </p:txBody>
      </p:sp>
      <p:sp>
        <p:nvSpPr>
          <p:cNvPr id="7" name="Rectangle 6"/>
          <p:cNvSpPr/>
          <p:nvPr userDrawn="1"/>
        </p:nvSpPr>
        <p:spPr>
          <a:xfrm>
            <a:off x="0" y="6021288"/>
            <a:ext cx="12192000" cy="836712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pic>
        <p:nvPicPr>
          <p:cNvPr id="8" name="Picture 7">
            <a:hlinkClick r:id="rId2"/>
          </p:cNvPr>
          <p:cNvPicPr>
            <a:picLocks noChangeAspect="1"/>
          </p:cNvPicPr>
          <p:nvPr userDrawn="1"/>
        </p:nvPicPr>
        <p:blipFill>
          <a:blip r:embed="rId3"/>
          <a:stretch>
            <a:fillRect/>
          </a:stretch>
        </p:blipFill>
        <p:spPr>
          <a:xfrm>
            <a:off x="10200456" y="6214072"/>
            <a:ext cx="1627773" cy="451143"/>
          </a:xfrm>
          <a:prstGeom prst="rect">
            <a:avLst/>
          </a:prstGeom>
        </p:spPr>
      </p:pic>
      <p:pic>
        <p:nvPicPr>
          <p:cNvPr id="6" name="Picture 5"/>
          <p:cNvPicPr>
            <a:picLocks noChangeAspect="1"/>
          </p:cNvPicPr>
          <p:nvPr userDrawn="1"/>
        </p:nvPicPr>
        <p:blipFill rotWithShape="1"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8500" b="19391"/>
          <a:stretch/>
        </p:blipFill>
        <p:spPr>
          <a:xfrm>
            <a:off x="11096512" y="4937768"/>
            <a:ext cx="1095488" cy="1083520"/>
          </a:xfrm>
          <a:prstGeom prst="rect">
            <a:avLst/>
          </a:prstGeom>
        </p:spPr>
      </p:pic>
      <p:grpSp>
        <p:nvGrpSpPr>
          <p:cNvPr id="11" name="Group 10"/>
          <p:cNvGrpSpPr/>
          <p:nvPr userDrawn="1"/>
        </p:nvGrpSpPr>
        <p:grpSpPr>
          <a:xfrm>
            <a:off x="8704796" y="6336792"/>
            <a:ext cx="1470980" cy="307777"/>
            <a:chOff x="8616280" y="6285754"/>
            <a:chExt cx="1470980" cy="307777"/>
          </a:xfrm>
        </p:grpSpPr>
        <p:sp>
          <p:nvSpPr>
            <p:cNvPr id="12" name="TextBox 11"/>
            <p:cNvSpPr txBox="1"/>
            <p:nvPr userDrawn="1"/>
          </p:nvSpPr>
          <p:spPr>
            <a:xfrm>
              <a:off x="8616280" y="6285754"/>
              <a:ext cx="1470980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400">
                  <a:solidFill>
                    <a:schemeClr val="tx1"/>
                  </a:solidFill>
                </a:rPr>
                <a:t>Made with       by </a:t>
              </a:r>
            </a:p>
          </p:txBody>
        </p:sp>
        <p:sp>
          <p:nvSpPr>
            <p:cNvPr id="13" name="Freeform 290"/>
            <p:cNvSpPr/>
            <p:nvPr userDrawn="1"/>
          </p:nvSpPr>
          <p:spPr>
            <a:xfrm>
              <a:off x="9544347" y="6374509"/>
              <a:ext cx="152053" cy="130265"/>
            </a:xfrm>
            <a:custGeom>
              <a:avLst/>
              <a:gdLst/>
              <a:ahLst/>
              <a:cxnLst/>
              <a:rect l="l" t="t" r="r" b="b"/>
              <a:pathLst>
                <a:path w="504825" h="432707">
                  <a:moveTo>
                    <a:pt x="134658" y="0"/>
                  </a:moveTo>
                  <a:cubicBezTo>
                    <a:pt x="146301" y="0"/>
                    <a:pt x="158180" y="2019"/>
                    <a:pt x="170294" y="6057"/>
                  </a:cubicBezTo>
                  <a:cubicBezTo>
                    <a:pt x="182407" y="10095"/>
                    <a:pt x="193676" y="15541"/>
                    <a:pt x="204099" y="22396"/>
                  </a:cubicBezTo>
                  <a:cubicBezTo>
                    <a:pt x="214522" y="29251"/>
                    <a:pt x="223490" y="35683"/>
                    <a:pt x="231002" y="41693"/>
                  </a:cubicBezTo>
                  <a:cubicBezTo>
                    <a:pt x="238514" y="47703"/>
                    <a:pt x="245652" y="54088"/>
                    <a:pt x="252412" y="60849"/>
                  </a:cubicBezTo>
                  <a:cubicBezTo>
                    <a:pt x="259174" y="54088"/>
                    <a:pt x="266310" y="47703"/>
                    <a:pt x="273823" y="41693"/>
                  </a:cubicBezTo>
                  <a:cubicBezTo>
                    <a:pt x="281334" y="35683"/>
                    <a:pt x="290303" y="29251"/>
                    <a:pt x="300726" y="22396"/>
                  </a:cubicBezTo>
                  <a:cubicBezTo>
                    <a:pt x="311149" y="15541"/>
                    <a:pt x="322417" y="10095"/>
                    <a:pt x="334531" y="6057"/>
                  </a:cubicBezTo>
                  <a:cubicBezTo>
                    <a:pt x="346645" y="2019"/>
                    <a:pt x="358524" y="0"/>
                    <a:pt x="370167" y="0"/>
                  </a:cubicBezTo>
                  <a:cubicBezTo>
                    <a:pt x="412236" y="0"/>
                    <a:pt x="445197" y="11644"/>
                    <a:pt x="469048" y="34932"/>
                  </a:cubicBezTo>
                  <a:cubicBezTo>
                    <a:pt x="492899" y="58220"/>
                    <a:pt x="504825" y="90523"/>
                    <a:pt x="504825" y="131840"/>
                  </a:cubicBezTo>
                  <a:cubicBezTo>
                    <a:pt x="504825" y="173346"/>
                    <a:pt x="483321" y="215602"/>
                    <a:pt x="440313" y="258610"/>
                  </a:cubicBezTo>
                  <a:lnTo>
                    <a:pt x="264807" y="427636"/>
                  </a:lnTo>
                  <a:cubicBezTo>
                    <a:pt x="261427" y="431017"/>
                    <a:pt x="257295" y="432707"/>
                    <a:pt x="252412" y="432707"/>
                  </a:cubicBezTo>
                  <a:cubicBezTo>
                    <a:pt x="247529" y="432707"/>
                    <a:pt x="243398" y="431017"/>
                    <a:pt x="240018" y="427636"/>
                  </a:cubicBezTo>
                  <a:lnTo>
                    <a:pt x="64230" y="258047"/>
                  </a:lnTo>
                  <a:cubicBezTo>
                    <a:pt x="62351" y="256544"/>
                    <a:pt x="59770" y="254103"/>
                    <a:pt x="56482" y="250722"/>
                  </a:cubicBezTo>
                  <a:cubicBezTo>
                    <a:pt x="53196" y="247342"/>
                    <a:pt x="47984" y="241191"/>
                    <a:pt x="40848" y="232270"/>
                  </a:cubicBezTo>
                  <a:cubicBezTo>
                    <a:pt x="33712" y="223349"/>
                    <a:pt x="27326" y="214194"/>
                    <a:pt x="21692" y="204803"/>
                  </a:cubicBezTo>
                  <a:cubicBezTo>
                    <a:pt x="16057" y="195413"/>
                    <a:pt x="11035" y="184051"/>
                    <a:pt x="6620" y="170717"/>
                  </a:cubicBezTo>
                  <a:cubicBezTo>
                    <a:pt x="2207" y="157382"/>
                    <a:pt x="0" y="144423"/>
                    <a:pt x="0" y="131840"/>
                  </a:cubicBezTo>
                  <a:cubicBezTo>
                    <a:pt x="0" y="90523"/>
                    <a:pt x="11926" y="58220"/>
                    <a:pt x="35777" y="34932"/>
                  </a:cubicBezTo>
                  <a:cubicBezTo>
                    <a:pt x="59629" y="11644"/>
                    <a:pt x="92588" y="0"/>
                    <a:pt x="134658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35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2131464619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howee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Picture 1"/>
          <p:cNvPicPr>
            <a:picLocks noChangeAspect="1"/>
          </p:cNvPicPr>
          <p:nvPr userDrawn="1"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8500" b="19391"/>
          <a:stretch/>
        </p:blipFill>
        <p:spPr>
          <a:xfrm>
            <a:off x="11096512" y="5774480"/>
            <a:ext cx="1095488" cy="108352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578135143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bg>
      <p:bgPr>
        <a:gradFill>
          <a:gsLst>
            <a:gs pos="0">
              <a:srgbClr val="63ED78"/>
            </a:gs>
            <a:gs pos="100000">
              <a:srgbClr val="40A8F1"/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>
          <a:xfrm>
            <a:off x="479376" y="6356350"/>
            <a:ext cx="2743200" cy="365125"/>
          </a:xfrm>
        </p:spPr>
        <p:txBody>
          <a:bodyPr/>
          <a:lstStyle>
            <a:lvl1pPr>
              <a:defRPr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>
          <a:xfrm>
            <a:off x="7597824" y="6356350"/>
            <a:ext cx="4114800" cy="365125"/>
          </a:xfrm>
        </p:spPr>
        <p:txBody>
          <a:bodyPr/>
          <a:lstStyle>
            <a:lvl1pPr algn="r">
              <a:defRPr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8" name="Rectangle 7"/>
          <p:cNvSpPr/>
          <p:nvPr userDrawn="1"/>
        </p:nvSpPr>
        <p:spPr>
          <a:xfrm>
            <a:off x="3719736" y="1052736"/>
            <a:ext cx="4752528" cy="4752528"/>
          </a:xfrm>
          <a:prstGeom prst="rect">
            <a:avLst/>
          </a:prstGeom>
          <a:solidFill>
            <a:schemeClr val="tx2">
              <a:alpha val="50000"/>
            </a:schemeClr>
          </a:solidFill>
          <a:ln w="1841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3719736" y="1052736"/>
            <a:ext cx="4752528" cy="3168352"/>
          </a:xfrm>
        </p:spPr>
        <p:txBody>
          <a:bodyPr lIns="274320" tIns="182880" rIns="731520" anchor="t">
            <a:normAutofit/>
          </a:bodyPr>
          <a:lstStyle>
            <a:lvl1pPr algn="l">
              <a:defRPr sz="5400" b="1" i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3719736" y="4221088"/>
            <a:ext cx="4752528" cy="1584176"/>
          </a:xfrm>
        </p:spPr>
        <p:txBody>
          <a:bodyPr lIns="731520" rIns="274320" bIns="182880" anchor="b">
            <a:normAutofit/>
          </a:bodyPr>
          <a:lstStyle>
            <a:lvl1pPr marL="0" indent="0" algn="r">
              <a:buNone/>
              <a:defRPr sz="32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4224369709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 #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Picture 8"/>
          <p:cNvPicPr>
            <a:picLocks noChangeAspect="1"/>
          </p:cNvPicPr>
          <p:nvPr userDrawn="1"/>
        </p:nvPicPr>
        <p:blipFill>
          <a:blip r:embed="rId2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saturation sat="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10" name="Rectangle 9"/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gradFill>
            <a:gsLst>
              <a:gs pos="0">
                <a:srgbClr val="63ED78">
                  <a:alpha val="80000"/>
                </a:srgbClr>
              </a:gs>
              <a:gs pos="100000">
                <a:srgbClr val="40A8F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Rectangle 12"/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" name="Rectangle 7"/>
          <p:cNvSpPr/>
          <p:nvPr userDrawn="1"/>
        </p:nvSpPr>
        <p:spPr>
          <a:xfrm>
            <a:off x="3719736" y="1052736"/>
            <a:ext cx="4752528" cy="4752528"/>
          </a:xfrm>
          <a:prstGeom prst="rect">
            <a:avLst/>
          </a:prstGeom>
          <a:solidFill>
            <a:schemeClr val="tx2">
              <a:alpha val="50000"/>
            </a:schemeClr>
          </a:solidFill>
          <a:ln w="1841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3719736" y="1052736"/>
            <a:ext cx="4752528" cy="3168352"/>
          </a:xfrm>
        </p:spPr>
        <p:txBody>
          <a:bodyPr lIns="274320" tIns="182880" rIns="731520" anchor="t">
            <a:normAutofit/>
          </a:bodyPr>
          <a:lstStyle>
            <a:lvl1pPr algn="l">
              <a:defRPr sz="5400" b="1" i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3719736" y="4221088"/>
            <a:ext cx="4752528" cy="1584176"/>
          </a:xfrm>
        </p:spPr>
        <p:txBody>
          <a:bodyPr lIns="731520" rIns="274320" bIns="182880" anchor="b">
            <a:normAutofit/>
          </a:bodyPr>
          <a:lstStyle>
            <a:lvl1pPr marL="0" indent="0" algn="r">
              <a:buNone/>
              <a:defRPr sz="32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>
          <a:xfrm>
            <a:off x="479376" y="6356350"/>
            <a:ext cx="2743200" cy="365125"/>
          </a:xfrm>
        </p:spPr>
        <p:txBody>
          <a:bodyPr/>
          <a:lstStyle>
            <a:lvl1pPr>
              <a:defRPr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>
          <a:xfrm>
            <a:off x="7597824" y="6356350"/>
            <a:ext cx="4114800" cy="365125"/>
          </a:xfrm>
        </p:spPr>
        <p:txBody>
          <a:bodyPr/>
          <a:lstStyle>
            <a:lvl1pPr algn="r">
              <a:defRPr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</p:spTree>
    <p:extLst>
      <p:ext uri="{BB962C8B-B14F-4D97-AF65-F5344CB8AC3E}">
        <p14:creationId xmlns:p14="http://schemas.microsoft.com/office/powerpoint/2010/main" val="1494272540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 #3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Freeform: Shape 6"/>
          <p:cNvSpPr>
            <a:spLocks/>
          </p:cNvSpPr>
          <p:nvPr userDrawn="1"/>
        </p:nvSpPr>
        <p:spPr bwMode="auto">
          <a:xfrm>
            <a:off x="4666892" y="1"/>
            <a:ext cx="7525108" cy="6858007"/>
          </a:xfrm>
          <a:custGeom>
            <a:avLst/>
            <a:gdLst>
              <a:gd name="connsiteX0" fmla="*/ 4050972 w 7525108"/>
              <a:gd name="connsiteY0" fmla="*/ 6845233 h 6858007"/>
              <a:gd name="connsiteX1" fmla="*/ 4075007 w 7525108"/>
              <a:gd name="connsiteY1" fmla="*/ 6851788 h 6858007"/>
              <a:gd name="connsiteX2" fmla="*/ 4081226 w 7525108"/>
              <a:gd name="connsiteY2" fmla="*/ 6858007 h 6858007"/>
              <a:gd name="connsiteX3" fmla="*/ 4022903 w 7525108"/>
              <a:gd name="connsiteY3" fmla="*/ 6858007 h 6858007"/>
              <a:gd name="connsiteX4" fmla="*/ 4029122 w 7525108"/>
              <a:gd name="connsiteY4" fmla="*/ 6851788 h 6858007"/>
              <a:gd name="connsiteX5" fmla="*/ 2270205 w 7525108"/>
              <a:gd name="connsiteY5" fmla="*/ 6838679 h 6858007"/>
              <a:gd name="connsiteX6" fmla="*/ 2276760 w 7525108"/>
              <a:gd name="connsiteY6" fmla="*/ 6840864 h 6858007"/>
              <a:gd name="connsiteX7" fmla="*/ 2281130 w 7525108"/>
              <a:gd name="connsiteY7" fmla="*/ 6843049 h 6858007"/>
              <a:gd name="connsiteX8" fmla="*/ 2285500 w 7525108"/>
              <a:gd name="connsiteY8" fmla="*/ 6849604 h 6858007"/>
              <a:gd name="connsiteX9" fmla="*/ 2285500 w 7525108"/>
              <a:gd name="connsiteY9" fmla="*/ 6853974 h 6858007"/>
              <a:gd name="connsiteX10" fmla="*/ 2285500 w 7525108"/>
              <a:gd name="connsiteY10" fmla="*/ 6858007 h 6858007"/>
              <a:gd name="connsiteX11" fmla="*/ 2252724 w 7525108"/>
              <a:gd name="connsiteY11" fmla="*/ 6858007 h 6858007"/>
              <a:gd name="connsiteX12" fmla="*/ 2252724 w 7525108"/>
              <a:gd name="connsiteY12" fmla="*/ 6853974 h 6858007"/>
              <a:gd name="connsiteX13" fmla="*/ 2252724 w 7525108"/>
              <a:gd name="connsiteY13" fmla="*/ 6849604 h 6858007"/>
              <a:gd name="connsiteX14" fmla="*/ 2259279 w 7525108"/>
              <a:gd name="connsiteY14" fmla="*/ 6843049 h 6858007"/>
              <a:gd name="connsiteX15" fmla="*/ 2263650 w 7525108"/>
              <a:gd name="connsiteY15" fmla="*/ 6840864 h 6858007"/>
              <a:gd name="connsiteX16" fmla="*/ 7455188 w 7525108"/>
              <a:gd name="connsiteY16" fmla="*/ 6827754 h 6858007"/>
              <a:gd name="connsiteX17" fmla="*/ 7485778 w 7525108"/>
              <a:gd name="connsiteY17" fmla="*/ 6834309 h 6858007"/>
              <a:gd name="connsiteX18" fmla="*/ 7511998 w 7525108"/>
              <a:gd name="connsiteY18" fmla="*/ 6849604 h 6858007"/>
              <a:gd name="connsiteX19" fmla="*/ 7517040 w 7525108"/>
              <a:gd name="connsiteY19" fmla="*/ 6858007 h 6858007"/>
              <a:gd name="connsiteX20" fmla="*/ 7392776 w 7525108"/>
              <a:gd name="connsiteY20" fmla="*/ 6858007 h 6858007"/>
              <a:gd name="connsiteX21" fmla="*/ 7398378 w 7525108"/>
              <a:gd name="connsiteY21" fmla="*/ 6849604 h 6858007"/>
              <a:gd name="connsiteX22" fmla="*/ 7424598 w 7525108"/>
              <a:gd name="connsiteY22" fmla="*/ 6834309 h 6858007"/>
              <a:gd name="connsiteX23" fmla="*/ 6985416 w 7525108"/>
              <a:gd name="connsiteY23" fmla="*/ 6797164 h 6858007"/>
              <a:gd name="connsiteX24" fmla="*/ 7018191 w 7525108"/>
              <a:gd name="connsiteY24" fmla="*/ 6803719 h 6858007"/>
              <a:gd name="connsiteX25" fmla="*/ 7040041 w 7525108"/>
              <a:gd name="connsiteY25" fmla="*/ 6819014 h 6858007"/>
              <a:gd name="connsiteX26" fmla="*/ 7059706 w 7525108"/>
              <a:gd name="connsiteY26" fmla="*/ 6845234 h 6858007"/>
              <a:gd name="connsiteX27" fmla="*/ 7061531 w 7525108"/>
              <a:gd name="connsiteY27" fmla="*/ 6858007 h 6858007"/>
              <a:gd name="connsiteX28" fmla="*/ 6912759 w 7525108"/>
              <a:gd name="connsiteY28" fmla="*/ 6858007 h 6858007"/>
              <a:gd name="connsiteX29" fmla="*/ 6915496 w 7525108"/>
              <a:gd name="connsiteY29" fmla="*/ 6845234 h 6858007"/>
              <a:gd name="connsiteX30" fmla="*/ 6930791 w 7525108"/>
              <a:gd name="connsiteY30" fmla="*/ 6819014 h 6858007"/>
              <a:gd name="connsiteX31" fmla="*/ 6957011 w 7525108"/>
              <a:gd name="connsiteY31" fmla="*/ 6803719 h 6858007"/>
              <a:gd name="connsiteX32" fmla="*/ 3325555 w 7525108"/>
              <a:gd name="connsiteY32" fmla="*/ 6749094 h 6858007"/>
              <a:gd name="connsiteX33" fmla="*/ 3334295 w 7525108"/>
              <a:gd name="connsiteY33" fmla="*/ 6749094 h 6858007"/>
              <a:gd name="connsiteX34" fmla="*/ 3343035 w 7525108"/>
              <a:gd name="connsiteY34" fmla="*/ 6749094 h 6858007"/>
              <a:gd name="connsiteX35" fmla="*/ 3351775 w 7525108"/>
              <a:gd name="connsiteY35" fmla="*/ 6753464 h 6858007"/>
              <a:gd name="connsiteX36" fmla="*/ 3358330 w 7525108"/>
              <a:gd name="connsiteY36" fmla="*/ 6760019 h 6858007"/>
              <a:gd name="connsiteX37" fmla="*/ 3362700 w 7525108"/>
              <a:gd name="connsiteY37" fmla="*/ 6766574 h 6858007"/>
              <a:gd name="connsiteX38" fmla="*/ 3364885 w 7525108"/>
              <a:gd name="connsiteY38" fmla="*/ 6777499 h 6858007"/>
              <a:gd name="connsiteX39" fmla="*/ 3362700 w 7525108"/>
              <a:gd name="connsiteY39" fmla="*/ 6788424 h 6858007"/>
              <a:gd name="connsiteX40" fmla="*/ 3358330 w 7525108"/>
              <a:gd name="connsiteY40" fmla="*/ 6794979 h 6858007"/>
              <a:gd name="connsiteX41" fmla="*/ 3351775 w 7525108"/>
              <a:gd name="connsiteY41" fmla="*/ 6801534 h 6858007"/>
              <a:gd name="connsiteX42" fmla="*/ 3343035 w 7525108"/>
              <a:gd name="connsiteY42" fmla="*/ 6805904 h 6858007"/>
              <a:gd name="connsiteX43" fmla="*/ 3334295 w 7525108"/>
              <a:gd name="connsiteY43" fmla="*/ 6805904 h 6858007"/>
              <a:gd name="connsiteX44" fmla="*/ 3325555 w 7525108"/>
              <a:gd name="connsiteY44" fmla="*/ 6805904 h 6858007"/>
              <a:gd name="connsiteX45" fmla="*/ 3316815 w 7525108"/>
              <a:gd name="connsiteY45" fmla="*/ 6801534 h 6858007"/>
              <a:gd name="connsiteX46" fmla="*/ 3310260 w 7525108"/>
              <a:gd name="connsiteY46" fmla="*/ 6794979 h 6858007"/>
              <a:gd name="connsiteX47" fmla="*/ 3308075 w 7525108"/>
              <a:gd name="connsiteY47" fmla="*/ 6788424 h 6858007"/>
              <a:gd name="connsiteX48" fmla="*/ 3303705 w 7525108"/>
              <a:gd name="connsiteY48" fmla="*/ 6777499 h 6858007"/>
              <a:gd name="connsiteX49" fmla="*/ 3308075 w 7525108"/>
              <a:gd name="connsiteY49" fmla="*/ 6766574 h 6858007"/>
              <a:gd name="connsiteX50" fmla="*/ 3310260 w 7525108"/>
              <a:gd name="connsiteY50" fmla="*/ 6760019 h 6858007"/>
              <a:gd name="connsiteX51" fmla="*/ 3316815 w 7525108"/>
              <a:gd name="connsiteY51" fmla="*/ 6753464 h 6858007"/>
              <a:gd name="connsiteX52" fmla="*/ 6526566 w 7525108"/>
              <a:gd name="connsiteY52" fmla="*/ 6707580 h 6858007"/>
              <a:gd name="connsiteX53" fmla="*/ 6557156 w 7525108"/>
              <a:gd name="connsiteY53" fmla="*/ 6714135 h 6858007"/>
              <a:gd name="connsiteX54" fmla="*/ 6579006 w 7525108"/>
              <a:gd name="connsiteY54" fmla="*/ 6731615 h 6858007"/>
              <a:gd name="connsiteX55" fmla="*/ 6594301 w 7525108"/>
              <a:gd name="connsiteY55" fmla="*/ 6753465 h 6858007"/>
              <a:gd name="connsiteX56" fmla="*/ 6603041 w 7525108"/>
              <a:gd name="connsiteY56" fmla="*/ 6784055 h 6858007"/>
              <a:gd name="connsiteX57" fmla="*/ 6594301 w 7525108"/>
              <a:gd name="connsiteY57" fmla="*/ 6812460 h 6858007"/>
              <a:gd name="connsiteX58" fmla="*/ 6579006 w 7525108"/>
              <a:gd name="connsiteY58" fmla="*/ 6836494 h 6858007"/>
              <a:gd name="connsiteX59" fmla="*/ 6557156 w 7525108"/>
              <a:gd name="connsiteY59" fmla="*/ 6851789 h 6858007"/>
              <a:gd name="connsiteX60" fmla="*/ 6528138 w 7525108"/>
              <a:gd name="connsiteY60" fmla="*/ 6858007 h 6858007"/>
              <a:gd name="connsiteX61" fmla="*/ 6524993 w 7525108"/>
              <a:gd name="connsiteY61" fmla="*/ 6858007 h 6858007"/>
              <a:gd name="connsiteX62" fmla="*/ 6495977 w 7525108"/>
              <a:gd name="connsiteY62" fmla="*/ 6851789 h 6858007"/>
              <a:gd name="connsiteX63" fmla="*/ 6474127 w 7525108"/>
              <a:gd name="connsiteY63" fmla="*/ 6836494 h 6858007"/>
              <a:gd name="connsiteX64" fmla="*/ 6458832 w 7525108"/>
              <a:gd name="connsiteY64" fmla="*/ 6812460 h 6858007"/>
              <a:gd name="connsiteX65" fmla="*/ 6450092 w 7525108"/>
              <a:gd name="connsiteY65" fmla="*/ 6784055 h 6858007"/>
              <a:gd name="connsiteX66" fmla="*/ 6458832 w 7525108"/>
              <a:gd name="connsiteY66" fmla="*/ 6753465 h 6858007"/>
              <a:gd name="connsiteX67" fmla="*/ 6474127 w 7525108"/>
              <a:gd name="connsiteY67" fmla="*/ 6731615 h 6858007"/>
              <a:gd name="connsiteX68" fmla="*/ 6495977 w 7525108"/>
              <a:gd name="connsiteY68" fmla="*/ 6714135 h 6858007"/>
              <a:gd name="connsiteX69" fmla="*/ 1625633 w 7525108"/>
              <a:gd name="connsiteY69" fmla="*/ 6670434 h 6858007"/>
              <a:gd name="connsiteX70" fmla="*/ 1632188 w 7525108"/>
              <a:gd name="connsiteY70" fmla="*/ 6670434 h 6858007"/>
              <a:gd name="connsiteX71" fmla="*/ 1636557 w 7525108"/>
              <a:gd name="connsiteY71" fmla="*/ 6670434 h 6858007"/>
              <a:gd name="connsiteX72" fmla="*/ 1640927 w 7525108"/>
              <a:gd name="connsiteY72" fmla="*/ 6676989 h 6858007"/>
              <a:gd name="connsiteX73" fmla="*/ 1643112 w 7525108"/>
              <a:gd name="connsiteY73" fmla="*/ 6683544 h 6858007"/>
              <a:gd name="connsiteX74" fmla="*/ 1640927 w 7525108"/>
              <a:gd name="connsiteY74" fmla="*/ 6687914 h 6858007"/>
              <a:gd name="connsiteX75" fmla="*/ 1636557 w 7525108"/>
              <a:gd name="connsiteY75" fmla="*/ 6692283 h 6858007"/>
              <a:gd name="connsiteX76" fmla="*/ 1632188 w 7525108"/>
              <a:gd name="connsiteY76" fmla="*/ 6694468 h 6858007"/>
              <a:gd name="connsiteX77" fmla="*/ 1625633 w 7525108"/>
              <a:gd name="connsiteY77" fmla="*/ 6692283 h 6858007"/>
              <a:gd name="connsiteX78" fmla="*/ 1623448 w 7525108"/>
              <a:gd name="connsiteY78" fmla="*/ 6687914 h 6858007"/>
              <a:gd name="connsiteX79" fmla="*/ 1621262 w 7525108"/>
              <a:gd name="connsiteY79" fmla="*/ 6683544 h 6858007"/>
              <a:gd name="connsiteX80" fmla="*/ 1623448 w 7525108"/>
              <a:gd name="connsiteY80" fmla="*/ 6676989 h 6858007"/>
              <a:gd name="connsiteX81" fmla="*/ 5237423 w 7525108"/>
              <a:gd name="connsiteY81" fmla="*/ 6622364 h 6858007"/>
              <a:gd name="connsiteX82" fmla="*/ 5265828 w 7525108"/>
              <a:gd name="connsiteY82" fmla="*/ 6628919 h 6858007"/>
              <a:gd name="connsiteX83" fmla="*/ 5285493 w 7525108"/>
              <a:gd name="connsiteY83" fmla="*/ 6642029 h 6858007"/>
              <a:gd name="connsiteX84" fmla="*/ 5298603 w 7525108"/>
              <a:gd name="connsiteY84" fmla="*/ 6663879 h 6858007"/>
              <a:gd name="connsiteX85" fmla="*/ 5307343 w 7525108"/>
              <a:gd name="connsiteY85" fmla="*/ 6690099 h 6858007"/>
              <a:gd name="connsiteX86" fmla="*/ 5298603 w 7525108"/>
              <a:gd name="connsiteY86" fmla="*/ 6716319 h 6858007"/>
              <a:gd name="connsiteX87" fmla="*/ 5285493 w 7525108"/>
              <a:gd name="connsiteY87" fmla="*/ 6738168 h 6858007"/>
              <a:gd name="connsiteX88" fmla="*/ 5265828 w 7525108"/>
              <a:gd name="connsiteY88" fmla="*/ 6753463 h 6858007"/>
              <a:gd name="connsiteX89" fmla="*/ 5237423 w 7525108"/>
              <a:gd name="connsiteY89" fmla="*/ 6757833 h 6858007"/>
              <a:gd name="connsiteX90" fmla="*/ 5211203 w 7525108"/>
              <a:gd name="connsiteY90" fmla="*/ 6753463 h 6858007"/>
              <a:gd name="connsiteX91" fmla="*/ 5189353 w 7525108"/>
              <a:gd name="connsiteY91" fmla="*/ 6738168 h 6858007"/>
              <a:gd name="connsiteX92" fmla="*/ 5176243 w 7525108"/>
              <a:gd name="connsiteY92" fmla="*/ 6716319 h 6858007"/>
              <a:gd name="connsiteX93" fmla="*/ 5169688 w 7525108"/>
              <a:gd name="connsiteY93" fmla="*/ 6690099 h 6858007"/>
              <a:gd name="connsiteX94" fmla="*/ 5176243 w 7525108"/>
              <a:gd name="connsiteY94" fmla="*/ 6663879 h 6858007"/>
              <a:gd name="connsiteX95" fmla="*/ 5189353 w 7525108"/>
              <a:gd name="connsiteY95" fmla="*/ 6642029 h 6858007"/>
              <a:gd name="connsiteX96" fmla="*/ 5211203 w 7525108"/>
              <a:gd name="connsiteY96" fmla="*/ 6628919 h 6858007"/>
              <a:gd name="connsiteX97" fmla="*/ 2659132 w 7525108"/>
              <a:gd name="connsiteY97" fmla="*/ 6609254 h 6858007"/>
              <a:gd name="connsiteX98" fmla="*/ 2667872 w 7525108"/>
              <a:gd name="connsiteY98" fmla="*/ 6611439 h 6858007"/>
              <a:gd name="connsiteX99" fmla="*/ 2674427 w 7525108"/>
              <a:gd name="connsiteY99" fmla="*/ 6615809 h 6858007"/>
              <a:gd name="connsiteX100" fmla="*/ 2678797 w 7525108"/>
              <a:gd name="connsiteY100" fmla="*/ 6620179 h 6858007"/>
              <a:gd name="connsiteX101" fmla="*/ 2680982 w 7525108"/>
              <a:gd name="connsiteY101" fmla="*/ 6631104 h 6858007"/>
              <a:gd name="connsiteX102" fmla="*/ 2678797 w 7525108"/>
              <a:gd name="connsiteY102" fmla="*/ 6639844 h 6858007"/>
              <a:gd name="connsiteX103" fmla="*/ 2674427 w 7525108"/>
              <a:gd name="connsiteY103" fmla="*/ 6644213 h 6858007"/>
              <a:gd name="connsiteX104" fmla="*/ 2667872 w 7525108"/>
              <a:gd name="connsiteY104" fmla="*/ 6648583 h 6858007"/>
              <a:gd name="connsiteX105" fmla="*/ 2659132 w 7525108"/>
              <a:gd name="connsiteY105" fmla="*/ 6650768 h 6858007"/>
              <a:gd name="connsiteX106" fmla="*/ 2650392 w 7525108"/>
              <a:gd name="connsiteY106" fmla="*/ 6648583 h 6858007"/>
              <a:gd name="connsiteX107" fmla="*/ 2643837 w 7525108"/>
              <a:gd name="connsiteY107" fmla="*/ 6644213 h 6858007"/>
              <a:gd name="connsiteX108" fmla="*/ 2639467 w 7525108"/>
              <a:gd name="connsiteY108" fmla="*/ 6639844 h 6858007"/>
              <a:gd name="connsiteX109" fmla="*/ 2637282 w 7525108"/>
              <a:gd name="connsiteY109" fmla="*/ 6631104 h 6858007"/>
              <a:gd name="connsiteX110" fmla="*/ 2639467 w 7525108"/>
              <a:gd name="connsiteY110" fmla="*/ 6620179 h 6858007"/>
              <a:gd name="connsiteX111" fmla="*/ 2643837 w 7525108"/>
              <a:gd name="connsiteY111" fmla="*/ 6615809 h 6858007"/>
              <a:gd name="connsiteX112" fmla="*/ 2650392 w 7525108"/>
              <a:gd name="connsiteY112" fmla="*/ 6611439 h 6858007"/>
              <a:gd name="connsiteX113" fmla="*/ 4457380 w 7525108"/>
              <a:gd name="connsiteY113" fmla="*/ 6598330 h 6858007"/>
              <a:gd name="connsiteX114" fmla="*/ 4474860 w 7525108"/>
              <a:gd name="connsiteY114" fmla="*/ 6602700 h 6858007"/>
              <a:gd name="connsiteX115" fmla="*/ 4492340 w 7525108"/>
              <a:gd name="connsiteY115" fmla="*/ 6613625 h 6858007"/>
              <a:gd name="connsiteX116" fmla="*/ 4505450 w 7525108"/>
              <a:gd name="connsiteY116" fmla="*/ 6631105 h 6858007"/>
              <a:gd name="connsiteX117" fmla="*/ 4507635 w 7525108"/>
              <a:gd name="connsiteY117" fmla="*/ 6650770 h 6858007"/>
              <a:gd name="connsiteX118" fmla="*/ 4505450 w 7525108"/>
              <a:gd name="connsiteY118" fmla="*/ 6670435 h 6858007"/>
              <a:gd name="connsiteX119" fmla="*/ 4492340 w 7525108"/>
              <a:gd name="connsiteY119" fmla="*/ 6687915 h 6858007"/>
              <a:gd name="connsiteX120" fmla="*/ 4474860 w 7525108"/>
              <a:gd name="connsiteY120" fmla="*/ 6698840 h 6858007"/>
              <a:gd name="connsiteX121" fmla="*/ 4457380 w 7525108"/>
              <a:gd name="connsiteY121" fmla="*/ 6703210 h 6858007"/>
              <a:gd name="connsiteX122" fmla="*/ 4435530 w 7525108"/>
              <a:gd name="connsiteY122" fmla="*/ 6698840 h 6858007"/>
              <a:gd name="connsiteX123" fmla="*/ 4418050 w 7525108"/>
              <a:gd name="connsiteY123" fmla="*/ 6687915 h 6858007"/>
              <a:gd name="connsiteX124" fmla="*/ 4407125 w 7525108"/>
              <a:gd name="connsiteY124" fmla="*/ 6670435 h 6858007"/>
              <a:gd name="connsiteX125" fmla="*/ 4402755 w 7525108"/>
              <a:gd name="connsiteY125" fmla="*/ 6650770 h 6858007"/>
              <a:gd name="connsiteX126" fmla="*/ 4407125 w 7525108"/>
              <a:gd name="connsiteY126" fmla="*/ 6631105 h 6858007"/>
              <a:gd name="connsiteX127" fmla="*/ 4418050 w 7525108"/>
              <a:gd name="connsiteY127" fmla="*/ 6613625 h 6858007"/>
              <a:gd name="connsiteX128" fmla="*/ 4435530 w 7525108"/>
              <a:gd name="connsiteY128" fmla="*/ 6602700 h 6858007"/>
              <a:gd name="connsiteX129" fmla="*/ 6083014 w 7525108"/>
              <a:gd name="connsiteY129" fmla="*/ 6550260 h 6858007"/>
              <a:gd name="connsiteX130" fmla="*/ 6113604 w 7525108"/>
              <a:gd name="connsiteY130" fmla="*/ 6556815 h 6858007"/>
              <a:gd name="connsiteX131" fmla="*/ 6139824 w 7525108"/>
              <a:gd name="connsiteY131" fmla="*/ 6576480 h 6858007"/>
              <a:gd name="connsiteX132" fmla="*/ 6157304 w 7525108"/>
              <a:gd name="connsiteY132" fmla="*/ 6600515 h 6858007"/>
              <a:gd name="connsiteX133" fmla="*/ 6163859 w 7525108"/>
              <a:gd name="connsiteY133" fmla="*/ 6633290 h 6858007"/>
              <a:gd name="connsiteX134" fmla="*/ 6157304 w 7525108"/>
              <a:gd name="connsiteY134" fmla="*/ 6663880 h 6858007"/>
              <a:gd name="connsiteX135" fmla="*/ 6139824 w 7525108"/>
              <a:gd name="connsiteY135" fmla="*/ 6692284 h 6858007"/>
              <a:gd name="connsiteX136" fmla="*/ 6113604 w 7525108"/>
              <a:gd name="connsiteY136" fmla="*/ 6707579 h 6858007"/>
              <a:gd name="connsiteX137" fmla="*/ 6083014 w 7525108"/>
              <a:gd name="connsiteY137" fmla="*/ 6714134 h 6858007"/>
              <a:gd name="connsiteX138" fmla="*/ 6050239 w 7525108"/>
              <a:gd name="connsiteY138" fmla="*/ 6707579 h 6858007"/>
              <a:gd name="connsiteX139" fmla="*/ 6024019 w 7525108"/>
              <a:gd name="connsiteY139" fmla="*/ 6692284 h 6858007"/>
              <a:gd name="connsiteX140" fmla="*/ 6008724 w 7525108"/>
              <a:gd name="connsiteY140" fmla="*/ 6663880 h 6858007"/>
              <a:gd name="connsiteX141" fmla="*/ 5999984 w 7525108"/>
              <a:gd name="connsiteY141" fmla="*/ 6633290 h 6858007"/>
              <a:gd name="connsiteX142" fmla="*/ 6008724 w 7525108"/>
              <a:gd name="connsiteY142" fmla="*/ 6600515 h 6858007"/>
              <a:gd name="connsiteX143" fmla="*/ 6024019 w 7525108"/>
              <a:gd name="connsiteY143" fmla="*/ 6576480 h 6858007"/>
              <a:gd name="connsiteX144" fmla="*/ 6050239 w 7525108"/>
              <a:gd name="connsiteY144" fmla="*/ 6556815 h 6858007"/>
              <a:gd name="connsiteX145" fmla="*/ 3727594 w 7525108"/>
              <a:gd name="connsiteY145" fmla="*/ 6504375 h 6858007"/>
              <a:gd name="connsiteX146" fmla="*/ 3749444 w 7525108"/>
              <a:gd name="connsiteY146" fmla="*/ 6510930 h 6858007"/>
              <a:gd name="connsiteX147" fmla="*/ 3766924 w 7525108"/>
              <a:gd name="connsiteY147" fmla="*/ 6528410 h 6858007"/>
              <a:gd name="connsiteX148" fmla="*/ 3771294 w 7525108"/>
              <a:gd name="connsiteY148" fmla="*/ 6548075 h 6858007"/>
              <a:gd name="connsiteX149" fmla="*/ 3766924 w 7525108"/>
              <a:gd name="connsiteY149" fmla="*/ 6569925 h 6858007"/>
              <a:gd name="connsiteX150" fmla="*/ 3749444 w 7525108"/>
              <a:gd name="connsiteY150" fmla="*/ 6587405 h 6858007"/>
              <a:gd name="connsiteX151" fmla="*/ 3727594 w 7525108"/>
              <a:gd name="connsiteY151" fmla="*/ 6591775 h 6858007"/>
              <a:gd name="connsiteX152" fmla="*/ 3707929 w 7525108"/>
              <a:gd name="connsiteY152" fmla="*/ 6587405 h 6858007"/>
              <a:gd name="connsiteX153" fmla="*/ 3690449 w 7525108"/>
              <a:gd name="connsiteY153" fmla="*/ 6569925 h 6858007"/>
              <a:gd name="connsiteX154" fmla="*/ 3683894 w 7525108"/>
              <a:gd name="connsiteY154" fmla="*/ 6548075 h 6858007"/>
              <a:gd name="connsiteX155" fmla="*/ 3690449 w 7525108"/>
              <a:gd name="connsiteY155" fmla="*/ 6528410 h 6858007"/>
              <a:gd name="connsiteX156" fmla="*/ 3707929 w 7525108"/>
              <a:gd name="connsiteY156" fmla="*/ 6510930 h 6858007"/>
              <a:gd name="connsiteX157" fmla="*/ 1018205 w 7525108"/>
              <a:gd name="connsiteY157" fmla="*/ 6482525 h 6858007"/>
              <a:gd name="connsiteX158" fmla="*/ 1022574 w 7525108"/>
              <a:gd name="connsiteY158" fmla="*/ 6482525 h 6858007"/>
              <a:gd name="connsiteX159" fmla="*/ 1029129 w 7525108"/>
              <a:gd name="connsiteY159" fmla="*/ 6482525 h 6858007"/>
              <a:gd name="connsiteX160" fmla="*/ 1033500 w 7525108"/>
              <a:gd name="connsiteY160" fmla="*/ 6486895 h 6858007"/>
              <a:gd name="connsiteX161" fmla="*/ 1033500 w 7525108"/>
              <a:gd name="connsiteY161" fmla="*/ 6493450 h 6858007"/>
              <a:gd name="connsiteX162" fmla="*/ 1033500 w 7525108"/>
              <a:gd name="connsiteY162" fmla="*/ 6497820 h 6858007"/>
              <a:gd name="connsiteX163" fmla="*/ 1029129 w 7525108"/>
              <a:gd name="connsiteY163" fmla="*/ 6502190 h 6858007"/>
              <a:gd name="connsiteX164" fmla="*/ 1022574 w 7525108"/>
              <a:gd name="connsiteY164" fmla="*/ 6504375 h 6858007"/>
              <a:gd name="connsiteX165" fmla="*/ 1018205 w 7525108"/>
              <a:gd name="connsiteY165" fmla="*/ 6502190 h 6858007"/>
              <a:gd name="connsiteX166" fmla="*/ 1013835 w 7525108"/>
              <a:gd name="connsiteY166" fmla="*/ 6497820 h 6858007"/>
              <a:gd name="connsiteX167" fmla="*/ 1011650 w 7525108"/>
              <a:gd name="connsiteY167" fmla="*/ 6493450 h 6858007"/>
              <a:gd name="connsiteX168" fmla="*/ 1013835 w 7525108"/>
              <a:gd name="connsiteY168" fmla="*/ 6486895 h 6858007"/>
              <a:gd name="connsiteX169" fmla="*/ 2021115 w 7525108"/>
              <a:gd name="connsiteY169" fmla="*/ 6443195 h 6858007"/>
              <a:gd name="connsiteX170" fmla="*/ 2025485 w 7525108"/>
              <a:gd name="connsiteY170" fmla="*/ 6445380 h 6858007"/>
              <a:gd name="connsiteX171" fmla="*/ 2029855 w 7525108"/>
              <a:gd name="connsiteY171" fmla="*/ 6447565 h 6858007"/>
              <a:gd name="connsiteX172" fmla="*/ 2034225 w 7525108"/>
              <a:gd name="connsiteY172" fmla="*/ 6451935 h 6858007"/>
              <a:gd name="connsiteX173" fmla="*/ 2034225 w 7525108"/>
              <a:gd name="connsiteY173" fmla="*/ 6458490 h 6858007"/>
              <a:gd name="connsiteX174" fmla="*/ 2034225 w 7525108"/>
              <a:gd name="connsiteY174" fmla="*/ 6462860 h 6858007"/>
              <a:gd name="connsiteX175" fmla="*/ 2029855 w 7525108"/>
              <a:gd name="connsiteY175" fmla="*/ 6467229 h 6858007"/>
              <a:gd name="connsiteX176" fmla="*/ 2025485 w 7525108"/>
              <a:gd name="connsiteY176" fmla="*/ 6471599 h 6858007"/>
              <a:gd name="connsiteX177" fmla="*/ 2021115 w 7525108"/>
              <a:gd name="connsiteY177" fmla="*/ 6471599 h 6858007"/>
              <a:gd name="connsiteX178" fmla="*/ 2014560 w 7525108"/>
              <a:gd name="connsiteY178" fmla="*/ 6471599 h 6858007"/>
              <a:gd name="connsiteX179" fmla="*/ 2010190 w 7525108"/>
              <a:gd name="connsiteY179" fmla="*/ 6467229 h 6858007"/>
              <a:gd name="connsiteX180" fmla="*/ 2005820 w 7525108"/>
              <a:gd name="connsiteY180" fmla="*/ 6462860 h 6858007"/>
              <a:gd name="connsiteX181" fmla="*/ 2003635 w 7525108"/>
              <a:gd name="connsiteY181" fmla="*/ 6458490 h 6858007"/>
              <a:gd name="connsiteX182" fmla="*/ 2005820 w 7525108"/>
              <a:gd name="connsiteY182" fmla="*/ 6451935 h 6858007"/>
              <a:gd name="connsiteX183" fmla="*/ 2010190 w 7525108"/>
              <a:gd name="connsiteY183" fmla="*/ 6447565 h 6858007"/>
              <a:gd name="connsiteX184" fmla="*/ 2014560 w 7525108"/>
              <a:gd name="connsiteY184" fmla="*/ 6445380 h 6858007"/>
              <a:gd name="connsiteX185" fmla="*/ 3048061 w 7525108"/>
              <a:gd name="connsiteY185" fmla="*/ 6377645 h 6858007"/>
              <a:gd name="connsiteX186" fmla="*/ 3058986 w 7525108"/>
              <a:gd name="connsiteY186" fmla="*/ 6379830 h 6858007"/>
              <a:gd name="connsiteX187" fmla="*/ 3065541 w 7525108"/>
              <a:gd name="connsiteY187" fmla="*/ 6384200 h 6858007"/>
              <a:gd name="connsiteX188" fmla="*/ 3072096 w 7525108"/>
              <a:gd name="connsiteY188" fmla="*/ 6388570 h 6858007"/>
              <a:gd name="connsiteX189" fmla="*/ 3074281 w 7525108"/>
              <a:gd name="connsiteY189" fmla="*/ 6397310 h 6858007"/>
              <a:gd name="connsiteX190" fmla="*/ 3076466 w 7525108"/>
              <a:gd name="connsiteY190" fmla="*/ 6406050 h 6858007"/>
              <a:gd name="connsiteX191" fmla="*/ 3074281 w 7525108"/>
              <a:gd name="connsiteY191" fmla="*/ 6412605 h 6858007"/>
              <a:gd name="connsiteX192" fmla="*/ 3072096 w 7525108"/>
              <a:gd name="connsiteY192" fmla="*/ 6421345 h 6858007"/>
              <a:gd name="connsiteX193" fmla="*/ 3065541 w 7525108"/>
              <a:gd name="connsiteY193" fmla="*/ 6427900 h 6858007"/>
              <a:gd name="connsiteX194" fmla="*/ 3058986 w 7525108"/>
              <a:gd name="connsiteY194" fmla="*/ 6432270 h 6858007"/>
              <a:gd name="connsiteX195" fmla="*/ 3048061 w 7525108"/>
              <a:gd name="connsiteY195" fmla="*/ 6434455 h 6858007"/>
              <a:gd name="connsiteX196" fmla="*/ 3039321 w 7525108"/>
              <a:gd name="connsiteY196" fmla="*/ 6432270 h 6858007"/>
              <a:gd name="connsiteX197" fmla="*/ 3032766 w 7525108"/>
              <a:gd name="connsiteY197" fmla="*/ 6427900 h 6858007"/>
              <a:gd name="connsiteX198" fmla="*/ 3026211 w 7525108"/>
              <a:gd name="connsiteY198" fmla="*/ 6421345 h 6858007"/>
              <a:gd name="connsiteX199" fmla="*/ 3021841 w 7525108"/>
              <a:gd name="connsiteY199" fmla="*/ 6412605 h 6858007"/>
              <a:gd name="connsiteX200" fmla="*/ 3021841 w 7525108"/>
              <a:gd name="connsiteY200" fmla="*/ 6406050 h 6858007"/>
              <a:gd name="connsiteX201" fmla="*/ 3021841 w 7525108"/>
              <a:gd name="connsiteY201" fmla="*/ 6397310 h 6858007"/>
              <a:gd name="connsiteX202" fmla="*/ 3026211 w 7525108"/>
              <a:gd name="connsiteY202" fmla="*/ 6388570 h 6858007"/>
              <a:gd name="connsiteX203" fmla="*/ 3032766 w 7525108"/>
              <a:gd name="connsiteY203" fmla="*/ 6384200 h 6858007"/>
              <a:gd name="connsiteX204" fmla="*/ 3039321 w 7525108"/>
              <a:gd name="connsiteY204" fmla="*/ 6379830 h 6858007"/>
              <a:gd name="connsiteX205" fmla="*/ 7455188 w 7525108"/>
              <a:gd name="connsiteY205" fmla="*/ 6364535 h 6858007"/>
              <a:gd name="connsiteX206" fmla="*/ 7483593 w 7525108"/>
              <a:gd name="connsiteY206" fmla="*/ 6368905 h 6858007"/>
              <a:gd name="connsiteX207" fmla="*/ 7509813 w 7525108"/>
              <a:gd name="connsiteY207" fmla="*/ 6384200 h 6858007"/>
              <a:gd name="connsiteX208" fmla="*/ 7525108 w 7525108"/>
              <a:gd name="connsiteY208" fmla="*/ 6399495 h 6858007"/>
              <a:gd name="connsiteX209" fmla="*/ 7525108 w 7525108"/>
              <a:gd name="connsiteY209" fmla="*/ 6517484 h 6858007"/>
              <a:gd name="connsiteX210" fmla="*/ 7509813 w 7525108"/>
              <a:gd name="connsiteY210" fmla="*/ 6532779 h 6858007"/>
              <a:gd name="connsiteX211" fmla="*/ 7483593 w 7525108"/>
              <a:gd name="connsiteY211" fmla="*/ 6545889 h 6858007"/>
              <a:gd name="connsiteX212" fmla="*/ 7455188 w 7525108"/>
              <a:gd name="connsiteY212" fmla="*/ 6550259 h 6858007"/>
              <a:gd name="connsiteX213" fmla="*/ 7424598 w 7525108"/>
              <a:gd name="connsiteY213" fmla="*/ 6545889 h 6858007"/>
              <a:gd name="connsiteX214" fmla="*/ 7398378 w 7525108"/>
              <a:gd name="connsiteY214" fmla="*/ 6532779 h 6858007"/>
              <a:gd name="connsiteX215" fmla="*/ 7378713 w 7525108"/>
              <a:gd name="connsiteY215" fmla="*/ 6513114 h 6858007"/>
              <a:gd name="connsiteX216" fmla="*/ 7365603 w 7525108"/>
              <a:gd name="connsiteY216" fmla="*/ 6486895 h 6858007"/>
              <a:gd name="connsiteX217" fmla="*/ 7361233 w 7525108"/>
              <a:gd name="connsiteY217" fmla="*/ 6458490 h 6858007"/>
              <a:gd name="connsiteX218" fmla="*/ 7365603 w 7525108"/>
              <a:gd name="connsiteY218" fmla="*/ 6430085 h 6858007"/>
              <a:gd name="connsiteX219" fmla="*/ 7378713 w 7525108"/>
              <a:gd name="connsiteY219" fmla="*/ 6401680 h 6858007"/>
              <a:gd name="connsiteX220" fmla="*/ 7398378 w 7525108"/>
              <a:gd name="connsiteY220" fmla="*/ 6384200 h 6858007"/>
              <a:gd name="connsiteX221" fmla="*/ 7424598 w 7525108"/>
              <a:gd name="connsiteY221" fmla="*/ 6368905 h 6858007"/>
              <a:gd name="connsiteX222" fmla="*/ 4861604 w 7525108"/>
              <a:gd name="connsiteY222" fmla="*/ 6351426 h 6858007"/>
              <a:gd name="connsiteX223" fmla="*/ 4885638 w 7525108"/>
              <a:gd name="connsiteY223" fmla="*/ 6355796 h 6858007"/>
              <a:gd name="connsiteX224" fmla="*/ 4905303 w 7525108"/>
              <a:gd name="connsiteY224" fmla="*/ 6366721 h 6858007"/>
              <a:gd name="connsiteX225" fmla="*/ 4916228 w 7525108"/>
              <a:gd name="connsiteY225" fmla="*/ 6388571 h 6858007"/>
              <a:gd name="connsiteX226" fmla="*/ 4922783 w 7525108"/>
              <a:gd name="connsiteY226" fmla="*/ 6410421 h 6858007"/>
              <a:gd name="connsiteX227" fmla="*/ 4916228 w 7525108"/>
              <a:gd name="connsiteY227" fmla="*/ 6434456 h 6858007"/>
              <a:gd name="connsiteX228" fmla="*/ 4905303 w 7525108"/>
              <a:gd name="connsiteY228" fmla="*/ 6451936 h 6858007"/>
              <a:gd name="connsiteX229" fmla="*/ 4885638 w 7525108"/>
              <a:gd name="connsiteY229" fmla="*/ 6465046 h 6858007"/>
              <a:gd name="connsiteX230" fmla="*/ 4861604 w 7525108"/>
              <a:gd name="connsiteY230" fmla="*/ 6469416 h 6858007"/>
              <a:gd name="connsiteX231" fmla="*/ 4837569 w 7525108"/>
              <a:gd name="connsiteY231" fmla="*/ 6465046 h 6858007"/>
              <a:gd name="connsiteX232" fmla="*/ 4820089 w 7525108"/>
              <a:gd name="connsiteY232" fmla="*/ 6451936 h 6858007"/>
              <a:gd name="connsiteX233" fmla="*/ 4806979 w 7525108"/>
              <a:gd name="connsiteY233" fmla="*/ 6434456 h 6858007"/>
              <a:gd name="connsiteX234" fmla="*/ 4800424 w 7525108"/>
              <a:gd name="connsiteY234" fmla="*/ 6410421 h 6858007"/>
              <a:gd name="connsiteX235" fmla="*/ 4806979 w 7525108"/>
              <a:gd name="connsiteY235" fmla="*/ 6388571 h 6858007"/>
              <a:gd name="connsiteX236" fmla="*/ 4820089 w 7525108"/>
              <a:gd name="connsiteY236" fmla="*/ 6366721 h 6858007"/>
              <a:gd name="connsiteX237" fmla="*/ 4837569 w 7525108"/>
              <a:gd name="connsiteY237" fmla="*/ 6355796 h 6858007"/>
              <a:gd name="connsiteX238" fmla="*/ 5661310 w 7525108"/>
              <a:gd name="connsiteY238" fmla="*/ 6349241 h 6858007"/>
              <a:gd name="connsiteX239" fmla="*/ 5689715 w 7525108"/>
              <a:gd name="connsiteY239" fmla="*/ 6355796 h 6858007"/>
              <a:gd name="connsiteX240" fmla="*/ 5715935 w 7525108"/>
              <a:gd name="connsiteY240" fmla="*/ 6371091 h 6858007"/>
              <a:gd name="connsiteX241" fmla="*/ 5731230 w 7525108"/>
              <a:gd name="connsiteY241" fmla="*/ 6395126 h 6858007"/>
              <a:gd name="connsiteX242" fmla="*/ 5737785 w 7525108"/>
              <a:gd name="connsiteY242" fmla="*/ 6423531 h 6858007"/>
              <a:gd name="connsiteX243" fmla="*/ 5731230 w 7525108"/>
              <a:gd name="connsiteY243" fmla="*/ 6456306 h 6858007"/>
              <a:gd name="connsiteX244" fmla="*/ 5715935 w 7525108"/>
              <a:gd name="connsiteY244" fmla="*/ 6480340 h 6858007"/>
              <a:gd name="connsiteX245" fmla="*/ 5689715 w 7525108"/>
              <a:gd name="connsiteY245" fmla="*/ 6495635 h 6858007"/>
              <a:gd name="connsiteX246" fmla="*/ 5661310 w 7525108"/>
              <a:gd name="connsiteY246" fmla="*/ 6502190 h 6858007"/>
              <a:gd name="connsiteX247" fmla="*/ 5630721 w 7525108"/>
              <a:gd name="connsiteY247" fmla="*/ 6495635 h 6858007"/>
              <a:gd name="connsiteX248" fmla="*/ 5608871 w 7525108"/>
              <a:gd name="connsiteY248" fmla="*/ 6480340 h 6858007"/>
              <a:gd name="connsiteX249" fmla="*/ 5591391 w 7525108"/>
              <a:gd name="connsiteY249" fmla="*/ 6456306 h 6858007"/>
              <a:gd name="connsiteX250" fmla="*/ 5584836 w 7525108"/>
              <a:gd name="connsiteY250" fmla="*/ 6423531 h 6858007"/>
              <a:gd name="connsiteX251" fmla="*/ 5591391 w 7525108"/>
              <a:gd name="connsiteY251" fmla="*/ 6395126 h 6858007"/>
              <a:gd name="connsiteX252" fmla="*/ 5608871 w 7525108"/>
              <a:gd name="connsiteY252" fmla="*/ 6371091 h 6858007"/>
              <a:gd name="connsiteX253" fmla="*/ 5630721 w 7525108"/>
              <a:gd name="connsiteY253" fmla="*/ 6355796 h 6858007"/>
              <a:gd name="connsiteX254" fmla="*/ 6985414 w 7525108"/>
              <a:gd name="connsiteY254" fmla="*/ 6331761 h 6858007"/>
              <a:gd name="connsiteX255" fmla="*/ 7016004 w 7525108"/>
              <a:gd name="connsiteY255" fmla="*/ 6336131 h 6858007"/>
              <a:gd name="connsiteX256" fmla="*/ 7040039 w 7525108"/>
              <a:gd name="connsiteY256" fmla="*/ 6349241 h 6858007"/>
              <a:gd name="connsiteX257" fmla="*/ 7061889 w 7525108"/>
              <a:gd name="connsiteY257" fmla="*/ 6368906 h 6858007"/>
              <a:gd name="connsiteX258" fmla="*/ 7072814 w 7525108"/>
              <a:gd name="connsiteY258" fmla="*/ 6395126 h 6858007"/>
              <a:gd name="connsiteX259" fmla="*/ 7077184 w 7525108"/>
              <a:gd name="connsiteY259" fmla="*/ 6421346 h 6858007"/>
              <a:gd name="connsiteX260" fmla="*/ 7072814 w 7525108"/>
              <a:gd name="connsiteY260" fmla="*/ 6451936 h 6858007"/>
              <a:gd name="connsiteX261" fmla="*/ 7061889 w 7525108"/>
              <a:gd name="connsiteY261" fmla="*/ 6478155 h 6858007"/>
              <a:gd name="connsiteX262" fmla="*/ 7040039 w 7525108"/>
              <a:gd name="connsiteY262" fmla="*/ 6495635 h 6858007"/>
              <a:gd name="connsiteX263" fmla="*/ 7016004 w 7525108"/>
              <a:gd name="connsiteY263" fmla="*/ 6508745 h 6858007"/>
              <a:gd name="connsiteX264" fmla="*/ 6985414 w 7525108"/>
              <a:gd name="connsiteY264" fmla="*/ 6513115 h 6858007"/>
              <a:gd name="connsiteX265" fmla="*/ 6959195 w 7525108"/>
              <a:gd name="connsiteY265" fmla="*/ 6508745 h 6858007"/>
              <a:gd name="connsiteX266" fmla="*/ 6932975 w 7525108"/>
              <a:gd name="connsiteY266" fmla="*/ 6495635 h 6858007"/>
              <a:gd name="connsiteX267" fmla="*/ 6913310 w 7525108"/>
              <a:gd name="connsiteY267" fmla="*/ 6478155 h 6858007"/>
              <a:gd name="connsiteX268" fmla="*/ 6898015 w 7525108"/>
              <a:gd name="connsiteY268" fmla="*/ 6451936 h 6858007"/>
              <a:gd name="connsiteX269" fmla="*/ 6893645 w 7525108"/>
              <a:gd name="connsiteY269" fmla="*/ 6421346 h 6858007"/>
              <a:gd name="connsiteX270" fmla="*/ 6898015 w 7525108"/>
              <a:gd name="connsiteY270" fmla="*/ 6395126 h 6858007"/>
              <a:gd name="connsiteX271" fmla="*/ 6913310 w 7525108"/>
              <a:gd name="connsiteY271" fmla="*/ 6368906 h 6858007"/>
              <a:gd name="connsiteX272" fmla="*/ 6932975 w 7525108"/>
              <a:gd name="connsiteY272" fmla="*/ 6349241 h 6858007"/>
              <a:gd name="connsiteX273" fmla="*/ 6959195 w 7525108"/>
              <a:gd name="connsiteY273" fmla="*/ 6336131 h 6858007"/>
              <a:gd name="connsiteX274" fmla="*/ 4123077 w 7525108"/>
              <a:gd name="connsiteY274" fmla="*/ 6266212 h 6858007"/>
              <a:gd name="connsiteX275" fmla="*/ 4142742 w 7525108"/>
              <a:gd name="connsiteY275" fmla="*/ 6270582 h 6858007"/>
              <a:gd name="connsiteX276" fmla="*/ 4160222 w 7525108"/>
              <a:gd name="connsiteY276" fmla="*/ 6283692 h 6858007"/>
              <a:gd name="connsiteX277" fmla="*/ 4171147 w 7525108"/>
              <a:gd name="connsiteY277" fmla="*/ 6298987 h 6858007"/>
              <a:gd name="connsiteX278" fmla="*/ 4175517 w 7525108"/>
              <a:gd name="connsiteY278" fmla="*/ 6318652 h 6858007"/>
              <a:gd name="connsiteX279" fmla="*/ 4171147 w 7525108"/>
              <a:gd name="connsiteY279" fmla="*/ 6340502 h 6858007"/>
              <a:gd name="connsiteX280" fmla="*/ 4160222 w 7525108"/>
              <a:gd name="connsiteY280" fmla="*/ 6355797 h 6858007"/>
              <a:gd name="connsiteX281" fmla="*/ 4142742 w 7525108"/>
              <a:gd name="connsiteY281" fmla="*/ 6366722 h 6858007"/>
              <a:gd name="connsiteX282" fmla="*/ 4123077 w 7525108"/>
              <a:gd name="connsiteY282" fmla="*/ 6371092 h 6858007"/>
              <a:gd name="connsiteX283" fmla="*/ 4101227 w 7525108"/>
              <a:gd name="connsiteY283" fmla="*/ 6366722 h 6858007"/>
              <a:gd name="connsiteX284" fmla="*/ 4085932 w 7525108"/>
              <a:gd name="connsiteY284" fmla="*/ 6355797 h 6858007"/>
              <a:gd name="connsiteX285" fmla="*/ 4075007 w 7525108"/>
              <a:gd name="connsiteY285" fmla="*/ 6340502 h 6858007"/>
              <a:gd name="connsiteX286" fmla="*/ 4072822 w 7525108"/>
              <a:gd name="connsiteY286" fmla="*/ 6318652 h 6858007"/>
              <a:gd name="connsiteX287" fmla="*/ 4075007 w 7525108"/>
              <a:gd name="connsiteY287" fmla="*/ 6298987 h 6858007"/>
              <a:gd name="connsiteX288" fmla="*/ 4085932 w 7525108"/>
              <a:gd name="connsiteY288" fmla="*/ 6283692 h 6858007"/>
              <a:gd name="connsiteX289" fmla="*/ 4101227 w 7525108"/>
              <a:gd name="connsiteY289" fmla="*/ 6270582 h 6858007"/>
              <a:gd name="connsiteX290" fmla="*/ 1404948 w 7525108"/>
              <a:gd name="connsiteY290" fmla="*/ 6255286 h 6858007"/>
              <a:gd name="connsiteX291" fmla="*/ 1413688 w 7525108"/>
              <a:gd name="connsiteY291" fmla="*/ 6255286 h 6858007"/>
              <a:gd name="connsiteX292" fmla="*/ 1418058 w 7525108"/>
              <a:gd name="connsiteY292" fmla="*/ 6255286 h 6858007"/>
              <a:gd name="connsiteX293" fmla="*/ 1422429 w 7525108"/>
              <a:gd name="connsiteY293" fmla="*/ 6257471 h 6858007"/>
              <a:gd name="connsiteX294" fmla="*/ 1424614 w 7525108"/>
              <a:gd name="connsiteY294" fmla="*/ 6261841 h 6858007"/>
              <a:gd name="connsiteX295" fmla="*/ 1424614 w 7525108"/>
              <a:gd name="connsiteY295" fmla="*/ 6266211 h 6858007"/>
              <a:gd name="connsiteX296" fmla="*/ 1424614 w 7525108"/>
              <a:gd name="connsiteY296" fmla="*/ 6272766 h 6858007"/>
              <a:gd name="connsiteX297" fmla="*/ 1422429 w 7525108"/>
              <a:gd name="connsiteY297" fmla="*/ 6277136 h 6858007"/>
              <a:gd name="connsiteX298" fmla="*/ 1418058 w 7525108"/>
              <a:gd name="connsiteY298" fmla="*/ 6281506 h 6858007"/>
              <a:gd name="connsiteX299" fmla="*/ 1413688 w 7525108"/>
              <a:gd name="connsiteY299" fmla="*/ 6281506 h 6858007"/>
              <a:gd name="connsiteX300" fmla="*/ 1404948 w 7525108"/>
              <a:gd name="connsiteY300" fmla="*/ 6281506 h 6858007"/>
              <a:gd name="connsiteX301" fmla="*/ 1400578 w 7525108"/>
              <a:gd name="connsiteY301" fmla="*/ 6277136 h 6858007"/>
              <a:gd name="connsiteX302" fmla="*/ 1398393 w 7525108"/>
              <a:gd name="connsiteY302" fmla="*/ 6272766 h 6858007"/>
              <a:gd name="connsiteX303" fmla="*/ 1398393 w 7525108"/>
              <a:gd name="connsiteY303" fmla="*/ 6266211 h 6858007"/>
              <a:gd name="connsiteX304" fmla="*/ 1398393 w 7525108"/>
              <a:gd name="connsiteY304" fmla="*/ 6261841 h 6858007"/>
              <a:gd name="connsiteX305" fmla="*/ 1400578 w 7525108"/>
              <a:gd name="connsiteY305" fmla="*/ 6257471 h 6858007"/>
              <a:gd name="connsiteX306" fmla="*/ 6528752 w 7525108"/>
              <a:gd name="connsiteY306" fmla="*/ 6231252 h 6858007"/>
              <a:gd name="connsiteX307" fmla="*/ 6563711 w 7525108"/>
              <a:gd name="connsiteY307" fmla="*/ 6237807 h 6858007"/>
              <a:gd name="connsiteX308" fmla="*/ 6589931 w 7525108"/>
              <a:gd name="connsiteY308" fmla="*/ 6257472 h 6858007"/>
              <a:gd name="connsiteX309" fmla="*/ 6609596 w 7525108"/>
              <a:gd name="connsiteY309" fmla="*/ 6285877 h 6858007"/>
              <a:gd name="connsiteX310" fmla="*/ 6616151 w 7525108"/>
              <a:gd name="connsiteY310" fmla="*/ 6318652 h 6858007"/>
              <a:gd name="connsiteX311" fmla="*/ 6609596 w 7525108"/>
              <a:gd name="connsiteY311" fmla="*/ 6351427 h 6858007"/>
              <a:gd name="connsiteX312" fmla="*/ 6589931 w 7525108"/>
              <a:gd name="connsiteY312" fmla="*/ 6379831 h 6858007"/>
              <a:gd name="connsiteX313" fmla="*/ 6563711 w 7525108"/>
              <a:gd name="connsiteY313" fmla="*/ 6399496 h 6858007"/>
              <a:gd name="connsiteX314" fmla="*/ 6528752 w 7525108"/>
              <a:gd name="connsiteY314" fmla="*/ 6406051 h 6858007"/>
              <a:gd name="connsiteX315" fmla="*/ 6495977 w 7525108"/>
              <a:gd name="connsiteY315" fmla="*/ 6399496 h 6858007"/>
              <a:gd name="connsiteX316" fmla="*/ 6467572 w 7525108"/>
              <a:gd name="connsiteY316" fmla="*/ 6379831 h 6858007"/>
              <a:gd name="connsiteX317" fmla="*/ 6447907 w 7525108"/>
              <a:gd name="connsiteY317" fmla="*/ 6351427 h 6858007"/>
              <a:gd name="connsiteX318" fmla="*/ 6441352 w 7525108"/>
              <a:gd name="connsiteY318" fmla="*/ 6318652 h 6858007"/>
              <a:gd name="connsiteX319" fmla="*/ 6447907 w 7525108"/>
              <a:gd name="connsiteY319" fmla="*/ 6285877 h 6858007"/>
              <a:gd name="connsiteX320" fmla="*/ 6467572 w 7525108"/>
              <a:gd name="connsiteY320" fmla="*/ 6257472 h 6858007"/>
              <a:gd name="connsiteX321" fmla="*/ 6495977 w 7525108"/>
              <a:gd name="connsiteY321" fmla="*/ 6237807 h 6858007"/>
              <a:gd name="connsiteX322" fmla="*/ 2410043 w 7525108"/>
              <a:gd name="connsiteY322" fmla="*/ 6207216 h 6858007"/>
              <a:gd name="connsiteX323" fmla="*/ 2416598 w 7525108"/>
              <a:gd name="connsiteY323" fmla="*/ 6209401 h 6858007"/>
              <a:gd name="connsiteX324" fmla="*/ 2423153 w 7525108"/>
              <a:gd name="connsiteY324" fmla="*/ 6213771 h 6858007"/>
              <a:gd name="connsiteX325" fmla="*/ 2429708 w 7525108"/>
              <a:gd name="connsiteY325" fmla="*/ 6218141 h 6858007"/>
              <a:gd name="connsiteX326" fmla="*/ 2431893 w 7525108"/>
              <a:gd name="connsiteY326" fmla="*/ 6226881 h 6858007"/>
              <a:gd name="connsiteX327" fmla="*/ 2434078 w 7525108"/>
              <a:gd name="connsiteY327" fmla="*/ 6233436 h 6858007"/>
              <a:gd name="connsiteX328" fmla="*/ 2431893 w 7525108"/>
              <a:gd name="connsiteY328" fmla="*/ 6242176 h 6858007"/>
              <a:gd name="connsiteX329" fmla="*/ 2429708 w 7525108"/>
              <a:gd name="connsiteY329" fmla="*/ 6248731 h 6858007"/>
              <a:gd name="connsiteX330" fmla="*/ 2423153 w 7525108"/>
              <a:gd name="connsiteY330" fmla="*/ 6253101 h 6858007"/>
              <a:gd name="connsiteX331" fmla="*/ 2416598 w 7525108"/>
              <a:gd name="connsiteY331" fmla="*/ 6257471 h 6858007"/>
              <a:gd name="connsiteX332" fmla="*/ 2410043 w 7525108"/>
              <a:gd name="connsiteY332" fmla="*/ 6259656 h 6858007"/>
              <a:gd name="connsiteX333" fmla="*/ 2399118 w 7525108"/>
              <a:gd name="connsiteY333" fmla="*/ 6257471 h 6858007"/>
              <a:gd name="connsiteX334" fmla="*/ 2392563 w 7525108"/>
              <a:gd name="connsiteY334" fmla="*/ 6253101 h 6858007"/>
              <a:gd name="connsiteX335" fmla="*/ 2388193 w 7525108"/>
              <a:gd name="connsiteY335" fmla="*/ 6248731 h 6858007"/>
              <a:gd name="connsiteX336" fmla="*/ 2383823 w 7525108"/>
              <a:gd name="connsiteY336" fmla="*/ 6242176 h 6858007"/>
              <a:gd name="connsiteX337" fmla="*/ 2383823 w 7525108"/>
              <a:gd name="connsiteY337" fmla="*/ 6233436 h 6858007"/>
              <a:gd name="connsiteX338" fmla="*/ 2383823 w 7525108"/>
              <a:gd name="connsiteY338" fmla="*/ 6226881 h 6858007"/>
              <a:gd name="connsiteX339" fmla="*/ 2388193 w 7525108"/>
              <a:gd name="connsiteY339" fmla="*/ 6218141 h 6858007"/>
              <a:gd name="connsiteX340" fmla="*/ 2392563 w 7525108"/>
              <a:gd name="connsiteY340" fmla="*/ 6213771 h 6858007"/>
              <a:gd name="connsiteX341" fmla="*/ 2399118 w 7525108"/>
              <a:gd name="connsiteY341" fmla="*/ 6209401 h 6858007"/>
              <a:gd name="connsiteX342" fmla="*/ 3436990 w 7525108"/>
              <a:gd name="connsiteY342" fmla="*/ 6139482 h 6858007"/>
              <a:gd name="connsiteX343" fmla="*/ 3461025 w 7525108"/>
              <a:gd name="connsiteY343" fmla="*/ 6143852 h 6858007"/>
              <a:gd name="connsiteX344" fmla="*/ 3474135 w 7525108"/>
              <a:gd name="connsiteY344" fmla="*/ 6159147 h 6858007"/>
              <a:gd name="connsiteX345" fmla="*/ 3480690 w 7525108"/>
              <a:gd name="connsiteY345" fmla="*/ 6180997 h 6858007"/>
              <a:gd name="connsiteX346" fmla="*/ 3474135 w 7525108"/>
              <a:gd name="connsiteY346" fmla="*/ 6200661 h 6858007"/>
              <a:gd name="connsiteX347" fmla="*/ 3461025 w 7525108"/>
              <a:gd name="connsiteY347" fmla="*/ 6215956 h 6858007"/>
              <a:gd name="connsiteX348" fmla="*/ 3436990 w 7525108"/>
              <a:gd name="connsiteY348" fmla="*/ 6220326 h 6858007"/>
              <a:gd name="connsiteX349" fmla="*/ 3417325 w 7525108"/>
              <a:gd name="connsiteY349" fmla="*/ 6215956 h 6858007"/>
              <a:gd name="connsiteX350" fmla="*/ 3402030 w 7525108"/>
              <a:gd name="connsiteY350" fmla="*/ 6200661 h 6858007"/>
              <a:gd name="connsiteX351" fmla="*/ 3395475 w 7525108"/>
              <a:gd name="connsiteY351" fmla="*/ 6180997 h 6858007"/>
              <a:gd name="connsiteX352" fmla="*/ 3402030 w 7525108"/>
              <a:gd name="connsiteY352" fmla="*/ 6159147 h 6858007"/>
              <a:gd name="connsiteX353" fmla="*/ 3417325 w 7525108"/>
              <a:gd name="connsiteY353" fmla="*/ 6143852 h 6858007"/>
              <a:gd name="connsiteX354" fmla="*/ 5272382 w 7525108"/>
              <a:gd name="connsiteY354" fmla="*/ 6087042 h 6858007"/>
              <a:gd name="connsiteX355" fmla="*/ 5300787 w 7525108"/>
              <a:gd name="connsiteY355" fmla="*/ 6093597 h 6858007"/>
              <a:gd name="connsiteX356" fmla="*/ 5327007 w 7525108"/>
              <a:gd name="connsiteY356" fmla="*/ 6108892 h 6858007"/>
              <a:gd name="connsiteX357" fmla="*/ 5342302 w 7525108"/>
              <a:gd name="connsiteY357" fmla="*/ 6135112 h 6858007"/>
              <a:gd name="connsiteX358" fmla="*/ 5348857 w 7525108"/>
              <a:gd name="connsiteY358" fmla="*/ 6163517 h 6858007"/>
              <a:gd name="connsiteX359" fmla="*/ 5342302 w 7525108"/>
              <a:gd name="connsiteY359" fmla="*/ 6196292 h 6858007"/>
              <a:gd name="connsiteX360" fmla="*/ 5327007 w 7525108"/>
              <a:gd name="connsiteY360" fmla="*/ 6220326 h 6858007"/>
              <a:gd name="connsiteX361" fmla="*/ 5300787 w 7525108"/>
              <a:gd name="connsiteY361" fmla="*/ 6237806 h 6858007"/>
              <a:gd name="connsiteX362" fmla="*/ 5272382 w 7525108"/>
              <a:gd name="connsiteY362" fmla="*/ 6244361 h 6858007"/>
              <a:gd name="connsiteX363" fmla="*/ 5239607 w 7525108"/>
              <a:gd name="connsiteY363" fmla="*/ 6237806 h 6858007"/>
              <a:gd name="connsiteX364" fmla="*/ 5217757 w 7525108"/>
              <a:gd name="connsiteY364" fmla="*/ 6220326 h 6858007"/>
              <a:gd name="connsiteX365" fmla="*/ 5198092 w 7525108"/>
              <a:gd name="connsiteY365" fmla="*/ 6196292 h 6858007"/>
              <a:gd name="connsiteX366" fmla="*/ 5193722 w 7525108"/>
              <a:gd name="connsiteY366" fmla="*/ 6163517 h 6858007"/>
              <a:gd name="connsiteX367" fmla="*/ 5198092 w 7525108"/>
              <a:gd name="connsiteY367" fmla="*/ 6135112 h 6858007"/>
              <a:gd name="connsiteX368" fmla="*/ 5217757 w 7525108"/>
              <a:gd name="connsiteY368" fmla="*/ 6108892 h 6858007"/>
              <a:gd name="connsiteX369" fmla="*/ 5239607 w 7525108"/>
              <a:gd name="connsiteY369" fmla="*/ 6093597 h 6858007"/>
              <a:gd name="connsiteX370" fmla="*/ 6091754 w 7525108"/>
              <a:gd name="connsiteY370" fmla="*/ 6052082 h 6858007"/>
              <a:gd name="connsiteX371" fmla="*/ 6122344 w 7525108"/>
              <a:gd name="connsiteY371" fmla="*/ 6056452 h 6858007"/>
              <a:gd name="connsiteX372" fmla="*/ 6148564 w 7525108"/>
              <a:gd name="connsiteY372" fmla="*/ 6069562 h 6858007"/>
              <a:gd name="connsiteX373" fmla="*/ 6170414 w 7525108"/>
              <a:gd name="connsiteY373" fmla="*/ 6091412 h 6858007"/>
              <a:gd name="connsiteX374" fmla="*/ 6183524 w 7525108"/>
              <a:gd name="connsiteY374" fmla="*/ 6115447 h 6858007"/>
              <a:gd name="connsiteX375" fmla="*/ 6187894 w 7525108"/>
              <a:gd name="connsiteY375" fmla="*/ 6148222 h 6858007"/>
              <a:gd name="connsiteX376" fmla="*/ 6183524 w 7525108"/>
              <a:gd name="connsiteY376" fmla="*/ 6178812 h 6858007"/>
              <a:gd name="connsiteX377" fmla="*/ 6170414 w 7525108"/>
              <a:gd name="connsiteY377" fmla="*/ 6202846 h 6858007"/>
              <a:gd name="connsiteX378" fmla="*/ 6148564 w 7525108"/>
              <a:gd name="connsiteY378" fmla="*/ 6222511 h 6858007"/>
              <a:gd name="connsiteX379" fmla="*/ 6122344 w 7525108"/>
              <a:gd name="connsiteY379" fmla="*/ 6237806 h 6858007"/>
              <a:gd name="connsiteX380" fmla="*/ 6091754 w 7525108"/>
              <a:gd name="connsiteY380" fmla="*/ 6242176 h 6858007"/>
              <a:gd name="connsiteX381" fmla="*/ 6063349 w 7525108"/>
              <a:gd name="connsiteY381" fmla="*/ 6237806 h 6858007"/>
              <a:gd name="connsiteX382" fmla="*/ 6037129 w 7525108"/>
              <a:gd name="connsiteY382" fmla="*/ 6222511 h 6858007"/>
              <a:gd name="connsiteX383" fmla="*/ 6017464 w 7525108"/>
              <a:gd name="connsiteY383" fmla="*/ 6202846 h 6858007"/>
              <a:gd name="connsiteX384" fmla="*/ 6004354 w 7525108"/>
              <a:gd name="connsiteY384" fmla="*/ 6178812 h 6858007"/>
              <a:gd name="connsiteX385" fmla="*/ 5997799 w 7525108"/>
              <a:gd name="connsiteY385" fmla="*/ 6148222 h 6858007"/>
              <a:gd name="connsiteX386" fmla="*/ 6004354 w 7525108"/>
              <a:gd name="connsiteY386" fmla="*/ 6115447 h 6858007"/>
              <a:gd name="connsiteX387" fmla="*/ 6017464 w 7525108"/>
              <a:gd name="connsiteY387" fmla="*/ 6091412 h 6858007"/>
              <a:gd name="connsiteX388" fmla="*/ 6037129 w 7525108"/>
              <a:gd name="connsiteY388" fmla="*/ 6069562 h 6858007"/>
              <a:gd name="connsiteX389" fmla="*/ 6063349 w 7525108"/>
              <a:gd name="connsiteY389" fmla="*/ 6056452 h 6858007"/>
              <a:gd name="connsiteX390" fmla="*/ 1800433 w 7525108"/>
              <a:gd name="connsiteY390" fmla="*/ 6023677 h 6858007"/>
              <a:gd name="connsiteX391" fmla="*/ 1809173 w 7525108"/>
              <a:gd name="connsiteY391" fmla="*/ 6028047 h 6858007"/>
              <a:gd name="connsiteX392" fmla="*/ 1815728 w 7525108"/>
              <a:gd name="connsiteY392" fmla="*/ 6030232 h 6858007"/>
              <a:gd name="connsiteX393" fmla="*/ 1817913 w 7525108"/>
              <a:gd name="connsiteY393" fmla="*/ 6036787 h 6858007"/>
              <a:gd name="connsiteX394" fmla="*/ 1820098 w 7525108"/>
              <a:gd name="connsiteY394" fmla="*/ 6043342 h 6858007"/>
              <a:gd name="connsiteX395" fmla="*/ 1817913 w 7525108"/>
              <a:gd name="connsiteY395" fmla="*/ 6049897 h 6858007"/>
              <a:gd name="connsiteX396" fmla="*/ 1815728 w 7525108"/>
              <a:gd name="connsiteY396" fmla="*/ 6056451 h 6858007"/>
              <a:gd name="connsiteX397" fmla="*/ 1809173 w 7525108"/>
              <a:gd name="connsiteY397" fmla="*/ 6058636 h 6858007"/>
              <a:gd name="connsiteX398" fmla="*/ 1800433 w 7525108"/>
              <a:gd name="connsiteY398" fmla="*/ 6060821 h 6858007"/>
              <a:gd name="connsiteX399" fmla="*/ 1793878 w 7525108"/>
              <a:gd name="connsiteY399" fmla="*/ 6058636 h 6858007"/>
              <a:gd name="connsiteX400" fmla="*/ 1787322 w 7525108"/>
              <a:gd name="connsiteY400" fmla="*/ 6056451 h 6858007"/>
              <a:gd name="connsiteX401" fmla="*/ 1782952 w 7525108"/>
              <a:gd name="connsiteY401" fmla="*/ 6049897 h 6858007"/>
              <a:gd name="connsiteX402" fmla="*/ 1782952 w 7525108"/>
              <a:gd name="connsiteY402" fmla="*/ 6043342 h 6858007"/>
              <a:gd name="connsiteX403" fmla="*/ 1782952 w 7525108"/>
              <a:gd name="connsiteY403" fmla="*/ 6036787 h 6858007"/>
              <a:gd name="connsiteX404" fmla="*/ 1787322 w 7525108"/>
              <a:gd name="connsiteY404" fmla="*/ 6030232 h 6858007"/>
              <a:gd name="connsiteX405" fmla="*/ 1793878 w 7525108"/>
              <a:gd name="connsiteY405" fmla="*/ 6028047 h 6858007"/>
              <a:gd name="connsiteX406" fmla="*/ 4520745 w 7525108"/>
              <a:gd name="connsiteY406" fmla="*/ 6017123 h 6858007"/>
              <a:gd name="connsiteX407" fmla="*/ 4546965 w 7525108"/>
              <a:gd name="connsiteY407" fmla="*/ 6023678 h 6858007"/>
              <a:gd name="connsiteX408" fmla="*/ 4568815 w 7525108"/>
              <a:gd name="connsiteY408" fmla="*/ 6038973 h 6858007"/>
              <a:gd name="connsiteX409" fmla="*/ 4584110 w 7525108"/>
              <a:gd name="connsiteY409" fmla="*/ 6060823 h 6858007"/>
              <a:gd name="connsiteX410" fmla="*/ 4588480 w 7525108"/>
              <a:gd name="connsiteY410" fmla="*/ 6089228 h 6858007"/>
              <a:gd name="connsiteX411" fmla="*/ 4584110 w 7525108"/>
              <a:gd name="connsiteY411" fmla="*/ 6115448 h 6858007"/>
              <a:gd name="connsiteX412" fmla="*/ 4568815 w 7525108"/>
              <a:gd name="connsiteY412" fmla="*/ 6137297 h 6858007"/>
              <a:gd name="connsiteX413" fmla="*/ 4546965 w 7525108"/>
              <a:gd name="connsiteY413" fmla="*/ 6152592 h 6858007"/>
              <a:gd name="connsiteX414" fmla="*/ 4520745 w 7525108"/>
              <a:gd name="connsiteY414" fmla="*/ 6156962 h 6858007"/>
              <a:gd name="connsiteX415" fmla="*/ 4492341 w 7525108"/>
              <a:gd name="connsiteY415" fmla="*/ 6152592 h 6858007"/>
              <a:gd name="connsiteX416" fmla="*/ 4470491 w 7525108"/>
              <a:gd name="connsiteY416" fmla="*/ 6137297 h 6858007"/>
              <a:gd name="connsiteX417" fmla="*/ 4457381 w 7525108"/>
              <a:gd name="connsiteY417" fmla="*/ 6115448 h 6858007"/>
              <a:gd name="connsiteX418" fmla="*/ 4448641 w 7525108"/>
              <a:gd name="connsiteY418" fmla="*/ 6089228 h 6858007"/>
              <a:gd name="connsiteX419" fmla="*/ 4457381 w 7525108"/>
              <a:gd name="connsiteY419" fmla="*/ 6060823 h 6858007"/>
              <a:gd name="connsiteX420" fmla="*/ 4470491 w 7525108"/>
              <a:gd name="connsiteY420" fmla="*/ 6038973 h 6858007"/>
              <a:gd name="connsiteX421" fmla="*/ 4492341 w 7525108"/>
              <a:gd name="connsiteY421" fmla="*/ 6023678 h 6858007"/>
              <a:gd name="connsiteX422" fmla="*/ 2796787 w 7525108"/>
              <a:gd name="connsiteY422" fmla="*/ 5977793 h 6858007"/>
              <a:gd name="connsiteX423" fmla="*/ 2807712 w 7525108"/>
              <a:gd name="connsiteY423" fmla="*/ 5979978 h 6858007"/>
              <a:gd name="connsiteX424" fmla="*/ 2816452 w 7525108"/>
              <a:gd name="connsiteY424" fmla="*/ 5984348 h 6858007"/>
              <a:gd name="connsiteX425" fmla="*/ 2823007 w 7525108"/>
              <a:gd name="connsiteY425" fmla="*/ 5990903 h 6858007"/>
              <a:gd name="connsiteX426" fmla="*/ 2827377 w 7525108"/>
              <a:gd name="connsiteY426" fmla="*/ 5999643 h 6858007"/>
              <a:gd name="connsiteX427" fmla="*/ 2829562 w 7525108"/>
              <a:gd name="connsiteY427" fmla="*/ 6008383 h 6858007"/>
              <a:gd name="connsiteX428" fmla="*/ 2827377 w 7525108"/>
              <a:gd name="connsiteY428" fmla="*/ 6019308 h 6858007"/>
              <a:gd name="connsiteX429" fmla="*/ 2823007 w 7525108"/>
              <a:gd name="connsiteY429" fmla="*/ 6030233 h 6858007"/>
              <a:gd name="connsiteX430" fmla="*/ 2816452 w 7525108"/>
              <a:gd name="connsiteY430" fmla="*/ 6036788 h 6858007"/>
              <a:gd name="connsiteX431" fmla="*/ 2807712 w 7525108"/>
              <a:gd name="connsiteY431" fmla="*/ 6041158 h 6858007"/>
              <a:gd name="connsiteX432" fmla="*/ 2796787 w 7525108"/>
              <a:gd name="connsiteY432" fmla="*/ 6043343 h 6858007"/>
              <a:gd name="connsiteX433" fmla="*/ 2785862 w 7525108"/>
              <a:gd name="connsiteY433" fmla="*/ 6041158 h 6858007"/>
              <a:gd name="connsiteX434" fmla="*/ 2777122 w 7525108"/>
              <a:gd name="connsiteY434" fmla="*/ 6036788 h 6858007"/>
              <a:gd name="connsiteX435" fmla="*/ 2770567 w 7525108"/>
              <a:gd name="connsiteY435" fmla="*/ 6030233 h 6858007"/>
              <a:gd name="connsiteX436" fmla="*/ 2766197 w 7525108"/>
              <a:gd name="connsiteY436" fmla="*/ 6019308 h 6858007"/>
              <a:gd name="connsiteX437" fmla="*/ 2764012 w 7525108"/>
              <a:gd name="connsiteY437" fmla="*/ 6008383 h 6858007"/>
              <a:gd name="connsiteX438" fmla="*/ 2766197 w 7525108"/>
              <a:gd name="connsiteY438" fmla="*/ 5999643 h 6858007"/>
              <a:gd name="connsiteX439" fmla="*/ 2770567 w 7525108"/>
              <a:gd name="connsiteY439" fmla="*/ 5990903 h 6858007"/>
              <a:gd name="connsiteX440" fmla="*/ 2777122 w 7525108"/>
              <a:gd name="connsiteY440" fmla="*/ 5984348 h 6858007"/>
              <a:gd name="connsiteX441" fmla="*/ 2785862 w 7525108"/>
              <a:gd name="connsiteY441" fmla="*/ 5979978 h 6858007"/>
              <a:gd name="connsiteX442" fmla="*/ 3828103 w 7525108"/>
              <a:gd name="connsiteY442" fmla="*/ 5903503 h 6858007"/>
              <a:gd name="connsiteX443" fmla="*/ 3847768 w 7525108"/>
              <a:gd name="connsiteY443" fmla="*/ 5907873 h 6858007"/>
              <a:gd name="connsiteX444" fmla="*/ 3865248 w 7525108"/>
              <a:gd name="connsiteY444" fmla="*/ 5918798 h 6858007"/>
              <a:gd name="connsiteX445" fmla="*/ 3876173 w 7525108"/>
              <a:gd name="connsiteY445" fmla="*/ 5936278 h 6858007"/>
              <a:gd name="connsiteX446" fmla="*/ 3880543 w 7525108"/>
              <a:gd name="connsiteY446" fmla="*/ 5953758 h 6858007"/>
              <a:gd name="connsiteX447" fmla="*/ 3876173 w 7525108"/>
              <a:gd name="connsiteY447" fmla="*/ 5973423 h 6858007"/>
              <a:gd name="connsiteX448" fmla="*/ 3865248 w 7525108"/>
              <a:gd name="connsiteY448" fmla="*/ 5990902 h 6858007"/>
              <a:gd name="connsiteX449" fmla="*/ 3847768 w 7525108"/>
              <a:gd name="connsiteY449" fmla="*/ 6001827 h 6858007"/>
              <a:gd name="connsiteX450" fmla="*/ 3828103 w 7525108"/>
              <a:gd name="connsiteY450" fmla="*/ 6006197 h 6858007"/>
              <a:gd name="connsiteX451" fmla="*/ 3808438 w 7525108"/>
              <a:gd name="connsiteY451" fmla="*/ 6001827 h 6858007"/>
              <a:gd name="connsiteX452" fmla="*/ 3790958 w 7525108"/>
              <a:gd name="connsiteY452" fmla="*/ 5990902 h 6858007"/>
              <a:gd name="connsiteX453" fmla="*/ 3780033 w 7525108"/>
              <a:gd name="connsiteY453" fmla="*/ 5973423 h 6858007"/>
              <a:gd name="connsiteX454" fmla="*/ 3777848 w 7525108"/>
              <a:gd name="connsiteY454" fmla="*/ 5953758 h 6858007"/>
              <a:gd name="connsiteX455" fmla="*/ 3780033 w 7525108"/>
              <a:gd name="connsiteY455" fmla="*/ 5936278 h 6858007"/>
              <a:gd name="connsiteX456" fmla="*/ 3790958 w 7525108"/>
              <a:gd name="connsiteY456" fmla="*/ 5918798 h 6858007"/>
              <a:gd name="connsiteX457" fmla="*/ 3808438 w 7525108"/>
              <a:gd name="connsiteY457" fmla="*/ 5907873 h 6858007"/>
              <a:gd name="connsiteX458" fmla="*/ 7455188 w 7525108"/>
              <a:gd name="connsiteY458" fmla="*/ 5901317 h 6858007"/>
              <a:gd name="connsiteX459" fmla="*/ 7487963 w 7525108"/>
              <a:gd name="connsiteY459" fmla="*/ 5907872 h 6858007"/>
              <a:gd name="connsiteX460" fmla="*/ 7518553 w 7525108"/>
              <a:gd name="connsiteY460" fmla="*/ 5920982 h 6858007"/>
              <a:gd name="connsiteX461" fmla="*/ 7525108 w 7525108"/>
              <a:gd name="connsiteY461" fmla="*/ 5929722 h 6858007"/>
              <a:gd name="connsiteX462" fmla="*/ 7525108 w 7525108"/>
              <a:gd name="connsiteY462" fmla="*/ 6089226 h 6858007"/>
              <a:gd name="connsiteX463" fmla="*/ 7518553 w 7525108"/>
              <a:gd name="connsiteY463" fmla="*/ 6095780 h 6858007"/>
              <a:gd name="connsiteX464" fmla="*/ 7487963 w 7525108"/>
              <a:gd name="connsiteY464" fmla="*/ 6111075 h 6858007"/>
              <a:gd name="connsiteX465" fmla="*/ 7455188 w 7525108"/>
              <a:gd name="connsiteY465" fmla="*/ 6117630 h 6858007"/>
              <a:gd name="connsiteX466" fmla="*/ 7420229 w 7525108"/>
              <a:gd name="connsiteY466" fmla="*/ 6111075 h 6858007"/>
              <a:gd name="connsiteX467" fmla="*/ 7389639 w 7525108"/>
              <a:gd name="connsiteY467" fmla="*/ 6095780 h 6858007"/>
              <a:gd name="connsiteX468" fmla="*/ 7367789 w 7525108"/>
              <a:gd name="connsiteY468" fmla="*/ 6071746 h 6858007"/>
              <a:gd name="connsiteX469" fmla="*/ 7352494 w 7525108"/>
              <a:gd name="connsiteY469" fmla="*/ 6043341 h 6858007"/>
              <a:gd name="connsiteX470" fmla="*/ 7345939 w 7525108"/>
              <a:gd name="connsiteY470" fmla="*/ 6008381 h 6858007"/>
              <a:gd name="connsiteX471" fmla="*/ 7352494 w 7525108"/>
              <a:gd name="connsiteY471" fmla="*/ 5973422 h 6858007"/>
              <a:gd name="connsiteX472" fmla="*/ 7367789 w 7525108"/>
              <a:gd name="connsiteY472" fmla="*/ 5945017 h 6858007"/>
              <a:gd name="connsiteX473" fmla="*/ 7389639 w 7525108"/>
              <a:gd name="connsiteY473" fmla="*/ 5920982 h 6858007"/>
              <a:gd name="connsiteX474" fmla="*/ 7420229 w 7525108"/>
              <a:gd name="connsiteY474" fmla="*/ 5907872 h 6858007"/>
              <a:gd name="connsiteX475" fmla="*/ 6987600 w 7525108"/>
              <a:gd name="connsiteY475" fmla="*/ 5861988 h 6858007"/>
              <a:gd name="connsiteX476" fmla="*/ 7020375 w 7525108"/>
              <a:gd name="connsiteY476" fmla="*/ 5866358 h 6858007"/>
              <a:gd name="connsiteX477" fmla="*/ 7048780 w 7525108"/>
              <a:gd name="connsiteY477" fmla="*/ 5883838 h 6858007"/>
              <a:gd name="connsiteX478" fmla="*/ 7072815 w 7525108"/>
              <a:gd name="connsiteY478" fmla="*/ 5905688 h 6858007"/>
              <a:gd name="connsiteX479" fmla="*/ 7088110 w 7525108"/>
              <a:gd name="connsiteY479" fmla="*/ 5936278 h 6858007"/>
              <a:gd name="connsiteX480" fmla="*/ 7092480 w 7525108"/>
              <a:gd name="connsiteY480" fmla="*/ 5969052 h 6858007"/>
              <a:gd name="connsiteX481" fmla="*/ 7088110 w 7525108"/>
              <a:gd name="connsiteY481" fmla="*/ 6001827 h 6858007"/>
              <a:gd name="connsiteX482" fmla="*/ 7072815 w 7525108"/>
              <a:gd name="connsiteY482" fmla="*/ 6032417 h 6858007"/>
              <a:gd name="connsiteX483" fmla="*/ 7048780 w 7525108"/>
              <a:gd name="connsiteY483" fmla="*/ 6054266 h 6858007"/>
              <a:gd name="connsiteX484" fmla="*/ 7020375 w 7525108"/>
              <a:gd name="connsiteY484" fmla="*/ 6069561 h 6858007"/>
              <a:gd name="connsiteX485" fmla="*/ 6987600 w 7525108"/>
              <a:gd name="connsiteY485" fmla="*/ 6073931 h 6858007"/>
              <a:gd name="connsiteX486" fmla="*/ 6954825 w 7525108"/>
              <a:gd name="connsiteY486" fmla="*/ 6069561 h 6858007"/>
              <a:gd name="connsiteX487" fmla="*/ 6924235 w 7525108"/>
              <a:gd name="connsiteY487" fmla="*/ 6054266 h 6858007"/>
              <a:gd name="connsiteX488" fmla="*/ 6902385 w 7525108"/>
              <a:gd name="connsiteY488" fmla="*/ 6032417 h 6858007"/>
              <a:gd name="connsiteX489" fmla="*/ 6887090 w 7525108"/>
              <a:gd name="connsiteY489" fmla="*/ 6001827 h 6858007"/>
              <a:gd name="connsiteX490" fmla="*/ 6880535 w 7525108"/>
              <a:gd name="connsiteY490" fmla="*/ 5969052 h 6858007"/>
              <a:gd name="connsiteX491" fmla="*/ 6887090 w 7525108"/>
              <a:gd name="connsiteY491" fmla="*/ 5936278 h 6858007"/>
              <a:gd name="connsiteX492" fmla="*/ 6902385 w 7525108"/>
              <a:gd name="connsiteY492" fmla="*/ 5905688 h 6858007"/>
              <a:gd name="connsiteX493" fmla="*/ 6924235 w 7525108"/>
              <a:gd name="connsiteY493" fmla="*/ 5883838 h 6858007"/>
              <a:gd name="connsiteX494" fmla="*/ 6954825 w 7525108"/>
              <a:gd name="connsiteY494" fmla="*/ 5866358 h 6858007"/>
              <a:gd name="connsiteX495" fmla="*/ 1214855 w 7525108"/>
              <a:gd name="connsiteY495" fmla="*/ 5829213 h 6858007"/>
              <a:gd name="connsiteX496" fmla="*/ 1221410 w 7525108"/>
              <a:gd name="connsiteY496" fmla="*/ 5829213 h 6858007"/>
              <a:gd name="connsiteX497" fmla="*/ 1225779 w 7525108"/>
              <a:gd name="connsiteY497" fmla="*/ 5829213 h 6858007"/>
              <a:gd name="connsiteX498" fmla="*/ 1230150 w 7525108"/>
              <a:gd name="connsiteY498" fmla="*/ 5833583 h 6858007"/>
              <a:gd name="connsiteX499" fmla="*/ 1232334 w 7525108"/>
              <a:gd name="connsiteY499" fmla="*/ 5840138 h 6858007"/>
              <a:gd name="connsiteX500" fmla="*/ 1230150 w 7525108"/>
              <a:gd name="connsiteY500" fmla="*/ 5844508 h 6858007"/>
              <a:gd name="connsiteX501" fmla="*/ 1225779 w 7525108"/>
              <a:gd name="connsiteY501" fmla="*/ 5848878 h 6858007"/>
              <a:gd name="connsiteX502" fmla="*/ 1221410 w 7525108"/>
              <a:gd name="connsiteY502" fmla="*/ 5851063 h 6858007"/>
              <a:gd name="connsiteX503" fmla="*/ 1214855 w 7525108"/>
              <a:gd name="connsiteY503" fmla="*/ 5848878 h 6858007"/>
              <a:gd name="connsiteX504" fmla="*/ 1212669 w 7525108"/>
              <a:gd name="connsiteY504" fmla="*/ 5844508 h 6858007"/>
              <a:gd name="connsiteX505" fmla="*/ 1210484 w 7525108"/>
              <a:gd name="connsiteY505" fmla="*/ 5840138 h 6858007"/>
              <a:gd name="connsiteX506" fmla="*/ 1212669 w 7525108"/>
              <a:gd name="connsiteY506" fmla="*/ 5833583 h 6858007"/>
              <a:gd name="connsiteX507" fmla="*/ 5687531 w 7525108"/>
              <a:gd name="connsiteY507" fmla="*/ 5824843 h 6858007"/>
              <a:gd name="connsiteX508" fmla="*/ 5720306 w 7525108"/>
              <a:gd name="connsiteY508" fmla="*/ 5833583 h 6858007"/>
              <a:gd name="connsiteX509" fmla="*/ 5746526 w 7525108"/>
              <a:gd name="connsiteY509" fmla="*/ 5851063 h 6858007"/>
              <a:gd name="connsiteX510" fmla="*/ 5768376 w 7525108"/>
              <a:gd name="connsiteY510" fmla="*/ 5879468 h 6858007"/>
              <a:gd name="connsiteX511" fmla="*/ 5774931 w 7525108"/>
              <a:gd name="connsiteY511" fmla="*/ 5912243 h 6858007"/>
              <a:gd name="connsiteX512" fmla="*/ 5768376 w 7525108"/>
              <a:gd name="connsiteY512" fmla="*/ 5947203 h 6858007"/>
              <a:gd name="connsiteX513" fmla="*/ 5746526 w 7525108"/>
              <a:gd name="connsiteY513" fmla="*/ 5973422 h 6858007"/>
              <a:gd name="connsiteX514" fmla="*/ 5720306 w 7525108"/>
              <a:gd name="connsiteY514" fmla="*/ 5993087 h 6858007"/>
              <a:gd name="connsiteX515" fmla="*/ 5687531 w 7525108"/>
              <a:gd name="connsiteY515" fmla="*/ 5999642 h 6858007"/>
              <a:gd name="connsiteX516" fmla="*/ 5654756 w 7525108"/>
              <a:gd name="connsiteY516" fmla="*/ 5993087 h 6858007"/>
              <a:gd name="connsiteX517" fmla="*/ 5626351 w 7525108"/>
              <a:gd name="connsiteY517" fmla="*/ 5973422 h 6858007"/>
              <a:gd name="connsiteX518" fmla="*/ 5606686 w 7525108"/>
              <a:gd name="connsiteY518" fmla="*/ 5947203 h 6858007"/>
              <a:gd name="connsiteX519" fmla="*/ 5597946 w 7525108"/>
              <a:gd name="connsiteY519" fmla="*/ 5912243 h 6858007"/>
              <a:gd name="connsiteX520" fmla="*/ 5606686 w 7525108"/>
              <a:gd name="connsiteY520" fmla="*/ 5879468 h 6858007"/>
              <a:gd name="connsiteX521" fmla="*/ 5626351 w 7525108"/>
              <a:gd name="connsiteY521" fmla="*/ 5851063 h 6858007"/>
              <a:gd name="connsiteX522" fmla="*/ 5654756 w 7525108"/>
              <a:gd name="connsiteY522" fmla="*/ 5833583 h 6858007"/>
              <a:gd name="connsiteX523" fmla="*/ 2189359 w 7525108"/>
              <a:gd name="connsiteY523" fmla="*/ 5796438 h 6858007"/>
              <a:gd name="connsiteX524" fmla="*/ 2198099 w 7525108"/>
              <a:gd name="connsiteY524" fmla="*/ 5798623 h 6858007"/>
              <a:gd name="connsiteX525" fmla="*/ 2204654 w 7525108"/>
              <a:gd name="connsiteY525" fmla="*/ 5802993 h 6858007"/>
              <a:gd name="connsiteX526" fmla="*/ 2211209 w 7525108"/>
              <a:gd name="connsiteY526" fmla="*/ 5809548 h 6858007"/>
              <a:gd name="connsiteX527" fmla="*/ 2213394 w 7525108"/>
              <a:gd name="connsiteY527" fmla="*/ 5818288 h 6858007"/>
              <a:gd name="connsiteX528" fmla="*/ 2211209 w 7525108"/>
              <a:gd name="connsiteY528" fmla="*/ 5824843 h 6858007"/>
              <a:gd name="connsiteX529" fmla="*/ 2204654 w 7525108"/>
              <a:gd name="connsiteY529" fmla="*/ 5833583 h 6858007"/>
              <a:gd name="connsiteX530" fmla="*/ 2198099 w 7525108"/>
              <a:gd name="connsiteY530" fmla="*/ 5837953 h 6858007"/>
              <a:gd name="connsiteX531" fmla="*/ 2189359 w 7525108"/>
              <a:gd name="connsiteY531" fmla="*/ 5840138 h 6858007"/>
              <a:gd name="connsiteX532" fmla="*/ 2182804 w 7525108"/>
              <a:gd name="connsiteY532" fmla="*/ 5837953 h 6858007"/>
              <a:gd name="connsiteX533" fmla="*/ 2176249 w 7525108"/>
              <a:gd name="connsiteY533" fmla="*/ 5833583 h 6858007"/>
              <a:gd name="connsiteX534" fmla="*/ 2169694 w 7525108"/>
              <a:gd name="connsiteY534" fmla="*/ 5824843 h 6858007"/>
              <a:gd name="connsiteX535" fmla="*/ 2169694 w 7525108"/>
              <a:gd name="connsiteY535" fmla="*/ 5818288 h 6858007"/>
              <a:gd name="connsiteX536" fmla="*/ 2169694 w 7525108"/>
              <a:gd name="connsiteY536" fmla="*/ 5809548 h 6858007"/>
              <a:gd name="connsiteX537" fmla="*/ 2176249 w 7525108"/>
              <a:gd name="connsiteY537" fmla="*/ 5802993 h 6858007"/>
              <a:gd name="connsiteX538" fmla="*/ 2182804 w 7525108"/>
              <a:gd name="connsiteY538" fmla="*/ 5798623 h 6858007"/>
              <a:gd name="connsiteX539" fmla="*/ 4918412 w 7525108"/>
              <a:gd name="connsiteY539" fmla="*/ 5787698 h 6858007"/>
              <a:gd name="connsiteX540" fmla="*/ 4944632 w 7525108"/>
              <a:gd name="connsiteY540" fmla="*/ 5792068 h 6858007"/>
              <a:gd name="connsiteX541" fmla="*/ 4968667 w 7525108"/>
              <a:gd name="connsiteY541" fmla="*/ 5807363 h 6858007"/>
              <a:gd name="connsiteX542" fmla="*/ 4983962 w 7525108"/>
              <a:gd name="connsiteY542" fmla="*/ 5829213 h 6858007"/>
              <a:gd name="connsiteX543" fmla="*/ 4988332 w 7525108"/>
              <a:gd name="connsiteY543" fmla="*/ 5855433 h 6858007"/>
              <a:gd name="connsiteX544" fmla="*/ 4983962 w 7525108"/>
              <a:gd name="connsiteY544" fmla="*/ 5883838 h 6858007"/>
              <a:gd name="connsiteX545" fmla="*/ 4968667 w 7525108"/>
              <a:gd name="connsiteY545" fmla="*/ 5905687 h 6858007"/>
              <a:gd name="connsiteX546" fmla="*/ 4944632 w 7525108"/>
              <a:gd name="connsiteY546" fmla="*/ 5918797 h 6858007"/>
              <a:gd name="connsiteX547" fmla="*/ 4918412 w 7525108"/>
              <a:gd name="connsiteY547" fmla="*/ 5927537 h 6858007"/>
              <a:gd name="connsiteX548" fmla="*/ 4892193 w 7525108"/>
              <a:gd name="connsiteY548" fmla="*/ 5918797 h 6858007"/>
              <a:gd name="connsiteX549" fmla="*/ 4870343 w 7525108"/>
              <a:gd name="connsiteY549" fmla="*/ 5905687 h 6858007"/>
              <a:gd name="connsiteX550" fmla="*/ 4855048 w 7525108"/>
              <a:gd name="connsiteY550" fmla="*/ 5883838 h 6858007"/>
              <a:gd name="connsiteX551" fmla="*/ 4848493 w 7525108"/>
              <a:gd name="connsiteY551" fmla="*/ 5855433 h 6858007"/>
              <a:gd name="connsiteX552" fmla="*/ 4855048 w 7525108"/>
              <a:gd name="connsiteY552" fmla="*/ 5829213 h 6858007"/>
              <a:gd name="connsiteX553" fmla="*/ 4870343 w 7525108"/>
              <a:gd name="connsiteY553" fmla="*/ 5807363 h 6858007"/>
              <a:gd name="connsiteX554" fmla="*/ 4892193 w 7525108"/>
              <a:gd name="connsiteY554" fmla="*/ 5792068 h 6858007"/>
              <a:gd name="connsiteX555" fmla="*/ 6535308 w 7525108"/>
              <a:gd name="connsiteY555" fmla="*/ 5746184 h 6858007"/>
              <a:gd name="connsiteX556" fmla="*/ 6568083 w 7525108"/>
              <a:gd name="connsiteY556" fmla="*/ 5750554 h 6858007"/>
              <a:gd name="connsiteX557" fmla="*/ 6594303 w 7525108"/>
              <a:gd name="connsiteY557" fmla="*/ 5763664 h 6858007"/>
              <a:gd name="connsiteX558" fmla="*/ 6616153 w 7525108"/>
              <a:gd name="connsiteY558" fmla="*/ 5787699 h 6858007"/>
              <a:gd name="connsiteX559" fmla="*/ 6631448 w 7525108"/>
              <a:gd name="connsiteY559" fmla="*/ 5813919 h 6858007"/>
              <a:gd name="connsiteX560" fmla="*/ 6635818 w 7525108"/>
              <a:gd name="connsiteY560" fmla="*/ 5846693 h 6858007"/>
              <a:gd name="connsiteX561" fmla="*/ 6631448 w 7525108"/>
              <a:gd name="connsiteY561" fmla="*/ 5879468 h 6858007"/>
              <a:gd name="connsiteX562" fmla="*/ 6616153 w 7525108"/>
              <a:gd name="connsiteY562" fmla="*/ 5907873 h 6858007"/>
              <a:gd name="connsiteX563" fmla="*/ 6594303 w 7525108"/>
              <a:gd name="connsiteY563" fmla="*/ 5929722 h 6858007"/>
              <a:gd name="connsiteX564" fmla="*/ 6568083 w 7525108"/>
              <a:gd name="connsiteY564" fmla="*/ 5945017 h 6858007"/>
              <a:gd name="connsiteX565" fmla="*/ 6535308 w 7525108"/>
              <a:gd name="connsiteY565" fmla="*/ 5949387 h 6858007"/>
              <a:gd name="connsiteX566" fmla="*/ 6502533 w 7525108"/>
              <a:gd name="connsiteY566" fmla="*/ 5945017 h 6858007"/>
              <a:gd name="connsiteX567" fmla="*/ 6474128 w 7525108"/>
              <a:gd name="connsiteY567" fmla="*/ 5929722 h 6858007"/>
              <a:gd name="connsiteX568" fmla="*/ 6454463 w 7525108"/>
              <a:gd name="connsiteY568" fmla="*/ 5907873 h 6858007"/>
              <a:gd name="connsiteX569" fmla="*/ 6436983 w 7525108"/>
              <a:gd name="connsiteY569" fmla="*/ 5879468 h 6858007"/>
              <a:gd name="connsiteX570" fmla="*/ 6432613 w 7525108"/>
              <a:gd name="connsiteY570" fmla="*/ 5846693 h 6858007"/>
              <a:gd name="connsiteX571" fmla="*/ 6436983 w 7525108"/>
              <a:gd name="connsiteY571" fmla="*/ 5813919 h 6858007"/>
              <a:gd name="connsiteX572" fmla="*/ 6454463 w 7525108"/>
              <a:gd name="connsiteY572" fmla="*/ 5787699 h 6858007"/>
              <a:gd name="connsiteX573" fmla="*/ 6474128 w 7525108"/>
              <a:gd name="connsiteY573" fmla="*/ 5763664 h 6858007"/>
              <a:gd name="connsiteX574" fmla="*/ 6502533 w 7525108"/>
              <a:gd name="connsiteY574" fmla="*/ 5750554 h 6858007"/>
              <a:gd name="connsiteX575" fmla="*/ 3183531 w 7525108"/>
              <a:gd name="connsiteY575" fmla="*/ 5737444 h 6858007"/>
              <a:gd name="connsiteX576" fmla="*/ 3209751 w 7525108"/>
              <a:gd name="connsiteY576" fmla="*/ 5743999 h 6858007"/>
              <a:gd name="connsiteX577" fmla="*/ 3227231 w 7525108"/>
              <a:gd name="connsiteY577" fmla="*/ 5761479 h 6858007"/>
              <a:gd name="connsiteX578" fmla="*/ 3231601 w 7525108"/>
              <a:gd name="connsiteY578" fmla="*/ 5785514 h 6858007"/>
              <a:gd name="connsiteX579" fmla="*/ 3227231 w 7525108"/>
              <a:gd name="connsiteY579" fmla="*/ 5809549 h 6858007"/>
              <a:gd name="connsiteX580" fmla="*/ 3209751 w 7525108"/>
              <a:gd name="connsiteY580" fmla="*/ 5824844 h 6858007"/>
              <a:gd name="connsiteX581" fmla="*/ 3183531 w 7525108"/>
              <a:gd name="connsiteY581" fmla="*/ 5833584 h 6858007"/>
              <a:gd name="connsiteX582" fmla="*/ 3161681 w 7525108"/>
              <a:gd name="connsiteY582" fmla="*/ 5824844 h 6858007"/>
              <a:gd name="connsiteX583" fmla="*/ 3142016 w 7525108"/>
              <a:gd name="connsiteY583" fmla="*/ 5809549 h 6858007"/>
              <a:gd name="connsiteX584" fmla="*/ 3137646 w 7525108"/>
              <a:gd name="connsiteY584" fmla="*/ 5785514 h 6858007"/>
              <a:gd name="connsiteX585" fmla="*/ 3142016 w 7525108"/>
              <a:gd name="connsiteY585" fmla="*/ 5761479 h 6858007"/>
              <a:gd name="connsiteX586" fmla="*/ 3161681 w 7525108"/>
              <a:gd name="connsiteY586" fmla="*/ 5743999 h 6858007"/>
              <a:gd name="connsiteX587" fmla="*/ 4219216 w 7525108"/>
              <a:gd name="connsiteY587" fmla="*/ 5660968 h 6858007"/>
              <a:gd name="connsiteX588" fmla="*/ 4245436 w 7525108"/>
              <a:gd name="connsiteY588" fmla="*/ 5665338 h 6858007"/>
              <a:gd name="connsiteX589" fmla="*/ 4267286 w 7525108"/>
              <a:gd name="connsiteY589" fmla="*/ 5682818 h 6858007"/>
              <a:gd name="connsiteX590" fmla="*/ 4280396 w 7525108"/>
              <a:gd name="connsiteY590" fmla="*/ 5702483 h 6858007"/>
              <a:gd name="connsiteX591" fmla="*/ 4286951 w 7525108"/>
              <a:gd name="connsiteY591" fmla="*/ 5730888 h 6858007"/>
              <a:gd name="connsiteX592" fmla="*/ 4280396 w 7525108"/>
              <a:gd name="connsiteY592" fmla="*/ 5754923 h 6858007"/>
              <a:gd name="connsiteX593" fmla="*/ 4267286 w 7525108"/>
              <a:gd name="connsiteY593" fmla="*/ 5778957 h 6858007"/>
              <a:gd name="connsiteX594" fmla="*/ 4245436 w 7525108"/>
              <a:gd name="connsiteY594" fmla="*/ 5792067 h 6858007"/>
              <a:gd name="connsiteX595" fmla="*/ 4219216 w 7525108"/>
              <a:gd name="connsiteY595" fmla="*/ 5796437 h 6858007"/>
              <a:gd name="connsiteX596" fmla="*/ 4190811 w 7525108"/>
              <a:gd name="connsiteY596" fmla="*/ 5792067 h 6858007"/>
              <a:gd name="connsiteX597" fmla="*/ 4171146 w 7525108"/>
              <a:gd name="connsiteY597" fmla="*/ 5778957 h 6858007"/>
              <a:gd name="connsiteX598" fmla="*/ 4158036 w 7525108"/>
              <a:gd name="connsiteY598" fmla="*/ 5754923 h 6858007"/>
              <a:gd name="connsiteX599" fmla="*/ 4149296 w 7525108"/>
              <a:gd name="connsiteY599" fmla="*/ 5730888 h 6858007"/>
              <a:gd name="connsiteX600" fmla="*/ 4158036 w 7525108"/>
              <a:gd name="connsiteY600" fmla="*/ 5702483 h 6858007"/>
              <a:gd name="connsiteX601" fmla="*/ 4171146 w 7525108"/>
              <a:gd name="connsiteY601" fmla="*/ 5682818 h 6858007"/>
              <a:gd name="connsiteX602" fmla="*/ 4190811 w 7525108"/>
              <a:gd name="connsiteY602" fmla="*/ 5665338 h 6858007"/>
              <a:gd name="connsiteX603" fmla="*/ 664237 w 7525108"/>
              <a:gd name="connsiteY603" fmla="*/ 5612899 h 6858007"/>
              <a:gd name="connsiteX604" fmla="*/ 670792 w 7525108"/>
              <a:gd name="connsiteY604" fmla="*/ 5615084 h 6858007"/>
              <a:gd name="connsiteX605" fmla="*/ 672978 w 7525108"/>
              <a:gd name="connsiteY605" fmla="*/ 5619454 h 6858007"/>
              <a:gd name="connsiteX606" fmla="*/ 675163 w 7525108"/>
              <a:gd name="connsiteY606" fmla="*/ 5623824 h 6858007"/>
              <a:gd name="connsiteX607" fmla="*/ 672978 w 7525108"/>
              <a:gd name="connsiteY607" fmla="*/ 5632563 h 6858007"/>
              <a:gd name="connsiteX608" fmla="*/ 670792 w 7525108"/>
              <a:gd name="connsiteY608" fmla="*/ 5636933 h 6858007"/>
              <a:gd name="connsiteX609" fmla="*/ 664237 w 7525108"/>
              <a:gd name="connsiteY609" fmla="*/ 5636933 h 6858007"/>
              <a:gd name="connsiteX610" fmla="*/ 657682 w 7525108"/>
              <a:gd name="connsiteY610" fmla="*/ 5636933 h 6858007"/>
              <a:gd name="connsiteX611" fmla="*/ 653312 w 7525108"/>
              <a:gd name="connsiteY611" fmla="*/ 5632563 h 6858007"/>
              <a:gd name="connsiteX612" fmla="*/ 651127 w 7525108"/>
              <a:gd name="connsiteY612" fmla="*/ 5623824 h 6858007"/>
              <a:gd name="connsiteX613" fmla="*/ 653312 w 7525108"/>
              <a:gd name="connsiteY613" fmla="*/ 5619454 h 6858007"/>
              <a:gd name="connsiteX614" fmla="*/ 657682 w 7525108"/>
              <a:gd name="connsiteY614" fmla="*/ 5615084 h 6858007"/>
              <a:gd name="connsiteX615" fmla="*/ 1614707 w 7525108"/>
              <a:gd name="connsiteY615" fmla="*/ 5597604 h 6858007"/>
              <a:gd name="connsiteX616" fmla="*/ 1619077 w 7525108"/>
              <a:gd name="connsiteY616" fmla="*/ 5599789 h 6858007"/>
              <a:gd name="connsiteX617" fmla="*/ 1623448 w 7525108"/>
              <a:gd name="connsiteY617" fmla="*/ 5601974 h 6858007"/>
              <a:gd name="connsiteX618" fmla="*/ 1627817 w 7525108"/>
              <a:gd name="connsiteY618" fmla="*/ 5606344 h 6858007"/>
              <a:gd name="connsiteX619" fmla="*/ 1627817 w 7525108"/>
              <a:gd name="connsiteY619" fmla="*/ 5612899 h 6858007"/>
              <a:gd name="connsiteX620" fmla="*/ 1627817 w 7525108"/>
              <a:gd name="connsiteY620" fmla="*/ 5617269 h 6858007"/>
              <a:gd name="connsiteX621" fmla="*/ 1623448 w 7525108"/>
              <a:gd name="connsiteY621" fmla="*/ 5621639 h 6858007"/>
              <a:gd name="connsiteX622" fmla="*/ 1619077 w 7525108"/>
              <a:gd name="connsiteY622" fmla="*/ 5628194 h 6858007"/>
              <a:gd name="connsiteX623" fmla="*/ 1614707 w 7525108"/>
              <a:gd name="connsiteY623" fmla="*/ 5628194 h 6858007"/>
              <a:gd name="connsiteX624" fmla="*/ 1605967 w 7525108"/>
              <a:gd name="connsiteY624" fmla="*/ 5628194 h 6858007"/>
              <a:gd name="connsiteX625" fmla="*/ 1601597 w 7525108"/>
              <a:gd name="connsiteY625" fmla="*/ 5621639 h 6858007"/>
              <a:gd name="connsiteX626" fmla="*/ 1599412 w 7525108"/>
              <a:gd name="connsiteY626" fmla="*/ 5617269 h 6858007"/>
              <a:gd name="connsiteX627" fmla="*/ 1597228 w 7525108"/>
              <a:gd name="connsiteY627" fmla="*/ 5612899 h 6858007"/>
              <a:gd name="connsiteX628" fmla="*/ 1599412 w 7525108"/>
              <a:gd name="connsiteY628" fmla="*/ 5606344 h 6858007"/>
              <a:gd name="connsiteX629" fmla="*/ 1601597 w 7525108"/>
              <a:gd name="connsiteY629" fmla="*/ 5601974 h 6858007"/>
              <a:gd name="connsiteX630" fmla="*/ 1605967 w 7525108"/>
              <a:gd name="connsiteY630" fmla="*/ 5599789 h 6858007"/>
              <a:gd name="connsiteX631" fmla="*/ 2580473 w 7525108"/>
              <a:gd name="connsiteY631" fmla="*/ 5562644 h 6858007"/>
              <a:gd name="connsiteX632" fmla="*/ 2589213 w 7525108"/>
              <a:gd name="connsiteY632" fmla="*/ 5564829 h 6858007"/>
              <a:gd name="connsiteX633" fmla="*/ 2595768 w 7525108"/>
              <a:gd name="connsiteY633" fmla="*/ 5569199 h 6858007"/>
              <a:gd name="connsiteX634" fmla="*/ 2602323 w 7525108"/>
              <a:gd name="connsiteY634" fmla="*/ 5577939 h 6858007"/>
              <a:gd name="connsiteX635" fmla="*/ 2608878 w 7525108"/>
              <a:gd name="connsiteY635" fmla="*/ 5584494 h 6858007"/>
              <a:gd name="connsiteX636" fmla="*/ 2611063 w 7525108"/>
              <a:gd name="connsiteY636" fmla="*/ 5593234 h 6858007"/>
              <a:gd name="connsiteX637" fmla="*/ 2608878 w 7525108"/>
              <a:gd name="connsiteY637" fmla="*/ 5601974 h 6858007"/>
              <a:gd name="connsiteX638" fmla="*/ 2602323 w 7525108"/>
              <a:gd name="connsiteY638" fmla="*/ 5610713 h 6858007"/>
              <a:gd name="connsiteX639" fmla="*/ 2595768 w 7525108"/>
              <a:gd name="connsiteY639" fmla="*/ 5617268 h 6858007"/>
              <a:gd name="connsiteX640" fmla="*/ 2589213 w 7525108"/>
              <a:gd name="connsiteY640" fmla="*/ 5621638 h 6858007"/>
              <a:gd name="connsiteX641" fmla="*/ 2580473 w 7525108"/>
              <a:gd name="connsiteY641" fmla="*/ 5621638 h 6858007"/>
              <a:gd name="connsiteX642" fmla="*/ 2571733 w 7525108"/>
              <a:gd name="connsiteY642" fmla="*/ 5621638 h 6858007"/>
              <a:gd name="connsiteX643" fmla="*/ 2562993 w 7525108"/>
              <a:gd name="connsiteY643" fmla="*/ 5617268 h 6858007"/>
              <a:gd name="connsiteX644" fmla="*/ 2554253 w 7525108"/>
              <a:gd name="connsiteY644" fmla="*/ 5610713 h 6858007"/>
              <a:gd name="connsiteX645" fmla="*/ 2549883 w 7525108"/>
              <a:gd name="connsiteY645" fmla="*/ 5601974 h 6858007"/>
              <a:gd name="connsiteX646" fmla="*/ 2549883 w 7525108"/>
              <a:gd name="connsiteY646" fmla="*/ 5593234 h 6858007"/>
              <a:gd name="connsiteX647" fmla="*/ 2549883 w 7525108"/>
              <a:gd name="connsiteY647" fmla="*/ 5584494 h 6858007"/>
              <a:gd name="connsiteX648" fmla="*/ 2554253 w 7525108"/>
              <a:gd name="connsiteY648" fmla="*/ 5577939 h 6858007"/>
              <a:gd name="connsiteX649" fmla="*/ 2562993 w 7525108"/>
              <a:gd name="connsiteY649" fmla="*/ 5569199 h 6858007"/>
              <a:gd name="connsiteX650" fmla="*/ 2571733 w 7525108"/>
              <a:gd name="connsiteY650" fmla="*/ 5564829 h 6858007"/>
              <a:gd name="connsiteX651" fmla="*/ 6111418 w 7525108"/>
              <a:gd name="connsiteY651" fmla="*/ 5542979 h 6858007"/>
              <a:gd name="connsiteX652" fmla="*/ 6142008 w 7525108"/>
              <a:gd name="connsiteY652" fmla="*/ 5547349 h 6858007"/>
              <a:gd name="connsiteX653" fmla="*/ 6172598 w 7525108"/>
              <a:gd name="connsiteY653" fmla="*/ 5562644 h 6858007"/>
              <a:gd name="connsiteX654" fmla="*/ 6196633 w 7525108"/>
              <a:gd name="connsiteY654" fmla="*/ 5586679 h 6858007"/>
              <a:gd name="connsiteX655" fmla="*/ 6211928 w 7525108"/>
              <a:gd name="connsiteY655" fmla="*/ 5615084 h 6858007"/>
              <a:gd name="connsiteX656" fmla="*/ 6218483 w 7525108"/>
              <a:gd name="connsiteY656" fmla="*/ 5650044 h 6858007"/>
              <a:gd name="connsiteX657" fmla="*/ 6211928 w 7525108"/>
              <a:gd name="connsiteY657" fmla="*/ 5685004 h 6858007"/>
              <a:gd name="connsiteX658" fmla="*/ 6196633 w 7525108"/>
              <a:gd name="connsiteY658" fmla="*/ 5713408 h 6858007"/>
              <a:gd name="connsiteX659" fmla="*/ 6172598 w 7525108"/>
              <a:gd name="connsiteY659" fmla="*/ 5737443 h 6858007"/>
              <a:gd name="connsiteX660" fmla="*/ 6142008 w 7525108"/>
              <a:gd name="connsiteY660" fmla="*/ 5752738 h 6858007"/>
              <a:gd name="connsiteX661" fmla="*/ 6111418 w 7525108"/>
              <a:gd name="connsiteY661" fmla="*/ 5757108 h 6858007"/>
              <a:gd name="connsiteX662" fmla="*/ 6076459 w 7525108"/>
              <a:gd name="connsiteY662" fmla="*/ 5752738 h 6858007"/>
              <a:gd name="connsiteX663" fmla="*/ 6045869 w 7525108"/>
              <a:gd name="connsiteY663" fmla="*/ 5737443 h 6858007"/>
              <a:gd name="connsiteX664" fmla="*/ 6021834 w 7525108"/>
              <a:gd name="connsiteY664" fmla="*/ 5713408 h 6858007"/>
              <a:gd name="connsiteX665" fmla="*/ 6008724 w 7525108"/>
              <a:gd name="connsiteY665" fmla="*/ 5685004 h 6858007"/>
              <a:gd name="connsiteX666" fmla="*/ 5999984 w 7525108"/>
              <a:gd name="connsiteY666" fmla="*/ 5650044 h 6858007"/>
              <a:gd name="connsiteX667" fmla="*/ 6008724 w 7525108"/>
              <a:gd name="connsiteY667" fmla="*/ 5615084 h 6858007"/>
              <a:gd name="connsiteX668" fmla="*/ 6021834 w 7525108"/>
              <a:gd name="connsiteY668" fmla="*/ 5586679 h 6858007"/>
              <a:gd name="connsiteX669" fmla="*/ 6045869 w 7525108"/>
              <a:gd name="connsiteY669" fmla="*/ 5562644 h 6858007"/>
              <a:gd name="connsiteX670" fmla="*/ 6076459 w 7525108"/>
              <a:gd name="connsiteY670" fmla="*/ 5547349 h 6858007"/>
              <a:gd name="connsiteX671" fmla="*/ 5320452 w 7525108"/>
              <a:gd name="connsiteY671" fmla="*/ 5532055 h 6858007"/>
              <a:gd name="connsiteX672" fmla="*/ 5346671 w 7525108"/>
              <a:gd name="connsiteY672" fmla="*/ 5536425 h 6858007"/>
              <a:gd name="connsiteX673" fmla="*/ 5372891 w 7525108"/>
              <a:gd name="connsiteY673" fmla="*/ 5549535 h 6858007"/>
              <a:gd name="connsiteX674" fmla="*/ 5390371 w 7525108"/>
              <a:gd name="connsiteY674" fmla="*/ 5567015 h 6858007"/>
              <a:gd name="connsiteX675" fmla="*/ 5405666 w 7525108"/>
              <a:gd name="connsiteY675" fmla="*/ 5593235 h 6858007"/>
              <a:gd name="connsiteX676" fmla="*/ 5410036 w 7525108"/>
              <a:gd name="connsiteY676" fmla="*/ 5619455 h 6858007"/>
              <a:gd name="connsiteX677" fmla="*/ 5405666 w 7525108"/>
              <a:gd name="connsiteY677" fmla="*/ 5647860 h 6858007"/>
              <a:gd name="connsiteX678" fmla="*/ 5390371 w 7525108"/>
              <a:gd name="connsiteY678" fmla="*/ 5671894 h 6858007"/>
              <a:gd name="connsiteX679" fmla="*/ 5372891 w 7525108"/>
              <a:gd name="connsiteY679" fmla="*/ 5691559 h 6858007"/>
              <a:gd name="connsiteX680" fmla="*/ 5346671 w 7525108"/>
              <a:gd name="connsiteY680" fmla="*/ 5704669 h 6858007"/>
              <a:gd name="connsiteX681" fmla="*/ 5320452 w 7525108"/>
              <a:gd name="connsiteY681" fmla="*/ 5709039 h 6858007"/>
              <a:gd name="connsiteX682" fmla="*/ 5292047 w 7525108"/>
              <a:gd name="connsiteY682" fmla="*/ 5704669 h 6858007"/>
              <a:gd name="connsiteX683" fmla="*/ 5268012 w 7525108"/>
              <a:gd name="connsiteY683" fmla="*/ 5691559 h 6858007"/>
              <a:gd name="connsiteX684" fmla="*/ 5248347 w 7525108"/>
              <a:gd name="connsiteY684" fmla="*/ 5671894 h 6858007"/>
              <a:gd name="connsiteX685" fmla="*/ 5235237 w 7525108"/>
              <a:gd name="connsiteY685" fmla="*/ 5647860 h 6858007"/>
              <a:gd name="connsiteX686" fmla="*/ 5230867 w 7525108"/>
              <a:gd name="connsiteY686" fmla="*/ 5619455 h 6858007"/>
              <a:gd name="connsiteX687" fmla="*/ 5235237 w 7525108"/>
              <a:gd name="connsiteY687" fmla="*/ 5593235 h 6858007"/>
              <a:gd name="connsiteX688" fmla="*/ 5248347 w 7525108"/>
              <a:gd name="connsiteY688" fmla="*/ 5567015 h 6858007"/>
              <a:gd name="connsiteX689" fmla="*/ 5268012 w 7525108"/>
              <a:gd name="connsiteY689" fmla="*/ 5549535 h 6858007"/>
              <a:gd name="connsiteX690" fmla="*/ 5292047 w 7525108"/>
              <a:gd name="connsiteY690" fmla="*/ 5536425 h 6858007"/>
              <a:gd name="connsiteX691" fmla="*/ 3572459 w 7525108"/>
              <a:gd name="connsiteY691" fmla="*/ 5512389 h 6858007"/>
              <a:gd name="connsiteX692" fmla="*/ 3596494 w 7525108"/>
              <a:gd name="connsiteY692" fmla="*/ 5518944 h 6858007"/>
              <a:gd name="connsiteX693" fmla="*/ 3613974 w 7525108"/>
              <a:gd name="connsiteY693" fmla="*/ 5538609 h 6858007"/>
              <a:gd name="connsiteX694" fmla="*/ 3620529 w 7525108"/>
              <a:gd name="connsiteY694" fmla="*/ 5560459 h 6858007"/>
              <a:gd name="connsiteX695" fmla="*/ 3613974 w 7525108"/>
              <a:gd name="connsiteY695" fmla="*/ 5586679 h 6858007"/>
              <a:gd name="connsiteX696" fmla="*/ 3596494 w 7525108"/>
              <a:gd name="connsiteY696" fmla="*/ 5601974 h 6858007"/>
              <a:gd name="connsiteX697" fmla="*/ 3572459 w 7525108"/>
              <a:gd name="connsiteY697" fmla="*/ 5608529 h 6858007"/>
              <a:gd name="connsiteX698" fmla="*/ 3548424 w 7525108"/>
              <a:gd name="connsiteY698" fmla="*/ 5601974 h 6858007"/>
              <a:gd name="connsiteX699" fmla="*/ 3530944 w 7525108"/>
              <a:gd name="connsiteY699" fmla="*/ 5586679 h 6858007"/>
              <a:gd name="connsiteX700" fmla="*/ 3524389 w 7525108"/>
              <a:gd name="connsiteY700" fmla="*/ 5560459 h 6858007"/>
              <a:gd name="connsiteX701" fmla="*/ 3530944 w 7525108"/>
              <a:gd name="connsiteY701" fmla="*/ 5538609 h 6858007"/>
              <a:gd name="connsiteX702" fmla="*/ 3548424 w 7525108"/>
              <a:gd name="connsiteY702" fmla="*/ 5518944 h 6858007"/>
              <a:gd name="connsiteX703" fmla="*/ 7455188 w 7525108"/>
              <a:gd name="connsiteY703" fmla="*/ 5438099 h 6858007"/>
              <a:gd name="connsiteX704" fmla="*/ 7492333 w 7525108"/>
              <a:gd name="connsiteY704" fmla="*/ 5444654 h 6858007"/>
              <a:gd name="connsiteX705" fmla="*/ 7525108 w 7525108"/>
              <a:gd name="connsiteY705" fmla="*/ 5459949 h 6858007"/>
              <a:gd name="connsiteX706" fmla="*/ 7525108 w 7525108"/>
              <a:gd name="connsiteY706" fmla="*/ 5660967 h 6858007"/>
              <a:gd name="connsiteX707" fmla="*/ 7492333 w 7525108"/>
              <a:gd name="connsiteY707" fmla="*/ 5680632 h 6858007"/>
              <a:gd name="connsiteX708" fmla="*/ 7455188 w 7525108"/>
              <a:gd name="connsiteY708" fmla="*/ 5685002 h 6858007"/>
              <a:gd name="connsiteX709" fmla="*/ 7415858 w 7525108"/>
              <a:gd name="connsiteY709" fmla="*/ 5680632 h 6858007"/>
              <a:gd name="connsiteX710" fmla="*/ 7380898 w 7525108"/>
              <a:gd name="connsiteY710" fmla="*/ 5660967 h 6858007"/>
              <a:gd name="connsiteX711" fmla="*/ 7354678 w 7525108"/>
              <a:gd name="connsiteY711" fmla="*/ 5634748 h 6858007"/>
              <a:gd name="connsiteX712" fmla="*/ 7337198 w 7525108"/>
              <a:gd name="connsiteY712" fmla="*/ 5599788 h 6858007"/>
              <a:gd name="connsiteX713" fmla="*/ 7330643 w 7525108"/>
              <a:gd name="connsiteY713" fmla="*/ 5560458 h 6858007"/>
              <a:gd name="connsiteX714" fmla="*/ 7337198 w 7525108"/>
              <a:gd name="connsiteY714" fmla="*/ 5521129 h 6858007"/>
              <a:gd name="connsiteX715" fmla="*/ 7354678 w 7525108"/>
              <a:gd name="connsiteY715" fmla="*/ 5488354 h 6858007"/>
              <a:gd name="connsiteX716" fmla="*/ 7380898 w 7525108"/>
              <a:gd name="connsiteY716" fmla="*/ 5462134 h 6858007"/>
              <a:gd name="connsiteX717" fmla="*/ 7415858 w 7525108"/>
              <a:gd name="connsiteY717" fmla="*/ 5444654 h 6858007"/>
              <a:gd name="connsiteX718" fmla="*/ 4610330 w 7525108"/>
              <a:gd name="connsiteY718" fmla="*/ 5422805 h 6858007"/>
              <a:gd name="connsiteX719" fmla="*/ 4638735 w 7525108"/>
              <a:gd name="connsiteY719" fmla="*/ 5431545 h 6858007"/>
              <a:gd name="connsiteX720" fmla="*/ 4664955 w 7525108"/>
              <a:gd name="connsiteY720" fmla="*/ 5449025 h 6858007"/>
              <a:gd name="connsiteX721" fmla="*/ 4682435 w 7525108"/>
              <a:gd name="connsiteY721" fmla="*/ 5470875 h 6858007"/>
              <a:gd name="connsiteX722" fmla="*/ 4686805 w 7525108"/>
              <a:gd name="connsiteY722" fmla="*/ 5503650 h 6858007"/>
              <a:gd name="connsiteX723" fmla="*/ 4682435 w 7525108"/>
              <a:gd name="connsiteY723" fmla="*/ 5534240 h 6858007"/>
              <a:gd name="connsiteX724" fmla="*/ 4664955 w 7525108"/>
              <a:gd name="connsiteY724" fmla="*/ 5558274 h 6858007"/>
              <a:gd name="connsiteX725" fmla="*/ 4638735 w 7525108"/>
              <a:gd name="connsiteY725" fmla="*/ 5573569 h 6858007"/>
              <a:gd name="connsiteX726" fmla="*/ 4610330 w 7525108"/>
              <a:gd name="connsiteY726" fmla="*/ 5582309 h 6858007"/>
              <a:gd name="connsiteX727" fmla="*/ 4579740 w 7525108"/>
              <a:gd name="connsiteY727" fmla="*/ 5573569 h 6858007"/>
              <a:gd name="connsiteX728" fmla="*/ 4555705 w 7525108"/>
              <a:gd name="connsiteY728" fmla="*/ 5558274 h 6858007"/>
              <a:gd name="connsiteX729" fmla="*/ 4538225 w 7525108"/>
              <a:gd name="connsiteY729" fmla="*/ 5534240 h 6858007"/>
              <a:gd name="connsiteX730" fmla="*/ 4531670 w 7525108"/>
              <a:gd name="connsiteY730" fmla="*/ 5503650 h 6858007"/>
              <a:gd name="connsiteX731" fmla="*/ 4538225 w 7525108"/>
              <a:gd name="connsiteY731" fmla="*/ 5470875 h 6858007"/>
              <a:gd name="connsiteX732" fmla="*/ 4555705 w 7525108"/>
              <a:gd name="connsiteY732" fmla="*/ 5449025 h 6858007"/>
              <a:gd name="connsiteX733" fmla="*/ 4579740 w 7525108"/>
              <a:gd name="connsiteY733" fmla="*/ 5431545 h 6858007"/>
              <a:gd name="connsiteX734" fmla="*/ 126728 w 7525108"/>
              <a:gd name="connsiteY734" fmla="*/ 5394399 h 6858007"/>
              <a:gd name="connsiteX735" fmla="*/ 131099 w 7525108"/>
              <a:gd name="connsiteY735" fmla="*/ 5396584 h 6858007"/>
              <a:gd name="connsiteX736" fmla="*/ 135468 w 7525108"/>
              <a:gd name="connsiteY736" fmla="*/ 5400954 h 6858007"/>
              <a:gd name="connsiteX737" fmla="*/ 137654 w 7525108"/>
              <a:gd name="connsiteY737" fmla="*/ 5405324 h 6858007"/>
              <a:gd name="connsiteX738" fmla="*/ 135468 w 7525108"/>
              <a:gd name="connsiteY738" fmla="*/ 5411879 h 6858007"/>
              <a:gd name="connsiteX739" fmla="*/ 131099 w 7525108"/>
              <a:gd name="connsiteY739" fmla="*/ 5414064 h 6858007"/>
              <a:gd name="connsiteX740" fmla="*/ 126728 w 7525108"/>
              <a:gd name="connsiteY740" fmla="*/ 5416249 h 6858007"/>
              <a:gd name="connsiteX741" fmla="*/ 120173 w 7525108"/>
              <a:gd name="connsiteY741" fmla="*/ 5414064 h 6858007"/>
              <a:gd name="connsiteX742" fmla="*/ 115804 w 7525108"/>
              <a:gd name="connsiteY742" fmla="*/ 5411879 h 6858007"/>
              <a:gd name="connsiteX743" fmla="*/ 115804 w 7525108"/>
              <a:gd name="connsiteY743" fmla="*/ 5405324 h 6858007"/>
              <a:gd name="connsiteX744" fmla="*/ 115804 w 7525108"/>
              <a:gd name="connsiteY744" fmla="*/ 5400954 h 6858007"/>
              <a:gd name="connsiteX745" fmla="*/ 120173 w 7525108"/>
              <a:gd name="connsiteY745" fmla="*/ 5396584 h 6858007"/>
              <a:gd name="connsiteX746" fmla="*/ 6987600 w 7525108"/>
              <a:gd name="connsiteY746" fmla="*/ 5392215 h 6858007"/>
              <a:gd name="connsiteX747" fmla="*/ 7026930 w 7525108"/>
              <a:gd name="connsiteY747" fmla="*/ 5398770 h 6858007"/>
              <a:gd name="connsiteX748" fmla="*/ 7059705 w 7525108"/>
              <a:gd name="connsiteY748" fmla="*/ 5414065 h 6858007"/>
              <a:gd name="connsiteX749" fmla="*/ 7085925 w 7525108"/>
              <a:gd name="connsiteY749" fmla="*/ 5442470 h 6858007"/>
              <a:gd name="connsiteX750" fmla="*/ 7103405 w 7525108"/>
              <a:gd name="connsiteY750" fmla="*/ 5473060 h 6858007"/>
              <a:gd name="connsiteX751" fmla="*/ 7109960 w 7525108"/>
              <a:gd name="connsiteY751" fmla="*/ 5512389 h 6858007"/>
              <a:gd name="connsiteX752" fmla="*/ 7103405 w 7525108"/>
              <a:gd name="connsiteY752" fmla="*/ 5551719 h 6858007"/>
              <a:gd name="connsiteX753" fmla="*/ 7085925 w 7525108"/>
              <a:gd name="connsiteY753" fmla="*/ 5584494 h 6858007"/>
              <a:gd name="connsiteX754" fmla="*/ 7059705 w 7525108"/>
              <a:gd name="connsiteY754" fmla="*/ 5610713 h 6858007"/>
              <a:gd name="connsiteX755" fmla="*/ 7026930 w 7525108"/>
              <a:gd name="connsiteY755" fmla="*/ 5628193 h 6858007"/>
              <a:gd name="connsiteX756" fmla="*/ 6987600 w 7525108"/>
              <a:gd name="connsiteY756" fmla="*/ 5634748 h 6858007"/>
              <a:gd name="connsiteX757" fmla="*/ 6948270 w 7525108"/>
              <a:gd name="connsiteY757" fmla="*/ 5628193 h 6858007"/>
              <a:gd name="connsiteX758" fmla="*/ 6917680 w 7525108"/>
              <a:gd name="connsiteY758" fmla="*/ 5610713 h 6858007"/>
              <a:gd name="connsiteX759" fmla="*/ 6889275 w 7525108"/>
              <a:gd name="connsiteY759" fmla="*/ 5584494 h 6858007"/>
              <a:gd name="connsiteX760" fmla="*/ 6873980 w 7525108"/>
              <a:gd name="connsiteY760" fmla="*/ 5551719 h 6858007"/>
              <a:gd name="connsiteX761" fmla="*/ 6867425 w 7525108"/>
              <a:gd name="connsiteY761" fmla="*/ 5512389 h 6858007"/>
              <a:gd name="connsiteX762" fmla="*/ 6873980 w 7525108"/>
              <a:gd name="connsiteY762" fmla="*/ 5473060 h 6858007"/>
              <a:gd name="connsiteX763" fmla="*/ 6889275 w 7525108"/>
              <a:gd name="connsiteY763" fmla="*/ 5442470 h 6858007"/>
              <a:gd name="connsiteX764" fmla="*/ 6917680 w 7525108"/>
              <a:gd name="connsiteY764" fmla="*/ 5414065 h 6858007"/>
              <a:gd name="connsiteX765" fmla="*/ 6948270 w 7525108"/>
              <a:gd name="connsiteY765" fmla="*/ 5398770 h 6858007"/>
              <a:gd name="connsiteX766" fmla="*/ 1053165 w 7525108"/>
              <a:gd name="connsiteY766" fmla="*/ 5387845 h 6858007"/>
              <a:gd name="connsiteX767" fmla="*/ 1061906 w 7525108"/>
              <a:gd name="connsiteY767" fmla="*/ 5387845 h 6858007"/>
              <a:gd name="connsiteX768" fmla="*/ 1066276 w 7525108"/>
              <a:gd name="connsiteY768" fmla="*/ 5387845 h 6858007"/>
              <a:gd name="connsiteX769" fmla="*/ 1070647 w 7525108"/>
              <a:gd name="connsiteY769" fmla="*/ 5392215 h 6858007"/>
              <a:gd name="connsiteX770" fmla="*/ 1072831 w 7525108"/>
              <a:gd name="connsiteY770" fmla="*/ 5398770 h 6858007"/>
              <a:gd name="connsiteX771" fmla="*/ 1070647 w 7525108"/>
              <a:gd name="connsiteY771" fmla="*/ 5403140 h 6858007"/>
              <a:gd name="connsiteX772" fmla="*/ 1066276 w 7525108"/>
              <a:gd name="connsiteY772" fmla="*/ 5407510 h 6858007"/>
              <a:gd name="connsiteX773" fmla="*/ 1061906 w 7525108"/>
              <a:gd name="connsiteY773" fmla="*/ 5409695 h 6858007"/>
              <a:gd name="connsiteX774" fmla="*/ 1053165 w 7525108"/>
              <a:gd name="connsiteY774" fmla="*/ 5407510 h 6858007"/>
              <a:gd name="connsiteX775" fmla="*/ 1048796 w 7525108"/>
              <a:gd name="connsiteY775" fmla="*/ 5403140 h 6858007"/>
              <a:gd name="connsiteX776" fmla="*/ 1048796 w 7525108"/>
              <a:gd name="connsiteY776" fmla="*/ 5398770 h 6858007"/>
              <a:gd name="connsiteX777" fmla="*/ 1048796 w 7525108"/>
              <a:gd name="connsiteY777" fmla="*/ 5392215 h 6858007"/>
              <a:gd name="connsiteX778" fmla="*/ 1997080 w 7525108"/>
              <a:gd name="connsiteY778" fmla="*/ 5361625 h 6858007"/>
              <a:gd name="connsiteX779" fmla="*/ 2005820 w 7525108"/>
              <a:gd name="connsiteY779" fmla="*/ 5361625 h 6858007"/>
              <a:gd name="connsiteX780" fmla="*/ 2014560 w 7525108"/>
              <a:gd name="connsiteY780" fmla="*/ 5361625 h 6858007"/>
              <a:gd name="connsiteX781" fmla="*/ 2021115 w 7525108"/>
              <a:gd name="connsiteY781" fmla="*/ 5365995 h 6858007"/>
              <a:gd name="connsiteX782" fmla="*/ 2027670 w 7525108"/>
              <a:gd name="connsiteY782" fmla="*/ 5370365 h 6858007"/>
              <a:gd name="connsiteX783" fmla="*/ 2029855 w 7525108"/>
              <a:gd name="connsiteY783" fmla="*/ 5379105 h 6858007"/>
              <a:gd name="connsiteX784" fmla="*/ 2032040 w 7525108"/>
              <a:gd name="connsiteY784" fmla="*/ 5387845 h 6858007"/>
              <a:gd name="connsiteX785" fmla="*/ 2029855 w 7525108"/>
              <a:gd name="connsiteY785" fmla="*/ 5394400 h 6858007"/>
              <a:gd name="connsiteX786" fmla="*/ 2027670 w 7525108"/>
              <a:gd name="connsiteY786" fmla="*/ 5400954 h 6858007"/>
              <a:gd name="connsiteX787" fmla="*/ 2021115 w 7525108"/>
              <a:gd name="connsiteY787" fmla="*/ 5407509 h 6858007"/>
              <a:gd name="connsiteX788" fmla="*/ 2014560 w 7525108"/>
              <a:gd name="connsiteY788" fmla="*/ 5409694 h 6858007"/>
              <a:gd name="connsiteX789" fmla="*/ 2005820 w 7525108"/>
              <a:gd name="connsiteY789" fmla="*/ 5411879 h 6858007"/>
              <a:gd name="connsiteX790" fmla="*/ 1997080 w 7525108"/>
              <a:gd name="connsiteY790" fmla="*/ 5409694 h 6858007"/>
              <a:gd name="connsiteX791" fmla="*/ 1990525 w 7525108"/>
              <a:gd name="connsiteY791" fmla="*/ 5407509 h 6858007"/>
              <a:gd name="connsiteX792" fmla="*/ 1986155 w 7525108"/>
              <a:gd name="connsiteY792" fmla="*/ 5400954 h 6858007"/>
              <a:gd name="connsiteX793" fmla="*/ 1981785 w 7525108"/>
              <a:gd name="connsiteY793" fmla="*/ 5394400 h 6858007"/>
              <a:gd name="connsiteX794" fmla="*/ 1981785 w 7525108"/>
              <a:gd name="connsiteY794" fmla="*/ 5387845 h 6858007"/>
              <a:gd name="connsiteX795" fmla="*/ 1981785 w 7525108"/>
              <a:gd name="connsiteY795" fmla="*/ 5379105 h 6858007"/>
              <a:gd name="connsiteX796" fmla="*/ 1986155 w 7525108"/>
              <a:gd name="connsiteY796" fmla="*/ 5370365 h 6858007"/>
              <a:gd name="connsiteX797" fmla="*/ 1990525 w 7525108"/>
              <a:gd name="connsiteY797" fmla="*/ 5365995 h 6858007"/>
              <a:gd name="connsiteX798" fmla="*/ 2969402 w 7525108"/>
              <a:gd name="connsiteY798" fmla="*/ 5324480 h 6858007"/>
              <a:gd name="connsiteX799" fmla="*/ 2991252 w 7525108"/>
              <a:gd name="connsiteY799" fmla="*/ 5333220 h 6858007"/>
              <a:gd name="connsiteX800" fmla="*/ 3004362 w 7525108"/>
              <a:gd name="connsiteY800" fmla="*/ 5346330 h 6858007"/>
              <a:gd name="connsiteX801" fmla="*/ 3013102 w 7525108"/>
              <a:gd name="connsiteY801" fmla="*/ 5368180 h 6858007"/>
              <a:gd name="connsiteX802" fmla="*/ 3004362 w 7525108"/>
              <a:gd name="connsiteY802" fmla="*/ 5390029 h 6858007"/>
              <a:gd name="connsiteX803" fmla="*/ 2991252 w 7525108"/>
              <a:gd name="connsiteY803" fmla="*/ 5405324 h 6858007"/>
              <a:gd name="connsiteX804" fmla="*/ 2969402 w 7525108"/>
              <a:gd name="connsiteY804" fmla="*/ 5409694 h 6858007"/>
              <a:gd name="connsiteX805" fmla="*/ 2947552 w 7525108"/>
              <a:gd name="connsiteY805" fmla="*/ 5405324 h 6858007"/>
              <a:gd name="connsiteX806" fmla="*/ 2932257 w 7525108"/>
              <a:gd name="connsiteY806" fmla="*/ 5390029 h 6858007"/>
              <a:gd name="connsiteX807" fmla="*/ 2927887 w 7525108"/>
              <a:gd name="connsiteY807" fmla="*/ 5368180 h 6858007"/>
              <a:gd name="connsiteX808" fmla="*/ 2932257 w 7525108"/>
              <a:gd name="connsiteY808" fmla="*/ 5346330 h 6858007"/>
              <a:gd name="connsiteX809" fmla="*/ 2947552 w 7525108"/>
              <a:gd name="connsiteY809" fmla="*/ 5333220 h 6858007"/>
              <a:gd name="connsiteX810" fmla="*/ 3961387 w 7525108"/>
              <a:gd name="connsiteY810" fmla="*/ 5272040 h 6858007"/>
              <a:gd name="connsiteX811" fmla="*/ 3985422 w 7525108"/>
              <a:gd name="connsiteY811" fmla="*/ 5278595 h 6858007"/>
              <a:gd name="connsiteX812" fmla="*/ 4007272 w 7525108"/>
              <a:gd name="connsiteY812" fmla="*/ 5291705 h 6858007"/>
              <a:gd name="connsiteX813" fmla="*/ 4020382 w 7525108"/>
              <a:gd name="connsiteY813" fmla="*/ 5311370 h 6858007"/>
              <a:gd name="connsiteX814" fmla="*/ 4024752 w 7525108"/>
              <a:gd name="connsiteY814" fmla="*/ 5337590 h 6858007"/>
              <a:gd name="connsiteX815" fmla="*/ 4020382 w 7525108"/>
              <a:gd name="connsiteY815" fmla="*/ 5361625 h 6858007"/>
              <a:gd name="connsiteX816" fmla="*/ 4007272 w 7525108"/>
              <a:gd name="connsiteY816" fmla="*/ 5383474 h 6858007"/>
              <a:gd name="connsiteX817" fmla="*/ 3985422 w 7525108"/>
              <a:gd name="connsiteY817" fmla="*/ 5396584 h 6858007"/>
              <a:gd name="connsiteX818" fmla="*/ 3961387 w 7525108"/>
              <a:gd name="connsiteY818" fmla="*/ 5400954 h 6858007"/>
              <a:gd name="connsiteX819" fmla="*/ 3935167 w 7525108"/>
              <a:gd name="connsiteY819" fmla="*/ 5396584 h 6858007"/>
              <a:gd name="connsiteX820" fmla="*/ 3915502 w 7525108"/>
              <a:gd name="connsiteY820" fmla="*/ 5383474 h 6858007"/>
              <a:gd name="connsiteX821" fmla="*/ 3900207 w 7525108"/>
              <a:gd name="connsiteY821" fmla="*/ 5361625 h 6858007"/>
              <a:gd name="connsiteX822" fmla="*/ 3895837 w 7525108"/>
              <a:gd name="connsiteY822" fmla="*/ 5337590 h 6858007"/>
              <a:gd name="connsiteX823" fmla="*/ 3900207 w 7525108"/>
              <a:gd name="connsiteY823" fmla="*/ 5311370 h 6858007"/>
              <a:gd name="connsiteX824" fmla="*/ 3915502 w 7525108"/>
              <a:gd name="connsiteY824" fmla="*/ 5291705 h 6858007"/>
              <a:gd name="connsiteX825" fmla="*/ 3935167 w 7525108"/>
              <a:gd name="connsiteY825" fmla="*/ 5278595 h 6858007"/>
              <a:gd name="connsiteX826" fmla="*/ 5726860 w 7525108"/>
              <a:gd name="connsiteY826" fmla="*/ 5269856 h 6858007"/>
              <a:gd name="connsiteX827" fmla="*/ 5761819 w 7525108"/>
              <a:gd name="connsiteY827" fmla="*/ 5278596 h 6858007"/>
              <a:gd name="connsiteX828" fmla="*/ 5790224 w 7525108"/>
              <a:gd name="connsiteY828" fmla="*/ 5291706 h 6858007"/>
              <a:gd name="connsiteX829" fmla="*/ 5814259 w 7525108"/>
              <a:gd name="connsiteY829" fmla="*/ 5315741 h 6858007"/>
              <a:gd name="connsiteX830" fmla="*/ 5829554 w 7525108"/>
              <a:gd name="connsiteY830" fmla="*/ 5346331 h 6858007"/>
              <a:gd name="connsiteX831" fmla="*/ 5836109 w 7525108"/>
              <a:gd name="connsiteY831" fmla="*/ 5381290 h 6858007"/>
              <a:gd name="connsiteX832" fmla="*/ 5829554 w 7525108"/>
              <a:gd name="connsiteY832" fmla="*/ 5414065 h 6858007"/>
              <a:gd name="connsiteX833" fmla="*/ 5814259 w 7525108"/>
              <a:gd name="connsiteY833" fmla="*/ 5444655 h 6858007"/>
              <a:gd name="connsiteX834" fmla="*/ 5790224 w 7525108"/>
              <a:gd name="connsiteY834" fmla="*/ 5468689 h 6858007"/>
              <a:gd name="connsiteX835" fmla="*/ 5761819 w 7525108"/>
              <a:gd name="connsiteY835" fmla="*/ 5486169 h 6858007"/>
              <a:gd name="connsiteX836" fmla="*/ 5726860 w 7525108"/>
              <a:gd name="connsiteY836" fmla="*/ 5490539 h 6858007"/>
              <a:gd name="connsiteX837" fmla="*/ 5689715 w 7525108"/>
              <a:gd name="connsiteY837" fmla="*/ 5486169 h 6858007"/>
              <a:gd name="connsiteX838" fmla="*/ 5661310 w 7525108"/>
              <a:gd name="connsiteY838" fmla="*/ 5468689 h 6858007"/>
              <a:gd name="connsiteX839" fmla="*/ 5637275 w 7525108"/>
              <a:gd name="connsiteY839" fmla="*/ 5444655 h 6858007"/>
              <a:gd name="connsiteX840" fmla="*/ 5621980 w 7525108"/>
              <a:gd name="connsiteY840" fmla="*/ 5414065 h 6858007"/>
              <a:gd name="connsiteX841" fmla="*/ 5617610 w 7525108"/>
              <a:gd name="connsiteY841" fmla="*/ 5381290 h 6858007"/>
              <a:gd name="connsiteX842" fmla="*/ 5621980 w 7525108"/>
              <a:gd name="connsiteY842" fmla="*/ 5346331 h 6858007"/>
              <a:gd name="connsiteX843" fmla="*/ 5637275 w 7525108"/>
              <a:gd name="connsiteY843" fmla="*/ 5315741 h 6858007"/>
              <a:gd name="connsiteX844" fmla="*/ 5661310 w 7525108"/>
              <a:gd name="connsiteY844" fmla="*/ 5291706 h 6858007"/>
              <a:gd name="connsiteX845" fmla="*/ 5689715 w 7525108"/>
              <a:gd name="connsiteY845" fmla="*/ 5278596 h 6858007"/>
              <a:gd name="connsiteX846" fmla="*/ 6541863 w 7525108"/>
              <a:gd name="connsiteY846" fmla="*/ 5239266 h 6858007"/>
              <a:gd name="connsiteX847" fmla="*/ 6583378 w 7525108"/>
              <a:gd name="connsiteY847" fmla="*/ 5245821 h 6858007"/>
              <a:gd name="connsiteX848" fmla="*/ 6618338 w 7525108"/>
              <a:gd name="connsiteY848" fmla="*/ 5263301 h 6858007"/>
              <a:gd name="connsiteX849" fmla="*/ 6646743 w 7525108"/>
              <a:gd name="connsiteY849" fmla="*/ 5291706 h 6858007"/>
              <a:gd name="connsiteX850" fmla="*/ 6666408 w 7525108"/>
              <a:gd name="connsiteY850" fmla="*/ 5328851 h 6858007"/>
              <a:gd name="connsiteX851" fmla="*/ 6670778 w 7525108"/>
              <a:gd name="connsiteY851" fmla="*/ 5365996 h 6858007"/>
              <a:gd name="connsiteX852" fmla="*/ 6666408 w 7525108"/>
              <a:gd name="connsiteY852" fmla="*/ 5407511 h 6858007"/>
              <a:gd name="connsiteX853" fmla="*/ 6646743 w 7525108"/>
              <a:gd name="connsiteY853" fmla="*/ 5444655 h 6858007"/>
              <a:gd name="connsiteX854" fmla="*/ 6618338 w 7525108"/>
              <a:gd name="connsiteY854" fmla="*/ 5470875 h 6858007"/>
              <a:gd name="connsiteX855" fmla="*/ 6583378 w 7525108"/>
              <a:gd name="connsiteY855" fmla="*/ 5490540 h 6858007"/>
              <a:gd name="connsiteX856" fmla="*/ 6541863 w 7525108"/>
              <a:gd name="connsiteY856" fmla="*/ 5497095 h 6858007"/>
              <a:gd name="connsiteX857" fmla="*/ 6502533 w 7525108"/>
              <a:gd name="connsiteY857" fmla="*/ 5490540 h 6858007"/>
              <a:gd name="connsiteX858" fmla="*/ 6467573 w 7525108"/>
              <a:gd name="connsiteY858" fmla="*/ 5470875 h 6858007"/>
              <a:gd name="connsiteX859" fmla="*/ 6439168 w 7525108"/>
              <a:gd name="connsiteY859" fmla="*/ 5444655 h 6858007"/>
              <a:gd name="connsiteX860" fmla="*/ 6421688 w 7525108"/>
              <a:gd name="connsiteY860" fmla="*/ 5407511 h 6858007"/>
              <a:gd name="connsiteX861" fmla="*/ 6415133 w 7525108"/>
              <a:gd name="connsiteY861" fmla="*/ 5365996 h 6858007"/>
              <a:gd name="connsiteX862" fmla="*/ 6421688 w 7525108"/>
              <a:gd name="connsiteY862" fmla="*/ 5328851 h 6858007"/>
              <a:gd name="connsiteX863" fmla="*/ 6439168 w 7525108"/>
              <a:gd name="connsiteY863" fmla="*/ 5291706 h 6858007"/>
              <a:gd name="connsiteX864" fmla="*/ 6467573 w 7525108"/>
              <a:gd name="connsiteY864" fmla="*/ 5263301 h 6858007"/>
              <a:gd name="connsiteX865" fmla="*/ 6502533 w 7525108"/>
              <a:gd name="connsiteY865" fmla="*/ 5245821 h 6858007"/>
              <a:gd name="connsiteX866" fmla="*/ 5001443 w 7525108"/>
              <a:gd name="connsiteY866" fmla="*/ 5180270 h 6858007"/>
              <a:gd name="connsiteX867" fmla="*/ 5032033 w 7525108"/>
              <a:gd name="connsiteY867" fmla="*/ 5184640 h 6858007"/>
              <a:gd name="connsiteX868" fmla="*/ 5060438 w 7525108"/>
              <a:gd name="connsiteY868" fmla="*/ 5197750 h 6858007"/>
              <a:gd name="connsiteX869" fmla="*/ 5080103 w 7525108"/>
              <a:gd name="connsiteY869" fmla="*/ 5217415 h 6858007"/>
              <a:gd name="connsiteX870" fmla="*/ 5093213 w 7525108"/>
              <a:gd name="connsiteY870" fmla="*/ 5245820 h 6858007"/>
              <a:gd name="connsiteX871" fmla="*/ 5099768 w 7525108"/>
              <a:gd name="connsiteY871" fmla="*/ 5278595 h 6858007"/>
              <a:gd name="connsiteX872" fmla="*/ 5093213 w 7525108"/>
              <a:gd name="connsiteY872" fmla="*/ 5307000 h 6858007"/>
              <a:gd name="connsiteX873" fmla="*/ 5080103 w 7525108"/>
              <a:gd name="connsiteY873" fmla="*/ 5335404 h 6858007"/>
              <a:gd name="connsiteX874" fmla="*/ 5060438 w 7525108"/>
              <a:gd name="connsiteY874" fmla="*/ 5355069 h 6858007"/>
              <a:gd name="connsiteX875" fmla="*/ 5032033 w 7525108"/>
              <a:gd name="connsiteY875" fmla="*/ 5368179 h 6858007"/>
              <a:gd name="connsiteX876" fmla="*/ 5001443 w 7525108"/>
              <a:gd name="connsiteY876" fmla="*/ 5374734 h 6858007"/>
              <a:gd name="connsiteX877" fmla="*/ 4970853 w 7525108"/>
              <a:gd name="connsiteY877" fmla="*/ 5368179 h 6858007"/>
              <a:gd name="connsiteX878" fmla="*/ 4942448 w 7525108"/>
              <a:gd name="connsiteY878" fmla="*/ 5355069 h 6858007"/>
              <a:gd name="connsiteX879" fmla="*/ 4922783 w 7525108"/>
              <a:gd name="connsiteY879" fmla="*/ 5335404 h 6858007"/>
              <a:gd name="connsiteX880" fmla="*/ 4909673 w 7525108"/>
              <a:gd name="connsiteY880" fmla="*/ 5307000 h 6858007"/>
              <a:gd name="connsiteX881" fmla="*/ 4905303 w 7525108"/>
              <a:gd name="connsiteY881" fmla="*/ 5278595 h 6858007"/>
              <a:gd name="connsiteX882" fmla="*/ 4909673 w 7525108"/>
              <a:gd name="connsiteY882" fmla="*/ 5245820 h 6858007"/>
              <a:gd name="connsiteX883" fmla="*/ 4922783 w 7525108"/>
              <a:gd name="connsiteY883" fmla="*/ 5217415 h 6858007"/>
              <a:gd name="connsiteX884" fmla="*/ 4942448 w 7525108"/>
              <a:gd name="connsiteY884" fmla="*/ 5197750 h 6858007"/>
              <a:gd name="connsiteX885" fmla="*/ 4970853 w 7525108"/>
              <a:gd name="connsiteY885" fmla="*/ 5184640 h 6858007"/>
              <a:gd name="connsiteX886" fmla="*/ 522211 w 7525108"/>
              <a:gd name="connsiteY886" fmla="*/ 5164976 h 6858007"/>
              <a:gd name="connsiteX887" fmla="*/ 528768 w 7525108"/>
              <a:gd name="connsiteY887" fmla="*/ 5164976 h 6858007"/>
              <a:gd name="connsiteX888" fmla="*/ 533137 w 7525108"/>
              <a:gd name="connsiteY888" fmla="*/ 5164976 h 6858007"/>
              <a:gd name="connsiteX889" fmla="*/ 537507 w 7525108"/>
              <a:gd name="connsiteY889" fmla="*/ 5169346 h 6858007"/>
              <a:gd name="connsiteX890" fmla="*/ 537507 w 7525108"/>
              <a:gd name="connsiteY890" fmla="*/ 5178086 h 6858007"/>
              <a:gd name="connsiteX891" fmla="*/ 537507 w 7525108"/>
              <a:gd name="connsiteY891" fmla="*/ 5182456 h 6858007"/>
              <a:gd name="connsiteX892" fmla="*/ 533137 w 7525108"/>
              <a:gd name="connsiteY892" fmla="*/ 5186825 h 6858007"/>
              <a:gd name="connsiteX893" fmla="*/ 528768 w 7525108"/>
              <a:gd name="connsiteY893" fmla="*/ 5189010 h 6858007"/>
              <a:gd name="connsiteX894" fmla="*/ 522211 w 7525108"/>
              <a:gd name="connsiteY894" fmla="*/ 5186825 h 6858007"/>
              <a:gd name="connsiteX895" fmla="*/ 517841 w 7525108"/>
              <a:gd name="connsiteY895" fmla="*/ 5182456 h 6858007"/>
              <a:gd name="connsiteX896" fmla="*/ 517841 w 7525108"/>
              <a:gd name="connsiteY896" fmla="*/ 5178086 h 6858007"/>
              <a:gd name="connsiteX897" fmla="*/ 517841 w 7525108"/>
              <a:gd name="connsiteY897" fmla="*/ 5169346 h 6858007"/>
              <a:gd name="connsiteX898" fmla="*/ 1459574 w 7525108"/>
              <a:gd name="connsiteY898" fmla="*/ 5151866 h 6858007"/>
              <a:gd name="connsiteX899" fmla="*/ 1466129 w 7525108"/>
              <a:gd name="connsiteY899" fmla="*/ 5154051 h 6858007"/>
              <a:gd name="connsiteX900" fmla="*/ 1470498 w 7525108"/>
              <a:gd name="connsiteY900" fmla="*/ 5158421 h 6858007"/>
              <a:gd name="connsiteX901" fmla="*/ 1474868 w 7525108"/>
              <a:gd name="connsiteY901" fmla="*/ 5162791 h 6858007"/>
              <a:gd name="connsiteX902" fmla="*/ 1477053 w 7525108"/>
              <a:gd name="connsiteY902" fmla="*/ 5169346 h 6858007"/>
              <a:gd name="connsiteX903" fmla="*/ 1474868 w 7525108"/>
              <a:gd name="connsiteY903" fmla="*/ 5178086 h 6858007"/>
              <a:gd name="connsiteX904" fmla="*/ 1470498 w 7525108"/>
              <a:gd name="connsiteY904" fmla="*/ 5182455 h 6858007"/>
              <a:gd name="connsiteX905" fmla="*/ 1466129 w 7525108"/>
              <a:gd name="connsiteY905" fmla="*/ 5186825 h 6858007"/>
              <a:gd name="connsiteX906" fmla="*/ 1459574 w 7525108"/>
              <a:gd name="connsiteY906" fmla="*/ 5189010 h 6858007"/>
              <a:gd name="connsiteX907" fmla="*/ 1450834 w 7525108"/>
              <a:gd name="connsiteY907" fmla="*/ 5186825 h 6858007"/>
              <a:gd name="connsiteX908" fmla="*/ 1446462 w 7525108"/>
              <a:gd name="connsiteY908" fmla="*/ 5182455 h 6858007"/>
              <a:gd name="connsiteX909" fmla="*/ 1442093 w 7525108"/>
              <a:gd name="connsiteY909" fmla="*/ 5178086 h 6858007"/>
              <a:gd name="connsiteX910" fmla="*/ 1439907 w 7525108"/>
              <a:gd name="connsiteY910" fmla="*/ 5169346 h 6858007"/>
              <a:gd name="connsiteX911" fmla="*/ 1442093 w 7525108"/>
              <a:gd name="connsiteY911" fmla="*/ 5162791 h 6858007"/>
              <a:gd name="connsiteX912" fmla="*/ 1446462 w 7525108"/>
              <a:gd name="connsiteY912" fmla="*/ 5158421 h 6858007"/>
              <a:gd name="connsiteX913" fmla="*/ 1450834 w 7525108"/>
              <a:gd name="connsiteY913" fmla="*/ 5154051 h 6858007"/>
              <a:gd name="connsiteX914" fmla="*/ 2399119 w 7525108"/>
              <a:gd name="connsiteY914" fmla="*/ 5125646 h 6858007"/>
              <a:gd name="connsiteX915" fmla="*/ 2412229 w 7525108"/>
              <a:gd name="connsiteY915" fmla="*/ 5130016 h 6858007"/>
              <a:gd name="connsiteX916" fmla="*/ 2420969 w 7525108"/>
              <a:gd name="connsiteY916" fmla="*/ 5134386 h 6858007"/>
              <a:gd name="connsiteX917" fmla="*/ 2427524 w 7525108"/>
              <a:gd name="connsiteY917" fmla="*/ 5140941 h 6858007"/>
              <a:gd name="connsiteX918" fmla="*/ 2431894 w 7525108"/>
              <a:gd name="connsiteY918" fmla="*/ 5149681 h 6858007"/>
              <a:gd name="connsiteX919" fmla="*/ 2434079 w 7525108"/>
              <a:gd name="connsiteY919" fmla="*/ 5160606 h 6858007"/>
              <a:gd name="connsiteX920" fmla="*/ 2431894 w 7525108"/>
              <a:gd name="connsiteY920" fmla="*/ 5169346 h 6858007"/>
              <a:gd name="connsiteX921" fmla="*/ 2427524 w 7525108"/>
              <a:gd name="connsiteY921" fmla="*/ 5180270 h 6858007"/>
              <a:gd name="connsiteX922" fmla="*/ 2420969 w 7525108"/>
              <a:gd name="connsiteY922" fmla="*/ 5186825 h 6858007"/>
              <a:gd name="connsiteX923" fmla="*/ 2412229 w 7525108"/>
              <a:gd name="connsiteY923" fmla="*/ 5191195 h 6858007"/>
              <a:gd name="connsiteX924" fmla="*/ 2399119 w 7525108"/>
              <a:gd name="connsiteY924" fmla="*/ 5193380 h 6858007"/>
              <a:gd name="connsiteX925" fmla="*/ 2390379 w 7525108"/>
              <a:gd name="connsiteY925" fmla="*/ 5191195 h 6858007"/>
              <a:gd name="connsiteX926" fmla="*/ 2381639 w 7525108"/>
              <a:gd name="connsiteY926" fmla="*/ 5186825 h 6858007"/>
              <a:gd name="connsiteX927" fmla="*/ 2372899 w 7525108"/>
              <a:gd name="connsiteY927" fmla="*/ 5180270 h 6858007"/>
              <a:gd name="connsiteX928" fmla="*/ 2368529 w 7525108"/>
              <a:gd name="connsiteY928" fmla="*/ 5169346 h 6858007"/>
              <a:gd name="connsiteX929" fmla="*/ 2368529 w 7525108"/>
              <a:gd name="connsiteY929" fmla="*/ 5160606 h 6858007"/>
              <a:gd name="connsiteX930" fmla="*/ 2368529 w 7525108"/>
              <a:gd name="connsiteY930" fmla="*/ 5149681 h 6858007"/>
              <a:gd name="connsiteX931" fmla="*/ 2372899 w 7525108"/>
              <a:gd name="connsiteY931" fmla="*/ 5140941 h 6858007"/>
              <a:gd name="connsiteX932" fmla="*/ 2381639 w 7525108"/>
              <a:gd name="connsiteY932" fmla="*/ 5134386 h 6858007"/>
              <a:gd name="connsiteX933" fmla="*/ 2390379 w 7525108"/>
              <a:gd name="connsiteY933" fmla="*/ 5130016 h 6858007"/>
              <a:gd name="connsiteX934" fmla="*/ 3360515 w 7525108"/>
              <a:gd name="connsiteY934" fmla="*/ 5090686 h 6858007"/>
              <a:gd name="connsiteX935" fmla="*/ 3380180 w 7525108"/>
              <a:gd name="connsiteY935" fmla="*/ 5095056 h 6858007"/>
              <a:gd name="connsiteX936" fmla="*/ 3397660 w 7525108"/>
              <a:gd name="connsiteY936" fmla="*/ 5105981 h 6858007"/>
              <a:gd name="connsiteX937" fmla="*/ 3410770 w 7525108"/>
              <a:gd name="connsiteY937" fmla="*/ 5121276 h 6858007"/>
              <a:gd name="connsiteX938" fmla="*/ 3415140 w 7525108"/>
              <a:gd name="connsiteY938" fmla="*/ 5143126 h 6858007"/>
              <a:gd name="connsiteX939" fmla="*/ 3410770 w 7525108"/>
              <a:gd name="connsiteY939" fmla="*/ 5164976 h 6858007"/>
              <a:gd name="connsiteX940" fmla="*/ 3397660 w 7525108"/>
              <a:gd name="connsiteY940" fmla="*/ 5182455 h 6858007"/>
              <a:gd name="connsiteX941" fmla="*/ 3380180 w 7525108"/>
              <a:gd name="connsiteY941" fmla="*/ 5193380 h 6858007"/>
              <a:gd name="connsiteX942" fmla="*/ 3360515 w 7525108"/>
              <a:gd name="connsiteY942" fmla="*/ 5197750 h 6858007"/>
              <a:gd name="connsiteX943" fmla="*/ 3338665 w 7525108"/>
              <a:gd name="connsiteY943" fmla="*/ 5193380 h 6858007"/>
              <a:gd name="connsiteX944" fmla="*/ 3321185 w 7525108"/>
              <a:gd name="connsiteY944" fmla="*/ 5182455 h 6858007"/>
              <a:gd name="connsiteX945" fmla="*/ 3310260 w 7525108"/>
              <a:gd name="connsiteY945" fmla="*/ 5164976 h 6858007"/>
              <a:gd name="connsiteX946" fmla="*/ 3303705 w 7525108"/>
              <a:gd name="connsiteY946" fmla="*/ 5143126 h 6858007"/>
              <a:gd name="connsiteX947" fmla="*/ 3310260 w 7525108"/>
              <a:gd name="connsiteY947" fmla="*/ 5121276 h 6858007"/>
              <a:gd name="connsiteX948" fmla="*/ 3321185 w 7525108"/>
              <a:gd name="connsiteY948" fmla="*/ 5105981 h 6858007"/>
              <a:gd name="connsiteX949" fmla="*/ 3338665 w 7525108"/>
              <a:gd name="connsiteY949" fmla="*/ 5095056 h 6858007"/>
              <a:gd name="connsiteX950" fmla="*/ 4348131 w 7525108"/>
              <a:gd name="connsiteY950" fmla="*/ 5038247 h 6858007"/>
              <a:gd name="connsiteX951" fmla="*/ 4378720 w 7525108"/>
              <a:gd name="connsiteY951" fmla="*/ 5042617 h 6858007"/>
              <a:gd name="connsiteX952" fmla="*/ 4402755 w 7525108"/>
              <a:gd name="connsiteY952" fmla="*/ 5057912 h 6858007"/>
              <a:gd name="connsiteX953" fmla="*/ 4420235 w 7525108"/>
              <a:gd name="connsiteY953" fmla="*/ 5084132 h 6858007"/>
              <a:gd name="connsiteX954" fmla="*/ 4426790 w 7525108"/>
              <a:gd name="connsiteY954" fmla="*/ 5112537 h 6858007"/>
              <a:gd name="connsiteX955" fmla="*/ 4420235 w 7525108"/>
              <a:gd name="connsiteY955" fmla="*/ 5143127 h 6858007"/>
              <a:gd name="connsiteX956" fmla="*/ 4402755 w 7525108"/>
              <a:gd name="connsiteY956" fmla="*/ 5167161 h 6858007"/>
              <a:gd name="connsiteX957" fmla="*/ 4378720 w 7525108"/>
              <a:gd name="connsiteY957" fmla="*/ 5184641 h 6858007"/>
              <a:gd name="connsiteX958" fmla="*/ 4348131 w 7525108"/>
              <a:gd name="connsiteY958" fmla="*/ 5191196 h 6858007"/>
              <a:gd name="connsiteX959" fmla="*/ 4319726 w 7525108"/>
              <a:gd name="connsiteY959" fmla="*/ 5184641 h 6858007"/>
              <a:gd name="connsiteX960" fmla="*/ 4293506 w 7525108"/>
              <a:gd name="connsiteY960" fmla="*/ 5167161 h 6858007"/>
              <a:gd name="connsiteX961" fmla="*/ 4278211 w 7525108"/>
              <a:gd name="connsiteY961" fmla="*/ 5143127 h 6858007"/>
              <a:gd name="connsiteX962" fmla="*/ 4273841 w 7525108"/>
              <a:gd name="connsiteY962" fmla="*/ 5112537 h 6858007"/>
              <a:gd name="connsiteX963" fmla="*/ 4278211 w 7525108"/>
              <a:gd name="connsiteY963" fmla="*/ 5084132 h 6858007"/>
              <a:gd name="connsiteX964" fmla="*/ 4293506 w 7525108"/>
              <a:gd name="connsiteY964" fmla="*/ 5057912 h 6858007"/>
              <a:gd name="connsiteX965" fmla="*/ 4319726 w 7525108"/>
              <a:gd name="connsiteY965" fmla="*/ 5042617 h 6858007"/>
              <a:gd name="connsiteX966" fmla="*/ 6137638 w 7525108"/>
              <a:gd name="connsiteY966" fmla="*/ 5012027 h 6858007"/>
              <a:gd name="connsiteX967" fmla="*/ 6174783 w 7525108"/>
              <a:gd name="connsiteY967" fmla="*/ 5018582 h 6858007"/>
              <a:gd name="connsiteX968" fmla="*/ 6209743 w 7525108"/>
              <a:gd name="connsiteY968" fmla="*/ 5038247 h 6858007"/>
              <a:gd name="connsiteX969" fmla="*/ 6233778 w 7525108"/>
              <a:gd name="connsiteY969" fmla="*/ 5062282 h 6858007"/>
              <a:gd name="connsiteX970" fmla="*/ 6249073 w 7525108"/>
              <a:gd name="connsiteY970" fmla="*/ 5095057 h 6858007"/>
              <a:gd name="connsiteX971" fmla="*/ 6257813 w 7525108"/>
              <a:gd name="connsiteY971" fmla="*/ 5134387 h 6858007"/>
              <a:gd name="connsiteX972" fmla="*/ 6249073 w 7525108"/>
              <a:gd name="connsiteY972" fmla="*/ 5171532 h 6858007"/>
              <a:gd name="connsiteX973" fmla="*/ 6233778 w 7525108"/>
              <a:gd name="connsiteY973" fmla="*/ 5204306 h 6858007"/>
              <a:gd name="connsiteX974" fmla="*/ 6209743 w 7525108"/>
              <a:gd name="connsiteY974" fmla="*/ 5230526 h 6858007"/>
              <a:gd name="connsiteX975" fmla="*/ 6174783 w 7525108"/>
              <a:gd name="connsiteY975" fmla="*/ 5248006 h 6858007"/>
              <a:gd name="connsiteX976" fmla="*/ 6137638 w 7525108"/>
              <a:gd name="connsiteY976" fmla="*/ 5252376 h 6858007"/>
              <a:gd name="connsiteX977" fmla="*/ 6098309 w 7525108"/>
              <a:gd name="connsiteY977" fmla="*/ 5248006 h 6858007"/>
              <a:gd name="connsiteX978" fmla="*/ 6067719 w 7525108"/>
              <a:gd name="connsiteY978" fmla="*/ 5230526 h 6858007"/>
              <a:gd name="connsiteX979" fmla="*/ 6039314 w 7525108"/>
              <a:gd name="connsiteY979" fmla="*/ 5204306 h 6858007"/>
              <a:gd name="connsiteX980" fmla="*/ 6024019 w 7525108"/>
              <a:gd name="connsiteY980" fmla="*/ 5171532 h 6858007"/>
              <a:gd name="connsiteX981" fmla="*/ 6017464 w 7525108"/>
              <a:gd name="connsiteY981" fmla="*/ 5134387 h 6858007"/>
              <a:gd name="connsiteX982" fmla="*/ 6024019 w 7525108"/>
              <a:gd name="connsiteY982" fmla="*/ 5095057 h 6858007"/>
              <a:gd name="connsiteX983" fmla="*/ 6039314 w 7525108"/>
              <a:gd name="connsiteY983" fmla="*/ 5062282 h 6858007"/>
              <a:gd name="connsiteX984" fmla="*/ 6067719 w 7525108"/>
              <a:gd name="connsiteY984" fmla="*/ 5038247 h 6858007"/>
              <a:gd name="connsiteX985" fmla="*/ 6098309 w 7525108"/>
              <a:gd name="connsiteY985" fmla="*/ 5018582 h 6858007"/>
              <a:gd name="connsiteX986" fmla="*/ 7455188 w 7525108"/>
              <a:gd name="connsiteY986" fmla="*/ 4972697 h 6858007"/>
              <a:gd name="connsiteX987" fmla="*/ 7490148 w 7525108"/>
              <a:gd name="connsiteY987" fmla="*/ 4979252 h 6858007"/>
              <a:gd name="connsiteX988" fmla="*/ 7525108 w 7525108"/>
              <a:gd name="connsiteY988" fmla="*/ 4992362 h 6858007"/>
              <a:gd name="connsiteX989" fmla="*/ 7525108 w 7525108"/>
              <a:gd name="connsiteY989" fmla="*/ 4994547 h 6858007"/>
              <a:gd name="connsiteX990" fmla="*/ 7525108 w 7525108"/>
              <a:gd name="connsiteY990" fmla="*/ 5234896 h 6858007"/>
              <a:gd name="connsiteX991" fmla="*/ 7490148 w 7525108"/>
              <a:gd name="connsiteY991" fmla="*/ 5248006 h 6858007"/>
              <a:gd name="connsiteX992" fmla="*/ 7455188 w 7525108"/>
              <a:gd name="connsiteY992" fmla="*/ 5252376 h 6858007"/>
              <a:gd name="connsiteX993" fmla="*/ 7418044 w 7525108"/>
              <a:gd name="connsiteY993" fmla="*/ 5248006 h 6858007"/>
              <a:gd name="connsiteX994" fmla="*/ 7383084 w 7525108"/>
              <a:gd name="connsiteY994" fmla="*/ 5234896 h 6858007"/>
              <a:gd name="connsiteX995" fmla="*/ 7356864 w 7525108"/>
              <a:gd name="connsiteY995" fmla="*/ 5210861 h 6858007"/>
              <a:gd name="connsiteX996" fmla="*/ 7332829 w 7525108"/>
              <a:gd name="connsiteY996" fmla="*/ 5184641 h 6858007"/>
              <a:gd name="connsiteX997" fmla="*/ 7319719 w 7525108"/>
              <a:gd name="connsiteY997" fmla="*/ 5149682 h 6858007"/>
              <a:gd name="connsiteX998" fmla="*/ 7315349 w 7525108"/>
              <a:gd name="connsiteY998" fmla="*/ 5112537 h 6858007"/>
              <a:gd name="connsiteX999" fmla="*/ 7319719 w 7525108"/>
              <a:gd name="connsiteY999" fmla="*/ 5075392 h 6858007"/>
              <a:gd name="connsiteX1000" fmla="*/ 7332829 w 7525108"/>
              <a:gd name="connsiteY1000" fmla="*/ 5042617 h 6858007"/>
              <a:gd name="connsiteX1001" fmla="*/ 7356864 w 7525108"/>
              <a:gd name="connsiteY1001" fmla="*/ 5014212 h 6858007"/>
              <a:gd name="connsiteX1002" fmla="*/ 7383084 w 7525108"/>
              <a:gd name="connsiteY1002" fmla="*/ 4992362 h 6858007"/>
              <a:gd name="connsiteX1003" fmla="*/ 7418044 w 7525108"/>
              <a:gd name="connsiteY1003" fmla="*/ 4979252 h 6858007"/>
              <a:gd name="connsiteX1004" fmla="*/ 5392557 w 7525108"/>
              <a:gd name="connsiteY1004" fmla="*/ 4939921 h 6858007"/>
              <a:gd name="connsiteX1005" fmla="*/ 5429701 w 7525108"/>
              <a:gd name="connsiteY1005" fmla="*/ 4944291 h 6858007"/>
              <a:gd name="connsiteX1006" fmla="*/ 5460291 w 7525108"/>
              <a:gd name="connsiteY1006" fmla="*/ 4959586 h 6858007"/>
              <a:gd name="connsiteX1007" fmla="*/ 5482141 w 7525108"/>
              <a:gd name="connsiteY1007" fmla="*/ 4985806 h 6858007"/>
              <a:gd name="connsiteX1008" fmla="*/ 5497436 w 7525108"/>
              <a:gd name="connsiteY1008" fmla="*/ 5014211 h 6858007"/>
              <a:gd name="connsiteX1009" fmla="*/ 5503991 w 7525108"/>
              <a:gd name="connsiteY1009" fmla="*/ 5049171 h 6858007"/>
              <a:gd name="connsiteX1010" fmla="*/ 5497436 w 7525108"/>
              <a:gd name="connsiteY1010" fmla="*/ 5084131 h 6858007"/>
              <a:gd name="connsiteX1011" fmla="*/ 5482141 w 7525108"/>
              <a:gd name="connsiteY1011" fmla="*/ 5112535 h 6858007"/>
              <a:gd name="connsiteX1012" fmla="*/ 5460291 w 7525108"/>
              <a:gd name="connsiteY1012" fmla="*/ 5138755 h 6858007"/>
              <a:gd name="connsiteX1013" fmla="*/ 5429701 w 7525108"/>
              <a:gd name="connsiteY1013" fmla="*/ 5154050 h 6858007"/>
              <a:gd name="connsiteX1014" fmla="*/ 5392557 w 7525108"/>
              <a:gd name="connsiteY1014" fmla="*/ 5158420 h 6858007"/>
              <a:gd name="connsiteX1015" fmla="*/ 5359782 w 7525108"/>
              <a:gd name="connsiteY1015" fmla="*/ 5154050 h 6858007"/>
              <a:gd name="connsiteX1016" fmla="*/ 5329192 w 7525108"/>
              <a:gd name="connsiteY1016" fmla="*/ 5138755 h 6858007"/>
              <a:gd name="connsiteX1017" fmla="*/ 5307342 w 7525108"/>
              <a:gd name="connsiteY1017" fmla="*/ 5112535 h 6858007"/>
              <a:gd name="connsiteX1018" fmla="*/ 5289862 w 7525108"/>
              <a:gd name="connsiteY1018" fmla="*/ 5084131 h 6858007"/>
              <a:gd name="connsiteX1019" fmla="*/ 5285492 w 7525108"/>
              <a:gd name="connsiteY1019" fmla="*/ 5049171 h 6858007"/>
              <a:gd name="connsiteX1020" fmla="*/ 5289862 w 7525108"/>
              <a:gd name="connsiteY1020" fmla="*/ 5014211 h 6858007"/>
              <a:gd name="connsiteX1021" fmla="*/ 5307342 w 7525108"/>
              <a:gd name="connsiteY1021" fmla="*/ 4985806 h 6858007"/>
              <a:gd name="connsiteX1022" fmla="*/ 5329192 w 7525108"/>
              <a:gd name="connsiteY1022" fmla="*/ 4959586 h 6858007"/>
              <a:gd name="connsiteX1023" fmla="*/ 5359782 w 7525108"/>
              <a:gd name="connsiteY1023" fmla="*/ 4944291 h 6858007"/>
              <a:gd name="connsiteX1024" fmla="*/ 13110 w 7525108"/>
              <a:gd name="connsiteY1024" fmla="*/ 4939921 h 6858007"/>
              <a:gd name="connsiteX1025" fmla="*/ 17479 w 7525108"/>
              <a:gd name="connsiteY1025" fmla="*/ 4942106 h 6858007"/>
              <a:gd name="connsiteX1026" fmla="*/ 21851 w 7525108"/>
              <a:gd name="connsiteY1026" fmla="*/ 4944291 h 6858007"/>
              <a:gd name="connsiteX1027" fmla="*/ 24035 w 7525108"/>
              <a:gd name="connsiteY1027" fmla="*/ 4950846 h 6858007"/>
              <a:gd name="connsiteX1028" fmla="*/ 21851 w 7525108"/>
              <a:gd name="connsiteY1028" fmla="*/ 4955216 h 6858007"/>
              <a:gd name="connsiteX1029" fmla="*/ 17479 w 7525108"/>
              <a:gd name="connsiteY1029" fmla="*/ 4959586 h 6858007"/>
              <a:gd name="connsiteX1030" fmla="*/ 13110 w 7525108"/>
              <a:gd name="connsiteY1030" fmla="*/ 4961771 h 6858007"/>
              <a:gd name="connsiteX1031" fmla="*/ 4369 w 7525108"/>
              <a:gd name="connsiteY1031" fmla="*/ 4959586 h 6858007"/>
              <a:gd name="connsiteX1032" fmla="*/ 0 w 7525108"/>
              <a:gd name="connsiteY1032" fmla="*/ 4955216 h 6858007"/>
              <a:gd name="connsiteX1033" fmla="*/ 0 w 7525108"/>
              <a:gd name="connsiteY1033" fmla="*/ 4950846 h 6858007"/>
              <a:gd name="connsiteX1034" fmla="*/ 0 w 7525108"/>
              <a:gd name="connsiteY1034" fmla="*/ 4944291 h 6858007"/>
              <a:gd name="connsiteX1035" fmla="*/ 4369 w 7525108"/>
              <a:gd name="connsiteY1035" fmla="*/ 4942106 h 6858007"/>
              <a:gd name="connsiteX1036" fmla="*/ 930806 w 7525108"/>
              <a:gd name="connsiteY1036" fmla="*/ 4935551 h 6858007"/>
              <a:gd name="connsiteX1037" fmla="*/ 937361 w 7525108"/>
              <a:gd name="connsiteY1037" fmla="*/ 4937736 h 6858007"/>
              <a:gd name="connsiteX1038" fmla="*/ 941730 w 7525108"/>
              <a:gd name="connsiteY1038" fmla="*/ 4942106 h 6858007"/>
              <a:gd name="connsiteX1039" fmla="*/ 941730 w 7525108"/>
              <a:gd name="connsiteY1039" fmla="*/ 4946476 h 6858007"/>
              <a:gd name="connsiteX1040" fmla="*/ 941730 w 7525108"/>
              <a:gd name="connsiteY1040" fmla="*/ 4953031 h 6858007"/>
              <a:gd name="connsiteX1041" fmla="*/ 937361 w 7525108"/>
              <a:gd name="connsiteY1041" fmla="*/ 4957400 h 6858007"/>
              <a:gd name="connsiteX1042" fmla="*/ 930806 w 7525108"/>
              <a:gd name="connsiteY1042" fmla="*/ 4959585 h 6858007"/>
              <a:gd name="connsiteX1043" fmla="*/ 924251 w 7525108"/>
              <a:gd name="connsiteY1043" fmla="*/ 4957400 h 6858007"/>
              <a:gd name="connsiteX1044" fmla="*/ 922066 w 7525108"/>
              <a:gd name="connsiteY1044" fmla="*/ 4953031 h 6858007"/>
              <a:gd name="connsiteX1045" fmla="*/ 919880 w 7525108"/>
              <a:gd name="connsiteY1045" fmla="*/ 4946476 h 6858007"/>
              <a:gd name="connsiteX1046" fmla="*/ 922066 w 7525108"/>
              <a:gd name="connsiteY1046" fmla="*/ 4942106 h 6858007"/>
              <a:gd name="connsiteX1047" fmla="*/ 924251 w 7525108"/>
              <a:gd name="connsiteY1047" fmla="*/ 4937736 h 6858007"/>
              <a:gd name="connsiteX1048" fmla="*/ 6989786 w 7525108"/>
              <a:gd name="connsiteY1048" fmla="*/ 4915887 h 6858007"/>
              <a:gd name="connsiteX1049" fmla="*/ 7033486 w 7525108"/>
              <a:gd name="connsiteY1049" fmla="*/ 4922442 h 6858007"/>
              <a:gd name="connsiteX1050" fmla="*/ 7070631 w 7525108"/>
              <a:gd name="connsiteY1050" fmla="*/ 4942107 h 6858007"/>
              <a:gd name="connsiteX1051" fmla="*/ 7099036 w 7525108"/>
              <a:gd name="connsiteY1051" fmla="*/ 4970512 h 6858007"/>
              <a:gd name="connsiteX1052" fmla="*/ 7118701 w 7525108"/>
              <a:gd name="connsiteY1052" fmla="*/ 5009842 h 6858007"/>
              <a:gd name="connsiteX1053" fmla="*/ 7125256 w 7525108"/>
              <a:gd name="connsiteY1053" fmla="*/ 5051356 h 6858007"/>
              <a:gd name="connsiteX1054" fmla="*/ 7118701 w 7525108"/>
              <a:gd name="connsiteY1054" fmla="*/ 5095056 h 6858007"/>
              <a:gd name="connsiteX1055" fmla="*/ 7099036 w 7525108"/>
              <a:gd name="connsiteY1055" fmla="*/ 5132201 h 6858007"/>
              <a:gd name="connsiteX1056" fmla="*/ 7070631 w 7525108"/>
              <a:gd name="connsiteY1056" fmla="*/ 5160605 h 6858007"/>
              <a:gd name="connsiteX1057" fmla="*/ 7033486 w 7525108"/>
              <a:gd name="connsiteY1057" fmla="*/ 5182455 h 6858007"/>
              <a:gd name="connsiteX1058" fmla="*/ 6989786 w 7525108"/>
              <a:gd name="connsiteY1058" fmla="*/ 5189010 h 6858007"/>
              <a:gd name="connsiteX1059" fmla="*/ 6946086 w 7525108"/>
              <a:gd name="connsiteY1059" fmla="*/ 5182455 h 6858007"/>
              <a:gd name="connsiteX1060" fmla="*/ 6911126 w 7525108"/>
              <a:gd name="connsiteY1060" fmla="*/ 5160605 h 6858007"/>
              <a:gd name="connsiteX1061" fmla="*/ 6880536 w 7525108"/>
              <a:gd name="connsiteY1061" fmla="*/ 5132201 h 6858007"/>
              <a:gd name="connsiteX1062" fmla="*/ 6863056 w 7525108"/>
              <a:gd name="connsiteY1062" fmla="*/ 5095056 h 6858007"/>
              <a:gd name="connsiteX1063" fmla="*/ 6856501 w 7525108"/>
              <a:gd name="connsiteY1063" fmla="*/ 5051356 h 6858007"/>
              <a:gd name="connsiteX1064" fmla="*/ 6863056 w 7525108"/>
              <a:gd name="connsiteY1064" fmla="*/ 5009842 h 6858007"/>
              <a:gd name="connsiteX1065" fmla="*/ 6880536 w 7525108"/>
              <a:gd name="connsiteY1065" fmla="*/ 4970512 h 6858007"/>
              <a:gd name="connsiteX1066" fmla="*/ 6911126 w 7525108"/>
              <a:gd name="connsiteY1066" fmla="*/ 4942107 h 6858007"/>
              <a:gd name="connsiteX1067" fmla="*/ 6946086 w 7525108"/>
              <a:gd name="connsiteY1067" fmla="*/ 4922442 h 6858007"/>
              <a:gd name="connsiteX1068" fmla="*/ 1848501 w 7525108"/>
              <a:gd name="connsiteY1068" fmla="*/ 4913701 h 6858007"/>
              <a:gd name="connsiteX1069" fmla="*/ 1859426 w 7525108"/>
              <a:gd name="connsiteY1069" fmla="*/ 4913701 h 6858007"/>
              <a:gd name="connsiteX1070" fmla="*/ 1868166 w 7525108"/>
              <a:gd name="connsiteY1070" fmla="*/ 4913701 h 6858007"/>
              <a:gd name="connsiteX1071" fmla="*/ 1874721 w 7525108"/>
              <a:gd name="connsiteY1071" fmla="*/ 4918071 h 6858007"/>
              <a:gd name="connsiteX1072" fmla="*/ 1881276 w 7525108"/>
              <a:gd name="connsiteY1072" fmla="*/ 4924626 h 6858007"/>
              <a:gd name="connsiteX1073" fmla="*/ 1883461 w 7525108"/>
              <a:gd name="connsiteY1073" fmla="*/ 4933366 h 6858007"/>
              <a:gd name="connsiteX1074" fmla="*/ 1885646 w 7525108"/>
              <a:gd name="connsiteY1074" fmla="*/ 4942106 h 6858007"/>
              <a:gd name="connsiteX1075" fmla="*/ 1883461 w 7525108"/>
              <a:gd name="connsiteY1075" fmla="*/ 4950846 h 6858007"/>
              <a:gd name="connsiteX1076" fmla="*/ 1881276 w 7525108"/>
              <a:gd name="connsiteY1076" fmla="*/ 4957400 h 6858007"/>
              <a:gd name="connsiteX1077" fmla="*/ 1874721 w 7525108"/>
              <a:gd name="connsiteY1077" fmla="*/ 4963955 h 6858007"/>
              <a:gd name="connsiteX1078" fmla="*/ 1868166 w 7525108"/>
              <a:gd name="connsiteY1078" fmla="*/ 4966140 h 6858007"/>
              <a:gd name="connsiteX1079" fmla="*/ 1859426 w 7525108"/>
              <a:gd name="connsiteY1079" fmla="*/ 4968325 h 6858007"/>
              <a:gd name="connsiteX1080" fmla="*/ 1848501 w 7525108"/>
              <a:gd name="connsiteY1080" fmla="*/ 4966140 h 6858007"/>
              <a:gd name="connsiteX1081" fmla="*/ 1841946 w 7525108"/>
              <a:gd name="connsiteY1081" fmla="*/ 4963955 h 6858007"/>
              <a:gd name="connsiteX1082" fmla="*/ 1835391 w 7525108"/>
              <a:gd name="connsiteY1082" fmla="*/ 4957400 h 6858007"/>
              <a:gd name="connsiteX1083" fmla="*/ 1831021 w 7525108"/>
              <a:gd name="connsiteY1083" fmla="*/ 4950846 h 6858007"/>
              <a:gd name="connsiteX1084" fmla="*/ 1831021 w 7525108"/>
              <a:gd name="connsiteY1084" fmla="*/ 4942106 h 6858007"/>
              <a:gd name="connsiteX1085" fmla="*/ 1831021 w 7525108"/>
              <a:gd name="connsiteY1085" fmla="*/ 4933366 h 6858007"/>
              <a:gd name="connsiteX1086" fmla="*/ 1835391 w 7525108"/>
              <a:gd name="connsiteY1086" fmla="*/ 4924626 h 6858007"/>
              <a:gd name="connsiteX1087" fmla="*/ 1841946 w 7525108"/>
              <a:gd name="connsiteY1087" fmla="*/ 4918071 h 6858007"/>
              <a:gd name="connsiteX1088" fmla="*/ 2794602 w 7525108"/>
              <a:gd name="connsiteY1088" fmla="*/ 4887482 h 6858007"/>
              <a:gd name="connsiteX1089" fmla="*/ 2818637 w 7525108"/>
              <a:gd name="connsiteY1089" fmla="*/ 4891852 h 6858007"/>
              <a:gd name="connsiteX1090" fmla="*/ 2836117 w 7525108"/>
              <a:gd name="connsiteY1090" fmla="*/ 4909332 h 6858007"/>
              <a:gd name="connsiteX1091" fmla="*/ 2842672 w 7525108"/>
              <a:gd name="connsiteY1091" fmla="*/ 4933367 h 6858007"/>
              <a:gd name="connsiteX1092" fmla="*/ 2836117 w 7525108"/>
              <a:gd name="connsiteY1092" fmla="*/ 4957402 h 6858007"/>
              <a:gd name="connsiteX1093" fmla="*/ 2818637 w 7525108"/>
              <a:gd name="connsiteY1093" fmla="*/ 4972696 h 6858007"/>
              <a:gd name="connsiteX1094" fmla="*/ 2794602 w 7525108"/>
              <a:gd name="connsiteY1094" fmla="*/ 4981436 h 6858007"/>
              <a:gd name="connsiteX1095" fmla="*/ 2772752 w 7525108"/>
              <a:gd name="connsiteY1095" fmla="*/ 4972696 h 6858007"/>
              <a:gd name="connsiteX1096" fmla="*/ 2753087 w 7525108"/>
              <a:gd name="connsiteY1096" fmla="*/ 4957402 h 6858007"/>
              <a:gd name="connsiteX1097" fmla="*/ 2746532 w 7525108"/>
              <a:gd name="connsiteY1097" fmla="*/ 4933367 h 6858007"/>
              <a:gd name="connsiteX1098" fmla="*/ 2753087 w 7525108"/>
              <a:gd name="connsiteY1098" fmla="*/ 4909332 h 6858007"/>
              <a:gd name="connsiteX1099" fmla="*/ 2772752 w 7525108"/>
              <a:gd name="connsiteY1099" fmla="*/ 4891852 h 6858007"/>
              <a:gd name="connsiteX1100" fmla="*/ 3749443 w 7525108"/>
              <a:gd name="connsiteY1100" fmla="*/ 4848152 h 6858007"/>
              <a:gd name="connsiteX1101" fmla="*/ 3777847 w 7525108"/>
              <a:gd name="connsiteY1101" fmla="*/ 4854707 h 6858007"/>
              <a:gd name="connsiteX1102" fmla="*/ 3799697 w 7525108"/>
              <a:gd name="connsiteY1102" fmla="*/ 4867817 h 6858007"/>
              <a:gd name="connsiteX1103" fmla="*/ 3814992 w 7525108"/>
              <a:gd name="connsiteY1103" fmla="*/ 4891852 h 6858007"/>
              <a:gd name="connsiteX1104" fmla="*/ 3821547 w 7525108"/>
              <a:gd name="connsiteY1104" fmla="*/ 4918072 h 6858007"/>
              <a:gd name="connsiteX1105" fmla="*/ 3814992 w 7525108"/>
              <a:gd name="connsiteY1105" fmla="*/ 4946477 h 6858007"/>
              <a:gd name="connsiteX1106" fmla="*/ 3799697 w 7525108"/>
              <a:gd name="connsiteY1106" fmla="*/ 4966141 h 6858007"/>
              <a:gd name="connsiteX1107" fmla="*/ 3777847 w 7525108"/>
              <a:gd name="connsiteY1107" fmla="*/ 4983621 h 6858007"/>
              <a:gd name="connsiteX1108" fmla="*/ 3749443 w 7525108"/>
              <a:gd name="connsiteY1108" fmla="*/ 4987991 h 6858007"/>
              <a:gd name="connsiteX1109" fmla="*/ 3723223 w 7525108"/>
              <a:gd name="connsiteY1109" fmla="*/ 4983621 h 6858007"/>
              <a:gd name="connsiteX1110" fmla="*/ 3701373 w 7525108"/>
              <a:gd name="connsiteY1110" fmla="*/ 4966141 h 6858007"/>
              <a:gd name="connsiteX1111" fmla="*/ 3686078 w 7525108"/>
              <a:gd name="connsiteY1111" fmla="*/ 4946477 h 6858007"/>
              <a:gd name="connsiteX1112" fmla="*/ 3681708 w 7525108"/>
              <a:gd name="connsiteY1112" fmla="*/ 4918072 h 6858007"/>
              <a:gd name="connsiteX1113" fmla="*/ 3686078 w 7525108"/>
              <a:gd name="connsiteY1113" fmla="*/ 4891852 h 6858007"/>
              <a:gd name="connsiteX1114" fmla="*/ 3701373 w 7525108"/>
              <a:gd name="connsiteY1114" fmla="*/ 4867817 h 6858007"/>
              <a:gd name="connsiteX1115" fmla="*/ 3723223 w 7525108"/>
              <a:gd name="connsiteY1115" fmla="*/ 4854707 h 6858007"/>
              <a:gd name="connsiteX1116" fmla="*/ 4737060 w 7525108"/>
              <a:gd name="connsiteY1116" fmla="*/ 4795712 h 6858007"/>
              <a:gd name="connsiteX1117" fmla="*/ 4767650 w 7525108"/>
              <a:gd name="connsiteY1117" fmla="*/ 4800082 h 6858007"/>
              <a:gd name="connsiteX1118" fmla="*/ 4791685 w 7525108"/>
              <a:gd name="connsiteY1118" fmla="*/ 4813192 h 6858007"/>
              <a:gd name="connsiteX1119" fmla="*/ 4813535 w 7525108"/>
              <a:gd name="connsiteY1119" fmla="*/ 4835042 h 6858007"/>
              <a:gd name="connsiteX1120" fmla="*/ 4826645 w 7525108"/>
              <a:gd name="connsiteY1120" fmla="*/ 4859077 h 6858007"/>
              <a:gd name="connsiteX1121" fmla="*/ 4831015 w 7525108"/>
              <a:gd name="connsiteY1121" fmla="*/ 4889667 h 6858007"/>
              <a:gd name="connsiteX1122" fmla="*/ 4826645 w 7525108"/>
              <a:gd name="connsiteY1122" fmla="*/ 4918072 h 6858007"/>
              <a:gd name="connsiteX1123" fmla="*/ 4813535 w 7525108"/>
              <a:gd name="connsiteY1123" fmla="*/ 4946476 h 6858007"/>
              <a:gd name="connsiteX1124" fmla="*/ 4791685 w 7525108"/>
              <a:gd name="connsiteY1124" fmla="*/ 4966141 h 6858007"/>
              <a:gd name="connsiteX1125" fmla="*/ 4767650 w 7525108"/>
              <a:gd name="connsiteY1125" fmla="*/ 4979251 h 6858007"/>
              <a:gd name="connsiteX1126" fmla="*/ 4737060 w 7525108"/>
              <a:gd name="connsiteY1126" fmla="*/ 4985806 h 6858007"/>
              <a:gd name="connsiteX1127" fmla="*/ 4708655 w 7525108"/>
              <a:gd name="connsiteY1127" fmla="*/ 4979251 h 6858007"/>
              <a:gd name="connsiteX1128" fmla="*/ 4680250 w 7525108"/>
              <a:gd name="connsiteY1128" fmla="*/ 4966141 h 6858007"/>
              <a:gd name="connsiteX1129" fmla="*/ 4660585 w 7525108"/>
              <a:gd name="connsiteY1129" fmla="*/ 4946476 h 6858007"/>
              <a:gd name="connsiteX1130" fmla="*/ 4647475 w 7525108"/>
              <a:gd name="connsiteY1130" fmla="*/ 4918072 h 6858007"/>
              <a:gd name="connsiteX1131" fmla="*/ 4640920 w 7525108"/>
              <a:gd name="connsiteY1131" fmla="*/ 4889667 h 6858007"/>
              <a:gd name="connsiteX1132" fmla="*/ 4647475 w 7525108"/>
              <a:gd name="connsiteY1132" fmla="*/ 4859077 h 6858007"/>
              <a:gd name="connsiteX1133" fmla="*/ 4660585 w 7525108"/>
              <a:gd name="connsiteY1133" fmla="*/ 4835042 h 6858007"/>
              <a:gd name="connsiteX1134" fmla="*/ 4680250 w 7525108"/>
              <a:gd name="connsiteY1134" fmla="*/ 4813192 h 6858007"/>
              <a:gd name="connsiteX1135" fmla="*/ 4708655 w 7525108"/>
              <a:gd name="connsiteY1135" fmla="*/ 4800082 h 6858007"/>
              <a:gd name="connsiteX1136" fmla="*/ 6559342 w 7525108"/>
              <a:gd name="connsiteY1136" fmla="*/ 4732348 h 6858007"/>
              <a:gd name="connsiteX1137" fmla="*/ 6594302 w 7525108"/>
              <a:gd name="connsiteY1137" fmla="*/ 4736718 h 6858007"/>
              <a:gd name="connsiteX1138" fmla="*/ 6629262 w 7525108"/>
              <a:gd name="connsiteY1138" fmla="*/ 4749828 h 6858007"/>
              <a:gd name="connsiteX1139" fmla="*/ 6659852 w 7525108"/>
              <a:gd name="connsiteY1139" fmla="*/ 4771678 h 6858007"/>
              <a:gd name="connsiteX1140" fmla="*/ 6681702 w 7525108"/>
              <a:gd name="connsiteY1140" fmla="*/ 4800083 h 6858007"/>
              <a:gd name="connsiteX1141" fmla="*/ 6694812 w 7525108"/>
              <a:gd name="connsiteY1141" fmla="*/ 4835043 h 6858007"/>
              <a:gd name="connsiteX1142" fmla="*/ 6699182 w 7525108"/>
              <a:gd name="connsiteY1142" fmla="*/ 4872187 h 6858007"/>
              <a:gd name="connsiteX1143" fmla="*/ 6694812 w 7525108"/>
              <a:gd name="connsiteY1143" fmla="*/ 4911517 h 6858007"/>
              <a:gd name="connsiteX1144" fmla="*/ 6681702 w 7525108"/>
              <a:gd name="connsiteY1144" fmla="*/ 4944292 h 6858007"/>
              <a:gd name="connsiteX1145" fmla="*/ 6659852 w 7525108"/>
              <a:gd name="connsiteY1145" fmla="*/ 4972697 h 6858007"/>
              <a:gd name="connsiteX1146" fmla="*/ 6629262 w 7525108"/>
              <a:gd name="connsiteY1146" fmla="*/ 4996731 h 6858007"/>
              <a:gd name="connsiteX1147" fmla="*/ 6594302 w 7525108"/>
              <a:gd name="connsiteY1147" fmla="*/ 5009841 h 6858007"/>
              <a:gd name="connsiteX1148" fmla="*/ 6559342 w 7525108"/>
              <a:gd name="connsiteY1148" fmla="*/ 5014211 h 6858007"/>
              <a:gd name="connsiteX1149" fmla="*/ 6520013 w 7525108"/>
              <a:gd name="connsiteY1149" fmla="*/ 5009841 h 6858007"/>
              <a:gd name="connsiteX1150" fmla="*/ 6485053 w 7525108"/>
              <a:gd name="connsiteY1150" fmla="*/ 4996731 h 6858007"/>
              <a:gd name="connsiteX1151" fmla="*/ 6458833 w 7525108"/>
              <a:gd name="connsiteY1151" fmla="*/ 4972697 h 6858007"/>
              <a:gd name="connsiteX1152" fmla="*/ 6434798 w 7525108"/>
              <a:gd name="connsiteY1152" fmla="*/ 4944292 h 6858007"/>
              <a:gd name="connsiteX1153" fmla="*/ 6421688 w 7525108"/>
              <a:gd name="connsiteY1153" fmla="*/ 4911517 h 6858007"/>
              <a:gd name="connsiteX1154" fmla="*/ 6415133 w 7525108"/>
              <a:gd name="connsiteY1154" fmla="*/ 4872187 h 6858007"/>
              <a:gd name="connsiteX1155" fmla="*/ 6421688 w 7525108"/>
              <a:gd name="connsiteY1155" fmla="*/ 4835043 h 6858007"/>
              <a:gd name="connsiteX1156" fmla="*/ 6434798 w 7525108"/>
              <a:gd name="connsiteY1156" fmla="*/ 4800083 h 6858007"/>
              <a:gd name="connsiteX1157" fmla="*/ 6458833 w 7525108"/>
              <a:gd name="connsiteY1157" fmla="*/ 4771678 h 6858007"/>
              <a:gd name="connsiteX1158" fmla="*/ 6485053 w 7525108"/>
              <a:gd name="connsiteY1158" fmla="*/ 4749828 h 6858007"/>
              <a:gd name="connsiteX1159" fmla="*/ 6520013 w 7525108"/>
              <a:gd name="connsiteY1159" fmla="*/ 4736718 h 6858007"/>
              <a:gd name="connsiteX1160" fmla="*/ 415148 w 7525108"/>
              <a:gd name="connsiteY1160" fmla="*/ 4708312 h 6858007"/>
              <a:gd name="connsiteX1161" fmla="*/ 421703 w 7525108"/>
              <a:gd name="connsiteY1161" fmla="*/ 4708312 h 6858007"/>
              <a:gd name="connsiteX1162" fmla="*/ 426072 w 7525108"/>
              <a:gd name="connsiteY1162" fmla="*/ 4708312 h 6858007"/>
              <a:gd name="connsiteX1163" fmla="*/ 430443 w 7525108"/>
              <a:gd name="connsiteY1163" fmla="*/ 4712682 h 6858007"/>
              <a:gd name="connsiteX1164" fmla="*/ 432627 w 7525108"/>
              <a:gd name="connsiteY1164" fmla="*/ 4719237 h 6858007"/>
              <a:gd name="connsiteX1165" fmla="*/ 430443 w 7525108"/>
              <a:gd name="connsiteY1165" fmla="*/ 4723607 h 6858007"/>
              <a:gd name="connsiteX1166" fmla="*/ 426072 w 7525108"/>
              <a:gd name="connsiteY1166" fmla="*/ 4730161 h 6858007"/>
              <a:gd name="connsiteX1167" fmla="*/ 421703 w 7525108"/>
              <a:gd name="connsiteY1167" fmla="*/ 4732346 h 6858007"/>
              <a:gd name="connsiteX1168" fmla="*/ 415148 w 7525108"/>
              <a:gd name="connsiteY1168" fmla="*/ 4730161 h 6858007"/>
              <a:gd name="connsiteX1169" fmla="*/ 412962 w 7525108"/>
              <a:gd name="connsiteY1169" fmla="*/ 4723607 h 6858007"/>
              <a:gd name="connsiteX1170" fmla="*/ 410777 w 7525108"/>
              <a:gd name="connsiteY1170" fmla="*/ 4719237 h 6858007"/>
              <a:gd name="connsiteX1171" fmla="*/ 412962 w 7525108"/>
              <a:gd name="connsiteY1171" fmla="*/ 4712682 h 6858007"/>
              <a:gd name="connsiteX1172" fmla="*/ 1332845 w 7525108"/>
              <a:gd name="connsiteY1172" fmla="*/ 4703942 h 6858007"/>
              <a:gd name="connsiteX1173" fmla="*/ 1337215 w 7525108"/>
              <a:gd name="connsiteY1173" fmla="*/ 4703942 h 6858007"/>
              <a:gd name="connsiteX1174" fmla="*/ 1341586 w 7525108"/>
              <a:gd name="connsiteY1174" fmla="*/ 4703942 h 6858007"/>
              <a:gd name="connsiteX1175" fmla="*/ 1345955 w 7525108"/>
              <a:gd name="connsiteY1175" fmla="*/ 4708312 h 6858007"/>
              <a:gd name="connsiteX1176" fmla="*/ 1348141 w 7525108"/>
              <a:gd name="connsiteY1176" fmla="*/ 4710497 h 6858007"/>
              <a:gd name="connsiteX1177" fmla="*/ 1348141 w 7525108"/>
              <a:gd name="connsiteY1177" fmla="*/ 4717052 h 6858007"/>
              <a:gd name="connsiteX1178" fmla="*/ 1348141 w 7525108"/>
              <a:gd name="connsiteY1178" fmla="*/ 4721422 h 6858007"/>
              <a:gd name="connsiteX1179" fmla="*/ 1345955 w 7525108"/>
              <a:gd name="connsiteY1179" fmla="*/ 4725792 h 6858007"/>
              <a:gd name="connsiteX1180" fmla="*/ 1341586 w 7525108"/>
              <a:gd name="connsiteY1180" fmla="*/ 4730162 h 6858007"/>
              <a:gd name="connsiteX1181" fmla="*/ 1337215 w 7525108"/>
              <a:gd name="connsiteY1181" fmla="*/ 4730162 h 6858007"/>
              <a:gd name="connsiteX1182" fmla="*/ 1332845 w 7525108"/>
              <a:gd name="connsiteY1182" fmla="*/ 4730162 h 6858007"/>
              <a:gd name="connsiteX1183" fmla="*/ 1328474 w 7525108"/>
              <a:gd name="connsiteY1183" fmla="*/ 4725792 h 6858007"/>
              <a:gd name="connsiteX1184" fmla="*/ 1324104 w 7525108"/>
              <a:gd name="connsiteY1184" fmla="*/ 4721422 h 6858007"/>
              <a:gd name="connsiteX1185" fmla="*/ 1324104 w 7525108"/>
              <a:gd name="connsiteY1185" fmla="*/ 4717052 h 6858007"/>
              <a:gd name="connsiteX1186" fmla="*/ 1324104 w 7525108"/>
              <a:gd name="connsiteY1186" fmla="*/ 4710497 h 6858007"/>
              <a:gd name="connsiteX1187" fmla="*/ 1328474 w 7525108"/>
              <a:gd name="connsiteY1187" fmla="*/ 4708312 h 6858007"/>
              <a:gd name="connsiteX1188" fmla="*/ 5788040 w 7525108"/>
              <a:gd name="connsiteY1188" fmla="*/ 4699572 h 6858007"/>
              <a:gd name="connsiteX1189" fmla="*/ 5827369 w 7525108"/>
              <a:gd name="connsiteY1189" fmla="*/ 4706127 h 6858007"/>
              <a:gd name="connsiteX1190" fmla="*/ 5860144 w 7525108"/>
              <a:gd name="connsiteY1190" fmla="*/ 4721422 h 6858007"/>
              <a:gd name="connsiteX1191" fmla="*/ 5886364 w 7525108"/>
              <a:gd name="connsiteY1191" fmla="*/ 4749827 h 6858007"/>
              <a:gd name="connsiteX1192" fmla="*/ 5903844 w 7525108"/>
              <a:gd name="connsiteY1192" fmla="*/ 4782602 h 6858007"/>
              <a:gd name="connsiteX1193" fmla="*/ 5910399 w 7525108"/>
              <a:gd name="connsiteY1193" fmla="*/ 4819747 h 6858007"/>
              <a:gd name="connsiteX1194" fmla="*/ 5903844 w 7525108"/>
              <a:gd name="connsiteY1194" fmla="*/ 4856892 h 6858007"/>
              <a:gd name="connsiteX1195" fmla="*/ 5886364 w 7525108"/>
              <a:gd name="connsiteY1195" fmla="*/ 4891851 h 6858007"/>
              <a:gd name="connsiteX1196" fmla="*/ 5860144 w 7525108"/>
              <a:gd name="connsiteY1196" fmla="*/ 4915886 h 6858007"/>
              <a:gd name="connsiteX1197" fmla="*/ 5827369 w 7525108"/>
              <a:gd name="connsiteY1197" fmla="*/ 4935551 h 6858007"/>
              <a:gd name="connsiteX1198" fmla="*/ 5788040 w 7525108"/>
              <a:gd name="connsiteY1198" fmla="*/ 4939921 h 6858007"/>
              <a:gd name="connsiteX1199" fmla="*/ 5750895 w 7525108"/>
              <a:gd name="connsiteY1199" fmla="*/ 4935551 h 6858007"/>
              <a:gd name="connsiteX1200" fmla="*/ 5718120 w 7525108"/>
              <a:gd name="connsiteY1200" fmla="*/ 4915886 h 6858007"/>
              <a:gd name="connsiteX1201" fmla="*/ 5691900 w 7525108"/>
              <a:gd name="connsiteY1201" fmla="*/ 4891851 h 6858007"/>
              <a:gd name="connsiteX1202" fmla="*/ 5674420 w 7525108"/>
              <a:gd name="connsiteY1202" fmla="*/ 4856892 h 6858007"/>
              <a:gd name="connsiteX1203" fmla="*/ 5670050 w 7525108"/>
              <a:gd name="connsiteY1203" fmla="*/ 4819747 h 6858007"/>
              <a:gd name="connsiteX1204" fmla="*/ 5674420 w 7525108"/>
              <a:gd name="connsiteY1204" fmla="*/ 4782602 h 6858007"/>
              <a:gd name="connsiteX1205" fmla="*/ 5691900 w 7525108"/>
              <a:gd name="connsiteY1205" fmla="*/ 4749827 h 6858007"/>
              <a:gd name="connsiteX1206" fmla="*/ 5718120 w 7525108"/>
              <a:gd name="connsiteY1206" fmla="*/ 4721422 h 6858007"/>
              <a:gd name="connsiteX1207" fmla="*/ 5750895 w 7525108"/>
              <a:gd name="connsiteY1207" fmla="*/ 4706127 h 6858007"/>
              <a:gd name="connsiteX1208" fmla="*/ 2259279 w 7525108"/>
              <a:gd name="connsiteY1208" fmla="*/ 4675538 h 6858007"/>
              <a:gd name="connsiteX1209" fmla="*/ 2276759 w 7525108"/>
              <a:gd name="connsiteY1209" fmla="*/ 4682093 h 6858007"/>
              <a:gd name="connsiteX1210" fmla="*/ 2289869 w 7525108"/>
              <a:gd name="connsiteY1210" fmla="*/ 4695203 h 6858007"/>
              <a:gd name="connsiteX1211" fmla="*/ 2294239 w 7525108"/>
              <a:gd name="connsiteY1211" fmla="*/ 4712683 h 6858007"/>
              <a:gd name="connsiteX1212" fmla="*/ 2289869 w 7525108"/>
              <a:gd name="connsiteY1212" fmla="*/ 4732348 h 6858007"/>
              <a:gd name="connsiteX1213" fmla="*/ 2276759 w 7525108"/>
              <a:gd name="connsiteY1213" fmla="*/ 4745458 h 6858007"/>
              <a:gd name="connsiteX1214" fmla="*/ 2259279 w 7525108"/>
              <a:gd name="connsiteY1214" fmla="*/ 4749828 h 6858007"/>
              <a:gd name="connsiteX1215" fmla="*/ 2239614 w 7525108"/>
              <a:gd name="connsiteY1215" fmla="*/ 4745458 h 6858007"/>
              <a:gd name="connsiteX1216" fmla="*/ 2228689 w 7525108"/>
              <a:gd name="connsiteY1216" fmla="*/ 4732348 h 6858007"/>
              <a:gd name="connsiteX1217" fmla="*/ 2222134 w 7525108"/>
              <a:gd name="connsiteY1217" fmla="*/ 4712683 h 6858007"/>
              <a:gd name="connsiteX1218" fmla="*/ 2228689 w 7525108"/>
              <a:gd name="connsiteY1218" fmla="*/ 4695203 h 6858007"/>
              <a:gd name="connsiteX1219" fmla="*/ 2239614 w 7525108"/>
              <a:gd name="connsiteY1219" fmla="*/ 4682093 h 6858007"/>
              <a:gd name="connsiteX1220" fmla="*/ 3192271 w 7525108"/>
              <a:gd name="connsiteY1220" fmla="*/ 4647133 h 6858007"/>
              <a:gd name="connsiteX1221" fmla="*/ 3214121 w 7525108"/>
              <a:gd name="connsiteY1221" fmla="*/ 4651503 h 6858007"/>
              <a:gd name="connsiteX1222" fmla="*/ 3233786 w 7525108"/>
              <a:gd name="connsiteY1222" fmla="*/ 4664613 h 6858007"/>
              <a:gd name="connsiteX1223" fmla="*/ 3244711 w 7525108"/>
              <a:gd name="connsiteY1223" fmla="*/ 4684278 h 6858007"/>
              <a:gd name="connsiteX1224" fmla="*/ 3249081 w 7525108"/>
              <a:gd name="connsiteY1224" fmla="*/ 4706128 h 6858007"/>
              <a:gd name="connsiteX1225" fmla="*/ 3244711 w 7525108"/>
              <a:gd name="connsiteY1225" fmla="*/ 4730163 h 6858007"/>
              <a:gd name="connsiteX1226" fmla="*/ 3233786 w 7525108"/>
              <a:gd name="connsiteY1226" fmla="*/ 4747642 h 6858007"/>
              <a:gd name="connsiteX1227" fmla="*/ 3214121 w 7525108"/>
              <a:gd name="connsiteY1227" fmla="*/ 4758567 h 6858007"/>
              <a:gd name="connsiteX1228" fmla="*/ 3192271 w 7525108"/>
              <a:gd name="connsiteY1228" fmla="*/ 4762937 h 6858007"/>
              <a:gd name="connsiteX1229" fmla="*/ 3170421 w 7525108"/>
              <a:gd name="connsiteY1229" fmla="*/ 4758567 h 6858007"/>
              <a:gd name="connsiteX1230" fmla="*/ 3148571 w 7525108"/>
              <a:gd name="connsiteY1230" fmla="*/ 4747642 h 6858007"/>
              <a:gd name="connsiteX1231" fmla="*/ 3137646 w 7525108"/>
              <a:gd name="connsiteY1231" fmla="*/ 4730163 h 6858007"/>
              <a:gd name="connsiteX1232" fmla="*/ 3133276 w 7525108"/>
              <a:gd name="connsiteY1232" fmla="*/ 4706128 h 6858007"/>
              <a:gd name="connsiteX1233" fmla="*/ 3137646 w 7525108"/>
              <a:gd name="connsiteY1233" fmla="*/ 4684278 h 6858007"/>
              <a:gd name="connsiteX1234" fmla="*/ 3148571 w 7525108"/>
              <a:gd name="connsiteY1234" fmla="*/ 4664613 h 6858007"/>
              <a:gd name="connsiteX1235" fmla="*/ 3170421 w 7525108"/>
              <a:gd name="connsiteY1235" fmla="*/ 4651503 h 6858007"/>
              <a:gd name="connsiteX1236" fmla="*/ 4140557 w 7525108"/>
              <a:gd name="connsiteY1236" fmla="*/ 4609988 h 6858007"/>
              <a:gd name="connsiteX1237" fmla="*/ 4173332 w 7525108"/>
              <a:gd name="connsiteY1237" fmla="*/ 4616543 h 6858007"/>
              <a:gd name="connsiteX1238" fmla="*/ 4199552 w 7525108"/>
              <a:gd name="connsiteY1238" fmla="*/ 4636208 h 6858007"/>
              <a:gd name="connsiteX1239" fmla="*/ 4217032 w 7525108"/>
              <a:gd name="connsiteY1239" fmla="*/ 4660243 h 6858007"/>
              <a:gd name="connsiteX1240" fmla="*/ 4223587 w 7525108"/>
              <a:gd name="connsiteY1240" fmla="*/ 4693018 h 6858007"/>
              <a:gd name="connsiteX1241" fmla="*/ 4217032 w 7525108"/>
              <a:gd name="connsiteY1241" fmla="*/ 4723608 h 6858007"/>
              <a:gd name="connsiteX1242" fmla="*/ 4199552 w 7525108"/>
              <a:gd name="connsiteY1242" fmla="*/ 4749827 h 6858007"/>
              <a:gd name="connsiteX1243" fmla="*/ 4173332 w 7525108"/>
              <a:gd name="connsiteY1243" fmla="*/ 4767307 h 6858007"/>
              <a:gd name="connsiteX1244" fmla="*/ 4140557 w 7525108"/>
              <a:gd name="connsiteY1244" fmla="*/ 4773862 h 6858007"/>
              <a:gd name="connsiteX1245" fmla="*/ 4109967 w 7525108"/>
              <a:gd name="connsiteY1245" fmla="*/ 4767307 h 6858007"/>
              <a:gd name="connsiteX1246" fmla="*/ 4083747 w 7525108"/>
              <a:gd name="connsiteY1246" fmla="*/ 4749827 h 6858007"/>
              <a:gd name="connsiteX1247" fmla="*/ 4066267 w 7525108"/>
              <a:gd name="connsiteY1247" fmla="*/ 4723608 h 6858007"/>
              <a:gd name="connsiteX1248" fmla="*/ 4059712 w 7525108"/>
              <a:gd name="connsiteY1248" fmla="*/ 4693018 h 6858007"/>
              <a:gd name="connsiteX1249" fmla="*/ 4066267 w 7525108"/>
              <a:gd name="connsiteY1249" fmla="*/ 4660243 h 6858007"/>
              <a:gd name="connsiteX1250" fmla="*/ 4083747 w 7525108"/>
              <a:gd name="connsiteY1250" fmla="*/ 4636208 h 6858007"/>
              <a:gd name="connsiteX1251" fmla="*/ 4109967 w 7525108"/>
              <a:gd name="connsiteY1251" fmla="*/ 4616543 h 6858007"/>
              <a:gd name="connsiteX1252" fmla="*/ 5125988 w 7525108"/>
              <a:gd name="connsiteY1252" fmla="*/ 4557549 h 6858007"/>
              <a:gd name="connsiteX1253" fmla="*/ 5160947 w 7525108"/>
              <a:gd name="connsiteY1253" fmla="*/ 4561919 h 6858007"/>
              <a:gd name="connsiteX1254" fmla="*/ 5189352 w 7525108"/>
              <a:gd name="connsiteY1254" fmla="*/ 4579399 h 6858007"/>
              <a:gd name="connsiteX1255" fmla="*/ 5213387 w 7525108"/>
              <a:gd name="connsiteY1255" fmla="*/ 4601249 h 6858007"/>
              <a:gd name="connsiteX1256" fmla="*/ 5228682 w 7525108"/>
              <a:gd name="connsiteY1256" fmla="*/ 4631839 h 6858007"/>
              <a:gd name="connsiteX1257" fmla="*/ 5233052 w 7525108"/>
              <a:gd name="connsiteY1257" fmla="*/ 4664614 h 6858007"/>
              <a:gd name="connsiteX1258" fmla="*/ 5228682 w 7525108"/>
              <a:gd name="connsiteY1258" fmla="*/ 4699574 h 6858007"/>
              <a:gd name="connsiteX1259" fmla="*/ 5213387 w 7525108"/>
              <a:gd name="connsiteY1259" fmla="*/ 4730163 h 6858007"/>
              <a:gd name="connsiteX1260" fmla="*/ 5189352 w 7525108"/>
              <a:gd name="connsiteY1260" fmla="*/ 4752013 h 6858007"/>
              <a:gd name="connsiteX1261" fmla="*/ 5160947 w 7525108"/>
              <a:gd name="connsiteY1261" fmla="*/ 4767308 h 6858007"/>
              <a:gd name="connsiteX1262" fmla="*/ 5125988 w 7525108"/>
              <a:gd name="connsiteY1262" fmla="*/ 4771678 h 6858007"/>
              <a:gd name="connsiteX1263" fmla="*/ 5091028 w 7525108"/>
              <a:gd name="connsiteY1263" fmla="*/ 4767308 h 6858007"/>
              <a:gd name="connsiteX1264" fmla="*/ 5062623 w 7525108"/>
              <a:gd name="connsiteY1264" fmla="*/ 4752013 h 6858007"/>
              <a:gd name="connsiteX1265" fmla="*/ 5038588 w 7525108"/>
              <a:gd name="connsiteY1265" fmla="*/ 4730163 h 6858007"/>
              <a:gd name="connsiteX1266" fmla="*/ 5023293 w 7525108"/>
              <a:gd name="connsiteY1266" fmla="*/ 4699574 h 6858007"/>
              <a:gd name="connsiteX1267" fmla="*/ 5018923 w 7525108"/>
              <a:gd name="connsiteY1267" fmla="*/ 4664614 h 6858007"/>
              <a:gd name="connsiteX1268" fmla="*/ 5023293 w 7525108"/>
              <a:gd name="connsiteY1268" fmla="*/ 4631839 h 6858007"/>
              <a:gd name="connsiteX1269" fmla="*/ 5038588 w 7525108"/>
              <a:gd name="connsiteY1269" fmla="*/ 4601249 h 6858007"/>
              <a:gd name="connsiteX1270" fmla="*/ 5062623 w 7525108"/>
              <a:gd name="connsiteY1270" fmla="*/ 4579399 h 6858007"/>
              <a:gd name="connsiteX1271" fmla="*/ 5091028 w 7525108"/>
              <a:gd name="connsiteY1271" fmla="*/ 4561919 h 6858007"/>
              <a:gd name="connsiteX1272" fmla="*/ 7455188 w 7525108"/>
              <a:gd name="connsiteY1272" fmla="*/ 4509479 h 6858007"/>
              <a:gd name="connsiteX1273" fmla="*/ 7494518 w 7525108"/>
              <a:gd name="connsiteY1273" fmla="*/ 4513849 h 6858007"/>
              <a:gd name="connsiteX1274" fmla="*/ 7525108 w 7525108"/>
              <a:gd name="connsiteY1274" fmla="*/ 4529144 h 6858007"/>
              <a:gd name="connsiteX1275" fmla="*/ 7525108 w 7525108"/>
              <a:gd name="connsiteY1275" fmla="*/ 4802268 h 6858007"/>
              <a:gd name="connsiteX1276" fmla="*/ 7494518 w 7525108"/>
              <a:gd name="connsiteY1276" fmla="*/ 4815378 h 6858007"/>
              <a:gd name="connsiteX1277" fmla="*/ 7455188 w 7525108"/>
              <a:gd name="connsiteY1277" fmla="*/ 4819748 h 6858007"/>
              <a:gd name="connsiteX1278" fmla="*/ 7413673 w 7525108"/>
              <a:gd name="connsiteY1278" fmla="*/ 4815378 h 6858007"/>
              <a:gd name="connsiteX1279" fmla="*/ 7376529 w 7525108"/>
              <a:gd name="connsiteY1279" fmla="*/ 4800083 h 6858007"/>
              <a:gd name="connsiteX1280" fmla="*/ 7343754 w 7525108"/>
              <a:gd name="connsiteY1280" fmla="*/ 4773863 h 6858007"/>
              <a:gd name="connsiteX1281" fmla="*/ 7319719 w 7525108"/>
              <a:gd name="connsiteY1281" fmla="*/ 4743273 h 6858007"/>
              <a:gd name="connsiteX1282" fmla="*/ 7304424 w 7525108"/>
              <a:gd name="connsiteY1282" fmla="*/ 4706129 h 6858007"/>
              <a:gd name="connsiteX1283" fmla="*/ 7297869 w 7525108"/>
              <a:gd name="connsiteY1283" fmla="*/ 4664614 h 6858007"/>
              <a:gd name="connsiteX1284" fmla="*/ 7304424 w 7525108"/>
              <a:gd name="connsiteY1284" fmla="*/ 4623099 h 6858007"/>
              <a:gd name="connsiteX1285" fmla="*/ 7319719 w 7525108"/>
              <a:gd name="connsiteY1285" fmla="*/ 4588139 h 6858007"/>
              <a:gd name="connsiteX1286" fmla="*/ 7343754 w 7525108"/>
              <a:gd name="connsiteY1286" fmla="*/ 4555364 h 6858007"/>
              <a:gd name="connsiteX1287" fmla="*/ 7376529 w 7525108"/>
              <a:gd name="connsiteY1287" fmla="*/ 4531329 h 6858007"/>
              <a:gd name="connsiteX1288" fmla="*/ 7413673 w 7525108"/>
              <a:gd name="connsiteY1288" fmla="*/ 4513849 h 6858007"/>
              <a:gd name="connsiteX1289" fmla="*/ 832482 w 7525108"/>
              <a:gd name="connsiteY1289" fmla="*/ 4474519 h 6858007"/>
              <a:gd name="connsiteX1290" fmla="*/ 839036 w 7525108"/>
              <a:gd name="connsiteY1290" fmla="*/ 4478889 h 6858007"/>
              <a:gd name="connsiteX1291" fmla="*/ 843406 w 7525108"/>
              <a:gd name="connsiteY1291" fmla="*/ 4483259 h 6858007"/>
              <a:gd name="connsiteX1292" fmla="*/ 843406 w 7525108"/>
              <a:gd name="connsiteY1292" fmla="*/ 4487629 h 6858007"/>
              <a:gd name="connsiteX1293" fmla="*/ 843406 w 7525108"/>
              <a:gd name="connsiteY1293" fmla="*/ 4494183 h 6858007"/>
              <a:gd name="connsiteX1294" fmla="*/ 839036 w 7525108"/>
              <a:gd name="connsiteY1294" fmla="*/ 4498553 h 6858007"/>
              <a:gd name="connsiteX1295" fmla="*/ 832482 w 7525108"/>
              <a:gd name="connsiteY1295" fmla="*/ 4498553 h 6858007"/>
              <a:gd name="connsiteX1296" fmla="*/ 828110 w 7525108"/>
              <a:gd name="connsiteY1296" fmla="*/ 4498553 h 6858007"/>
              <a:gd name="connsiteX1297" fmla="*/ 823740 w 7525108"/>
              <a:gd name="connsiteY1297" fmla="*/ 4494183 h 6858007"/>
              <a:gd name="connsiteX1298" fmla="*/ 823740 w 7525108"/>
              <a:gd name="connsiteY1298" fmla="*/ 4487629 h 6858007"/>
              <a:gd name="connsiteX1299" fmla="*/ 823740 w 7525108"/>
              <a:gd name="connsiteY1299" fmla="*/ 4483259 h 6858007"/>
              <a:gd name="connsiteX1300" fmla="*/ 828110 w 7525108"/>
              <a:gd name="connsiteY1300" fmla="*/ 4478889 h 6858007"/>
              <a:gd name="connsiteX1301" fmla="*/ 1745806 w 7525108"/>
              <a:gd name="connsiteY1301" fmla="*/ 4463593 h 6858007"/>
              <a:gd name="connsiteX1302" fmla="*/ 1752361 w 7525108"/>
              <a:gd name="connsiteY1302" fmla="*/ 4465778 h 6858007"/>
              <a:gd name="connsiteX1303" fmla="*/ 1761101 w 7525108"/>
              <a:gd name="connsiteY1303" fmla="*/ 4470148 h 6858007"/>
              <a:gd name="connsiteX1304" fmla="*/ 1765471 w 7525108"/>
              <a:gd name="connsiteY1304" fmla="*/ 4478888 h 6858007"/>
              <a:gd name="connsiteX1305" fmla="*/ 1767656 w 7525108"/>
              <a:gd name="connsiteY1305" fmla="*/ 4487628 h 6858007"/>
              <a:gd name="connsiteX1306" fmla="*/ 1765471 w 7525108"/>
              <a:gd name="connsiteY1306" fmla="*/ 4494183 h 6858007"/>
              <a:gd name="connsiteX1307" fmla="*/ 1761101 w 7525108"/>
              <a:gd name="connsiteY1307" fmla="*/ 4500738 h 6858007"/>
              <a:gd name="connsiteX1308" fmla="*/ 1752361 w 7525108"/>
              <a:gd name="connsiteY1308" fmla="*/ 4505108 h 6858007"/>
              <a:gd name="connsiteX1309" fmla="*/ 1745806 w 7525108"/>
              <a:gd name="connsiteY1309" fmla="*/ 4507293 h 6858007"/>
              <a:gd name="connsiteX1310" fmla="*/ 1737066 w 7525108"/>
              <a:gd name="connsiteY1310" fmla="*/ 4505108 h 6858007"/>
              <a:gd name="connsiteX1311" fmla="*/ 1730511 w 7525108"/>
              <a:gd name="connsiteY1311" fmla="*/ 4500738 h 6858007"/>
              <a:gd name="connsiteX1312" fmla="*/ 1726141 w 7525108"/>
              <a:gd name="connsiteY1312" fmla="*/ 4494183 h 6858007"/>
              <a:gd name="connsiteX1313" fmla="*/ 1723956 w 7525108"/>
              <a:gd name="connsiteY1313" fmla="*/ 4487628 h 6858007"/>
              <a:gd name="connsiteX1314" fmla="*/ 1726141 w 7525108"/>
              <a:gd name="connsiteY1314" fmla="*/ 4478888 h 6858007"/>
              <a:gd name="connsiteX1315" fmla="*/ 1730511 w 7525108"/>
              <a:gd name="connsiteY1315" fmla="*/ 4470148 h 6858007"/>
              <a:gd name="connsiteX1316" fmla="*/ 1737066 w 7525108"/>
              <a:gd name="connsiteY1316" fmla="*/ 4465778 h 6858007"/>
              <a:gd name="connsiteX1317" fmla="*/ 6185709 w 7525108"/>
              <a:gd name="connsiteY1317" fmla="*/ 4457039 h 6858007"/>
              <a:gd name="connsiteX1318" fmla="*/ 6227223 w 7525108"/>
              <a:gd name="connsiteY1318" fmla="*/ 4463594 h 6858007"/>
              <a:gd name="connsiteX1319" fmla="*/ 6264368 w 7525108"/>
              <a:gd name="connsiteY1319" fmla="*/ 4483259 h 6858007"/>
              <a:gd name="connsiteX1320" fmla="*/ 6292773 w 7525108"/>
              <a:gd name="connsiteY1320" fmla="*/ 4509479 h 6858007"/>
              <a:gd name="connsiteX1321" fmla="*/ 6312438 w 7525108"/>
              <a:gd name="connsiteY1321" fmla="*/ 4546624 h 6858007"/>
              <a:gd name="connsiteX1322" fmla="*/ 6318993 w 7525108"/>
              <a:gd name="connsiteY1322" fmla="*/ 4588139 h 6858007"/>
              <a:gd name="connsiteX1323" fmla="*/ 6312438 w 7525108"/>
              <a:gd name="connsiteY1323" fmla="*/ 4629654 h 6858007"/>
              <a:gd name="connsiteX1324" fmla="*/ 6292773 w 7525108"/>
              <a:gd name="connsiteY1324" fmla="*/ 4664613 h 6858007"/>
              <a:gd name="connsiteX1325" fmla="*/ 6264368 w 7525108"/>
              <a:gd name="connsiteY1325" fmla="*/ 4695203 h 6858007"/>
              <a:gd name="connsiteX1326" fmla="*/ 6227223 w 7525108"/>
              <a:gd name="connsiteY1326" fmla="*/ 4712683 h 6858007"/>
              <a:gd name="connsiteX1327" fmla="*/ 6185709 w 7525108"/>
              <a:gd name="connsiteY1327" fmla="*/ 4719238 h 6858007"/>
              <a:gd name="connsiteX1328" fmla="*/ 6144194 w 7525108"/>
              <a:gd name="connsiteY1328" fmla="*/ 4712683 h 6858007"/>
              <a:gd name="connsiteX1329" fmla="*/ 6109234 w 7525108"/>
              <a:gd name="connsiteY1329" fmla="*/ 4695203 h 6858007"/>
              <a:gd name="connsiteX1330" fmla="*/ 6080829 w 7525108"/>
              <a:gd name="connsiteY1330" fmla="*/ 4664613 h 6858007"/>
              <a:gd name="connsiteX1331" fmla="*/ 6063349 w 7525108"/>
              <a:gd name="connsiteY1331" fmla="*/ 4629654 h 6858007"/>
              <a:gd name="connsiteX1332" fmla="*/ 6056794 w 7525108"/>
              <a:gd name="connsiteY1332" fmla="*/ 4588139 h 6858007"/>
              <a:gd name="connsiteX1333" fmla="*/ 6063349 w 7525108"/>
              <a:gd name="connsiteY1333" fmla="*/ 4546624 h 6858007"/>
              <a:gd name="connsiteX1334" fmla="*/ 6080829 w 7525108"/>
              <a:gd name="connsiteY1334" fmla="*/ 4509479 h 6858007"/>
              <a:gd name="connsiteX1335" fmla="*/ 6109234 w 7525108"/>
              <a:gd name="connsiteY1335" fmla="*/ 4483259 h 6858007"/>
              <a:gd name="connsiteX1336" fmla="*/ 6144194 w 7525108"/>
              <a:gd name="connsiteY1336" fmla="*/ 4463594 h 6858007"/>
              <a:gd name="connsiteX1337" fmla="*/ 2663503 w 7525108"/>
              <a:gd name="connsiteY1337" fmla="*/ 4443929 h 6858007"/>
              <a:gd name="connsiteX1338" fmla="*/ 2683168 w 7525108"/>
              <a:gd name="connsiteY1338" fmla="*/ 4448299 h 6858007"/>
              <a:gd name="connsiteX1339" fmla="*/ 2696278 w 7525108"/>
              <a:gd name="connsiteY1339" fmla="*/ 4461409 h 6858007"/>
              <a:gd name="connsiteX1340" fmla="*/ 2702833 w 7525108"/>
              <a:gd name="connsiteY1340" fmla="*/ 4483259 h 6858007"/>
              <a:gd name="connsiteX1341" fmla="*/ 2696278 w 7525108"/>
              <a:gd name="connsiteY1341" fmla="*/ 4502924 h 6858007"/>
              <a:gd name="connsiteX1342" fmla="*/ 2683168 w 7525108"/>
              <a:gd name="connsiteY1342" fmla="*/ 4516034 h 6858007"/>
              <a:gd name="connsiteX1343" fmla="*/ 2663503 w 7525108"/>
              <a:gd name="connsiteY1343" fmla="*/ 4522589 h 6858007"/>
              <a:gd name="connsiteX1344" fmla="*/ 2641653 w 7525108"/>
              <a:gd name="connsiteY1344" fmla="*/ 4516034 h 6858007"/>
              <a:gd name="connsiteX1345" fmla="*/ 2628543 w 7525108"/>
              <a:gd name="connsiteY1345" fmla="*/ 4502924 h 6858007"/>
              <a:gd name="connsiteX1346" fmla="*/ 2624173 w 7525108"/>
              <a:gd name="connsiteY1346" fmla="*/ 4483259 h 6858007"/>
              <a:gd name="connsiteX1347" fmla="*/ 2628543 w 7525108"/>
              <a:gd name="connsiteY1347" fmla="*/ 4461409 h 6858007"/>
              <a:gd name="connsiteX1348" fmla="*/ 2641653 w 7525108"/>
              <a:gd name="connsiteY1348" fmla="*/ 4448299 h 6858007"/>
              <a:gd name="connsiteX1349" fmla="*/ 6994156 w 7525108"/>
              <a:gd name="connsiteY1349" fmla="*/ 4435189 h 6858007"/>
              <a:gd name="connsiteX1350" fmla="*/ 7033485 w 7525108"/>
              <a:gd name="connsiteY1350" fmla="*/ 4439559 h 6858007"/>
              <a:gd name="connsiteX1351" fmla="*/ 7070630 w 7525108"/>
              <a:gd name="connsiteY1351" fmla="*/ 4454854 h 6858007"/>
              <a:gd name="connsiteX1352" fmla="*/ 7099035 w 7525108"/>
              <a:gd name="connsiteY1352" fmla="*/ 4478889 h 6858007"/>
              <a:gd name="connsiteX1353" fmla="*/ 7125255 w 7525108"/>
              <a:gd name="connsiteY1353" fmla="*/ 4507294 h 6858007"/>
              <a:gd name="connsiteX1354" fmla="*/ 7138365 w 7525108"/>
              <a:gd name="connsiteY1354" fmla="*/ 4544439 h 6858007"/>
              <a:gd name="connsiteX1355" fmla="*/ 7144920 w 7525108"/>
              <a:gd name="connsiteY1355" fmla="*/ 4583768 h 6858007"/>
              <a:gd name="connsiteX1356" fmla="*/ 7138365 w 7525108"/>
              <a:gd name="connsiteY1356" fmla="*/ 4623098 h 6858007"/>
              <a:gd name="connsiteX1357" fmla="*/ 7125255 w 7525108"/>
              <a:gd name="connsiteY1357" fmla="*/ 4660243 h 6858007"/>
              <a:gd name="connsiteX1358" fmla="*/ 7099035 w 7525108"/>
              <a:gd name="connsiteY1358" fmla="*/ 4690833 h 6858007"/>
              <a:gd name="connsiteX1359" fmla="*/ 7070630 w 7525108"/>
              <a:gd name="connsiteY1359" fmla="*/ 4712682 h 6858007"/>
              <a:gd name="connsiteX1360" fmla="*/ 7033485 w 7525108"/>
              <a:gd name="connsiteY1360" fmla="*/ 4730162 h 6858007"/>
              <a:gd name="connsiteX1361" fmla="*/ 6994156 w 7525108"/>
              <a:gd name="connsiteY1361" fmla="*/ 4734532 h 6858007"/>
              <a:gd name="connsiteX1362" fmla="*/ 6954826 w 7525108"/>
              <a:gd name="connsiteY1362" fmla="*/ 4730162 h 6858007"/>
              <a:gd name="connsiteX1363" fmla="*/ 6919866 w 7525108"/>
              <a:gd name="connsiteY1363" fmla="*/ 4712682 h 6858007"/>
              <a:gd name="connsiteX1364" fmla="*/ 6887091 w 7525108"/>
              <a:gd name="connsiteY1364" fmla="*/ 4690833 h 6858007"/>
              <a:gd name="connsiteX1365" fmla="*/ 6865241 w 7525108"/>
              <a:gd name="connsiteY1365" fmla="*/ 4660243 h 6858007"/>
              <a:gd name="connsiteX1366" fmla="*/ 6847761 w 7525108"/>
              <a:gd name="connsiteY1366" fmla="*/ 4623098 h 6858007"/>
              <a:gd name="connsiteX1367" fmla="*/ 6843391 w 7525108"/>
              <a:gd name="connsiteY1367" fmla="*/ 4583768 h 6858007"/>
              <a:gd name="connsiteX1368" fmla="*/ 6847761 w 7525108"/>
              <a:gd name="connsiteY1368" fmla="*/ 4544439 h 6858007"/>
              <a:gd name="connsiteX1369" fmla="*/ 6865241 w 7525108"/>
              <a:gd name="connsiteY1369" fmla="*/ 4507294 h 6858007"/>
              <a:gd name="connsiteX1370" fmla="*/ 6887091 w 7525108"/>
              <a:gd name="connsiteY1370" fmla="*/ 4478889 h 6858007"/>
              <a:gd name="connsiteX1371" fmla="*/ 6919866 w 7525108"/>
              <a:gd name="connsiteY1371" fmla="*/ 4454854 h 6858007"/>
              <a:gd name="connsiteX1372" fmla="*/ 6954826 w 7525108"/>
              <a:gd name="connsiteY1372" fmla="*/ 4439559 h 6858007"/>
              <a:gd name="connsiteX1373" fmla="*/ 3589939 w 7525108"/>
              <a:gd name="connsiteY1373" fmla="*/ 4415524 h 6858007"/>
              <a:gd name="connsiteX1374" fmla="*/ 3613974 w 7525108"/>
              <a:gd name="connsiteY1374" fmla="*/ 4419894 h 6858007"/>
              <a:gd name="connsiteX1375" fmla="*/ 3633638 w 7525108"/>
              <a:gd name="connsiteY1375" fmla="*/ 4435189 h 6858007"/>
              <a:gd name="connsiteX1376" fmla="*/ 3646748 w 7525108"/>
              <a:gd name="connsiteY1376" fmla="*/ 4452669 h 6858007"/>
              <a:gd name="connsiteX1377" fmla="*/ 3651118 w 7525108"/>
              <a:gd name="connsiteY1377" fmla="*/ 4478889 h 6858007"/>
              <a:gd name="connsiteX1378" fmla="*/ 3646748 w 7525108"/>
              <a:gd name="connsiteY1378" fmla="*/ 4500739 h 6858007"/>
              <a:gd name="connsiteX1379" fmla="*/ 3633638 w 7525108"/>
              <a:gd name="connsiteY1379" fmla="*/ 4520403 h 6858007"/>
              <a:gd name="connsiteX1380" fmla="*/ 3613974 w 7525108"/>
              <a:gd name="connsiteY1380" fmla="*/ 4535698 h 6858007"/>
              <a:gd name="connsiteX1381" fmla="*/ 3589939 w 7525108"/>
              <a:gd name="connsiteY1381" fmla="*/ 4540068 h 6858007"/>
              <a:gd name="connsiteX1382" fmla="*/ 3565904 w 7525108"/>
              <a:gd name="connsiteY1382" fmla="*/ 4535698 h 6858007"/>
              <a:gd name="connsiteX1383" fmla="*/ 3546239 w 7525108"/>
              <a:gd name="connsiteY1383" fmla="*/ 4520403 h 6858007"/>
              <a:gd name="connsiteX1384" fmla="*/ 3533129 w 7525108"/>
              <a:gd name="connsiteY1384" fmla="*/ 4500739 h 6858007"/>
              <a:gd name="connsiteX1385" fmla="*/ 3528759 w 7525108"/>
              <a:gd name="connsiteY1385" fmla="*/ 4478889 h 6858007"/>
              <a:gd name="connsiteX1386" fmla="*/ 3533129 w 7525108"/>
              <a:gd name="connsiteY1386" fmla="*/ 4452669 h 6858007"/>
              <a:gd name="connsiteX1387" fmla="*/ 3546239 w 7525108"/>
              <a:gd name="connsiteY1387" fmla="*/ 4435189 h 6858007"/>
              <a:gd name="connsiteX1388" fmla="*/ 3565904 w 7525108"/>
              <a:gd name="connsiteY1388" fmla="*/ 4419894 h 6858007"/>
              <a:gd name="connsiteX1389" fmla="*/ 4533856 w 7525108"/>
              <a:gd name="connsiteY1389" fmla="*/ 4365269 h 6858007"/>
              <a:gd name="connsiteX1390" fmla="*/ 4566631 w 7525108"/>
              <a:gd name="connsiteY1390" fmla="*/ 4369639 h 6858007"/>
              <a:gd name="connsiteX1391" fmla="*/ 4592851 w 7525108"/>
              <a:gd name="connsiteY1391" fmla="*/ 4384934 h 6858007"/>
              <a:gd name="connsiteX1392" fmla="*/ 4616886 w 7525108"/>
              <a:gd name="connsiteY1392" fmla="*/ 4406784 h 6858007"/>
              <a:gd name="connsiteX1393" fmla="*/ 4629996 w 7525108"/>
              <a:gd name="connsiteY1393" fmla="*/ 4435189 h 6858007"/>
              <a:gd name="connsiteX1394" fmla="*/ 4634366 w 7525108"/>
              <a:gd name="connsiteY1394" fmla="*/ 4465778 h 6858007"/>
              <a:gd name="connsiteX1395" fmla="*/ 4629996 w 7525108"/>
              <a:gd name="connsiteY1395" fmla="*/ 4498553 h 6858007"/>
              <a:gd name="connsiteX1396" fmla="*/ 4616886 w 7525108"/>
              <a:gd name="connsiteY1396" fmla="*/ 4524773 h 6858007"/>
              <a:gd name="connsiteX1397" fmla="*/ 4592851 w 7525108"/>
              <a:gd name="connsiteY1397" fmla="*/ 4548807 h 6858007"/>
              <a:gd name="connsiteX1398" fmla="*/ 4566631 w 7525108"/>
              <a:gd name="connsiteY1398" fmla="*/ 4561917 h 6858007"/>
              <a:gd name="connsiteX1399" fmla="*/ 4533856 w 7525108"/>
              <a:gd name="connsiteY1399" fmla="*/ 4568472 h 6858007"/>
              <a:gd name="connsiteX1400" fmla="*/ 4501081 w 7525108"/>
              <a:gd name="connsiteY1400" fmla="*/ 4561917 h 6858007"/>
              <a:gd name="connsiteX1401" fmla="*/ 4474861 w 7525108"/>
              <a:gd name="connsiteY1401" fmla="*/ 4548807 h 6858007"/>
              <a:gd name="connsiteX1402" fmla="*/ 4450826 w 7525108"/>
              <a:gd name="connsiteY1402" fmla="*/ 4524773 h 6858007"/>
              <a:gd name="connsiteX1403" fmla="*/ 4437716 w 7525108"/>
              <a:gd name="connsiteY1403" fmla="*/ 4498553 h 6858007"/>
              <a:gd name="connsiteX1404" fmla="*/ 4431161 w 7525108"/>
              <a:gd name="connsiteY1404" fmla="*/ 4465778 h 6858007"/>
              <a:gd name="connsiteX1405" fmla="*/ 4437716 w 7525108"/>
              <a:gd name="connsiteY1405" fmla="*/ 4435189 h 6858007"/>
              <a:gd name="connsiteX1406" fmla="*/ 4450826 w 7525108"/>
              <a:gd name="connsiteY1406" fmla="*/ 4406784 h 6858007"/>
              <a:gd name="connsiteX1407" fmla="*/ 4474861 w 7525108"/>
              <a:gd name="connsiteY1407" fmla="*/ 4384934 h 6858007"/>
              <a:gd name="connsiteX1408" fmla="*/ 4501081 w 7525108"/>
              <a:gd name="connsiteY1408" fmla="*/ 4369639 h 6858007"/>
              <a:gd name="connsiteX1409" fmla="*/ 5514916 w 7525108"/>
              <a:gd name="connsiteY1409" fmla="*/ 4310644 h 6858007"/>
              <a:gd name="connsiteX1410" fmla="*/ 5554246 w 7525108"/>
              <a:gd name="connsiteY1410" fmla="*/ 4317199 h 6858007"/>
              <a:gd name="connsiteX1411" fmla="*/ 5589206 w 7525108"/>
              <a:gd name="connsiteY1411" fmla="*/ 4336864 h 6858007"/>
              <a:gd name="connsiteX1412" fmla="*/ 5617611 w 7525108"/>
              <a:gd name="connsiteY1412" fmla="*/ 4365269 h 6858007"/>
              <a:gd name="connsiteX1413" fmla="*/ 5635091 w 7525108"/>
              <a:gd name="connsiteY1413" fmla="*/ 4400229 h 6858007"/>
              <a:gd name="connsiteX1414" fmla="*/ 5641646 w 7525108"/>
              <a:gd name="connsiteY1414" fmla="*/ 4441744 h 6858007"/>
              <a:gd name="connsiteX1415" fmla="*/ 5635091 w 7525108"/>
              <a:gd name="connsiteY1415" fmla="*/ 4483259 h 6858007"/>
              <a:gd name="connsiteX1416" fmla="*/ 5617611 w 7525108"/>
              <a:gd name="connsiteY1416" fmla="*/ 4516033 h 6858007"/>
              <a:gd name="connsiteX1417" fmla="*/ 5589206 w 7525108"/>
              <a:gd name="connsiteY1417" fmla="*/ 4544438 h 6858007"/>
              <a:gd name="connsiteX1418" fmla="*/ 5554246 w 7525108"/>
              <a:gd name="connsiteY1418" fmla="*/ 4561918 h 6858007"/>
              <a:gd name="connsiteX1419" fmla="*/ 5514916 w 7525108"/>
              <a:gd name="connsiteY1419" fmla="*/ 4568473 h 6858007"/>
              <a:gd name="connsiteX1420" fmla="*/ 5473402 w 7525108"/>
              <a:gd name="connsiteY1420" fmla="*/ 4561918 h 6858007"/>
              <a:gd name="connsiteX1421" fmla="*/ 5436257 w 7525108"/>
              <a:gd name="connsiteY1421" fmla="*/ 4544438 h 6858007"/>
              <a:gd name="connsiteX1422" fmla="*/ 5410037 w 7525108"/>
              <a:gd name="connsiteY1422" fmla="*/ 4516033 h 6858007"/>
              <a:gd name="connsiteX1423" fmla="*/ 5390372 w 7525108"/>
              <a:gd name="connsiteY1423" fmla="*/ 4483259 h 6858007"/>
              <a:gd name="connsiteX1424" fmla="*/ 5383817 w 7525108"/>
              <a:gd name="connsiteY1424" fmla="*/ 4441744 h 6858007"/>
              <a:gd name="connsiteX1425" fmla="*/ 5390372 w 7525108"/>
              <a:gd name="connsiteY1425" fmla="*/ 4400229 h 6858007"/>
              <a:gd name="connsiteX1426" fmla="*/ 5410037 w 7525108"/>
              <a:gd name="connsiteY1426" fmla="*/ 4365269 h 6858007"/>
              <a:gd name="connsiteX1427" fmla="*/ 5436257 w 7525108"/>
              <a:gd name="connsiteY1427" fmla="*/ 4336864 h 6858007"/>
              <a:gd name="connsiteX1428" fmla="*/ 5473402 w 7525108"/>
              <a:gd name="connsiteY1428" fmla="*/ 4317199 h 6858007"/>
              <a:gd name="connsiteX1429" fmla="*/ 343043 w 7525108"/>
              <a:gd name="connsiteY1429" fmla="*/ 4245094 h 6858007"/>
              <a:gd name="connsiteX1430" fmla="*/ 349598 w 7525108"/>
              <a:gd name="connsiteY1430" fmla="*/ 4247279 h 6858007"/>
              <a:gd name="connsiteX1431" fmla="*/ 353969 w 7525108"/>
              <a:gd name="connsiteY1431" fmla="*/ 4251649 h 6858007"/>
              <a:gd name="connsiteX1432" fmla="*/ 353969 w 7525108"/>
              <a:gd name="connsiteY1432" fmla="*/ 4256019 h 6858007"/>
              <a:gd name="connsiteX1433" fmla="*/ 353969 w 7525108"/>
              <a:gd name="connsiteY1433" fmla="*/ 4262574 h 6858007"/>
              <a:gd name="connsiteX1434" fmla="*/ 349598 w 7525108"/>
              <a:gd name="connsiteY1434" fmla="*/ 4264759 h 6858007"/>
              <a:gd name="connsiteX1435" fmla="*/ 343043 w 7525108"/>
              <a:gd name="connsiteY1435" fmla="*/ 4266944 h 6858007"/>
              <a:gd name="connsiteX1436" fmla="*/ 338673 w 7525108"/>
              <a:gd name="connsiteY1436" fmla="*/ 4264759 h 6858007"/>
              <a:gd name="connsiteX1437" fmla="*/ 334302 w 7525108"/>
              <a:gd name="connsiteY1437" fmla="*/ 4262574 h 6858007"/>
              <a:gd name="connsiteX1438" fmla="*/ 334302 w 7525108"/>
              <a:gd name="connsiteY1438" fmla="*/ 4256019 h 6858007"/>
              <a:gd name="connsiteX1439" fmla="*/ 334302 w 7525108"/>
              <a:gd name="connsiteY1439" fmla="*/ 4251649 h 6858007"/>
              <a:gd name="connsiteX1440" fmla="*/ 338673 w 7525108"/>
              <a:gd name="connsiteY1440" fmla="*/ 4247279 h 6858007"/>
              <a:gd name="connsiteX1441" fmla="*/ 1249814 w 7525108"/>
              <a:gd name="connsiteY1441" fmla="*/ 4240724 h 6858007"/>
              <a:gd name="connsiteX1442" fmla="*/ 1254184 w 7525108"/>
              <a:gd name="connsiteY1442" fmla="*/ 4242909 h 6858007"/>
              <a:gd name="connsiteX1443" fmla="*/ 1260738 w 7525108"/>
              <a:gd name="connsiteY1443" fmla="*/ 4245094 h 6858007"/>
              <a:gd name="connsiteX1444" fmla="*/ 1265108 w 7525108"/>
              <a:gd name="connsiteY1444" fmla="*/ 4249464 h 6858007"/>
              <a:gd name="connsiteX1445" fmla="*/ 1265108 w 7525108"/>
              <a:gd name="connsiteY1445" fmla="*/ 4256019 h 6858007"/>
              <a:gd name="connsiteX1446" fmla="*/ 1265108 w 7525108"/>
              <a:gd name="connsiteY1446" fmla="*/ 4260389 h 6858007"/>
              <a:gd name="connsiteX1447" fmla="*/ 1260738 w 7525108"/>
              <a:gd name="connsiteY1447" fmla="*/ 4264758 h 6858007"/>
              <a:gd name="connsiteX1448" fmla="*/ 1254184 w 7525108"/>
              <a:gd name="connsiteY1448" fmla="*/ 4269128 h 6858007"/>
              <a:gd name="connsiteX1449" fmla="*/ 1249814 w 7525108"/>
              <a:gd name="connsiteY1449" fmla="*/ 4269128 h 6858007"/>
              <a:gd name="connsiteX1450" fmla="*/ 1243259 w 7525108"/>
              <a:gd name="connsiteY1450" fmla="*/ 4269128 h 6858007"/>
              <a:gd name="connsiteX1451" fmla="*/ 1238888 w 7525108"/>
              <a:gd name="connsiteY1451" fmla="*/ 4264758 h 6858007"/>
              <a:gd name="connsiteX1452" fmla="*/ 1236703 w 7525108"/>
              <a:gd name="connsiteY1452" fmla="*/ 4260389 h 6858007"/>
              <a:gd name="connsiteX1453" fmla="*/ 1234519 w 7525108"/>
              <a:gd name="connsiteY1453" fmla="*/ 4256019 h 6858007"/>
              <a:gd name="connsiteX1454" fmla="*/ 1236703 w 7525108"/>
              <a:gd name="connsiteY1454" fmla="*/ 4249464 h 6858007"/>
              <a:gd name="connsiteX1455" fmla="*/ 1238888 w 7525108"/>
              <a:gd name="connsiteY1455" fmla="*/ 4245094 h 6858007"/>
              <a:gd name="connsiteX1456" fmla="*/ 1243259 w 7525108"/>
              <a:gd name="connsiteY1456" fmla="*/ 4242909 h 6858007"/>
              <a:gd name="connsiteX1457" fmla="*/ 2158770 w 7525108"/>
              <a:gd name="connsiteY1457" fmla="*/ 4223244 h 6858007"/>
              <a:gd name="connsiteX1458" fmla="*/ 2167510 w 7525108"/>
              <a:gd name="connsiteY1458" fmla="*/ 4225429 h 6858007"/>
              <a:gd name="connsiteX1459" fmla="*/ 2176250 w 7525108"/>
              <a:gd name="connsiteY1459" fmla="*/ 4231984 h 6858007"/>
              <a:gd name="connsiteX1460" fmla="*/ 2180620 w 7525108"/>
              <a:gd name="connsiteY1460" fmla="*/ 4238539 h 6858007"/>
              <a:gd name="connsiteX1461" fmla="*/ 2184990 w 7525108"/>
              <a:gd name="connsiteY1461" fmla="*/ 4245094 h 6858007"/>
              <a:gd name="connsiteX1462" fmla="*/ 2187175 w 7525108"/>
              <a:gd name="connsiteY1462" fmla="*/ 4253834 h 6858007"/>
              <a:gd name="connsiteX1463" fmla="*/ 2184990 w 7525108"/>
              <a:gd name="connsiteY1463" fmla="*/ 4262574 h 6858007"/>
              <a:gd name="connsiteX1464" fmla="*/ 2180620 w 7525108"/>
              <a:gd name="connsiteY1464" fmla="*/ 4271314 h 6858007"/>
              <a:gd name="connsiteX1465" fmla="*/ 2176250 w 7525108"/>
              <a:gd name="connsiteY1465" fmla="*/ 4280054 h 6858007"/>
              <a:gd name="connsiteX1466" fmla="*/ 2167510 w 7525108"/>
              <a:gd name="connsiteY1466" fmla="*/ 4282239 h 6858007"/>
              <a:gd name="connsiteX1467" fmla="*/ 2158770 w 7525108"/>
              <a:gd name="connsiteY1467" fmla="*/ 4284424 h 6858007"/>
              <a:gd name="connsiteX1468" fmla="*/ 2147845 w 7525108"/>
              <a:gd name="connsiteY1468" fmla="*/ 4282239 h 6858007"/>
              <a:gd name="connsiteX1469" fmla="*/ 2139105 w 7525108"/>
              <a:gd name="connsiteY1469" fmla="*/ 4280054 h 6858007"/>
              <a:gd name="connsiteX1470" fmla="*/ 2134735 w 7525108"/>
              <a:gd name="connsiteY1470" fmla="*/ 4271314 h 6858007"/>
              <a:gd name="connsiteX1471" fmla="*/ 2130365 w 7525108"/>
              <a:gd name="connsiteY1471" fmla="*/ 4262574 h 6858007"/>
              <a:gd name="connsiteX1472" fmla="*/ 2128180 w 7525108"/>
              <a:gd name="connsiteY1472" fmla="*/ 4253834 h 6858007"/>
              <a:gd name="connsiteX1473" fmla="*/ 2130365 w 7525108"/>
              <a:gd name="connsiteY1473" fmla="*/ 4245094 h 6858007"/>
              <a:gd name="connsiteX1474" fmla="*/ 2134735 w 7525108"/>
              <a:gd name="connsiteY1474" fmla="*/ 4238539 h 6858007"/>
              <a:gd name="connsiteX1475" fmla="*/ 2139105 w 7525108"/>
              <a:gd name="connsiteY1475" fmla="*/ 4231984 h 6858007"/>
              <a:gd name="connsiteX1476" fmla="*/ 2147845 w 7525108"/>
              <a:gd name="connsiteY1476" fmla="*/ 4225429 h 6858007"/>
              <a:gd name="connsiteX1477" fmla="*/ 3069911 w 7525108"/>
              <a:gd name="connsiteY1477" fmla="*/ 4203580 h 6858007"/>
              <a:gd name="connsiteX1478" fmla="*/ 3089576 w 7525108"/>
              <a:gd name="connsiteY1478" fmla="*/ 4205765 h 6858007"/>
              <a:gd name="connsiteX1479" fmla="*/ 3107056 w 7525108"/>
              <a:gd name="connsiteY1479" fmla="*/ 4216690 h 6858007"/>
              <a:gd name="connsiteX1480" fmla="*/ 3115796 w 7525108"/>
              <a:gd name="connsiteY1480" fmla="*/ 4234170 h 6858007"/>
              <a:gd name="connsiteX1481" fmla="*/ 3120166 w 7525108"/>
              <a:gd name="connsiteY1481" fmla="*/ 4251650 h 6858007"/>
              <a:gd name="connsiteX1482" fmla="*/ 3115796 w 7525108"/>
              <a:gd name="connsiteY1482" fmla="*/ 4271315 h 6858007"/>
              <a:gd name="connsiteX1483" fmla="*/ 3107056 w 7525108"/>
              <a:gd name="connsiteY1483" fmla="*/ 4288794 h 6858007"/>
              <a:gd name="connsiteX1484" fmla="*/ 3089576 w 7525108"/>
              <a:gd name="connsiteY1484" fmla="*/ 4297534 h 6858007"/>
              <a:gd name="connsiteX1485" fmla="*/ 3069911 w 7525108"/>
              <a:gd name="connsiteY1485" fmla="*/ 4301904 h 6858007"/>
              <a:gd name="connsiteX1486" fmla="*/ 3043691 w 7525108"/>
              <a:gd name="connsiteY1486" fmla="*/ 4295349 h 6858007"/>
              <a:gd name="connsiteX1487" fmla="*/ 3028396 w 7525108"/>
              <a:gd name="connsiteY1487" fmla="*/ 4275685 h 6858007"/>
              <a:gd name="connsiteX1488" fmla="*/ 3021841 w 7525108"/>
              <a:gd name="connsiteY1488" fmla="*/ 4251650 h 6858007"/>
              <a:gd name="connsiteX1489" fmla="*/ 3028396 w 7525108"/>
              <a:gd name="connsiteY1489" fmla="*/ 4225430 h 6858007"/>
              <a:gd name="connsiteX1490" fmla="*/ 3043691 w 7525108"/>
              <a:gd name="connsiteY1490" fmla="*/ 4210135 h 6858007"/>
              <a:gd name="connsiteX1491" fmla="*/ 6589932 w 7525108"/>
              <a:gd name="connsiteY1491" fmla="*/ 4194840 h 6858007"/>
              <a:gd name="connsiteX1492" fmla="*/ 6631446 w 7525108"/>
              <a:gd name="connsiteY1492" fmla="*/ 4201395 h 6858007"/>
              <a:gd name="connsiteX1493" fmla="*/ 6668591 w 7525108"/>
              <a:gd name="connsiteY1493" fmla="*/ 4214505 h 6858007"/>
              <a:gd name="connsiteX1494" fmla="*/ 6699181 w 7525108"/>
              <a:gd name="connsiteY1494" fmla="*/ 4240725 h 6858007"/>
              <a:gd name="connsiteX1495" fmla="*/ 6725401 w 7525108"/>
              <a:gd name="connsiteY1495" fmla="*/ 4271315 h 6858007"/>
              <a:gd name="connsiteX1496" fmla="*/ 6740696 w 7525108"/>
              <a:gd name="connsiteY1496" fmla="*/ 4308460 h 6858007"/>
              <a:gd name="connsiteX1497" fmla="*/ 6745066 w 7525108"/>
              <a:gd name="connsiteY1497" fmla="*/ 4349975 h 6858007"/>
              <a:gd name="connsiteX1498" fmla="*/ 6740696 w 7525108"/>
              <a:gd name="connsiteY1498" fmla="*/ 4391490 h 6858007"/>
              <a:gd name="connsiteX1499" fmla="*/ 6725401 w 7525108"/>
              <a:gd name="connsiteY1499" fmla="*/ 4430819 h 6858007"/>
              <a:gd name="connsiteX1500" fmla="*/ 6699181 w 7525108"/>
              <a:gd name="connsiteY1500" fmla="*/ 4459224 h 6858007"/>
              <a:gd name="connsiteX1501" fmla="*/ 6668591 w 7525108"/>
              <a:gd name="connsiteY1501" fmla="*/ 4485444 h 6858007"/>
              <a:gd name="connsiteX1502" fmla="*/ 6631446 w 7525108"/>
              <a:gd name="connsiteY1502" fmla="*/ 4500739 h 6858007"/>
              <a:gd name="connsiteX1503" fmla="*/ 6589932 w 7525108"/>
              <a:gd name="connsiteY1503" fmla="*/ 4505109 h 6858007"/>
              <a:gd name="connsiteX1504" fmla="*/ 6548417 w 7525108"/>
              <a:gd name="connsiteY1504" fmla="*/ 4500739 h 6858007"/>
              <a:gd name="connsiteX1505" fmla="*/ 6511272 w 7525108"/>
              <a:gd name="connsiteY1505" fmla="*/ 4485444 h 6858007"/>
              <a:gd name="connsiteX1506" fmla="*/ 6480682 w 7525108"/>
              <a:gd name="connsiteY1506" fmla="*/ 4459224 h 6858007"/>
              <a:gd name="connsiteX1507" fmla="*/ 6456647 w 7525108"/>
              <a:gd name="connsiteY1507" fmla="*/ 4430819 h 6858007"/>
              <a:gd name="connsiteX1508" fmla="*/ 6439167 w 7525108"/>
              <a:gd name="connsiteY1508" fmla="*/ 4391490 h 6858007"/>
              <a:gd name="connsiteX1509" fmla="*/ 6434797 w 7525108"/>
              <a:gd name="connsiteY1509" fmla="*/ 4349975 h 6858007"/>
              <a:gd name="connsiteX1510" fmla="*/ 6439167 w 7525108"/>
              <a:gd name="connsiteY1510" fmla="*/ 4308460 h 6858007"/>
              <a:gd name="connsiteX1511" fmla="*/ 6456647 w 7525108"/>
              <a:gd name="connsiteY1511" fmla="*/ 4271315 h 6858007"/>
              <a:gd name="connsiteX1512" fmla="*/ 6480682 w 7525108"/>
              <a:gd name="connsiteY1512" fmla="*/ 4240725 h 6858007"/>
              <a:gd name="connsiteX1513" fmla="*/ 6511272 w 7525108"/>
              <a:gd name="connsiteY1513" fmla="*/ 4214505 h 6858007"/>
              <a:gd name="connsiteX1514" fmla="*/ 6548417 w 7525108"/>
              <a:gd name="connsiteY1514" fmla="*/ 4201395 h 6858007"/>
              <a:gd name="connsiteX1515" fmla="*/ 3989792 w 7525108"/>
              <a:gd name="connsiteY1515" fmla="*/ 4172990 h 6858007"/>
              <a:gd name="connsiteX1516" fmla="*/ 4020381 w 7525108"/>
              <a:gd name="connsiteY1516" fmla="*/ 4179545 h 6858007"/>
              <a:gd name="connsiteX1517" fmla="*/ 4042231 w 7525108"/>
              <a:gd name="connsiteY1517" fmla="*/ 4194840 h 6858007"/>
              <a:gd name="connsiteX1518" fmla="*/ 4059711 w 7525108"/>
              <a:gd name="connsiteY1518" fmla="*/ 4218875 h 6858007"/>
              <a:gd name="connsiteX1519" fmla="*/ 4066266 w 7525108"/>
              <a:gd name="connsiteY1519" fmla="*/ 4249465 h 6858007"/>
              <a:gd name="connsiteX1520" fmla="*/ 4059711 w 7525108"/>
              <a:gd name="connsiteY1520" fmla="*/ 4275685 h 6858007"/>
              <a:gd name="connsiteX1521" fmla="*/ 4042231 w 7525108"/>
              <a:gd name="connsiteY1521" fmla="*/ 4301904 h 6858007"/>
              <a:gd name="connsiteX1522" fmla="*/ 4020381 w 7525108"/>
              <a:gd name="connsiteY1522" fmla="*/ 4317199 h 6858007"/>
              <a:gd name="connsiteX1523" fmla="*/ 3989792 w 7525108"/>
              <a:gd name="connsiteY1523" fmla="*/ 4321569 h 6858007"/>
              <a:gd name="connsiteX1524" fmla="*/ 3963572 w 7525108"/>
              <a:gd name="connsiteY1524" fmla="*/ 4317199 h 6858007"/>
              <a:gd name="connsiteX1525" fmla="*/ 3937352 w 7525108"/>
              <a:gd name="connsiteY1525" fmla="*/ 4301904 h 6858007"/>
              <a:gd name="connsiteX1526" fmla="*/ 3922057 w 7525108"/>
              <a:gd name="connsiteY1526" fmla="*/ 4275685 h 6858007"/>
              <a:gd name="connsiteX1527" fmla="*/ 3917687 w 7525108"/>
              <a:gd name="connsiteY1527" fmla="*/ 4249465 h 6858007"/>
              <a:gd name="connsiteX1528" fmla="*/ 3922057 w 7525108"/>
              <a:gd name="connsiteY1528" fmla="*/ 4218875 h 6858007"/>
              <a:gd name="connsiteX1529" fmla="*/ 3937352 w 7525108"/>
              <a:gd name="connsiteY1529" fmla="*/ 4194840 h 6858007"/>
              <a:gd name="connsiteX1530" fmla="*/ 3963572 w 7525108"/>
              <a:gd name="connsiteY1530" fmla="*/ 4179545 h 6858007"/>
              <a:gd name="connsiteX1531" fmla="*/ 4927153 w 7525108"/>
              <a:gd name="connsiteY1531" fmla="*/ 4138030 h 6858007"/>
              <a:gd name="connsiteX1532" fmla="*/ 4959928 w 7525108"/>
              <a:gd name="connsiteY1532" fmla="*/ 4144585 h 6858007"/>
              <a:gd name="connsiteX1533" fmla="*/ 4986148 w 7525108"/>
              <a:gd name="connsiteY1533" fmla="*/ 4157695 h 6858007"/>
              <a:gd name="connsiteX1534" fmla="*/ 5010183 w 7525108"/>
              <a:gd name="connsiteY1534" fmla="*/ 4181730 h 6858007"/>
              <a:gd name="connsiteX1535" fmla="*/ 5023293 w 7525108"/>
              <a:gd name="connsiteY1535" fmla="*/ 4207950 h 6858007"/>
              <a:gd name="connsiteX1536" fmla="*/ 5029848 w 7525108"/>
              <a:gd name="connsiteY1536" fmla="*/ 4240725 h 6858007"/>
              <a:gd name="connsiteX1537" fmla="*/ 5023293 w 7525108"/>
              <a:gd name="connsiteY1537" fmla="*/ 4271315 h 6858007"/>
              <a:gd name="connsiteX1538" fmla="*/ 5010183 w 7525108"/>
              <a:gd name="connsiteY1538" fmla="*/ 4299719 h 6858007"/>
              <a:gd name="connsiteX1539" fmla="*/ 4986148 w 7525108"/>
              <a:gd name="connsiteY1539" fmla="*/ 4321569 h 6858007"/>
              <a:gd name="connsiteX1540" fmla="*/ 4959928 w 7525108"/>
              <a:gd name="connsiteY1540" fmla="*/ 4336864 h 6858007"/>
              <a:gd name="connsiteX1541" fmla="*/ 4927153 w 7525108"/>
              <a:gd name="connsiteY1541" fmla="*/ 4343419 h 6858007"/>
              <a:gd name="connsiteX1542" fmla="*/ 4894378 w 7525108"/>
              <a:gd name="connsiteY1542" fmla="*/ 4336864 h 6858007"/>
              <a:gd name="connsiteX1543" fmla="*/ 4868158 w 7525108"/>
              <a:gd name="connsiteY1543" fmla="*/ 4321569 h 6858007"/>
              <a:gd name="connsiteX1544" fmla="*/ 4844123 w 7525108"/>
              <a:gd name="connsiteY1544" fmla="*/ 4299719 h 6858007"/>
              <a:gd name="connsiteX1545" fmla="*/ 4831013 w 7525108"/>
              <a:gd name="connsiteY1545" fmla="*/ 4271315 h 6858007"/>
              <a:gd name="connsiteX1546" fmla="*/ 4826643 w 7525108"/>
              <a:gd name="connsiteY1546" fmla="*/ 4240725 h 6858007"/>
              <a:gd name="connsiteX1547" fmla="*/ 4831013 w 7525108"/>
              <a:gd name="connsiteY1547" fmla="*/ 4207950 h 6858007"/>
              <a:gd name="connsiteX1548" fmla="*/ 4844123 w 7525108"/>
              <a:gd name="connsiteY1548" fmla="*/ 4181730 h 6858007"/>
              <a:gd name="connsiteX1549" fmla="*/ 4868158 w 7525108"/>
              <a:gd name="connsiteY1549" fmla="*/ 4157695 h 6858007"/>
              <a:gd name="connsiteX1550" fmla="*/ 4894378 w 7525108"/>
              <a:gd name="connsiteY1550" fmla="*/ 4144585 h 6858007"/>
              <a:gd name="connsiteX1551" fmla="*/ 5903844 w 7525108"/>
              <a:gd name="connsiteY1551" fmla="*/ 4072481 h 6858007"/>
              <a:gd name="connsiteX1552" fmla="*/ 5938804 w 7525108"/>
              <a:gd name="connsiteY1552" fmla="*/ 4081221 h 6858007"/>
              <a:gd name="connsiteX1553" fmla="*/ 5973764 w 7525108"/>
              <a:gd name="connsiteY1553" fmla="*/ 4094331 h 6858007"/>
              <a:gd name="connsiteX1554" fmla="*/ 6004354 w 7525108"/>
              <a:gd name="connsiteY1554" fmla="*/ 4116181 h 6858007"/>
              <a:gd name="connsiteX1555" fmla="*/ 6024019 w 7525108"/>
              <a:gd name="connsiteY1555" fmla="*/ 4144586 h 6858007"/>
              <a:gd name="connsiteX1556" fmla="*/ 6039314 w 7525108"/>
              <a:gd name="connsiteY1556" fmla="*/ 4179545 h 6858007"/>
              <a:gd name="connsiteX1557" fmla="*/ 6043684 w 7525108"/>
              <a:gd name="connsiteY1557" fmla="*/ 4216690 h 6858007"/>
              <a:gd name="connsiteX1558" fmla="*/ 6039314 w 7525108"/>
              <a:gd name="connsiteY1558" fmla="*/ 4253835 h 6858007"/>
              <a:gd name="connsiteX1559" fmla="*/ 6024019 w 7525108"/>
              <a:gd name="connsiteY1559" fmla="*/ 4288795 h 6858007"/>
              <a:gd name="connsiteX1560" fmla="*/ 6004354 w 7525108"/>
              <a:gd name="connsiteY1560" fmla="*/ 4317200 h 6858007"/>
              <a:gd name="connsiteX1561" fmla="*/ 5973764 w 7525108"/>
              <a:gd name="connsiteY1561" fmla="*/ 4341234 h 6858007"/>
              <a:gd name="connsiteX1562" fmla="*/ 5938804 w 7525108"/>
              <a:gd name="connsiteY1562" fmla="*/ 4354344 h 6858007"/>
              <a:gd name="connsiteX1563" fmla="*/ 5903844 w 7525108"/>
              <a:gd name="connsiteY1563" fmla="*/ 4358714 h 6858007"/>
              <a:gd name="connsiteX1564" fmla="*/ 5864515 w 7525108"/>
              <a:gd name="connsiteY1564" fmla="*/ 4354344 h 6858007"/>
              <a:gd name="connsiteX1565" fmla="*/ 5829555 w 7525108"/>
              <a:gd name="connsiteY1565" fmla="*/ 4341234 h 6858007"/>
              <a:gd name="connsiteX1566" fmla="*/ 5798965 w 7525108"/>
              <a:gd name="connsiteY1566" fmla="*/ 4317200 h 6858007"/>
              <a:gd name="connsiteX1567" fmla="*/ 5779300 w 7525108"/>
              <a:gd name="connsiteY1567" fmla="*/ 4288795 h 6858007"/>
              <a:gd name="connsiteX1568" fmla="*/ 5764005 w 7525108"/>
              <a:gd name="connsiteY1568" fmla="*/ 4253835 h 6858007"/>
              <a:gd name="connsiteX1569" fmla="*/ 5759635 w 7525108"/>
              <a:gd name="connsiteY1569" fmla="*/ 4216690 h 6858007"/>
              <a:gd name="connsiteX1570" fmla="*/ 5764005 w 7525108"/>
              <a:gd name="connsiteY1570" fmla="*/ 4179545 h 6858007"/>
              <a:gd name="connsiteX1571" fmla="*/ 5779300 w 7525108"/>
              <a:gd name="connsiteY1571" fmla="*/ 4144586 h 6858007"/>
              <a:gd name="connsiteX1572" fmla="*/ 5798965 w 7525108"/>
              <a:gd name="connsiteY1572" fmla="*/ 4116181 h 6858007"/>
              <a:gd name="connsiteX1573" fmla="*/ 5829555 w 7525108"/>
              <a:gd name="connsiteY1573" fmla="*/ 4094331 h 6858007"/>
              <a:gd name="connsiteX1574" fmla="*/ 5864515 w 7525108"/>
              <a:gd name="connsiteY1574" fmla="*/ 4081221 h 6858007"/>
              <a:gd name="connsiteX1575" fmla="*/ 7455188 w 7525108"/>
              <a:gd name="connsiteY1575" fmla="*/ 4044075 h 6858007"/>
              <a:gd name="connsiteX1576" fmla="*/ 7494518 w 7525108"/>
              <a:gd name="connsiteY1576" fmla="*/ 4048445 h 6858007"/>
              <a:gd name="connsiteX1577" fmla="*/ 7525108 w 7525108"/>
              <a:gd name="connsiteY1577" fmla="*/ 4059370 h 6858007"/>
              <a:gd name="connsiteX1578" fmla="*/ 7525108 w 7525108"/>
              <a:gd name="connsiteY1578" fmla="*/ 4374008 h 6858007"/>
              <a:gd name="connsiteX1579" fmla="*/ 7494518 w 7525108"/>
              <a:gd name="connsiteY1579" fmla="*/ 4384933 h 6858007"/>
              <a:gd name="connsiteX1580" fmla="*/ 7455188 w 7525108"/>
              <a:gd name="connsiteY1580" fmla="*/ 4391488 h 6858007"/>
              <a:gd name="connsiteX1581" fmla="*/ 7409303 w 7525108"/>
              <a:gd name="connsiteY1581" fmla="*/ 4384933 h 6858007"/>
              <a:gd name="connsiteX1582" fmla="*/ 7367789 w 7525108"/>
              <a:gd name="connsiteY1582" fmla="*/ 4365268 h 6858007"/>
              <a:gd name="connsiteX1583" fmla="*/ 7330644 w 7525108"/>
              <a:gd name="connsiteY1583" fmla="*/ 4339049 h 6858007"/>
              <a:gd name="connsiteX1584" fmla="*/ 7306609 w 7525108"/>
              <a:gd name="connsiteY1584" fmla="*/ 4304089 h 6858007"/>
              <a:gd name="connsiteX1585" fmla="*/ 7286944 w 7525108"/>
              <a:gd name="connsiteY1585" fmla="*/ 4262574 h 6858007"/>
              <a:gd name="connsiteX1586" fmla="*/ 7280389 w 7525108"/>
              <a:gd name="connsiteY1586" fmla="*/ 4216689 h 6858007"/>
              <a:gd name="connsiteX1587" fmla="*/ 7286944 w 7525108"/>
              <a:gd name="connsiteY1587" fmla="*/ 4170804 h 6858007"/>
              <a:gd name="connsiteX1588" fmla="*/ 7306609 w 7525108"/>
              <a:gd name="connsiteY1588" fmla="*/ 4131475 h 6858007"/>
              <a:gd name="connsiteX1589" fmla="*/ 7330644 w 7525108"/>
              <a:gd name="connsiteY1589" fmla="*/ 4094330 h 6858007"/>
              <a:gd name="connsiteX1590" fmla="*/ 7367789 w 7525108"/>
              <a:gd name="connsiteY1590" fmla="*/ 4065925 h 6858007"/>
              <a:gd name="connsiteX1591" fmla="*/ 7409303 w 7525108"/>
              <a:gd name="connsiteY1591" fmla="*/ 4050630 h 6858007"/>
              <a:gd name="connsiteX1592" fmla="*/ 769117 w 7525108"/>
              <a:gd name="connsiteY1592" fmla="*/ 4011301 h 6858007"/>
              <a:gd name="connsiteX1593" fmla="*/ 773488 w 7525108"/>
              <a:gd name="connsiteY1593" fmla="*/ 4013486 h 6858007"/>
              <a:gd name="connsiteX1594" fmla="*/ 777858 w 7525108"/>
              <a:gd name="connsiteY1594" fmla="*/ 4017856 h 6858007"/>
              <a:gd name="connsiteX1595" fmla="*/ 780043 w 7525108"/>
              <a:gd name="connsiteY1595" fmla="*/ 4022226 h 6858007"/>
              <a:gd name="connsiteX1596" fmla="*/ 777858 w 7525108"/>
              <a:gd name="connsiteY1596" fmla="*/ 4030965 h 6858007"/>
              <a:gd name="connsiteX1597" fmla="*/ 773488 w 7525108"/>
              <a:gd name="connsiteY1597" fmla="*/ 4033150 h 6858007"/>
              <a:gd name="connsiteX1598" fmla="*/ 769117 w 7525108"/>
              <a:gd name="connsiteY1598" fmla="*/ 4035335 h 6858007"/>
              <a:gd name="connsiteX1599" fmla="*/ 762562 w 7525108"/>
              <a:gd name="connsiteY1599" fmla="*/ 4033150 h 6858007"/>
              <a:gd name="connsiteX1600" fmla="*/ 760376 w 7525108"/>
              <a:gd name="connsiteY1600" fmla="*/ 4030965 h 6858007"/>
              <a:gd name="connsiteX1601" fmla="*/ 756007 w 7525108"/>
              <a:gd name="connsiteY1601" fmla="*/ 4022226 h 6858007"/>
              <a:gd name="connsiteX1602" fmla="*/ 760376 w 7525108"/>
              <a:gd name="connsiteY1602" fmla="*/ 4017856 h 6858007"/>
              <a:gd name="connsiteX1603" fmla="*/ 762562 w 7525108"/>
              <a:gd name="connsiteY1603" fmla="*/ 4013486 h 6858007"/>
              <a:gd name="connsiteX1604" fmla="*/ 1664963 w 7525108"/>
              <a:gd name="connsiteY1604" fmla="*/ 4000375 h 6858007"/>
              <a:gd name="connsiteX1605" fmla="*/ 1671517 w 7525108"/>
              <a:gd name="connsiteY1605" fmla="*/ 4000375 h 6858007"/>
              <a:gd name="connsiteX1606" fmla="*/ 1678072 w 7525108"/>
              <a:gd name="connsiteY1606" fmla="*/ 4000375 h 6858007"/>
              <a:gd name="connsiteX1607" fmla="*/ 1682442 w 7525108"/>
              <a:gd name="connsiteY1607" fmla="*/ 4004745 h 6858007"/>
              <a:gd name="connsiteX1608" fmla="*/ 1688997 w 7525108"/>
              <a:gd name="connsiteY1608" fmla="*/ 4009115 h 6858007"/>
              <a:gd name="connsiteX1609" fmla="*/ 1691182 w 7525108"/>
              <a:gd name="connsiteY1609" fmla="*/ 4015670 h 6858007"/>
              <a:gd name="connsiteX1610" fmla="*/ 1693368 w 7525108"/>
              <a:gd name="connsiteY1610" fmla="*/ 4022225 h 6858007"/>
              <a:gd name="connsiteX1611" fmla="*/ 1691182 w 7525108"/>
              <a:gd name="connsiteY1611" fmla="*/ 4030964 h 6858007"/>
              <a:gd name="connsiteX1612" fmla="*/ 1688997 w 7525108"/>
              <a:gd name="connsiteY1612" fmla="*/ 4037519 h 6858007"/>
              <a:gd name="connsiteX1613" fmla="*/ 1682442 w 7525108"/>
              <a:gd name="connsiteY1613" fmla="*/ 4041889 h 6858007"/>
              <a:gd name="connsiteX1614" fmla="*/ 1678072 w 7525108"/>
              <a:gd name="connsiteY1614" fmla="*/ 4044074 h 6858007"/>
              <a:gd name="connsiteX1615" fmla="*/ 1671517 w 7525108"/>
              <a:gd name="connsiteY1615" fmla="*/ 4046259 h 6858007"/>
              <a:gd name="connsiteX1616" fmla="*/ 1664963 w 7525108"/>
              <a:gd name="connsiteY1616" fmla="*/ 4044074 h 6858007"/>
              <a:gd name="connsiteX1617" fmla="*/ 1656222 w 7525108"/>
              <a:gd name="connsiteY1617" fmla="*/ 4041889 h 6858007"/>
              <a:gd name="connsiteX1618" fmla="*/ 1651853 w 7525108"/>
              <a:gd name="connsiteY1618" fmla="*/ 4037519 h 6858007"/>
              <a:gd name="connsiteX1619" fmla="*/ 1647482 w 7525108"/>
              <a:gd name="connsiteY1619" fmla="*/ 4030964 h 6858007"/>
              <a:gd name="connsiteX1620" fmla="*/ 1647482 w 7525108"/>
              <a:gd name="connsiteY1620" fmla="*/ 4022225 h 6858007"/>
              <a:gd name="connsiteX1621" fmla="*/ 1647482 w 7525108"/>
              <a:gd name="connsiteY1621" fmla="*/ 4015670 h 6858007"/>
              <a:gd name="connsiteX1622" fmla="*/ 1651853 w 7525108"/>
              <a:gd name="connsiteY1622" fmla="*/ 4009115 h 6858007"/>
              <a:gd name="connsiteX1623" fmla="*/ 1656222 w 7525108"/>
              <a:gd name="connsiteY1623" fmla="*/ 4004745 h 6858007"/>
              <a:gd name="connsiteX1624" fmla="*/ 2573918 w 7525108"/>
              <a:gd name="connsiteY1624" fmla="*/ 3982895 h 6858007"/>
              <a:gd name="connsiteX1625" fmla="*/ 2593583 w 7525108"/>
              <a:gd name="connsiteY1625" fmla="*/ 3987265 h 6858007"/>
              <a:gd name="connsiteX1626" fmla="*/ 2611063 w 7525108"/>
              <a:gd name="connsiteY1626" fmla="*/ 4002560 h 6858007"/>
              <a:gd name="connsiteX1627" fmla="*/ 2615433 w 7525108"/>
              <a:gd name="connsiteY1627" fmla="*/ 4022225 h 6858007"/>
              <a:gd name="connsiteX1628" fmla="*/ 2611063 w 7525108"/>
              <a:gd name="connsiteY1628" fmla="*/ 4044075 h 6858007"/>
              <a:gd name="connsiteX1629" fmla="*/ 2593583 w 7525108"/>
              <a:gd name="connsiteY1629" fmla="*/ 4057185 h 6858007"/>
              <a:gd name="connsiteX1630" fmla="*/ 2573918 w 7525108"/>
              <a:gd name="connsiteY1630" fmla="*/ 4061555 h 6858007"/>
              <a:gd name="connsiteX1631" fmla="*/ 2552068 w 7525108"/>
              <a:gd name="connsiteY1631" fmla="*/ 4057185 h 6858007"/>
              <a:gd name="connsiteX1632" fmla="*/ 2538958 w 7525108"/>
              <a:gd name="connsiteY1632" fmla="*/ 4044075 h 6858007"/>
              <a:gd name="connsiteX1633" fmla="*/ 2532403 w 7525108"/>
              <a:gd name="connsiteY1633" fmla="*/ 4022225 h 6858007"/>
              <a:gd name="connsiteX1634" fmla="*/ 2538958 w 7525108"/>
              <a:gd name="connsiteY1634" fmla="*/ 4002560 h 6858007"/>
              <a:gd name="connsiteX1635" fmla="*/ 2552068 w 7525108"/>
              <a:gd name="connsiteY1635" fmla="*/ 3987265 h 6858007"/>
              <a:gd name="connsiteX1636" fmla="*/ 3480690 w 7525108"/>
              <a:gd name="connsiteY1636" fmla="*/ 3954491 h 6858007"/>
              <a:gd name="connsiteX1637" fmla="*/ 3509095 w 7525108"/>
              <a:gd name="connsiteY1637" fmla="*/ 3961046 h 6858007"/>
              <a:gd name="connsiteX1638" fmla="*/ 3528760 w 7525108"/>
              <a:gd name="connsiteY1638" fmla="*/ 3974156 h 6858007"/>
              <a:gd name="connsiteX1639" fmla="*/ 3541870 w 7525108"/>
              <a:gd name="connsiteY1639" fmla="*/ 3996006 h 6858007"/>
              <a:gd name="connsiteX1640" fmla="*/ 3546240 w 7525108"/>
              <a:gd name="connsiteY1640" fmla="*/ 4020041 h 6858007"/>
              <a:gd name="connsiteX1641" fmla="*/ 3541870 w 7525108"/>
              <a:gd name="connsiteY1641" fmla="*/ 4046260 h 6858007"/>
              <a:gd name="connsiteX1642" fmla="*/ 3528760 w 7525108"/>
              <a:gd name="connsiteY1642" fmla="*/ 4065925 h 6858007"/>
              <a:gd name="connsiteX1643" fmla="*/ 3509095 w 7525108"/>
              <a:gd name="connsiteY1643" fmla="*/ 4081220 h 6858007"/>
              <a:gd name="connsiteX1644" fmla="*/ 3480690 w 7525108"/>
              <a:gd name="connsiteY1644" fmla="*/ 4087775 h 6858007"/>
              <a:gd name="connsiteX1645" fmla="*/ 3456655 w 7525108"/>
              <a:gd name="connsiteY1645" fmla="*/ 4081220 h 6858007"/>
              <a:gd name="connsiteX1646" fmla="*/ 3434805 w 7525108"/>
              <a:gd name="connsiteY1646" fmla="*/ 4065925 h 6858007"/>
              <a:gd name="connsiteX1647" fmla="*/ 3421695 w 7525108"/>
              <a:gd name="connsiteY1647" fmla="*/ 4046260 h 6858007"/>
              <a:gd name="connsiteX1648" fmla="*/ 3417325 w 7525108"/>
              <a:gd name="connsiteY1648" fmla="*/ 4020041 h 6858007"/>
              <a:gd name="connsiteX1649" fmla="*/ 3421695 w 7525108"/>
              <a:gd name="connsiteY1649" fmla="*/ 3996006 h 6858007"/>
              <a:gd name="connsiteX1650" fmla="*/ 3434805 w 7525108"/>
              <a:gd name="connsiteY1650" fmla="*/ 3974156 h 6858007"/>
              <a:gd name="connsiteX1651" fmla="*/ 3456655 w 7525108"/>
              <a:gd name="connsiteY1651" fmla="*/ 3961046 h 6858007"/>
              <a:gd name="connsiteX1652" fmla="*/ 7007266 w 7525108"/>
              <a:gd name="connsiteY1652" fmla="*/ 3930456 h 6858007"/>
              <a:gd name="connsiteX1653" fmla="*/ 7048780 w 7525108"/>
              <a:gd name="connsiteY1653" fmla="*/ 3937011 h 6858007"/>
              <a:gd name="connsiteX1654" fmla="*/ 7090295 w 7525108"/>
              <a:gd name="connsiteY1654" fmla="*/ 3952306 h 6858007"/>
              <a:gd name="connsiteX1655" fmla="*/ 7123070 w 7525108"/>
              <a:gd name="connsiteY1655" fmla="*/ 3980711 h 6858007"/>
              <a:gd name="connsiteX1656" fmla="*/ 7149290 w 7525108"/>
              <a:gd name="connsiteY1656" fmla="*/ 4013486 h 6858007"/>
              <a:gd name="connsiteX1657" fmla="*/ 7166770 w 7525108"/>
              <a:gd name="connsiteY1657" fmla="*/ 4052816 h 6858007"/>
              <a:gd name="connsiteX1658" fmla="*/ 7173325 w 7525108"/>
              <a:gd name="connsiteY1658" fmla="*/ 4096516 h 6858007"/>
              <a:gd name="connsiteX1659" fmla="*/ 7166770 w 7525108"/>
              <a:gd name="connsiteY1659" fmla="*/ 4142400 h 6858007"/>
              <a:gd name="connsiteX1660" fmla="*/ 7149290 w 7525108"/>
              <a:gd name="connsiteY1660" fmla="*/ 4181730 h 6858007"/>
              <a:gd name="connsiteX1661" fmla="*/ 7123070 w 7525108"/>
              <a:gd name="connsiteY1661" fmla="*/ 4214505 h 6858007"/>
              <a:gd name="connsiteX1662" fmla="*/ 7090295 w 7525108"/>
              <a:gd name="connsiteY1662" fmla="*/ 4240725 h 6858007"/>
              <a:gd name="connsiteX1663" fmla="*/ 7048780 w 7525108"/>
              <a:gd name="connsiteY1663" fmla="*/ 4256020 h 6858007"/>
              <a:gd name="connsiteX1664" fmla="*/ 7007266 w 7525108"/>
              <a:gd name="connsiteY1664" fmla="*/ 4262575 h 6858007"/>
              <a:gd name="connsiteX1665" fmla="*/ 6963566 w 7525108"/>
              <a:gd name="connsiteY1665" fmla="*/ 4256020 h 6858007"/>
              <a:gd name="connsiteX1666" fmla="*/ 6922051 w 7525108"/>
              <a:gd name="connsiteY1666" fmla="*/ 4240725 h 6858007"/>
              <a:gd name="connsiteX1667" fmla="*/ 6887091 w 7525108"/>
              <a:gd name="connsiteY1667" fmla="*/ 4214505 h 6858007"/>
              <a:gd name="connsiteX1668" fmla="*/ 6863056 w 7525108"/>
              <a:gd name="connsiteY1668" fmla="*/ 4181730 h 6858007"/>
              <a:gd name="connsiteX1669" fmla="*/ 6845576 w 7525108"/>
              <a:gd name="connsiteY1669" fmla="*/ 4142400 h 6858007"/>
              <a:gd name="connsiteX1670" fmla="*/ 6839021 w 7525108"/>
              <a:gd name="connsiteY1670" fmla="*/ 4096516 h 6858007"/>
              <a:gd name="connsiteX1671" fmla="*/ 6845576 w 7525108"/>
              <a:gd name="connsiteY1671" fmla="*/ 4052816 h 6858007"/>
              <a:gd name="connsiteX1672" fmla="*/ 6863056 w 7525108"/>
              <a:gd name="connsiteY1672" fmla="*/ 4013486 h 6858007"/>
              <a:gd name="connsiteX1673" fmla="*/ 6887091 w 7525108"/>
              <a:gd name="connsiteY1673" fmla="*/ 3980711 h 6858007"/>
              <a:gd name="connsiteX1674" fmla="*/ 6922051 w 7525108"/>
              <a:gd name="connsiteY1674" fmla="*/ 3952306 h 6858007"/>
              <a:gd name="connsiteX1675" fmla="*/ 6963566 w 7525108"/>
              <a:gd name="connsiteY1675" fmla="*/ 3937011 h 6858007"/>
              <a:gd name="connsiteX1676" fmla="*/ 4394016 w 7525108"/>
              <a:gd name="connsiteY1676" fmla="*/ 3926086 h 6858007"/>
              <a:gd name="connsiteX1677" fmla="*/ 4424605 w 7525108"/>
              <a:gd name="connsiteY1677" fmla="*/ 3932641 h 6858007"/>
              <a:gd name="connsiteX1678" fmla="*/ 4448640 w 7525108"/>
              <a:gd name="connsiteY1678" fmla="*/ 3945751 h 6858007"/>
              <a:gd name="connsiteX1679" fmla="*/ 4470490 w 7525108"/>
              <a:gd name="connsiteY1679" fmla="*/ 3963231 h 6858007"/>
              <a:gd name="connsiteX1680" fmla="*/ 4481415 w 7525108"/>
              <a:gd name="connsiteY1680" fmla="*/ 3989451 h 6858007"/>
              <a:gd name="connsiteX1681" fmla="*/ 4485785 w 7525108"/>
              <a:gd name="connsiteY1681" fmla="*/ 4017856 h 6858007"/>
              <a:gd name="connsiteX1682" fmla="*/ 4481415 w 7525108"/>
              <a:gd name="connsiteY1682" fmla="*/ 4048445 h 6858007"/>
              <a:gd name="connsiteX1683" fmla="*/ 4470490 w 7525108"/>
              <a:gd name="connsiteY1683" fmla="*/ 4072480 h 6858007"/>
              <a:gd name="connsiteX1684" fmla="*/ 4448640 w 7525108"/>
              <a:gd name="connsiteY1684" fmla="*/ 4092145 h 6858007"/>
              <a:gd name="connsiteX1685" fmla="*/ 4424605 w 7525108"/>
              <a:gd name="connsiteY1685" fmla="*/ 4105255 h 6858007"/>
              <a:gd name="connsiteX1686" fmla="*/ 4394016 w 7525108"/>
              <a:gd name="connsiteY1686" fmla="*/ 4109625 h 6858007"/>
              <a:gd name="connsiteX1687" fmla="*/ 4367796 w 7525108"/>
              <a:gd name="connsiteY1687" fmla="*/ 4105255 h 6858007"/>
              <a:gd name="connsiteX1688" fmla="*/ 4341576 w 7525108"/>
              <a:gd name="connsiteY1688" fmla="*/ 4092145 h 6858007"/>
              <a:gd name="connsiteX1689" fmla="*/ 4321911 w 7525108"/>
              <a:gd name="connsiteY1689" fmla="*/ 4072480 h 6858007"/>
              <a:gd name="connsiteX1690" fmla="*/ 4308801 w 7525108"/>
              <a:gd name="connsiteY1690" fmla="*/ 4048445 h 6858007"/>
              <a:gd name="connsiteX1691" fmla="*/ 4302246 w 7525108"/>
              <a:gd name="connsiteY1691" fmla="*/ 4017856 h 6858007"/>
              <a:gd name="connsiteX1692" fmla="*/ 4308801 w 7525108"/>
              <a:gd name="connsiteY1692" fmla="*/ 3989451 h 6858007"/>
              <a:gd name="connsiteX1693" fmla="*/ 4321911 w 7525108"/>
              <a:gd name="connsiteY1693" fmla="*/ 3963231 h 6858007"/>
              <a:gd name="connsiteX1694" fmla="*/ 4341576 w 7525108"/>
              <a:gd name="connsiteY1694" fmla="*/ 3945751 h 6858007"/>
              <a:gd name="connsiteX1695" fmla="*/ 4367796 w 7525108"/>
              <a:gd name="connsiteY1695" fmla="*/ 3932641 h 6858007"/>
              <a:gd name="connsiteX1696" fmla="*/ 5322638 w 7525108"/>
              <a:gd name="connsiteY1696" fmla="*/ 3893311 h 6858007"/>
              <a:gd name="connsiteX1697" fmla="*/ 5361968 w 7525108"/>
              <a:gd name="connsiteY1697" fmla="*/ 3897681 h 6858007"/>
              <a:gd name="connsiteX1698" fmla="*/ 5394743 w 7525108"/>
              <a:gd name="connsiteY1698" fmla="*/ 3915161 h 6858007"/>
              <a:gd name="connsiteX1699" fmla="*/ 5420963 w 7525108"/>
              <a:gd name="connsiteY1699" fmla="*/ 3941381 h 6858007"/>
              <a:gd name="connsiteX1700" fmla="*/ 5438443 w 7525108"/>
              <a:gd name="connsiteY1700" fmla="*/ 3974156 h 6858007"/>
              <a:gd name="connsiteX1701" fmla="*/ 5442813 w 7525108"/>
              <a:gd name="connsiteY1701" fmla="*/ 4013486 h 6858007"/>
              <a:gd name="connsiteX1702" fmla="*/ 5438443 w 7525108"/>
              <a:gd name="connsiteY1702" fmla="*/ 4050630 h 6858007"/>
              <a:gd name="connsiteX1703" fmla="*/ 5420963 w 7525108"/>
              <a:gd name="connsiteY1703" fmla="*/ 4085590 h 6858007"/>
              <a:gd name="connsiteX1704" fmla="*/ 5394743 w 7525108"/>
              <a:gd name="connsiteY1704" fmla="*/ 4109625 h 6858007"/>
              <a:gd name="connsiteX1705" fmla="*/ 5361968 w 7525108"/>
              <a:gd name="connsiteY1705" fmla="*/ 4129290 h 6858007"/>
              <a:gd name="connsiteX1706" fmla="*/ 5322638 w 7525108"/>
              <a:gd name="connsiteY1706" fmla="*/ 4133660 h 6858007"/>
              <a:gd name="connsiteX1707" fmla="*/ 5285493 w 7525108"/>
              <a:gd name="connsiteY1707" fmla="*/ 4129290 h 6858007"/>
              <a:gd name="connsiteX1708" fmla="*/ 5250533 w 7525108"/>
              <a:gd name="connsiteY1708" fmla="*/ 4109625 h 6858007"/>
              <a:gd name="connsiteX1709" fmla="*/ 5226498 w 7525108"/>
              <a:gd name="connsiteY1709" fmla="*/ 4085590 h 6858007"/>
              <a:gd name="connsiteX1710" fmla="*/ 5209018 w 7525108"/>
              <a:gd name="connsiteY1710" fmla="*/ 4050630 h 6858007"/>
              <a:gd name="connsiteX1711" fmla="*/ 5200278 w 7525108"/>
              <a:gd name="connsiteY1711" fmla="*/ 4013486 h 6858007"/>
              <a:gd name="connsiteX1712" fmla="*/ 5209018 w 7525108"/>
              <a:gd name="connsiteY1712" fmla="*/ 3974156 h 6858007"/>
              <a:gd name="connsiteX1713" fmla="*/ 5226498 w 7525108"/>
              <a:gd name="connsiteY1713" fmla="*/ 3941381 h 6858007"/>
              <a:gd name="connsiteX1714" fmla="*/ 5250533 w 7525108"/>
              <a:gd name="connsiteY1714" fmla="*/ 3915161 h 6858007"/>
              <a:gd name="connsiteX1715" fmla="*/ 5285493 w 7525108"/>
              <a:gd name="connsiteY1715" fmla="*/ 3897681 h 6858007"/>
              <a:gd name="connsiteX1716" fmla="*/ 6288402 w 7525108"/>
              <a:gd name="connsiteY1716" fmla="*/ 3825576 h 6858007"/>
              <a:gd name="connsiteX1717" fmla="*/ 6334287 w 7525108"/>
              <a:gd name="connsiteY1717" fmla="*/ 3834316 h 6858007"/>
              <a:gd name="connsiteX1718" fmla="*/ 6373617 w 7525108"/>
              <a:gd name="connsiteY1718" fmla="*/ 3849611 h 6858007"/>
              <a:gd name="connsiteX1719" fmla="*/ 6408577 w 7525108"/>
              <a:gd name="connsiteY1719" fmla="*/ 3873646 h 6858007"/>
              <a:gd name="connsiteX1720" fmla="*/ 6432612 w 7525108"/>
              <a:gd name="connsiteY1720" fmla="*/ 3908606 h 6858007"/>
              <a:gd name="connsiteX1721" fmla="*/ 6450092 w 7525108"/>
              <a:gd name="connsiteY1721" fmla="*/ 3947936 h 6858007"/>
              <a:gd name="connsiteX1722" fmla="*/ 6456647 w 7525108"/>
              <a:gd name="connsiteY1722" fmla="*/ 3993821 h 6858007"/>
              <a:gd name="connsiteX1723" fmla="*/ 6450092 w 7525108"/>
              <a:gd name="connsiteY1723" fmla="*/ 4037520 h 6858007"/>
              <a:gd name="connsiteX1724" fmla="*/ 6432612 w 7525108"/>
              <a:gd name="connsiteY1724" fmla="*/ 4074665 h 6858007"/>
              <a:gd name="connsiteX1725" fmla="*/ 6408577 w 7525108"/>
              <a:gd name="connsiteY1725" fmla="*/ 4109625 h 6858007"/>
              <a:gd name="connsiteX1726" fmla="*/ 6373617 w 7525108"/>
              <a:gd name="connsiteY1726" fmla="*/ 4135845 h 6858007"/>
              <a:gd name="connsiteX1727" fmla="*/ 6334287 w 7525108"/>
              <a:gd name="connsiteY1727" fmla="*/ 4153325 h 6858007"/>
              <a:gd name="connsiteX1728" fmla="*/ 6288402 w 7525108"/>
              <a:gd name="connsiteY1728" fmla="*/ 4157695 h 6858007"/>
              <a:gd name="connsiteX1729" fmla="*/ 6244703 w 7525108"/>
              <a:gd name="connsiteY1729" fmla="*/ 4153325 h 6858007"/>
              <a:gd name="connsiteX1730" fmla="*/ 6207558 w 7525108"/>
              <a:gd name="connsiteY1730" fmla="*/ 4135845 h 6858007"/>
              <a:gd name="connsiteX1731" fmla="*/ 6172598 w 7525108"/>
              <a:gd name="connsiteY1731" fmla="*/ 4109625 h 6858007"/>
              <a:gd name="connsiteX1732" fmla="*/ 6146378 w 7525108"/>
              <a:gd name="connsiteY1732" fmla="*/ 4074665 h 6858007"/>
              <a:gd name="connsiteX1733" fmla="*/ 6128898 w 7525108"/>
              <a:gd name="connsiteY1733" fmla="*/ 4037520 h 6858007"/>
              <a:gd name="connsiteX1734" fmla="*/ 6124528 w 7525108"/>
              <a:gd name="connsiteY1734" fmla="*/ 3993821 h 6858007"/>
              <a:gd name="connsiteX1735" fmla="*/ 6128898 w 7525108"/>
              <a:gd name="connsiteY1735" fmla="*/ 3947936 h 6858007"/>
              <a:gd name="connsiteX1736" fmla="*/ 6146378 w 7525108"/>
              <a:gd name="connsiteY1736" fmla="*/ 3908606 h 6858007"/>
              <a:gd name="connsiteX1737" fmla="*/ 6172598 w 7525108"/>
              <a:gd name="connsiteY1737" fmla="*/ 3873646 h 6858007"/>
              <a:gd name="connsiteX1738" fmla="*/ 6207558 w 7525108"/>
              <a:gd name="connsiteY1738" fmla="*/ 3849611 h 6858007"/>
              <a:gd name="connsiteX1739" fmla="*/ 6244703 w 7525108"/>
              <a:gd name="connsiteY1739" fmla="*/ 3834316 h 6858007"/>
              <a:gd name="connsiteX1740" fmla="*/ 292787 w 7525108"/>
              <a:gd name="connsiteY1740" fmla="*/ 3779692 h 6858007"/>
              <a:gd name="connsiteX1741" fmla="*/ 297158 w 7525108"/>
              <a:gd name="connsiteY1741" fmla="*/ 3779692 h 6858007"/>
              <a:gd name="connsiteX1742" fmla="*/ 303713 w 7525108"/>
              <a:gd name="connsiteY1742" fmla="*/ 3779692 h 6858007"/>
              <a:gd name="connsiteX1743" fmla="*/ 308082 w 7525108"/>
              <a:gd name="connsiteY1743" fmla="*/ 3784062 h 6858007"/>
              <a:gd name="connsiteX1744" fmla="*/ 308082 w 7525108"/>
              <a:gd name="connsiteY1744" fmla="*/ 3790617 h 6858007"/>
              <a:gd name="connsiteX1745" fmla="*/ 308082 w 7525108"/>
              <a:gd name="connsiteY1745" fmla="*/ 3794987 h 6858007"/>
              <a:gd name="connsiteX1746" fmla="*/ 303713 w 7525108"/>
              <a:gd name="connsiteY1746" fmla="*/ 3799357 h 6858007"/>
              <a:gd name="connsiteX1747" fmla="*/ 297158 w 7525108"/>
              <a:gd name="connsiteY1747" fmla="*/ 3801542 h 6858007"/>
              <a:gd name="connsiteX1748" fmla="*/ 292787 w 7525108"/>
              <a:gd name="connsiteY1748" fmla="*/ 3799357 h 6858007"/>
              <a:gd name="connsiteX1749" fmla="*/ 288417 w 7525108"/>
              <a:gd name="connsiteY1749" fmla="*/ 3794987 h 6858007"/>
              <a:gd name="connsiteX1750" fmla="*/ 286232 w 7525108"/>
              <a:gd name="connsiteY1750" fmla="*/ 3790617 h 6858007"/>
              <a:gd name="connsiteX1751" fmla="*/ 288417 w 7525108"/>
              <a:gd name="connsiteY1751" fmla="*/ 3784062 h 6858007"/>
              <a:gd name="connsiteX1752" fmla="*/ 1190818 w 7525108"/>
              <a:gd name="connsiteY1752" fmla="*/ 3773136 h 6858007"/>
              <a:gd name="connsiteX1753" fmla="*/ 1197373 w 7525108"/>
              <a:gd name="connsiteY1753" fmla="*/ 3773136 h 6858007"/>
              <a:gd name="connsiteX1754" fmla="*/ 1201743 w 7525108"/>
              <a:gd name="connsiteY1754" fmla="*/ 3773136 h 6858007"/>
              <a:gd name="connsiteX1755" fmla="*/ 1206114 w 7525108"/>
              <a:gd name="connsiteY1755" fmla="*/ 3779691 h 6858007"/>
              <a:gd name="connsiteX1756" fmla="*/ 1212669 w 7525108"/>
              <a:gd name="connsiteY1756" fmla="*/ 3784061 h 6858007"/>
              <a:gd name="connsiteX1757" fmla="*/ 1212669 w 7525108"/>
              <a:gd name="connsiteY1757" fmla="*/ 3790616 h 6858007"/>
              <a:gd name="connsiteX1758" fmla="*/ 1212669 w 7525108"/>
              <a:gd name="connsiteY1758" fmla="*/ 3794985 h 6858007"/>
              <a:gd name="connsiteX1759" fmla="*/ 1206114 w 7525108"/>
              <a:gd name="connsiteY1759" fmla="*/ 3801540 h 6858007"/>
              <a:gd name="connsiteX1760" fmla="*/ 1201743 w 7525108"/>
              <a:gd name="connsiteY1760" fmla="*/ 3803725 h 6858007"/>
              <a:gd name="connsiteX1761" fmla="*/ 1197373 w 7525108"/>
              <a:gd name="connsiteY1761" fmla="*/ 3805910 h 6858007"/>
              <a:gd name="connsiteX1762" fmla="*/ 1190818 w 7525108"/>
              <a:gd name="connsiteY1762" fmla="*/ 3803725 h 6858007"/>
              <a:gd name="connsiteX1763" fmla="*/ 1186449 w 7525108"/>
              <a:gd name="connsiteY1763" fmla="*/ 3801540 h 6858007"/>
              <a:gd name="connsiteX1764" fmla="*/ 1182078 w 7525108"/>
              <a:gd name="connsiteY1764" fmla="*/ 3794985 h 6858007"/>
              <a:gd name="connsiteX1765" fmla="*/ 1182078 w 7525108"/>
              <a:gd name="connsiteY1765" fmla="*/ 3790616 h 6858007"/>
              <a:gd name="connsiteX1766" fmla="*/ 1182078 w 7525108"/>
              <a:gd name="connsiteY1766" fmla="*/ 3784061 h 6858007"/>
              <a:gd name="connsiteX1767" fmla="*/ 1186449 w 7525108"/>
              <a:gd name="connsiteY1767" fmla="*/ 3779691 h 6858007"/>
              <a:gd name="connsiteX1768" fmla="*/ 2095405 w 7525108"/>
              <a:gd name="connsiteY1768" fmla="*/ 3757842 h 6858007"/>
              <a:gd name="connsiteX1769" fmla="*/ 2104145 w 7525108"/>
              <a:gd name="connsiteY1769" fmla="*/ 3760027 h 6858007"/>
              <a:gd name="connsiteX1770" fmla="*/ 2115070 w 7525108"/>
              <a:gd name="connsiteY1770" fmla="*/ 3764397 h 6858007"/>
              <a:gd name="connsiteX1771" fmla="*/ 2121625 w 7525108"/>
              <a:gd name="connsiteY1771" fmla="*/ 3770952 h 6858007"/>
              <a:gd name="connsiteX1772" fmla="*/ 2125995 w 7525108"/>
              <a:gd name="connsiteY1772" fmla="*/ 3779692 h 6858007"/>
              <a:gd name="connsiteX1773" fmla="*/ 2128180 w 7525108"/>
              <a:gd name="connsiteY1773" fmla="*/ 3790617 h 6858007"/>
              <a:gd name="connsiteX1774" fmla="*/ 2125995 w 7525108"/>
              <a:gd name="connsiteY1774" fmla="*/ 3799357 h 6858007"/>
              <a:gd name="connsiteX1775" fmla="*/ 2121625 w 7525108"/>
              <a:gd name="connsiteY1775" fmla="*/ 3808097 h 6858007"/>
              <a:gd name="connsiteX1776" fmla="*/ 2115070 w 7525108"/>
              <a:gd name="connsiteY1776" fmla="*/ 3814652 h 6858007"/>
              <a:gd name="connsiteX1777" fmla="*/ 2104145 w 7525108"/>
              <a:gd name="connsiteY1777" fmla="*/ 3819022 h 6858007"/>
              <a:gd name="connsiteX1778" fmla="*/ 2095405 w 7525108"/>
              <a:gd name="connsiteY1778" fmla="*/ 3819022 h 6858007"/>
              <a:gd name="connsiteX1779" fmla="*/ 2086665 w 7525108"/>
              <a:gd name="connsiteY1779" fmla="*/ 3819022 h 6858007"/>
              <a:gd name="connsiteX1780" fmla="*/ 2077925 w 7525108"/>
              <a:gd name="connsiteY1780" fmla="*/ 3814652 h 6858007"/>
              <a:gd name="connsiteX1781" fmla="*/ 2071370 w 7525108"/>
              <a:gd name="connsiteY1781" fmla="*/ 3808097 h 6858007"/>
              <a:gd name="connsiteX1782" fmla="*/ 2067000 w 7525108"/>
              <a:gd name="connsiteY1782" fmla="*/ 3799357 h 6858007"/>
              <a:gd name="connsiteX1783" fmla="*/ 2064815 w 7525108"/>
              <a:gd name="connsiteY1783" fmla="*/ 3790617 h 6858007"/>
              <a:gd name="connsiteX1784" fmla="*/ 2067000 w 7525108"/>
              <a:gd name="connsiteY1784" fmla="*/ 3779692 h 6858007"/>
              <a:gd name="connsiteX1785" fmla="*/ 2071370 w 7525108"/>
              <a:gd name="connsiteY1785" fmla="*/ 3770952 h 6858007"/>
              <a:gd name="connsiteX1786" fmla="*/ 2077925 w 7525108"/>
              <a:gd name="connsiteY1786" fmla="*/ 3764397 h 6858007"/>
              <a:gd name="connsiteX1787" fmla="*/ 2086665 w 7525108"/>
              <a:gd name="connsiteY1787" fmla="*/ 3760027 h 6858007"/>
              <a:gd name="connsiteX1788" fmla="*/ 2995621 w 7525108"/>
              <a:gd name="connsiteY1788" fmla="*/ 3735992 h 6858007"/>
              <a:gd name="connsiteX1789" fmla="*/ 3017471 w 7525108"/>
              <a:gd name="connsiteY1789" fmla="*/ 3740362 h 6858007"/>
              <a:gd name="connsiteX1790" fmla="*/ 3034951 w 7525108"/>
              <a:gd name="connsiteY1790" fmla="*/ 3751287 h 6858007"/>
              <a:gd name="connsiteX1791" fmla="*/ 3045876 w 7525108"/>
              <a:gd name="connsiteY1791" fmla="*/ 3766582 h 6858007"/>
              <a:gd name="connsiteX1792" fmla="*/ 3048061 w 7525108"/>
              <a:gd name="connsiteY1792" fmla="*/ 3790617 h 6858007"/>
              <a:gd name="connsiteX1793" fmla="*/ 3045876 w 7525108"/>
              <a:gd name="connsiteY1793" fmla="*/ 3810281 h 6858007"/>
              <a:gd name="connsiteX1794" fmla="*/ 3034951 w 7525108"/>
              <a:gd name="connsiteY1794" fmla="*/ 3825576 h 6858007"/>
              <a:gd name="connsiteX1795" fmla="*/ 3017471 w 7525108"/>
              <a:gd name="connsiteY1795" fmla="*/ 3838686 h 6858007"/>
              <a:gd name="connsiteX1796" fmla="*/ 2995621 w 7525108"/>
              <a:gd name="connsiteY1796" fmla="*/ 3843056 h 6858007"/>
              <a:gd name="connsiteX1797" fmla="*/ 2975956 w 7525108"/>
              <a:gd name="connsiteY1797" fmla="*/ 3838686 h 6858007"/>
              <a:gd name="connsiteX1798" fmla="*/ 2960661 w 7525108"/>
              <a:gd name="connsiteY1798" fmla="*/ 3825576 h 6858007"/>
              <a:gd name="connsiteX1799" fmla="*/ 2947551 w 7525108"/>
              <a:gd name="connsiteY1799" fmla="*/ 3810281 h 6858007"/>
              <a:gd name="connsiteX1800" fmla="*/ 2943181 w 7525108"/>
              <a:gd name="connsiteY1800" fmla="*/ 3790617 h 6858007"/>
              <a:gd name="connsiteX1801" fmla="*/ 2947551 w 7525108"/>
              <a:gd name="connsiteY1801" fmla="*/ 3766582 h 6858007"/>
              <a:gd name="connsiteX1802" fmla="*/ 2960661 w 7525108"/>
              <a:gd name="connsiteY1802" fmla="*/ 3751287 h 6858007"/>
              <a:gd name="connsiteX1803" fmla="*/ 2975956 w 7525108"/>
              <a:gd name="connsiteY1803" fmla="*/ 3740362 h 6858007"/>
              <a:gd name="connsiteX1804" fmla="*/ 3898023 w 7525108"/>
              <a:gd name="connsiteY1804" fmla="*/ 3709772 h 6858007"/>
              <a:gd name="connsiteX1805" fmla="*/ 3930797 w 7525108"/>
              <a:gd name="connsiteY1805" fmla="*/ 3716327 h 6858007"/>
              <a:gd name="connsiteX1806" fmla="*/ 3952647 w 7525108"/>
              <a:gd name="connsiteY1806" fmla="*/ 3733807 h 6858007"/>
              <a:gd name="connsiteX1807" fmla="*/ 3972312 w 7525108"/>
              <a:gd name="connsiteY1807" fmla="*/ 3757842 h 6858007"/>
              <a:gd name="connsiteX1808" fmla="*/ 3978867 w 7525108"/>
              <a:gd name="connsiteY1808" fmla="*/ 3788432 h 6858007"/>
              <a:gd name="connsiteX1809" fmla="*/ 3972312 w 7525108"/>
              <a:gd name="connsiteY1809" fmla="*/ 3819021 h 6858007"/>
              <a:gd name="connsiteX1810" fmla="*/ 3952647 w 7525108"/>
              <a:gd name="connsiteY1810" fmla="*/ 3845241 h 6858007"/>
              <a:gd name="connsiteX1811" fmla="*/ 3930797 w 7525108"/>
              <a:gd name="connsiteY1811" fmla="*/ 3860536 h 6858007"/>
              <a:gd name="connsiteX1812" fmla="*/ 3898023 w 7525108"/>
              <a:gd name="connsiteY1812" fmla="*/ 3867091 h 6858007"/>
              <a:gd name="connsiteX1813" fmla="*/ 3869618 w 7525108"/>
              <a:gd name="connsiteY1813" fmla="*/ 3860536 h 6858007"/>
              <a:gd name="connsiteX1814" fmla="*/ 3843398 w 7525108"/>
              <a:gd name="connsiteY1814" fmla="*/ 3845241 h 6858007"/>
              <a:gd name="connsiteX1815" fmla="*/ 3828103 w 7525108"/>
              <a:gd name="connsiteY1815" fmla="*/ 3819021 h 6858007"/>
              <a:gd name="connsiteX1816" fmla="*/ 3821548 w 7525108"/>
              <a:gd name="connsiteY1816" fmla="*/ 3788432 h 6858007"/>
              <a:gd name="connsiteX1817" fmla="*/ 3828103 w 7525108"/>
              <a:gd name="connsiteY1817" fmla="*/ 3757842 h 6858007"/>
              <a:gd name="connsiteX1818" fmla="*/ 3843398 w 7525108"/>
              <a:gd name="connsiteY1818" fmla="*/ 3733807 h 6858007"/>
              <a:gd name="connsiteX1819" fmla="*/ 3869618 w 7525108"/>
              <a:gd name="connsiteY1819" fmla="*/ 3716327 h 6858007"/>
              <a:gd name="connsiteX1820" fmla="*/ 4806979 w 7525108"/>
              <a:gd name="connsiteY1820" fmla="*/ 3681367 h 6858007"/>
              <a:gd name="connsiteX1821" fmla="*/ 4839754 w 7525108"/>
              <a:gd name="connsiteY1821" fmla="*/ 3687922 h 6858007"/>
              <a:gd name="connsiteX1822" fmla="*/ 4868159 w 7525108"/>
              <a:gd name="connsiteY1822" fmla="*/ 3701032 h 6858007"/>
              <a:gd name="connsiteX1823" fmla="*/ 4890009 w 7525108"/>
              <a:gd name="connsiteY1823" fmla="*/ 3722882 h 6858007"/>
              <a:gd name="connsiteX1824" fmla="*/ 4907489 w 7525108"/>
              <a:gd name="connsiteY1824" fmla="*/ 3753471 h 6858007"/>
              <a:gd name="connsiteX1825" fmla="*/ 4911859 w 7525108"/>
              <a:gd name="connsiteY1825" fmla="*/ 3788431 h 6858007"/>
              <a:gd name="connsiteX1826" fmla="*/ 4907489 w 7525108"/>
              <a:gd name="connsiteY1826" fmla="*/ 3821206 h 6858007"/>
              <a:gd name="connsiteX1827" fmla="*/ 4890009 w 7525108"/>
              <a:gd name="connsiteY1827" fmla="*/ 3849611 h 6858007"/>
              <a:gd name="connsiteX1828" fmla="*/ 4868159 w 7525108"/>
              <a:gd name="connsiteY1828" fmla="*/ 3871460 h 6858007"/>
              <a:gd name="connsiteX1829" fmla="*/ 4839754 w 7525108"/>
              <a:gd name="connsiteY1829" fmla="*/ 3888940 h 6858007"/>
              <a:gd name="connsiteX1830" fmla="*/ 4806979 w 7525108"/>
              <a:gd name="connsiteY1830" fmla="*/ 3893310 h 6858007"/>
              <a:gd name="connsiteX1831" fmla="*/ 4772019 w 7525108"/>
              <a:gd name="connsiteY1831" fmla="*/ 3888940 h 6858007"/>
              <a:gd name="connsiteX1832" fmla="*/ 4743614 w 7525108"/>
              <a:gd name="connsiteY1832" fmla="*/ 3871460 h 6858007"/>
              <a:gd name="connsiteX1833" fmla="*/ 4721764 w 7525108"/>
              <a:gd name="connsiteY1833" fmla="*/ 3849611 h 6858007"/>
              <a:gd name="connsiteX1834" fmla="*/ 4706469 w 7525108"/>
              <a:gd name="connsiteY1834" fmla="*/ 3821206 h 6858007"/>
              <a:gd name="connsiteX1835" fmla="*/ 4699914 w 7525108"/>
              <a:gd name="connsiteY1835" fmla="*/ 3788431 h 6858007"/>
              <a:gd name="connsiteX1836" fmla="*/ 4706469 w 7525108"/>
              <a:gd name="connsiteY1836" fmla="*/ 3753471 h 6858007"/>
              <a:gd name="connsiteX1837" fmla="*/ 4721764 w 7525108"/>
              <a:gd name="connsiteY1837" fmla="*/ 3722882 h 6858007"/>
              <a:gd name="connsiteX1838" fmla="*/ 4743614 w 7525108"/>
              <a:gd name="connsiteY1838" fmla="*/ 3701032 h 6858007"/>
              <a:gd name="connsiteX1839" fmla="*/ 4772019 w 7525108"/>
              <a:gd name="connsiteY1839" fmla="*/ 3687922 h 6858007"/>
              <a:gd name="connsiteX1840" fmla="*/ 5722490 w 7525108"/>
              <a:gd name="connsiteY1840" fmla="*/ 3648592 h 6858007"/>
              <a:gd name="connsiteX1841" fmla="*/ 5766190 w 7525108"/>
              <a:gd name="connsiteY1841" fmla="*/ 3655147 h 6858007"/>
              <a:gd name="connsiteX1842" fmla="*/ 5801150 w 7525108"/>
              <a:gd name="connsiteY1842" fmla="*/ 3674812 h 6858007"/>
              <a:gd name="connsiteX1843" fmla="*/ 5831740 w 7525108"/>
              <a:gd name="connsiteY1843" fmla="*/ 3703217 h 6858007"/>
              <a:gd name="connsiteX1844" fmla="*/ 5853590 w 7525108"/>
              <a:gd name="connsiteY1844" fmla="*/ 3742547 h 6858007"/>
              <a:gd name="connsiteX1845" fmla="*/ 5860145 w 7525108"/>
              <a:gd name="connsiteY1845" fmla="*/ 3786247 h 6858007"/>
              <a:gd name="connsiteX1846" fmla="*/ 5853590 w 7525108"/>
              <a:gd name="connsiteY1846" fmla="*/ 3825576 h 6858007"/>
              <a:gd name="connsiteX1847" fmla="*/ 5831740 w 7525108"/>
              <a:gd name="connsiteY1847" fmla="*/ 3864906 h 6858007"/>
              <a:gd name="connsiteX1848" fmla="*/ 5801150 w 7525108"/>
              <a:gd name="connsiteY1848" fmla="*/ 3893311 h 6858007"/>
              <a:gd name="connsiteX1849" fmla="*/ 5766190 w 7525108"/>
              <a:gd name="connsiteY1849" fmla="*/ 3912976 h 6858007"/>
              <a:gd name="connsiteX1850" fmla="*/ 5722490 w 7525108"/>
              <a:gd name="connsiteY1850" fmla="*/ 3919531 h 6858007"/>
              <a:gd name="connsiteX1851" fmla="*/ 5678790 w 7525108"/>
              <a:gd name="connsiteY1851" fmla="*/ 3912976 h 6858007"/>
              <a:gd name="connsiteX1852" fmla="*/ 5641645 w 7525108"/>
              <a:gd name="connsiteY1852" fmla="*/ 3893311 h 6858007"/>
              <a:gd name="connsiteX1853" fmla="*/ 5613240 w 7525108"/>
              <a:gd name="connsiteY1853" fmla="*/ 3864906 h 6858007"/>
              <a:gd name="connsiteX1854" fmla="*/ 5593575 w 7525108"/>
              <a:gd name="connsiteY1854" fmla="*/ 3825576 h 6858007"/>
              <a:gd name="connsiteX1855" fmla="*/ 5587020 w 7525108"/>
              <a:gd name="connsiteY1855" fmla="*/ 3786247 h 6858007"/>
              <a:gd name="connsiteX1856" fmla="*/ 5593575 w 7525108"/>
              <a:gd name="connsiteY1856" fmla="*/ 3742547 h 6858007"/>
              <a:gd name="connsiteX1857" fmla="*/ 5613240 w 7525108"/>
              <a:gd name="connsiteY1857" fmla="*/ 3703217 h 6858007"/>
              <a:gd name="connsiteX1858" fmla="*/ 5641645 w 7525108"/>
              <a:gd name="connsiteY1858" fmla="*/ 3674812 h 6858007"/>
              <a:gd name="connsiteX1859" fmla="*/ 5678790 w 7525108"/>
              <a:gd name="connsiteY1859" fmla="*/ 3655147 h 6858007"/>
              <a:gd name="connsiteX1860" fmla="*/ 6677330 w 7525108"/>
              <a:gd name="connsiteY1860" fmla="*/ 3602707 h 6858007"/>
              <a:gd name="connsiteX1861" fmla="*/ 6723215 w 7525108"/>
              <a:gd name="connsiteY1861" fmla="*/ 3607077 h 6858007"/>
              <a:gd name="connsiteX1862" fmla="*/ 6762545 w 7525108"/>
              <a:gd name="connsiteY1862" fmla="*/ 3624557 h 6858007"/>
              <a:gd name="connsiteX1863" fmla="*/ 6795320 w 7525108"/>
              <a:gd name="connsiteY1863" fmla="*/ 3650777 h 6858007"/>
              <a:gd name="connsiteX1864" fmla="*/ 6821540 w 7525108"/>
              <a:gd name="connsiteY1864" fmla="*/ 3685737 h 6858007"/>
              <a:gd name="connsiteX1865" fmla="*/ 6836835 w 7525108"/>
              <a:gd name="connsiteY1865" fmla="*/ 3722882 h 6858007"/>
              <a:gd name="connsiteX1866" fmla="*/ 6843390 w 7525108"/>
              <a:gd name="connsiteY1866" fmla="*/ 3768767 h 6858007"/>
              <a:gd name="connsiteX1867" fmla="*/ 6836835 w 7525108"/>
              <a:gd name="connsiteY1867" fmla="*/ 3812467 h 6858007"/>
              <a:gd name="connsiteX1868" fmla="*/ 6821540 w 7525108"/>
              <a:gd name="connsiteY1868" fmla="*/ 3851796 h 6858007"/>
              <a:gd name="connsiteX1869" fmla="*/ 6795320 w 7525108"/>
              <a:gd name="connsiteY1869" fmla="*/ 3886756 h 6858007"/>
              <a:gd name="connsiteX1870" fmla="*/ 6762545 w 7525108"/>
              <a:gd name="connsiteY1870" fmla="*/ 3910791 h 6858007"/>
              <a:gd name="connsiteX1871" fmla="*/ 6723215 w 7525108"/>
              <a:gd name="connsiteY1871" fmla="*/ 3930456 h 6858007"/>
              <a:gd name="connsiteX1872" fmla="*/ 6677330 w 7525108"/>
              <a:gd name="connsiteY1872" fmla="*/ 3934826 h 6858007"/>
              <a:gd name="connsiteX1873" fmla="*/ 6633631 w 7525108"/>
              <a:gd name="connsiteY1873" fmla="*/ 3930456 h 6858007"/>
              <a:gd name="connsiteX1874" fmla="*/ 6594301 w 7525108"/>
              <a:gd name="connsiteY1874" fmla="*/ 3910791 h 6858007"/>
              <a:gd name="connsiteX1875" fmla="*/ 6561526 w 7525108"/>
              <a:gd name="connsiteY1875" fmla="*/ 3886756 h 6858007"/>
              <a:gd name="connsiteX1876" fmla="*/ 6533121 w 7525108"/>
              <a:gd name="connsiteY1876" fmla="*/ 3851796 h 6858007"/>
              <a:gd name="connsiteX1877" fmla="*/ 6517826 w 7525108"/>
              <a:gd name="connsiteY1877" fmla="*/ 3812467 h 6858007"/>
              <a:gd name="connsiteX1878" fmla="*/ 6513456 w 7525108"/>
              <a:gd name="connsiteY1878" fmla="*/ 3768767 h 6858007"/>
              <a:gd name="connsiteX1879" fmla="*/ 6517826 w 7525108"/>
              <a:gd name="connsiteY1879" fmla="*/ 3722882 h 6858007"/>
              <a:gd name="connsiteX1880" fmla="*/ 6533121 w 7525108"/>
              <a:gd name="connsiteY1880" fmla="*/ 3685737 h 6858007"/>
              <a:gd name="connsiteX1881" fmla="*/ 6561526 w 7525108"/>
              <a:gd name="connsiteY1881" fmla="*/ 3650777 h 6858007"/>
              <a:gd name="connsiteX1882" fmla="*/ 6594301 w 7525108"/>
              <a:gd name="connsiteY1882" fmla="*/ 3624557 h 6858007"/>
              <a:gd name="connsiteX1883" fmla="*/ 6633631 w 7525108"/>
              <a:gd name="connsiteY1883" fmla="*/ 3607077 h 6858007"/>
              <a:gd name="connsiteX1884" fmla="*/ 7455188 w 7525108"/>
              <a:gd name="connsiteY1884" fmla="*/ 3576487 h 6858007"/>
              <a:gd name="connsiteX1885" fmla="*/ 7503258 w 7525108"/>
              <a:gd name="connsiteY1885" fmla="*/ 3585227 h 6858007"/>
              <a:gd name="connsiteX1886" fmla="*/ 7525108 w 7525108"/>
              <a:gd name="connsiteY1886" fmla="*/ 3593967 h 6858007"/>
              <a:gd name="connsiteX1887" fmla="*/ 7525108 w 7525108"/>
              <a:gd name="connsiteY1887" fmla="*/ 3943565 h 6858007"/>
              <a:gd name="connsiteX1888" fmla="*/ 7503258 w 7525108"/>
              <a:gd name="connsiteY1888" fmla="*/ 3952305 h 6858007"/>
              <a:gd name="connsiteX1889" fmla="*/ 7455188 w 7525108"/>
              <a:gd name="connsiteY1889" fmla="*/ 3958860 h 6858007"/>
              <a:gd name="connsiteX1890" fmla="*/ 7404933 w 7525108"/>
              <a:gd name="connsiteY1890" fmla="*/ 3952305 h 6858007"/>
              <a:gd name="connsiteX1891" fmla="*/ 7359048 w 7525108"/>
              <a:gd name="connsiteY1891" fmla="*/ 3934825 h 6858007"/>
              <a:gd name="connsiteX1892" fmla="*/ 7319718 w 7525108"/>
              <a:gd name="connsiteY1892" fmla="*/ 3904235 h 6858007"/>
              <a:gd name="connsiteX1893" fmla="*/ 7289128 w 7525108"/>
              <a:gd name="connsiteY1893" fmla="*/ 3864906 h 6858007"/>
              <a:gd name="connsiteX1894" fmla="*/ 7271648 w 7525108"/>
              <a:gd name="connsiteY1894" fmla="*/ 3819021 h 6858007"/>
              <a:gd name="connsiteX1895" fmla="*/ 7265093 w 7525108"/>
              <a:gd name="connsiteY1895" fmla="*/ 3768766 h 6858007"/>
              <a:gd name="connsiteX1896" fmla="*/ 7271648 w 7525108"/>
              <a:gd name="connsiteY1896" fmla="*/ 3716326 h 6858007"/>
              <a:gd name="connsiteX1897" fmla="*/ 7289128 w 7525108"/>
              <a:gd name="connsiteY1897" fmla="*/ 3672627 h 6858007"/>
              <a:gd name="connsiteX1898" fmla="*/ 7319718 w 7525108"/>
              <a:gd name="connsiteY1898" fmla="*/ 3635482 h 6858007"/>
              <a:gd name="connsiteX1899" fmla="*/ 7359048 w 7525108"/>
              <a:gd name="connsiteY1899" fmla="*/ 3604892 h 6858007"/>
              <a:gd name="connsiteX1900" fmla="*/ 7404933 w 7525108"/>
              <a:gd name="connsiteY1900" fmla="*/ 3585227 h 6858007"/>
              <a:gd name="connsiteX1901" fmla="*/ 736342 w 7525108"/>
              <a:gd name="connsiteY1901" fmla="*/ 3543713 h 6858007"/>
              <a:gd name="connsiteX1902" fmla="*/ 740711 w 7525108"/>
              <a:gd name="connsiteY1902" fmla="*/ 3545898 h 6858007"/>
              <a:gd name="connsiteX1903" fmla="*/ 745081 w 7525108"/>
              <a:gd name="connsiteY1903" fmla="*/ 3550268 h 6858007"/>
              <a:gd name="connsiteX1904" fmla="*/ 747266 w 7525108"/>
              <a:gd name="connsiteY1904" fmla="*/ 3554638 h 6858007"/>
              <a:gd name="connsiteX1905" fmla="*/ 745081 w 7525108"/>
              <a:gd name="connsiteY1905" fmla="*/ 3561193 h 6858007"/>
              <a:gd name="connsiteX1906" fmla="*/ 740711 w 7525108"/>
              <a:gd name="connsiteY1906" fmla="*/ 3563378 h 6858007"/>
              <a:gd name="connsiteX1907" fmla="*/ 736342 w 7525108"/>
              <a:gd name="connsiteY1907" fmla="*/ 3565563 h 6858007"/>
              <a:gd name="connsiteX1908" fmla="*/ 729787 w 7525108"/>
              <a:gd name="connsiteY1908" fmla="*/ 3563378 h 6858007"/>
              <a:gd name="connsiteX1909" fmla="*/ 725416 w 7525108"/>
              <a:gd name="connsiteY1909" fmla="*/ 3561193 h 6858007"/>
              <a:gd name="connsiteX1910" fmla="*/ 725416 w 7525108"/>
              <a:gd name="connsiteY1910" fmla="*/ 3554638 h 6858007"/>
              <a:gd name="connsiteX1911" fmla="*/ 725416 w 7525108"/>
              <a:gd name="connsiteY1911" fmla="*/ 3550268 h 6858007"/>
              <a:gd name="connsiteX1912" fmla="*/ 729787 w 7525108"/>
              <a:gd name="connsiteY1912" fmla="*/ 3545898 h 6858007"/>
              <a:gd name="connsiteX1913" fmla="*/ 1632188 w 7525108"/>
              <a:gd name="connsiteY1913" fmla="*/ 3532787 h 6858007"/>
              <a:gd name="connsiteX1914" fmla="*/ 1638743 w 7525108"/>
              <a:gd name="connsiteY1914" fmla="*/ 3534972 h 6858007"/>
              <a:gd name="connsiteX1915" fmla="*/ 1645298 w 7525108"/>
              <a:gd name="connsiteY1915" fmla="*/ 3537157 h 6858007"/>
              <a:gd name="connsiteX1916" fmla="*/ 1649667 w 7525108"/>
              <a:gd name="connsiteY1916" fmla="*/ 3541527 h 6858007"/>
              <a:gd name="connsiteX1917" fmla="*/ 1654037 w 7525108"/>
              <a:gd name="connsiteY1917" fmla="*/ 3548082 h 6858007"/>
              <a:gd name="connsiteX1918" fmla="*/ 1654037 w 7525108"/>
              <a:gd name="connsiteY1918" fmla="*/ 3554637 h 6858007"/>
              <a:gd name="connsiteX1919" fmla="*/ 1654037 w 7525108"/>
              <a:gd name="connsiteY1919" fmla="*/ 3561192 h 6858007"/>
              <a:gd name="connsiteX1920" fmla="*/ 1649667 w 7525108"/>
              <a:gd name="connsiteY1920" fmla="*/ 3567747 h 6858007"/>
              <a:gd name="connsiteX1921" fmla="*/ 1645298 w 7525108"/>
              <a:gd name="connsiteY1921" fmla="*/ 3572117 h 6858007"/>
              <a:gd name="connsiteX1922" fmla="*/ 1638743 w 7525108"/>
              <a:gd name="connsiteY1922" fmla="*/ 3576487 h 6858007"/>
              <a:gd name="connsiteX1923" fmla="*/ 1632188 w 7525108"/>
              <a:gd name="connsiteY1923" fmla="*/ 3576487 h 6858007"/>
              <a:gd name="connsiteX1924" fmla="*/ 1625633 w 7525108"/>
              <a:gd name="connsiteY1924" fmla="*/ 3576487 h 6858007"/>
              <a:gd name="connsiteX1925" fmla="*/ 1619077 w 7525108"/>
              <a:gd name="connsiteY1925" fmla="*/ 3572117 h 6858007"/>
              <a:gd name="connsiteX1926" fmla="*/ 1614707 w 7525108"/>
              <a:gd name="connsiteY1926" fmla="*/ 3567747 h 6858007"/>
              <a:gd name="connsiteX1927" fmla="*/ 1612522 w 7525108"/>
              <a:gd name="connsiteY1927" fmla="*/ 3561192 h 6858007"/>
              <a:gd name="connsiteX1928" fmla="*/ 1610338 w 7525108"/>
              <a:gd name="connsiteY1928" fmla="*/ 3554637 h 6858007"/>
              <a:gd name="connsiteX1929" fmla="*/ 1612522 w 7525108"/>
              <a:gd name="connsiteY1929" fmla="*/ 3548082 h 6858007"/>
              <a:gd name="connsiteX1930" fmla="*/ 1614707 w 7525108"/>
              <a:gd name="connsiteY1930" fmla="*/ 3541527 h 6858007"/>
              <a:gd name="connsiteX1931" fmla="*/ 1619077 w 7525108"/>
              <a:gd name="connsiteY1931" fmla="*/ 3537157 h 6858007"/>
              <a:gd name="connsiteX1932" fmla="*/ 1625633 w 7525108"/>
              <a:gd name="connsiteY1932" fmla="*/ 3534972 h 6858007"/>
              <a:gd name="connsiteX1933" fmla="*/ 2530219 w 7525108"/>
              <a:gd name="connsiteY1933" fmla="*/ 3510937 h 6858007"/>
              <a:gd name="connsiteX1934" fmla="*/ 2549884 w 7525108"/>
              <a:gd name="connsiteY1934" fmla="*/ 3517492 h 6858007"/>
              <a:gd name="connsiteX1935" fmla="*/ 2567364 w 7525108"/>
              <a:gd name="connsiteY1935" fmla="*/ 3534972 h 6858007"/>
              <a:gd name="connsiteX1936" fmla="*/ 2571734 w 7525108"/>
              <a:gd name="connsiteY1936" fmla="*/ 3554637 h 6858007"/>
              <a:gd name="connsiteX1937" fmla="*/ 2567364 w 7525108"/>
              <a:gd name="connsiteY1937" fmla="*/ 3576487 h 6858007"/>
              <a:gd name="connsiteX1938" fmla="*/ 2549884 w 7525108"/>
              <a:gd name="connsiteY1938" fmla="*/ 3591782 h 6858007"/>
              <a:gd name="connsiteX1939" fmla="*/ 2530219 w 7525108"/>
              <a:gd name="connsiteY1939" fmla="*/ 3598337 h 6858007"/>
              <a:gd name="connsiteX1940" fmla="*/ 2508369 w 7525108"/>
              <a:gd name="connsiteY1940" fmla="*/ 3591782 h 6858007"/>
              <a:gd name="connsiteX1941" fmla="*/ 2493074 w 7525108"/>
              <a:gd name="connsiteY1941" fmla="*/ 3576487 h 6858007"/>
              <a:gd name="connsiteX1942" fmla="*/ 2486519 w 7525108"/>
              <a:gd name="connsiteY1942" fmla="*/ 3554637 h 6858007"/>
              <a:gd name="connsiteX1943" fmla="*/ 2493074 w 7525108"/>
              <a:gd name="connsiteY1943" fmla="*/ 3534972 h 6858007"/>
              <a:gd name="connsiteX1944" fmla="*/ 2508369 w 7525108"/>
              <a:gd name="connsiteY1944" fmla="*/ 3517492 h 6858007"/>
              <a:gd name="connsiteX1945" fmla="*/ 3428249 w 7525108"/>
              <a:gd name="connsiteY1945" fmla="*/ 3489087 h 6858007"/>
              <a:gd name="connsiteX1946" fmla="*/ 3452284 w 7525108"/>
              <a:gd name="connsiteY1946" fmla="*/ 3493457 h 6858007"/>
              <a:gd name="connsiteX1947" fmla="*/ 3474133 w 7525108"/>
              <a:gd name="connsiteY1947" fmla="*/ 3508752 h 6858007"/>
              <a:gd name="connsiteX1948" fmla="*/ 3487243 w 7525108"/>
              <a:gd name="connsiteY1948" fmla="*/ 3530602 h 6858007"/>
              <a:gd name="connsiteX1949" fmla="*/ 3493798 w 7525108"/>
              <a:gd name="connsiteY1949" fmla="*/ 3554637 h 6858007"/>
              <a:gd name="connsiteX1950" fmla="*/ 3487243 w 7525108"/>
              <a:gd name="connsiteY1950" fmla="*/ 3580856 h 6858007"/>
              <a:gd name="connsiteX1951" fmla="*/ 3474133 w 7525108"/>
              <a:gd name="connsiteY1951" fmla="*/ 3602706 h 6858007"/>
              <a:gd name="connsiteX1952" fmla="*/ 3452284 w 7525108"/>
              <a:gd name="connsiteY1952" fmla="*/ 3615816 h 6858007"/>
              <a:gd name="connsiteX1953" fmla="*/ 3428249 w 7525108"/>
              <a:gd name="connsiteY1953" fmla="*/ 3620186 h 6858007"/>
              <a:gd name="connsiteX1954" fmla="*/ 3399844 w 7525108"/>
              <a:gd name="connsiteY1954" fmla="*/ 3615816 h 6858007"/>
              <a:gd name="connsiteX1955" fmla="*/ 3380179 w 7525108"/>
              <a:gd name="connsiteY1955" fmla="*/ 3602706 h 6858007"/>
              <a:gd name="connsiteX1956" fmla="*/ 3367069 w 7525108"/>
              <a:gd name="connsiteY1956" fmla="*/ 3580856 h 6858007"/>
              <a:gd name="connsiteX1957" fmla="*/ 3362699 w 7525108"/>
              <a:gd name="connsiteY1957" fmla="*/ 3554637 h 6858007"/>
              <a:gd name="connsiteX1958" fmla="*/ 3367069 w 7525108"/>
              <a:gd name="connsiteY1958" fmla="*/ 3530602 h 6858007"/>
              <a:gd name="connsiteX1959" fmla="*/ 3380179 w 7525108"/>
              <a:gd name="connsiteY1959" fmla="*/ 3508752 h 6858007"/>
              <a:gd name="connsiteX1960" fmla="*/ 3399844 w 7525108"/>
              <a:gd name="connsiteY1960" fmla="*/ 3493457 h 6858007"/>
              <a:gd name="connsiteX1961" fmla="*/ 4326280 w 7525108"/>
              <a:gd name="connsiteY1961" fmla="*/ 3460683 h 6858007"/>
              <a:gd name="connsiteX1962" fmla="*/ 4356870 w 7525108"/>
              <a:gd name="connsiteY1962" fmla="*/ 3465053 h 6858007"/>
              <a:gd name="connsiteX1963" fmla="*/ 4380905 w 7525108"/>
              <a:gd name="connsiteY1963" fmla="*/ 3480348 h 6858007"/>
              <a:gd name="connsiteX1964" fmla="*/ 4400570 w 7525108"/>
              <a:gd name="connsiteY1964" fmla="*/ 3500013 h 6858007"/>
              <a:gd name="connsiteX1965" fmla="*/ 4413680 w 7525108"/>
              <a:gd name="connsiteY1965" fmla="*/ 3524048 h 6858007"/>
              <a:gd name="connsiteX1966" fmla="*/ 4420235 w 7525108"/>
              <a:gd name="connsiteY1966" fmla="*/ 3554638 h 6858007"/>
              <a:gd name="connsiteX1967" fmla="*/ 4413680 w 7525108"/>
              <a:gd name="connsiteY1967" fmla="*/ 3585227 h 6858007"/>
              <a:gd name="connsiteX1968" fmla="*/ 4400570 w 7525108"/>
              <a:gd name="connsiteY1968" fmla="*/ 3609262 h 6858007"/>
              <a:gd name="connsiteX1969" fmla="*/ 4380905 w 7525108"/>
              <a:gd name="connsiteY1969" fmla="*/ 3631112 h 6858007"/>
              <a:gd name="connsiteX1970" fmla="*/ 4356870 w 7525108"/>
              <a:gd name="connsiteY1970" fmla="*/ 3644222 h 6858007"/>
              <a:gd name="connsiteX1971" fmla="*/ 4326280 w 7525108"/>
              <a:gd name="connsiteY1971" fmla="*/ 3648592 h 6858007"/>
              <a:gd name="connsiteX1972" fmla="*/ 4295691 w 7525108"/>
              <a:gd name="connsiteY1972" fmla="*/ 3644222 h 6858007"/>
              <a:gd name="connsiteX1973" fmla="*/ 4271656 w 7525108"/>
              <a:gd name="connsiteY1973" fmla="*/ 3631112 h 6858007"/>
              <a:gd name="connsiteX1974" fmla="*/ 4249806 w 7525108"/>
              <a:gd name="connsiteY1974" fmla="*/ 3609262 h 6858007"/>
              <a:gd name="connsiteX1975" fmla="*/ 4236696 w 7525108"/>
              <a:gd name="connsiteY1975" fmla="*/ 3585227 h 6858007"/>
              <a:gd name="connsiteX1976" fmla="*/ 4232326 w 7525108"/>
              <a:gd name="connsiteY1976" fmla="*/ 3554638 h 6858007"/>
              <a:gd name="connsiteX1977" fmla="*/ 4236696 w 7525108"/>
              <a:gd name="connsiteY1977" fmla="*/ 3524048 h 6858007"/>
              <a:gd name="connsiteX1978" fmla="*/ 4249806 w 7525108"/>
              <a:gd name="connsiteY1978" fmla="*/ 3500013 h 6858007"/>
              <a:gd name="connsiteX1979" fmla="*/ 4271656 w 7525108"/>
              <a:gd name="connsiteY1979" fmla="*/ 3480348 h 6858007"/>
              <a:gd name="connsiteX1980" fmla="*/ 4295691 w 7525108"/>
              <a:gd name="connsiteY1980" fmla="*/ 3465053 h 6858007"/>
              <a:gd name="connsiteX1981" fmla="*/ 5226497 w 7525108"/>
              <a:gd name="connsiteY1981" fmla="*/ 3432278 h 6858007"/>
              <a:gd name="connsiteX1982" fmla="*/ 5265827 w 7525108"/>
              <a:gd name="connsiteY1982" fmla="*/ 3438833 h 6858007"/>
              <a:gd name="connsiteX1983" fmla="*/ 5298602 w 7525108"/>
              <a:gd name="connsiteY1983" fmla="*/ 3454128 h 6858007"/>
              <a:gd name="connsiteX1984" fmla="*/ 5324822 w 7525108"/>
              <a:gd name="connsiteY1984" fmla="*/ 3482533 h 6858007"/>
              <a:gd name="connsiteX1985" fmla="*/ 5342302 w 7525108"/>
              <a:gd name="connsiteY1985" fmla="*/ 3515308 h 6858007"/>
              <a:gd name="connsiteX1986" fmla="*/ 5348857 w 7525108"/>
              <a:gd name="connsiteY1986" fmla="*/ 3554638 h 6858007"/>
              <a:gd name="connsiteX1987" fmla="*/ 5342302 w 7525108"/>
              <a:gd name="connsiteY1987" fmla="*/ 3593967 h 6858007"/>
              <a:gd name="connsiteX1988" fmla="*/ 5324822 w 7525108"/>
              <a:gd name="connsiteY1988" fmla="*/ 3626742 h 6858007"/>
              <a:gd name="connsiteX1989" fmla="*/ 5298602 w 7525108"/>
              <a:gd name="connsiteY1989" fmla="*/ 3655147 h 6858007"/>
              <a:gd name="connsiteX1990" fmla="*/ 5265827 w 7525108"/>
              <a:gd name="connsiteY1990" fmla="*/ 3670442 h 6858007"/>
              <a:gd name="connsiteX1991" fmla="*/ 5226497 w 7525108"/>
              <a:gd name="connsiteY1991" fmla="*/ 3676997 h 6858007"/>
              <a:gd name="connsiteX1992" fmla="*/ 5187167 w 7525108"/>
              <a:gd name="connsiteY1992" fmla="*/ 3670442 h 6858007"/>
              <a:gd name="connsiteX1993" fmla="*/ 5154392 w 7525108"/>
              <a:gd name="connsiteY1993" fmla="*/ 3655147 h 6858007"/>
              <a:gd name="connsiteX1994" fmla="*/ 5125987 w 7525108"/>
              <a:gd name="connsiteY1994" fmla="*/ 3626742 h 6858007"/>
              <a:gd name="connsiteX1995" fmla="*/ 5108507 w 7525108"/>
              <a:gd name="connsiteY1995" fmla="*/ 3593967 h 6858007"/>
              <a:gd name="connsiteX1996" fmla="*/ 5101952 w 7525108"/>
              <a:gd name="connsiteY1996" fmla="*/ 3554638 h 6858007"/>
              <a:gd name="connsiteX1997" fmla="*/ 5108507 w 7525108"/>
              <a:gd name="connsiteY1997" fmla="*/ 3515308 h 6858007"/>
              <a:gd name="connsiteX1998" fmla="*/ 5125987 w 7525108"/>
              <a:gd name="connsiteY1998" fmla="*/ 3482533 h 6858007"/>
              <a:gd name="connsiteX1999" fmla="*/ 5154392 w 7525108"/>
              <a:gd name="connsiteY1999" fmla="*/ 3454128 h 6858007"/>
              <a:gd name="connsiteX2000" fmla="*/ 5187167 w 7525108"/>
              <a:gd name="connsiteY2000" fmla="*/ 3438833 h 6858007"/>
              <a:gd name="connsiteX2001" fmla="*/ 6131084 w 7525108"/>
              <a:gd name="connsiteY2001" fmla="*/ 3399519 h 6858007"/>
              <a:gd name="connsiteX2002" fmla="*/ 6172598 w 7525108"/>
              <a:gd name="connsiteY2002" fmla="*/ 3403889 h 6858007"/>
              <a:gd name="connsiteX2003" fmla="*/ 6209743 w 7525108"/>
              <a:gd name="connsiteY2003" fmla="*/ 3419185 h 6858007"/>
              <a:gd name="connsiteX2004" fmla="*/ 6240333 w 7525108"/>
              <a:gd name="connsiteY2004" fmla="*/ 3443203 h 6858007"/>
              <a:gd name="connsiteX2005" fmla="*/ 6264368 w 7525108"/>
              <a:gd name="connsiteY2005" fmla="*/ 3473793 h 6858007"/>
              <a:gd name="connsiteX2006" fmla="*/ 6279663 w 7525108"/>
              <a:gd name="connsiteY2006" fmla="*/ 3513123 h 6858007"/>
              <a:gd name="connsiteX2007" fmla="*/ 6286218 w 7525108"/>
              <a:gd name="connsiteY2007" fmla="*/ 3554638 h 6858007"/>
              <a:gd name="connsiteX2008" fmla="*/ 6279663 w 7525108"/>
              <a:gd name="connsiteY2008" fmla="*/ 3596152 h 6858007"/>
              <a:gd name="connsiteX2009" fmla="*/ 6264368 w 7525108"/>
              <a:gd name="connsiteY2009" fmla="*/ 3633297 h 6858007"/>
              <a:gd name="connsiteX2010" fmla="*/ 6240333 w 7525108"/>
              <a:gd name="connsiteY2010" fmla="*/ 3663887 h 6858007"/>
              <a:gd name="connsiteX2011" fmla="*/ 6209743 w 7525108"/>
              <a:gd name="connsiteY2011" fmla="*/ 3690107 h 6858007"/>
              <a:gd name="connsiteX2012" fmla="*/ 6172598 w 7525108"/>
              <a:gd name="connsiteY2012" fmla="*/ 3703217 h 6858007"/>
              <a:gd name="connsiteX2013" fmla="*/ 6131084 w 7525108"/>
              <a:gd name="connsiteY2013" fmla="*/ 3709772 h 6858007"/>
              <a:gd name="connsiteX2014" fmla="*/ 6087384 w 7525108"/>
              <a:gd name="connsiteY2014" fmla="*/ 3703217 h 6858007"/>
              <a:gd name="connsiteX2015" fmla="*/ 6050239 w 7525108"/>
              <a:gd name="connsiteY2015" fmla="*/ 3690107 h 6858007"/>
              <a:gd name="connsiteX2016" fmla="*/ 6019649 w 7525108"/>
              <a:gd name="connsiteY2016" fmla="*/ 3663887 h 6858007"/>
              <a:gd name="connsiteX2017" fmla="*/ 5995614 w 7525108"/>
              <a:gd name="connsiteY2017" fmla="*/ 3633297 h 6858007"/>
              <a:gd name="connsiteX2018" fmla="*/ 5980319 w 7525108"/>
              <a:gd name="connsiteY2018" fmla="*/ 3596152 h 6858007"/>
              <a:gd name="connsiteX2019" fmla="*/ 5973764 w 7525108"/>
              <a:gd name="connsiteY2019" fmla="*/ 3554638 h 6858007"/>
              <a:gd name="connsiteX2020" fmla="*/ 5980319 w 7525108"/>
              <a:gd name="connsiteY2020" fmla="*/ 3513123 h 6858007"/>
              <a:gd name="connsiteX2021" fmla="*/ 5995614 w 7525108"/>
              <a:gd name="connsiteY2021" fmla="*/ 3473793 h 6858007"/>
              <a:gd name="connsiteX2022" fmla="*/ 6019649 w 7525108"/>
              <a:gd name="connsiteY2022" fmla="*/ 3443203 h 6858007"/>
              <a:gd name="connsiteX2023" fmla="*/ 6050239 w 7525108"/>
              <a:gd name="connsiteY2023" fmla="*/ 3419185 h 6858007"/>
              <a:gd name="connsiteX2024" fmla="*/ 6087384 w 7525108"/>
              <a:gd name="connsiteY2024" fmla="*/ 3403889 h 6858007"/>
              <a:gd name="connsiteX2025" fmla="*/ 7066260 w 7525108"/>
              <a:gd name="connsiteY2025" fmla="*/ 3353637 h 6858007"/>
              <a:gd name="connsiteX2026" fmla="*/ 7116514 w 7525108"/>
              <a:gd name="connsiteY2026" fmla="*/ 3360190 h 6858007"/>
              <a:gd name="connsiteX2027" fmla="*/ 7162399 w 7525108"/>
              <a:gd name="connsiteY2027" fmla="*/ 3382041 h 6858007"/>
              <a:gd name="connsiteX2028" fmla="*/ 7201729 w 7525108"/>
              <a:gd name="connsiteY2028" fmla="*/ 3410444 h 6858007"/>
              <a:gd name="connsiteX2029" fmla="*/ 7230134 w 7525108"/>
              <a:gd name="connsiteY2029" fmla="*/ 3447573 h 6858007"/>
              <a:gd name="connsiteX2030" fmla="*/ 7251984 w 7525108"/>
              <a:gd name="connsiteY2030" fmla="*/ 3493457 h 6858007"/>
              <a:gd name="connsiteX2031" fmla="*/ 7258539 w 7525108"/>
              <a:gd name="connsiteY2031" fmla="*/ 3545897 h 6858007"/>
              <a:gd name="connsiteX2032" fmla="*/ 7251984 w 7525108"/>
              <a:gd name="connsiteY2032" fmla="*/ 3596152 h 6858007"/>
              <a:gd name="connsiteX2033" fmla="*/ 7230134 w 7525108"/>
              <a:gd name="connsiteY2033" fmla="*/ 3642037 h 6858007"/>
              <a:gd name="connsiteX2034" fmla="*/ 7201729 w 7525108"/>
              <a:gd name="connsiteY2034" fmla="*/ 3681366 h 6858007"/>
              <a:gd name="connsiteX2035" fmla="*/ 7162399 w 7525108"/>
              <a:gd name="connsiteY2035" fmla="*/ 3709771 h 6858007"/>
              <a:gd name="connsiteX2036" fmla="*/ 7116514 w 7525108"/>
              <a:gd name="connsiteY2036" fmla="*/ 3727251 h 6858007"/>
              <a:gd name="connsiteX2037" fmla="*/ 7066260 w 7525108"/>
              <a:gd name="connsiteY2037" fmla="*/ 3735991 h 6858007"/>
              <a:gd name="connsiteX2038" fmla="*/ 7016005 w 7525108"/>
              <a:gd name="connsiteY2038" fmla="*/ 3727251 h 6858007"/>
              <a:gd name="connsiteX2039" fmla="*/ 6970120 w 7525108"/>
              <a:gd name="connsiteY2039" fmla="*/ 3709771 h 6858007"/>
              <a:gd name="connsiteX2040" fmla="*/ 6930790 w 7525108"/>
              <a:gd name="connsiteY2040" fmla="*/ 3681366 h 6858007"/>
              <a:gd name="connsiteX2041" fmla="*/ 6902385 w 7525108"/>
              <a:gd name="connsiteY2041" fmla="*/ 3642037 h 6858007"/>
              <a:gd name="connsiteX2042" fmla="*/ 6882720 w 7525108"/>
              <a:gd name="connsiteY2042" fmla="*/ 3596152 h 6858007"/>
              <a:gd name="connsiteX2043" fmla="*/ 6876165 w 7525108"/>
              <a:gd name="connsiteY2043" fmla="*/ 3545897 h 6858007"/>
              <a:gd name="connsiteX2044" fmla="*/ 6882720 w 7525108"/>
              <a:gd name="connsiteY2044" fmla="*/ 3493457 h 6858007"/>
              <a:gd name="connsiteX2045" fmla="*/ 6902385 w 7525108"/>
              <a:gd name="connsiteY2045" fmla="*/ 3447573 h 6858007"/>
              <a:gd name="connsiteX2046" fmla="*/ 6930790 w 7525108"/>
              <a:gd name="connsiteY2046" fmla="*/ 3410444 h 6858007"/>
              <a:gd name="connsiteX2047" fmla="*/ 6970120 w 7525108"/>
              <a:gd name="connsiteY2047" fmla="*/ 3382041 h 6858007"/>
              <a:gd name="connsiteX2048" fmla="*/ 7016005 w 7525108"/>
              <a:gd name="connsiteY2048" fmla="*/ 3360190 h 6858007"/>
              <a:gd name="connsiteX2049" fmla="*/ 277493 w 7525108"/>
              <a:gd name="connsiteY2049" fmla="*/ 3309919 h 6858007"/>
              <a:gd name="connsiteX2050" fmla="*/ 284048 w 7525108"/>
              <a:gd name="connsiteY2050" fmla="*/ 3309919 h 6858007"/>
              <a:gd name="connsiteX2051" fmla="*/ 288417 w 7525108"/>
              <a:gd name="connsiteY2051" fmla="*/ 3309919 h 6858007"/>
              <a:gd name="connsiteX2052" fmla="*/ 292787 w 7525108"/>
              <a:gd name="connsiteY2052" fmla="*/ 3314290 h 6858007"/>
              <a:gd name="connsiteX2053" fmla="*/ 294972 w 7525108"/>
              <a:gd name="connsiteY2053" fmla="*/ 3318660 h 6858007"/>
              <a:gd name="connsiteX2054" fmla="*/ 292787 w 7525108"/>
              <a:gd name="connsiteY2054" fmla="*/ 3325215 h 6858007"/>
              <a:gd name="connsiteX2055" fmla="*/ 288417 w 7525108"/>
              <a:gd name="connsiteY2055" fmla="*/ 3331769 h 6858007"/>
              <a:gd name="connsiteX2056" fmla="*/ 284048 w 7525108"/>
              <a:gd name="connsiteY2056" fmla="*/ 3331769 h 6858007"/>
              <a:gd name="connsiteX2057" fmla="*/ 277493 w 7525108"/>
              <a:gd name="connsiteY2057" fmla="*/ 3331769 h 6858007"/>
              <a:gd name="connsiteX2058" fmla="*/ 273122 w 7525108"/>
              <a:gd name="connsiteY2058" fmla="*/ 3325215 h 6858007"/>
              <a:gd name="connsiteX2059" fmla="*/ 273122 w 7525108"/>
              <a:gd name="connsiteY2059" fmla="*/ 3318660 h 6858007"/>
              <a:gd name="connsiteX2060" fmla="*/ 273122 w 7525108"/>
              <a:gd name="connsiteY2060" fmla="*/ 3314290 h 6858007"/>
              <a:gd name="connsiteX2061" fmla="*/ 1173340 w 7525108"/>
              <a:gd name="connsiteY2061" fmla="*/ 3305553 h 6858007"/>
              <a:gd name="connsiteX2062" fmla="*/ 1179895 w 7525108"/>
              <a:gd name="connsiteY2062" fmla="*/ 3305553 h 6858007"/>
              <a:gd name="connsiteX2063" fmla="*/ 1186450 w 7525108"/>
              <a:gd name="connsiteY2063" fmla="*/ 3305553 h 6858007"/>
              <a:gd name="connsiteX2064" fmla="*/ 1190819 w 7525108"/>
              <a:gd name="connsiteY2064" fmla="*/ 3309924 h 6858007"/>
              <a:gd name="connsiteX2065" fmla="*/ 1193005 w 7525108"/>
              <a:gd name="connsiteY2065" fmla="*/ 3314294 h 6858007"/>
              <a:gd name="connsiteX2066" fmla="*/ 1195190 w 7525108"/>
              <a:gd name="connsiteY2066" fmla="*/ 3318664 h 6858007"/>
              <a:gd name="connsiteX2067" fmla="*/ 1193005 w 7525108"/>
              <a:gd name="connsiteY2067" fmla="*/ 3325218 h 6858007"/>
              <a:gd name="connsiteX2068" fmla="*/ 1190819 w 7525108"/>
              <a:gd name="connsiteY2068" fmla="*/ 3331774 h 6858007"/>
              <a:gd name="connsiteX2069" fmla="*/ 1186450 w 7525108"/>
              <a:gd name="connsiteY2069" fmla="*/ 3336144 h 6858007"/>
              <a:gd name="connsiteX2070" fmla="*/ 1179895 w 7525108"/>
              <a:gd name="connsiteY2070" fmla="*/ 3336144 h 6858007"/>
              <a:gd name="connsiteX2071" fmla="*/ 1173340 w 7525108"/>
              <a:gd name="connsiteY2071" fmla="*/ 3336144 h 6858007"/>
              <a:gd name="connsiteX2072" fmla="*/ 1168969 w 7525108"/>
              <a:gd name="connsiteY2072" fmla="*/ 3331774 h 6858007"/>
              <a:gd name="connsiteX2073" fmla="*/ 1166785 w 7525108"/>
              <a:gd name="connsiteY2073" fmla="*/ 3325218 h 6858007"/>
              <a:gd name="connsiteX2074" fmla="*/ 1164599 w 7525108"/>
              <a:gd name="connsiteY2074" fmla="*/ 3318664 h 6858007"/>
              <a:gd name="connsiteX2075" fmla="*/ 1166785 w 7525108"/>
              <a:gd name="connsiteY2075" fmla="*/ 3314294 h 6858007"/>
              <a:gd name="connsiteX2076" fmla="*/ 1168969 w 7525108"/>
              <a:gd name="connsiteY2076" fmla="*/ 3309924 h 6858007"/>
              <a:gd name="connsiteX2077" fmla="*/ 2075740 w 7525108"/>
              <a:gd name="connsiteY2077" fmla="*/ 3288078 h 6858007"/>
              <a:gd name="connsiteX2078" fmla="*/ 2086665 w 7525108"/>
              <a:gd name="connsiteY2078" fmla="*/ 3290264 h 6858007"/>
              <a:gd name="connsiteX2079" fmla="*/ 2095405 w 7525108"/>
              <a:gd name="connsiteY2079" fmla="*/ 3294635 h 6858007"/>
              <a:gd name="connsiteX2080" fmla="*/ 2101960 w 7525108"/>
              <a:gd name="connsiteY2080" fmla="*/ 3301189 h 6858007"/>
              <a:gd name="connsiteX2081" fmla="*/ 2108515 w 7525108"/>
              <a:gd name="connsiteY2081" fmla="*/ 3309928 h 6858007"/>
              <a:gd name="connsiteX2082" fmla="*/ 2108515 w 7525108"/>
              <a:gd name="connsiteY2082" fmla="*/ 3318668 h 6858007"/>
              <a:gd name="connsiteX2083" fmla="*/ 2108515 w 7525108"/>
              <a:gd name="connsiteY2083" fmla="*/ 3331778 h 6858007"/>
              <a:gd name="connsiteX2084" fmla="*/ 2101960 w 7525108"/>
              <a:gd name="connsiteY2084" fmla="*/ 3340517 h 6858007"/>
              <a:gd name="connsiteX2085" fmla="*/ 2095405 w 7525108"/>
              <a:gd name="connsiteY2085" fmla="*/ 3347073 h 6858007"/>
              <a:gd name="connsiteX2086" fmla="*/ 2086665 w 7525108"/>
              <a:gd name="connsiteY2086" fmla="*/ 3351442 h 6858007"/>
              <a:gd name="connsiteX2087" fmla="*/ 2075740 w 7525108"/>
              <a:gd name="connsiteY2087" fmla="*/ 3353627 h 6858007"/>
              <a:gd name="connsiteX2088" fmla="*/ 2067000 w 7525108"/>
              <a:gd name="connsiteY2088" fmla="*/ 3351442 h 6858007"/>
              <a:gd name="connsiteX2089" fmla="*/ 2058260 w 7525108"/>
              <a:gd name="connsiteY2089" fmla="*/ 3347073 h 6858007"/>
              <a:gd name="connsiteX2090" fmla="*/ 2049520 w 7525108"/>
              <a:gd name="connsiteY2090" fmla="*/ 3340517 h 6858007"/>
              <a:gd name="connsiteX2091" fmla="*/ 2045150 w 7525108"/>
              <a:gd name="connsiteY2091" fmla="*/ 3331778 h 6858007"/>
              <a:gd name="connsiteX2092" fmla="*/ 2042965 w 7525108"/>
              <a:gd name="connsiteY2092" fmla="*/ 3318668 h 6858007"/>
              <a:gd name="connsiteX2093" fmla="*/ 2045150 w 7525108"/>
              <a:gd name="connsiteY2093" fmla="*/ 3309928 h 6858007"/>
              <a:gd name="connsiteX2094" fmla="*/ 2049520 w 7525108"/>
              <a:gd name="connsiteY2094" fmla="*/ 3301189 h 6858007"/>
              <a:gd name="connsiteX2095" fmla="*/ 2058260 w 7525108"/>
              <a:gd name="connsiteY2095" fmla="*/ 3294635 h 6858007"/>
              <a:gd name="connsiteX2096" fmla="*/ 2067000 w 7525108"/>
              <a:gd name="connsiteY2096" fmla="*/ 3290264 h 6858007"/>
              <a:gd name="connsiteX2097" fmla="*/ 2973772 w 7525108"/>
              <a:gd name="connsiteY2097" fmla="*/ 3266233 h 6858007"/>
              <a:gd name="connsiteX2098" fmla="*/ 2993437 w 7525108"/>
              <a:gd name="connsiteY2098" fmla="*/ 3270604 h 6858007"/>
              <a:gd name="connsiteX2099" fmla="*/ 3010917 w 7525108"/>
              <a:gd name="connsiteY2099" fmla="*/ 3283715 h 6858007"/>
              <a:gd name="connsiteX2100" fmla="*/ 3021842 w 7525108"/>
              <a:gd name="connsiteY2100" fmla="*/ 3299008 h 6858007"/>
              <a:gd name="connsiteX2101" fmla="*/ 3026212 w 7525108"/>
              <a:gd name="connsiteY2101" fmla="*/ 3318673 h 6858007"/>
              <a:gd name="connsiteX2102" fmla="*/ 3021842 w 7525108"/>
              <a:gd name="connsiteY2102" fmla="*/ 3342707 h 6858007"/>
              <a:gd name="connsiteX2103" fmla="*/ 3010917 w 7525108"/>
              <a:gd name="connsiteY2103" fmla="*/ 3358001 h 6858007"/>
              <a:gd name="connsiteX2104" fmla="*/ 2993437 w 7525108"/>
              <a:gd name="connsiteY2104" fmla="*/ 3368926 h 6858007"/>
              <a:gd name="connsiteX2105" fmla="*/ 2973772 w 7525108"/>
              <a:gd name="connsiteY2105" fmla="*/ 3373294 h 6858007"/>
              <a:gd name="connsiteX2106" fmla="*/ 2949737 w 7525108"/>
              <a:gd name="connsiteY2106" fmla="*/ 3368926 h 6858007"/>
              <a:gd name="connsiteX2107" fmla="*/ 2934442 w 7525108"/>
              <a:gd name="connsiteY2107" fmla="*/ 3358001 h 6858007"/>
              <a:gd name="connsiteX2108" fmla="*/ 2923517 w 7525108"/>
              <a:gd name="connsiteY2108" fmla="*/ 3342707 h 6858007"/>
              <a:gd name="connsiteX2109" fmla="*/ 2919147 w 7525108"/>
              <a:gd name="connsiteY2109" fmla="*/ 3318673 h 6858007"/>
              <a:gd name="connsiteX2110" fmla="*/ 2923517 w 7525108"/>
              <a:gd name="connsiteY2110" fmla="*/ 3299008 h 6858007"/>
              <a:gd name="connsiteX2111" fmla="*/ 2934442 w 7525108"/>
              <a:gd name="connsiteY2111" fmla="*/ 3283715 h 6858007"/>
              <a:gd name="connsiteX2112" fmla="*/ 2949737 w 7525108"/>
              <a:gd name="connsiteY2112" fmla="*/ 3270604 h 6858007"/>
              <a:gd name="connsiteX2113" fmla="*/ 3869617 w 7525108"/>
              <a:gd name="connsiteY2113" fmla="*/ 3242202 h 6858007"/>
              <a:gd name="connsiteX2114" fmla="*/ 3898022 w 7525108"/>
              <a:gd name="connsiteY2114" fmla="*/ 3248756 h 6858007"/>
              <a:gd name="connsiteX2115" fmla="*/ 3924242 w 7525108"/>
              <a:gd name="connsiteY2115" fmla="*/ 3264055 h 6858007"/>
              <a:gd name="connsiteX2116" fmla="*/ 3941722 w 7525108"/>
              <a:gd name="connsiteY2116" fmla="*/ 3290276 h 6858007"/>
              <a:gd name="connsiteX2117" fmla="*/ 3946092 w 7525108"/>
              <a:gd name="connsiteY2117" fmla="*/ 3318681 h 6858007"/>
              <a:gd name="connsiteX2118" fmla="*/ 3941722 w 7525108"/>
              <a:gd name="connsiteY2118" fmla="*/ 3351450 h 6858007"/>
              <a:gd name="connsiteX2119" fmla="*/ 3924242 w 7525108"/>
              <a:gd name="connsiteY2119" fmla="*/ 3375483 h 6858007"/>
              <a:gd name="connsiteX2120" fmla="*/ 3898022 w 7525108"/>
              <a:gd name="connsiteY2120" fmla="*/ 3392965 h 6858007"/>
              <a:gd name="connsiteX2121" fmla="*/ 3869617 w 7525108"/>
              <a:gd name="connsiteY2121" fmla="*/ 3399519 h 6858007"/>
              <a:gd name="connsiteX2122" fmla="*/ 3836843 w 7525108"/>
              <a:gd name="connsiteY2122" fmla="*/ 3392965 h 6858007"/>
              <a:gd name="connsiteX2123" fmla="*/ 3812808 w 7525108"/>
              <a:gd name="connsiteY2123" fmla="*/ 3375483 h 6858007"/>
              <a:gd name="connsiteX2124" fmla="*/ 3795328 w 7525108"/>
              <a:gd name="connsiteY2124" fmla="*/ 3351450 h 6858007"/>
              <a:gd name="connsiteX2125" fmla="*/ 3788773 w 7525108"/>
              <a:gd name="connsiteY2125" fmla="*/ 3318681 h 6858007"/>
              <a:gd name="connsiteX2126" fmla="*/ 3795328 w 7525108"/>
              <a:gd name="connsiteY2126" fmla="*/ 3290276 h 6858007"/>
              <a:gd name="connsiteX2127" fmla="*/ 3812808 w 7525108"/>
              <a:gd name="connsiteY2127" fmla="*/ 3264055 h 6858007"/>
              <a:gd name="connsiteX2128" fmla="*/ 3836843 w 7525108"/>
              <a:gd name="connsiteY2128" fmla="*/ 3248756 h 6858007"/>
              <a:gd name="connsiteX2129" fmla="*/ 4765464 w 7525108"/>
              <a:gd name="connsiteY2129" fmla="*/ 3211609 h 6858007"/>
              <a:gd name="connsiteX2130" fmla="*/ 4798239 w 7525108"/>
              <a:gd name="connsiteY2130" fmla="*/ 3218166 h 6858007"/>
              <a:gd name="connsiteX2131" fmla="*/ 4828829 w 7525108"/>
              <a:gd name="connsiteY2131" fmla="*/ 3233462 h 6858007"/>
              <a:gd name="connsiteX2132" fmla="*/ 4850679 w 7525108"/>
              <a:gd name="connsiteY2132" fmla="*/ 3257498 h 6858007"/>
              <a:gd name="connsiteX2133" fmla="*/ 4868159 w 7525108"/>
              <a:gd name="connsiteY2133" fmla="*/ 3288091 h 6858007"/>
              <a:gd name="connsiteX2134" fmla="*/ 4872529 w 7525108"/>
              <a:gd name="connsiteY2134" fmla="*/ 3318681 h 6858007"/>
              <a:gd name="connsiteX2135" fmla="*/ 4868159 w 7525108"/>
              <a:gd name="connsiteY2135" fmla="*/ 3353637 h 6858007"/>
              <a:gd name="connsiteX2136" fmla="*/ 4850679 w 7525108"/>
              <a:gd name="connsiteY2136" fmla="*/ 3384225 h 6858007"/>
              <a:gd name="connsiteX2137" fmla="*/ 4828829 w 7525108"/>
              <a:gd name="connsiteY2137" fmla="*/ 3408259 h 6858007"/>
              <a:gd name="connsiteX2138" fmla="*/ 4798239 w 7525108"/>
              <a:gd name="connsiteY2138" fmla="*/ 3421368 h 6858007"/>
              <a:gd name="connsiteX2139" fmla="*/ 4765464 w 7525108"/>
              <a:gd name="connsiteY2139" fmla="*/ 3425737 h 6858007"/>
              <a:gd name="connsiteX2140" fmla="*/ 4730505 w 7525108"/>
              <a:gd name="connsiteY2140" fmla="*/ 3421368 h 6858007"/>
              <a:gd name="connsiteX2141" fmla="*/ 4699915 w 7525108"/>
              <a:gd name="connsiteY2141" fmla="*/ 3408259 h 6858007"/>
              <a:gd name="connsiteX2142" fmla="*/ 4678065 w 7525108"/>
              <a:gd name="connsiteY2142" fmla="*/ 3384225 h 6858007"/>
              <a:gd name="connsiteX2143" fmla="*/ 4662770 w 7525108"/>
              <a:gd name="connsiteY2143" fmla="*/ 3353637 h 6858007"/>
              <a:gd name="connsiteX2144" fmla="*/ 4658400 w 7525108"/>
              <a:gd name="connsiteY2144" fmla="*/ 3318681 h 6858007"/>
              <a:gd name="connsiteX2145" fmla="*/ 4662770 w 7525108"/>
              <a:gd name="connsiteY2145" fmla="*/ 3288091 h 6858007"/>
              <a:gd name="connsiteX2146" fmla="*/ 4678065 w 7525108"/>
              <a:gd name="connsiteY2146" fmla="*/ 3257498 h 6858007"/>
              <a:gd name="connsiteX2147" fmla="*/ 4699915 w 7525108"/>
              <a:gd name="connsiteY2147" fmla="*/ 3233462 h 6858007"/>
              <a:gd name="connsiteX2148" fmla="*/ 4730505 w 7525108"/>
              <a:gd name="connsiteY2148" fmla="*/ 3218166 h 6858007"/>
              <a:gd name="connsiteX2149" fmla="*/ 5661310 w 7525108"/>
              <a:gd name="connsiteY2149" fmla="*/ 3183207 h 6858007"/>
              <a:gd name="connsiteX2150" fmla="*/ 5698455 w 7525108"/>
              <a:gd name="connsiteY2150" fmla="*/ 3187578 h 6858007"/>
              <a:gd name="connsiteX2151" fmla="*/ 5731230 w 7525108"/>
              <a:gd name="connsiteY2151" fmla="*/ 3200686 h 6858007"/>
              <a:gd name="connsiteX2152" fmla="*/ 5761820 w 7525108"/>
              <a:gd name="connsiteY2152" fmla="*/ 3220352 h 6858007"/>
              <a:gd name="connsiteX2153" fmla="*/ 5781485 w 7525108"/>
              <a:gd name="connsiteY2153" fmla="*/ 3250944 h 6858007"/>
              <a:gd name="connsiteX2154" fmla="*/ 5794595 w 7525108"/>
              <a:gd name="connsiteY2154" fmla="*/ 3283722 h 6858007"/>
              <a:gd name="connsiteX2155" fmla="*/ 5798965 w 7525108"/>
              <a:gd name="connsiteY2155" fmla="*/ 3318681 h 6858007"/>
              <a:gd name="connsiteX2156" fmla="*/ 5794595 w 7525108"/>
              <a:gd name="connsiteY2156" fmla="*/ 3358005 h 6858007"/>
              <a:gd name="connsiteX2157" fmla="*/ 5781485 w 7525108"/>
              <a:gd name="connsiteY2157" fmla="*/ 3390778 h 6858007"/>
              <a:gd name="connsiteX2158" fmla="*/ 5761820 w 7525108"/>
              <a:gd name="connsiteY2158" fmla="*/ 3419185 h 6858007"/>
              <a:gd name="connsiteX2159" fmla="*/ 5731230 w 7525108"/>
              <a:gd name="connsiteY2159" fmla="*/ 3441018 h 6858007"/>
              <a:gd name="connsiteX2160" fmla="*/ 5698455 w 7525108"/>
              <a:gd name="connsiteY2160" fmla="*/ 3454128 h 6858007"/>
              <a:gd name="connsiteX2161" fmla="*/ 5661310 w 7525108"/>
              <a:gd name="connsiteY2161" fmla="*/ 3458498 h 6858007"/>
              <a:gd name="connsiteX2162" fmla="*/ 5624166 w 7525108"/>
              <a:gd name="connsiteY2162" fmla="*/ 3454128 h 6858007"/>
              <a:gd name="connsiteX2163" fmla="*/ 5591391 w 7525108"/>
              <a:gd name="connsiteY2163" fmla="*/ 3441018 h 6858007"/>
              <a:gd name="connsiteX2164" fmla="*/ 5562986 w 7525108"/>
              <a:gd name="connsiteY2164" fmla="*/ 3419185 h 6858007"/>
              <a:gd name="connsiteX2165" fmla="*/ 5541136 w 7525108"/>
              <a:gd name="connsiteY2165" fmla="*/ 3390778 h 6858007"/>
              <a:gd name="connsiteX2166" fmla="*/ 5528026 w 7525108"/>
              <a:gd name="connsiteY2166" fmla="*/ 3358005 h 6858007"/>
              <a:gd name="connsiteX2167" fmla="*/ 5523656 w 7525108"/>
              <a:gd name="connsiteY2167" fmla="*/ 3318681 h 6858007"/>
              <a:gd name="connsiteX2168" fmla="*/ 5528026 w 7525108"/>
              <a:gd name="connsiteY2168" fmla="*/ 3283722 h 6858007"/>
              <a:gd name="connsiteX2169" fmla="*/ 5541136 w 7525108"/>
              <a:gd name="connsiteY2169" fmla="*/ 3250944 h 6858007"/>
              <a:gd name="connsiteX2170" fmla="*/ 5562986 w 7525108"/>
              <a:gd name="connsiteY2170" fmla="*/ 3220352 h 6858007"/>
              <a:gd name="connsiteX2171" fmla="*/ 5591391 w 7525108"/>
              <a:gd name="connsiteY2171" fmla="*/ 3200686 h 6858007"/>
              <a:gd name="connsiteX2172" fmla="*/ 5624166 w 7525108"/>
              <a:gd name="connsiteY2172" fmla="*/ 3187578 h 6858007"/>
              <a:gd name="connsiteX2173" fmla="*/ 6559342 w 7525108"/>
              <a:gd name="connsiteY2173" fmla="*/ 3148249 h 6858007"/>
              <a:gd name="connsiteX2174" fmla="*/ 6605227 w 7525108"/>
              <a:gd name="connsiteY2174" fmla="*/ 3152619 h 6858007"/>
              <a:gd name="connsiteX2175" fmla="*/ 6644557 w 7525108"/>
              <a:gd name="connsiteY2175" fmla="*/ 3170097 h 6858007"/>
              <a:gd name="connsiteX2176" fmla="*/ 6679517 w 7525108"/>
              <a:gd name="connsiteY2176" fmla="*/ 3198501 h 6858007"/>
              <a:gd name="connsiteX2177" fmla="*/ 6707922 w 7525108"/>
              <a:gd name="connsiteY2177" fmla="*/ 3233460 h 6858007"/>
              <a:gd name="connsiteX2178" fmla="*/ 6725402 w 7525108"/>
              <a:gd name="connsiteY2178" fmla="*/ 3272797 h 6858007"/>
              <a:gd name="connsiteX2179" fmla="*/ 6729772 w 7525108"/>
              <a:gd name="connsiteY2179" fmla="*/ 3318681 h 6858007"/>
              <a:gd name="connsiteX2180" fmla="*/ 6725402 w 7525108"/>
              <a:gd name="connsiteY2180" fmla="*/ 3366746 h 6858007"/>
              <a:gd name="connsiteX2181" fmla="*/ 6707922 w 7525108"/>
              <a:gd name="connsiteY2181" fmla="*/ 3408261 h 6858007"/>
              <a:gd name="connsiteX2182" fmla="*/ 6679517 w 7525108"/>
              <a:gd name="connsiteY2182" fmla="*/ 3443203 h 6858007"/>
              <a:gd name="connsiteX2183" fmla="*/ 6644557 w 7525108"/>
              <a:gd name="connsiteY2183" fmla="*/ 3469423 h 6858007"/>
              <a:gd name="connsiteX2184" fmla="*/ 6605227 w 7525108"/>
              <a:gd name="connsiteY2184" fmla="*/ 3489088 h 6858007"/>
              <a:gd name="connsiteX2185" fmla="*/ 6559342 w 7525108"/>
              <a:gd name="connsiteY2185" fmla="*/ 3493458 h 6858007"/>
              <a:gd name="connsiteX2186" fmla="*/ 6513458 w 7525108"/>
              <a:gd name="connsiteY2186" fmla="*/ 3489088 h 6858007"/>
              <a:gd name="connsiteX2187" fmla="*/ 6471943 w 7525108"/>
              <a:gd name="connsiteY2187" fmla="*/ 3469423 h 6858007"/>
              <a:gd name="connsiteX2188" fmla="*/ 6434798 w 7525108"/>
              <a:gd name="connsiteY2188" fmla="*/ 3443203 h 6858007"/>
              <a:gd name="connsiteX2189" fmla="*/ 6408578 w 7525108"/>
              <a:gd name="connsiteY2189" fmla="*/ 3408261 h 6858007"/>
              <a:gd name="connsiteX2190" fmla="*/ 6391098 w 7525108"/>
              <a:gd name="connsiteY2190" fmla="*/ 3366746 h 6858007"/>
              <a:gd name="connsiteX2191" fmla="*/ 6384543 w 7525108"/>
              <a:gd name="connsiteY2191" fmla="*/ 3318681 h 6858007"/>
              <a:gd name="connsiteX2192" fmla="*/ 6391098 w 7525108"/>
              <a:gd name="connsiteY2192" fmla="*/ 3272797 h 6858007"/>
              <a:gd name="connsiteX2193" fmla="*/ 6408578 w 7525108"/>
              <a:gd name="connsiteY2193" fmla="*/ 3233460 h 6858007"/>
              <a:gd name="connsiteX2194" fmla="*/ 6434798 w 7525108"/>
              <a:gd name="connsiteY2194" fmla="*/ 3198501 h 6858007"/>
              <a:gd name="connsiteX2195" fmla="*/ 6471943 w 7525108"/>
              <a:gd name="connsiteY2195" fmla="*/ 3170097 h 6858007"/>
              <a:gd name="connsiteX2196" fmla="*/ 6513458 w 7525108"/>
              <a:gd name="connsiteY2196" fmla="*/ 3152619 h 6858007"/>
              <a:gd name="connsiteX2197" fmla="*/ 7455188 w 7525108"/>
              <a:gd name="connsiteY2197" fmla="*/ 3113291 h 6858007"/>
              <a:gd name="connsiteX2198" fmla="*/ 7503258 w 7525108"/>
              <a:gd name="connsiteY2198" fmla="*/ 3119846 h 6858007"/>
              <a:gd name="connsiteX2199" fmla="*/ 7525108 w 7525108"/>
              <a:gd name="connsiteY2199" fmla="*/ 3126400 h 6858007"/>
              <a:gd name="connsiteX2200" fmla="*/ 7525108 w 7525108"/>
              <a:gd name="connsiteY2200" fmla="*/ 3513122 h 6858007"/>
              <a:gd name="connsiteX2201" fmla="*/ 7503258 w 7525108"/>
              <a:gd name="connsiteY2201" fmla="*/ 3519677 h 6858007"/>
              <a:gd name="connsiteX2202" fmla="*/ 7455188 w 7525108"/>
              <a:gd name="connsiteY2202" fmla="*/ 3526232 h 6858007"/>
              <a:gd name="connsiteX2203" fmla="*/ 7407118 w 7525108"/>
              <a:gd name="connsiteY2203" fmla="*/ 3519677 h 6858007"/>
              <a:gd name="connsiteX2204" fmla="*/ 7363418 w 7525108"/>
              <a:gd name="connsiteY2204" fmla="*/ 3506567 h 6858007"/>
              <a:gd name="connsiteX2205" fmla="*/ 7326273 w 7525108"/>
              <a:gd name="connsiteY2205" fmla="*/ 3482532 h 6858007"/>
              <a:gd name="connsiteX2206" fmla="*/ 7293498 w 7525108"/>
              <a:gd name="connsiteY2206" fmla="*/ 3449758 h 6858007"/>
              <a:gd name="connsiteX2207" fmla="*/ 7269463 w 7525108"/>
              <a:gd name="connsiteY2207" fmla="*/ 3410443 h 6858007"/>
              <a:gd name="connsiteX2208" fmla="*/ 7254168 w 7525108"/>
              <a:gd name="connsiteY2208" fmla="*/ 3366744 h 6858007"/>
              <a:gd name="connsiteX2209" fmla="*/ 7247613 w 7525108"/>
              <a:gd name="connsiteY2209" fmla="*/ 3318681 h 6858007"/>
              <a:gd name="connsiteX2210" fmla="*/ 7254168 w 7525108"/>
              <a:gd name="connsiteY2210" fmla="*/ 3272795 h 6858007"/>
              <a:gd name="connsiteX2211" fmla="*/ 7269463 w 7525108"/>
              <a:gd name="connsiteY2211" fmla="*/ 3231277 h 6858007"/>
              <a:gd name="connsiteX2212" fmla="*/ 7293498 w 7525108"/>
              <a:gd name="connsiteY2212" fmla="*/ 3191946 h 6858007"/>
              <a:gd name="connsiteX2213" fmla="*/ 7326273 w 7525108"/>
              <a:gd name="connsiteY2213" fmla="*/ 3159173 h 6858007"/>
              <a:gd name="connsiteX2214" fmla="*/ 7363418 w 7525108"/>
              <a:gd name="connsiteY2214" fmla="*/ 3135140 h 6858007"/>
              <a:gd name="connsiteX2215" fmla="*/ 7407118 w 7525108"/>
              <a:gd name="connsiteY2215" fmla="*/ 3119846 h 6858007"/>
              <a:gd name="connsiteX2216" fmla="*/ 736342 w 7525108"/>
              <a:gd name="connsiteY2216" fmla="*/ 3073943 h 6858007"/>
              <a:gd name="connsiteX2217" fmla="*/ 740711 w 7525108"/>
              <a:gd name="connsiteY2217" fmla="*/ 3076128 h 6858007"/>
              <a:gd name="connsiteX2218" fmla="*/ 745081 w 7525108"/>
              <a:gd name="connsiteY2218" fmla="*/ 3078313 h 6858007"/>
              <a:gd name="connsiteX2219" fmla="*/ 747266 w 7525108"/>
              <a:gd name="connsiteY2219" fmla="*/ 3087052 h 6858007"/>
              <a:gd name="connsiteX2220" fmla="*/ 745081 w 7525108"/>
              <a:gd name="connsiteY2220" fmla="*/ 3091422 h 6858007"/>
              <a:gd name="connsiteX2221" fmla="*/ 740711 w 7525108"/>
              <a:gd name="connsiteY2221" fmla="*/ 3095792 h 6858007"/>
              <a:gd name="connsiteX2222" fmla="*/ 736342 w 7525108"/>
              <a:gd name="connsiteY2222" fmla="*/ 3097977 h 6858007"/>
              <a:gd name="connsiteX2223" fmla="*/ 729787 w 7525108"/>
              <a:gd name="connsiteY2223" fmla="*/ 3095792 h 6858007"/>
              <a:gd name="connsiteX2224" fmla="*/ 725416 w 7525108"/>
              <a:gd name="connsiteY2224" fmla="*/ 3091422 h 6858007"/>
              <a:gd name="connsiteX2225" fmla="*/ 725416 w 7525108"/>
              <a:gd name="connsiteY2225" fmla="*/ 3087052 h 6858007"/>
              <a:gd name="connsiteX2226" fmla="*/ 725416 w 7525108"/>
              <a:gd name="connsiteY2226" fmla="*/ 3078313 h 6858007"/>
              <a:gd name="connsiteX2227" fmla="*/ 729787 w 7525108"/>
              <a:gd name="connsiteY2227" fmla="*/ 3076128 h 6858007"/>
              <a:gd name="connsiteX2228" fmla="*/ 1625633 w 7525108"/>
              <a:gd name="connsiteY2228" fmla="*/ 3063023 h 6858007"/>
              <a:gd name="connsiteX2229" fmla="*/ 1632188 w 7525108"/>
              <a:gd name="connsiteY2229" fmla="*/ 3063023 h 6858007"/>
              <a:gd name="connsiteX2230" fmla="*/ 1638743 w 7525108"/>
              <a:gd name="connsiteY2230" fmla="*/ 3063023 h 6858007"/>
              <a:gd name="connsiteX2231" fmla="*/ 1645298 w 7525108"/>
              <a:gd name="connsiteY2231" fmla="*/ 3065208 h 6858007"/>
              <a:gd name="connsiteX2232" fmla="*/ 1649667 w 7525108"/>
              <a:gd name="connsiteY2232" fmla="*/ 3071763 h 6858007"/>
              <a:gd name="connsiteX2233" fmla="*/ 1654037 w 7525108"/>
              <a:gd name="connsiteY2233" fmla="*/ 3078317 h 6858007"/>
              <a:gd name="connsiteX2234" fmla="*/ 1654037 w 7525108"/>
              <a:gd name="connsiteY2234" fmla="*/ 3087057 h 6858007"/>
              <a:gd name="connsiteX2235" fmla="*/ 1654037 w 7525108"/>
              <a:gd name="connsiteY2235" fmla="*/ 3093613 h 6858007"/>
              <a:gd name="connsiteX2236" fmla="*/ 1649667 w 7525108"/>
              <a:gd name="connsiteY2236" fmla="*/ 3100168 h 6858007"/>
              <a:gd name="connsiteX2237" fmla="*/ 1645298 w 7525108"/>
              <a:gd name="connsiteY2237" fmla="*/ 3104536 h 6858007"/>
              <a:gd name="connsiteX2238" fmla="*/ 1638743 w 7525108"/>
              <a:gd name="connsiteY2238" fmla="*/ 3108907 h 6858007"/>
              <a:gd name="connsiteX2239" fmla="*/ 1632188 w 7525108"/>
              <a:gd name="connsiteY2239" fmla="*/ 3108907 h 6858007"/>
              <a:gd name="connsiteX2240" fmla="*/ 1625633 w 7525108"/>
              <a:gd name="connsiteY2240" fmla="*/ 3108907 h 6858007"/>
              <a:gd name="connsiteX2241" fmla="*/ 1619077 w 7525108"/>
              <a:gd name="connsiteY2241" fmla="*/ 3104536 h 6858007"/>
              <a:gd name="connsiteX2242" fmla="*/ 1614707 w 7525108"/>
              <a:gd name="connsiteY2242" fmla="*/ 3100168 h 6858007"/>
              <a:gd name="connsiteX2243" fmla="*/ 1610338 w 7525108"/>
              <a:gd name="connsiteY2243" fmla="*/ 3093613 h 6858007"/>
              <a:gd name="connsiteX2244" fmla="*/ 1610338 w 7525108"/>
              <a:gd name="connsiteY2244" fmla="*/ 3087057 h 6858007"/>
              <a:gd name="connsiteX2245" fmla="*/ 1610338 w 7525108"/>
              <a:gd name="connsiteY2245" fmla="*/ 3078317 h 6858007"/>
              <a:gd name="connsiteX2246" fmla="*/ 1614707 w 7525108"/>
              <a:gd name="connsiteY2246" fmla="*/ 3071763 h 6858007"/>
              <a:gd name="connsiteX2247" fmla="*/ 1619077 w 7525108"/>
              <a:gd name="connsiteY2247" fmla="*/ 3065208 h 6858007"/>
              <a:gd name="connsiteX2248" fmla="*/ 2530219 w 7525108"/>
              <a:gd name="connsiteY2248" fmla="*/ 3043361 h 6858007"/>
              <a:gd name="connsiteX2249" fmla="*/ 2549884 w 7525108"/>
              <a:gd name="connsiteY2249" fmla="*/ 3049915 h 6858007"/>
              <a:gd name="connsiteX2250" fmla="*/ 2567364 w 7525108"/>
              <a:gd name="connsiteY2250" fmla="*/ 3063027 h 6858007"/>
              <a:gd name="connsiteX2251" fmla="*/ 2571734 w 7525108"/>
              <a:gd name="connsiteY2251" fmla="*/ 3087062 h 6858007"/>
              <a:gd name="connsiteX2252" fmla="*/ 2567364 w 7525108"/>
              <a:gd name="connsiteY2252" fmla="*/ 3106726 h 6858007"/>
              <a:gd name="connsiteX2253" fmla="*/ 2549884 w 7525108"/>
              <a:gd name="connsiteY2253" fmla="*/ 3122021 h 6858007"/>
              <a:gd name="connsiteX2254" fmla="*/ 2530219 w 7525108"/>
              <a:gd name="connsiteY2254" fmla="*/ 3126390 h 6858007"/>
              <a:gd name="connsiteX2255" fmla="*/ 2508369 w 7525108"/>
              <a:gd name="connsiteY2255" fmla="*/ 3122021 h 6858007"/>
              <a:gd name="connsiteX2256" fmla="*/ 2493074 w 7525108"/>
              <a:gd name="connsiteY2256" fmla="*/ 3106726 h 6858007"/>
              <a:gd name="connsiteX2257" fmla="*/ 2486519 w 7525108"/>
              <a:gd name="connsiteY2257" fmla="*/ 3087062 h 6858007"/>
              <a:gd name="connsiteX2258" fmla="*/ 2493074 w 7525108"/>
              <a:gd name="connsiteY2258" fmla="*/ 3063027 h 6858007"/>
              <a:gd name="connsiteX2259" fmla="*/ 2508369 w 7525108"/>
              <a:gd name="connsiteY2259" fmla="*/ 3049915 h 6858007"/>
              <a:gd name="connsiteX2260" fmla="*/ 3428249 w 7525108"/>
              <a:gd name="connsiteY2260" fmla="*/ 3019330 h 6858007"/>
              <a:gd name="connsiteX2261" fmla="*/ 3452284 w 7525108"/>
              <a:gd name="connsiteY2261" fmla="*/ 3023702 h 6858007"/>
              <a:gd name="connsiteX2262" fmla="*/ 3474133 w 7525108"/>
              <a:gd name="connsiteY2262" fmla="*/ 3038996 h 6858007"/>
              <a:gd name="connsiteX2263" fmla="*/ 3487243 w 7525108"/>
              <a:gd name="connsiteY2263" fmla="*/ 3060846 h 6858007"/>
              <a:gd name="connsiteX2264" fmla="*/ 3493798 w 7525108"/>
              <a:gd name="connsiteY2264" fmla="*/ 3087067 h 6858007"/>
              <a:gd name="connsiteX2265" fmla="*/ 3487243 w 7525108"/>
              <a:gd name="connsiteY2265" fmla="*/ 3111101 h 6858007"/>
              <a:gd name="connsiteX2266" fmla="*/ 3474133 w 7525108"/>
              <a:gd name="connsiteY2266" fmla="*/ 3132950 h 6858007"/>
              <a:gd name="connsiteX2267" fmla="*/ 3452284 w 7525108"/>
              <a:gd name="connsiteY2267" fmla="*/ 3146060 h 6858007"/>
              <a:gd name="connsiteX2268" fmla="*/ 3428249 w 7525108"/>
              <a:gd name="connsiteY2268" fmla="*/ 3152614 h 6858007"/>
              <a:gd name="connsiteX2269" fmla="*/ 3399844 w 7525108"/>
              <a:gd name="connsiteY2269" fmla="*/ 3146060 h 6858007"/>
              <a:gd name="connsiteX2270" fmla="*/ 3380179 w 7525108"/>
              <a:gd name="connsiteY2270" fmla="*/ 3132950 h 6858007"/>
              <a:gd name="connsiteX2271" fmla="*/ 3367069 w 7525108"/>
              <a:gd name="connsiteY2271" fmla="*/ 3111101 h 6858007"/>
              <a:gd name="connsiteX2272" fmla="*/ 3362699 w 7525108"/>
              <a:gd name="connsiteY2272" fmla="*/ 3087067 h 6858007"/>
              <a:gd name="connsiteX2273" fmla="*/ 3367069 w 7525108"/>
              <a:gd name="connsiteY2273" fmla="*/ 3060846 h 6858007"/>
              <a:gd name="connsiteX2274" fmla="*/ 3380179 w 7525108"/>
              <a:gd name="connsiteY2274" fmla="*/ 3038996 h 6858007"/>
              <a:gd name="connsiteX2275" fmla="*/ 3399844 w 7525108"/>
              <a:gd name="connsiteY2275" fmla="*/ 3023702 h 6858007"/>
              <a:gd name="connsiteX2276" fmla="*/ 4326280 w 7525108"/>
              <a:gd name="connsiteY2276" fmla="*/ 2993115 h 6858007"/>
              <a:gd name="connsiteX2277" fmla="*/ 4356870 w 7525108"/>
              <a:gd name="connsiteY2277" fmla="*/ 2997486 h 6858007"/>
              <a:gd name="connsiteX2278" fmla="*/ 4380905 w 7525108"/>
              <a:gd name="connsiteY2278" fmla="*/ 3010594 h 6858007"/>
              <a:gd name="connsiteX2279" fmla="*/ 4400570 w 7525108"/>
              <a:gd name="connsiteY2279" fmla="*/ 3032447 h 6858007"/>
              <a:gd name="connsiteX2280" fmla="*/ 4413680 w 7525108"/>
              <a:gd name="connsiteY2280" fmla="*/ 3056481 h 6858007"/>
              <a:gd name="connsiteX2281" fmla="*/ 4420235 w 7525108"/>
              <a:gd name="connsiteY2281" fmla="*/ 3087074 h 6858007"/>
              <a:gd name="connsiteX2282" fmla="*/ 4413680 w 7525108"/>
              <a:gd name="connsiteY2282" fmla="*/ 3115476 h 6858007"/>
              <a:gd name="connsiteX2283" fmla="*/ 4400570 w 7525108"/>
              <a:gd name="connsiteY2283" fmla="*/ 3141694 h 6858007"/>
              <a:gd name="connsiteX2284" fmla="*/ 4380905 w 7525108"/>
              <a:gd name="connsiteY2284" fmla="*/ 3161359 h 6858007"/>
              <a:gd name="connsiteX2285" fmla="*/ 4356870 w 7525108"/>
              <a:gd name="connsiteY2285" fmla="*/ 3174468 h 6858007"/>
              <a:gd name="connsiteX2286" fmla="*/ 4326280 w 7525108"/>
              <a:gd name="connsiteY2286" fmla="*/ 3181024 h 6858007"/>
              <a:gd name="connsiteX2287" fmla="*/ 4295691 w 7525108"/>
              <a:gd name="connsiteY2287" fmla="*/ 3174468 h 6858007"/>
              <a:gd name="connsiteX2288" fmla="*/ 4271656 w 7525108"/>
              <a:gd name="connsiteY2288" fmla="*/ 3161359 h 6858007"/>
              <a:gd name="connsiteX2289" fmla="*/ 4249806 w 7525108"/>
              <a:gd name="connsiteY2289" fmla="*/ 3141694 h 6858007"/>
              <a:gd name="connsiteX2290" fmla="*/ 4236696 w 7525108"/>
              <a:gd name="connsiteY2290" fmla="*/ 3115476 h 6858007"/>
              <a:gd name="connsiteX2291" fmla="*/ 4232326 w 7525108"/>
              <a:gd name="connsiteY2291" fmla="*/ 3087074 h 6858007"/>
              <a:gd name="connsiteX2292" fmla="*/ 4236696 w 7525108"/>
              <a:gd name="connsiteY2292" fmla="*/ 3056481 h 6858007"/>
              <a:gd name="connsiteX2293" fmla="*/ 4249806 w 7525108"/>
              <a:gd name="connsiteY2293" fmla="*/ 3032447 h 6858007"/>
              <a:gd name="connsiteX2294" fmla="*/ 4271656 w 7525108"/>
              <a:gd name="connsiteY2294" fmla="*/ 3010594 h 6858007"/>
              <a:gd name="connsiteX2295" fmla="*/ 4295691 w 7525108"/>
              <a:gd name="connsiteY2295" fmla="*/ 2997486 h 6858007"/>
              <a:gd name="connsiteX2296" fmla="*/ 5226497 w 7525108"/>
              <a:gd name="connsiteY2296" fmla="*/ 2962528 h 6858007"/>
              <a:gd name="connsiteX2297" fmla="*/ 5265827 w 7525108"/>
              <a:gd name="connsiteY2297" fmla="*/ 2969084 h 6858007"/>
              <a:gd name="connsiteX2298" fmla="*/ 5298602 w 7525108"/>
              <a:gd name="connsiteY2298" fmla="*/ 2986561 h 6858007"/>
              <a:gd name="connsiteX2299" fmla="*/ 5324822 w 7525108"/>
              <a:gd name="connsiteY2299" fmla="*/ 3012781 h 6858007"/>
              <a:gd name="connsiteX2300" fmla="*/ 5342302 w 7525108"/>
              <a:gd name="connsiteY2300" fmla="*/ 3047741 h 6858007"/>
              <a:gd name="connsiteX2301" fmla="*/ 5348857 w 7525108"/>
              <a:gd name="connsiteY2301" fmla="*/ 3087074 h 6858007"/>
              <a:gd name="connsiteX2302" fmla="*/ 5342302 w 7525108"/>
              <a:gd name="connsiteY2302" fmla="*/ 3124214 h 6858007"/>
              <a:gd name="connsiteX2303" fmla="*/ 5324822 w 7525108"/>
              <a:gd name="connsiteY2303" fmla="*/ 3159173 h 6858007"/>
              <a:gd name="connsiteX2304" fmla="*/ 5298602 w 7525108"/>
              <a:gd name="connsiteY2304" fmla="*/ 3187577 h 6858007"/>
              <a:gd name="connsiteX2305" fmla="*/ 5265827 w 7525108"/>
              <a:gd name="connsiteY2305" fmla="*/ 3202872 h 6858007"/>
              <a:gd name="connsiteX2306" fmla="*/ 5226497 w 7525108"/>
              <a:gd name="connsiteY2306" fmla="*/ 3209424 h 6858007"/>
              <a:gd name="connsiteX2307" fmla="*/ 5187167 w 7525108"/>
              <a:gd name="connsiteY2307" fmla="*/ 3202872 h 6858007"/>
              <a:gd name="connsiteX2308" fmla="*/ 5154392 w 7525108"/>
              <a:gd name="connsiteY2308" fmla="*/ 3187577 h 6858007"/>
              <a:gd name="connsiteX2309" fmla="*/ 5125987 w 7525108"/>
              <a:gd name="connsiteY2309" fmla="*/ 3159173 h 6858007"/>
              <a:gd name="connsiteX2310" fmla="*/ 5108507 w 7525108"/>
              <a:gd name="connsiteY2310" fmla="*/ 3124214 h 6858007"/>
              <a:gd name="connsiteX2311" fmla="*/ 5101952 w 7525108"/>
              <a:gd name="connsiteY2311" fmla="*/ 3087074 h 6858007"/>
              <a:gd name="connsiteX2312" fmla="*/ 5108507 w 7525108"/>
              <a:gd name="connsiteY2312" fmla="*/ 3047741 h 6858007"/>
              <a:gd name="connsiteX2313" fmla="*/ 5125987 w 7525108"/>
              <a:gd name="connsiteY2313" fmla="*/ 3012781 h 6858007"/>
              <a:gd name="connsiteX2314" fmla="*/ 5154392 w 7525108"/>
              <a:gd name="connsiteY2314" fmla="*/ 2986561 h 6858007"/>
              <a:gd name="connsiteX2315" fmla="*/ 5187167 w 7525108"/>
              <a:gd name="connsiteY2315" fmla="*/ 2969084 h 6858007"/>
              <a:gd name="connsiteX2316" fmla="*/ 6131084 w 7525108"/>
              <a:gd name="connsiteY2316" fmla="*/ 2931938 h 6858007"/>
              <a:gd name="connsiteX2317" fmla="*/ 6172598 w 7525108"/>
              <a:gd name="connsiteY2317" fmla="*/ 2936307 h 6858007"/>
              <a:gd name="connsiteX2318" fmla="*/ 6209743 w 7525108"/>
              <a:gd name="connsiteY2318" fmla="*/ 2951604 h 6858007"/>
              <a:gd name="connsiteX2319" fmla="*/ 6240333 w 7525108"/>
              <a:gd name="connsiteY2319" fmla="*/ 2975638 h 6858007"/>
              <a:gd name="connsiteX2320" fmla="*/ 6266553 w 7525108"/>
              <a:gd name="connsiteY2320" fmla="*/ 3008411 h 6858007"/>
              <a:gd name="connsiteX2321" fmla="*/ 6281848 w 7525108"/>
              <a:gd name="connsiteY2321" fmla="*/ 3045557 h 6858007"/>
              <a:gd name="connsiteX2322" fmla="*/ 6286218 w 7525108"/>
              <a:gd name="connsiteY2322" fmla="*/ 3087074 h 6858007"/>
              <a:gd name="connsiteX2323" fmla="*/ 6281848 w 7525108"/>
              <a:gd name="connsiteY2323" fmla="*/ 3130771 h 6858007"/>
              <a:gd name="connsiteX2324" fmla="*/ 6266553 w 7525108"/>
              <a:gd name="connsiteY2324" fmla="*/ 3165728 h 6858007"/>
              <a:gd name="connsiteX2325" fmla="*/ 6240333 w 7525108"/>
              <a:gd name="connsiteY2325" fmla="*/ 3198501 h 6858007"/>
              <a:gd name="connsiteX2326" fmla="*/ 6209743 w 7525108"/>
              <a:gd name="connsiteY2326" fmla="*/ 3220352 h 6858007"/>
              <a:gd name="connsiteX2327" fmla="*/ 6172598 w 7525108"/>
              <a:gd name="connsiteY2327" fmla="*/ 3237828 h 6858007"/>
              <a:gd name="connsiteX2328" fmla="*/ 6131084 w 7525108"/>
              <a:gd name="connsiteY2328" fmla="*/ 3244388 h 6858007"/>
              <a:gd name="connsiteX2329" fmla="*/ 6087384 w 7525108"/>
              <a:gd name="connsiteY2329" fmla="*/ 3237828 h 6858007"/>
              <a:gd name="connsiteX2330" fmla="*/ 6050239 w 7525108"/>
              <a:gd name="connsiteY2330" fmla="*/ 3220352 h 6858007"/>
              <a:gd name="connsiteX2331" fmla="*/ 6019649 w 7525108"/>
              <a:gd name="connsiteY2331" fmla="*/ 3198501 h 6858007"/>
              <a:gd name="connsiteX2332" fmla="*/ 5993429 w 7525108"/>
              <a:gd name="connsiteY2332" fmla="*/ 3165728 h 6858007"/>
              <a:gd name="connsiteX2333" fmla="*/ 5978134 w 7525108"/>
              <a:gd name="connsiteY2333" fmla="*/ 3130771 h 6858007"/>
              <a:gd name="connsiteX2334" fmla="*/ 5973764 w 7525108"/>
              <a:gd name="connsiteY2334" fmla="*/ 3087074 h 6858007"/>
              <a:gd name="connsiteX2335" fmla="*/ 5978134 w 7525108"/>
              <a:gd name="connsiteY2335" fmla="*/ 3045557 h 6858007"/>
              <a:gd name="connsiteX2336" fmla="*/ 5993429 w 7525108"/>
              <a:gd name="connsiteY2336" fmla="*/ 3008411 h 6858007"/>
              <a:gd name="connsiteX2337" fmla="*/ 6019649 w 7525108"/>
              <a:gd name="connsiteY2337" fmla="*/ 2975638 h 6858007"/>
              <a:gd name="connsiteX2338" fmla="*/ 6050239 w 7525108"/>
              <a:gd name="connsiteY2338" fmla="*/ 2951604 h 6858007"/>
              <a:gd name="connsiteX2339" fmla="*/ 6087384 w 7525108"/>
              <a:gd name="connsiteY2339" fmla="*/ 2936307 h 6858007"/>
              <a:gd name="connsiteX2340" fmla="*/ 7066260 w 7525108"/>
              <a:gd name="connsiteY2340" fmla="*/ 2905719 h 6858007"/>
              <a:gd name="connsiteX2341" fmla="*/ 7116515 w 7525108"/>
              <a:gd name="connsiteY2341" fmla="*/ 2912276 h 6858007"/>
              <a:gd name="connsiteX2342" fmla="*/ 7162400 w 7525108"/>
              <a:gd name="connsiteY2342" fmla="*/ 2931938 h 6858007"/>
              <a:gd name="connsiteX2343" fmla="*/ 7201729 w 7525108"/>
              <a:gd name="connsiteY2343" fmla="*/ 2960344 h 6858007"/>
              <a:gd name="connsiteX2344" fmla="*/ 7230134 w 7525108"/>
              <a:gd name="connsiteY2344" fmla="*/ 2999672 h 6858007"/>
              <a:gd name="connsiteX2345" fmla="*/ 7251984 w 7525108"/>
              <a:gd name="connsiteY2345" fmla="*/ 3045557 h 6858007"/>
              <a:gd name="connsiteX2346" fmla="*/ 7258539 w 7525108"/>
              <a:gd name="connsiteY2346" fmla="*/ 3095813 h 6858007"/>
              <a:gd name="connsiteX2347" fmla="*/ 7251984 w 7525108"/>
              <a:gd name="connsiteY2347" fmla="*/ 3148249 h 6858007"/>
              <a:gd name="connsiteX2348" fmla="*/ 7230134 w 7525108"/>
              <a:gd name="connsiteY2348" fmla="*/ 3194132 h 6858007"/>
              <a:gd name="connsiteX2349" fmla="*/ 7201729 w 7525108"/>
              <a:gd name="connsiteY2349" fmla="*/ 3233462 h 6858007"/>
              <a:gd name="connsiteX2350" fmla="*/ 7162400 w 7525108"/>
              <a:gd name="connsiteY2350" fmla="*/ 3261872 h 6858007"/>
              <a:gd name="connsiteX2351" fmla="*/ 7116515 w 7525108"/>
              <a:gd name="connsiteY2351" fmla="*/ 3281537 h 6858007"/>
              <a:gd name="connsiteX2352" fmla="*/ 7066260 w 7525108"/>
              <a:gd name="connsiteY2352" fmla="*/ 3288093 h 6858007"/>
              <a:gd name="connsiteX2353" fmla="*/ 7016005 w 7525108"/>
              <a:gd name="connsiteY2353" fmla="*/ 3281537 h 6858007"/>
              <a:gd name="connsiteX2354" fmla="*/ 6970120 w 7525108"/>
              <a:gd name="connsiteY2354" fmla="*/ 3261872 h 6858007"/>
              <a:gd name="connsiteX2355" fmla="*/ 6930791 w 7525108"/>
              <a:gd name="connsiteY2355" fmla="*/ 3233462 h 6858007"/>
              <a:gd name="connsiteX2356" fmla="*/ 6902386 w 7525108"/>
              <a:gd name="connsiteY2356" fmla="*/ 3194132 h 6858007"/>
              <a:gd name="connsiteX2357" fmla="*/ 6880536 w 7525108"/>
              <a:gd name="connsiteY2357" fmla="*/ 3148249 h 6858007"/>
              <a:gd name="connsiteX2358" fmla="*/ 6873981 w 7525108"/>
              <a:gd name="connsiteY2358" fmla="*/ 3095813 h 6858007"/>
              <a:gd name="connsiteX2359" fmla="*/ 6880536 w 7525108"/>
              <a:gd name="connsiteY2359" fmla="*/ 3045557 h 6858007"/>
              <a:gd name="connsiteX2360" fmla="*/ 6902386 w 7525108"/>
              <a:gd name="connsiteY2360" fmla="*/ 2999672 h 6858007"/>
              <a:gd name="connsiteX2361" fmla="*/ 6930791 w 7525108"/>
              <a:gd name="connsiteY2361" fmla="*/ 2960344 h 6858007"/>
              <a:gd name="connsiteX2362" fmla="*/ 6970120 w 7525108"/>
              <a:gd name="connsiteY2362" fmla="*/ 2931938 h 6858007"/>
              <a:gd name="connsiteX2363" fmla="*/ 7016005 w 7525108"/>
              <a:gd name="connsiteY2363" fmla="*/ 2912276 h 6858007"/>
              <a:gd name="connsiteX2364" fmla="*/ 297158 w 7525108"/>
              <a:gd name="connsiteY2364" fmla="*/ 2840148 h 6858007"/>
              <a:gd name="connsiteX2365" fmla="*/ 303713 w 7525108"/>
              <a:gd name="connsiteY2365" fmla="*/ 2842333 h 6858007"/>
              <a:gd name="connsiteX2366" fmla="*/ 308082 w 7525108"/>
              <a:gd name="connsiteY2366" fmla="*/ 2846702 h 6858007"/>
              <a:gd name="connsiteX2367" fmla="*/ 308082 w 7525108"/>
              <a:gd name="connsiteY2367" fmla="*/ 2851073 h 6858007"/>
              <a:gd name="connsiteX2368" fmla="*/ 308082 w 7525108"/>
              <a:gd name="connsiteY2368" fmla="*/ 2857628 h 6858007"/>
              <a:gd name="connsiteX2369" fmla="*/ 303713 w 7525108"/>
              <a:gd name="connsiteY2369" fmla="*/ 2859812 h 6858007"/>
              <a:gd name="connsiteX2370" fmla="*/ 297158 w 7525108"/>
              <a:gd name="connsiteY2370" fmla="*/ 2861998 h 6858007"/>
              <a:gd name="connsiteX2371" fmla="*/ 292787 w 7525108"/>
              <a:gd name="connsiteY2371" fmla="*/ 2859812 h 6858007"/>
              <a:gd name="connsiteX2372" fmla="*/ 288417 w 7525108"/>
              <a:gd name="connsiteY2372" fmla="*/ 2857628 h 6858007"/>
              <a:gd name="connsiteX2373" fmla="*/ 286232 w 7525108"/>
              <a:gd name="connsiteY2373" fmla="*/ 2851073 h 6858007"/>
              <a:gd name="connsiteX2374" fmla="*/ 288417 w 7525108"/>
              <a:gd name="connsiteY2374" fmla="*/ 2846702 h 6858007"/>
              <a:gd name="connsiteX2375" fmla="*/ 292787 w 7525108"/>
              <a:gd name="connsiteY2375" fmla="*/ 2842333 h 6858007"/>
              <a:gd name="connsiteX2376" fmla="*/ 1197373 w 7525108"/>
              <a:gd name="connsiteY2376" fmla="*/ 2835782 h 6858007"/>
              <a:gd name="connsiteX2377" fmla="*/ 1201743 w 7525108"/>
              <a:gd name="connsiteY2377" fmla="*/ 2837967 h 6858007"/>
              <a:gd name="connsiteX2378" fmla="*/ 1206114 w 7525108"/>
              <a:gd name="connsiteY2378" fmla="*/ 2840151 h 6858007"/>
              <a:gd name="connsiteX2379" fmla="*/ 1212669 w 7525108"/>
              <a:gd name="connsiteY2379" fmla="*/ 2846706 h 6858007"/>
              <a:gd name="connsiteX2380" fmla="*/ 1212669 w 7525108"/>
              <a:gd name="connsiteY2380" fmla="*/ 2851077 h 6858007"/>
              <a:gd name="connsiteX2381" fmla="*/ 1212669 w 7525108"/>
              <a:gd name="connsiteY2381" fmla="*/ 2857632 h 6858007"/>
              <a:gd name="connsiteX2382" fmla="*/ 1206114 w 7525108"/>
              <a:gd name="connsiteY2382" fmla="*/ 2862001 h 6858007"/>
              <a:gd name="connsiteX2383" fmla="*/ 1201743 w 7525108"/>
              <a:gd name="connsiteY2383" fmla="*/ 2866371 h 6858007"/>
              <a:gd name="connsiteX2384" fmla="*/ 1197373 w 7525108"/>
              <a:gd name="connsiteY2384" fmla="*/ 2866371 h 6858007"/>
              <a:gd name="connsiteX2385" fmla="*/ 1190818 w 7525108"/>
              <a:gd name="connsiteY2385" fmla="*/ 2866371 h 6858007"/>
              <a:gd name="connsiteX2386" fmla="*/ 1186449 w 7525108"/>
              <a:gd name="connsiteY2386" fmla="*/ 2862001 h 6858007"/>
              <a:gd name="connsiteX2387" fmla="*/ 1182078 w 7525108"/>
              <a:gd name="connsiteY2387" fmla="*/ 2857632 h 6858007"/>
              <a:gd name="connsiteX2388" fmla="*/ 1182078 w 7525108"/>
              <a:gd name="connsiteY2388" fmla="*/ 2851077 h 6858007"/>
              <a:gd name="connsiteX2389" fmla="*/ 1182078 w 7525108"/>
              <a:gd name="connsiteY2389" fmla="*/ 2846706 h 6858007"/>
              <a:gd name="connsiteX2390" fmla="*/ 1186449 w 7525108"/>
              <a:gd name="connsiteY2390" fmla="*/ 2840151 h 6858007"/>
              <a:gd name="connsiteX2391" fmla="*/ 1190818 w 7525108"/>
              <a:gd name="connsiteY2391" fmla="*/ 2837967 h 6858007"/>
              <a:gd name="connsiteX2392" fmla="*/ 2095405 w 7525108"/>
              <a:gd name="connsiteY2392" fmla="*/ 2818306 h 6858007"/>
              <a:gd name="connsiteX2393" fmla="*/ 2108515 w 7525108"/>
              <a:gd name="connsiteY2393" fmla="*/ 2820490 h 6858007"/>
              <a:gd name="connsiteX2394" fmla="*/ 2115070 w 7525108"/>
              <a:gd name="connsiteY2394" fmla="*/ 2824861 h 6858007"/>
              <a:gd name="connsiteX2395" fmla="*/ 2123810 w 7525108"/>
              <a:gd name="connsiteY2395" fmla="*/ 2833600 h 6858007"/>
              <a:gd name="connsiteX2396" fmla="*/ 2128180 w 7525108"/>
              <a:gd name="connsiteY2396" fmla="*/ 2842340 h 6858007"/>
              <a:gd name="connsiteX2397" fmla="*/ 2128180 w 7525108"/>
              <a:gd name="connsiteY2397" fmla="*/ 2851081 h 6858007"/>
              <a:gd name="connsiteX2398" fmla="*/ 2128180 w 7525108"/>
              <a:gd name="connsiteY2398" fmla="*/ 2862005 h 6858007"/>
              <a:gd name="connsiteX2399" fmla="*/ 2123810 w 7525108"/>
              <a:gd name="connsiteY2399" fmla="*/ 2870745 h 6858007"/>
              <a:gd name="connsiteX2400" fmla="*/ 2115070 w 7525108"/>
              <a:gd name="connsiteY2400" fmla="*/ 2877300 h 6858007"/>
              <a:gd name="connsiteX2401" fmla="*/ 2108515 w 7525108"/>
              <a:gd name="connsiteY2401" fmla="*/ 2883855 h 6858007"/>
              <a:gd name="connsiteX2402" fmla="*/ 2095405 w 7525108"/>
              <a:gd name="connsiteY2402" fmla="*/ 2883855 h 6858007"/>
              <a:gd name="connsiteX2403" fmla="*/ 2086665 w 7525108"/>
              <a:gd name="connsiteY2403" fmla="*/ 2883855 h 6858007"/>
              <a:gd name="connsiteX2404" fmla="*/ 2077925 w 7525108"/>
              <a:gd name="connsiteY2404" fmla="*/ 2877300 h 6858007"/>
              <a:gd name="connsiteX2405" fmla="*/ 2071370 w 7525108"/>
              <a:gd name="connsiteY2405" fmla="*/ 2870745 h 6858007"/>
              <a:gd name="connsiteX2406" fmla="*/ 2067000 w 7525108"/>
              <a:gd name="connsiteY2406" fmla="*/ 2862005 h 6858007"/>
              <a:gd name="connsiteX2407" fmla="*/ 2064815 w 7525108"/>
              <a:gd name="connsiteY2407" fmla="*/ 2851081 h 6858007"/>
              <a:gd name="connsiteX2408" fmla="*/ 2067000 w 7525108"/>
              <a:gd name="connsiteY2408" fmla="*/ 2842340 h 6858007"/>
              <a:gd name="connsiteX2409" fmla="*/ 2071370 w 7525108"/>
              <a:gd name="connsiteY2409" fmla="*/ 2833600 h 6858007"/>
              <a:gd name="connsiteX2410" fmla="*/ 2077925 w 7525108"/>
              <a:gd name="connsiteY2410" fmla="*/ 2824861 h 6858007"/>
              <a:gd name="connsiteX2411" fmla="*/ 2086665 w 7525108"/>
              <a:gd name="connsiteY2411" fmla="*/ 2820490 h 6858007"/>
              <a:gd name="connsiteX2412" fmla="*/ 2995621 w 7525108"/>
              <a:gd name="connsiteY2412" fmla="*/ 2798645 h 6858007"/>
              <a:gd name="connsiteX2413" fmla="*/ 3017471 w 7525108"/>
              <a:gd name="connsiteY2413" fmla="*/ 2803014 h 6858007"/>
              <a:gd name="connsiteX2414" fmla="*/ 3034951 w 7525108"/>
              <a:gd name="connsiteY2414" fmla="*/ 2813939 h 6858007"/>
              <a:gd name="connsiteX2415" fmla="*/ 3045876 w 7525108"/>
              <a:gd name="connsiteY2415" fmla="*/ 2831419 h 6858007"/>
              <a:gd name="connsiteX2416" fmla="*/ 3050246 w 7525108"/>
              <a:gd name="connsiteY2416" fmla="*/ 2851083 h 6858007"/>
              <a:gd name="connsiteX2417" fmla="*/ 3045876 w 7525108"/>
              <a:gd name="connsiteY2417" fmla="*/ 2872932 h 6858007"/>
              <a:gd name="connsiteX2418" fmla="*/ 3034951 w 7525108"/>
              <a:gd name="connsiteY2418" fmla="*/ 2890413 h 6858007"/>
              <a:gd name="connsiteX2419" fmla="*/ 3017471 w 7525108"/>
              <a:gd name="connsiteY2419" fmla="*/ 2901338 h 6858007"/>
              <a:gd name="connsiteX2420" fmla="*/ 2995621 w 7525108"/>
              <a:gd name="connsiteY2420" fmla="*/ 2905707 h 6858007"/>
              <a:gd name="connsiteX2421" fmla="*/ 2975956 w 7525108"/>
              <a:gd name="connsiteY2421" fmla="*/ 2901338 h 6858007"/>
              <a:gd name="connsiteX2422" fmla="*/ 2960661 w 7525108"/>
              <a:gd name="connsiteY2422" fmla="*/ 2890413 h 6858007"/>
              <a:gd name="connsiteX2423" fmla="*/ 2947551 w 7525108"/>
              <a:gd name="connsiteY2423" fmla="*/ 2872932 h 6858007"/>
              <a:gd name="connsiteX2424" fmla="*/ 2943181 w 7525108"/>
              <a:gd name="connsiteY2424" fmla="*/ 2851083 h 6858007"/>
              <a:gd name="connsiteX2425" fmla="*/ 2947551 w 7525108"/>
              <a:gd name="connsiteY2425" fmla="*/ 2831419 h 6858007"/>
              <a:gd name="connsiteX2426" fmla="*/ 2960661 w 7525108"/>
              <a:gd name="connsiteY2426" fmla="*/ 2813939 h 6858007"/>
              <a:gd name="connsiteX2427" fmla="*/ 2975956 w 7525108"/>
              <a:gd name="connsiteY2427" fmla="*/ 2803014 h 6858007"/>
              <a:gd name="connsiteX2428" fmla="*/ 3898023 w 7525108"/>
              <a:gd name="connsiteY2428" fmla="*/ 2772429 h 6858007"/>
              <a:gd name="connsiteX2429" fmla="*/ 3930797 w 7525108"/>
              <a:gd name="connsiteY2429" fmla="*/ 2781170 h 6858007"/>
              <a:gd name="connsiteX2430" fmla="*/ 3957017 w 7525108"/>
              <a:gd name="connsiteY2430" fmla="*/ 2796464 h 6858007"/>
              <a:gd name="connsiteX2431" fmla="*/ 3972312 w 7525108"/>
              <a:gd name="connsiteY2431" fmla="*/ 2820499 h 6858007"/>
              <a:gd name="connsiteX2432" fmla="*/ 3978867 w 7525108"/>
              <a:gd name="connsiteY2432" fmla="*/ 2853273 h 6858007"/>
              <a:gd name="connsiteX2433" fmla="*/ 3972312 w 7525108"/>
              <a:gd name="connsiteY2433" fmla="*/ 2883862 h 6858007"/>
              <a:gd name="connsiteX2434" fmla="*/ 3957017 w 7525108"/>
              <a:gd name="connsiteY2434" fmla="*/ 2907898 h 6858007"/>
              <a:gd name="connsiteX2435" fmla="*/ 3930797 w 7525108"/>
              <a:gd name="connsiteY2435" fmla="*/ 2925378 h 6858007"/>
              <a:gd name="connsiteX2436" fmla="*/ 3898023 w 7525108"/>
              <a:gd name="connsiteY2436" fmla="*/ 2931932 h 6858007"/>
              <a:gd name="connsiteX2437" fmla="*/ 3869618 w 7525108"/>
              <a:gd name="connsiteY2437" fmla="*/ 2925378 h 6858007"/>
              <a:gd name="connsiteX2438" fmla="*/ 3843398 w 7525108"/>
              <a:gd name="connsiteY2438" fmla="*/ 2907898 h 6858007"/>
              <a:gd name="connsiteX2439" fmla="*/ 3825918 w 7525108"/>
              <a:gd name="connsiteY2439" fmla="*/ 2883862 h 6858007"/>
              <a:gd name="connsiteX2440" fmla="*/ 3821548 w 7525108"/>
              <a:gd name="connsiteY2440" fmla="*/ 2853273 h 6858007"/>
              <a:gd name="connsiteX2441" fmla="*/ 3825918 w 7525108"/>
              <a:gd name="connsiteY2441" fmla="*/ 2820499 h 6858007"/>
              <a:gd name="connsiteX2442" fmla="*/ 3843398 w 7525108"/>
              <a:gd name="connsiteY2442" fmla="*/ 2796464 h 6858007"/>
              <a:gd name="connsiteX2443" fmla="*/ 3869618 w 7525108"/>
              <a:gd name="connsiteY2443" fmla="*/ 2781170 h 6858007"/>
              <a:gd name="connsiteX2444" fmla="*/ 4806979 w 7525108"/>
              <a:gd name="connsiteY2444" fmla="*/ 2746215 h 6858007"/>
              <a:gd name="connsiteX2445" fmla="*/ 4839754 w 7525108"/>
              <a:gd name="connsiteY2445" fmla="*/ 2750585 h 6858007"/>
              <a:gd name="connsiteX2446" fmla="*/ 4870344 w 7525108"/>
              <a:gd name="connsiteY2446" fmla="*/ 2765880 h 6858007"/>
              <a:gd name="connsiteX2447" fmla="*/ 4892194 w 7525108"/>
              <a:gd name="connsiteY2447" fmla="*/ 2789913 h 6858007"/>
              <a:gd name="connsiteX2448" fmla="*/ 4909674 w 7525108"/>
              <a:gd name="connsiteY2448" fmla="*/ 2818319 h 6858007"/>
              <a:gd name="connsiteX2449" fmla="*/ 4916229 w 7525108"/>
              <a:gd name="connsiteY2449" fmla="*/ 2853277 h 6858007"/>
              <a:gd name="connsiteX2450" fmla="*/ 4909674 w 7525108"/>
              <a:gd name="connsiteY2450" fmla="*/ 2888236 h 6858007"/>
              <a:gd name="connsiteX2451" fmla="*/ 4892194 w 7525108"/>
              <a:gd name="connsiteY2451" fmla="*/ 2916641 h 6858007"/>
              <a:gd name="connsiteX2452" fmla="*/ 4870344 w 7525108"/>
              <a:gd name="connsiteY2452" fmla="*/ 2942861 h 6858007"/>
              <a:gd name="connsiteX2453" fmla="*/ 4839754 w 7525108"/>
              <a:gd name="connsiteY2453" fmla="*/ 2955972 h 6858007"/>
              <a:gd name="connsiteX2454" fmla="*/ 4806979 w 7525108"/>
              <a:gd name="connsiteY2454" fmla="*/ 2962528 h 6858007"/>
              <a:gd name="connsiteX2455" fmla="*/ 4772019 w 7525108"/>
              <a:gd name="connsiteY2455" fmla="*/ 2955972 h 6858007"/>
              <a:gd name="connsiteX2456" fmla="*/ 4741429 w 7525108"/>
              <a:gd name="connsiteY2456" fmla="*/ 2942861 h 6858007"/>
              <a:gd name="connsiteX2457" fmla="*/ 4719579 w 7525108"/>
              <a:gd name="connsiteY2457" fmla="*/ 2916641 h 6858007"/>
              <a:gd name="connsiteX2458" fmla="*/ 4702099 w 7525108"/>
              <a:gd name="connsiteY2458" fmla="*/ 2888236 h 6858007"/>
              <a:gd name="connsiteX2459" fmla="*/ 4695544 w 7525108"/>
              <a:gd name="connsiteY2459" fmla="*/ 2853277 h 6858007"/>
              <a:gd name="connsiteX2460" fmla="*/ 4702099 w 7525108"/>
              <a:gd name="connsiteY2460" fmla="*/ 2818319 h 6858007"/>
              <a:gd name="connsiteX2461" fmla="*/ 4719579 w 7525108"/>
              <a:gd name="connsiteY2461" fmla="*/ 2789913 h 6858007"/>
              <a:gd name="connsiteX2462" fmla="*/ 4741429 w 7525108"/>
              <a:gd name="connsiteY2462" fmla="*/ 2765880 h 6858007"/>
              <a:gd name="connsiteX2463" fmla="*/ 4772019 w 7525108"/>
              <a:gd name="connsiteY2463" fmla="*/ 2750585 h 6858007"/>
              <a:gd name="connsiteX2464" fmla="*/ 5722490 w 7525108"/>
              <a:gd name="connsiteY2464" fmla="*/ 2715626 h 6858007"/>
              <a:gd name="connsiteX2465" fmla="*/ 5759634 w 7525108"/>
              <a:gd name="connsiteY2465" fmla="*/ 2722180 h 6858007"/>
              <a:gd name="connsiteX2466" fmla="*/ 5792409 w 7525108"/>
              <a:gd name="connsiteY2466" fmla="*/ 2737476 h 6858007"/>
              <a:gd name="connsiteX2467" fmla="*/ 5820814 w 7525108"/>
              <a:gd name="connsiteY2467" fmla="*/ 2757142 h 6858007"/>
              <a:gd name="connsiteX2468" fmla="*/ 5842664 w 7525108"/>
              <a:gd name="connsiteY2468" fmla="*/ 2787730 h 6858007"/>
              <a:gd name="connsiteX2469" fmla="*/ 5857959 w 7525108"/>
              <a:gd name="connsiteY2469" fmla="*/ 2818320 h 6858007"/>
              <a:gd name="connsiteX2470" fmla="*/ 5862329 w 7525108"/>
              <a:gd name="connsiteY2470" fmla="*/ 2855464 h 6858007"/>
              <a:gd name="connsiteX2471" fmla="*/ 5857959 w 7525108"/>
              <a:gd name="connsiteY2471" fmla="*/ 2894792 h 6858007"/>
              <a:gd name="connsiteX2472" fmla="*/ 5842664 w 7525108"/>
              <a:gd name="connsiteY2472" fmla="*/ 2925384 h 6858007"/>
              <a:gd name="connsiteX2473" fmla="*/ 5820814 w 7525108"/>
              <a:gd name="connsiteY2473" fmla="*/ 2953790 h 6858007"/>
              <a:gd name="connsiteX2474" fmla="*/ 5792409 w 7525108"/>
              <a:gd name="connsiteY2474" fmla="*/ 2975638 h 6858007"/>
              <a:gd name="connsiteX2475" fmla="*/ 5759634 w 7525108"/>
              <a:gd name="connsiteY2475" fmla="*/ 2990934 h 6858007"/>
              <a:gd name="connsiteX2476" fmla="*/ 5722490 w 7525108"/>
              <a:gd name="connsiteY2476" fmla="*/ 2995303 h 6858007"/>
              <a:gd name="connsiteX2477" fmla="*/ 5685345 w 7525108"/>
              <a:gd name="connsiteY2477" fmla="*/ 2990934 h 6858007"/>
              <a:gd name="connsiteX2478" fmla="*/ 5650385 w 7525108"/>
              <a:gd name="connsiteY2478" fmla="*/ 2975638 h 6858007"/>
              <a:gd name="connsiteX2479" fmla="*/ 5624165 w 7525108"/>
              <a:gd name="connsiteY2479" fmla="*/ 2953790 h 6858007"/>
              <a:gd name="connsiteX2480" fmla="*/ 5604500 w 7525108"/>
              <a:gd name="connsiteY2480" fmla="*/ 2925384 h 6858007"/>
              <a:gd name="connsiteX2481" fmla="*/ 5587020 w 7525108"/>
              <a:gd name="connsiteY2481" fmla="*/ 2894792 h 6858007"/>
              <a:gd name="connsiteX2482" fmla="*/ 5582650 w 7525108"/>
              <a:gd name="connsiteY2482" fmla="*/ 2855464 h 6858007"/>
              <a:gd name="connsiteX2483" fmla="*/ 5587020 w 7525108"/>
              <a:gd name="connsiteY2483" fmla="*/ 2818320 h 6858007"/>
              <a:gd name="connsiteX2484" fmla="*/ 5604500 w 7525108"/>
              <a:gd name="connsiteY2484" fmla="*/ 2787730 h 6858007"/>
              <a:gd name="connsiteX2485" fmla="*/ 5624165 w 7525108"/>
              <a:gd name="connsiteY2485" fmla="*/ 2757142 h 6858007"/>
              <a:gd name="connsiteX2486" fmla="*/ 5650385 w 7525108"/>
              <a:gd name="connsiteY2486" fmla="*/ 2737476 h 6858007"/>
              <a:gd name="connsiteX2487" fmla="*/ 5685345 w 7525108"/>
              <a:gd name="connsiteY2487" fmla="*/ 2722180 h 6858007"/>
              <a:gd name="connsiteX2488" fmla="*/ 6677332 w 7525108"/>
              <a:gd name="connsiteY2488" fmla="*/ 2698146 h 6858007"/>
              <a:gd name="connsiteX2489" fmla="*/ 6725401 w 7525108"/>
              <a:gd name="connsiteY2489" fmla="*/ 2704701 h 6858007"/>
              <a:gd name="connsiteX2490" fmla="*/ 6766916 w 7525108"/>
              <a:gd name="connsiteY2490" fmla="*/ 2722180 h 6858007"/>
              <a:gd name="connsiteX2491" fmla="*/ 6799691 w 7525108"/>
              <a:gd name="connsiteY2491" fmla="*/ 2748401 h 6858007"/>
              <a:gd name="connsiteX2492" fmla="*/ 6828096 w 7525108"/>
              <a:gd name="connsiteY2492" fmla="*/ 2785546 h 6858007"/>
              <a:gd name="connsiteX2493" fmla="*/ 6845576 w 7525108"/>
              <a:gd name="connsiteY2493" fmla="*/ 2824874 h 6858007"/>
              <a:gd name="connsiteX2494" fmla="*/ 6852131 w 7525108"/>
              <a:gd name="connsiteY2494" fmla="*/ 2870757 h 6858007"/>
              <a:gd name="connsiteX2495" fmla="*/ 6845576 w 7525108"/>
              <a:gd name="connsiteY2495" fmla="*/ 2918829 h 6858007"/>
              <a:gd name="connsiteX2496" fmla="*/ 6828096 w 7525108"/>
              <a:gd name="connsiteY2496" fmla="*/ 2960342 h 6858007"/>
              <a:gd name="connsiteX2497" fmla="*/ 6799691 w 7525108"/>
              <a:gd name="connsiteY2497" fmla="*/ 2995303 h 6858007"/>
              <a:gd name="connsiteX2498" fmla="*/ 6766916 w 7525108"/>
              <a:gd name="connsiteY2498" fmla="*/ 3021520 h 6858007"/>
              <a:gd name="connsiteX2499" fmla="*/ 6725401 w 7525108"/>
              <a:gd name="connsiteY2499" fmla="*/ 3041186 h 6858007"/>
              <a:gd name="connsiteX2500" fmla="*/ 6677332 w 7525108"/>
              <a:gd name="connsiteY2500" fmla="*/ 3045556 h 6858007"/>
              <a:gd name="connsiteX2501" fmla="*/ 6631447 w 7525108"/>
              <a:gd name="connsiteY2501" fmla="*/ 3041186 h 6858007"/>
              <a:gd name="connsiteX2502" fmla="*/ 6589932 w 7525108"/>
              <a:gd name="connsiteY2502" fmla="*/ 3021520 h 6858007"/>
              <a:gd name="connsiteX2503" fmla="*/ 6554972 w 7525108"/>
              <a:gd name="connsiteY2503" fmla="*/ 2995303 h 6858007"/>
              <a:gd name="connsiteX2504" fmla="*/ 6528752 w 7525108"/>
              <a:gd name="connsiteY2504" fmla="*/ 2960342 h 6858007"/>
              <a:gd name="connsiteX2505" fmla="*/ 6511272 w 7525108"/>
              <a:gd name="connsiteY2505" fmla="*/ 2918829 h 6858007"/>
              <a:gd name="connsiteX2506" fmla="*/ 6504717 w 7525108"/>
              <a:gd name="connsiteY2506" fmla="*/ 2870757 h 6858007"/>
              <a:gd name="connsiteX2507" fmla="*/ 6511272 w 7525108"/>
              <a:gd name="connsiteY2507" fmla="*/ 2824874 h 6858007"/>
              <a:gd name="connsiteX2508" fmla="*/ 6528752 w 7525108"/>
              <a:gd name="connsiteY2508" fmla="*/ 2785546 h 6858007"/>
              <a:gd name="connsiteX2509" fmla="*/ 6554972 w 7525108"/>
              <a:gd name="connsiteY2509" fmla="*/ 2748401 h 6858007"/>
              <a:gd name="connsiteX2510" fmla="*/ 6589932 w 7525108"/>
              <a:gd name="connsiteY2510" fmla="*/ 2722180 h 6858007"/>
              <a:gd name="connsiteX2511" fmla="*/ 6631447 w 7525108"/>
              <a:gd name="connsiteY2511" fmla="*/ 2704701 h 6858007"/>
              <a:gd name="connsiteX2512" fmla="*/ 7455188 w 7525108"/>
              <a:gd name="connsiteY2512" fmla="*/ 2663187 h 6858007"/>
              <a:gd name="connsiteX2513" fmla="*/ 7498888 w 7525108"/>
              <a:gd name="connsiteY2513" fmla="*/ 2669741 h 6858007"/>
              <a:gd name="connsiteX2514" fmla="*/ 7525108 w 7525108"/>
              <a:gd name="connsiteY2514" fmla="*/ 2676296 h 6858007"/>
              <a:gd name="connsiteX2515" fmla="*/ 7525108 w 7525108"/>
              <a:gd name="connsiteY2515" fmla="*/ 3065222 h 6858007"/>
              <a:gd name="connsiteX2516" fmla="*/ 7498888 w 7525108"/>
              <a:gd name="connsiteY2516" fmla="*/ 3073963 h 6858007"/>
              <a:gd name="connsiteX2517" fmla="*/ 7455188 w 7525108"/>
              <a:gd name="connsiteY2517" fmla="*/ 3078334 h 6858007"/>
              <a:gd name="connsiteX2518" fmla="*/ 7407118 w 7525108"/>
              <a:gd name="connsiteY2518" fmla="*/ 3073963 h 6858007"/>
              <a:gd name="connsiteX2519" fmla="*/ 7363419 w 7525108"/>
              <a:gd name="connsiteY2519" fmla="*/ 3058667 h 6858007"/>
              <a:gd name="connsiteX2520" fmla="*/ 7324089 w 7525108"/>
              <a:gd name="connsiteY2520" fmla="*/ 3034631 h 6858007"/>
              <a:gd name="connsiteX2521" fmla="*/ 7291314 w 7525108"/>
              <a:gd name="connsiteY2521" fmla="*/ 3001858 h 6858007"/>
              <a:gd name="connsiteX2522" fmla="*/ 7267279 w 7525108"/>
              <a:gd name="connsiteY2522" fmla="*/ 2962528 h 6858007"/>
              <a:gd name="connsiteX2523" fmla="*/ 7251984 w 7525108"/>
              <a:gd name="connsiteY2523" fmla="*/ 2918829 h 6858007"/>
              <a:gd name="connsiteX2524" fmla="*/ 7245429 w 7525108"/>
              <a:gd name="connsiteY2524" fmla="*/ 2870757 h 6858007"/>
              <a:gd name="connsiteX2525" fmla="*/ 7251984 w 7525108"/>
              <a:gd name="connsiteY2525" fmla="*/ 2822688 h 6858007"/>
              <a:gd name="connsiteX2526" fmla="*/ 7267279 w 7525108"/>
              <a:gd name="connsiteY2526" fmla="*/ 2781176 h 6858007"/>
              <a:gd name="connsiteX2527" fmla="*/ 7291314 w 7525108"/>
              <a:gd name="connsiteY2527" fmla="*/ 2741846 h 6858007"/>
              <a:gd name="connsiteX2528" fmla="*/ 7324089 w 7525108"/>
              <a:gd name="connsiteY2528" fmla="*/ 2709071 h 6858007"/>
              <a:gd name="connsiteX2529" fmla="*/ 7363419 w 7525108"/>
              <a:gd name="connsiteY2529" fmla="*/ 2687220 h 6858007"/>
              <a:gd name="connsiteX2530" fmla="*/ 7407118 w 7525108"/>
              <a:gd name="connsiteY2530" fmla="*/ 2669741 h 6858007"/>
              <a:gd name="connsiteX2531" fmla="*/ 769117 w 7525108"/>
              <a:gd name="connsiteY2531" fmla="*/ 2606354 h 6858007"/>
              <a:gd name="connsiteX2532" fmla="*/ 773488 w 7525108"/>
              <a:gd name="connsiteY2532" fmla="*/ 2608539 h 6858007"/>
              <a:gd name="connsiteX2533" fmla="*/ 777858 w 7525108"/>
              <a:gd name="connsiteY2533" fmla="*/ 2610724 h 6858007"/>
              <a:gd name="connsiteX2534" fmla="*/ 780043 w 7525108"/>
              <a:gd name="connsiteY2534" fmla="*/ 2617279 h 6858007"/>
              <a:gd name="connsiteX2535" fmla="*/ 777858 w 7525108"/>
              <a:gd name="connsiteY2535" fmla="*/ 2621649 h 6858007"/>
              <a:gd name="connsiteX2536" fmla="*/ 773488 w 7525108"/>
              <a:gd name="connsiteY2536" fmla="*/ 2626019 h 6858007"/>
              <a:gd name="connsiteX2537" fmla="*/ 769117 w 7525108"/>
              <a:gd name="connsiteY2537" fmla="*/ 2628204 h 6858007"/>
              <a:gd name="connsiteX2538" fmla="*/ 762562 w 7525108"/>
              <a:gd name="connsiteY2538" fmla="*/ 2626019 h 6858007"/>
              <a:gd name="connsiteX2539" fmla="*/ 760376 w 7525108"/>
              <a:gd name="connsiteY2539" fmla="*/ 2621649 h 6858007"/>
              <a:gd name="connsiteX2540" fmla="*/ 756007 w 7525108"/>
              <a:gd name="connsiteY2540" fmla="*/ 2617279 h 6858007"/>
              <a:gd name="connsiteX2541" fmla="*/ 760376 w 7525108"/>
              <a:gd name="connsiteY2541" fmla="*/ 2610724 h 6858007"/>
              <a:gd name="connsiteX2542" fmla="*/ 762562 w 7525108"/>
              <a:gd name="connsiteY2542" fmla="*/ 2608539 h 6858007"/>
              <a:gd name="connsiteX2543" fmla="*/ 1671517 w 7525108"/>
              <a:gd name="connsiteY2543" fmla="*/ 2595435 h 6858007"/>
              <a:gd name="connsiteX2544" fmla="*/ 1678072 w 7525108"/>
              <a:gd name="connsiteY2544" fmla="*/ 2597619 h 6858007"/>
              <a:gd name="connsiteX2545" fmla="*/ 1682442 w 7525108"/>
              <a:gd name="connsiteY2545" fmla="*/ 2599804 h 6858007"/>
              <a:gd name="connsiteX2546" fmla="*/ 1688997 w 7525108"/>
              <a:gd name="connsiteY2546" fmla="*/ 2604174 h 6858007"/>
              <a:gd name="connsiteX2547" fmla="*/ 1691182 w 7525108"/>
              <a:gd name="connsiteY2547" fmla="*/ 2610729 h 6858007"/>
              <a:gd name="connsiteX2548" fmla="*/ 1693368 w 7525108"/>
              <a:gd name="connsiteY2548" fmla="*/ 2617284 h 6858007"/>
              <a:gd name="connsiteX2549" fmla="*/ 1691182 w 7525108"/>
              <a:gd name="connsiteY2549" fmla="*/ 2623839 h 6858007"/>
              <a:gd name="connsiteX2550" fmla="*/ 1688997 w 7525108"/>
              <a:gd name="connsiteY2550" fmla="*/ 2632579 h 6858007"/>
              <a:gd name="connsiteX2551" fmla="*/ 1682442 w 7525108"/>
              <a:gd name="connsiteY2551" fmla="*/ 2636949 h 6858007"/>
              <a:gd name="connsiteX2552" fmla="*/ 1678072 w 7525108"/>
              <a:gd name="connsiteY2552" fmla="*/ 2641318 h 6858007"/>
              <a:gd name="connsiteX2553" fmla="*/ 1671517 w 7525108"/>
              <a:gd name="connsiteY2553" fmla="*/ 2641318 h 6858007"/>
              <a:gd name="connsiteX2554" fmla="*/ 1664963 w 7525108"/>
              <a:gd name="connsiteY2554" fmla="*/ 2641318 h 6858007"/>
              <a:gd name="connsiteX2555" fmla="*/ 1656222 w 7525108"/>
              <a:gd name="connsiteY2555" fmla="*/ 2636949 h 6858007"/>
              <a:gd name="connsiteX2556" fmla="*/ 1651853 w 7525108"/>
              <a:gd name="connsiteY2556" fmla="*/ 2632579 h 6858007"/>
              <a:gd name="connsiteX2557" fmla="*/ 1647482 w 7525108"/>
              <a:gd name="connsiteY2557" fmla="*/ 2623839 h 6858007"/>
              <a:gd name="connsiteX2558" fmla="*/ 1647482 w 7525108"/>
              <a:gd name="connsiteY2558" fmla="*/ 2617284 h 6858007"/>
              <a:gd name="connsiteX2559" fmla="*/ 1647482 w 7525108"/>
              <a:gd name="connsiteY2559" fmla="*/ 2610729 h 6858007"/>
              <a:gd name="connsiteX2560" fmla="*/ 1651853 w 7525108"/>
              <a:gd name="connsiteY2560" fmla="*/ 2604174 h 6858007"/>
              <a:gd name="connsiteX2561" fmla="*/ 1656222 w 7525108"/>
              <a:gd name="connsiteY2561" fmla="*/ 2599804 h 6858007"/>
              <a:gd name="connsiteX2562" fmla="*/ 1664963 w 7525108"/>
              <a:gd name="connsiteY2562" fmla="*/ 2597619 h 6858007"/>
              <a:gd name="connsiteX2563" fmla="*/ 2573918 w 7525108"/>
              <a:gd name="connsiteY2563" fmla="*/ 2575773 h 6858007"/>
              <a:gd name="connsiteX2564" fmla="*/ 2595768 w 7525108"/>
              <a:gd name="connsiteY2564" fmla="*/ 2584513 h 6858007"/>
              <a:gd name="connsiteX2565" fmla="*/ 2611063 w 7525108"/>
              <a:gd name="connsiteY2565" fmla="*/ 2597622 h 6858007"/>
              <a:gd name="connsiteX2566" fmla="*/ 2617618 w 7525108"/>
              <a:gd name="connsiteY2566" fmla="*/ 2617287 h 6858007"/>
              <a:gd name="connsiteX2567" fmla="*/ 2611063 w 7525108"/>
              <a:gd name="connsiteY2567" fmla="*/ 2641322 h 6858007"/>
              <a:gd name="connsiteX2568" fmla="*/ 2595768 w 7525108"/>
              <a:gd name="connsiteY2568" fmla="*/ 2654432 h 6858007"/>
              <a:gd name="connsiteX2569" fmla="*/ 2573918 w 7525108"/>
              <a:gd name="connsiteY2569" fmla="*/ 2660987 h 6858007"/>
              <a:gd name="connsiteX2570" fmla="*/ 2552068 w 7525108"/>
              <a:gd name="connsiteY2570" fmla="*/ 2654432 h 6858007"/>
              <a:gd name="connsiteX2571" fmla="*/ 2538958 w 7525108"/>
              <a:gd name="connsiteY2571" fmla="*/ 2641322 h 6858007"/>
              <a:gd name="connsiteX2572" fmla="*/ 2532403 w 7525108"/>
              <a:gd name="connsiteY2572" fmla="*/ 2617287 h 6858007"/>
              <a:gd name="connsiteX2573" fmla="*/ 2538958 w 7525108"/>
              <a:gd name="connsiteY2573" fmla="*/ 2597622 h 6858007"/>
              <a:gd name="connsiteX2574" fmla="*/ 2552068 w 7525108"/>
              <a:gd name="connsiteY2574" fmla="*/ 2584513 h 6858007"/>
              <a:gd name="connsiteX2575" fmla="*/ 3480690 w 7525108"/>
              <a:gd name="connsiteY2575" fmla="*/ 2553927 h 6858007"/>
              <a:gd name="connsiteX2576" fmla="*/ 3509095 w 7525108"/>
              <a:gd name="connsiteY2576" fmla="*/ 2560482 h 6858007"/>
              <a:gd name="connsiteX2577" fmla="*/ 3528760 w 7525108"/>
              <a:gd name="connsiteY2577" fmla="*/ 2573592 h 6858007"/>
              <a:gd name="connsiteX2578" fmla="*/ 3541870 w 7525108"/>
              <a:gd name="connsiteY2578" fmla="*/ 2595442 h 6858007"/>
              <a:gd name="connsiteX2579" fmla="*/ 3546240 w 7525108"/>
              <a:gd name="connsiteY2579" fmla="*/ 2619477 h 6858007"/>
              <a:gd name="connsiteX2580" fmla="*/ 3541870 w 7525108"/>
              <a:gd name="connsiteY2580" fmla="*/ 2645696 h 6858007"/>
              <a:gd name="connsiteX2581" fmla="*/ 3528760 w 7525108"/>
              <a:gd name="connsiteY2581" fmla="*/ 2665362 h 6858007"/>
              <a:gd name="connsiteX2582" fmla="*/ 3509095 w 7525108"/>
              <a:gd name="connsiteY2582" fmla="*/ 2678472 h 6858007"/>
              <a:gd name="connsiteX2583" fmla="*/ 3480690 w 7525108"/>
              <a:gd name="connsiteY2583" fmla="*/ 2685026 h 6858007"/>
              <a:gd name="connsiteX2584" fmla="*/ 3456655 w 7525108"/>
              <a:gd name="connsiteY2584" fmla="*/ 2678472 h 6858007"/>
              <a:gd name="connsiteX2585" fmla="*/ 3434805 w 7525108"/>
              <a:gd name="connsiteY2585" fmla="*/ 2665362 h 6858007"/>
              <a:gd name="connsiteX2586" fmla="*/ 3421695 w 7525108"/>
              <a:gd name="connsiteY2586" fmla="*/ 2645696 h 6858007"/>
              <a:gd name="connsiteX2587" fmla="*/ 3417325 w 7525108"/>
              <a:gd name="connsiteY2587" fmla="*/ 2619477 h 6858007"/>
              <a:gd name="connsiteX2588" fmla="*/ 3421695 w 7525108"/>
              <a:gd name="connsiteY2588" fmla="*/ 2595442 h 6858007"/>
              <a:gd name="connsiteX2589" fmla="*/ 3434805 w 7525108"/>
              <a:gd name="connsiteY2589" fmla="*/ 2573592 h 6858007"/>
              <a:gd name="connsiteX2590" fmla="*/ 3456655 w 7525108"/>
              <a:gd name="connsiteY2590" fmla="*/ 2560482 h 6858007"/>
              <a:gd name="connsiteX2591" fmla="*/ 4394016 w 7525108"/>
              <a:gd name="connsiteY2591" fmla="*/ 2532082 h 6858007"/>
              <a:gd name="connsiteX2592" fmla="*/ 4424606 w 7525108"/>
              <a:gd name="connsiteY2592" fmla="*/ 2536452 h 6858007"/>
              <a:gd name="connsiteX2593" fmla="*/ 4448641 w 7525108"/>
              <a:gd name="connsiteY2593" fmla="*/ 2547378 h 6858007"/>
              <a:gd name="connsiteX2594" fmla="*/ 4470491 w 7525108"/>
              <a:gd name="connsiteY2594" fmla="*/ 2567042 h 6858007"/>
              <a:gd name="connsiteX2595" fmla="*/ 4483601 w 7525108"/>
              <a:gd name="connsiteY2595" fmla="*/ 2593263 h 6858007"/>
              <a:gd name="connsiteX2596" fmla="*/ 4487971 w 7525108"/>
              <a:gd name="connsiteY2596" fmla="*/ 2621668 h 6858007"/>
              <a:gd name="connsiteX2597" fmla="*/ 4483601 w 7525108"/>
              <a:gd name="connsiteY2597" fmla="*/ 2652257 h 6858007"/>
              <a:gd name="connsiteX2598" fmla="*/ 4470491 w 7525108"/>
              <a:gd name="connsiteY2598" fmla="*/ 2676293 h 6858007"/>
              <a:gd name="connsiteX2599" fmla="*/ 4448641 w 7525108"/>
              <a:gd name="connsiteY2599" fmla="*/ 2698142 h 6858007"/>
              <a:gd name="connsiteX2600" fmla="*/ 4424606 w 7525108"/>
              <a:gd name="connsiteY2600" fmla="*/ 2709065 h 6858007"/>
              <a:gd name="connsiteX2601" fmla="*/ 4394016 w 7525108"/>
              <a:gd name="connsiteY2601" fmla="*/ 2713437 h 6858007"/>
              <a:gd name="connsiteX2602" fmla="*/ 4367796 w 7525108"/>
              <a:gd name="connsiteY2602" fmla="*/ 2709065 h 6858007"/>
              <a:gd name="connsiteX2603" fmla="*/ 4341576 w 7525108"/>
              <a:gd name="connsiteY2603" fmla="*/ 2698142 h 6858007"/>
              <a:gd name="connsiteX2604" fmla="*/ 4321911 w 7525108"/>
              <a:gd name="connsiteY2604" fmla="*/ 2676293 h 6858007"/>
              <a:gd name="connsiteX2605" fmla="*/ 4308801 w 7525108"/>
              <a:gd name="connsiteY2605" fmla="*/ 2652257 h 6858007"/>
              <a:gd name="connsiteX2606" fmla="*/ 4302246 w 7525108"/>
              <a:gd name="connsiteY2606" fmla="*/ 2621668 h 6858007"/>
              <a:gd name="connsiteX2607" fmla="*/ 4308801 w 7525108"/>
              <a:gd name="connsiteY2607" fmla="*/ 2593263 h 6858007"/>
              <a:gd name="connsiteX2608" fmla="*/ 4321911 w 7525108"/>
              <a:gd name="connsiteY2608" fmla="*/ 2567042 h 6858007"/>
              <a:gd name="connsiteX2609" fmla="*/ 4341576 w 7525108"/>
              <a:gd name="connsiteY2609" fmla="*/ 2547378 h 6858007"/>
              <a:gd name="connsiteX2610" fmla="*/ 4367796 w 7525108"/>
              <a:gd name="connsiteY2610" fmla="*/ 2536452 h 6858007"/>
              <a:gd name="connsiteX2611" fmla="*/ 5322638 w 7525108"/>
              <a:gd name="connsiteY2611" fmla="*/ 2505864 h 6858007"/>
              <a:gd name="connsiteX2612" fmla="*/ 5361967 w 7525108"/>
              <a:gd name="connsiteY2612" fmla="*/ 2512419 h 6858007"/>
              <a:gd name="connsiteX2613" fmla="*/ 5394742 w 7525108"/>
              <a:gd name="connsiteY2613" fmla="*/ 2527714 h 6858007"/>
              <a:gd name="connsiteX2614" fmla="*/ 5420962 w 7525108"/>
              <a:gd name="connsiteY2614" fmla="*/ 2556119 h 6858007"/>
              <a:gd name="connsiteX2615" fmla="*/ 5438442 w 7525108"/>
              <a:gd name="connsiteY2615" fmla="*/ 2591079 h 6858007"/>
              <a:gd name="connsiteX2616" fmla="*/ 5444997 w 7525108"/>
              <a:gd name="connsiteY2616" fmla="*/ 2626040 h 6858007"/>
              <a:gd name="connsiteX2617" fmla="*/ 5438442 w 7525108"/>
              <a:gd name="connsiteY2617" fmla="*/ 2665368 h 6858007"/>
              <a:gd name="connsiteX2618" fmla="*/ 5420962 w 7525108"/>
              <a:gd name="connsiteY2618" fmla="*/ 2700331 h 6858007"/>
              <a:gd name="connsiteX2619" fmla="*/ 5394742 w 7525108"/>
              <a:gd name="connsiteY2619" fmla="*/ 2724364 h 6858007"/>
              <a:gd name="connsiteX2620" fmla="*/ 5361967 w 7525108"/>
              <a:gd name="connsiteY2620" fmla="*/ 2744031 h 6858007"/>
              <a:gd name="connsiteX2621" fmla="*/ 5322638 w 7525108"/>
              <a:gd name="connsiteY2621" fmla="*/ 2750585 h 6858007"/>
              <a:gd name="connsiteX2622" fmla="*/ 5283308 w 7525108"/>
              <a:gd name="connsiteY2622" fmla="*/ 2744031 h 6858007"/>
              <a:gd name="connsiteX2623" fmla="*/ 5250533 w 7525108"/>
              <a:gd name="connsiteY2623" fmla="*/ 2724364 h 6858007"/>
              <a:gd name="connsiteX2624" fmla="*/ 5224313 w 7525108"/>
              <a:gd name="connsiteY2624" fmla="*/ 2700331 h 6858007"/>
              <a:gd name="connsiteX2625" fmla="*/ 5209018 w 7525108"/>
              <a:gd name="connsiteY2625" fmla="*/ 2665368 h 6858007"/>
              <a:gd name="connsiteX2626" fmla="*/ 5200278 w 7525108"/>
              <a:gd name="connsiteY2626" fmla="*/ 2626040 h 6858007"/>
              <a:gd name="connsiteX2627" fmla="*/ 5209018 w 7525108"/>
              <a:gd name="connsiteY2627" fmla="*/ 2591079 h 6858007"/>
              <a:gd name="connsiteX2628" fmla="*/ 5224313 w 7525108"/>
              <a:gd name="connsiteY2628" fmla="*/ 2556119 h 6858007"/>
              <a:gd name="connsiteX2629" fmla="*/ 5250533 w 7525108"/>
              <a:gd name="connsiteY2629" fmla="*/ 2527714 h 6858007"/>
              <a:gd name="connsiteX2630" fmla="*/ 5283308 w 7525108"/>
              <a:gd name="connsiteY2630" fmla="*/ 2512419 h 6858007"/>
              <a:gd name="connsiteX2631" fmla="*/ 6288404 w 7525108"/>
              <a:gd name="connsiteY2631" fmla="*/ 2477459 h 6858007"/>
              <a:gd name="connsiteX2632" fmla="*/ 6334288 w 7525108"/>
              <a:gd name="connsiteY2632" fmla="*/ 2486199 h 6858007"/>
              <a:gd name="connsiteX2633" fmla="*/ 6375803 w 7525108"/>
              <a:gd name="connsiteY2633" fmla="*/ 2501494 h 6858007"/>
              <a:gd name="connsiteX2634" fmla="*/ 6410763 w 7525108"/>
              <a:gd name="connsiteY2634" fmla="*/ 2527715 h 6858007"/>
              <a:gd name="connsiteX2635" fmla="*/ 6434798 w 7525108"/>
              <a:gd name="connsiteY2635" fmla="*/ 2562676 h 6858007"/>
              <a:gd name="connsiteX2636" fmla="*/ 6454463 w 7525108"/>
              <a:gd name="connsiteY2636" fmla="*/ 2604191 h 6858007"/>
              <a:gd name="connsiteX2637" fmla="*/ 6458833 w 7525108"/>
              <a:gd name="connsiteY2637" fmla="*/ 2647891 h 6858007"/>
              <a:gd name="connsiteX2638" fmla="*/ 6454463 w 7525108"/>
              <a:gd name="connsiteY2638" fmla="*/ 2693777 h 6858007"/>
              <a:gd name="connsiteX2639" fmla="*/ 6434798 w 7525108"/>
              <a:gd name="connsiteY2639" fmla="*/ 2735289 h 6858007"/>
              <a:gd name="connsiteX2640" fmla="*/ 6410763 w 7525108"/>
              <a:gd name="connsiteY2640" fmla="*/ 2765880 h 6858007"/>
              <a:gd name="connsiteX2641" fmla="*/ 6375803 w 7525108"/>
              <a:gd name="connsiteY2641" fmla="*/ 2794285 h 6858007"/>
              <a:gd name="connsiteX2642" fmla="*/ 6334288 w 7525108"/>
              <a:gd name="connsiteY2642" fmla="*/ 2809581 h 6858007"/>
              <a:gd name="connsiteX2643" fmla="*/ 6288404 w 7525108"/>
              <a:gd name="connsiteY2643" fmla="*/ 2816134 h 6858007"/>
              <a:gd name="connsiteX2644" fmla="*/ 6244704 w 7525108"/>
              <a:gd name="connsiteY2644" fmla="*/ 2809581 h 6858007"/>
              <a:gd name="connsiteX2645" fmla="*/ 6205374 w 7525108"/>
              <a:gd name="connsiteY2645" fmla="*/ 2794285 h 6858007"/>
              <a:gd name="connsiteX2646" fmla="*/ 6170414 w 7525108"/>
              <a:gd name="connsiteY2646" fmla="*/ 2765880 h 6858007"/>
              <a:gd name="connsiteX2647" fmla="*/ 6144194 w 7525108"/>
              <a:gd name="connsiteY2647" fmla="*/ 2735289 h 6858007"/>
              <a:gd name="connsiteX2648" fmla="*/ 6126714 w 7525108"/>
              <a:gd name="connsiteY2648" fmla="*/ 2693777 h 6858007"/>
              <a:gd name="connsiteX2649" fmla="*/ 6122344 w 7525108"/>
              <a:gd name="connsiteY2649" fmla="*/ 2647891 h 6858007"/>
              <a:gd name="connsiteX2650" fmla="*/ 6126714 w 7525108"/>
              <a:gd name="connsiteY2650" fmla="*/ 2604191 h 6858007"/>
              <a:gd name="connsiteX2651" fmla="*/ 6144194 w 7525108"/>
              <a:gd name="connsiteY2651" fmla="*/ 2562676 h 6858007"/>
              <a:gd name="connsiteX2652" fmla="*/ 6170414 w 7525108"/>
              <a:gd name="connsiteY2652" fmla="*/ 2527715 h 6858007"/>
              <a:gd name="connsiteX2653" fmla="*/ 6205374 w 7525108"/>
              <a:gd name="connsiteY2653" fmla="*/ 2501494 h 6858007"/>
              <a:gd name="connsiteX2654" fmla="*/ 6244704 w 7525108"/>
              <a:gd name="connsiteY2654" fmla="*/ 2486199 h 6858007"/>
              <a:gd name="connsiteX2655" fmla="*/ 343043 w 7525108"/>
              <a:gd name="connsiteY2655" fmla="*/ 2372559 h 6858007"/>
              <a:gd name="connsiteX2656" fmla="*/ 349598 w 7525108"/>
              <a:gd name="connsiteY2656" fmla="*/ 2374744 h 6858007"/>
              <a:gd name="connsiteX2657" fmla="*/ 353969 w 7525108"/>
              <a:gd name="connsiteY2657" fmla="*/ 2376929 h 6858007"/>
              <a:gd name="connsiteX2658" fmla="*/ 353969 w 7525108"/>
              <a:gd name="connsiteY2658" fmla="*/ 2385669 h 6858007"/>
              <a:gd name="connsiteX2659" fmla="*/ 353969 w 7525108"/>
              <a:gd name="connsiteY2659" fmla="*/ 2390038 h 6858007"/>
              <a:gd name="connsiteX2660" fmla="*/ 349598 w 7525108"/>
              <a:gd name="connsiteY2660" fmla="*/ 2394408 h 6858007"/>
              <a:gd name="connsiteX2661" fmla="*/ 343043 w 7525108"/>
              <a:gd name="connsiteY2661" fmla="*/ 2396593 h 6858007"/>
              <a:gd name="connsiteX2662" fmla="*/ 338673 w 7525108"/>
              <a:gd name="connsiteY2662" fmla="*/ 2394408 h 6858007"/>
              <a:gd name="connsiteX2663" fmla="*/ 334302 w 7525108"/>
              <a:gd name="connsiteY2663" fmla="*/ 2390038 h 6858007"/>
              <a:gd name="connsiteX2664" fmla="*/ 334302 w 7525108"/>
              <a:gd name="connsiteY2664" fmla="*/ 2385669 h 6858007"/>
              <a:gd name="connsiteX2665" fmla="*/ 334302 w 7525108"/>
              <a:gd name="connsiteY2665" fmla="*/ 2376929 h 6858007"/>
              <a:gd name="connsiteX2666" fmla="*/ 338673 w 7525108"/>
              <a:gd name="connsiteY2666" fmla="*/ 2374744 h 6858007"/>
              <a:gd name="connsiteX2667" fmla="*/ 1249814 w 7525108"/>
              <a:gd name="connsiteY2667" fmla="*/ 2368193 h 6858007"/>
              <a:gd name="connsiteX2668" fmla="*/ 1254184 w 7525108"/>
              <a:gd name="connsiteY2668" fmla="*/ 2370378 h 6858007"/>
              <a:gd name="connsiteX2669" fmla="*/ 1260738 w 7525108"/>
              <a:gd name="connsiteY2669" fmla="*/ 2372562 h 6858007"/>
              <a:gd name="connsiteX2670" fmla="*/ 1265108 w 7525108"/>
              <a:gd name="connsiteY2670" fmla="*/ 2379117 h 6858007"/>
              <a:gd name="connsiteX2671" fmla="*/ 1265108 w 7525108"/>
              <a:gd name="connsiteY2671" fmla="*/ 2385672 h 6858007"/>
              <a:gd name="connsiteX2672" fmla="*/ 1265108 w 7525108"/>
              <a:gd name="connsiteY2672" fmla="*/ 2392227 h 6858007"/>
              <a:gd name="connsiteX2673" fmla="*/ 1260738 w 7525108"/>
              <a:gd name="connsiteY2673" fmla="*/ 2396597 h 6858007"/>
              <a:gd name="connsiteX2674" fmla="*/ 1254184 w 7525108"/>
              <a:gd name="connsiteY2674" fmla="*/ 2400967 h 6858007"/>
              <a:gd name="connsiteX2675" fmla="*/ 1249814 w 7525108"/>
              <a:gd name="connsiteY2675" fmla="*/ 2400967 h 6858007"/>
              <a:gd name="connsiteX2676" fmla="*/ 1243259 w 7525108"/>
              <a:gd name="connsiteY2676" fmla="*/ 2400967 h 6858007"/>
              <a:gd name="connsiteX2677" fmla="*/ 1238888 w 7525108"/>
              <a:gd name="connsiteY2677" fmla="*/ 2396597 h 6858007"/>
              <a:gd name="connsiteX2678" fmla="*/ 1234519 w 7525108"/>
              <a:gd name="connsiteY2678" fmla="*/ 2392227 h 6858007"/>
              <a:gd name="connsiteX2679" fmla="*/ 1234519 w 7525108"/>
              <a:gd name="connsiteY2679" fmla="*/ 2385672 h 6858007"/>
              <a:gd name="connsiteX2680" fmla="*/ 1234519 w 7525108"/>
              <a:gd name="connsiteY2680" fmla="*/ 2379117 h 6858007"/>
              <a:gd name="connsiteX2681" fmla="*/ 1238888 w 7525108"/>
              <a:gd name="connsiteY2681" fmla="*/ 2372562 h 6858007"/>
              <a:gd name="connsiteX2682" fmla="*/ 1243259 w 7525108"/>
              <a:gd name="connsiteY2682" fmla="*/ 2370378 h 6858007"/>
              <a:gd name="connsiteX2683" fmla="*/ 7007264 w 7525108"/>
              <a:gd name="connsiteY2683" fmla="*/ 2361653 h 6858007"/>
              <a:gd name="connsiteX2684" fmla="*/ 7055334 w 7525108"/>
              <a:gd name="connsiteY2684" fmla="*/ 2368207 h 6858007"/>
              <a:gd name="connsiteX2685" fmla="*/ 7096849 w 7525108"/>
              <a:gd name="connsiteY2685" fmla="*/ 2387873 h 6858007"/>
              <a:gd name="connsiteX2686" fmla="*/ 7133994 w 7525108"/>
              <a:gd name="connsiteY2686" fmla="*/ 2414093 h 6858007"/>
              <a:gd name="connsiteX2687" fmla="*/ 7164584 w 7525108"/>
              <a:gd name="connsiteY2687" fmla="*/ 2451239 h 6858007"/>
              <a:gd name="connsiteX2688" fmla="*/ 7182064 w 7525108"/>
              <a:gd name="connsiteY2688" fmla="*/ 2494939 h 6858007"/>
              <a:gd name="connsiteX2689" fmla="*/ 7188619 w 7525108"/>
              <a:gd name="connsiteY2689" fmla="*/ 2545195 h 6858007"/>
              <a:gd name="connsiteX2690" fmla="*/ 7182064 w 7525108"/>
              <a:gd name="connsiteY2690" fmla="*/ 2593266 h 6858007"/>
              <a:gd name="connsiteX2691" fmla="*/ 7164584 w 7525108"/>
              <a:gd name="connsiteY2691" fmla="*/ 2636963 h 6858007"/>
              <a:gd name="connsiteX2692" fmla="*/ 7133994 w 7525108"/>
              <a:gd name="connsiteY2692" fmla="*/ 2671926 h 6858007"/>
              <a:gd name="connsiteX2693" fmla="*/ 7096849 w 7525108"/>
              <a:gd name="connsiteY2693" fmla="*/ 2702515 h 6858007"/>
              <a:gd name="connsiteX2694" fmla="*/ 7055334 w 7525108"/>
              <a:gd name="connsiteY2694" fmla="*/ 2719995 h 6858007"/>
              <a:gd name="connsiteX2695" fmla="*/ 7007264 w 7525108"/>
              <a:gd name="connsiteY2695" fmla="*/ 2726551 h 6858007"/>
              <a:gd name="connsiteX2696" fmla="*/ 6959195 w 7525108"/>
              <a:gd name="connsiteY2696" fmla="*/ 2719995 h 6858007"/>
              <a:gd name="connsiteX2697" fmla="*/ 6915495 w 7525108"/>
              <a:gd name="connsiteY2697" fmla="*/ 2702515 h 6858007"/>
              <a:gd name="connsiteX2698" fmla="*/ 6876165 w 7525108"/>
              <a:gd name="connsiteY2698" fmla="*/ 2671926 h 6858007"/>
              <a:gd name="connsiteX2699" fmla="*/ 6847760 w 7525108"/>
              <a:gd name="connsiteY2699" fmla="*/ 2636963 h 6858007"/>
              <a:gd name="connsiteX2700" fmla="*/ 6830280 w 7525108"/>
              <a:gd name="connsiteY2700" fmla="*/ 2593266 h 6858007"/>
              <a:gd name="connsiteX2701" fmla="*/ 6823725 w 7525108"/>
              <a:gd name="connsiteY2701" fmla="*/ 2545195 h 6858007"/>
              <a:gd name="connsiteX2702" fmla="*/ 6830280 w 7525108"/>
              <a:gd name="connsiteY2702" fmla="*/ 2494939 h 6858007"/>
              <a:gd name="connsiteX2703" fmla="*/ 6847760 w 7525108"/>
              <a:gd name="connsiteY2703" fmla="*/ 2451239 h 6858007"/>
              <a:gd name="connsiteX2704" fmla="*/ 6876165 w 7525108"/>
              <a:gd name="connsiteY2704" fmla="*/ 2414093 h 6858007"/>
              <a:gd name="connsiteX2705" fmla="*/ 6915495 w 7525108"/>
              <a:gd name="connsiteY2705" fmla="*/ 2387873 h 6858007"/>
              <a:gd name="connsiteX2706" fmla="*/ 6959195 w 7525108"/>
              <a:gd name="connsiteY2706" fmla="*/ 2368207 h 6858007"/>
              <a:gd name="connsiteX2707" fmla="*/ 2158770 w 7525108"/>
              <a:gd name="connsiteY2707" fmla="*/ 2355087 h 6858007"/>
              <a:gd name="connsiteX2708" fmla="*/ 2167510 w 7525108"/>
              <a:gd name="connsiteY2708" fmla="*/ 2357271 h 6858007"/>
              <a:gd name="connsiteX2709" fmla="*/ 2176250 w 7525108"/>
              <a:gd name="connsiteY2709" fmla="*/ 2361642 h 6858007"/>
              <a:gd name="connsiteX2710" fmla="*/ 2182805 w 7525108"/>
              <a:gd name="connsiteY2710" fmla="*/ 2368196 h 6858007"/>
              <a:gd name="connsiteX2711" fmla="*/ 2187175 w 7525108"/>
              <a:gd name="connsiteY2711" fmla="*/ 2374751 h 6858007"/>
              <a:gd name="connsiteX2712" fmla="*/ 2189360 w 7525108"/>
              <a:gd name="connsiteY2712" fmla="*/ 2387861 h 6858007"/>
              <a:gd name="connsiteX2713" fmla="*/ 2187175 w 7525108"/>
              <a:gd name="connsiteY2713" fmla="*/ 2396601 h 6858007"/>
              <a:gd name="connsiteX2714" fmla="*/ 2182805 w 7525108"/>
              <a:gd name="connsiteY2714" fmla="*/ 2405342 h 6858007"/>
              <a:gd name="connsiteX2715" fmla="*/ 2176250 w 7525108"/>
              <a:gd name="connsiteY2715" fmla="*/ 2411897 h 6858007"/>
              <a:gd name="connsiteX2716" fmla="*/ 2167510 w 7525108"/>
              <a:gd name="connsiteY2716" fmla="*/ 2416267 h 6858007"/>
              <a:gd name="connsiteX2717" fmla="*/ 2158770 w 7525108"/>
              <a:gd name="connsiteY2717" fmla="*/ 2416267 h 6858007"/>
              <a:gd name="connsiteX2718" fmla="*/ 2147845 w 7525108"/>
              <a:gd name="connsiteY2718" fmla="*/ 2416267 h 6858007"/>
              <a:gd name="connsiteX2719" fmla="*/ 2139105 w 7525108"/>
              <a:gd name="connsiteY2719" fmla="*/ 2411897 h 6858007"/>
              <a:gd name="connsiteX2720" fmla="*/ 2132550 w 7525108"/>
              <a:gd name="connsiteY2720" fmla="*/ 2405342 h 6858007"/>
              <a:gd name="connsiteX2721" fmla="*/ 2128180 w 7525108"/>
              <a:gd name="connsiteY2721" fmla="*/ 2396601 h 6858007"/>
              <a:gd name="connsiteX2722" fmla="*/ 2125995 w 7525108"/>
              <a:gd name="connsiteY2722" fmla="*/ 2387861 h 6858007"/>
              <a:gd name="connsiteX2723" fmla="*/ 2128180 w 7525108"/>
              <a:gd name="connsiteY2723" fmla="*/ 2374751 h 6858007"/>
              <a:gd name="connsiteX2724" fmla="*/ 2132550 w 7525108"/>
              <a:gd name="connsiteY2724" fmla="*/ 2368196 h 6858007"/>
              <a:gd name="connsiteX2725" fmla="*/ 2139105 w 7525108"/>
              <a:gd name="connsiteY2725" fmla="*/ 2361642 h 6858007"/>
              <a:gd name="connsiteX2726" fmla="*/ 2147845 w 7525108"/>
              <a:gd name="connsiteY2726" fmla="*/ 2357271 h 6858007"/>
              <a:gd name="connsiteX2727" fmla="*/ 3069911 w 7525108"/>
              <a:gd name="connsiteY2727" fmla="*/ 2335425 h 6858007"/>
              <a:gd name="connsiteX2728" fmla="*/ 3089576 w 7525108"/>
              <a:gd name="connsiteY2728" fmla="*/ 2339794 h 6858007"/>
              <a:gd name="connsiteX2729" fmla="*/ 3109241 w 7525108"/>
              <a:gd name="connsiteY2729" fmla="*/ 2350719 h 6858007"/>
              <a:gd name="connsiteX2730" fmla="*/ 3120166 w 7525108"/>
              <a:gd name="connsiteY2730" fmla="*/ 2368199 h 6858007"/>
              <a:gd name="connsiteX2731" fmla="*/ 3124536 w 7525108"/>
              <a:gd name="connsiteY2731" fmla="*/ 2390049 h 6858007"/>
              <a:gd name="connsiteX2732" fmla="*/ 3120166 w 7525108"/>
              <a:gd name="connsiteY2732" fmla="*/ 2409714 h 6858007"/>
              <a:gd name="connsiteX2733" fmla="*/ 3109241 w 7525108"/>
              <a:gd name="connsiteY2733" fmla="*/ 2425009 h 6858007"/>
              <a:gd name="connsiteX2734" fmla="*/ 3089576 w 7525108"/>
              <a:gd name="connsiteY2734" fmla="*/ 2438119 h 6858007"/>
              <a:gd name="connsiteX2735" fmla="*/ 3069911 w 7525108"/>
              <a:gd name="connsiteY2735" fmla="*/ 2442489 h 6858007"/>
              <a:gd name="connsiteX2736" fmla="*/ 3048061 w 7525108"/>
              <a:gd name="connsiteY2736" fmla="*/ 2438119 h 6858007"/>
              <a:gd name="connsiteX2737" fmla="*/ 3032766 w 7525108"/>
              <a:gd name="connsiteY2737" fmla="*/ 2425009 h 6858007"/>
              <a:gd name="connsiteX2738" fmla="*/ 3021841 w 7525108"/>
              <a:gd name="connsiteY2738" fmla="*/ 2409714 h 6858007"/>
              <a:gd name="connsiteX2739" fmla="*/ 3017471 w 7525108"/>
              <a:gd name="connsiteY2739" fmla="*/ 2390049 h 6858007"/>
              <a:gd name="connsiteX2740" fmla="*/ 3021841 w 7525108"/>
              <a:gd name="connsiteY2740" fmla="*/ 2368199 h 6858007"/>
              <a:gd name="connsiteX2741" fmla="*/ 3032766 w 7525108"/>
              <a:gd name="connsiteY2741" fmla="*/ 2350719 h 6858007"/>
              <a:gd name="connsiteX2742" fmla="*/ 3048061 w 7525108"/>
              <a:gd name="connsiteY2742" fmla="*/ 2339794 h 6858007"/>
              <a:gd name="connsiteX2743" fmla="*/ 3989792 w 7525108"/>
              <a:gd name="connsiteY2743" fmla="*/ 2313579 h 6858007"/>
              <a:gd name="connsiteX2744" fmla="*/ 4022566 w 7525108"/>
              <a:gd name="connsiteY2744" fmla="*/ 2320133 h 6858007"/>
              <a:gd name="connsiteX2745" fmla="*/ 4046601 w 7525108"/>
              <a:gd name="connsiteY2745" fmla="*/ 2337614 h 6858007"/>
              <a:gd name="connsiteX2746" fmla="*/ 4064081 w 7525108"/>
              <a:gd name="connsiteY2746" fmla="*/ 2361649 h 6858007"/>
              <a:gd name="connsiteX2747" fmla="*/ 4070636 w 7525108"/>
              <a:gd name="connsiteY2747" fmla="*/ 2392239 h 6858007"/>
              <a:gd name="connsiteX2748" fmla="*/ 4064081 w 7525108"/>
              <a:gd name="connsiteY2748" fmla="*/ 2422829 h 6858007"/>
              <a:gd name="connsiteX2749" fmla="*/ 4046601 w 7525108"/>
              <a:gd name="connsiteY2749" fmla="*/ 2449048 h 6858007"/>
              <a:gd name="connsiteX2750" fmla="*/ 4022566 w 7525108"/>
              <a:gd name="connsiteY2750" fmla="*/ 2464343 h 6858007"/>
              <a:gd name="connsiteX2751" fmla="*/ 3989792 w 7525108"/>
              <a:gd name="connsiteY2751" fmla="*/ 2470899 h 6858007"/>
              <a:gd name="connsiteX2752" fmla="*/ 3961387 w 7525108"/>
              <a:gd name="connsiteY2752" fmla="*/ 2464343 h 6858007"/>
              <a:gd name="connsiteX2753" fmla="*/ 3935167 w 7525108"/>
              <a:gd name="connsiteY2753" fmla="*/ 2449048 h 6858007"/>
              <a:gd name="connsiteX2754" fmla="*/ 3919872 w 7525108"/>
              <a:gd name="connsiteY2754" fmla="*/ 2422829 h 6858007"/>
              <a:gd name="connsiteX2755" fmla="*/ 3913317 w 7525108"/>
              <a:gd name="connsiteY2755" fmla="*/ 2392239 h 6858007"/>
              <a:gd name="connsiteX2756" fmla="*/ 3919872 w 7525108"/>
              <a:gd name="connsiteY2756" fmla="*/ 2361649 h 6858007"/>
              <a:gd name="connsiteX2757" fmla="*/ 3935167 w 7525108"/>
              <a:gd name="connsiteY2757" fmla="*/ 2337614 h 6858007"/>
              <a:gd name="connsiteX2758" fmla="*/ 3961387 w 7525108"/>
              <a:gd name="connsiteY2758" fmla="*/ 2320133 h 6858007"/>
              <a:gd name="connsiteX2759" fmla="*/ 4927154 w 7525108"/>
              <a:gd name="connsiteY2759" fmla="*/ 2293918 h 6858007"/>
              <a:gd name="connsiteX2760" fmla="*/ 4962113 w 7525108"/>
              <a:gd name="connsiteY2760" fmla="*/ 2300473 h 6858007"/>
              <a:gd name="connsiteX2761" fmla="*/ 4990518 w 7525108"/>
              <a:gd name="connsiteY2761" fmla="*/ 2313583 h 6858007"/>
              <a:gd name="connsiteX2762" fmla="*/ 5014553 w 7525108"/>
              <a:gd name="connsiteY2762" fmla="*/ 2337617 h 6858007"/>
              <a:gd name="connsiteX2763" fmla="*/ 5029848 w 7525108"/>
              <a:gd name="connsiteY2763" fmla="*/ 2366022 h 6858007"/>
              <a:gd name="connsiteX2764" fmla="*/ 5034218 w 7525108"/>
              <a:gd name="connsiteY2764" fmla="*/ 2400984 h 6858007"/>
              <a:gd name="connsiteX2765" fmla="*/ 5029848 w 7525108"/>
              <a:gd name="connsiteY2765" fmla="*/ 2435944 h 6858007"/>
              <a:gd name="connsiteX2766" fmla="*/ 5014553 w 7525108"/>
              <a:gd name="connsiteY2766" fmla="*/ 2464350 h 6858007"/>
              <a:gd name="connsiteX2767" fmla="*/ 4990518 w 7525108"/>
              <a:gd name="connsiteY2767" fmla="*/ 2488385 h 6858007"/>
              <a:gd name="connsiteX2768" fmla="*/ 4962113 w 7525108"/>
              <a:gd name="connsiteY2768" fmla="*/ 2501494 h 6858007"/>
              <a:gd name="connsiteX2769" fmla="*/ 4927154 w 7525108"/>
              <a:gd name="connsiteY2769" fmla="*/ 2508051 h 6858007"/>
              <a:gd name="connsiteX2770" fmla="*/ 4892194 w 7525108"/>
              <a:gd name="connsiteY2770" fmla="*/ 2501494 h 6858007"/>
              <a:gd name="connsiteX2771" fmla="*/ 4863789 w 7525108"/>
              <a:gd name="connsiteY2771" fmla="*/ 2488385 h 6858007"/>
              <a:gd name="connsiteX2772" fmla="*/ 4839754 w 7525108"/>
              <a:gd name="connsiteY2772" fmla="*/ 2464350 h 6858007"/>
              <a:gd name="connsiteX2773" fmla="*/ 4826644 w 7525108"/>
              <a:gd name="connsiteY2773" fmla="*/ 2435944 h 6858007"/>
              <a:gd name="connsiteX2774" fmla="*/ 4820089 w 7525108"/>
              <a:gd name="connsiteY2774" fmla="*/ 2400984 h 6858007"/>
              <a:gd name="connsiteX2775" fmla="*/ 4826644 w 7525108"/>
              <a:gd name="connsiteY2775" fmla="*/ 2366022 h 6858007"/>
              <a:gd name="connsiteX2776" fmla="*/ 4839754 w 7525108"/>
              <a:gd name="connsiteY2776" fmla="*/ 2337617 h 6858007"/>
              <a:gd name="connsiteX2777" fmla="*/ 4863789 w 7525108"/>
              <a:gd name="connsiteY2777" fmla="*/ 2313583 h 6858007"/>
              <a:gd name="connsiteX2778" fmla="*/ 4892194 w 7525108"/>
              <a:gd name="connsiteY2778" fmla="*/ 2300473 h 6858007"/>
              <a:gd name="connsiteX2779" fmla="*/ 5903844 w 7525108"/>
              <a:gd name="connsiteY2779" fmla="*/ 2269882 h 6858007"/>
              <a:gd name="connsiteX2780" fmla="*/ 5940989 w 7525108"/>
              <a:gd name="connsiteY2780" fmla="*/ 2276436 h 6858007"/>
              <a:gd name="connsiteX2781" fmla="*/ 5978134 w 7525108"/>
              <a:gd name="connsiteY2781" fmla="*/ 2291732 h 6858007"/>
              <a:gd name="connsiteX2782" fmla="*/ 6010909 w 7525108"/>
              <a:gd name="connsiteY2782" fmla="*/ 2315766 h 6858007"/>
              <a:gd name="connsiteX2783" fmla="*/ 6032759 w 7525108"/>
              <a:gd name="connsiteY2783" fmla="*/ 2346358 h 6858007"/>
              <a:gd name="connsiteX2784" fmla="*/ 6048054 w 7525108"/>
              <a:gd name="connsiteY2784" fmla="*/ 2383503 h 6858007"/>
              <a:gd name="connsiteX2785" fmla="*/ 6056794 w 7525108"/>
              <a:gd name="connsiteY2785" fmla="*/ 2422832 h 6858007"/>
              <a:gd name="connsiteX2786" fmla="*/ 6048054 w 7525108"/>
              <a:gd name="connsiteY2786" fmla="*/ 2464349 h 6858007"/>
              <a:gd name="connsiteX2787" fmla="*/ 6032759 w 7525108"/>
              <a:gd name="connsiteY2787" fmla="*/ 2501494 h 6858007"/>
              <a:gd name="connsiteX2788" fmla="*/ 6010909 w 7525108"/>
              <a:gd name="connsiteY2788" fmla="*/ 2534270 h 6858007"/>
              <a:gd name="connsiteX2789" fmla="*/ 5978134 w 7525108"/>
              <a:gd name="connsiteY2789" fmla="*/ 2556120 h 6858007"/>
              <a:gd name="connsiteX2790" fmla="*/ 5940989 w 7525108"/>
              <a:gd name="connsiteY2790" fmla="*/ 2571415 h 6858007"/>
              <a:gd name="connsiteX2791" fmla="*/ 5903844 w 7525108"/>
              <a:gd name="connsiteY2791" fmla="*/ 2575784 h 6858007"/>
              <a:gd name="connsiteX2792" fmla="*/ 5862330 w 7525108"/>
              <a:gd name="connsiteY2792" fmla="*/ 2571415 h 6858007"/>
              <a:gd name="connsiteX2793" fmla="*/ 5825185 w 7525108"/>
              <a:gd name="connsiteY2793" fmla="*/ 2556120 h 6858007"/>
              <a:gd name="connsiteX2794" fmla="*/ 5792410 w 7525108"/>
              <a:gd name="connsiteY2794" fmla="*/ 2534270 h 6858007"/>
              <a:gd name="connsiteX2795" fmla="*/ 5770560 w 7525108"/>
              <a:gd name="connsiteY2795" fmla="*/ 2501494 h 6858007"/>
              <a:gd name="connsiteX2796" fmla="*/ 5755265 w 7525108"/>
              <a:gd name="connsiteY2796" fmla="*/ 2464349 h 6858007"/>
              <a:gd name="connsiteX2797" fmla="*/ 5748710 w 7525108"/>
              <a:gd name="connsiteY2797" fmla="*/ 2422832 h 6858007"/>
              <a:gd name="connsiteX2798" fmla="*/ 5755265 w 7525108"/>
              <a:gd name="connsiteY2798" fmla="*/ 2383503 h 6858007"/>
              <a:gd name="connsiteX2799" fmla="*/ 5770560 w 7525108"/>
              <a:gd name="connsiteY2799" fmla="*/ 2346358 h 6858007"/>
              <a:gd name="connsiteX2800" fmla="*/ 5792410 w 7525108"/>
              <a:gd name="connsiteY2800" fmla="*/ 2315766 h 6858007"/>
              <a:gd name="connsiteX2801" fmla="*/ 5825185 w 7525108"/>
              <a:gd name="connsiteY2801" fmla="*/ 2291732 h 6858007"/>
              <a:gd name="connsiteX2802" fmla="*/ 5862330 w 7525108"/>
              <a:gd name="connsiteY2802" fmla="*/ 2276436 h 6858007"/>
              <a:gd name="connsiteX2803" fmla="*/ 7455188 w 7525108"/>
              <a:gd name="connsiteY2803" fmla="*/ 2232736 h 6858007"/>
              <a:gd name="connsiteX2804" fmla="*/ 7503258 w 7525108"/>
              <a:gd name="connsiteY2804" fmla="*/ 2237107 h 6858007"/>
              <a:gd name="connsiteX2805" fmla="*/ 7525108 w 7525108"/>
              <a:gd name="connsiteY2805" fmla="*/ 2245846 h 6858007"/>
              <a:gd name="connsiteX2806" fmla="*/ 7525108 w 7525108"/>
              <a:gd name="connsiteY2806" fmla="*/ 2602007 h 6858007"/>
              <a:gd name="connsiteX2807" fmla="*/ 7503258 w 7525108"/>
              <a:gd name="connsiteY2807" fmla="*/ 2610746 h 6858007"/>
              <a:gd name="connsiteX2808" fmla="*/ 7455188 w 7525108"/>
              <a:gd name="connsiteY2808" fmla="*/ 2617300 h 6858007"/>
              <a:gd name="connsiteX2809" fmla="*/ 7404933 w 7525108"/>
              <a:gd name="connsiteY2809" fmla="*/ 2610746 h 6858007"/>
              <a:gd name="connsiteX2810" fmla="*/ 7356864 w 7525108"/>
              <a:gd name="connsiteY2810" fmla="*/ 2591081 h 6858007"/>
              <a:gd name="connsiteX2811" fmla="*/ 7317534 w 7525108"/>
              <a:gd name="connsiteY2811" fmla="*/ 2560490 h 6858007"/>
              <a:gd name="connsiteX2812" fmla="*/ 7286944 w 7525108"/>
              <a:gd name="connsiteY2812" fmla="*/ 2521160 h 6858007"/>
              <a:gd name="connsiteX2813" fmla="*/ 7269464 w 7525108"/>
              <a:gd name="connsiteY2813" fmla="*/ 2475275 h 6858007"/>
              <a:gd name="connsiteX2814" fmla="*/ 7262909 w 7525108"/>
              <a:gd name="connsiteY2814" fmla="*/ 2422832 h 6858007"/>
              <a:gd name="connsiteX2815" fmla="*/ 7269464 w 7525108"/>
              <a:gd name="connsiteY2815" fmla="*/ 2372578 h 6858007"/>
              <a:gd name="connsiteX2816" fmla="*/ 7286944 w 7525108"/>
              <a:gd name="connsiteY2816" fmla="*/ 2326693 h 6858007"/>
              <a:gd name="connsiteX2817" fmla="*/ 7317534 w 7525108"/>
              <a:gd name="connsiteY2817" fmla="*/ 2287363 h 6858007"/>
              <a:gd name="connsiteX2818" fmla="*/ 7356864 w 7525108"/>
              <a:gd name="connsiteY2818" fmla="*/ 2256773 h 6858007"/>
              <a:gd name="connsiteX2819" fmla="*/ 7404933 w 7525108"/>
              <a:gd name="connsiteY2819" fmla="*/ 2239292 h 6858007"/>
              <a:gd name="connsiteX2820" fmla="*/ 833573 w 7525108"/>
              <a:gd name="connsiteY2820" fmla="*/ 2143135 h 6858007"/>
              <a:gd name="connsiteX2821" fmla="*/ 843406 w 7525108"/>
              <a:gd name="connsiteY2821" fmla="*/ 2152968 h 6858007"/>
              <a:gd name="connsiteX2822" fmla="*/ 833573 w 7525108"/>
              <a:gd name="connsiteY2822" fmla="*/ 2162800 h 6858007"/>
              <a:gd name="connsiteX2823" fmla="*/ 823740 w 7525108"/>
              <a:gd name="connsiteY2823" fmla="*/ 2152968 h 6858007"/>
              <a:gd name="connsiteX2824" fmla="*/ 833573 w 7525108"/>
              <a:gd name="connsiteY2824" fmla="*/ 2143135 h 6858007"/>
              <a:gd name="connsiteX2825" fmla="*/ 1745806 w 7525108"/>
              <a:gd name="connsiteY2825" fmla="*/ 2134399 h 6858007"/>
              <a:gd name="connsiteX2826" fmla="*/ 1752361 w 7525108"/>
              <a:gd name="connsiteY2826" fmla="*/ 2136584 h 6858007"/>
              <a:gd name="connsiteX2827" fmla="*/ 1761101 w 7525108"/>
              <a:gd name="connsiteY2827" fmla="*/ 2140954 h 6858007"/>
              <a:gd name="connsiteX2828" fmla="*/ 1765471 w 7525108"/>
              <a:gd name="connsiteY2828" fmla="*/ 2147509 h 6858007"/>
              <a:gd name="connsiteX2829" fmla="*/ 1767656 w 7525108"/>
              <a:gd name="connsiteY2829" fmla="*/ 2154064 h 6858007"/>
              <a:gd name="connsiteX2830" fmla="*/ 1765471 w 7525108"/>
              <a:gd name="connsiteY2830" fmla="*/ 2162803 h 6858007"/>
              <a:gd name="connsiteX2831" fmla="*/ 1761101 w 7525108"/>
              <a:gd name="connsiteY2831" fmla="*/ 2169358 h 6858007"/>
              <a:gd name="connsiteX2832" fmla="*/ 1752361 w 7525108"/>
              <a:gd name="connsiteY2832" fmla="*/ 2173728 h 6858007"/>
              <a:gd name="connsiteX2833" fmla="*/ 1745806 w 7525108"/>
              <a:gd name="connsiteY2833" fmla="*/ 2175913 h 6858007"/>
              <a:gd name="connsiteX2834" fmla="*/ 1737066 w 7525108"/>
              <a:gd name="connsiteY2834" fmla="*/ 2173728 h 6858007"/>
              <a:gd name="connsiteX2835" fmla="*/ 1730511 w 7525108"/>
              <a:gd name="connsiteY2835" fmla="*/ 2169358 h 6858007"/>
              <a:gd name="connsiteX2836" fmla="*/ 1726141 w 7525108"/>
              <a:gd name="connsiteY2836" fmla="*/ 2162803 h 6858007"/>
              <a:gd name="connsiteX2837" fmla="*/ 1723956 w 7525108"/>
              <a:gd name="connsiteY2837" fmla="*/ 2154064 h 6858007"/>
              <a:gd name="connsiteX2838" fmla="*/ 1726141 w 7525108"/>
              <a:gd name="connsiteY2838" fmla="*/ 2147509 h 6858007"/>
              <a:gd name="connsiteX2839" fmla="*/ 1730511 w 7525108"/>
              <a:gd name="connsiteY2839" fmla="*/ 2140954 h 6858007"/>
              <a:gd name="connsiteX2840" fmla="*/ 1737066 w 7525108"/>
              <a:gd name="connsiteY2840" fmla="*/ 2136584 h 6858007"/>
              <a:gd name="connsiteX2841" fmla="*/ 6589932 w 7525108"/>
              <a:gd name="connsiteY2841" fmla="*/ 2121301 h 6858007"/>
              <a:gd name="connsiteX2842" fmla="*/ 6633631 w 7525108"/>
              <a:gd name="connsiteY2842" fmla="*/ 2125671 h 6858007"/>
              <a:gd name="connsiteX2843" fmla="*/ 6675146 w 7525108"/>
              <a:gd name="connsiteY2843" fmla="*/ 2145336 h 6858007"/>
              <a:gd name="connsiteX2844" fmla="*/ 6710106 w 7525108"/>
              <a:gd name="connsiteY2844" fmla="*/ 2169371 h 6858007"/>
              <a:gd name="connsiteX2845" fmla="*/ 6736326 w 7525108"/>
              <a:gd name="connsiteY2845" fmla="*/ 2204331 h 6858007"/>
              <a:gd name="connsiteX2846" fmla="*/ 6753806 w 7525108"/>
              <a:gd name="connsiteY2846" fmla="*/ 2245846 h 6858007"/>
              <a:gd name="connsiteX2847" fmla="*/ 6760361 w 7525108"/>
              <a:gd name="connsiteY2847" fmla="*/ 2291732 h 6858007"/>
              <a:gd name="connsiteX2848" fmla="*/ 6753806 w 7525108"/>
              <a:gd name="connsiteY2848" fmla="*/ 2335432 h 6858007"/>
              <a:gd name="connsiteX2849" fmla="*/ 6736326 w 7525108"/>
              <a:gd name="connsiteY2849" fmla="*/ 2374762 h 6858007"/>
              <a:gd name="connsiteX2850" fmla="*/ 6710106 w 7525108"/>
              <a:gd name="connsiteY2850" fmla="*/ 2409722 h 6858007"/>
              <a:gd name="connsiteX2851" fmla="*/ 6675146 w 7525108"/>
              <a:gd name="connsiteY2851" fmla="*/ 2435942 h 6858007"/>
              <a:gd name="connsiteX2852" fmla="*/ 6633631 w 7525108"/>
              <a:gd name="connsiteY2852" fmla="*/ 2453423 h 6858007"/>
              <a:gd name="connsiteX2853" fmla="*/ 6589932 w 7525108"/>
              <a:gd name="connsiteY2853" fmla="*/ 2459978 h 6858007"/>
              <a:gd name="connsiteX2854" fmla="*/ 6544047 w 7525108"/>
              <a:gd name="connsiteY2854" fmla="*/ 2453423 h 6858007"/>
              <a:gd name="connsiteX2855" fmla="*/ 6506902 w 7525108"/>
              <a:gd name="connsiteY2855" fmla="*/ 2435942 h 6858007"/>
              <a:gd name="connsiteX2856" fmla="*/ 6471942 w 7525108"/>
              <a:gd name="connsiteY2856" fmla="*/ 2409722 h 6858007"/>
              <a:gd name="connsiteX2857" fmla="*/ 6443537 w 7525108"/>
              <a:gd name="connsiteY2857" fmla="*/ 2374762 h 6858007"/>
              <a:gd name="connsiteX2858" fmla="*/ 6428242 w 7525108"/>
              <a:gd name="connsiteY2858" fmla="*/ 2335432 h 6858007"/>
              <a:gd name="connsiteX2859" fmla="*/ 6421687 w 7525108"/>
              <a:gd name="connsiteY2859" fmla="*/ 2291732 h 6858007"/>
              <a:gd name="connsiteX2860" fmla="*/ 6428242 w 7525108"/>
              <a:gd name="connsiteY2860" fmla="*/ 2245846 h 6858007"/>
              <a:gd name="connsiteX2861" fmla="*/ 6443537 w 7525108"/>
              <a:gd name="connsiteY2861" fmla="*/ 2204331 h 6858007"/>
              <a:gd name="connsiteX2862" fmla="*/ 6471942 w 7525108"/>
              <a:gd name="connsiteY2862" fmla="*/ 2169371 h 6858007"/>
              <a:gd name="connsiteX2863" fmla="*/ 6506902 w 7525108"/>
              <a:gd name="connsiteY2863" fmla="*/ 2145336 h 6858007"/>
              <a:gd name="connsiteX2864" fmla="*/ 6544047 w 7525108"/>
              <a:gd name="connsiteY2864" fmla="*/ 2125671 h 6858007"/>
              <a:gd name="connsiteX2865" fmla="*/ 2663503 w 7525108"/>
              <a:gd name="connsiteY2865" fmla="*/ 2116922 h 6858007"/>
              <a:gd name="connsiteX2866" fmla="*/ 2683168 w 7525108"/>
              <a:gd name="connsiteY2866" fmla="*/ 2123477 h 6858007"/>
              <a:gd name="connsiteX2867" fmla="*/ 2696278 w 7525108"/>
              <a:gd name="connsiteY2867" fmla="*/ 2138772 h 6858007"/>
              <a:gd name="connsiteX2868" fmla="*/ 2702833 w 7525108"/>
              <a:gd name="connsiteY2868" fmla="*/ 2158437 h 6858007"/>
              <a:gd name="connsiteX2869" fmla="*/ 2696278 w 7525108"/>
              <a:gd name="connsiteY2869" fmla="*/ 2178102 h 6858007"/>
              <a:gd name="connsiteX2870" fmla="*/ 2683168 w 7525108"/>
              <a:gd name="connsiteY2870" fmla="*/ 2193397 h 6858007"/>
              <a:gd name="connsiteX2871" fmla="*/ 2663503 w 7525108"/>
              <a:gd name="connsiteY2871" fmla="*/ 2197767 h 6858007"/>
              <a:gd name="connsiteX2872" fmla="*/ 2641653 w 7525108"/>
              <a:gd name="connsiteY2872" fmla="*/ 2193397 h 6858007"/>
              <a:gd name="connsiteX2873" fmla="*/ 2628543 w 7525108"/>
              <a:gd name="connsiteY2873" fmla="*/ 2178102 h 6858007"/>
              <a:gd name="connsiteX2874" fmla="*/ 2624173 w 7525108"/>
              <a:gd name="connsiteY2874" fmla="*/ 2158437 h 6858007"/>
              <a:gd name="connsiteX2875" fmla="*/ 2628543 w 7525108"/>
              <a:gd name="connsiteY2875" fmla="*/ 2138772 h 6858007"/>
              <a:gd name="connsiteX2876" fmla="*/ 2641653 w 7525108"/>
              <a:gd name="connsiteY2876" fmla="*/ 2123477 h 6858007"/>
              <a:gd name="connsiteX2877" fmla="*/ 3589939 w 7525108"/>
              <a:gd name="connsiteY2877" fmla="*/ 2101632 h 6858007"/>
              <a:gd name="connsiteX2878" fmla="*/ 3613974 w 7525108"/>
              <a:gd name="connsiteY2878" fmla="*/ 2106002 h 6858007"/>
              <a:gd name="connsiteX2879" fmla="*/ 3633639 w 7525108"/>
              <a:gd name="connsiteY2879" fmla="*/ 2119112 h 6858007"/>
              <a:gd name="connsiteX2880" fmla="*/ 3646749 w 7525108"/>
              <a:gd name="connsiteY2880" fmla="*/ 2138777 h 6858007"/>
              <a:gd name="connsiteX2881" fmla="*/ 3651119 w 7525108"/>
              <a:gd name="connsiteY2881" fmla="*/ 2162812 h 6858007"/>
              <a:gd name="connsiteX2882" fmla="*/ 3646749 w 7525108"/>
              <a:gd name="connsiteY2882" fmla="*/ 2189032 h 6858007"/>
              <a:gd name="connsiteX2883" fmla="*/ 3633639 w 7525108"/>
              <a:gd name="connsiteY2883" fmla="*/ 2208697 h 6858007"/>
              <a:gd name="connsiteX2884" fmla="*/ 3613974 w 7525108"/>
              <a:gd name="connsiteY2884" fmla="*/ 2219621 h 6858007"/>
              <a:gd name="connsiteX2885" fmla="*/ 3589939 w 7525108"/>
              <a:gd name="connsiteY2885" fmla="*/ 2226177 h 6858007"/>
              <a:gd name="connsiteX2886" fmla="*/ 3565904 w 7525108"/>
              <a:gd name="connsiteY2886" fmla="*/ 2219621 h 6858007"/>
              <a:gd name="connsiteX2887" fmla="*/ 3544054 w 7525108"/>
              <a:gd name="connsiteY2887" fmla="*/ 2208697 h 6858007"/>
              <a:gd name="connsiteX2888" fmla="*/ 3533129 w 7525108"/>
              <a:gd name="connsiteY2888" fmla="*/ 2189032 h 6858007"/>
              <a:gd name="connsiteX2889" fmla="*/ 3526574 w 7525108"/>
              <a:gd name="connsiteY2889" fmla="*/ 2162812 h 6858007"/>
              <a:gd name="connsiteX2890" fmla="*/ 3533129 w 7525108"/>
              <a:gd name="connsiteY2890" fmla="*/ 2138777 h 6858007"/>
              <a:gd name="connsiteX2891" fmla="*/ 3544054 w 7525108"/>
              <a:gd name="connsiteY2891" fmla="*/ 2119112 h 6858007"/>
              <a:gd name="connsiteX2892" fmla="*/ 3565904 w 7525108"/>
              <a:gd name="connsiteY2892" fmla="*/ 2106002 h 6858007"/>
              <a:gd name="connsiteX2893" fmla="*/ 4533856 w 7525108"/>
              <a:gd name="connsiteY2893" fmla="*/ 2071052 h 6858007"/>
              <a:gd name="connsiteX2894" fmla="*/ 4566630 w 7525108"/>
              <a:gd name="connsiteY2894" fmla="*/ 2075421 h 6858007"/>
              <a:gd name="connsiteX2895" fmla="*/ 4592850 w 7525108"/>
              <a:gd name="connsiteY2895" fmla="*/ 2092901 h 6858007"/>
              <a:gd name="connsiteX2896" fmla="*/ 4616885 w 7525108"/>
              <a:gd name="connsiteY2896" fmla="*/ 2112561 h 6858007"/>
              <a:gd name="connsiteX2897" fmla="*/ 4632180 w 7525108"/>
              <a:gd name="connsiteY2897" fmla="*/ 2143151 h 6858007"/>
              <a:gd name="connsiteX2898" fmla="*/ 4636550 w 7525108"/>
              <a:gd name="connsiteY2898" fmla="*/ 2173741 h 6858007"/>
              <a:gd name="connsiteX2899" fmla="*/ 4632180 w 7525108"/>
              <a:gd name="connsiteY2899" fmla="*/ 2206517 h 6858007"/>
              <a:gd name="connsiteX2900" fmla="*/ 4616885 w 7525108"/>
              <a:gd name="connsiteY2900" fmla="*/ 2234922 h 6858007"/>
              <a:gd name="connsiteX2901" fmla="*/ 4592850 w 7525108"/>
              <a:gd name="connsiteY2901" fmla="*/ 2256771 h 6858007"/>
              <a:gd name="connsiteX2902" fmla="*/ 4566630 w 7525108"/>
              <a:gd name="connsiteY2902" fmla="*/ 2269882 h 6858007"/>
              <a:gd name="connsiteX2903" fmla="*/ 4533856 w 7525108"/>
              <a:gd name="connsiteY2903" fmla="*/ 2276436 h 6858007"/>
              <a:gd name="connsiteX2904" fmla="*/ 4501081 w 7525108"/>
              <a:gd name="connsiteY2904" fmla="*/ 2269882 h 6858007"/>
              <a:gd name="connsiteX2905" fmla="*/ 4472676 w 7525108"/>
              <a:gd name="connsiteY2905" fmla="*/ 2256771 h 6858007"/>
              <a:gd name="connsiteX2906" fmla="*/ 4450826 w 7525108"/>
              <a:gd name="connsiteY2906" fmla="*/ 2234922 h 6858007"/>
              <a:gd name="connsiteX2907" fmla="*/ 4435531 w 7525108"/>
              <a:gd name="connsiteY2907" fmla="*/ 2206517 h 6858007"/>
              <a:gd name="connsiteX2908" fmla="*/ 4431161 w 7525108"/>
              <a:gd name="connsiteY2908" fmla="*/ 2173741 h 6858007"/>
              <a:gd name="connsiteX2909" fmla="*/ 4435531 w 7525108"/>
              <a:gd name="connsiteY2909" fmla="*/ 2143151 h 6858007"/>
              <a:gd name="connsiteX2910" fmla="*/ 4450826 w 7525108"/>
              <a:gd name="connsiteY2910" fmla="*/ 2112561 h 6858007"/>
              <a:gd name="connsiteX2911" fmla="*/ 4472676 w 7525108"/>
              <a:gd name="connsiteY2911" fmla="*/ 2092901 h 6858007"/>
              <a:gd name="connsiteX2912" fmla="*/ 4501081 w 7525108"/>
              <a:gd name="connsiteY2912" fmla="*/ 2075421 h 6858007"/>
              <a:gd name="connsiteX2913" fmla="*/ 5514917 w 7525108"/>
              <a:gd name="connsiteY2913" fmla="*/ 2068869 h 6858007"/>
              <a:gd name="connsiteX2914" fmla="*/ 5556432 w 7525108"/>
              <a:gd name="connsiteY2914" fmla="*/ 2075424 h 6858007"/>
              <a:gd name="connsiteX2915" fmla="*/ 5589207 w 7525108"/>
              <a:gd name="connsiteY2915" fmla="*/ 2095088 h 6858007"/>
              <a:gd name="connsiteX2916" fmla="*/ 5619797 w 7525108"/>
              <a:gd name="connsiteY2916" fmla="*/ 2121301 h 6858007"/>
              <a:gd name="connsiteX2917" fmla="*/ 5637277 w 7525108"/>
              <a:gd name="connsiteY2917" fmla="*/ 2158444 h 6858007"/>
              <a:gd name="connsiteX2918" fmla="*/ 5643832 w 7525108"/>
              <a:gd name="connsiteY2918" fmla="*/ 2199959 h 6858007"/>
              <a:gd name="connsiteX2919" fmla="*/ 5637277 w 7525108"/>
              <a:gd name="connsiteY2919" fmla="*/ 2241476 h 6858007"/>
              <a:gd name="connsiteX2920" fmla="*/ 5619797 w 7525108"/>
              <a:gd name="connsiteY2920" fmla="*/ 2276436 h 6858007"/>
              <a:gd name="connsiteX2921" fmla="*/ 5589207 w 7525108"/>
              <a:gd name="connsiteY2921" fmla="*/ 2304841 h 6858007"/>
              <a:gd name="connsiteX2922" fmla="*/ 5556432 w 7525108"/>
              <a:gd name="connsiteY2922" fmla="*/ 2322321 h 6858007"/>
              <a:gd name="connsiteX2923" fmla="*/ 5514917 w 7525108"/>
              <a:gd name="connsiteY2923" fmla="*/ 2328877 h 6858007"/>
              <a:gd name="connsiteX2924" fmla="*/ 5473402 w 7525108"/>
              <a:gd name="connsiteY2924" fmla="*/ 2322321 h 6858007"/>
              <a:gd name="connsiteX2925" fmla="*/ 5436257 w 7525108"/>
              <a:gd name="connsiteY2925" fmla="*/ 2304841 h 6858007"/>
              <a:gd name="connsiteX2926" fmla="*/ 5410037 w 7525108"/>
              <a:gd name="connsiteY2926" fmla="*/ 2276436 h 6858007"/>
              <a:gd name="connsiteX2927" fmla="*/ 5388187 w 7525108"/>
              <a:gd name="connsiteY2927" fmla="*/ 2241476 h 6858007"/>
              <a:gd name="connsiteX2928" fmla="*/ 5383817 w 7525108"/>
              <a:gd name="connsiteY2928" fmla="*/ 2199959 h 6858007"/>
              <a:gd name="connsiteX2929" fmla="*/ 5388187 w 7525108"/>
              <a:gd name="connsiteY2929" fmla="*/ 2158444 h 6858007"/>
              <a:gd name="connsiteX2930" fmla="*/ 5410037 w 7525108"/>
              <a:gd name="connsiteY2930" fmla="*/ 2121301 h 6858007"/>
              <a:gd name="connsiteX2931" fmla="*/ 5436257 w 7525108"/>
              <a:gd name="connsiteY2931" fmla="*/ 2095088 h 6858007"/>
              <a:gd name="connsiteX2932" fmla="*/ 5473402 w 7525108"/>
              <a:gd name="connsiteY2932" fmla="*/ 2075424 h 6858007"/>
              <a:gd name="connsiteX2933" fmla="*/ 1330659 w 7525108"/>
              <a:gd name="connsiteY2933" fmla="*/ 1909345 h 6858007"/>
              <a:gd name="connsiteX2934" fmla="*/ 1337214 w 7525108"/>
              <a:gd name="connsiteY2934" fmla="*/ 1909345 h 6858007"/>
              <a:gd name="connsiteX2935" fmla="*/ 1341585 w 7525108"/>
              <a:gd name="connsiteY2935" fmla="*/ 1909345 h 6858007"/>
              <a:gd name="connsiteX2936" fmla="*/ 1345954 w 7525108"/>
              <a:gd name="connsiteY2936" fmla="*/ 1913715 h 6858007"/>
              <a:gd name="connsiteX2937" fmla="*/ 1350324 w 7525108"/>
              <a:gd name="connsiteY2937" fmla="*/ 1918085 h 6858007"/>
              <a:gd name="connsiteX2938" fmla="*/ 1350324 w 7525108"/>
              <a:gd name="connsiteY2938" fmla="*/ 1922455 h 6858007"/>
              <a:gd name="connsiteX2939" fmla="*/ 1350324 w 7525108"/>
              <a:gd name="connsiteY2939" fmla="*/ 1929010 h 6858007"/>
              <a:gd name="connsiteX2940" fmla="*/ 1345954 w 7525108"/>
              <a:gd name="connsiteY2940" fmla="*/ 1935565 h 6858007"/>
              <a:gd name="connsiteX2941" fmla="*/ 1341585 w 7525108"/>
              <a:gd name="connsiteY2941" fmla="*/ 1937750 h 6858007"/>
              <a:gd name="connsiteX2942" fmla="*/ 1337214 w 7525108"/>
              <a:gd name="connsiteY2942" fmla="*/ 1939935 h 6858007"/>
              <a:gd name="connsiteX2943" fmla="*/ 1330659 w 7525108"/>
              <a:gd name="connsiteY2943" fmla="*/ 1937750 h 6858007"/>
              <a:gd name="connsiteX2944" fmla="*/ 1326289 w 7525108"/>
              <a:gd name="connsiteY2944" fmla="*/ 1935565 h 6858007"/>
              <a:gd name="connsiteX2945" fmla="*/ 1324104 w 7525108"/>
              <a:gd name="connsiteY2945" fmla="*/ 1929010 h 6858007"/>
              <a:gd name="connsiteX2946" fmla="*/ 1321918 w 7525108"/>
              <a:gd name="connsiteY2946" fmla="*/ 1922455 h 6858007"/>
              <a:gd name="connsiteX2947" fmla="*/ 1324104 w 7525108"/>
              <a:gd name="connsiteY2947" fmla="*/ 1918085 h 6858007"/>
              <a:gd name="connsiteX2948" fmla="*/ 1326289 w 7525108"/>
              <a:gd name="connsiteY2948" fmla="*/ 1913715 h 6858007"/>
              <a:gd name="connsiteX2949" fmla="*/ 421703 w 7525108"/>
              <a:gd name="connsiteY2949" fmla="*/ 1909341 h 6858007"/>
              <a:gd name="connsiteX2950" fmla="*/ 426072 w 7525108"/>
              <a:gd name="connsiteY2950" fmla="*/ 1911526 h 6858007"/>
              <a:gd name="connsiteX2951" fmla="*/ 430443 w 7525108"/>
              <a:gd name="connsiteY2951" fmla="*/ 1915896 h 6858007"/>
              <a:gd name="connsiteX2952" fmla="*/ 432627 w 7525108"/>
              <a:gd name="connsiteY2952" fmla="*/ 1920266 h 6858007"/>
              <a:gd name="connsiteX2953" fmla="*/ 430443 w 7525108"/>
              <a:gd name="connsiteY2953" fmla="*/ 1926821 h 6858007"/>
              <a:gd name="connsiteX2954" fmla="*/ 426072 w 7525108"/>
              <a:gd name="connsiteY2954" fmla="*/ 1929005 h 6858007"/>
              <a:gd name="connsiteX2955" fmla="*/ 421703 w 7525108"/>
              <a:gd name="connsiteY2955" fmla="*/ 1933375 h 6858007"/>
              <a:gd name="connsiteX2956" fmla="*/ 415148 w 7525108"/>
              <a:gd name="connsiteY2956" fmla="*/ 1929005 h 6858007"/>
              <a:gd name="connsiteX2957" fmla="*/ 412962 w 7525108"/>
              <a:gd name="connsiteY2957" fmla="*/ 1926821 h 6858007"/>
              <a:gd name="connsiteX2958" fmla="*/ 410777 w 7525108"/>
              <a:gd name="connsiteY2958" fmla="*/ 1920266 h 6858007"/>
              <a:gd name="connsiteX2959" fmla="*/ 412962 w 7525108"/>
              <a:gd name="connsiteY2959" fmla="*/ 1915896 h 6858007"/>
              <a:gd name="connsiteX2960" fmla="*/ 415148 w 7525108"/>
              <a:gd name="connsiteY2960" fmla="*/ 1911526 h 6858007"/>
              <a:gd name="connsiteX2961" fmla="*/ 6185708 w 7525108"/>
              <a:gd name="connsiteY2961" fmla="*/ 1907179 h 6858007"/>
              <a:gd name="connsiteX2962" fmla="*/ 6225037 w 7525108"/>
              <a:gd name="connsiteY2962" fmla="*/ 1913734 h 6858007"/>
              <a:gd name="connsiteX2963" fmla="*/ 6259997 w 7525108"/>
              <a:gd name="connsiteY2963" fmla="*/ 1926844 h 6858007"/>
              <a:gd name="connsiteX2964" fmla="*/ 6288402 w 7525108"/>
              <a:gd name="connsiteY2964" fmla="*/ 1950879 h 6858007"/>
              <a:gd name="connsiteX2965" fmla="*/ 6312437 w 7525108"/>
              <a:gd name="connsiteY2965" fmla="*/ 1979284 h 6858007"/>
              <a:gd name="connsiteX2966" fmla="*/ 6325547 w 7525108"/>
              <a:gd name="connsiteY2966" fmla="*/ 2014244 h 6858007"/>
              <a:gd name="connsiteX2967" fmla="*/ 6329917 w 7525108"/>
              <a:gd name="connsiteY2967" fmla="*/ 2053575 h 6858007"/>
              <a:gd name="connsiteX2968" fmla="*/ 6325547 w 7525108"/>
              <a:gd name="connsiteY2968" fmla="*/ 2090719 h 6858007"/>
              <a:gd name="connsiteX2969" fmla="*/ 6312437 w 7525108"/>
              <a:gd name="connsiteY2969" fmla="*/ 2125671 h 6858007"/>
              <a:gd name="connsiteX2970" fmla="*/ 6288402 w 7525108"/>
              <a:gd name="connsiteY2970" fmla="*/ 2154075 h 6858007"/>
              <a:gd name="connsiteX2971" fmla="*/ 6259997 w 7525108"/>
              <a:gd name="connsiteY2971" fmla="*/ 2175925 h 6858007"/>
              <a:gd name="connsiteX2972" fmla="*/ 6225037 w 7525108"/>
              <a:gd name="connsiteY2972" fmla="*/ 2193405 h 6858007"/>
              <a:gd name="connsiteX2973" fmla="*/ 6185708 w 7525108"/>
              <a:gd name="connsiteY2973" fmla="*/ 2197775 h 6858007"/>
              <a:gd name="connsiteX2974" fmla="*/ 6146378 w 7525108"/>
              <a:gd name="connsiteY2974" fmla="*/ 2193405 h 6858007"/>
              <a:gd name="connsiteX2975" fmla="*/ 6113603 w 7525108"/>
              <a:gd name="connsiteY2975" fmla="*/ 2175925 h 6858007"/>
              <a:gd name="connsiteX2976" fmla="*/ 6085198 w 7525108"/>
              <a:gd name="connsiteY2976" fmla="*/ 2154075 h 6858007"/>
              <a:gd name="connsiteX2977" fmla="*/ 6063348 w 7525108"/>
              <a:gd name="connsiteY2977" fmla="*/ 2125671 h 6858007"/>
              <a:gd name="connsiteX2978" fmla="*/ 6045868 w 7525108"/>
              <a:gd name="connsiteY2978" fmla="*/ 2090719 h 6858007"/>
              <a:gd name="connsiteX2979" fmla="*/ 6041498 w 7525108"/>
              <a:gd name="connsiteY2979" fmla="*/ 2053575 h 6858007"/>
              <a:gd name="connsiteX2980" fmla="*/ 6045868 w 7525108"/>
              <a:gd name="connsiteY2980" fmla="*/ 2014244 h 6858007"/>
              <a:gd name="connsiteX2981" fmla="*/ 6063348 w 7525108"/>
              <a:gd name="connsiteY2981" fmla="*/ 1979284 h 6858007"/>
              <a:gd name="connsiteX2982" fmla="*/ 6085198 w 7525108"/>
              <a:gd name="connsiteY2982" fmla="*/ 1950879 h 6858007"/>
              <a:gd name="connsiteX2983" fmla="*/ 6113603 w 7525108"/>
              <a:gd name="connsiteY2983" fmla="*/ 1926844 h 6858007"/>
              <a:gd name="connsiteX2984" fmla="*/ 6146378 w 7525108"/>
              <a:gd name="connsiteY2984" fmla="*/ 1913734 h 6858007"/>
              <a:gd name="connsiteX2985" fmla="*/ 2259280 w 7525108"/>
              <a:gd name="connsiteY2985" fmla="*/ 1889683 h 6858007"/>
              <a:gd name="connsiteX2986" fmla="*/ 2278945 w 7525108"/>
              <a:gd name="connsiteY2986" fmla="*/ 1894053 h 6858007"/>
              <a:gd name="connsiteX2987" fmla="*/ 2294240 w 7525108"/>
              <a:gd name="connsiteY2987" fmla="*/ 1907163 h 6858007"/>
              <a:gd name="connsiteX2988" fmla="*/ 2298610 w 7525108"/>
              <a:gd name="connsiteY2988" fmla="*/ 1926828 h 6858007"/>
              <a:gd name="connsiteX2989" fmla="*/ 2294240 w 7525108"/>
              <a:gd name="connsiteY2989" fmla="*/ 1948678 h 6858007"/>
              <a:gd name="connsiteX2990" fmla="*/ 2278945 w 7525108"/>
              <a:gd name="connsiteY2990" fmla="*/ 1961788 h 6858007"/>
              <a:gd name="connsiteX2991" fmla="*/ 2259280 w 7525108"/>
              <a:gd name="connsiteY2991" fmla="*/ 1968343 h 6858007"/>
              <a:gd name="connsiteX2992" fmla="*/ 2239615 w 7525108"/>
              <a:gd name="connsiteY2992" fmla="*/ 1961788 h 6858007"/>
              <a:gd name="connsiteX2993" fmla="*/ 2224320 w 7525108"/>
              <a:gd name="connsiteY2993" fmla="*/ 1948678 h 6858007"/>
              <a:gd name="connsiteX2994" fmla="*/ 2219950 w 7525108"/>
              <a:gd name="connsiteY2994" fmla="*/ 1926828 h 6858007"/>
              <a:gd name="connsiteX2995" fmla="*/ 2224320 w 7525108"/>
              <a:gd name="connsiteY2995" fmla="*/ 1907163 h 6858007"/>
              <a:gd name="connsiteX2996" fmla="*/ 2239615 w 7525108"/>
              <a:gd name="connsiteY2996" fmla="*/ 1894053 h 6858007"/>
              <a:gd name="connsiteX2997" fmla="*/ 6994156 w 7525108"/>
              <a:gd name="connsiteY2997" fmla="*/ 1887517 h 6858007"/>
              <a:gd name="connsiteX2998" fmla="*/ 7040040 w 7525108"/>
              <a:gd name="connsiteY2998" fmla="*/ 1894072 h 6858007"/>
              <a:gd name="connsiteX2999" fmla="*/ 7079370 w 7525108"/>
              <a:gd name="connsiteY2999" fmla="*/ 1909366 h 6858007"/>
              <a:gd name="connsiteX3000" fmla="*/ 7114330 w 7525108"/>
              <a:gd name="connsiteY3000" fmla="*/ 1937769 h 6858007"/>
              <a:gd name="connsiteX3001" fmla="*/ 7140550 w 7525108"/>
              <a:gd name="connsiteY3001" fmla="*/ 1970545 h 6858007"/>
              <a:gd name="connsiteX3002" fmla="*/ 7158030 w 7525108"/>
              <a:gd name="connsiteY3002" fmla="*/ 2012061 h 6858007"/>
              <a:gd name="connsiteX3003" fmla="*/ 7164585 w 7525108"/>
              <a:gd name="connsiteY3003" fmla="*/ 2057947 h 6858007"/>
              <a:gd name="connsiteX3004" fmla="*/ 7158030 w 7525108"/>
              <a:gd name="connsiteY3004" fmla="*/ 2101637 h 6858007"/>
              <a:gd name="connsiteX3005" fmla="*/ 7140550 w 7525108"/>
              <a:gd name="connsiteY3005" fmla="*/ 2143151 h 6858007"/>
              <a:gd name="connsiteX3006" fmla="*/ 7114330 w 7525108"/>
              <a:gd name="connsiteY3006" fmla="*/ 2175926 h 6858007"/>
              <a:gd name="connsiteX3007" fmla="*/ 7079370 w 7525108"/>
              <a:gd name="connsiteY3007" fmla="*/ 2204332 h 6858007"/>
              <a:gd name="connsiteX3008" fmla="*/ 7040040 w 7525108"/>
              <a:gd name="connsiteY3008" fmla="*/ 2219626 h 6858007"/>
              <a:gd name="connsiteX3009" fmla="*/ 6994156 w 7525108"/>
              <a:gd name="connsiteY3009" fmla="*/ 2226182 h 6858007"/>
              <a:gd name="connsiteX3010" fmla="*/ 6948271 w 7525108"/>
              <a:gd name="connsiteY3010" fmla="*/ 2219626 h 6858007"/>
              <a:gd name="connsiteX3011" fmla="*/ 6908941 w 7525108"/>
              <a:gd name="connsiteY3011" fmla="*/ 2204332 h 6858007"/>
              <a:gd name="connsiteX3012" fmla="*/ 6873981 w 7525108"/>
              <a:gd name="connsiteY3012" fmla="*/ 2175926 h 6858007"/>
              <a:gd name="connsiteX3013" fmla="*/ 6847761 w 7525108"/>
              <a:gd name="connsiteY3013" fmla="*/ 2143151 h 6858007"/>
              <a:gd name="connsiteX3014" fmla="*/ 6830281 w 7525108"/>
              <a:gd name="connsiteY3014" fmla="*/ 2101637 h 6858007"/>
              <a:gd name="connsiteX3015" fmla="*/ 6825911 w 7525108"/>
              <a:gd name="connsiteY3015" fmla="*/ 2057947 h 6858007"/>
              <a:gd name="connsiteX3016" fmla="*/ 6830281 w 7525108"/>
              <a:gd name="connsiteY3016" fmla="*/ 2012061 h 6858007"/>
              <a:gd name="connsiteX3017" fmla="*/ 6847761 w 7525108"/>
              <a:gd name="connsiteY3017" fmla="*/ 1970545 h 6858007"/>
              <a:gd name="connsiteX3018" fmla="*/ 6873981 w 7525108"/>
              <a:gd name="connsiteY3018" fmla="*/ 1937769 h 6858007"/>
              <a:gd name="connsiteX3019" fmla="*/ 6908941 w 7525108"/>
              <a:gd name="connsiteY3019" fmla="*/ 1909366 h 6858007"/>
              <a:gd name="connsiteX3020" fmla="*/ 6948271 w 7525108"/>
              <a:gd name="connsiteY3020" fmla="*/ 1894072 h 6858007"/>
              <a:gd name="connsiteX3021" fmla="*/ 3192271 w 7525108"/>
              <a:gd name="connsiteY3021" fmla="*/ 1872207 h 6858007"/>
              <a:gd name="connsiteX3022" fmla="*/ 3216306 w 7525108"/>
              <a:gd name="connsiteY3022" fmla="*/ 1876578 h 6858007"/>
              <a:gd name="connsiteX3023" fmla="*/ 3235971 w 7525108"/>
              <a:gd name="connsiteY3023" fmla="*/ 1891873 h 6858007"/>
              <a:gd name="connsiteX3024" fmla="*/ 3249081 w 7525108"/>
              <a:gd name="connsiteY3024" fmla="*/ 1911537 h 6858007"/>
              <a:gd name="connsiteX3025" fmla="*/ 3253451 w 7525108"/>
              <a:gd name="connsiteY3025" fmla="*/ 1935571 h 6858007"/>
              <a:gd name="connsiteX3026" fmla="*/ 3249081 w 7525108"/>
              <a:gd name="connsiteY3026" fmla="*/ 1959607 h 6858007"/>
              <a:gd name="connsiteX3027" fmla="*/ 3235971 w 7525108"/>
              <a:gd name="connsiteY3027" fmla="*/ 1979271 h 6858007"/>
              <a:gd name="connsiteX3028" fmla="*/ 3216306 w 7525108"/>
              <a:gd name="connsiteY3028" fmla="*/ 1994566 h 6858007"/>
              <a:gd name="connsiteX3029" fmla="*/ 3192271 w 7525108"/>
              <a:gd name="connsiteY3029" fmla="*/ 1998937 h 6858007"/>
              <a:gd name="connsiteX3030" fmla="*/ 3168236 w 7525108"/>
              <a:gd name="connsiteY3030" fmla="*/ 1994566 h 6858007"/>
              <a:gd name="connsiteX3031" fmla="*/ 3146386 w 7525108"/>
              <a:gd name="connsiteY3031" fmla="*/ 1979271 h 6858007"/>
              <a:gd name="connsiteX3032" fmla="*/ 3133276 w 7525108"/>
              <a:gd name="connsiteY3032" fmla="*/ 1959607 h 6858007"/>
              <a:gd name="connsiteX3033" fmla="*/ 3128906 w 7525108"/>
              <a:gd name="connsiteY3033" fmla="*/ 1935571 h 6858007"/>
              <a:gd name="connsiteX3034" fmla="*/ 3133276 w 7525108"/>
              <a:gd name="connsiteY3034" fmla="*/ 1911537 h 6858007"/>
              <a:gd name="connsiteX3035" fmla="*/ 3146386 w 7525108"/>
              <a:gd name="connsiteY3035" fmla="*/ 1891873 h 6858007"/>
              <a:gd name="connsiteX3036" fmla="*/ 3168236 w 7525108"/>
              <a:gd name="connsiteY3036" fmla="*/ 1876578 h 6858007"/>
              <a:gd name="connsiteX3037" fmla="*/ 5125988 w 7525108"/>
              <a:gd name="connsiteY3037" fmla="*/ 1859107 h 6858007"/>
              <a:gd name="connsiteX3038" fmla="*/ 5163132 w 7525108"/>
              <a:gd name="connsiteY3038" fmla="*/ 1865662 h 6858007"/>
              <a:gd name="connsiteX3039" fmla="*/ 5193722 w 7525108"/>
              <a:gd name="connsiteY3039" fmla="*/ 1883142 h 6858007"/>
              <a:gd name="connsiteX3040" fmla="*/ 5219942 w 7525108"/>
              <a:gd name="connsiteY3040" fmla="*/ 1907176 h 6858007"/>
              <a:gd name="connsiteX3041" fmla="*/ 5235237 w 7525108"/>
              <a:gd name="connsiteY3041" fmla="*/ 1939951 h 6858007"/>
              <a:gd name="connsiteX3042" fmla="*/ 5241792 w 7525108"/>
              <a:gd name="connsiteY3042" fmla="*/ 1974911 h 6858007"/>
              <a:gd name="connsiteX3043" fmla="*/ 5235237 w 7525108"/>
              <a:gd name="connsiteY3043" fmla="*/ 2012056 h 6858007"/>
              <a:gd name="connsiteX3044" fmla="*/ 5219942 w 7525108"/>
              <a:gd name="connsiteY3044" fmla="*/ 2044831 h 6858007"/>
              <a:gd name="connsiteX3045" fmla="*/ 5193722 w 7525108"/>
              <a:gd name="connsiteY3045" fmla="*/ 2068866 h 6858007"/>
              <a:gd name="connsiteX3046" fmla="*/ 5163132 w 7525108"/>
              <a:gd name="connsiteY3046" fmla="*/ 2086346 h 6858007"/>
              <a:gd name="connsiteX3047" fmla="*/ 5125988 w 7525108"/>
              <a:gd name="connsiteY3047" fmla="*/ 2092901 h 6858007"/>
              <a:gd name="connsiteX3048" fmla="*/ 5088843 w 7525108"/>
              <a:gd name="connsiteY3048" fmla="*/ 2086346 h 6858007"/>
              <a:gd name="connsiteX3049" fmla="*/ 5058253 w 7525108"/>
              <a:gd name="connsiteY3049" fmla="*/ 2068866 h 6858007"/>
              <a:gd name="connsiteX3050" fmla="*/ 5032033 w 7525108"/>
              <a:gd name="connsiteY3050" fmla="*/ 2044831 h 6858007"/>
              <a:gd name="connsiteX3051" fmla="*/ 5014553 w 7525108"/>
              <a:gd name="connsiteY3051" fmla="*/ 2012056 h 6858007"/>
              <a:gd name="connsiteX3052" fmla="*/ 5010183 w 7525108"/>
              <a:gd name="connsiteY3052" fmla="*/ 1974911 h 6858007"/>
              <a:gd name="connsiteX3053" fmla="*/ 5014553 w 7525108"/>
              <a:gd name="connsiteY3053" fmla="*/ 1939951 h 6858007"/>
              <a:gd name="connsiteX3054" fmla="*/ 5032033 w 7525108"/>
              <a:gd name="connsiteY3054" fmla="*/ 1907176 h 6858007"/>
              <a:gd name="connsiteX3055" fmla="*/ 5058253 w 7525108"/>
              <a:gd name="connsiteY3055" fmla="*/ 1883142 h 6858007"/>
              <a:gd name="connsiteX3056" fmla="*/ 5088843 w 7525108"/>
              <a:gd name="connsiteY3056" fmla="*/ 1865662 h 6858007"/>
              <a:gd name="connsiteX3057" fmla="*/ 4140556 w 7525108"/>
              <a:gd name="connsiteY3057" fmla="*/ 1859102 h 6858007"/>
              <a:gd name="connsiteX3058" fmla="*/ 4171146 w 7525108"/>
              <a:gd name="connsiteY3058" fmla="*/ 1863472 h 6858007"/>
              <a:gd name="connsiteX3059" fmla="*/ 4192996 w 7525108"/>
              <a:gd name="connsiteY3059" fmla="*/ 1876583 h 6858007"/>
              <a:gd name="connsiteX3060" fmla="*/ 4214846 w 7525108"/>
              <a:gd name="connsiteY3060" fmla="*/ 1896248 h 6858007"/>
              <a:gd name="connsiteX3061" fmla="*/ 4225771 w 7525108"/>
              <a:gd name="connsiteY3061" fmla="*/ 1920282 h 6858007"/>
              <a:gd name="connsiteX3062" fmla="*/ 4230141 w 7525108"/>
              <a:gd name="connsiteY3062" fmla="*/ 1948687 h 6858007"/>
              <a:gd name="connsiteX3063" fmla="*/ 4225771 w 7525108"/>
              <a:gd name="connsiteY3063" fmla="*/ 1974907 h 6858007"/>
              <a:gd name="connsiteX3064" fmla="*/ 4214846 w 7525108"/>
              <a:gd name="connsiteY3064" fmla="*/ 2001126 h 6858007"/>
              <a:gd name="connsiteX3065" fmla="*/ 4192996 w 7525108"/>
              <a:gd name="connsiteY3065" fmla="*/ 2018607 h 6858007"/>
              <a:gd name="connsiteX3066" fmla="*/ 4171146 w 7525108"/>
              <a:gd name="connsiteY3066" fmla="*/ 2033902 h 6858007"/>
              <a:gd name="connsiteX3067" fmla="*/ 4140556 w 7525108"/>
              <a:gd name="connsiteY3067" fmla="*/ 2038273 h 6858007"/>
              <a:gd name="connsiteX3068" fmla="*/ 4114337 w 7525108"/>
              <a:gd name="connsiteY3068" fmla="*/ 2033902 h 6858007"/>
              <a:gd name="connsiteX3069" fmla="*/ 4088117 w 7525108"/>
              <a:gd name="connsiteY3069" fmla="*/ 2018607 h 6858007"/>
              <a:gd name="connsiteX3070" fmla="*/ 4070637 w 7525108"/>
              <a:gd name="connsiteY3070" fmla="*/ 2001126 h 6858007"/>
              <a:gd name="connsiteX3071" fmla="*/ 4057527 w 7525108"/>
              <a:gd name="connsiteY3071" fmla="*/ 1974907 h 6858007"/>
              <a:gd name="connsiteX3072" fmla="*/ 4050972 w 7525108"/>
              <a:gd name="connsiteY3072" fmla="*/ 1948687 h 6858007"/>
              <a:gd name="connsiteX3073" fmla="*/ 4057527 w 7525108"/>
              <a:gd name="connsiteY3073" fmla="*/ 1920282 h 6858007"/>
              <a:gd name="connsiteX3074" fmla="*/ 4070637 w 7525108"/>
              <a:gd name="connsiteY3074" fmla="*/ 1896248 h 6858007"/>
              <a:gd name="connsiteX3075" fmla="*/ 4088117 w 7525108"/>
              <a:gd name="connsiteY3075" fmla="*/ 1876583 h 6858007"/>
              <a:gd name="connsiteX3076" fmla="*/ 4114337 w 7525108"/>
              <a:gd name="connsiteY3076" fmla="*/ 1863472 h 6858007"/>
              <a:gd name="connsiteX3077" fmla="*/ 7455188 w 7525108"/>
              <a:gd name="connsiteY3077" fmla="*/ 1797929 h 6858007"/>
              <a:gd name="connsiteX3078" fmla="*/ 7494518 w 7525108"/>
              <a:gd name="connsiteY3078" fmla="*/ 1802301 h 6858007"/>
              <a:gd name="connsiteX3079" fmla="*/ 7525108 w 7525108"/>
              <a:gd name="connsiteY3079" fmla="*/ 1813226 h 6858007"/>
              <a:gd name="connsiteX3080" fmla="*/ 7525108 w 7525108"/>
              <a:gd name="connsiteY3080" fmla="*/ 2138781 h 6858007"/>
              <a:gd name="connsiteX3081" fmla="*/ 7494518 w 7525108"/>
              <a:gd name="connsiteY3081" fmla="*/ 2149705 h 6858007"/>
              <a:gd name="connsiteX3082" fmla="*/ 7455188 w 7525108"/>
              <a:gd name="connsiteY3082" fmla="*/ 2154075 h 6858007"/>
              <a:gd name="connsiteX3083" fmla="*/ 7407118 w 7525108"/>
              <a:gd name="connsiteY3083" fmla="*/ 2147521 h 6858007"/>
              <a:gd name="connsiteX3084" fmla="*/ 7365604 w 7525108"/>
              <a:gd name="connsiteY3084" fmla="*/ 2127855 h 6858007"/>
              <a:gd name="connsiteX3085" fmla="*/ 7328459 w 7525108"/>
              <a:gd name="connsiteY3085" fmla="*/ 2101636 h 6858007"/>
              <a:gd name="connsiteX3086" fmla="*/ 7302239 w 7525108"/>
              <a:gd name="connsiteY3086" fmla="*/ 2064500 h 6858007"/>
              <a:gd name="connsiteX3087" fmla="*/ 7282574 w 7525108"/>
              <a:gd name="connsiteY3087" fmla="*/ 2022985 h 6858007"/>
              <a:gd name="connsiteX3088" fmla="*/ 7276019 w 7525108"/>
              <a:gd name="connsiteY3088" fmla="*/ 1974915 h 6858007"/>
              <a:gd name="connsiteX3089" fmla="*/ 7282574 w 7525108"/>
              <a:gd name="connsiteY3089" fmla="*/ 1926845 h 6858007"/>
              <a:gd name="connsiteX3090" fmla="*/ 7302239 w 7525108"/>
              <a:gd name="connsiteY3090" fmla="*/ 1887515 h 6858007"/>
              <a:gd name="connsiteX3091" fmla="*/ 7328459 w 7525108"/>
              <a:gd name="connsiteY3091" fmla="*/ 1850370 h 6858007"/>
              <a:gd name="connsiteX3092" fmla="*/ 7365604 w 7525108"/>
              <a:gd name="connsiteY3092" fmla="*/ 1821966 h 6858007"/>
              <a:gd name="connsiteX3093" fmla="*/ 7407118 w 7525108"/>
              <a:gd name="connsiteY3093" fmla="*/ 1804485 h 6858007"/>
              <a:gd name="connsiteX3094" fmla="*/ 5788041 w 7525108"/>
              <a:gd name="connsiteY3094" fmla="*/ 1690866 h 6858007"/>
              <a:gd name="connsiteX3095" fmla="*/ 5829556 w 7525108"/>
              <a:gd name="connsiteY3095" fmla="*/ 1697421 h 6858007"/>
              <a:gd name="connsiteX3096" fmla="*/ 5866701 w 7525108"/>
              <a:gd name="connsiteY3096" fmla="*/ 1714901 h 6858007"/>
              <a:gd name="connsiteX3097" fmla="*/ 5892921 w 7525108"/>
              <a:gd name="connsiteY3097" fmla="*/ 1743305 h 6858007"/>
              <a:gd name="connsiteX3098" fmla="*/ 5912586 w 7525108"/>
              <a:gd name="connsiteY3098" fmla="*/ 1778266 h 6858007"/>
              <a:gd name="connsiteX3099" fmla="*/ 5919141 w 7525108"/>
              <a:gd name="connsiteY3099" fmla="*/ 1819780 h 6858007"/>
              <a:gd name="connsiteX3100" fmla="*/ 5912586 w 7525108"/>
              <a:gd name="connsiteY3100" fmla="*/ 1861294 h 6858007"/>
              <a:gd name="connsiteX3101" fmla="*/ 5892921 w 7525108"/>
              <a:gd name="connsiteY3101" fmla="*/ 1898440 h 6858007"/>
              <a:gd name="connsiteX3102" fmla="*/ 5866701 w 7525108"/>
              <a:gd name="connsiteY3102" fmla="*/ 1924658 h 6858007"/>
              <a:gd name="connsiteX3103" fmla="*/ 5829556 w 7525108"/>
              <a:gd name="connsiteY3103" fmla="*/ 1944324 h 6858007"/>
              <a:gd name="connsiteX3104" fmla="*/ 5788041 w 7525108"/>
              <a:gd name="connsiteY3104" fmla="*/ 1950879 h 6858007"/>
              <a:gd name="connsiteX3105" fmla="*/ 5746526 w 7525108"/>
              <a:gd name="connsiteY3105" fmla="*/ 1944324 h 6858007"/>
              <a:gd name="connsiteX3106" fmla="*/ 5711566 w 7525108"/>
              <a:gd name="connsiteY3106" fmla="*/ 1924658 h 6858007"/>
              <a:gd name="connsiteX3107" fmla="*/ 5683161 w 7525108"/>
              <a:gd name="connsiteY3107" fmla="*/ 1898440 h 6858007"/>
              <a:gd name="connsiteX3108" fmla="*/ 5665681 w 7525108"/>
              <a:gd name="connsiteY3108" fmla="*/ 1861294 h 6858007"/>
              <a:gd name="connsiteX3109" fmla="*/ 5659126 w 7525108"/>
              <a:gd name="connsiteY3109" fmla="*/ 1819780 h 6858007"/>
              <a:gd name="connsiteX3110" fmla="*/ 5665681 w 7525108"/>
              <a:gd name="connsiteY3110" fmla="*/ 1778266 h 6858007"/>
              <a:gd name="connsiteX3111" fmla="*/ 5683161 w 7525108"/>
              <a:gd name="connsiteY3111" fmla="*/ 1743305 h 6858007"/>
              <a:gd name="connsiteX3112" fmla="*/ 5711566 w 7525108"/>
              <a:gd name="connsiteY3112" fmla="*/ 1714901 h 6858007"/>
              <a:gd name="connsiteX3113" fmla="*/ 5746526 w 7525108"/>
              <a:gd name="connsiteY3113" fmla="*/ 1697421 h 6858007"/>
              <a:gd name="connsiteX3114" fmla="*/ 926435 w 7525108"/>
              <a:gd name="connsiteY3114" fmla="*/ 1679918 h 6858007"/>
              <a:gd name="connsiteX3115" fmla="*/ 930806 w 7525108"/>
              <a:gd name="connsiteY3115" fmla="*/ 1679918 h 6858007"/>
              <a:gd name="connsiteX3116" fmla="*/ 937361 w 7525108"/>
              <a:gd name="connsiteY3116" fmla="*/ 1679918 h 6858007"/>
              <a:gd name="connsiteX3117" fmla="*/ 939545 w 7525108"/>
              <a:gd name="connsiteY3117" fmla="*/ 1684288 h 6858007"/>
              <a:gd name="connsiteX3118" fmla="*/ 943916 w 7525108"/>
              <a:gd name="connsiteY3118" fmla="*/ 1688658 h 6858007"/>
              <a:gd name="connsiteX3119" fmla="*/ 943916 w 7525108"/>
              <a:gd name="connsiteY3119" fmla="*/ 1695213 h 6858007"/>
              <a:gd name="connsiteX3120" fmla="*/ 943916 w 7525108"/>
              <a:gd name="connsiteY3120" fmla="*/ 1699582 h 6858007"/>
              <a:gd name="connsiteX3121" fmla="*/ 939545 w 7525108"/>
              <a:gd name="connsiteY3121" fmla="*/ 1703952 h 6858007"/>
              <a:gd name="connsiteX3122" fmla="*/ 937361 w 7525108"/>
              <a:gd name="connsiteY3122" fmla="*/ 1706137 h 6858007"/>
              <a:gd name="connsiteX3123" fmla="*/ 930806 w 7525108"/>
              <a:gd name="connsiteY3123" fmla="*/ 1708322 h 6858007"/>
              <a:gd name="connsiteX3124" fmla="*/ 926435 w 7525108"/>
              <a:gd name="connsiteY3124" fmla="*/ 1706137 h 6858007"/>
              <a:gd name="connsiteX3125" fmla="*/ 922066 w 7525108"/>
              <a:gd name="connsiteY3125" fmla="*/ 1703952 h 6858007"/>
              <a:gd name="connsiteX3126" fmla="*/ 919880 w 7525108"/>
              <a:gd name="connsiteY3126" fmla="*/ 1699582 h 6858007"/>
              <a:gd name="connsiteX3127" fmla="*/ 917696 w 7525108"/>
              <a:gd name="connsiteY3127" fmla="*/ 1695213 h 6858007"/>
              <a:gd name="connsiteX3128" fmla="*/ 919880 w 7525108"/>
              <a:gd name="connsiteY3128" fmla="*/ 1688658 h 6858007"/>
              <a:gd name="connsiteX3129" fmla="*/ 922066 w 7525108"/>
              <a:gd name="connsiteY3129" fmla="*/ 1684288 h 6858007"/>
              <a:gd name="connsiteX3130" fmla="*/ 13110 w 7525108"/>
              <a:gd name="connsiteY3130" fmla="*/ 1677731 h 6858007"/>
              <a:gd name="connsiteX3131" fmla="*/ 17479 w 7525108"/>
              <a:gd name="connsiteY3131" fmla="*/ 1679916 h 6858007"/>
              <a:gd name="connsiteX3132" fmla="*/ 21851 w 7525108"/>
              <a:gd name="connsiteY3132" fmla="*/ 1686471 h 6858007"/>
              <a:gd name="connsiteX3133" fmla="*/ 24035 w 7525108"/>
              <a:gd name="connsiteY3133" fmla="*/ 1690841 h 6858007"/>
              <a:gd name="connsiteX3134" fmla="*/ 21851 w 7525108"/>
              <a:gd name="connsiteY3134" fmla="*/ 1697395 h 6858007"/>
              <a:gd name="connsiteX3135" fmla="*/ 17479 w 7525108"/>
              <a:gd name="connsiteY3135" fmla="*/ 1699580 h 6858007"/>
              <a:gd name="connsiteX3136" fmla="*/ 13110 w 7525108"/>
              <a:gd name="connsiteY3136" fmla="*/ 1701765 h 6858007"/>
              <a:gd name="connsiteX3137" fmla="*/ 4369 w 7525108"/>
              <a:gd name="connsiteY3137" fmla="*/ 1699580 h 6858007"/>
              <a:gd name="connsiteX3138" fmla="*/ 0 w 7525108"/>
              <a:gd name="connsiteY3138" fmla="*/ 1697395 h 6858007"/>
              <a:gd name="connsiteX3139" fmla="*/ 0 w 7525108"/>
              <a:gd name="connsiteY3139" fmla="*/ 1690841 h 6858007"/>
              <a:gd name="connsiteX3140" fmla="*/ 0 w 7525108"/>
              <a:gd name="connsiteY3140" fmla="*/ 1686471 h 6858007"/>
              <a:gd name="connsiteX3141" fmla="*/ 4369 w 7525108"/>
              <a:gd name="connsiteY3141" fmla="*/ 1679916 h 6858007"/>
              <a:gd name="connsiteX3142" fmla="*/ 1848501 w 7525108"/>
              <a:gd name="connsiteY3142" fmla="*/ 1671182 h 6858007"/>
              <a:gd name="connsiteX3143" fmla="*/ 1859426 w 7525108"/>
              <a:gd name="connsiteY3143" fmla="*/ 1671182 h 6858007"/>
              <a:gd name="connsiteX3144" fmla="*/ 1868166 w 7525108"/>
              <a:gd name="connsiteY3144" fmla="*/ 1671182 h 6858007"/>
              <a:gd name="connsiteX3145" fmla="*/ 1874721 w 7525108"/>
              <a:gd name="connsiteY3145" fmla="*/ 1675552 h 6858007"/>
              <a:gd name="connsiteX3146" fmla="*/ 1881276 w 7525108"/>
              <a:gd name="connsiteY3146" fmla="*/ 1684292 h 6858007"/>
              <a:gd name="connsiteX3147" fmla="*/ 1883461 w 7525108"/>
              <a:gd name="connsiteY3147" fmla="*/ 1690847 h 6858007"/>
              <a:gd name="connsiteX3148" fmla="*/ 1885646 w 7525108"/>
              <a:gd name="connsiteY3148" fmla="*/ 1699587 h 6858007"/>
              <a:gd name="connsiteX3149" fmla="*/ 1883461 w 7525108"/>
              <a:gd name="connsiteY3149" fmla="*/ 1708327 h 6858007"/>
              <a:gd name="connsiteX3150" fmla="*/ 1881276 w 7525108"/>
              <a:gd name="connsiteY3150" fmla="*/ 1714882 h 6858007"/>
              <a:gd name="connsiteX3151" fmla="*/ 1874721 w 7525108"/>
              <a:gd name="connsiteY3151" fmla="*/ 1721436 h 6858007"/>
              <a:gd name="connsiteX3152" fmla="*/ 1868166 w 7525108"/>
              <a:gd name="connsiteY3152" fmla="*/ 1725806 h 6858007"/>
              <a:gd name="connsiteX3153" fmla="*/ 1859426 w 7525108"/>
              <a:gd name="connsiteY3153" fmla="*/ 1725806 h 6858007"/>
              <a:gd name="connsiteX3154" fmla="*/ 1848501 w 7525108"/>
              <a:gd name="connsiteY3154" fmla="*/ 1725806 h 6858007"/>
              <a:gd name="connsiteX3155" fmla="*/ 1841946 w 7525108"/>
              <a:gd name="connsiteY3155" fmla="*/ 1721436 h 6858007"/>
              <a:gd name="connsiteX3156" fmla="*/ 1835391 w 7525108"/>
              <a:gd name="connsiteY3156" fmla="*/ 1714882 h 6858007"/>
              <a:gd name="connsiteX3157" fmla="*/ 1831021 w 7525108"/>
              <a:gd name="connsiteY3157" fmla="*/ 1708327 h 6858007"/>
              <a:gd name="connsiteX3158" fmla="*/ 1831021 w 7525108"/>
              <a:gd name="connsiteY3158" fmla="*/ 1699587 h 6858007"/>
              <a:gd name="connsiteX3159" fmla="*/ 1831021 w 7525108"/>
              <a:gd name="connsiteY3159" fmla="*/ 1690847 h 6858007"/>
              <a:gd name="connsiteX3160" fmla="*/ 1835391 w 7525108"/>
              <a:gd name="connsiteY3160" fmla="*/ 1684292 h 6858007"/>
              <a:gd name="connsiteX3161" fmla="*/ 1841946 w 7525108"/>
              <a:gd name="connsiteY3161" fmla="*/ 1675552 h 6858007"/>
              <a:gd name="connsiteX3162" fmla="*/ 2794602 w 7525108"/>
              <a:gd name="connsiteY3162" fmla="*/ 1660262 h 6858007"/>
              <a:gd name="connsiteX3163" fmla="*/ 2820822 w 7525108"/>
              <a:gd name="connsiteY3163" fmla="*/ 1666817 h 6858007"/>
              <a:gd name="connsiteX3164" fmla="*/ 2836117 w 7525108"/>
              <a:gd name="connsiteY3164" fmla="*/ 1684297 h 6858007"/>
              <a:gd name="connsiteX3165" fmla="*/ 2842672 w 7525108"/>
              <a:gd name="connsiteY3165" fmla="*/ 1708332 h 6858007"/>
              <a:gd name="connsiteX3166" fmla="*/ 2836117 w 7525108"/>
              <a:gd name="connsiteY3166" fmla="*/ 1732368 h 6858007"/>
              <a:gd name="connsiteX3167" fmla="*/ 2820822 w 7525108"/>
              <a:gd name="connsiteY3167" fmla="*/ 1749847 h 6858007"/>
              <a:gd name="connsiteX3168" fmla="*/ 2794602 w 7525108"/>
              <a:gd name="connsiteY3168" fmla="*/ 1756402 h 6858007"/>
              <a:gd name="connsiteX3169" fmla="*/ 2770567 w 7525108"/>
              <a:gd name="connsiteY3169" fmla="*/ 1749847 h 6858007"/>
              <a:gd name="connsiteX3170" fmla="*/ 2753087 w 7525108"/>
              <a:gd name="connsiteY3170" fmla="*/ 1732368 h 6858007"/>
              <a:gd name="connsiteX3171" fmla="*/ 2746532 w 7525108"/>
              <a:gd name="connsiteY3171" fmla="*/ 1708332 h 6858007"/>
              <a:gd name="connsiteX3172" fmla="*/ 2753087 w 7525108"/>
              <a:gd name="connsiteY3172" fmla="*/ 1684297 h 6858007"/>
              <a:gd name="connsiteX3173" fmla="*/ 2770567 w 7525108"/>
              <a:gd name="connsiteY3173" fmla="*/ 1666817 h 6858007"/>
              <a:gd name="connsiteX3174" fmla="*/ 4737060 w 7525108"/>
              <a:gd name="connsiteY3174" fmla="*/ 1655903 h 6858007"/>
              <a:gd name="connsiteX3175" fmla="*/ 4767649 w 7525108"/>
              <a:gd name="connsiteY3175" fmla="*/ 1660272 h 6858007"/>
              <a:gd name="connsiteX3176" fmla="*/ 4793869 w 7525108"/>
              <a:gd name="connsiteY3176" fmla="*/ 1673382 h 6858007"/>
              <a:gd name="connsiteX3177" fmla="*/ 4815719 w 7525108"/>
              <a:gd name="connsiteY3177" fmla="*/ 1695231 h 6858007"/>
              <a:gd name="connsiteX3178" fmla="*/ 4828829 w 7525108"/>
              <a:gd name="connsiteY3178" fmla="*/ 1721451 h 6858007"/>
              <a:gd name="connsiteX3179" fmla="*/ 4833199 w 7525108"/>
              <a:gd name="connsiteY3179" fmla="*/ 1752041 h 6858007"/>
              <a:gd name="connsiteX3180" fmla="*/ 4828829 w 7525108"/>
              <a:gd name="connsiteY3180" fmla="*/ 1782632 h 6858007"/>
              <a:gd name="connsiteX3181" fmla="*/ 4815719 w 7525108"/>
              <a:gd name="connsiteY3181" fmla="*/ 1808851 h 6858007"/>
              <a:gd name="connsiteX3182" fmla="*/ 4793869 w 7525108"/>
              <a:gd name="connsiteY3182" fmla="*/ 1828517 h 6858007"/>
              <a:gd name="connsiteX3183" fmla="*/ 4767649 w 7525108"/>
              <a:gd name="connsiteY3183" fmla="*/ 1843811 h 6858007"/>
              <a:gd name="connsiteX3184" fmla="*/ 4737060 w 7525108"/>
              <a:gd name="connsiteY3184" fmla="*/ 1848181 h 6858007"/>
              <a:gd name="connsiteX3185" fmla="*/ 4708655 w 7525108"/>
              <a:gd name="connsiteY3185" fmla="*/ 1843811 h 6858007"/>
              <a:gd name="connsiteX3186" fmla="*/ 4680250 w 7525108"/>
              <a:gd name="connsiteY3186" fmla="*/ 1828517 h 6858007"/>
              <a:gd name="connsiteX3187" fmla="*/ 4660585 w 7525108"/>
              <a:gd name="connsiteY3187" fmla="*/ 1808851 h 6858007"/>
              <a:gd name="connsiteX3188" fmla="*/ 4645290 w 7525108"/>
              <a:gd name="connsiteY3188" fmla="*/ 1782632 h 6858007"/>
              <a:gd name="connsiteX3189" fmla="*/ 4640920 w 7525108"/>
              <a:gd name="connsiteY3189" fmla="*/ 1752041 h 6858007"/>
              <a:gd name="connsiteX3190" fmla="*/ 4645290 w 7525108"/>
              <a:gd name="connsiteY3190" fmla="*/ 1721451 h 6858007"/>
              <a:gd name="connsiteX3191" fmla="*/ 4660585 w 7525108"/>
              <a:gd name="connsiteY3191" fmla="*/ 1695231 h 6858007"/>
              <a:gd name="connsiteX3192" fmla="*/ 4680250 w 7525108"/>
              <a:gd name="connsiteY3192" fmla="*/ 1673382 h 6858007"/>
              <a:gd name="connsiteX3193" fmla="*/ 4708655 w 7525108"/>
              <a:gd name="connsiteY3193" fmla="*/ 1660272 h 6858007"/>
              <a:gd name="connsiteX3194" fmla="*/ 3749444 w 7525108"/>
              <a:gd name="connsiteY3194" fmla="*/ 1651527 h 6858007"/>
              <a:gd name="connsiteX3195" fmla="*/ 3777849 w 7525108"/>
              <a:gd name="connsiteY3195" fmla="*/ 1655898 h 6858007"/>
              <a:gd name="connsiteX3196" fmla="*/ 3799699 w 7525108"/>
              <a:gd name="connsiteY3196" fmla="*/ 1671192 h 6858007"/>
              <a:gd name="connsiteX3197" fmla="*/ 3817179 w 7525108"/>
              <a:gd name="connsiteY3197" fmla="*/ 1695227 h 6858007"/>
              <a:gd name="connsiteX3198" fmla="*/ 3821549 w 7525108"/>
              <a:gd name="connsiteY3198" fmla="*/ 1721447 h 6858007"/>
              <a:gd name="connsiteX3199" fmla="*/ 3817179 w 7525108"/>
              <a:gd name="connsiteY3199" fmla="*/ 1749850 h 6858007"/>
              <a:gd name="connsiteX3200" fmla="*/ 3799699 w 7525108"/>
              <a:gd name="connsiteY3200" fmla="*/ 1771700 h 6858007"/>
              <a:gd name="connsiteX3201" fmla="*/ 3777849 w 7525108"/>
              <a:gd name="connsiteY3201" fmla="*/ 1789181 h 6858007"/>
              <a:gd name="connsiteX3202" fmla="*/ 3749444 w 7525108"/>
              <a:gd name="connsiteY3202" fmla="*/ 1793551 h 6858007"/>
              <a:gd name="connsiteX3203" fmla="*/ 3723224 w 7525108"/>
              <a:gd name="connsiteY3203" fmla="*/ 1789181 h 6858007"/>
              <a:gd name="connsiteX3204" fmla="*/ 3699189 w 7525108"/>
              <a:gd name="connsiteY3204" fmla="*/ 1771700 h 6858007"/>
              <a:gd name="connsiteX3205" fmla="*/ 3683894 w 7525108"/>
              <a:gd name="connsiteY3205" fmla="*/ 1749850 h 6858007"/>
              <a:gd name="connsiteX3206" fmla="*/ 3679524 w 7525108"/>
              <a:gd name="connsiteY3206" fmla="*/ 1721447 h 6858007"/>
              <a:gd name="connsiteX3207" fmla="*/ 3683894 w 7525108"/>
              <a:gd name="connsiteY3207" fmla="*/ 1695227 h 6858007"/>
              <a:gd name="connsiteX3208" fmla="*/ 3699189 w 7525108"/>
              <a:gd name="connsiteY3208" fmla="*/ 1671192 h 6858007"/>
              <a:gd name="connsiteX3209" fmla="*/ 3723224 w 7525108"/>
              <a:gd name="connsiteY3209" fmla="*/ 1655898 h 6858007"/>
              <a:gd name="connsiteX3210" fmla="*/ 6559342 w 7525108"/>
              <a:gd name="connsiteY3210" fmla="*/ 1620947 h 6858007"/>
              <a:gd name="connsiteX3211" fmla="*/ 6596486 w 7525108"/>
              <a:gd name="connsiteY3211" fmla="*/ 1627502 h 6858007"/>
              <a:gd name="connsiteX3212" fmla="*/ 6631446 w 7525108"/>
              <a:gd name="connsiteY3212" fmla="*/ 1642797 h 6858007"/>
              <a:gd name="connsiteX3213" fmla="*/ 6662036 w 7525108"/>
              <a:gd name="connsiteY3213" fmla="*/ 1664646 h 6858007"/>
              <a:gd name="connsiteX3214" fmla="*/ 6683886 w 7525108"/>
              <a:gd name="connsiteY3214" fmla="*/ 1695236 h 6858007"/>
              <a:gd name="connsiteX3215" fmla="*/ 6696996 w 7525108"/>
              <a:gd name="connsiteY3215" fmla="*/ 1728011 h 6858007"/>
              <a:gd name="connsiteX3216" fmla="*/ 6703551 w 7525108"/>
              <a:gd name="connsiteY3216" fmla="*/ 1767341 h 6858007"/>
              <a:gd name="connsiteX3217" fmla="*/ 6696996 w 7525108"/>
              <a:gd name="connsiteY3217" fmla="*/ 1806672 h 6858007"/>
              <a:gd name="connsiteX3218" fmla="*/ 6683886 w 7525108"/>
              <a:gd name="connsiteY3218" fmla="*/ 1841631 h 6858007"/>
              <a:gd name="connsiteX3219" fmla="*/ 6662036 w 7525108"/>
              <a:gd name="connsiteY3219" fmla="*/ 1870035 h 6858007"/>
              <a:gd name="connsiteX3220" fmla="*/ 6631446 w 7525108"/>
              <a:gd name="connsiteY3220" fmla="*/ 1894071 h 6858007"/>
              <a:gd name="connsiteX3221" fmla="*/ 6596486 w 7525108"/>
              <a:gd name="connsiteY3221" fmla="*/ 1907180 h 6858007"/>
              <a:gd name="connsiteX3222" fmla="*/ 6559342 w 7525108"/>
              <a:gd name="connsiteY3222" fmla="*/ 1913735 h 6858007"/>
              <a:gd name="connsiteX3223" fmla="*/ 6520012 w 7525108"/>
              <a:gd name="connsiteY3223" fmla="*/ 1907180 h 6858007"/>
              <a:gd name="connsiteX3224" fmla="*/ 6485052 w 7525108"/>
              <a:gd name="connsiteY3224" fmla="*/ 1894071 h 6858007"/>
              <a:gd name="connsiteX3225" fmla="*/ 6456647 w 7525108"/>
              <a:gd name="connsiteY3225" fmla="*/ 1870035 h 6858007"/>
              <a:gd name="connsiteX3226" fmla="*/ 6432612 w 7525108"/>
              <a:gd name="connsiteY3226" fmla="*/ 1841631 h 6858007"/>
              <a:gd name="connsiteX3227" fmla="*/ 6417317 w 7525108"/>
              <a:gd name="connsiteY3227" fmla="*/ 1806672 h 6858007"/>
              <a:gd name="connsiteX3228" fmla="*/ 6412947 w 7525108"/>
              <a:gd name="connsiteY3228" fmla="*/ 1767341 h 6858007"/>
              <a:gd name="connsiteX3229" fmla="*/ 6417317 w 7525108"/>
              <a:gd name="connsiteY3229" fmla="*/ 1728011 h 6858007"/>
              <a:gd name="connsiteX3230" fmla="*/ 6432612 w 7525108"/>
              <a:gd name="connsiteY3230" fmla="*/ 1695236 h 6858007"/>
              <a:gd name="connsiteX3231" fmla="*/ 6456647 w 7525108"/>
              <a:gd name="connsiteY3231" fmla="*/ 1664646 h 6858007"/>
              <a:gd name="connsiteX3232" fmla="*/ 6485052 w 7525108"/>
              <a:gd name="connsiteY3232" fmla="*/ 1642797 h 6858007"/>
              <a:gd name="connsiteX3233" fmla="*/ 6520012 w 7525108"/>
              <a:gd name="connsiteY3233" fmla="*/ 1627502 h 6858007"/>
              <a:gd name="connsiteX3234" fmla="*/ 5392557 w 7525108"/>
              <a:gd name="connsiteY3234" fmla="*/ 1467994 h 6858007"/>
              <a:gd name="connsiteX3235" fmla="*/ 5431886 w 7525108"/>
              <a:gd name="connsiteY3235" fmla="*/ 1474549 h 6858007"/>
              <a:gd name="connsiteX3236" fmla="*/ 5466846 w 7525108"/>
              <a:gd name="connsiteY3236" fmla="*/ 1494214 h 6858007"/>
              <a:gd name="connsiteX3237" fmla="*/ 5493066 w 7525108"/>
              <a:gd name="connsiteY3237" fmla="*/ 1518249 h 6858007"/>
              <a:gd name="connsiteX3238" fmla="*/ 5510546 w 7525108"/>
              <a:gd name="connsiteY3238" fmla="*/ 1553210 h 6858007"/>
              <a:gd name="connsiteX3239" fmla="*/ 5517101 w 7525108"/>
              <a:gd name="connsiteY3239" fmla="*/ 1592539 h 6858007"/>
              <a:gd name="connsiteX3240" fmla="*/ 5510546 w 7525108"/>
              <a:gd name="connsiteY3240" fmla="*/ 1629684 h 6858007"/>
              <a:gd name="connsiteX3241" fmla="*/ 5493066 w 7525108"/>
              <a:gd name="connsiteY3241" fmla="*/ 1664643 h 6858007"/>
              <a:gd name="connsiteX3242" fmla="*/ 5466846 w 7525108"/>
              <a:gd name="connsiteY3242" fmla="*/ 1690862 h 6858007"/>
              <a:gd name="connsiteX3243" fmla="*/ 5431886 w 7525108"/>
              <a:gd name="connsiteY3243" fmla="*/ 1708342 h 6858007"/>
              <a:gd name="connsiteX3244" fmla="*/ 5392557 w 7525108"/>
              <a:gd name="connsiteY3244" fmla="*/ 1714896 h 6858007"/>
              <a:gd name="connsiteX3245" fmla="*/ 5357597 w 7525108"/>
              <a:gd name="connsiteY3245" fmla="*/ 1708342 h 6858007"/>
              <a:gd name="connsiteX3246" fmla="*/ 5322637 w 7525108"/>
              <a:gd name="connsiteY3246" fmla="*/ 1690862 h 6858007"/>
              <a:gd name="connsiteX3247" fmla="*/ 5294232 w 7525108"/>
              <a:gd name="connsiteY3247" fmla="*/ 1664643 h 6858007"/>
              <a:gd name="connsiteX3248" fmla="*/ 5278937 w 7525108"/>
              <a:gd name="connsiteY3248" fmla="*/ 1629684 h 6858007"/>
              <a:gd name="connsiteX3249" fmla="*/ 5272382 w 7525108"/>
              <a:gd name="connsiteY3249" fmla="*/ 1592539 h 6858007"/>
              <a:gd name="connsiteX3250" fmla="*/ 5278937 w 7525108"/>
              <a:gd name="connsiteY3250" fmla="*/ 1553210 h 6858007"/>
              <a:gd name="connsiteX3251" fmla="*/ 5294232 w 7525108"/>
              <a:gd name="connsiteY3251" fmla="*/ 1518249 h 6858007"/>
              <a:gd name="connsiteX3252" fmla="*/ 5322637 w 7525108"/>
              <a:gd name="connsiteY3252" fmla="*/ 1494214 h 6858007"/>
              <a:gd name="connsiteX3253" fmla="*/ 5357597 w 7525108"/>
              <a:gd name="connsiteY3253" fmla="*/ 1474549 h 6858007"/>
              <a:gd name="connsiteX3254" fmla="*/ 528768 w 7525108"/>
              <a:gd name="connsiteY3254" fmla="*/ 1452677 h 6858007"/>
              <a:gd name="connsiteX3255" fmla="*/ 533137 w 7525108"/>
              <a:gd name="connsiteY3255" fmla="*/ 1454862 h 6858007"/>
              <a:gd name="connsiteX3256" fmla="*/ 537507 w 7525108"/>
              <a:gd name="connsiteY3256" fmla="*/ 1459232 h 6858007"/>
              <a:gd name="connsiteX3257" fmla="*/ 537507 w 7525108"/>
              <a:gd name="connsiteY3257" fmla="*/ 1463602 h 6858007"/>
              <a:gd name="connsiteX3258" fmla="*/ 537507 w 7525108"/>
              <a:gd name="connsiteY3258" fmla="*/ 1470157 h 6858007"/>
              <a:gd name="connsiteX3259" fmla="*/ 533137 w 7525108"/>
              <a:gd name="connsiteY3259" fmla="*/ 1472342 h 6858007"/>
              <a:gd name="connsiteX3260" fmla="*/ 528768 w 7525108"/>
              <a:gd name="connsiteY3260" fmla="*/ 1474527 h 6858007"/>
              <a:gd name="connsiteX3261" fmla="*/ 522211 w 7525108"/>
              <a:gd name="connsiteY3261" fmla="*/ 1472342 h 6858007"/>
              <a:gd name="connsiteX3262" fmla="*/ 517841 w 7525108"/>
              <a:gd name="connsiteY3262" fmla="*/ 1470157 h 6858007"/>
              <a:gd name="connsiteX3263" fmla="*/ 517841 w 7525108"/>
              <a:gd name="connsiteY3263" fmla="*/ 1463602 h 6858007"/>
              <a:gd name="connsiteX3264" fmla="*/ 517841 w 7525108"/>
              <a:gd name="connsiteY3264" fmla="*/ 1459232 h 6858007"/>
              <a:gd name="connsiteX3265" fmla="*/ 522211 w 7525108"/>
              <a:gd name="connsiteY3265" fmla="*/ 1454862 h 6858007"/>
              <a:gd name="connsiteX3266" fmla="*/ 1459575 w 7525108"/>
              <a:gd name="connsiteY3266" fmla="*/ 1450497 h 6858007"/>
              <a:gd name="connsiteX3267" fmla="*/ 1466130 w 7525108"/>
              <a:gd name="connsiteY3267" fmla="*/ 1452682 h 6858007"/>
              <a:gd name="connsiteX3268" fmla="*/ 1472685 w 7525108"/>
              <a:gd name="connsiteY3268" fmla="*/ 1457052 h 6858007"/>
              <a:gd name="connsiteX3269" fmla="*/ 1477054 w 7525108"/>
              <a:gd name="connsiteY3269" fmla="*/ 1463606 h 6858007"/>
              <a:gd name="connsiteX3270" fmla="*/ 1479240 w 7525108"/>
              <a:gd name="connsiteY3270" fmla="*/ 1470161 h 6858007"/>
              <a:gd name="connsiteX3271" fmla="*/ 1477054 w 7525108"/>
              <a:gd name="connsiteY3271" fmla="*/ 1476716 h 6858007"/>
              <a:gd name="connsiteX3272" fmla="*/ 1472685 w 7525108"/>
              <a:gd name="connsiteY3272" fmla="*/ 1485456 h 6858007"/>
              <a:gd name="connsiteX3273" fmla="*/ 1466130 w 7525108"/>
              <a:gd name="connsiteY3273" fmla="*/ 1489826 h 6858007"/>
              <a:gd name="connsiteX3274" fmla="*/ 1459575 w 7525108"/>
              <a:gd name="connsiteY3274" fmla="*/ 1492011 h 6858007"/>
              <a:gd name="connsiteX3275" fmla="*/ 1450834 w 7525108"/>
              <a:gd name="connsiteY3275" fmla="*/ 1489826 h 6858007"/>
              <a:gd name="connsiteX3276" fmla="*/ 1444279 w 7525108"/>
              <a:gd name="connsiteY3276" fmla="*/ 1485456 h 6858007"/>
              <a:gd name="connsiteX3277" fmla="*/ 1439908 w 7525108"/>
              <a:gd name="connsiteY3277" fmla="*/ 1476716 h 6858007"/>
              <a:gd name="connsiteX3278" fmla="*/ 1437724 w 7525108"/>
              <a:gd name="connsiteY3278" fmla="*/ 1470161 h 6858007"/>
              <a:gd name="connsiteX3279" fmla="*/ 1439908 w 7525108"/>
              <a:gd name="connsiteY3279" fmla="*/ 1463606 h 6858007"/>
              <a:gd name="connsiteX3280" fmla="*/ 1444279 w 7525108"/>
              <a:gd name="connsiteY3280" fmla="*/ 1457052 h 6858007"/>
              <a:gd name="connsiteX3281" fmla="*/ 1450834 w 7525108"/>
              <a:gd name="connsiteY3281" fmla="*/ 1452682 h 6858007"/>
              <a:gd name="connsiteX3282" fmla="*/ 4348131 w 7525108"/>
              <a:gd name="connsiteY3282" fmla="*/ 1443955 h 6858007"/>
              <a:gd name="connsiteX3283" fmla="*/ 4380905 w 7525108"/>
              <a:gd name="connsiteY3283" fmla="*/ 1450509 h 6858007"/>
              <a:gd name="connsiteX3284" fmla="*/ 4409310 w 7525108"/>
              <a:gd name="connsiteY3284" fmla="*/ 1467990 h 6858007"/>
              <a:gd name="connsiteX3285" fmla="*/ 4426790 w 7525108"/>
              <a:gd name="connsiteY3285" fmla="*/ 1496394 h 6858007"/>
              <a:gd name="connsiteX3286" fmla="*/ 4433345 w 7525108"/>
              <a:gd name="connsiteY3286" fmla="*/ 1526984 h 6858007"/>
              <a:gd name="connsiteX3287" fmla="*/ 4426790 w 7525108"/>
              <a:gd name="connsiteY3287" fmla="*/ 1559760 h 6858007"/>
              <a:gd name="connsiteX3288" fmla="*/ 4409310 w 7525108"/>
              <a:gd name="connsiteY3288" fmla="*/ 1588165 h 6858007"/>
              <a:gd name="connsiteX3289" fmla="*/ 4380905 w 7525108"/>
              <a:gd name="connsiteY3289" fmla="*/ 1605644 h 6858007"/>
              <a:gd name="connsiteX3290" fmla="*/ 4348131 w 7525108"/>
              <a:gd name="connsiteY3290" fmla="*/ 1610014 h 6858007"/>
              <a:gd name="connsiteX3291" fmla="*/ 4317541 w 7525108"/>
              <a:gd name="connsiteY3291" fmla="*/ 1605644 h 6858007"/>
              <a:gd name="connsiteX3292" fmla="*/ 4289136 w 7525108"/>
              <a:gd name="connsiteY3292" fmla="*/ 1588165 h 6858007"/>
              <a:gd name="connsiteX3293" fmla="*/ 4271656 w 7525108"/>
              <a:gd name="connsiteY3293" fmla="*/ 1559760 h 6858007"/>
              <a:gd name="connsiteX3294" fmla="*/ 4267286 w 7525108"/>
              <a:gd name="connsiteY3294" fmla="*/ 1526984 h 6858007"/>
              <a:gd name="connsiteX3295" fmla="*/ 4271656 w 7525108"/>
              <a:gd name="connsiteY3295" fmla="*/ 1496394 h 6858007"/>
              <a:gd name="connsiteX3296" fmla="*/ 4289136 w 7525108"/>
              <a:gd name="connsiteY3296" fmla="*/ 1467990 h 6858007"/>
              <a:gd name="connsiteX3297" fmla="*/ 4317541 w 7525108"/>
              <a:gd name="connsiteY3297" fmla="*/ 1450509 h 6858007"/>
              <a:gd name="connsiteX3298" fmla="*/ 2399119 w 7525108"/>
              <a:gd name="connsiteY3298" fmla="*/ 1443945 h 6858007"/>
              <a:gd name="connsiteX3299" fmla="*/ 2418784 w 7525108"/>
              <a:gd name="connsiteY3299" fmla="*/ 1448315 h 6858007"/>
              <a:gd name="connsiteX3300" fmla="*/ 2431894 w 7525108"/>
              <a:gd name="connsiteY3300" fmla="*/ 1461425 h 6858007"/>
              <a:gd name="connsiteX3301" fmla="*/ 2438449 w 7525108"/>
              <a:gd name="connsiteY3301" fmla="*/ 1478905 h 6858007"/>
              <a:gd name="connsiteX3302" fmla="*/ 2431894 w 7525108"/>
              <a:gd name="connsiteY3302" fmla="*/ 1500755 h 6858007"/>
              <a:gd name="connsiteX3303" fmla="*/ 2418784 w 7525108"/>
              <a:gd name="connsiteY3303" fmla="*/ 1513865 h 6858007"/>
              <a:gd name="connsiteX3304" fmla="*/ 2399119 w 7525108"/>
              <a:gd name="connsiteY3304" fmla="*/ 1518235 h 6858007"/>
              <a:gd name="connsiteX3305" fmla="*/ 2381639 w 7525108"/>
              <a:gd name="connsiteY3305" fmla="*/ 1513865 h 6858007"/>
              <a:gd name="connsiteX3306" fmla="*/ 2368529 w 7525108"/>
              <a:gd name="connsiteY3306" fmla="*/ 1500755 h 6858007"/>
              <a:gd name="connsiteX3307" fmla="*/ 2364159 w 7525108"/>
              <a:gd name="connsiteY3307" fmla="*/ 1478905 h 6858007"/>
              <a:gd name="connsiteX3308" fmla="*/ 2368529 w 7525108"/>
              <a:gd name="connsiteY3308" fmla="*/ 1461425 h 6858007"/>
              <a:gd name="connsiteX3309" fmla="*/ 2381639 w 7525108"/>
              <a:gd name="connsiteY3309" fmla="*/ 1448315 h 6858007"/>
              <a:gd name="connsiteX3310" fmla="*/ 3360515 w 7525108"/>
              <a:gd name="connsiteY3310" fmla="*/ 1439579 h 6858007"/>
              <a:gd name="connsiteX3311" fmla="*/ 3382365 w 7525108"/>
              <a:gd name="connsiteY3311" fmla="*/ 1443950 h 6858007"/>
              <a:gd name="connsiteX3312" fmla="*/ 3399845 w 7525108"/>
              <a:gd name="connsiteY3312" fmla="*/ 1454875 h 6858007"/>
              <a:gd name="connsiteX3313" fmla="*/ 3415140 w 7525108"/>
              <a:gd name="connsiteY3313" fmla="*/ 1474540 h 6858007"/>
              <a:gd name="connsiteX3314" fmla="*/ 3419510 w 7525108"/>
              <a:gd name="connsiteY3314" fmla="*/ 1498575 h 6858007"/>
              <a:gd name="connsiteX3315" fmla="*/ 3415140 w 7525108"/>
              <a:gd name="connsiteY3315" fmla="*/ 1520425 h 6858007"/>
              <a:gd name="connsiteX3316" fmla="*/ 3399845 w 7525108"/>
              <a:gd name="connsiteY3316" fmla="*/ 1540090 h 6858007"/>
              <a:gd name="connsiteX3317" fmla="*/ 3382365 w 7525108"/>
              <a:gd name="connsiteY3317" fmla="*/ 1553200 h 6858007"/>
              <a:gd name="connsiteX3318" fmla="*/ 3360515 w 7525108"/>
              <a:gd name="connsiteY3318" fmla="*/ 1557570 h 6858007"/>
              <a:gd name="connsiteX3319" fmla="*/ 3336480 w 7525108"/>
              <a:gd name="connsiteY3319" fmla="*/ 1553200 h 6858007"/>
              <a:gd name="connsiteX3320" fmla="*/ 3319000 w 7525108"/>
              <a:gd name="connsiteY3320" fmla="*/ 1540090 h 6858007"/>
              <a:gd name="connsiteX3321" fmla="*/ 3303705 w 7525108"/>
              <a:gd name="connsiteY3321" fmla="*/ 1520425 h 6858007"/>
              <a:gd name="connsiteX3322" fmla="*/ 3299335 w 7525108"/>
              <a:gd name="connsiteY3322" fmla="*/ 1498575 h 6858007"/>
              <a:gd name="connsiteX3323" fmla="*/ 3303705 w 7525108"/>
              <a:gd name="connsiteY3323" fmla="*/ 1474540 h 6858007"/>
              <a:gd name="connsiteX3324" fmla="*/ 3319000 w 7525108"/>
              <a:gd name="connsiteY3324" fmla="*/ 1454875 h 6858007"/>
              <a:gd name="connsiteX3325" fmla="*/ 3336480 w 7525108"/>
              <a:gd name="connsiteY3325" fmla="*/ 1443950 h 6858007"/>
              <a:gd name="connsiteX3326" fmla="*/ 6989786 w 7525108"/>
              <a:gd name="connsiteY3326" fmla="*/ 1435222 h 6858007"/>
              <a:gd name="connsiteX3327" fmla="*/ 7031300 w 7525108"/>
              <a:gd name="connsiteY3327" fmla="*/ 1439592 h 6858007"/>
              <a:gd name="connsiteX3328" fmla="*/ 7068445 w 7525108"/>
              <a:gd name="connsiteY3328" fmla="*/ 1454887 h 6858007"/>
              <a:gd name="connsiteX3329" fmla="*/ 7099035 w 7525108"/>
              <a:gd name="connsiteY3329" fmla="*/ 1478922 h 6858007"/>
              <a:gd name="connsiteX3330" fmla="*/ 7123070 w 7525108"/>
              <a:gd name="connsiteY3330" fmla="*/ 1509512 h 6858007"/>
              <a:gd name="connsiteX3331" fmla="*/ 7138365 w 7525108"/>
              <a:gd name="connsiteY3331" fmla="*/ 1548842 h 6858007"/>
              <a:gd name="connsiteX3332" fmla="*/ 7144920 w 7525108"/>
              <a:gd name="connsiteY3332" fmla="*/ 1590357 h 6858007"/>
              <a:gd name="connsiteX3333" fmla="*/ 7138365 w 7525108"/>
              <a:gd name="connsiteY3333" fmla="*/ 1629686 h 6858007"/>
              <a:gd name="connsiteX3334" fmla="*/ 7123070 w 7525108"/>
              <a:gd name="connsiteY3334" fmla="*/ 1666831 h 6858007"/>
              <a:gd name="connsiteX3335" fmla="*/ 7099035 w 7525108"/>
              <a:gd name="connsiteY3335" fmla="*/ 1699605 h 6858007"/>
              <a:gd name="connsiteX3336" fmla="*/ 7068445 w 7525108"/>
              <a:gd name="connsiteY3336" fmla="*/ 1721454 h 6858007"/>
              <a:gd name="connsiteX3337" fmla="*/ 7031300 w 7525108"/>
              <a:gd name="connsiteY3337" fmla="*/ 1738935 h 6858007"/>
              <a:gd name="connsiteX3338" fmla="*/ 6989786 w 7525108"/>
              <a:gd name="connsiteY3338" fmla="*/ 1743304 h 6858007"/>
              <a:gd name="connsiteX3339" fmla="*/ 6948271 w 7525108"/>
              <a:gd name="connsiteY3339" fmla="*/ 1738935 h 6858007"/>
              <a:gd name="connsiteX3340" fmla="*/ 6913311 w 7525108"/>
              <a:gd name="connsiteY3340" fmla="*/ 1721454 h 6858007"/>
              <a:gd name="connsiteX3341" fmla="*/ 6880536 w 7525108"/>
              <a:gd name="connsiteY3341" fmla="*/ 1699605 h 6858007"/>
              <a:gd name="connsiteX3342" fmla="*/ 6856501 w 7525108"/>
              <a:gd name="connsiteY3342" fmla="*/ 1666831 h 6858007"/>
              <a:gd name="connsiteX3343" fmla="*/ 6841206 w 7525108"/>
              <a:gd name="connsiteY3343" fmla="*/ 1629686 h 6858007"/>
              <a:gd name="connsiteX3344" fmla="*/ 6834651 w 7525108"/>
              <a:gd name="connsiteY3344" fmla="*/ 1590357 h 6858007"/>
              <a:gd name="connsiteX3345" fmla="*/ 6841206 w 7525108"/>
              <a:gd name="connsiteY3345" fmla="*/ 1548842 h 6858007"/>
              <a:gd name="connsiteX3346" fmla="*/ 6856501 w 7525108"/>
              <a:gd name="connsiteY3346" fmla="*/ 1509512 h 6858007"/>
              <a:gd name="connsiteX3347" fmla="*/ 6880536 w 7525108"/>
              <a:gd name="connsiteY3347" fmla="*/ 1478922 h 6858007"/>
              <a:gd name="connsiteX3348" fmla="*/ 6913311 w 7525108"/>
              <a:gd name="connsiteY3348" fmla="*/ 1454887 h 6858007"/>
              <a:gd name="connsiteX3349" fmla="*/ 6948271 w 7525108"/>
              <a:gd name="connsiteY3349" fmla="*/ 1439592 h 6858007"/>
              <a:gd name="connsiteX3350" fmla="*/ 6137639 w 7525108"/>
              <a:gd name="connsiteY3350" fmla="*/ 1371857 h 6858007"/>
              <a:gd name="connsiteX3351" fmla="*/ 6179154 w 7525108"/>
              <a:gd name="connsiteY3351" fmla="*/ 1378412 h 6858007"/>
              <a:gd name="connsiteX3352" fmla="*/ 6216299 w 7525108"/>
              <a:gd name="connsiteY3352" fmla="*/ 1398077 h 6858007"/>
              <a:gd name="connsiteX3353" fmla="*/ 6244704 w 7525108"/>
              <a:gd name="connsiteY3353" fmla="*/ 1426481 h 6858007"/>
              <a:gd name="connsiteX3354" fmla="*/ 6266554 w 7525108"/>
              <a:gd name="connsiteY3354" fmla="*/ 1463626 h 6858007"/>
              <a:gd name="connsiteX3355" fmla="*/ 6273109 w 7525108"/>
              <a:gd name="connsiteY3355" fmla="*/ 1507327 h 6858007"/>
              <a:gd name="connsiteX3356" fmla="*/ 6266554 w 7525108"/>
              <a:gd name="connsiteY3356" fmla="*/ 1551027 h 6858007"/>
              <a:gd name="connsiteX3357" fmla="*/ 6244704 w 7525108"/>
              <a:gd name="connsiteY3357" fmla="*/ 1588172 h 6858007"/>
              <a:gd name="connsiteX3358" fmla="*/ 6216299 w 7525108"/>
              <a:gd name="connsiteY3358" fmla="*/ 1616577 h 6858007"/>
              <a:gd name="connsiteX3359" fmla="*/ 6179154 w 7525108"/>
              <a:gd name="connsiteY3359" fmla="*/ 1636241 h 6858007"/>
              <a:gd name="connsiteX3360" fmla="*/ 6137639 w 7525108"/>
              <a:gd name="connsiteY3360" fmla="*/ 1642796 h 6858007"/>
              <a:gd name="connsiteX3361" fmla="*/ 6093939 w 7525108"/>
              <a:gd name="connsiteY3361" fmla="*/ 1636241 h 6858007"/>
              <a:gd name="connsiteX3362" fmla="*/ 6058979 w 7525108"/>
              <a:gd name="connsiteY3362" fmla="*/ 1616577 h 6858007"/>
              <a:gd name="connsiteX3363" fmla="*/ 6028389 w 7525108"/>
              <a:gd name="connsiteY3363" fmla="*/ 1588172 h 6858007"/>
              <a:gd name="connsiteX3364" fmla="*/ 6010909 w 7525108"/>
              <a:gd name="connsiteY3364" fmla="*/ 1551027 h 6858007"/>
              <a:gd name="connsiteX3365" fmla="*/ 6004354 w 7525108"/>
              <a:gd name="connsiteY3365" fmla="*/ 1507327 h 6858007"/>
              <a:gd name="connsiteX3366" fmla="*/ 6010909 w 7525108"/>
              <a:gd name="connsiteY3366" fmla="*/ 1463626 h 6858007"/>
              <a:gd name="connsiteX3367" fmla="*/ 6028389 w 7525108"/>
              <a:gd name="connsiteY3367" fmla="*/ 1426481 h 6858007"/>
              <a:gd name="connsiteX3368" fmla="*/ 6058979 w 7525108"/>
              <a:gd name="connsiteY3368" fmla="*/ 1398077 h 6858007"/>
              <a:gd name="connsiteX3369" fmla="*/ 6093939 w 7525108"/>
              <a:gd name="connsiteY3369" fmla="*/ 1378412 h 6858007"/>
              <a:gd name="connsiteX3370" fmla="*/ 7455188 w 7525108"/>
              <a:gd name="connsiteY3370" fmla="*/ 1367488 h 6858007"/>
              <a:gd name="connsiteX3371" fmla="*/ 7494518 w 7525108"/>
              <a:gd name="connsiteY3371" fmla="*/ 1371859 h 6858007"/>
              <a:gd name="connsiteX3372" fmla="*/ 7525108 w 7525108"/>
              <a:gd name="connsiteY3372" fmla="*/ 1384969 h 6858007"/>
              <a:gd name="connsiteX3373" fmla="*/ 7525108 w 7525108"/>
              <a:gd name="connsiteY3373" fmla="*/ 1669016 h 6858007"/>
              <a:gd name="connsiteX3374" fmla="*/ 7494518 w 7525108"/>
              <a:gd name="connsiteY3374" fmla="*/ 1684311 h 6858007"/>
              <a:gd name="connsiteX3375" fmla="*/ 7455188 w 7525108"/>
              <a:gd name="connsiteY3375" fmla="*/ 1688682 h 6858007"/>
              <a:gd name="connsiteX3376" fmla="*/ 7411488 w 7525108"/>
              <a:gd name="connsiteY3376" fmla="*/ 1679941 h 6858007"/>
              <a:gd name="connsiteX3377" fmla="*/ 7374344 w 7525108"/>
              <a:gd name="connsiteY3377" fmla="*/ 1664646 h 6858007"/>
              <a:gd name="connsiteX3378" fmla="*/ 7339384 w 7525108"/>
              <a:gd name="connsiteY3378" fmla="*/ 1640612 h 6858007"/>
              <a:gd name="connsiteX3379" fmla="*/ 7317534 w 7525108"/>
              <a:gd name="connsiteY3379" fmla="*/ 1607838 h 6858007"/>
              <a:gd name="connsiteX3380" fmla="*/ 7297869 w 7525108"/>
              <a:gd name="connsiteY3380" fmla="*/ 1568508 h 6858007"/>
              <a:gd name="connsiteX3381" fmla="*/ 7293499 w 7525108"/>
              <a:gd name="connsiteY3381" fmla="*/ 1526993 h 6858007"/>
              <a:gd name="connsiteX3382" fmla="*/ 7297869 w 7525108"/>
              <a:gd name="connsiteY3382" fmla="*/ 1485478 h 6858007"/>
              <a:gd name="connsiteX3383" fmla="*/ 7317534 w 7525108"/>
              <a:gd name="connsiteY3383" fmla="*/ 1448334 h 6858007"/>
              <a:gd name="connsiteX3384" fmla="*/ 7339384 w 7525108"/>
              <a:gd name="connsiteY3384" fmla="*/ 1413374 h 6858007"/>
              <a:gd name="connsiteX3385" fmla="*/ 7374344 w 7525108"/>
              <a:gd name="connsiteY3385" fmla="*/ 1389339 h 6858007"/>
              <a:gd name="connsiteX3386" fmla="*/ 7411488 w 7525108"/>
              <a:gd name="connsiteY3386" fmla="*/ 1371859 h 6858007"/>
              <a:gd name="connsiteX3387" fmla="*/ 5001443 w 7525108"/>
              <a:gd name="connsiteY3387" fmla="*/ 1253863 h 6858007"/>
              <a:gd name="connsiteX3388" fmla="*/ 5036403 w 7525108"/>
              <a:gd name="connsiteY3388" fmla="*/ 1260419 h 6858007"/>
              <a:gd name="connsiteX3389" fmla="*/ 5066993 w 7525108"/>
              <a:gd name="connsiteY3389" fmla="*/ 1275714 h 6858007"/>
              <a:gd name="connsiteX3390" fmla="*/ 5088843 w 7525108"/>
              <a:gd name="connsiteY3390" fmla="*/ 1299749 h 6858007"/>
              <a:gd name="connsiteX3391" fmla="*/ 5106323 w 7525108"/>
              <a:gd name="connsiteY3391" fmla="*/ 1328153 h 6858007"/>
              <a:gd name="connsiteX3392" fmla="*/ 5112878 w 7525108"/>
              <a:gd name="connsiteY3392" fmla="*/ 1363112 h 6858007"/>
              <a:gd name="connsiteX3393" fmla="*/ 5106323 w 7525108"/>
              <a:gd name="connsiteY3393" fmla="*/ 1400257 h 6858007"/>
              <a:gd name="connsiteX3394" fmla="*/ 5088843 w 7525108"/>
              <a:gd name="connsiteY3394" fmla="*/ 1428662 h 6858007"/>
              <a:gd name="connsiteX3395" fmla="*/ 5066993 w 7525108"/>
              <a:gd name="connsiteY3395" fmla="*/ 1452697 h 6858007"/>
              <a:gd name="connsiteX3396" fmla="*/ 5036403 w 7525108"/>
              <a:gd name="connsiteY3396" fmla="*/ 1467992 h 6858007"/>
              <a:gd name="connsiteX3397" fmla="*/ 5001443 w 7525108"/>
              <a:gd name="connsiteY3397" fmla="*/ 1472363 h 6858007"/>
              <a:gd name="connsiteX3398" fmla="*/ 4966483 w 7525108"/>
              <a:gd name="connsiteY3398" fmla="*/ 1467992 h 6858007"/>
              <a:gd name="connsiteX3399" fmla="*/ 4935893 w 7525108"/>
              <a:gd name="connsiteY3399" fmla="*/ 1452697 h 6858007"/>
              <a:gd name="connsiteX3400" fmla="*/ 4914043 w 7525108"/>
              <a:gd name="connsiteY3400" fmla="*/ 1428662 h 6858007"/>
              <a:gd name="connsiteX3401" fmla="*/ 4896563 w 7525108"/>
              <a:gd name="connsiteY3401" fmla="*/ 1400257 h 6858007"/>
              <a:gd name="connsiteX3402" fmla="*/ 4892193 w 7525108"/>
              <a:gd name="connsiteY3402" fmla="*/ 1363112 h 6858007"/>
              <a:gd name="connsiteX3403" fmla="*/ 4896563 w 7525108"/>
              <a:gd name="connsiteY3403" fmla="*/ 1328153 h 6858007"/>
              <a:gd name="connsiteX3404" fmla="*/ 4914043 w 7525108"/>
              <a:gd name="connsiteY3404" fmla="*/ 1299749 h 6858007"/>
              <a:gd name="connsiteX3405" fmla="*/ 4935893 w 7525108"/>
              <a:gd name="connsiteY3405" fmla="*/ 1275714 h 6858007"/>
              <a:gd name="connsiteX3406" fmla="*/ 4966483 w 7525108"/>
              <a:gd name="connsiteY3406" fmla="*/ 1260419 h 6858007"/>
              <a:gd name="connsiteX3407" fmla="*/ 3961388 w 7525108"/>
              <a:gd name="connsiteY3407" fmla="*/ 1238563 h 6858007"/>
              <a:gd name="connsiteX3408" fmla="*/ 3985423 w 7525108"/>
              <a:gd name="connsiteY3408" fmla="*/ 1242933 h 6858007"/>
              <a:gd name="connsiteX3409" fmla="*/ 4009458 w 7525108"/>
              <a:gd name="connsiteY3409" fmla="*/ 1256044 h 6858007"/>
              <a:gd name="connsiteX3410" fmla="*/ 4022568 w 7525108"/>
              <a:gd name="connsiteY3410" fmla="*/ 1277892 h 6858007"/>
              <a:gd name="connsiteX3411" fmla="*/ 4026938 w 7525108"/>
              <a:gd name="connsiteY3411" fmla="*/ 1304113 h 6858007"/>
              <a:gd name="connsiteX3412" fmla="*/ 4022568 w 7525108"/>
              <a:gd name="connsiteY3412" fmla="*/ 1328147 h 6858007"/>
              <a:gd name="connsiteX3413" fmla="*/ 4009458 w 7525108"/>
              <a:gd name="connsiteY3413" fmla="*/ 1349997 h 6858007"/>
              <a:gd name="connsiteX3414" fmla="*/ 3985423 w 7525108"/>
              <a:gd name="connsiteY3414" fmla="*/ 1363106 h 6858007"/>
              <a:gd name="connsiteX3415" fmla="*/ 3961388 w 7525108"/>
              <a:gd name="connsiteY3415" fmla="*/ 1369662 h 6858007"/>
              <a:gd name="connsiteX3416" fmla="*/ 3935168 w 7525108"/>
              <a:gd name="connsiteY3416" fmla="*/ 1363106 h 6858007"/>
              <a:gd name="connsiteX3417" fmla="*/ 3915503 w 7525108"/>
              <a:gd name="connsiteY3417" fmla="*/ 1349997 h 6858007"/>
              <a:gd name="connsiteX3418" fmla="*/ 3900208 w 7525108"/>
              <a:gd name="connsiteY3418" fmla="*/ 1328147 h 6858007"/>
              <a:gd name="connsiteX3419" fmla="*/ 3893653 w 7525108"/>
              <a:gd name="connsiteY3419" fmla="*/ 1304113 h 6858007"/>
              <a:gd name="connsiteX3420" fmla="*/ 3900208 w 7525108"/>
              <a:gd name="connsiteY3420" fmla="*/ 1277892 h 6858007"/>
              <a:gd name="connsiteX3421" fmla="*/ 3915503 w 7525108"/>
              <a:gd name="connsiteY3421" fmla="*/ 1256044 h 6858007"/>
              <a:gd name="connsiteX3422" fmla="*/ 3935168 w 7525108"/>
              <a:gd name="connsiteY3422" fmla="*/ 1242933 h 6858007"/>
              <a:gd name="connsiteX3423" fmla="*/ 1061905 w 7525108"/>
              <a:gd name="connsiteY3423" fmla="*/ 1229810 h 6858007"/>
              <a:gd name="connsiteX3424" fmla="*/ 1066274 w 7525108"/>
              <a:gd name="connsiteY3424" fmla="*/ 1234180 h 6858007"/>
              <a:gd name="connsiteX3425" fmla="*/ 1070644 w 7525108"/>
              <a:gd name="connsiteY3425" fmla="*/ 1238550 h 6858007"/>
              <a:gd name="connsiteX3426" fmla="*/ 1072829 w 7525108"/>
              <a:gd name="connsiteY3426" fmla="*/ 1242920 h 6858007"/>
              <a:gd name="connsiteX3427" fmla="*/ 1070644 w 7525108"/>
              <a:gd name="connsiteY3427" fmla="*/ 1249475 h 6858007"/>
              <a:gd name="connsiteX3428" fmla="*/ 1066274 w 7525108"/>
              <a:gd name="connsiteY3428" fmla="*/ 1253845 h 6858007"/>
              <a:gd name="connsiteX3429" fmla="*/ 1061905 w 7525108"/>
              <a:gd name="connsiteY3429" fmla="*/ 1256030 h 6858007"/>
              <a:gd name="connsiteX3430" fmla="*/ 1053165 w 7525108"/>
              <a:gd name="connsiteY3430" fmla="*/ 1253845 h 6858007"/>
              <a:gd name="connsiteX3431" fmla="*/ 1048795 w 7525108"/>
              <a:gd name="connsiteY3431" fmla="*/ 1249475 h 6858007"/>
              <a:gd name="connsiteX3432" fmla="*/ 1046610 w 7525108"/>
              <a:gd name="connsiteY3432" fmla="*/ 1242920 h 6858007"/>
              <a:gd name="connsiteX3433" fmla="*/ 1048795 w 7525108"/>
              <a:gd name="connsiteY3433" fmla="*/ 1238550 h 6858007"/>
              <a:gd name="connsiteX3434" fmla="*/ 1053165 w 7525108"/>
              <a:gd name="connsiteY3434" fmla="*/ 1234180 h 6858007"/>
              <a:gd name="connsiteX3435" fmla="*/ 2969401 w 7525108"/>
              <a:gd name="connsiteY3435" fmla="*/ 1227633 h 6858007"/>
              <a:gd name="connsiteX3436" fmla="*/ 2991251 w 7525108"/>
              <a:gd name="connsiteY3436" fmla="*/ 1236373 h 6858007"/>
              <a:gd name="connsiteX3437" fmla="*/ 3008731 w 7525108"/>
              <a:gd name="connsiteY3437" fmla="*/ 1251669 h 6858007"/>
              <a:gd name="connsiteX3438" fmla="*/ 3013101 w 7525108"/>
              <a:gd name="connsiteY3438" fmla="*/ 1271333 h 6858007"/>
              <a:gd name="connsiteX3439" fmla="*/ 3008731 w 7525108"/>
              <a:gd name="connsiteY3439" fmla="*/ 1295368 h 6858007"/>
              <a:gd name="connsiteX3440" fmla="*/ 2991251 w 7525108"/>
              <a:gd name="connsiteY3440" fmla="*/ 1310663 h 6858007"/>
              <a:gd name="connsiteX3441" fmla="*/ 2969401 w 7525108"/>
              <a:gd name="connsiteY3441" fmla="*/ 1315034 h 6858007"/>
              <a:gd name="connsiteX3442" fmla="*/ 2947551 w 7525108"/>
              <a:gd name="connsiteY3442" fmla="*/ 1310663 h 6858007"/>
              <a:gd name="connsiteX3443" fmla="*/ 2932256 w 7525108"/>
              <a:gd name="connsiteY3443" fmla="*/ 1295368 h 6858007"/>
              <a:gd name="connsiteX3444" fmla="*/ 2925701 w 7525108"/>
              <a:gd name="connsiteY3444" fmla="*/ 1271333 h 6858007"/>
              <a:gd name="connsiteX3445" fmla="*/ 2932256 w 7525108"/>
              <a:gd name="connsiteY3445" fmla="*/ 1251669 h 6858007"/>
              <a:gd name="connsiteX3446" fmla="*/ 2947551 w 7525108"/>
              <a:gd name="connsiteY3446" fmla="*/ 1236373 h 6858007"/>
              <a:gd name="connsiteX3447" fmla="*/ 2005820 w 7525108"/>
              <a:gd name="connsiteY3447" fmla="*/ 1227629 h 6858007"/>
              <a:gd name="connsiteX3448" fmla="*/ 2014560 w 7525108"/>
              <a:gd name="connsiteY3448" fmla="*/ 1229814 h 6858007"/>
              <a:gd name="connsiteX3449" fmla="*/ 2021115 w 7525108"/>
              <a:gd name="connsiteY3449" fmla="*/ 1234184 h 6858007"/>
              <a:gd name="connsiteX3450" fmla="*/ 2027670 w 7525108"/>
              <a:gd name="connsiteY3450" fmla="*/ 1240739 h 6858007"/>
              <a:gd name="connsiteX3451" fmla="*/ 2029855 w 7525108"/>
              <a:gd name="connsiteY3451" fmla="*/ 1247294 h 6858007"/>
              <a:gd name="connsiteX3452" fmla="*/ 2032040 w 7525108"/>
              <a:gd name="connsiteY3452" fmla="*/ 1253849 h 6858007"/>
              <a:gd name="connsiteX3453" fmla="*/ 2029855 w 7525108"/>
              <a:gd name="connsiteY3453" fmla="*/ 1262588 h 6858007"/>
              <a:gd name="connsiteX3454" fmla="*/ 2027670 w 7525108"/>
              <a:gd name="connsiteY3454" fmla="*/ 1269143 h 6858007"/>
              <a:gd name="connsiteX3455" fmla="*/ 2021115 w 7525108"/>
              <a:gd name="connsiteY3455" fmla="*/ 1273513 h 6858007"/>
              <a:gd name="connsiteX3456" fmla="*/ 2014560 w 7525108"/>
              <a:gd name="connsiteY3456" fmla="*/ 1277883 h 6858007"/>
              <a:gd name="connsiteX3457" fmla="*/ 2005820 w 7525108"/>
              <a:gd name="connsiteY3457" fmla="*/ 1277883 h 6858007"/>
              <a:gd name="connsiteX3458" fmla="*/ 1997080 w 7525108"/>
              <a:gd name="connsiteY3458" fmla="*/ 1277883 h 6858007"/>
              <a:gd name="connsiteX3459" fmla="*/ 1990525 w 7525108"/>
              <a:gd name="connsiteY3459" fmla="*/ 1273513 h 6858007"/>
              <a:gd name="connsiteX3460" fmla="*/ 1986155 w 7525108"/>
              <a:gd name="connsiteY3460" fmla="*/ 1269143 h 6858007"/>
              <a:gd name="connsiteX3461" fmla="*/ 1981785 w 7525108"/>
              <a:gd name="connsiteY3461" fmla="*/ 1262588 h 6858007"/>
              <a:gd name="connsiteX3462" fmla="*/ 1981785 w 7525108"/>
              <a:gd name="connsiteY3462" fmla="*/ 1253849 h 6858007"/>
              <a:gd name="connsiteX3463" fmla="*/ 1981785 w 7525108"/>
              <a:gd name="connsiteY3463" fmla="*/ 1247294 h 6858007"/>
              <a:gd name="connsiteX3464" fmla="*/ 1986155 w 7525108"/>
              <a:gd name="connsiteY3464" fmla="*/ 1240739 h 6858007"/>
              <a:gd name="connsiteX3465" fmla="*/ 1990525 w 7525108"/>
              <a:gd name="connsiteY3465" fmla="*/ 1234184 h 6858007"/>
              <a:gd name="connsiteX3466" fmla="*/ 1997080 w 7525108"/>
              <a:gd name="connsiteY3466" fmla="*/ 1229814 h 6858007"/>
              <a:gd name="connsiteX3467" fmla="*/ 126728 w 7525108"/>
              <a:gd name="connsiteY3467" fmla="*/ 1223253 h 6858007"/>
              <a:gd name="connsiteX3468" fmla="*/ 131099 w 7525108"/>
              <a:gd name="connsiteY3468" fmla="*/ 1225438 h 6858007"/>
              <a:gd name="connsiteX3469" fmla="*/ 135468 w 7525108"/>
              <a:gd name="connsiteY3469" fmla="*/ 1227623 h 6858007"/>
              <a:gd name="connsiteX3470" fmla="*/ 137654 w 7525108"/>
              <a:gd name="connsiteY3470" fmla="*/ 1236363 h 6858007"/>
              <a:gd name="connsiteX3471" fmla="*/ 135468 w 7525108"/>
              <a:gd name="connsiteY3471" fmla="*/ 1240732 h 6858007"/>
              <a:gd name="connsiteX3472" fmla="*/ 131099 w 7525108"/>
              <a:gd name="connsiteY3472" fmla="*/ 1245102 h 6858007"/>
              <a:gd name="connsiteX3473" fmla="*/ 126728 w 7525108"/>
              <a:gd name="connsiteY3473" fmla="*/ 1247287 h 6858007"/>
              <a:gd name="connsiteX3474" fmla="*/ 120173 w 7525108"/>
              <a:gd name="connsiteY3474" fmla="*/ 1245102 h 6858007"/>
              <a:gd name="connsiteX3475" fmla="*/ 115804 w 7525108"/>
              <a:gd name="connsiteY3475" fmla="*/ 1240732 h 6858007"/>
              <a:gd name="connsiteX3476" fmla="*/ 115804 w 7525108"/>
              <a:gd name="connsiteY3476" fmla="*/ 1236363 h 6858007"/>
              <a:gd name="connsiteX3477" fmla="*/ 115804 w 7525108"/>
              <a:gd name="connsiteY3477" fmla="*/ 1227623 h 6858007"/>
              <a:gd name="connsiteX3478" fmla="*/ 120173 w 7525108"/>
              <a:gd name="connsiteY3478" fmla="*/ 1225438 h 6858007"/>
              <a:gd name="connsiteX3479" fmla="*/ 5726860 w 7525108"/>
              <a:gd name="connsiteY3479" fmla="*/ 1148986 h 6858007"/>
              <a:gd name="connsiteX3480" fmla="*/ 5761820 w 7525108"/>
              <a:gd name="connsiteY3480" fmla="*/ 1153356 h 6858007"/>
              <a:gd name="connsiteX3481" fmla="*/ 5792410 w 7525108"/>
              <a:gd name="connsiteY3481" fmla="*/ 1168651 h 6858007"/>
              <a:gd name="connsiteX3482" fmla="*/ 5816445 w 7525108"/>
              <a:gd name="connsiteY3482" fmla="*/ 1194870 h 6858007"/>
              <a:gd name="connsiteX3483" fmla="*/ 5831740 w 7525108"/>
              <a:gd name="connsiteY3483" fmla="*/ 1223276 h 6858007"/>
              <a:gd name="connsiteX3484" fmla="*/ 5838295 w 7525108"/>
              <a:gd name="connsiteY3484" fmla="*/ 1260422 h 6858007"/>
              <a:gd name="connsiteX3485" fmla="*/ 5831740 w 7525108"/>
              <a:gd name="connsiteY3485" fmla="*/ 1295381 h 6858007"/>
              <a:gd name="connsiteX3486" fmla="*/ 5816445 w 7525108"/>
              <a:gd name="connsiteY3486" fmla="*/ 1325971 h 6858007"/>
              <a:gd name="connsiteX3487" fmla="*/ 5792410 w 7525108"/>
              <a:gd name="connsiteY3487" fmla="*/ 1352191 h 6858007"/>
              <a:gd name="connsiteX3488" fmla="*/ 5761820 w 7525108"/>
              <a:gd name="connsiteY3488" fmla="*/ 1367485 h 6858007"/>
              <a:gd name="connsiteX3489" fmla="*/ 5726860 w 7525108"/>
              <a:gd name="connsiteY3489" fmla="*/ 1371856 h 6858007"/>
              <a:gd name="connsiteX3490" fmla="*/ 5689715 w 7525108"/>
              <a:gd name="connsiteY3490" fmla="*/ 1367485 h 6858007"/>
              <a:gd name="connsiteX3491" fmla="*/ 5661310 w 7525108"/>
              <a:gd name="connsiteY3491" fmla="*/ 1352191 h 6858007"/>
              <a:gd name="connsiteX3492" fmla="*/ 5635090 w 7525108"/>
              <a:gd name="connsiteY3492" fmla="*/ 1325971 h 6858007"/>
              <a:gd name="connsiteX3493" fmla="*/ 5619795 w 7525108"/>
              <a:gd name="connsiteY3493" fmla="*/ 1295381 h 6858007"/>
              <a:gd name="connsiteX3494" fmla="*/ 5613240 w 7525108"/>
              <a:gd name="connsiteY3494" fmla="*/ 1260422 h 6858007"/>
              <a:gd name="connsiteX3495" fmla="*/ 5619795 w 7525108"/>
              <a:gd name="connsiteY3495" fmla="*/ 1223276 h 6858007"/>
              <a:gd name="connsiteX3496" fmla="*/ 5635090 w 7525108"/>
              <a:gd name="connsiteY3496" fmla="*/ 1194870 h 6858007"/>
              <a:gd name="connsiteX3497" fmla="*/ 5661310 w 7525108"/>
              <a:gd name="connsiteY3497" fmla="*/ 1168651 h 6858007"/>
              <a:gd name="connsiteX3498" fmla="*/ 5689715 w 7525108"/>
              <a:gd name="connsiteY3498" fmla="*/ 1153356 h 6858007"/>
              <a:gd name="connsiteX3499" fmla="*/ 6541863 w 7525108"/>
              <a:gd name="connsiteY3499" fmla="*/ 1142431 h 6858007"/>
              <a:gd name="connsiteX3500" fmla="*/ 6583378 w 7525108"/>
              <a:gd name="connsiteY3500" fmla="*/ 1148986 h 6858007"/>
              <a:gd name="connsiteX3501" fmla="*/ 6620523 w 7525108"/>
              <a:gd name="connsiteY3501" fmla="*/ 1166466 h 6858007"/>
              <a:gd name="connsiteX3502" fmla="*/ 6648928 w 7525108"/>
              <a:gd name="connsiteY3502" fmla="*/ 1194870 h 6858007"/>
              <a:gd name="connsiteX3503" fmla="*/ 6668593 w 7525108"/>
              <a:gd name="connsiteY3503" fmla="*/ 1229832 h 6858007"/>
              <a:gd name="connsiteX3504" fmla="*/ 6675148 w 7525108"/>
              <a:gd name="connsiteY3504" fmla="*/ 1273532 h 6858007"/>
              <a:gd name="connsiteX3505" fmla="*/ 6668593 w 7525108"/>
              <a:gd name="connsiteY3505" fmla="*/ 1315046 h 6858007"/>
              <a:gd name="connsiteX3506" fmla="*/ 6648928 w 7525108"/>
              <a:gd name="connsiteY3506" fmla="*/ 1352192 h 6858007"/>
              <a:gd name="connsiteX3507" fmla="*/ 6620523 w 7525108"/>
              <a:gd name="connsiteY3507" fmla="*/ 1378411 h 6858007"/>
              <a:gd name="connsiteX3508" fmla="*/ 6583378 w 7525108"/>
              <a:gd name="connsiteY3508" fmla="*/ 1398076 h 6858007"/>
              <a:gd name="connsiteX3509" fmla="*/ 6541863 w 7525108"/>
              <a:gd name="connsiteY3509" fmla="*/ 1404631 h 6858007"/>
              <a:gd name="connsiteX3510" fmla="*/ 6502533 w 7525108"/>
              <a:gd name="connsiteY3510" fmla="*/ 1398076 h 6858007"/>
              <a:gd name="connsiteX3511" fmla="*/ 6465388 w 7525108"/>
              <a:gd name="connsiteY3511" fmla="*/ 1378411 h 6858007"/>
              <a:gd name="connsiteX3512" fmla="*/ 6434798 w 7525108"/>
              <a:gd name="connsiteY3512" fmla="*/ 1352192 h 6858007"/>
              <a:gd name="connsiteX3513" fmla="*/ 6417318 w 7525108"/>
              <a:gd name="connsiteY3513" fmla="*/ 1315046 h 6858007"/>
              <a:gd name="connsiteX3514" fmla="*/ 6410763 w 7525108"/>
              <a:gd name="connsiteY3514" fmla="*/ 1273532 h 6858007"/>
              <a:gd name="connsiteX3515" fmla="*/ 6417318 w 7525108"/>
              <a:gd name="connsiteY3515" fmla="*/ 1229832 h 6858007"/>
              <a:gd name="connsiteX3516" fmla="*/ 6434798 w 7525108"/>
              <a:gd name="connsiteY3516" fmla="*/ 1194870 h 6858007"/>
              <a:gd name="connsiteX3517" fmla="*/ 6465388 w 7525108"/>
              <a:gd name="connsiteY3517" fmla="*/ 1166466 h 6858007"/>
              <a:gd name="connsiteX3518" fmla="*/ 6502533 w 7525108"/>
              <a:gd name="connsiteY3518" fmla="*/ 1148986 h 6858007"/>
              <a:gd name="connsiteX3519" fmla="*/ 4610330 w 7525108"/>
              <a:gd name="connsiteY3519" fmla="*/ 1048468 h 6858007"/>
              <a:gd name="connsiteX3520" fmla="*/ 4636550 w 7525108"/>
              <a:gd name="connsiteY3520" fmla="*/ 1052841 h 6858007"/>
              <a:gd name="connsiteX3521" fmla="*/ 4662770 w 7525108"/>
              <a:gd name="connsiteY3521" fmla="*/ 1065951 h 6858007"/>
              <a:gd name="connsiteX3522" fmla="*/ 4680250 w 7525108"/>
              <a:gd name="connsiteY3522" fmla="*/ 1085616 h 6858007"/>
              <a:gd name="connsiteX3523" fmla="*/ 4693360 w 7525108"/>
              <a:gd name="connsiteY3523" fmla="*/ 1109650 h 6858007"/>
              <a:gd name="connsiteX3524" fmla="*/ 4697730 w 7525108"/>
              <a:gd name="connsiteY3524" fmla="*/ 1138056 h 6858007"/>
              <a:gd name="connsiteX3525" fmla="*/ 4693360 w 7525108"/>
              <a:gd name="connsiteY3525" fmla="*/ 1164276 h 6858007"/>
              <a:gd name="connsiteX3526" fmla="*/ 4680250 w 7525108"/>
              <a:gd name="connsiteY3526" fmla="*/ 1190495 h 6858007"/>
              <a:gd name="connsiteX3527" fmla="*/ 4662770 w 7525108"/>
              <a:gd name="connsiteY3527" fmla="*/ 1210159 h 6858007"/>
              <a:gd name="connsiteX3528" fmla="*/ 4636550 w 7525108"/>
              <a:gd name="connsiteY3528" fmla="*/ 1221085 h 6858007"/>
              <a:gd name="connsiteX3529" fmla="*/ 4610330 w 7525108"/>
              <a:gd name="connsiteY3529" fmla="*/ 1225456 h 6858007"/>
              <a:gd name="connsiteX3530" fmla="*/ 4581925 w 7525108"/>
              <a:gd name="connsiteY3530" fmla="*/ 1221085 h 6858007"/>
              <a:gd name="connsiteX3531" fmla="*/ 4557890 w 7525108"/>
              <a:gd name="connsiteY3531" fmla="*/ 1210159 h 6858007"/>
              <a:gd name="connsiteX3532" fmla="*/ 4538225 w 7525108"/>
              <a:gd name="connsiteY3532" fmla="*/ 1190495 h 6858007"/>
              <a:gd name="connsiteX3533" fmla="*/ 4525115 w 7525108"/>
              <a:gd name="connsiteY3533" fmla="*/ 1164276 h 6858007"/>
              <a:gd name="connsiteX3534" fmla="*/ 4520745 w 7525108"/>
              <a:gd name="connsiteY3534" fmla="*/ 1138056 h 6858007"/>
              <a:gd name="connsiteX3535" fmla="*/ 4525115 w 7525108"/>
              <a:gd name="connsiteY3535" fmla="*/ 1109650 h 6858007"/>
              <a:gd name="connsiteX3536" fmla="*/ 4538225 w 7525108"/>
              <a:gd name="connsiteY3536" fmla="*/ 1085616 h 6858007"/>
              <a:gd name="connsiteX3537" fmla="*/ 4557890 w 7525108"/>
              <a:gd name="connsiteY3537" fmla="*/ 1065951 h 6858007"/>
              <a:gd name="connsiteX3538" fmla="*/ 4581925 w 7525108"/>
              <a:gd name="connsiteY3538" fmla="*/ 1052841 h 6858007"/>
              <a:gd name="connsiteX3539" fmla="*/ 3572459 w 7525108"/>
              <a:gd name="connsiteY3539" fmla="*/ 1024429 h 6858007"/>
              <a:gd name="connsiteX3540" fmla="*/ 3592124 w 7525108"/>
              <a:gd name="connsiteY3540" fmla="*/ 1028799 h 6858007"/>
              <a:gd name="connsiteX3541" fmla="*/ 3611789 w 7525108"/>
              <a:gd name="connsiteY3541" fmla="*/ 1041909 h 6858007"/>
              <a:gd name="connsiteX3542" fmla="*/ 3622714 w 7525108"/>
              <a:gd name="connsiteY3542" fmla="*/ 1059391 h 6858007"/>
              <a:gd name="connsiteX3543" fmla="*/ 3627084 w 7525108"/>
              <a:gd name="connsiteY3543" fmla="*/ 1079056 h 6858007"/>
              <a:gd name="connsiteX3544" fmla="*/ 3622714 w 7525108"/>
              <a:gd name="connsiteY3544" fmla="*/ 1100906 h 6858007"/>
              <a:gd name="connsiteX3545" fmla="*/ 3611789 w 7525108"/>
              <a:gd name="connsiteY3545" fmla="*/ 1116201 h 6858007"/>
              <a:gd name="connsiteX3546" fmla="*/ 3592124 w 7525108"/>
              <a:gd name="connsiteY3546" fmla="*/ 1127126 h 6858007"/>
              <a:gd name="connsiteX3547" fmla="*/ 3572459 w 7525108"/>
              <a:gd name="connsiteY3547" fmla="*/ 1133682 h 6858007"/>
              <a:gd name="connsiteX3548" fmla="*/ 3550609 w 7525108"/>
              <a:gd name="connsiteY3548" fmla="*/ 1127126 h 6858007"/>
              <a:gd name="connsiteX3549" fmla="*/ 3535314 w 7525108"/>
              <a:gd name="connsiteY3549" fmla="*/ 1116201 h 6858007"/>
              <a:gd name="connsiteX3550" fmla="*/ 3524389 w 7525108"/>
              <a:gd name="connsiteY3550" fmla="*/ 1100906 h 6858007"/>
              <a:gd name="connsiteX3551" fmla="*/ 3520019 w 7525108"/>
              <a:gd name="connsiteY3551" fmla="*/ 1079056 h 6858007"/>
              <a:gd name="connsiteX3552" fmla="*/ 3524389 w 7525108"/>
              <a:gd name="connsiteY3552" fmla="*/ 1059391 h 6858007"/>
              <a:gd name="connsiteX3553" fmla="*/ 3535314 w 7525108"/>
              <a:gd name="connsiteY3553" fmla="*/ 1041909 h 6858007"/>
              <a:gd name="connsiteX3554" fmla="*/ 3550609 w 7525108"/>
              <a:gd name="connsiteY3554" fmla="*/ 1028799 h 6858007"/>
              <a:gd name="connsiteX3555" fmla="*/ 2580473 w 7525108"/>
              <a:gd name="connsiteY3555" fmla="*/ 1013500 h 6858007"/>
              <a:gd name="connsiteX3556" fmla="*/ 2589213 w 7525108"/>
              <a:gd name="connsiteY3556" fmla="*/ 1015685 h 6858007"/>
              <a:gd name="connsiteX3557" fmla="*/ 2600138 w 7525108"/>
              <a:gd name="connsiteY3557" fmla="*/ 1020055 h 6858007"/>
              <a:gd name="connsiteX3558" fmla="*/ 2608878 w 7525108"/>
              <a:gd name="connsiteY3558" fmla="*/ 1026610 h 6858007"/>
              <a:gd name="connsiteX3559" fmla="*/ 2613248 w 7525108"/>
              <a:gd name="connsiteY3559" fmla="*/ 1037535 h 6858007"/>
              <a:gd name="connsiteX3560" fmla="*/ 2615433 w 7525108"/>
              <a:gd name="connsiteY3560" fmla="*/ 1048460 h 6858007"/>
              <a:gd name="connsiteX3561" fmla="*/ 2613248 w 7525108"/>
              <a:gd name="connsiteY3561" fmla="*/ 1057202 h 6858007"/>
              <a:gd name="connsiteX3562" fmla="*/ 2608878 w 7525108"/>
              <a:gd name="connsiteY3562" fmla="*/ 1065942 h 6858007"/>
              <a:gd name="connsiteX3563" fmla="*/ 2600138 w 7525108"/>
              <a:gd name="connsiteY3563" fmla="*/ 1074682 h 6858007"/>
              <a:gd name="connsiteX3564" fmla="*/ 2589213 w 7525108"/>
              <a:gd name="connsiteY3564" fmla="*/ 1079052 h 6858007"/>
              <a:gd name="connsiteX3565" fmla="*/ 2580473 w 7525108"/>
              <a:gd name="connsiteY3565" fmla="*/ 1083422 h 6858007"/>
              <a:gd name="connsiteX3566" fmla="*/ 2569548 w 7525108"/>
              <a:gd name="connsiteY3566" fmla="*/ 1079052 h 6858007"/>
              <a:gd name="connsiteX3567" fmla="*/ 2560808 w 7525108"/>
              <a:gd name="connsiteY3567" fmla="*/ 1074682 h 6858007"/>
              <a:gd name="connsiteX3568" fmla="*/ 2552068 w 7525108"/>
              <a:gd name="connsiteY3568" fmla="*/ 1065942 h 6858007"/>
              <a:gd name="connsiteX3569" fmla="*/ 2547698 w 7525108"/>
              <a:gd name="connsiteY3569" fmla="*/ 1057202 h 6858007"/>
              <a:gd name="connsiteX3570" fmla="*/ 2545513 w 7525108"/>
              <a:gd name="connsiteY3570" fmla="*/ 1048460 h 6858007"/>
              <a:gd name="connsiteX3571" fmla="*/ 2547698 w 7525108"/>
              <a:gd name="connsiteY3571" fmla="*/ 1037535 h 6858007"/>
              <a:gd name="connsiteX3572" fmla="*/ 2552068 w 7525108"/>
              <a:gd name="connsiteY3572" fmla="*/ 1026610 h 6858007"/>
              <a:gd name="connsiteX3573" fmla="*/ 2560808 w 7525108"/>
              <a:gd name="connsiteY3573" fmla="*/ 1020055 h 6858007"/>
              <a:gd name="connsiteX3574" fmla="*/ 2569548 w 7525108"/>
              <a:gd name="connsiteY3574" fmla="*/ 1015685 h 6858007"/>
              <a:gd name="connsiteX3575" fmla="*/ 1605967 w 7525108"/>
              <a:gd name="connsiteY3575" fmla="*/ 1011312 h 6858007"/>
              <a:gd name="connsiteX3576" fmla="*/ 1614707 w 7525108"/>
              <a:gd name="connsiteY3576" fmla="*/ 1011312 h 6858007"/>
              <a:gd name="connsiteX3577" fmla="*/ 1621262 w 7525108"/>
              <a:gd name="connsiteY3577" fmla="*/ 1011312 h 6858007"/>
              <a:gd name="connsiteX3578" fmla="*/ 1625633 w 7525108"/>
              <a:gd name="connsiteY3578" fmla="*/ 1015682 h 6858007"/>
              <a:gd name="connsiteX3579" fmla="*/ 1630003 w 7525108"/>
              <a:gd name="connsiteY3579" fmla="*/ 1020052 h 6858007"/>
              <a:gd name="connsiteX3580" fmla="*/ 1630003 w 7525108"/>
              <a:gd name="connsiteY3580" fmla="*/ 1026607 h 6858007"/>
              <a:gd name="connsiteX3581" fmla="*/ 1630003 w 7525108"/>
              <a:gd name="connsiteY3581" fmla="*/ 1035347 h 6858007"/>
              <a:gd name="connsiteX3582" fmla="*/ 1625633 w 7525108"/>
              <a:gd name="connsiteY3582" fmla="*/ 1041902 h 6858007"/>
              <a:gd name="connsiteX3583" fmla="*/ 1621262 w 7525108"/>
              <a:gd name="connsiteY3583" fmla="*/ 1044087 h 6858007"/>
              <a:gd name="connsiteX3584" fmla="*/ 1614707 w 7525108"/>
              <a:gd name="connsiteY3584" fmla="*/ 1046272 h 6858007"/>
              <a:gd name="connsiteX3585" fmla="*/ 1605967 w 7525108"/>
              <a:gd name="connsiteY3585" fmla="*/ 1044087 h 6858007"/>
              <a:gd name="connsiteX3586" fmla="*/ 1599412 w 7525108"/>
              <a:gd name="connsiteY3586" fmla="*/ 1041902 h 6858007"/>
              <a:gd name="connsiteX3587" fmla="*/ 1597228 w 7525108"/>
              <a:gd name="connsiteY3587" fmla="*/ 1035347 h 6858007"/>
              <a:gd name="connsiteX3588" fmla="*/ 1595043 w 7525108"/>
              <a:gd name="connsiteY3588" fmla="*/ 1026607 h 6858007"/>
              <a:gd name="connsiteX3589" fmla="*/ 1597228 w 7525108"/>
              <a:gd name="connsiteY3589" fmla="*/ 1020052 h 6858007"/>
              <a:gd name="connsiteX3590" fmla="*/ 1599412 w 7525108"/>
              <a:gd name="connsiteY3590" fmla="*/ 1015682 h 6858007"/>
              <a:gd name="connsiteX3591" fmla="*/ 657682 w 7525108"/>
              <a:gd name="connsiteY3591" fmla="*/ 1004754 h 6858007"/>
              <a:gd name="connsiteX3592" fmla="*/ 664237 w 7525108"/>
              <a:gd name="connsiteY3592" fmla="*/ 1004754 h 6858007"/>
              <a:gd name="connsiteX3593" fmla="*/ 670792 w 7525108"/>
              <a:gd name="connsiteY3593" fmla="*/ 1004754 h 6858007"/>
              <a:gd name="connsiteX3594" fmla="*/ 672978 w 7525108"/>
              <a:gd name="connsiteY3594" fmla="*/ 1009124 h 6858007"/>
              <a:gd name="connsiteX3595" fmla="*/ 675163 w 7525108"/>
              <a:gd name="connsiteY3595" fmla="*/ 1015679 h 6858007"/>
              <a:gd name="connsiteX3596" fmla="*/ 672978 w 7525108"/>
              <a:gd name="connsiteY3596" fmla="*/ 1020049 h 6858007"/>
              <a:gd name="connsiteX3597" fmla="*/ 670792 w 7525108"/>
              <a:gd name="connsiteY3597" fmla="*/ 1024419 h 6858007"/>
              <a:gd name="connsiteX3598" fmla="*/ 664237 w 7525108"/>
              <a:gd name="connsiteY3598" fmla="*/ 1026604 h 6858007"/>
              <a:gd name="connsiteX3599" fmla="*/ 657682 w 7525108"/>
              <a:gd name="connsiteY3599" fmla="*/ 1024419 h 6858007"/>
              <a:gd name="connsiteX3600" fmla="*/ 653312 w 7525108"/>
              <a:gd name="connsiteY3600" fmla="*/ 1020049 h 6858007"/>
              <a:gd name="connsiteX3601" fmla="*/ 651127 w 7525108"/>
              <a:gd name="connsiteY3601" fmla="*/ 1015679 h 6858007"/>
              <a:gd name="connsiteX3602" fmla="*/ 653312 w 7525108"/>
              <a:gd name="connsiteY3602" fmla="*/ 1009124 h 6858007"/>
              <a:gd name="connsiteX3603" fmla="*/ 6987600 w 7525108"/>
              <a:gd name="connsiteY3603" fmla="*/ 989478 h 6858007"/>
              <a:gd name="connsiteX3604" fmla="*/ 7024745 w 7525108"/>
              <a:gd name="connsiteY3604" fmla="*/ 993848 h 6858007"/>
              <a:gd name="connsiteX3605" fmla="*/ 7059705 w 7525108"/>
              <a:gd name="connsiteY3605" fmla="*/ 1009143 h 6858007"/>
              <a:gd name="connsiteX3606" fmla="*/ 7085925 w 7525108"/>
              <a:gd name="connsiteY3606" fmla="*/ 1028808 h 6858007"/>
              <a:gd name="connsiteX3607" fmla="*/ 7109960 w 7525108"/>
              <a:gd name="connsiteY3607" fmla="*/ 1057217 h 6858007"/>
              <a:gd name="connsiteX3608" fmla="*/ 7123070 w 7525108"/>
              <a:gd name="connsiteY3608" fmla="*/ 1092176 h 6858007"/>
              <a:gd name="connsiteX3609" fmla="*/ 7127440 w 7525108"/>
              <a:gd name="connsiteY3609" fmla="*/ 1127136 h 6858007"/>
              <a:gd name="connsiteX3610" fmla="*/ 7123070 w 7525108"/>
              <a:gd name="connsiteY3610" fmla="*/ 1164280 h 6858007"/>
              <a:gd name="connsiteX3611" fmla="*/ 7109960 w 7525108"/>
              <a:gd name="connsiteY3611" fmla="*/ 1199240 h 6858007"/>
              <a:gd name="connsiteX3612" fmla="*/ 7085925 w 7525108"/>
              <a:gd name="connsiteY3612" fmla="*/ 1225460 h 6858007"/>
              <a:gd name="connsiteX3613" fmla="*/ 7059705 w 7525108"/>
              <a:gd name="connsiteY3613" fmla="*/ 1249497 h 6858007"/>
              <a:gd name="connsiteX3614" fmla="*/ 7024745 w 7525108"/>
              <a:gd name="connsiteY3614" fmla="*/ 1262606 h 6858007"/>
              <a:gd name="connsiteX3615" fmla="*/ 6987600 w 7525108"/>
              <a:gd name="connsiteY3615" fmla="*/ 1266977 h 6858007"/>
              <a:gd name="connsiteX3616" fmla="*/ 6952641 w 7525108"/>
              <a:gd name="connsiteY3616" fmla="*/ 1262606 h 6858007"/>
              <a:gd name="connsiteX3617" fmla="*/ 6917681 w 7525108"/>
              <a:gd name="connsiteY3617" fmla="*/ 1249497 h 6858007"/>
              <a:gd name="connsiteX3618" fmla="*/ 6889276 w 7525108"/>
              <a:gd name="connsiteY3618" fmla="*/ 1225460 h 6858007"/>
              <a:gd name="connsiteX3619" fmla="*/ 6869611 w 7525108"/>
              <a:gd name="connsiteY3619" fmla="*/ 1199240 h 6858007"/>
              <a:gd name="connsiteX3620" fmla="*/ 6854316 w 7525108"/>
              <a:gd name="connsiteY3620" fmla="*/ 1164280 h 6858007"/>
              <a:gd name="connsiteX3621" fmla="*/ 6847761 w 7525108"/>
              <a:gd name="connsiteY3621" fmla="*/ 1127136 h 6858007"/>
              <a:gd name="connsiteX3622" fmla="*/ 6854316 w 7525108"/>
              <a:gd name="connsiteY3622" fmla="*/ 1092176 h 6858007"/>
              <a:gd name="connsiteX3623" fmla="*/ 6869611 w 7525108"/>
              <a:gd name="connsiteY3623" fmla="*/ 1057217 h 6858007"/>
              <a:gd name="connsiteX3624" fmla="*/ 6889276 w 7525108"/>
              <a:gd name="connsiteY3624" fmla="*/ 1028808 h 6858007"/>
              <a:gd name="connsiteX3625" fmla="*/ 6917681 w 7525108"/>
              <a:gd name="connsiteY3625" fmla="*/ 1009143 h 6858007"/>
              <a:gd name="connsiteX3626" fmla="*/ 6952641 w 7525108"/>
              <a:gd name="connsiteY3626" fmla="*/ 993848 h 6858007"/>
              <a:gd name="connsiteX3627" fmla="*/ 7455188 w 7525108"/>
              <a:gd name="connsiteY3627" fmla="*/ 937040 h 6858007"/>
              <a:gd name="connsiteX3628" fmla="*/ 7492333 w 7525108"/>
              <a:gd name="connsiteY3628" fmla="*/ 941410 h 6858007"/>
              <a:gd name="connsiteX3629" fmla="*/ 7525108 w 7525108"/>
              <a:gd name="connsiteY3629" fmla="*/ 954520 h 6858007"/>
              <a:gd name="connsiteX3630" fmla="*/ 7525108 w 7525108"/>
              <a:gd name="connsiteY3630" fmla="*/ 1203611 h 6858007"/>
              <a:gd name="connsiteX3631" fmla="*/ 7492333 w 7525108"/>
              <a:gd name="connsiteY3631" fmla="*/ 1216722 h 6858007"/>
              <a:gd name="connsiteX3632" fmla="*/ 7455188 w 7525108"/>
              <a:gd name="connsiteY3632" fmla="*/ 1223277 h 6858007"/>
              <a:gd name="connsiteX3633" fmla="*/ 7415859 w 7525108"/>
              <a:gd name="connsiteY3633" fmla="*/ 1216722 h 6858007"/>
              <a:gd name="connsiteX3634" fmla="*/ 7380899 w 7525108"/>
              <a:gd name="connsiteY3634" fmla="*/ 1203611 h 6858007"/>
              <a:gd name="connsiteX3635" fmla="*/ 7354679 w 7525108"/>
              <a:gd name="connsiteY3635" fmla="*/ 1179577 h 6858007"/>
              <a:gd name="connsiteX3636" fmla="*/ 7330644 w 7525108"/>
              <a:gd name="connsiteY3636" fmla="*/ 1151172 h 6858007"/>
              <a:gd name="connsiteX3637" fmla="*/ 7315349 w 7525108"/>
              <a:gd name="connsiteY3637" fmla="*/ 1116213 h 6858007"/>
              <a:gd name="connsiteX3638" fmla="*/ 7310979 w 7525108"/>
              <a:gd name="connsiteY3638" fmla="*/ 1079067 h 6858007"/>
              <a:gd name="connsiteX3639" fmla="*/ 7315349 w 7525108"/>
              <a:gd name="connsiteY3639" fmla="*/ 1041919 h 6858007"/>
              <a:gd name="connsiteX3640" fmla="*/ 7330644 w 7525108"/>
              <a:gd name="connsiteY3640" fmla="*/ 1006959 h 6858007"/>
              <a:gd name="connsiteX3641" fmla="*/ 7354679 w 7525108"/>
              <a:gd name="connsiteY3641" fmla="*/ 976369 h 6858007"/>
              <a:gd name="connsiteX3642" fmla="*/ 7380899 w 7525108"/>
              <a:gd name="connsiteY3642" fmla="*/ 954520 h 6858007"/>
              <a:gd name="connsiteX3643" fmla="*/ 7415859 w 7525108"/>
              <a:gd name="connsiteY3643" fmla="*/ 941410 h 6858007"/>
              <a:gd name="connsiteX3644" fmla="*/ 5320452 w 7525108"/>
              <a:gd name="connsiteY3644" fmla="*/ 917372 h 6858007"/>
              <a:gd name="connsiteX3645" fmla="*/ 5351042 w 7525108"/>
              <a:gd name="connsiteY3645" fmla="*/ 923927 h 6858007"/>
              <a:gd name="connsiteX3646" fmla="*/ 5379447 w 7525108"/>
              <a:gd name="connsiteY3646" fmla="*/ 939221 h 6858007"/>
              <a:gd name="connsiteX3647" fmla="*/ 5401297 w 7525108"/>
              <a:gd name="connsiteY3647" fmla="*/ 961071 h 6858007"/>
              <a:gd name="connsiteX3648" fmla="*/ 5416592 w 7525108"/>
              <a:gd name="connsiteY3648" fmla="*/ 989476 h 6858007"/>
              <a:gd name="connsiteX3649" fmla="*/ 5423147 w 7525108"/>
              <a:gd name="connsiteY3649" fmla="*/ 1020065 h 6858007"/>
              <a:gd name="connsiteX3650" fmla="*/ 5416592 w 7525108"/>
              <a:gd name="connsiteY3650" fmla="*/ 1052844 h 6858007"/>
              <a:gd name="connsiteX3651" fmla="*/ 5401297 w 7525108"/>
              <a:gd name="connsiteY3651" fmla="*/ 1079063 h 6858007"/>
              <a:gd name="connsiteX3652" fmla="*/ 5379447 w 7525108"/>
              <a:gd name="connsiteY3652" fmla="*/ 1103097 h 6858007"/>
              <a:gd name="connsiteX3653" fmla="*/ 5351042 w 7525108"/>
              <a:gd name="connsiteY3653" fmla="*/ 1116207 h 6858007"/>
              <a:gd name="connsiteX3654" fmla="*/ 5320452 w 7525108"/>
              <a:gd name="connsiteY3654" fmla="*/ 1120578 h 6858007"/>
              <a:gd name="connsiteX3655" fmla="*/ 5287677 w 7525108"/>
              <a:gd name="connsiteY3655" fmla="*/ 1116207 h 6858007"/>
              <a:gd name="connsiteX3656" fmla="*/ 5261457 w 7525108"/>
              <a:gd name="connsiteY3656" fmla="*/ 1103097 h 6858007"/>
              <a:gd name="connsiteX3657" fmla="*/ 5237422 w 7525108"/>
              <a:gd name="connsiteY3657" fmla="*/ 1079063 h 6858007"/>
              <a:gd name="connsiteX3658" fmla="*/ 5224312 w 7525108"/>
              <a:gd name="connsiteY3658" fmla="*/ 1052844 h 6858007"/>
              <a:gd name="connsiteX3659" fmla="*/ 5219942 w 7525108"/>
              <a:gd name="connsiteY3659" fmla="*/ 1020065 h 6858007"/>
              <a:gd name="connsiteX3660" fmla="*/ 5224312 w 7525108"/>
              <a:gd name="connsiteY3660" fmla="*/ 989476 h 6858007"/>
              <a:gd name="connsiteX3661" fmla="*/ 5237422 w 7525108"/>
              <a:gd name="connsiteY3661" fmla="*/ 961071 h 6858007"/>
              <a:gd name="connsiteX3662" fmla="*/ 5261457 w 7525108"/>
              <a:gd name="connsiteY3662" fmla="*/ 939221 h 6858007"/>
              <a:gd name="connsiteX3663" fmla="*/ 5287677 w 7525108"/>
              <a:gd name="connsiteY3663" fmla="*/ 923927 h 6858007"/>
              <a:gd name="connsiteX3664" fmla="*/ 6111418 w 7525108"/>
              <a:gd name="connsiteY3664" fmla="*/ 869304 h 6858007"/>
              <a:gd name="connsiteX3665" fmla="*/ 6148563 w 7525108"/>
              <a:gd name="connsiteY3665" fmla="*/ 873673 h 6858007"/>
              <a:gd name="connsiteX3666" fmla="*/ 6181338 w 7525108"/>
              <a:gd name="connsiteY3666" fmla="*/ 893338 h 6858007"/>
              <a:gd name="connsiteX3667" fmla="*/ 6209743 w 7525108"/>
              <a:gd name="connsiteY3667" fmla="*/ 919558 h 6858007"/>
              <a:gd name="connsiteX3668" fmla="*/ 6227223 w 7525108"/>
              <a:gd name="connsiteY3668" fmla="*/ 952333 h 6858007"/>
              <a:gd name="connsiteX3669" fmla="*/ 6231593 w 7525108"/>
              <a:gd name="connsiteY3669" fmla="*/ 991663 h 6858007"/>
              <a:gd name="connsiteX3670" fmla="*/ 6227223 w 7525108"/>
              <a:gd name="connsiteY3670" fmla="*/ 1028807 h 6858007"/>
              <a:gd name="connsiteX3671" fmla="*/ 6209743 w 7525108"/>
              <a:gd name="connsiteY3671" fmla="*/ 1063771 h 6858007"/>
              <a:gd name="connsiteX3672" fmla="*/ 6181338 w 7525108"/>
              <a:gd name="connsiteY3672" fmla="*/ 1092176 h 6858007"/>
              <a:gd name="connsiteX3673" fmla="*/ 6148563 w 7525108"/>
              <a:gd name="connsiteY3673" fmla="*/ 1107471 h 6858007"/>
              <a:gd name="connsiteX3674" fmla="*/ 6111418 w 7525108"/>
              <a:gd name="connsiteY3674" fmla="*/ 1114026 h 6858007"/>
              <a:gd name="connsiteX3675" fmla="*/ 6072089 w 7525108"/>
              <a:gd name="connsiteY3675" fmla="*/ 1107471 h 6858007"/>
              <a:gd name="connsiteX3676" fmla="*/ 6037129 w 7525108"/>
              <a:gd name="connsiteY3676" fmla="*/ 1092176 h 6858007"/>
              <a:gd name="connsiteX3677" fmla="*/ 6010909 w 7525108"/>
              <a:gd name="connsiteY3677" fmla="*/ 1063771 h 6858007"/>
              <a:gd name="connsiteX3678" fmla="*/ 5993429 w 7525108"/>
              <a:gd name="connsiteY3678" fmla="*/ 1028807 h 6858007"/>
              <a:gd name="connsiteX3679" fmla="*/ 5986874 w 7525108"/>
              <a:gd name="connsiteY3679" fmla="*/ 991663 h 6858007"/>
              <a:gd name="connsiteX3680" fmla="*/ 5993429 w 7525108"/>
              <a:gd name="connsiteY3680" fmla="*/ 952333 h 6858007"/>
              <a:gd name="connsiteX3681" fmla="*/ 6010909 w 7525108"/>
              <a:gd name="connsiteY3681" fmla="*/ 919558 h 6858007"/>
              <a:gd name="connsiteX3682" fmla="*/ 6037129 w 7525108"/>
              <a:gd name="connsiteY3682" fmla="*/ 893338 h 6858007"/>
              <a:gd name="connsiteX3683" fmla="*/ 6072089 w 7525108"/>
              <a:gd name="connsiteY3683" fmla="*/ 873673 h 6858007"/>
              <a:gd name="connsiteX3684" fmla="*/ 4219216 w 7525108"/>
              <a:gd name="connsiteY3684" fmla="*/ 834337 h 6858007"/>
              <a:gd name="connsiteX3685" fmla="*/ 4247621 w 7525108"/>
              <a:gd name="connsiteY3685" fmla="*/ 840892 h 6858007"/>
              <a:gd name="connsiteX3686" fmla="*/ 4273841 w 7525108"/>
              <a:gd name="connsiteY3686" fmla="*/ 856187 h 6858007"/>
              <a:gd name="connsiteX3687" fmla="*/ 4291321 w 7525108"/>
              <a:gd name="connsiteY3687" fmla="*/ 880222 h 6858007"/>
              <a:gd name="connsiteX3688" fmla="*/ 4295691 w 7525108"/>
              <a:gd name="connsiteY3688" fmla="*/ 910812 h 6858007"/>
              <a:gd name="connsiteX3689" fmla="*/ 4291321 w 7525108"/>
              <a:gd name="connsiteY3689" fmla="*/ 943586 h 6858007"/>
              <a:gd name="connsiteX3690" fmla="*/ 4273841 w 7525108"/>
              <a:gd name="connsiteY3690" fmla="*/ 965436 h 6858007"/>
              <a:gd name="connsiteX3691" fmla="*/ 4247621 w 7525108"/>
              <a:gd name="connsiteY3691" fmla="*/ 985101 h 6858007"/>
              <a:gd name="connsiteX3692" fmla="*/ 4219216 w 7525108"/>
              <a:gd name="connsiteY3692" fmla="*/ 991656 h 6858007"/>
              <a:gd name="connsiteX3693" fmla="*/ 4188626 w 7525108"/>
              <a:gd name="connsiteY3693" fmla="*/ 985101 h 6858007"/>
              <a:gd name="connsiteX3694" fmla="*/ 4164591 w 7525108"/>
              <a:gd name="connsiteY3694" fmla="*/ 965436 h 6858007"/>
              <a:gd name="connsiteX3695" fmla="*/ 4144926 w 7525108"/>
              <a:gd name="connsiteY3695" fmla="*/ 943586 h 6858007"/>
              <a:gd name="connsiteX3696" fmla="*/ 4140556 w 7525108"/>
              <a:gd name="connsiteY3696" fmla="*/ 910812 h 6858007"/>
              <a:gd name="connsiteX3697" fmla="*/ 4144926 w 7525108"/>
              <a:gd name="connsiteY3697" fmla="*/ 880222 h 6858007"/>
              <a:gd name="connsiteX3698" fmla="*/ 4164591 w 7525108"/>
              <a:gd name="connsiteY3698" fmla="*/ 856187 h 6858007"/>
              <a:gd name="connsiteX3699" fmla="*/ 4188626 w 7525108"/>
              <a:gd name="connsiteY3699" fmla="*/ 840892 h 6858007"/>
              <a:gd name="connsiteX3700" fmla="*/ 3183530 w 7525108"/>
              <a:gd name="connsiteY3700" fmla="*/ 805928 h 6858007"/>
              <a:gd name="connsiteX3701" fmla="*/ 3203195 w 7525108"/>
              <a:gd name="connsiteY3701" fmla="*/ 810298 h 6858007"/>
              <a:gd name="connsiteX3702" fmla="*/ 3220675 w 7525108"/>
              <a:gd name="connsiteY3702" fmla="*/ 819038 h 6858007"/>
              <a:gd name="connsiteX3703" fmla="*/ 3229415 w 7525108"/>
              <a:gd name="connsiteY3703" fmla="*/ 836518 h 6858007"/>
              <a:gd name="connsiteX3704" fmla="*/ 3233785 w 7525108"/>
              <a:gd name="connsiteY3704" fmla="*/ 856183 h 6858007"/>
              <a:gd name="connsiteX3705" fmla="*/ 3229415 w 7525108"/>
              <a:gd name="connsiteY3705" fmla="*/ 873663 h 6858007"/>
              <a:gd name="connsiteX3706" fmla="*/ 3220675 w 7525108"/>
              <a:gd name="connsiteY3706" fmla="*/ 891142 h 6858007"/>
              <a:gd name="connsiteX3707" fmla="*/ 3203195 w 7525108"/>
              <a:gd name="connsiteY3707" fmla="*/ 902067 h 6858007"/>
              <a:gd name="connsiteX3708" fmla="*/ 3183530 w 7525108"/>
              <a:gd name="connsiteY3708" fmla="*/ 904252 h 6858007"/>
              <a:gd name="connsiteX3709" fmla="*/ 3166050 w 7525108"/>
              <a:gd name="connsiteY3709" fmla="*/ 902067 h 6858007"/>
              <a:gd name="connsiteX3710" fmla="*/ 3148570 w 7525108"/>
              <a:gd name="connsiteY3710" fmla="*/ 891142 h 6858007"/>
              <a:gd name="connsiteX3711" fmla="*/ 3137645 w 7525108"/>
              <a:gd name="connsiteY3711" fmla="*/ 873663 h 6858007"/>
              <a:gd name="connsiteX3712" fmla="*/ 3135460 w 7525108"/>
              <a:gd name="connsiteY3712" fmla="*/ 856183 h 6858007"/>
              <a:gd name="connsiteX3713" fmla="*/ 3137645 w 7525108"/>
              <a:gd name="connsiteY3713" fmla="*/ 836518 h 6858007"/>
              <a:gd name="connsiteX3714" fmla="*/ 3148570 w 7525108"/>
              <a:gd name="connsiteY3714" fmla="*/ 819038 h 6858007"/>
              <a:gd name="connsiteX3715" fmla="*/ 3166050 w 7525108"/>
              <a:gd name="connsiteY3715" fmla="*/ 810298 h 6858007"/>
              <a:gd name="connsiteX3716" fmla="*/ 2189360 w 7525108"/>
              <a:gd name="connsiteY3716" fmla="*/ 799370 h 6858007"/>
              <a:gd name="connsiteX3717" fmla="*/ 2195915 w 7525108"/>
              <a:gd name="connsiteY3717" fmla="*/ 801555 h 6858007"/>
              <a:gd name="connsiteX3718" fmla="*/ 2202470 w 7525108"/>
              <a:gd name="connsiteY3718" fmla="*/ 803740 h 6858007"/>
              <a:gd name="connsiteX3719" fmla="*/ 2209025 w 7525108"/>
              <a:gd name="connsiteY3719" fmla="*/ 808110 h 6858007"/>
              <a:gd name="connsiteX3720" fmla="*/ 2213395 w 7525108"/>
              <a:gd name="connsiteY3720" fmla="*/ 814665 h 6858007"/>
              <a:gd name="connsiteX3721" fmla="*/ 2213395 w 7525108"/>
              <a:gd name="connsiteY3721" fmla="*/ 821219 h 6858007"/>
              <a:gd name="connsiteX3722" fmla="*/ 2213395 w 7525108"/>
              <a:gd name="connsiteY3722" fmla="*/ 827774 h 6858007"/>
              <a:gd name="connsiteX3723" fmla="*/ 2209025 w 7525108"/>
              <a:gd name="connsiteY3723" fmla="*/ 836514 h 6858007"/>
              <a:gd name="connsiteX3724" fmla="*/ 2202470 w 7525108"/>
              <a:gd name="connsiteY3724" fmla="*/ 840884 h 6858007"/>
              <a:gd name="connsiteX3725" fmla="*/ 2195915 w 7525108"/>
              <a:gd name="connsiteY3725" fmla="*/ 845254 h 6858007"/>
              <a:gd name="connsiteX3726" fmla="*/ 2189360 w 7525108"/>
              <a:gd name="connsiteY3726" fmla="*/ 845254 h 6858007"/>
              <a:gd name="connsiteX3727" fmla="*/ 2182805 w 7525108"/>
              <a:gd name="connsiteY3727" fmla="*/ 845254 h 6858007"/>
              <a:gd name="connsiteX3728" fmla="*/ 2176250 w 7525108"/>
              <a:gd name="connsiteY3728" fmla="*/ 840884 h 6858007"/>
              <a:gd name="connsiteX3729" fmla="*/ 2171880 w 7525108"/>
              <a:gd name="connsiteY3729" fmla="*/ 836514 h 6858007"/>
              <a:gd name="connsiteX3730" fmla="*/ 2169695 w 7525108"/>
              <a:gd name="connsiteY3730" fmla="*/ 827774 h 6858007"/>
              <a:gd name="connsiteX3731" fmla="*/ 2167510 w 7525108"/>
              <a:gd name="connsiteY3731" fmla="*/ 821219 h 6858007"/>
              <a:gd name="connsiteX3732" fmla="*/ 2169695 w 7525108"/>
              <a:gd name="connsiteY3732" fmla="*/ 814665 h 6858007"/>
              <a:gd name="connsiteX3733" fmla="*/ 2171880 w 7525108"/>
              <a:gd name="connsiteY3733" fmla="*/ 808110 h 6858007"/>
              <a:gd name="connsiteX3734" fmla="*/ 2176250 w 7525108"/>
              <a:gd name="connsiteY3734" fmla="*/ 803740 h 6858007"/>
              <a:gd name="connsiteX3735" fmla="*/ 2182805 w 7525108"/>
              <a:gd name="connsiteY3735" fmla="*/ 801555 h 6858007"/>
              <a:gd name="connsiteX3736" fmla="*/ 1221410 w 7525108"/>
              <a:gd name="connsiteY3736" fmla="*/ 790626 h 6858007"/>
              <a:gd name="connsiteX3737" fmla="*/ 1225779 w 7525108"/>
              <a:gd name="connsiteY3737" fmla="*/ 792811 h 6858007"/>
              <a:gd name="connsiteX3738" fmla="*/ 1230150 w 7525108"/>
              <a:gd name="connsiteY3738" fmla="*/ 797181 h 6858007"/>
              <a:gd name="connsiteX3739" fmla="*/ 1232334 w 7525108"/>
              <a:gd name="connsiteY3739" fmla="*/ 801551 h 6858007"/>
              <a:gd name="connsiteX3740" fmla="*/ 1230150 w 7525108"/>
              <a:gd name="connsiteY3740" fmla="*/ 808106 h 6858007"/>
              <a:gd name="connsiteX3741" fmla="*/ 1225779 w 7525108"/>
              <a:gd name="connsiteY3741" fmla="*/ 812476 h 6858007"/>
              <a:gd name="connsiteX3742" fmla="*/ 1221410 w 7525108"/>
              <a:gd name="connsiteY3742" fmla="*/ 812476 h 6858007"/>
              <a:gd name="connsiteX3743" fmla="*/ 1217039 w 7525108"/>
              <a:gd name="connsiteY3743" fmla="*/ 812476 h 6858007"/>
              <a:gd name="connsiteX3744" fmla="*/ 1212669 w 7525108"/>
              <a:gd name="connsiteY3744" fmla="*/ 808106 h 6858007"/>
              <a:gd name="connsiteX3745" fmla="*/ 1210484 w 7525108"/>
              <a:gd name="connsiteY3745" fmla="*/ 801551 h 6858007"/>
              <a:gd name="connsiteX3746" fmla="*/ 1212669 w 7525108"/>
              <a:gd name="connsiteY3746" fmla="*/ 797181 h 6858007"/>
              <a:gd name="connsiteX3747" fmla="*/ 1217039 w 7525108"/>
              <a:gd name="connsiteY3747" fmla="*/ 792811 h 6858007"/>
              <a:gd name="connsiteX3748" fmla="*/ 268753 w 7525108"/>
              <a:gd name="connsiteY3748" fmla="*/ 775354 h 6858007"/>
              <a:gd name="connsiteX3749" fmla="*/ 275308 w 7525108"/>
              <a:gd name="connsiteY3749" fmla="*/ 777539 h 6858007"/>
              <a:gd name="connsiteX3750" fmla="*/ 277494 w 7525108"/>
              <a:gd name="connsiteY3750" fmla="*/ 784093 h 6858007"/>
              <a:gd name="connsiteX3751" fmla="*/ 279678 w 7525108"/>
              <a:gd name="connsiteY3751" fmla="*/ 788463 h 6858007"/>
              <a:gd name="connsiteX3752" fmla="*/ 277494 w 7525108"/>
              <a:gd name="connsiteY3752" fmla="*/ 795018 h 6858007"/>
              <a:gd name="connsiteX3753" fmla="*/ 275308 w 7525108"/>
              <a:gd name="connsiteY3753" fmla="*/ 797203 h 6858007"/>
              <a:gd name="connsiteX3754" fmla="*/ 268753 w 7525108"/>
              <a:gd name="connsiteY3754" fmla="*/ 799388 h 6858007"/>
              <a:gd name="connsiteX3755" fmla="*/ 264384 w 7525108"/>
              <a:gd name="connsiteY3755" fmla="*/ 797203 h 6858007"/>
              <a:gd name="connsiteX3756" fmla="*/ 257827 w 7525108"/>
              <a:gd name="connsiteY3756" fmla="*/ 795018 h 6858007"/>
              <a:gd name="connsiteX3757" fmla="*/ 255643 w 7525108"/>
              <a:gd name="connsiteY3757" fmla="*/ 788463 h 6858007"/>
              <a:gd name="connsiteX3758" fmla="*/ 257827 w 7525108"/>
              <a:gd name="connsiteY3758" fmla="*/ 784093 h 6858007"/>
              <a:gd name="connsiteX3759" fmla="*/ 264384 w 7525108"/>
              <a:gd name="connsiteY3759" fmla="*/ 777539 h 6858007"/>
              <a:gd name="connsiteX3760" fmla="*/ 4918414 w 7525108"/>
              <a:gd name="connsiteY3760" fmla="*/ 703241 h 6858007"/>
              <a:gd name="connsiteX3761" fmla="*/ 4949003 w 7525108"/>
              <a:gd name="connsiteY3761" fmla="*/ 709796 h 6858007"/>
              <a:gd name="connsiteX3762" fmla="*/ 4975223 w 7525108"/>
              <a:gd name="connsiteY3762" fmla="*/ 727276 h 6858007"/>
              <a:gd name="connsiteX3763" fmla="*/ 4992703 w 7525108"/>
              <a:gd name="connsiteY3763" fmla="*/ 753495 h 6858007"/>
              <a:gd name="connsiteX3764" fmla="*/ 4999258 w 7525108"/>
              <a:gd name="connsiteY3764" fmla="*/ 786270 h 6858007"/>
              <a:gd name="connsiteX3765" fmla="*/ 4992703 w 7525108"/>
              <a:gd name="connsiteY3765" fmla="*/ 816860 h 6858007"/>
              <a:gd name="connsiteX3766" fmla="*/ 4975223 w 7525108"/>
              <a:gd name="connsiteY3766" fmla="*/ 843080 h 6858007"/>
              <a:gd name="connsiteX3767" fmla="*/ 4949003 w 7525108"/>
              <a:gd name="connsiteY3767" fmla="*/ 858375 h 6858007"/>
              <a:gd name="connsiteX3768" fmla="*/ 4918414 w 7525108"/>
              <a:gd name="connsiteY3768" fmla="*/ 864930 h 6858007"/>
              <a:gd name="connsiteX3769" fmla="*/ 4887824 w 7525108"/>
              <a:gd name="connsiteY3769" fmla="*/ 858375 h 6858007"/>
              <a:gd name="connsiteX3770" fmla="*/ 4861604 w 7525108"/>
              <a:gd name="connsiteY3770" fmla="*/ 843080 h 6858007"/>
              <a:gd name="connsiteX3771" fmla="*/ 4844124 w 7525108"/>
              <a:gd name="connsiteY3771" fmla="*/ 816860 h 6858007"/>
              <a:gd name="connsiteX3772" fmla="*/ 4837569 w 7525108"/>
              <a:gd name="connsiteY3772" fmla="*/ 786270 h 6858007"/>
              <a:gd name="connsiteX3773" fmla="*/ 4844124 w 7525108"/>
              <a:gd name="connsiteY3773" fmla="*/ 753495 h 6858007"/>
              <a:gd name="connsiteX3774" fmla="*/ 4861604 w 7525108"/>
              <a:gd name="connsiteY3774" fmla="*/ 727276 h 6858007"/>
              <a:gd name="connsiteX3775" fmla="*/ 4887824 w 7525108"/>
              <a:gd name="connsiteY3775" fmla="*/ 709796 h 6858007"/>
              <a:gd name="connsiteX3776" fmla="*/ 6535306 w 7525108"/>
              <a:gd name="connsiteY3776" fmla="*/ 674839 h 6858007"/>
              <a:gd name="connsiteX3777" fmla="*/ 6572451 w 7525108"/>
              <a:gd name="connsiteY3777" fmla="*/ 679209 h 6858007"/>
              <a:gd name="connsiteX3778" fmla="*/ 6605226 w 7525108"/>
              <a:gd name="connsiteY3778" fmla="*/ 698874 h 6858007"/>
              <a:gd name="connsiteX3779" fmla="*/ 6629261 w 7525108"/>
              <a:gd name="connsiteY3779" fmla="*/ 722909 h 6858007"/>
              <a:gd name="connsiteX3780" fmla="*/ 6646741 w 7525108"/>
              <a:gd name="connsiteY3780" fmla="*/ 755683 h 6858007"/>
              <a:gd name="connsiteX3781" fmla="*/ 6653296 w 7525108"/>
              <a:gd name="connsiteY3781" fmla="*/ 795013 h 6858007"/>
              <a:gd name="connsiteX3782" fmla="*/ 6646741 w 7525108"/>
              <a:gd name="connsiteY3782" fmla="*/ 829973 h 6858007"/>
              <a:gd name="connsiteX3783" fmla="*/ 6629261 w 7525108"/>
              <a:gd name="connsiteY3783" fmla="*/ 862748 h 6858007"/>
              <a:gd name="connsiteX3784" fmla="*/ 6605226 w 7525108"/>
              <a:gd name="connsiteY3784" fmla="*/ 888968 h 6858007"/>
              <a:gd name="connsiteX3785" fmla="*/ 6572451 w 7525108"/>
              <a:gd name="connsiteY3785" fmla="*/ 906447 h 6858007"/>
              <a:gd name="connsiteX3786" fmla="*/ 6535306 w 7525108"/>
              <a:gd name="connsiteY3786" fmla="*/ 910817 h 6858007"/>
              <a:gd name="connsiteX3787" fmla="*/ 6495977 w 7525108"/>
              <a:gd name="connsiteY3787" fmla="*/ 906447 h 6858007"/>
              <a:gd name="connsiteX3788" fmla="*/ 6465387 w 7525108"/>
              <a:gd name="connsiteY3788" fmla="*/ 888968 h 6858007"/>
              <a:gd name="connsiteX3789" fmla="*/ 6439167 w 7525108"/>
              <a:gd name="connsiteY3789" fmla="*/ 862748 h 6858007"/>
              <a:gd name="connsiteX3790" fmla="*/ 6421687 w 7525108"/>
              <a:gd name="connsiteY3790" fmla="*/ 829973 h 6858007"/>
              <a:gd name="connsiteX3791" fmla="*/ 6417317 w 7525108"/>
              <a:gd name="connsiteY3791" fmla="*/ 795013 h 6858007"/>
              <a:gd name="connsiteX3792" fmla="*/ 6421687 w 7525108"/>
              <a:gd name="connsiteY3792" fmla="*/ 755683 h 6858007"/>
              <a:gd name="connsiteX3793" fmla="*/ 6439167 w 7525108"/>
              <a:gd name="connsiteY3793" fmla="*/ 722909 h 6858007"/>
              <a:gd name="connsiteX3794" fmla="*/ 6465387 w 7525108"/>
              <a:gd name="connsiteY3794" fmla="*/ 698874 h 6858007"/>
              <a:gd name="connsiteX3795" fmla="*/ 6495977 w 7525108"/>
              <a:gd name="connsiteY3795" fmla="*/ 679209 h 6858007"/>
              <a:gd name="connsiteX3796" fmla="*/ 3828103 w 7525108"/>
              <a:gd name="connsiteY3796" fmla="*/ 626761 h 6858007"/>
              <a:gd name="connsiteX3797" fmla="*/ 3849953 w 7525108"/>
              <a:gd name="connsiteY3797" fmla="*/ 631131 h 6858007"/>
              <a:gd name="connsiteX3798" fmla="*/ 3869618 w 7525108"/>
              <a:gd name="connsiteY3798" fmla="*/ 644241 h 6858007"/>
              <a:gd name="connsiteX3799" fmla="*/ 3882728 w 7525108"/>
              <a:gd name="connsiteY3799" fmla="*/ 661720 h 6858007"/>
              <a:gd name="connsiteX3800" fmla="*/ 3887098 w 7525108"/>
              <a:gd name="connsiteY3800" fmla="*/ 687941 h 6858007"/>
              <a:gd name="connsiteX3801" fmla="*/ 3882728 w 7525108"/>
              <a:gd name="connsiteY3801" fmla="*/ 709790 h 6858007"/>
              <a:gd name="connsiteX3802" fmla="*/ 3869618 w 7525108"/>
              <a:gd name="connsiteY3802" fmla="*/ 727270 h 6858007"/>
              <a:gd name="connsiteX3803" fmla="*/ 3849953 w 7525108"/>
              <a:gd name="connsiteY3803" fmla="*/ 740380 h 6858007"/>
              <a:gd name="connsiteX3804" fmla="*/ 3828103 w 7525108"/>
              <a:gd name="connsiteY3804" fmla="*/ 744751 h 6858007"/>
              <a:gd name="connsiteX3805" fmla="*/ 3806253 w 7525108"/>
              <a:gd name="connsiteY3805" fmla="*/ 740380 h 6858007"/>
              <a:gd name="connsiteX3806" fmla="*/ 3786588 w 7525108"/>
              <a:gd name="connsiteY3806" fmla="*/ 727270 h 6858007"/>
              <a:gd name="connsiteX3807" fmla="*/ 3773478 w 7525108"/>
              <a:gd name="connsiteY3807" fmla="*/ 709790 h 6858007"/>
              <a:gd name="connsiteX3808" fmla="*/ 3769108 w 7525108"/>
              <a:gd name="connsiteY3808" fmla="*/ 687941 h 6858007"/>
              <a:gd name="connsiteX3809" fmla="*/ 3773478 w 7525108"/>
              <a:gd name="connsiteY3809" fmla="*/ 661720 h 6858007"/>
              <a:gd name="connsiteX3810" fmla="*/ 3786588 w 7525108"/>
              <a:gd name="connsiteY3810" fmla="*/ 644241 h 6858007"/>
              <a:gd name="connsiteX3811" fmla="*/ 3806253 w 7525108"/>
              <a:gd name="connsiteY3811" fmla="*/ 631131 h 6858007"/>
              <a:gd name="connsiteX3812" fmla="*/ 5687531 w 7525108"/>
              <a:gd name="connsiteY3812" fmla="*/ 624583 h 6858007"/>
              <a:gd name="connsiteX3813" fmla="*/ 5720306 w 7525108"/>
              <a:gd name="connsiteY3813" fmla="*/ 631138 h 6858007"/>
              <a:gd name="connsiteX3814" fmla="*/ 5746526 w 7525108"/>
              <a:gd name="connsiteY3814" fmla="*/ 646433 h 6858007"/>
              <a:gd name="connsiteX3815" fmla="*/ 5770561 w 7525108"/>
              <a:gd name="connsiteY3815" fmla="*/ 668283 h 6858007"/>
              <a:gd name="connsiteX3816" fmla="*/ 5783671 w 7525108"/>
              <a:gd name="connsiteY3816" fmla="*/ 696688 h 6858007"/>
              <a:gd name="connsiteX3817" fmla="*/ 5788041 w 7525108"/>
              <a:gd name="connsiteY3817" fmla="*/ 727278 h 6858007"/>
              <a:gd name="connsiteX3818" fmla="*/ 5783671 w 7525108"/>
              <a:gd name="connsiteY3818" fmla="*/ 760052 h 6858007"/>
              <a:gd name="connsiteX3819" fmla="*/ 5770561 w 7525108"/>
              <a:gd name="connsiteY3819" fmla="*/ 788457 h 6858007"/>
              <a:gd name="connsiteX3820" fmla="*/ 5746526 w 7525108"/>
              <a:gd name="connsiteY3820" fmla="*/ 810307 h 6858007"/>
              <a:gd name="connsiteX3821" fmla="*/ 5720306 w 7525108"/>
              <a:gd name="connsiteY3821" fmla="*/ 823417 h 6858007"/>
              <a:gd name="connsiteX3822" fmla="*/ 5687531 w 7525108"/>
              <a:gd name="connsiteY3822" fmla="*/ 829972 h 6858007"/>
              <a:gd name="connsiteX3823" fmla="*/ 5654756 w 7525108"/>
              <a:gd name="connsiteY3823" fmla="*/ 823417 h 6858007"/>
              <a:gd name="connsiteX3824" fmla="*/ 5626351 w 7525108"/>
              <a:gd name="connsiteY3824" fmla="*/ 810307 h 6858007"/>
              <a:gd name="connsiteX3825" fmla="*/ 5606686 w 7525108"/>
              <a:gd name="connsiteY3825" fmla="*/ 788457 h 6858007"/>
              <a:gd name="connsiteX3826" fmla="*/ 5589206 w 7525108"/>
              <a:gd name="connsiteY3826" fmla="*/ 760052 h 6858007"/>
              <a:gd name="connsiteX3827" fmla="*/ 5584836 w 7525108"/>
              <a:gd name="connsiteY3827" fmla="*/ 727278 h 6858007"/>
              <a:gd name="connsiteX3828" fmla="*/ 5589206 w 7525108"/>
              <a:gd name="connsiteY3828" fmla="*/ 696688 h 6858007"/>
              <a:gd name="connsiteX3829" fmla="*/ 5606686 w 7525108"/>
              <a:gd name="connsiteY3829" fmla="*/ 668283 h 6858007"/>
              <a:gd name="connsiteX3830" fmla="*/ 5626351 w 7525108"/>
              <a:gd name="connsiteY3830" fmla="*/ 646433 h 6858007"/>
              <a:gd name="connsiteX3831" fmla="*/ 5654756 w 7525108"/>
              <a:gd name="connsiteY3831" fmla="*/ 631138 h 6858007"/>
              <a:gd name="connsiteX3832" fmla="*/ 2796788 w 7525108"/>
              <a:gd name="connsiteY3832" fmla="*/ 591797 h 6858007"/>
              <a:gd name="connsiteX3833" fmla="*/ 2816453 w 7525108"/>
              <a:gd name="connsiteY3833" fmla="*/ 596167 h 6858007"/>
              <a:gd name="connsiteX3834" fmla="*/ 2831748 w 7525108"/>
              <a:gd name="connsiteY3834" fmla="*/ 611462 h 6858007"/>
              <a:gd name="connsiteX3835" fmla="*/ 2836118 w 7525108"/>
              <a:gd name="connsiteY3835" fmla="*/ 631127 h 6858007"/>
              <a:gd name="connsiteX3836" fmla="*/ 2831748 w 7525108"/>
              <a:gd name="connsiteY3836" fmla="*/ 650792 h 6858007"/>
              <a:gd name="connsiteX3837" fmla="*/ 2816453 w 7525108"/>
              <a:gd name="connsiteY3837" fmla="*/ 666087 h 6858007"/>
              <a:gd name="connsiteX3838" fmla="*/ 2796788 w 7525108"/>
              <a:gd name="connsiteY3838" fmla="*/ 670457 h 6858007"/>
              <a:gd name="connsiteX3839" fmla="*/ 2777123 w 7525108"/>
              <a:gd name="connsiteY3839" fmla="*/ 666087 h 6858007"/>
              <a:gd name="connsiteX3840" fmla="*/ 2761828 w 7525108"/>
              <a:gd name="connsiteY3840" fmla="*/ 650792 h 6858007"/>
              <a:gd name="connsiteX3841" fmla="*/ 2757458 w 7525108"/>
              <a:gd name="connsiteY3841" fmla="*/ 631127 h 6858007"/>
              <a:gd name="connsiteX3842" fmla="*/ 2761828 w 7525108"/>
              <a:gd name="connsiteY3842" fmla="*/ 611462 h 6858007"/>
              <a:gd name="connsiteX3843" fmla="*/ 2777123 w 7525108"/>
              <a:gd name="connsiteY3843" fmla="*/ 596167 h 6858007"/>
              <a:gd name="connsiteX3844" fmla="*/ 1800432 w 7525108"/>
              <a:gd name="connsiteY3844" fmla="*/ 574314 h 6858007"/>
              <a:gd name="connsiteX3845" fmla="*/ 1809172 w 7525108"/>
              <a:gd name="connsiteY3845" fmla="*/ 576499 h 6858007"/>
              <a:gd name="connsiteX3846" fmla="*/ 1815727 w 7525108"/>
              <a:gd name="connsiteY3846" fmla="*/ 578684 h 6858007"/>
              <a:gd name="connsiteX3847" fmla="*/ 1820097 w 7525108"/>
              <a:gd name="connsiteY3847" fmla="*/ 585239 h 6858007"/>
              <a:gd name="connsiteX3848" fmla="*/ 1822282 w 7525108"/>
              <a:gd name="connsiteY3848" fmla="*/ 591794 h 6858007"/>
              <a:gd name="connsiteX3849" fmla="*/ 1824467 w 7525108"/>
              <a:gd name="connsiteY3849" fmla="*/ 598349 h 6858007"/>
              <a:gd name="connsiteX3850" fmla="*/ 1822282 w 7525108"/>
              <a:gd name="connsiteY3850" fmla="*/ 604903 h 6858007"/>
              <a:gd name="connsiteX3851" fmla="*/ 1820097 w 7525108"/>
              <a:gd name="connsiteY3851" fmla="*/ 611458 h 6858007"/>
              <a:gd name="connsiteX3852" fmla="*/ 1815727 w 7525108"/>
              <a:gd name="connsiteY3852" fmla="*/ 615828 h 6858007"/>
              <a:gd name="connsiteX3853" fmla="*/ 1809172 w 7525108"/>
              <a:gd name="connsiteY3853" fmla="*/ 618013 h 6858007"/>
              <a:gd name="connsiteX3854" fmla="*/ 1800432 w 7525108"/>
              <a:gd name="connsiteY3854" fmla="*/ 620198 h 6858007"/>
              <a:gd name="connsiteX3855" fmla="*/ 1793877 w 7525108"/>
              <a:gd name="connsiteY3855" fmla="*/ 618013 h 6858007"/>
              <a:gd name="connsiteX3856" fmla="*/ 1787322 w 7525108"/>
              <a:gd name="connsiteY3856" fmla="*/ 615828 h 6858007"/>
              <a:gd name="connsiteX3857" fmla="*/ 1782952 w 7525108"/>
              <a:gd name="connsiteY3857" fmla="*/ 611458 h 6858007"/>
              <a:gd name="connsiteX3858" fmla="*/ 1778582 w 7525108"/>
              <a:gd name="connsiteY3858" fmla="*/ 604903 h 6858007"/>
              <a:gd name="connsiteX3859" fmla="*/ 1778582 w 7525108"/>
              <a:gd name="connsiteY3859" fmla="*/ 598349 h 6858007"/>
              <a:gd name="connsiteX3860" fmla="*/ 1778582 w 7525108"/>
              <a:gd name="connsiteY3860" fmla="*/ 591794 h 6858007"/>
              <a:gd name="connsiteX3861" fmla="*/ 1782952 w 7525108"/>
              <a:gd name="connsiteY3861" fmla="*/ 585239 h 6858007"/>
              <a:gd name="connsiteX3862" fmla="*/ 1787322 w 7525108"/>
              <a:gd name="connsiteY3862" fmla="*/ 578684 h 6858007"/>
              <a:gd name="connsiteX3863" fmla="*/ 1793877 w 7525108"/>
              <a:gd name="connsiteY3863" fmla="*/ 576499 h 6858007"/>
              <a:gd name="connsiteX3864" fmla="*/ 829204 w 7525108"/>
              <a:gd name="connsiteY3864" fmla="*/ 565571 h 6858007"/>
              <a:gd name="connsiteX3865" fmla="*/ 839036 w 7525108"/>
              <a:gd name="connsiteY3865" fmla="*/ 576496 h 6858007"/>
              <a:gd name="connsiteX3866" fmla="*/ 829204 w 7525108"/>
              <a:gd name="connsiteY3866" fmla="*/ 587421 h 6858007"/>
              <a:gd name="connsiteX3867" fmla="*/ 819371 w 7525108"/>
              <a:gd name="connsiteY3867" fmla="*/ 576496 h 6858007"/>
              <a:gd name="connsiteX3868" fmla="*/ 829204 w 7525108"/>
              <a:gd name="connsiteY3868" fmla="*/ 565571 h 6858007"/>
              <a:gd name="connsiteX3869" fmla="*/ 6987601 w 7525108"/>
              <a:gd name="connsiteY3869" fmla="*/ 548110 h 6858007"/>
              <a:gd name="connsiteX3870" fmla="*/ 7026931 w 7525108"/>
              <a:gd name="connsiteY3870" fmla="*/ 554665 h 6858007"/>
              <a:gd name="connsiteX3871" fmla="*/ 7061891 w 7525108"/>
              <a:gd name="connsiteY3871" fmla="*/ 572145 h 6858007"/>
              <a:gd name="connsiteX3872" fmla="*/ 7085926 w 7525108"/>
              <a:gd name="connsiteY3872" fmla="*/ 600550 h 6858007"/>
              <a:gd name="connsiteX3873" fmla="*/ 7105591 w 7525108"/>
              <a:gd name="connsiteY3873" fmla="*/ 631139 h 6858007"/>
              <a:gd name="connsiteX3874" fmla="*/ 7112146 w 7525108"/>
              <a:gd name="connsiteY3874" fmla="*/ 670469 h 6858007"/>
              <a:gd name="connsiteX3875" fmla="*/ 7105591 w 7525108"/>
              <a:gd name="connsiteY3875" fmla="*/ 711983 h 6858007"/>
              <a:gd name="connsiteX3876" fmla="*/ 7085926 w 7525108"/>
              <a:gd name="connsiteY3876" fmla="*/ 744758 h 6858007"/>
              <a:gd name="connsiteX3877" fmla="*/ 7061891 w 7525108"/>
              <a:gd name="connsiteY3877" fmla="*/ 770978 h 6858007"/>
              <a:gd name="connsiteX3878" fmla="*/ 7026931 w 7525108"/>
              <a:gd name="connsiteY3878" fmla="*/ 790643 h 6858007"/>
              <a:gd name="connsiteX3879" fmla="*/ 6987601 w 7525108"/>
              <a:gd name="connsiteY3879" fmla="*/ 795012 h 6858007"/>
              <a:gd name="connsiteX3880" fmla="*/ 6948271 w 7525108"/>
              <a:gd name="connsiteY3880" fmla="*/ 790643 h 6858007"/>
              <a:gd name="connsiteX3881" fmla="*/ 6915496 w 7525108"/>
              <a:gd name="connsiteY3881" fmla="*/ 770978 h 6858007"/>
              <a:gd name="connsiteX3882" fmla="*/ 6887091 w 7525108"/>
              <a:gd name="connsiteY3882" fmla="*/ 744758 h 6858007"/>
              <a:gd name="connsiteX3883" fmla="*/ 6869611 w 7525108"/>
              <a:gd name="connsiteY3883" fmla="*/ 711983 h 6858007"/>
              <a:gd name="connsiteX3884" fmla="*/ 6865241 w 7525108"/>
              <a:gd name="connsiteY3884" fmla="*/ 670469 h 6858007"/>
              <a:gd name="connsiteX3885" fmla="*/ 6869611 w 7525108"/>
              <a:gd name="connsiteY3885" fmla="*/ 631139 h 6858007"/>
              <a:gd name="connsiteX3886" fmla="*/ 6887091 w 7525108"/>
              <a:gd name="connsiteY3886" fmla="*/ 600550 h 6858007"/>
              <a:gd name="connsiteX3887" fmla="*/ 6915496 w 7525108"/>
              <a:gd name="connsiteY3887" fmla="*/ 572145 h 6858007"/>
              <a:gd name="connsiteX3888" fmla="*/ 6948271 w 7525108"/>
              <a:gd name="connsiteY3888" fmla="*/ 554665 h 6858007"/>
              <a:gd name="connsiteX3889" fmla="*/ 7455188 w 7525108"/>
              <a:gd name="connsiteY3889" fmla="*/ 504412 h 6858007"/>
              <a:gd name="connsiteX3890" fmla="*/ 7494518 w 7525108"/>
              <a:gd name="connsiteY3890" fmla="*/ 508782 h 6858007"/>
              <a:gd name="connsiteX3891" fmla="*/ 7525108 w 7525108"/>
              <a:gd name="connsiteY3891" fmla="*/ 524076 h 6858007"/>
              <a:gd name="connsiteX3892" fmla="*/ 7525108 w 7525108"/>
              <a:gd name="connsiteY3892" fmla="*/ 738204 h 6858007"/>
              <a:gd name="connsiteX3893" fmla="*/ 7494518 w 7525108"/>
              <a:gd name="connsiteY3893" fmla="*/ 753499 h 6858007"/>
              <a:gd name="connsiteX3894" fmla="*/ 7455188 w 7525108"/>
              <a:gd name="connsiteY3894" fmla="*/ 760054 h 6858007"/>
              <a:gd name="connsiteX3895" fmla="*/ 7413673 w 7525108"/>
              <a:gd name="connsiteY3895" fmla="*/ 753499 h 6858007"/>
              <a:gd name="connsiteX3896" fmla="*/ 7378713 w 7525108"/>
              <a:gd name="connsiteY3896" fmla="*/ 736019 h 6858007"/>
              <a:gd name="connsiteX3897" fmla="*/ 7352493 w 7525108"/>
              <a:gd name="connsiteY3897" fmla="*/ 707615 h 6858007"/>
              <a:gd name="connsiteX3898" fmla="*/ 7332828 w 7525108"/>
              <a:gd name="connsiteY3898" fmla="*/ 670470 h 6858007"/>
              <a:gd name="connsiteX3899" fmla="*/ 7326273 w 7525108"/>
              <a:gd name="connsiteY3899" fmla="*/ 631140 h 6858007"/>
              <a:gd name="connsiteX3900" fmla="*/ 7332828 w 7525108"/>
              <a:gd name="connsiteY3900" fmla="*/ 591811 h 6858007"/>
              <a:gd name="connsiteX3901" fmla="*/ 7352493 w 7525108"/>
              <a:gd name="connsiteY3901" fmla="*/ 556851 h 6858007"/>
              <a:gd name="connsiteX3902" fmla="*/ 7378713 w 7525108"/>
              <a:gd name="connsiteY3902" fmla="*/ 526261 h 6858007"/>
              <a:gd name="connsiteX3903" fmla="*/ 7413673 w 7525108"/>
              <a:gd name="connsiteY3903" fmla="*/ 508782 h 6858007"/>
              <a:gd name="connsiteX3904" fmla="*/ 4520746 w 7525108"/>
              <a:gd name="connsiteY3904" fmla="*/ 471630 h 6858007"/>
              <a:gd name="connsiteX3905" fmla="*/ 4551336 w 7525108"/>
              <a:gd name="connsiteY3905" fmla="*/ 476000 h 6858007"/>
              <a:gd name="connsiteX3906" fmla="*/ 4577556 w 7525108"/>
              <a:gd name="connsiteY3906" fmla="*/ 495665 h 6858007"/>
              <a:gd name="connsiteX3907" fmla="*/ 4595036 w 7525108"/>
              <a:gd name="connsiteY3907" fmla="*/ 519700 h 6858007"/>
              <a:gd name="connsiteX3908" fmla="*/ 4599406 w 7525108"/>
              <a:gd name="connsiteY3908" fmla="*/ 552474 h 6858007"/>
              <a:gd name="connsiteX3909" fmla="*/ 4595036 w 7525108"/>
              <a:gd name="connsiteY3909" fmla="*/ 585249 h 6858007"/>
              <a:gd name="connsiteX3910" fmla="*/ 4577556 w 7525108"/>
              <a:gd name="connsiteY3910" fmla="*/ 609284 h 6858007"/>
              <a:gd name="connsiteX3911" fmla="*/ 4551336 w 7525108"/>
              <a:gd name="connsiteY3911" fmla="*/ 626764 h 6858007"/>
              <a:gd name="connsiteX3912" fmla="*/ 4520746 w 7525108"/>
              <a:gd name="connsiteY3912" fmla="*/ 631134 h 6858007"/>
              <a:gd name="connsiteX3913" fmla="*/ 4487971 w 7525108"/>
              <a:gd name="connsiteY3913" fmla="*/ 626764 h 6858007"/>
              <a:gd name="connsiteX3914" fmla="*/ 4463936 w 7525108"/>
              <a:gd name="connsiteY3914" fmla="*/ 609284 h 6858007"/>
              <a:gd name="connsiteX3915" fmla="*/ 4444271 w 7525108"/>
              <a:gd name="connsiteY3915" fmla="*/ 585249 h 6858007"/>
              <a:gd name="connsiteX3916" fmla="*/ 4439901 w 7525108"/>
              <a:gd name="connsiteY3916" fmla="*/ 552474 h 6858007"/>
              <a:gd name="connsiteX3917" fmla="*/ 4444271 w 7525108"/>
              <a:gd name="connsiteY3917" fmla="*/ 519700 h 6858007"/>
              <a:gd name="connsiteX3918" fmla="*/ 4463936 w 7525108"/>
              <a:gd name="connsiteY3918" fmla="*/ 495665 h 6858007"/>
              <a:gd name="connsiteX3919" fmla="*/ 4487971 w 7525108"/>
              <a:gd name="connsiteY3919" fmla="*/ 476000 h 6858007"/>
              <a:gd name="connsiteX3920" fmla="*/ 3436989 w 7525108"/>
              <a:gd name="connsiteY3920" fmla="*/ 417000 h 6858007"/>
              <a:gd name="connsiteX3921" fmla="*/ 3461024 w 7525108"/>
              <a:gd name="connsiteY3921" fmla="*/ 421370 h 6858007"/>
              <a:gd name="connsiteX3922" fmla="*/ 3476319 w 7525108"/>
              <a:gd name="connsiteY3922" fmla="*/ 438850 h 6858007"/>
              <a:gd name="connsiteX3923" fmla="*/ 3480689 w 7525108"/>
              <a:gd name="connsiteY3923" fmla="*/ 460700 h 6858007"/>
              <a:gd name="connsiteX3924" fmla="*/ 3476319 w 7525108"/>
              <a:gd name="connsiteY3924" fmla="*/ 484735 h 6858007"/>
              <a:gd name="connsiteX3925" fmla="*/ 3461024 w 7525108"/>
              <a:gd name="connsiteY3925" fmla="*/ 497845 h 6858007"/>
              <a:gd name="connsiteX3926" fmla="*/ 3436989 w 7525108"/>
              <a:gd name="connsiteY3926" fmla="*/ 504400 h 6858007"/>
              <a:gd name="connsiteX3927" fmla="*/ 3417324 w 7525108"/>
              <a:gd name="connsiteY3927" fmla="*/ 497845 h 6858007"/>
              <a:gd name="connsiteX3928" fmla="*/ 3399844 w 7525108"/>
              <a:gd name="connsiteY3928" fmla="*/ 484735 h 6858007"/>
              <a:gd name="connsiteX3929" fmla="*/ 3393289 w 7525108"/>
              <a:gd name="connsiteY3929" fmla="*/ 460700 h 6858007"/>
              <a:gd name="connsiteX3930" fmla="*/ 3399844 w 7525108"/>
              <a:gd name="connsiteY3930" fmla="*/ 438850 h 6858007"/>
              <a:gd name="connsiteX3931" fmla="*/ 3417324 w 7525108"/>
              <a:gd name="connsiteY3931" fmla="*/ 421370 h 6858007"/>
              <a:gd name="connsiteX3932" fmla="*/ 5272382 w 7525108"/>
              <a:gd name="connsiteY3932" fmla="*/ 386417 h 6858007"/>
              <a:gd name="connsiteX3933" fmla="*/ 5298601 w 7525108"/>
              <a:gd name="connsiteY3933" fmla="*/ 390787 h 6858007"/>
              <a:gd name="connsiteX3934" fmla="*/ 5324821 w 7525108"/>
              <a:gd name="connsiteY3934" fmla="*/ 401711 h 6858007"/>
              <a:gd name="connsiteX3935" fmla="*/ 5344486 w 7525108"/>
              <a:gd name="connsiteY3935" fmla="*/ 421376 h 6858007"/>
              <a:gd name="connsiteX3936" fmla="*/ 5359781 w 7525108"/>
              <a:gd name="connsiteY3936" fmla="*/ 447596 h 6858007"/>
              <a:gd name="connsiteX3937" fmla="*/ 5364151 w 7525108"/>
              <a:gd name="connsiteY3937" fmla="*/ 476001 h 6858007"/>
              <a:gd name="connsiteX3938" fmla="*/ 5359781 w 7525108"/>
              <a:gd name="connsiteY3938" fmla="*/ 504406 h 6858007"/>
              <a:gd name="connsiteX3939" fmla="*/ 5344486 w 7525108"/>
              <a:gd name="connsiteY3939" fmla="*/ 528441 h 6858007"/>
              <a:gd name="connsiteX3940" fmla="*/ 5324821 w 7525108"/>
              <a:gd name="connsiteY3940" fmla="*/ 550290 h 6858007"/>
              <a:gd name="connsiteX3941" fmla="*/ 5298601 w 7525108"/>
              <a:gd name="connsiteY3941" fmla="*/ 561215 h 6858007"/>
              <a:gd name="connsiteX3942" fmla="*/ 5272382 w 7525108"/>
              <a:gd name="connsiteY3942" fmla="*/ 567770 h 6858007"/>
              <a:gd name="connsiteX3943" fmla="*/ 5241792 w 7525108"/>
              <a:gd name="connsiteY3943" fmla="*/ 561215 h 6858007"/>
              <a:gd name="connsiteX3944" fmla="*/ 5217757 w 7525108"/>
              <a:gd name="connsiteY3944" fmla="*/ 550290 h 6858007"/>
              <a:gd name="connsiteX3945" fmla="*/ 5198092 w 7525108"/>
              <a:gd name="connsiteY3945" fmla="*/ 528441 h 6858007"/>
              <a:gd name="connsiteX3946" fmla="*/ 5184982 w 7525108"/>
              <a:gd name="connsiteY3946" fmla="*/ 504406 h 6858007"/>
              <a:gd name="connsiteX3947" fmla="*/ 5180612 w 7525108"/>
              <a:gd name="connsiteY3947" fmla="*/ 476001 h 6858007"/>
              <a:gd name="connsiteX3948" fmla="*/ 5184982 w 7525108"/>
              <a:gd name="connsiteY3948" fmla="*/ 447596 h 6858007"/>
              <a:gd name="connsiteX3949" fmla="*/ 5198092 w 7525108"/>
              <a:gd name="connsiteY3949" fmla="*/ 421376 h 6858007"/>
              <a:gd name="connsiteX3950" fmla="*/ 5217757 w 7525108"/>
              <a:gd name="connsiteY3950" fmla="*/ 401711 h 6858007"/>
              <a:gd name="connsiteX3951" fmla="*/ 5241792 w 7525108"/>
              <a:gd name="connsiteY3951" fmla="*/ 390787 h 6858007"/>
              <a:gd name="connsiteX3952" fmla="*/ 6091754 w 7525108"/>
              <a:gd name="connsiteY3952" fmla="*/ 384235 h 6858007"/>
              <a:gd name="connsiteX3953" fmla="*/ 6128898 w 7525108"/>
              <a:gd name="connsiteY3953" fmla="*/ 390790 h 6858007"/>
              <a:gd name="connsiteX3954" fmla="*/ 6159488 w 7525108"/>
              <a:gd name="connsiteY3954" fmla="*/ 403900 h 6858007"/>
              <a:gd name="connsiteX3955" fmla="*/ 6181338 w 7525108"/>
              <a:gd name="connsiteY3955" fmla="*/ 427934 h 6858007"/>
              <a:gd name="connsiteX3956" fmla="*/ 6196633 w 7525108"/>
              <a:gd name="connsiteY3956" fmla="*/ 458524 h 6858007"/>
              <a:gd name="connsiteX3957" fmla="*/ 6205373 w 7525108"/>
              <a:gd name="connsiteY3957" fmla="*/ 493484 h 6858007"/>
              <a:gd name="connsiteX3958" fmla="*/ 6196633 w 7525108"/>
              <a:gd name="connsiteY3958" fmla="*/ 528443 h 6858007"/>
              <a:gd name="connsiteX3959" fmla="*/ 6181338 w 7525108"/>
              <a:gd name="connsiteY3959" fmla="*/ 559033 h 6858007"/>
              <a:gd name="connsiteX3960" fmla="*/ 6159488 w 7525108"/>
              <a:gd name="connsiteY3960" fmla="*/ 580883 h 6858007"/>
              <a:gd name="connsiteX3961" fmla="*/ 6128898 w 7525108"/>
              <a:gd name="connsiteY3961" fmla="*/ 598362 h 6858007"/>
              <a:gd name="connsiteX3962" fmla="*/ 6091754 w 7525108"/>
              <a:gd name="connsiteY3962" fmla="*/ 604918 h 6858007"/>
              <a:gd name="connsiteX3963" fmla="*/ 6058979 w 7525108"/>
              <a:gd name="connsiteY3963" fmla="*/ 598362 h 6858007"/>
              <a:gd name="connsiteX3964" fmla="*/ 6028389 w 7525108"/>
              <a:gd name="connsiteY3964" fmla="*/ 580883 h 6858007"/>
              <a:gd name="connsiteX3965" fmla="*/ 6004354 w 7525108"/>
              <a:gd name="connsiteY3965" fmla="*/ 559033 h 6858007"/>
              <a:gd name="connsiteX3966" fmla="*/ 5986874 w 7525108"/>
              <a:gd name="connsiteY3966" fmla="*/ 528443 h 6858007"/>
              <a:gd name="connsiteX3967" fmla="*/ 5982504 w 7525108"/>
              <a:gd name="connsiteY3967" fmla="*/ 493484 h 6858007"/>
              <a:gd name="connsiteX3968" fmla="*/ 5986874 w 7525108"/>
              <a:gd name="connsiteY3968" fmla="*/ 458524 h 6858007"/>
              <a:gd name="connsiteX3969" fmla="*/ 6004354 w 7525108"/>
              <a:gd name="connsiteY3969" fmla="*/ 427934 h 6858007"/>
              <a:gd name="connsiteX3970" fmla="*/ 6028389 w 7525108"/>
              <a:gd name="connsiteY3970" fmla="*/ 403900 h 6858007"/>
              <a:gd name="connsiteX3971" fmla="*/ 6058979 w 7525108"/>
              <a:gd name="connsiteY3971" fmla="*/ 390790 h 6858007"/>
              <a:gd name="connsiteX3972" fmla="*/ 2410044 w 7525108"/>
              <a:gd name="connsiteY3972" fmla="*/ 379852 h 6858007"/>
              <a:gd name="connsiteX3973" fmla="*/ 2416599 w 7525108"/>
              <a:gd name="connsiteY3973" fmla="*/ 384222 h 6858007"/>
              <a:gd name="connsiteX3974" fmla="*/ 2423154 w 7525108"/>
              <a:gd name="connsiteY3974" fmla="*/ 386407 h 6858007"/>
              <a:gd name="connsiteX3975" fmla="*/ 2429709 w 7525108"/>
              <a:gd name="connsiteY3975" fmla="*/ 392962 h 6858007"/>
              <a:gd name="connsiteX3976" fmla="*/ 2434079 w 7525108"/>
              <a:gd name="connsiteY3976" fmla="*/ 399517 h 6858007"/>
              <a:gd name="connsiteX3977" fmla="*/ 2434079 w 7525108"/>
              <a:gd name="connsiteY3977" fmla="*/ 406072 h 6858007"/>
              <a:gd name="connsiteX3978" fmla="*/ 2434079 w 7525108"/>
              <a:gd name="connsiteY3978" fmla="*/ 414811 h 6858007"/>
              <a:gd name="connsiteX3979" fmla="*/ 2429709 w 7525108"/>
              <a:gd name="connsiteY3979" fmla="*/ 421366 h 6858007"/>
              <a:gd name="connsiteX3980" fmla="*/ 2423154 w 7525108"/>
              <a:gd name="connsiteY3980" fmla="*/ 427921 h 6858007"/>
              <a:gd name="connsiteX3981" fmla="*/ 2416599 w 7525108"/>
              <a:gd name="connsiteY3981" fmla="*/ 430106 h 6858007"/>
              <a:gd name="connsiteX3982" fmla="*/ 2410044 w 7525108"/>
              <a:gd name="connsiteY3982" fmla="*/ 434476 h 6858007"/>
              <a:gd name="connsiteX3983" fmla="*/ 2399119 w 7525108"/>
              <a:gd name="connsiteY3983" fmla="*/ 430106 h 6858007"/>
              <a:gd name="connsiteX3984" fmla="*/ 2392564 w 7525108"/>
              <a:gd name="connsiteY3984" fmla="*/ 427921 h 6858007"/>
              <a:gd name="connsiteX3985" fmla="*/ 2386009 w 7525108"/>
              <a:gd name="connsiteY3985" fmla="*/ 421366 h 6858007"/>
              <a:gd name="connsiteX3986" fmla="*/ 2383824 w 7525108"/>
              <a:gd name="connsiteY3986" fmla="*/ 414811 h 6858007"/>
              <a:gd name="connsiteX3987" fmla="*/ 2381639 w 7525108"/>
              <a:gd name="connsiteY3987" fmla="*/ 406072 h 6858007"/>
              <a:gd name="connsiteX3988" fmla="*/ 2383824 w 7525108"/>
              <a:gd name="connsiteY3988" fmla="*/ 399517 h 6858007"/>
              <a:gd name="connsiteX3989" fmla="*/ 2386009 w 7525108"/>
              <a:gd name="connsiteY3989" fmla="*/ 392962 h 6858007"/>
              <a:gd name="connsiteX3990" fmla="*/ 2392564 w 7525108"/>
              <a:gd name="connsiteY3990" fmla="*/ 386407 h 6858007"/>
              <a:gd name="connsiteX3991" fmla="*/ 2399119 w 7525108"/>
              <a:gd name="connsiteY3991" fmla="*/ 384222 h 6858007"/>
              <a:gd name="connsiteX3992" fmla="*/ 1404948 w 7525108"/>
              <a:gd name="connsiteY3992" fmla="*/ 360182 h 6858007"/>
              <a:gd name="connsiteX3993" fmla="*/ 1413688 w 7525108"/>
              <a:gd name="connsiteY3993" fmla="*/ 360182 h 6858007"/>
              <a:gd name="connsiteX3994" fmla="*/ 1418058 w 7525108"/>
              <a:gd name="connsiteY3994" fmla="*/ 360182 h 6858007"/>
              <a:gd name="connsiteX3995" fmla="*/ 1422429 w 7525108"/>
              <a:gd name="connsiteY3995" fmla="*/ 364552 h 6858007"/>
              <a:gd name="connsiteX3996" fmla="*/ 1424614 w 7525108"/>
              <a:gd name="connsiteY3996" fmla="*/ 366737 h 6858007"/>
              <a:gd name="connsiteX3997" fmla="*/ 1424614 w 7525108"/>
              <a:gd name="connsiteY3997" fmla="*/ 373292 h 6858007"/>
              <a:gd name="connsiteX3998" fmla="*/ 1424614 w 7525108"/>
              <a:gd name="connsiteY3998" fmla="*/ 377662 h 6858007"/>
              <a:gd name="connsiteX3999" fmla="*/ 1422429 w 7525108"/>
              <a:gd name="connsiteY3999" fmla="*/ 384217 h 6858007"/>
              <a:gd name="connsiteX4000" fmla="*/ 1418058 w 7525108"/>
              <a:gd name="connsiteY4000" fmla="*/ 386402 h 6858007"/>
              <a:gd name="connsiteX4001" fmla="*/ 1413688 w 7525108"/>
              <a:gd name="connsiteY4001" fmla="*/ 386402 h 6858007"/>
              <a:gd name="connsiteX4002" fmla="*/ 1404948 w 7525108"/>
              <a:gd name="connsiteY4002" fmla="*/ 386402 h 6858007"/>
              <a:gd name="connsiteX4003" fmla="*/ 1400578 w 7525108"/>
              <a:gd name="connsiteY4003" fmla="*/ 384217 h 6858007"/>
              <a:gd name="connsiteX4004" fmla="*/ 1398393 w 7525108"/>
              <a:gd name="connsiteY4004" fmla="*/ 377662 h 6858007"/>
              <a:gd name="connsiteX4005" fmla="*/ 1398393 w 7525108"/>
              <a:gd name="connsiteY4005" fmla="*/ 373292 h 6858007"/>
              <a:gd name="connsiteX4006" fmla="*/ 1398393 w 7525108"/>
              <a:gd name="connsiteY4006" fmla="*/ 366737 h 6858007"/>
              <a:gd name="connsiteX4007" fmla="*/ 1400578 w 7525108"/>
              <a:gd name="connsiteY4007" fmla="*/ 364552 h 6858007"/>
              <a:gd name="connsiteX4008" fmla="*/ 4123077 w 7525108"/>
              <a:gd name="connsiteY4008" fmla="*/ 259683 h 6858007"/>
              <a:gd name="connsiteX4009" fmla="*/ 4147112 w 7525108"/>
              <a:gd name="connsiteY4009" fmla="*/ 264053 h 6858007"/>
              <a:gd name="connsiteX4010" fmla="*/ 4168962 w 7525108"/>
              <a:gd name="connsiteY4010" fmla="*/ 277163 h 6858007"/>
              <a:gd name="connsiteX4011" fmla="*/ 4182072 w 7525108"/>
              <a:gd name="connsiteY4011" fmla="*/ 296828 h 6858007"/>
              <a:gd name="connsiteX4012" fmla="*/ 4186442 w 7525108"/>
              <a:gd name="connsiteY4012" fmla="*/ 320862 h 6858007"/>
              <a:gd name="connsiteX4013" fmla="*/ 4182072 w 7525108"/>
              <a:gd name="connsiteY4013" fmla="*/ 347082 h 6858007"/>
              <a:gd name="connsiteX4014" fmla="*/ 4168962 w 7525108"/>
              <a:gd name="connsiteY4014" fmla="*/ 364562 h 6858007"/>
              <a:gd name="connsiteX4015" fmla="*/ 4147112 w 7525108"/>
              <a:gd name="connsiteY4015" fmla="*/ 377672 h 6858007"/>
              <a:gd name="connsiteX4016" fmla="*/ 4123077 w 7525108"/>
              <a:gd name="connsiteY4016" fmla="*/ 384227 h 6858007"/>
              <a:gd name="connsiteX4017" fmla="*/ 4099042 w 7525108"/>
              <a:gd name="connsiteY4017" fmla="*/ 377672 h 6858007"/>
              <a:gd name="connsiteX4018" fmla="*/ 4079377 w 7525108"/>
              <a:gd name="connsiteY4018" fmla="*/ 364562 h 6858007"/>
              <a:gd name="connsiteX4019" fmla="*/ 4066267 w 7525108"/>
              <a:gd name="connsiteY4019" fmla="*/ 347082 h 6858007"/>
              <a:gd name="connsiteX4020" fmla="*/ 4061897 w 7525108"/>
              <a:gd name="connsiteY4020" fmla="*/ 320862 h 6858007"/>
              <a:gd name="connsiteX4021" fmla="*/ 4066267 w 7525108"/>
              <a:gd name="connsiteY4021" fmla="*/ 296828 h 6858007"/>
              <a:gd name="connsiteX4022" fmla="*/ 4079377 w 7525108"/>
              <a:gd name="connsiteY4022" fmla="*/ 277163 h 6858007"/>
              <a:gd name="connsiteX4023" fmla="*/ 4099042 w 7525108"/>
              <a:gd name="connsiteY4023" fmla="*/ 264053 h 6858007"/>
              <a:gd name="connsiteX4024" fmla="*/ 6528752 w 7525108"/>
              <a:gd name="connsiteY4024" fmla="*/ 218176 h 6858007"/>
              <a:gd name="connsiteX4025" fmla="*/ 6563712 w 7525108"/>
              <a:gd name="connsiteY4025" fmla="*/ 222546 h 6858007"/>
              <a:gd name="connsiteX4026" fmla="*/ 6589932 w 7525108"/>
              <a:gd name="connsiteY4026" fmla="*/ 240026 h 6858007"/>
              <a:gd name="connsiteX4027" fmla="*/ 6613967 w 7525108"/>
              <a:gd name="connsiteY4027" fmla="*/ 259691 h 6858007"/>
              <a:gd name="connsiteX4028" fmla="*/ 6629262 w 7525108"/>
              <a:gd name="connsiteY4028" fmla="*/ 290280 h 6858007"/>
              <a:gd name="connsiteX4029" fmla="*/ 6633632 w 7525108"/>
              <a:gd name="connsiteY4029" fmla="*/ 320870 h 6858007"/>
              <a:gd name="connsiteX4030" fmla="*/ 6629262 w 7525108"/>
              <a:gd name="connsiteY4030" fmla="*/ 355830 h 6858007"/>
              <a:gd name="connsiteX4031" fmla="*/ 6613967 w 7525108"/>
              <a:gd name="connsiteY4031" fmla="*/ 384234 h 6858007"/>
              <a:gd name="connsiteX4032" fmla="*/ 6589932 w 7525108"/>
              <a:gd name="connsiteY4032" fmla="*/ 406084 h 6858007"/>
              <a:gd name="connsiteX4033" fmla="*/ 6563712 w 7525108"/>
              <a:gd name="connsiteY4033" fmla="*/ 421379 h 6858007"/>
              <a:gd name="connsiteX4034" fmla="*/ 6528752 w 7525108"/>
              <a:gd name="connsiteY4034" fmla="*/ 425749 h 6858007"/>
              <a:gd name="connsiteX4035" fmla="*/ 6495977 w 7525108"/>
              <a:gd name="connsiteY4035" fmla="*/ 421379 h 6858007"/>
              <a:gd name="connsiteX4036" fmla="*/ 6467572 w 7525108"/>
              <a:gd name="connsiteY4036" fmla="*/ 406084 h 6858007"/>
              <a:gd name="connsiteX4037" fmla="*/ 6443537 w 7525108"/>
              <a:gd name="connsiteY4037" fmla="*/ 384234 h 6858007"/>
              <a:gd name="connsiteX4038" fmla="*/ 6430427 w 7525108"/>
              <a:gd name="connsiteY4038" fmla="*/ 355830 h 6858007"/>
              <a:gd name="connsiteX4039" fmla="*/ 6426057 w 7525108"/>
              <a:gd name="connsiteY4039" fmla="*/ 320870 h 6858007"/>
              <a:gd name="connsiteX4040" fmla="*/ 6430427 w 7525108"/>
              <a:gd name="connsiteY4040" fmla="*/ 290280 h 6858007"/>
              <a:gd name="connsiteX4041" fmla="*/ 6443537 w 7525108"/>
              <a:gd name="connsiteY4041" fmla="*/ 259691 h 6858007"/>
              <a:gd name="connsiteX4042" fmla="*/ 6467572 w 7525108"/>
              <a:gd name="connsiteY4042" fmla="*/ 240026 h 6858007"/>
              <a:gd name="connsiteX4043" fmla="*/ 6495977 w 7525108"/>
              <a:gd name="connsiteY4043" fmla="*/ 222546 h 6858007"/>
              <a:gd name="connsiteX4044" fmla="*/ 3048062 w 7525108"/>
              <a:gd name="connsiteY4044" fmla="*/ 200685 h 6858007"/>
              <a:gd name="connsiteX4045" fmla="*/ 3058987 w 7525108"/>
              <a:gd name="connsiteY4045" fmla="*/ 202870 h 6858007"/>
              <a:gd name="connsiteX4046" fmla="*/ 3067727 w 7525108"/>
              <a:gd name="connsiteY4046" fmla="*/ 205055 h 6858007"/>
              <a:gd name="connsiteX4047" fmla="*/ 3074282 w 7525108"/>
              <a:gd name="connsiteY4047" fmla="*/ 211610 h 6858007"/>
              <a:gd name="connsiteX4048" fmla="*/ 3078652 w 7525108"/>
              <a:gd name="connsiteY4048" fmla="*/ 218165 h 6858007"/>
              <a:gd name="connsiteX4049" fmla="*/ 3083022 w 7525108"/>
              <a:gd name="connsiteY4049" fmla="*/ 224720 h 6858007"/>
              <a:gd name="connsiteX4050" fmla="*/ 3083022 w 7525108"/>
              <a:gd name="connsiteY4050" fmla="*/ 235645 h 6858007"/>
              <a:gd name="connsiteX4051" fmla="*/ 3083022 w 7525108"/>
              <a:gd name="connsiteY4051" fmla="*/ 244385 h 6858007"/>
              <a:gd name="connsiteX4052" fmla="*/ 3078652 w 7525108"/>
              <a:gd name="connsiteY4052" fmla="*/ 253125 h 6858007"/>
              <a:gd name="connsiteX4053" fmla="*/ 3074282 w 7525108"/>
              <a:gd name="connsiteY4053" fmla="*/ 259680 h 6858007"/>
              <a:gd name="connsiteX4054" fmla="*/ 3067727 w 7525108"/>
              <a:gd name="connsiteY4054" fmla="*/ 266235 h 6858007"/>
              <a:gd name="connsiteX4055" fmla="*/ 3058987 w 7525108"/>
              <a:gd name="connsiteY4055" fmla="*/ 268420 h 6858007"/>
              <a:gd name="connsiteX4056" fmla="*/ 3048062 w 7525108"/>
              <a:gd name="connsiteY4056" fmla="*/ 270605 h 6858007"/>
              <a:gd name="connsiteX4057" fmla="*/ 3039322 w 7525108"/>
              <a:gd name="connsiteY4057" fmla="*/ 268420 h 6858007"/>
              <a:gd name="connsiteX4058" fmla="*/ 3030582 w 7525108"/>
              <a:gd name="connsiteY4058" fmla="*/ 266235 h 6858007"/>
              <a:gd name="connsiteX4059" fmla="*/ 3024027 w 7525108"/>
              <a:gd name="connsiteY4059" fmla="*/ 259680 h 6858007"/>
              <a:gd name="connsiteX4060" fmla="*/ 3019657 w 7525108"/>
              <a:gd name="connsiteY4060" fmla="*/ 253125 h 6858007"/>
              <a:gd name="connsiteX4061" fmla="*/ 3015287 w 7525108"/>
              <a:gd name="connsiteY4061" fmla="*/ 244385 h 6858007"/>
              <a:gd name="connsiteX4062" fmla="*/ 3015287 w 7525108"/>
              <a:gd name="connsiteY4062" fmla="*/ 235645 h 6858007"/>
              <a:gd name="connsiteX4063" fmla="*/ 3015287 w 7525108"/>
              <a:gd name="connsiteY4063" fmla="*/ 224720 h 6858007"/>
              <a:gd name="connsiteX4064" fmla="*/ 3019657 w 7525108"/>
              <a:gd name="connsiteY4064" fmla="*/ 218165 h 6858007"/>
              <a:gd name="connsiteX4065" fmla="*/ 3024027 w 7525108"/>
              <a:gd name="connsiteY4065" fmla="*/ 211610 h 6858007"/>
              <a:gd name="connsiteX4066" fmla="*/ 3030582 w 7525108"/>
              <a:gd name="connsiteY4066" fmla="*/ 205055 h 6858007"/>
              <a:gd name="connsiteX4067" fmla="*/ 3039322 w 7525108"/>
              <a:gd name="connsiteY4067" fmla="*/ 202870 h 6858007"/>
              <a:gd name="connsiteX4068" fmla="*/ 2021115 w 7525108"/>
              <a:gd name="connsiteY4068" fmla="*/ 163535 h 6858007"/>
              <a:gd name="connsiteX4069" fmla="*/ 2027670 w 7525108"/>
              <a:gd name="connsiteY4069" fmla="*/ 165720 h 6858007"/>
              <a:gd name="connsiteX4070" fmla="*/ 2034225 w 7525108"/>
              <a:gd name="connsiteY4070" fmla="*/ 167905 h 6858007"/>
              <a:gd name="connsiteX4071" fmla="*/ 2038595 w 7525108"/>
              <a:gd name="connsiteY4071" fmla="*/ 174460 h 6858007"/>
              <a:gd name="connsiteX4072" fmla="*/ 2038595 w 7525108"/>
              <a:gd name="connsiteY4072" fmla="*/ 181015 h 6858007"/>
              <a:gd name="connsiteX4073" fmla="*/ 2038595 w 7525108"/>
              <a:gd name="connsiteY4073" fmla="*/ 191940 h 6858007"/>
              <a:gd name="connsiteX4074" fmla="*/ 2034225 w 7525108"/>
              <a:gd name="connsiteY4074" fmla="*/ 196310 h 6858007"/>
              <a:gd name="connsiteX4075" fmla="*/ 2027670 w 7525108"/>
              <a:gd name="connsiteY4075" fmla="*/ 200680 h 6858007"/>
              <a:gd name="connsiteX4076" fmla="*/ 2021115 w 7525108"/>
              <a:gd name="connsiteY4076" fmla="*/ 202865 h 6858007"/>
              <a:gd name="connsiteX4077" fmla="*/ 2014560 w 7525108"/>
              <a:gd name="connsiteY4077" fmla="*/ 200680 h 6858007"/>
              <a:gd name="connsiteX4078" fmla="*/ 2005820 w 7525108"/>
              <a:gd name="connsiteY4078" fmla="*/ 196310 h 6858007"/>
              <a:gd name="connsiteX4079" fmla="*/ 2001450 w 7525108"/>
              <a:gd name="connsiteY4079" fmla="*/ 191940 h 6858007"/>
              <a:gd name="connsiteX4080" fmla="*/ 1999265 w 7525108"/>
              <a:gd name="connsiteY4080" fmla="*/ 181015 h 6858007"/>
              <a:gd name="connsiteX4081" fmla="*/ 2001450 w 7525108"/>
              <a:gd name="connsiteY4081" fmla="*/ 174460 h 6858007"/>
              <a:gd name="connsiteX4082" fmla="*/ 2005820 w 7525108"/>
              <a:gd name="connsiteY4082" fmla="*/ 167905 h 6858007"/>
              <a:gd name="connsiteX4083" fmla="*/ 2014560 w 7525108"/>
              <a:gd name="connsiteY4083" fmla="*/ 165720 h 6858007"/>
              <a:gd name="connsiteX4084" fmla="*/ 4861604 w 7525108"/>
              <a:gd name="connsiteY4084" fmla="*/ 159176 h 6858007"/>
              <a:gd name="connsiteX4085" fmla="*/ 4890008 w 7525108"/>
              <a:gd name="connsiteY4085" fmla="*/ 163546 h 6858007"/>
              <a:gd name="connsiteX4086" fmla="*/ 4914043 w 7525108"/>
              <a:gd name="connsiteY4086" fmla="*/ 178840 h 6858007"/>
              <a:gd name="connsiteX4087" fmla="*/ 4927153 w 7525108"/>
              <a:gd name="connsiteY4087" fmla="*/ 202875 h 6858007"/>
              <a:gd name="connsiteX4088" fmla="*/ 4933708 w 7525108"/>
              <a:gd name="connsiteY4088" fmla="*/ 229095 h 6858007"/>
              <a:gd name="connsiteX4089" fmla="*/ 4927153 w 7525108"/>
              <a:gd name="connsiteY4089" fmla="*/ 257500 h 6858007"/>
              <a:gd name="connsiteX4090" fmla="*/ 4914043 w 7525108"/>
              <a:gd name="connsiteY4090" fmla="*/ 279349 h 6858007"/>
              <a:gd name="connsiteX4091" fmla="*/ 4890008 w 7525108"/>
              <a:gd name="connsiteY4091" fmla="*/ 296829 h 6858007"/>
              <a:gd name="connsiteX4092" fmla="*/ 4861604 w 7525108"/>
              <a:gd name="connsiteY4092" fmla="*/ 303384 h 6858007"/>
              <a:gd name="connsiteX4093" fmla="*/ 4833199 w 7525108"/>
              <a:gd name="connsiteY4093" fmla="*/ 296829 h 6858007"/>
              <a:gd name="connsiteX4094" fmla="*/ 4811349 w 7525108"/>
              <a:gd name="connsiteY4094" fmla="*/ 279349 h 6858007"/>
              <a:gd name="connsiteX4095" fmla="*/ 4793869 w 7525108"/>
              <a:gd name="connsiteY4095" fmla="*/ 257500 h 6858007"/>
              <a:gd name="connsiteX4096" fmla="*/ 4789499 w 7525108"/>
              <a:gd name="connsiteY4096" fmla="*/ 229095 h 6858007"/>
              <a:gd name="connsiteX4097" fmla="*/ 4793869 w 7525108"/>
              <a:gd name="connsiteY4097" fmla="*/ 202875 h 6858007"/>
              <a:gd name="connsiteX4098" fmla="*/ 4811349 w 7525108"/>
              <a:gd name="connsiteY4098" fmla="*/ 178840 h 6858007"/>
              <a:gd name="connsiteX4099" fmla="*/ 4833199 w 7525108"/>
              <a:gd name="connsiteY4099" fmla="*/ 163546 h 6858007"/>
              <a:gd name="connsiteX4100" fmla="*/ 1022574 w 7525108"/>
              <a:gd name="connsiteY4100" fmla="*/ 137312 h 6858007"/>
              <a:gd name="connsiteX4101" fmla="*/ 1029129 w 7525108"/>
              <a:gd name="connsiteY4101" fmla="*/ 139497 h 6858007"/>
              <a:gd name="connsiteX4102" fmla="*/ 1033500 w 7525108"/>
              <a:gd name="connsiteY4102" fmla="*/ 143867 h 6858007"/>
              <a:gd name="connsiteX4103" fmla="*/ 1033500 w 7525108"/>
              <a:gd name="connsiteY4103" fmla="*/ 148237 h 6858007"/>
              <a:gd name="connsiteX4104" fmla="*/ 1033500 w 7525108"/>
              <a:gd name="connsiteY4104" fmla="*/ 154792 h 6858007"/>
              <a:gd name="connsiteX4105" fmla="*/ 1029129 w 7525108"/>
              <a:gd name="connsiteY4105" fmla="*/ 159162 h 6858007"/>
              <a:gd name="connsiteX4106" fmla="*/ 1022574 w 7525108"/>
              <a:gd name="connsiteY4106" fmla="*/ 159162 h 6858007"/>
              <a:gd name="connsiteX4107" fmla="*/ 1018205 w 7525108"/>
              <a:gd name="connsiteY4107" fmla="*/ 159162 h 6858007"/>
              <a:gd name="connsiteX4108" fmla="*/ 1013835 w 7525108"/>
              <a:gd name="connsiteY4108" fmla="*/ 154792 h 6858007"/>
              <a:gd name="connsiteX4109" fmla="*/ 1011650 w 7525108"/>
              <a:gd name="connsiteY4109" fmla="*/ 148237 h 6858007"/>
              <a:gd name="connsiteX4110" fmla="*/ 1013835 w 7525108"/>
              <a:gd name="connsiteY4110" fmla="*/ 143867 h 6858007"/>
              <a:gd name="connsiteX4111" fmla="*/ 1018205 w 7525108"/>
              <a:gd name="connsiteY4111" fmla="*/ 139497 h 6858007"/>
              <a:gd name="connsiteX4112" fmla="*/ 5661310 w 7525108"/>
              <a:gd name="connsiteY4112" fmla="*/ 124218 h 6858007"/>
              <a:gd name="connsiteX4113" fmla="*/ 5689715 w 7525108"/>
              <a:gd name="connsiteY4113" fmla="*/ 128588 h 6858007"/>
              <a:gd name="connsiteX4114" fmla="*/ 5715935 w 7525108"/>
              <a:gd name="connsiteY4114" fmla="*/ 143883 h 6858007"/>
              <a:gd name="connsiteX4115" fmla="*/ 5733415 w 7525108"/>
              <a:gd name="connsiteY4115" fmla="*/ 161363 h 6858007"/>
              <a:gd name="connsiteX4116" fmla="*/ 5746525 w 7525108"/>
              <a:gd name="connsiteY4116" fmla="*/ 187583 h 6858007"/>
              <a:gd name="connsiteX4117" fmla="*/ 5750895 w 7525108"/>
              <a:gd name="connsiteY4117" fmla="*/ 213802 h 6858007"/>
              <a:gd name="connsiteX4118" fmla="*/ 5746525 w 7525108"/>
              <a:gd name="connsiteY4118" fmla="*/ 244392 h 6858007"/>
              <a:gd name="connsiteX4119" fmla="*/ 5733415 w 7525108"/>
              <a:gd name="connsiteY4119" fmla="*/ 268427 h 6858007"/>
              <a:gd name="connsiteX4120" fmla="*/ 5715935 w 7525108"/>
              <a:gd name="connsiteY4120" fmla="*/ 288092 h 6858007"/>
              <a:gd name="connsiteX4121" fmla="*/ 5689715 w 7525108"/>
              <a:gd name="connsiteY4121" fmla="*/ 301202 h 6858007"/>
              <a:gd name="connsiteX4122" fmla="*/ 5661310 w 7525108"/>
              <a:gd name="connsiteY4122" fmla="*/ 305572 h 6858007"/>
              <a:gd name="connsiteX4123" fmla="*/ 5632906 w 7525108"/>
              <a:gd name="connsiteY4123" fmla="*/ 301202 h 6858007"/>
              <a:gd name="connsiteX4124" fmla="*/ 5608871 w 7525108"/>
              <a:gd name="connsiteY4124" fmla="*/ 288092 h 6858007"/>
              <a:gd name="connsiteX4125" fmla="*/ 5589206 w 7525108"/>
              <a:gd name="connsiteY4125" fmla="*/ 268427 h 6858007"/>
              <a:gd name="connsiteX4126" fmla="*/ 5576096 w 7525108"/>
              <a:gd name="connsiteY4126" fmla="*/ 244392 h 6858007"/>
              <a:gd name="connsiteX4127" fmla="*/ 5571726 w 7525108"/>
              <a:gd name="connsiteY4127" fmla="*/ 213802 h 6858007"/>
              <a:gd name="connsiteX4128" fmla="*/ 5576096 w 7525108"/>
              <a:gd name="connsiteY4128" fmla="*/ 187583 h 6858007"/>
              <a:gd name="connsiteX4129" fmla="*/ 5589206 w 7525108"/>
              <a:gd name="connsiteY4129" fmla="*/ 161363 h 6858007"/>
              <a:gd name="connsiteX4130" fmla="*/ 5608871 w 7525108"/>
              <a:gd name="connsiteY4130" fmla="*/ 143883 h 6858007"/>
              <a:gd name="connsiteX4131" fmla="*/ 5632906 w 7525108"/>
              <a:gd name="connsiteY4131" fmla="*/ 128588 h 6858007"/>
              <a:gd name="connsiteX4132" fmla="*/ 6985414 w 7525108"/>
              <a:gd name="connsiteY4132" fmla="*/ 108926 h 6858007"/>
              <a:gd name="connsiteX4133" fmla="*/ 7022559 w 7525108"/>
              <a:gd name="connsiteY4133" fmla="*/ 113297 h 6858007"/>
              <a:gd name="connsiteX4134" fmla="*/ 7053149 w 7525108"/>
              <a:gd name="connsiteY4134" fmla="*/ 128591 h 6858007"/>
              <a:gd name="connsiteX4135" fmla="*/ 7074999 w 7525108"/>
              <a:gd name="connsiteY4135" fmla="*/ 152626 h 6858007"/>
              <a:gd name="connsiteX4136" fmla="*/ 7090294 w 7525108"/>
              <a:gd name="connsiteY4136" fmla="*/ 185401 h 6858007"/>
              <a:gd name="connsiteX4137" fmla="*/ 7094664 w 7525108"/>
              <a:gd name="connsiteY4137" fmla="*/ 218176 h 6858007"/>
              <a:gd name="connsiteX4138" fmla="*/ 7090294 w 7525108"/>
              <a:gd name="connsiteY4138" fmla="*/ 253135 h 6858007"/>
              <a:gd name="connsiteX4139" fmla="*/ 7074999 w 7525108"/>
              <a:gd name="connsiteY4139" fmla="*/ 281540 h 6858007"/>
              <a:gd name="connsiteX4140" fmla="*/ 7053149 w 7525108"/>
              <a:gd name="connsiteY4140" fmla="*/ 305575 h 6858007"/>
              <a:gd name="connsiteX4141" fmla="*/ 7022559 w 7525108"/>
              <a:gd name="connsiteY4141" fmla="*/ 320870 h 6858007"/>
              <a:gd name="connsiteX4142" fmla="*/ 6985414 w 7525108"/>
              <a:gd name="connsiteY4142" fmla="*/ 327425 h 6858007"/>
              <a:gd name="connsiteX4143" fmla="*/ 6952640 w 7525108"/>
              <a:gd name="connsiteY4143" fmla="*/ 320870 h 6858007"/>
              <a:gd name="connsiteX4144" fmla="*/ 6922050 w 7525108"/>
              <a:gd name="connsiteY4144" fmla="*/ 305575 h 6858007"/>
              <a:gd name="connsiteX4145" fmla="*/ 6898015 w 7525108"/>
              <a:gd name="connsiteY4145" fmla="*/ 281540 h 6858007"/>
              <a:gd name="connsiteX4146" fmla="*/ 6882720 w 7525108"/>
              <a:gd name="connsiteY4146" fmla="*/ 253135 h 6858007"/>
              <a:gd name="connsiteX4147" fmla="*/ 6876165 w 7525108"/>
              <a:gd name="connsiteY4147" fmla="*/ 218176 h 6858007"/>
              <a:gd name="connsiteX4148" fmla="*/ 6882720 w 7525108"/>
              <a:gd name="connsiteY4148" fmla="*/ 185401 h 6858007"/>
              <a:gd name="connsiteX4149" fmla="*/ 6898015 w 7525108"/>
              <a:gd name="connsiteY4149" fmla="*/ 152626 h 6858007"/>
              <a:gd name="connsiteX4150" fmla="*/ 6922050 w 7525108"/>
              <a:gd name="connsiteY4150" fmla="*/ 128591 h 6858007"/>
              <a:gd name="connsiteX4151" fmla="*/ 6952640 w 7525108"/>
              <a:gd name="connsiteY4151" fmla="*/ 113297 h 6858007"/>
              <a:gd name="connsiteX4152" fmla="*/ 7455188 w 7525108"/>
              <a:gd name="connsiteY4152" fmla="*/ 71784 h 6858007"/>
              <a:gd name="connsiteX4153" fmla="*/ 7487963 w 7525108"/>
              <a:gd name="connsiteY4153" fmla="*/ 76154 h 6858007"/>
              <a:gd name="connsiteX4154" fmla="*/ 7520738 w 7525108"/>
              <a:gd name="connsiteY4154" fmla="*/ 93633 h 6858007"/>
              <a:gd name="connsiteX4155" fmla="*/ 7525108 w 7525108"/>
              <a:gd name="connsiteY4155" fmla="*/ 98003 h 6858007"/>
              <a:gd name="connsiteX4156" fmla="*/ 7525108 w 7525108"/>
              <a:gd name="connsiteY4156" fmla="*/ 268432 h 6858007"/>
              <a:gd name="connsiteX4157" fmla="*/ 7520738 w 7525108"/>
              <a:gd name="connsiteY4157" fmla="*/ 272802 h 6858007"/>
              <a:gd name="connsiteX4158" fmla="*/ 7487963 w 7525108"/>
              <a:gd name="connsiteY4158" fmla="*/ 290282 h 6858007"/>
              <a:gd name="connsiteX4159" fmla="*/ 7455188 w 7525108"/>
              <a:gd name="connsiteY4159" fmla="*/ 294652 h 6858007"/>
              <a:gd name="connsiteX4160" fmla="*/ 7420229 w 7525108"/>
              <a:gd name="connsiteY4160" fmla="*/ 290282 h 6858007"/>
              <a:gd name="connsiteX4161" fmla="*/ 7387454 w 7525108"/>
              <a:gd name="connsiteY4161" fmla="*/ 272802 h 6858007"/>
              <a:gd name="connsiteX4162" fmla="*/ 7365604 w 7525108"/>
              <a:gd name="connsiteY4162" fmla="*/ 248767 h 6858007"/>
              <a:gd name="connsiteX4163" fmla="*/ 7348124 w 7525108"/>
              <a:gd name="connsiteY4163" fmla="*/ 218177 h 6858007"/>
              <a:gd name="connsiteX4164" fmla="*/ 7341569 w 7525108"/>
              <a:gd name="connsiteY4164" fmla="*/ 181033 h 6858007"/>
              <a:gd name="connsiteX4165" fmla="*/ 7348124 w 7525108"/>
              <a:gd name="connsiteY4165" fmla="*/ 148258 h 6858007"/>
              <a:gd name="connsiteX4166" fmla="*/ 7365604 w 7525108"/>
              <a:gd name="connsiteY4166" fmla="*/ 117668 h 6858007"/>
              <a:gd name="connsiteX4167" fmla="*/ 7387454 w 7525108"/>
              <a:gd name="connsiteY4167" fmla="*/ 93633 h 6858007"/>
              <a:gd name="connsiteX4168" fmla="*/ 7420229 w 7525108"/>
              <a:gd name="connsiteY4168" fmla="*/ 76154 h 6858007"/>
              <a:gd name="connsiteX4169" fmla="*/ 3727594 w 7525108"/>
              <a:gd name="connsiteY4169" fmla="*/ 38997 h 6858007"/>
              <a:gd name="connsiteX4170" fmla="*/ 3747259 w 7525108"/>
              <a:gd name="connsiteY4170" fmla="*/ 43367 h 6858007"/>
              <a:gd name="connsiteX4171" fmla="*/ 3766924 w 7525108"/>
              <a:gd name="connsiteY4171" fmla="*/ 54292 h 6858007"/>
              <a:gd name="connsiteX4172" fmla="*/ 3777849 w 7525108"/>
              <a:gd name="connsiteY4172" fmla="*/ 69587 h 6858007"/>
              <a:gd name="connsiteX4173" fmla="*/ 3782219 w 7525108"/>
              <a:gd name="connsiteY4173" fmla="*/ 93622 h 6858007"/>
              <a:gd name="connsiteX4174" fmla="*/ 3777849 w 7525108"/>
              <a:gd name="connsiteY4174" fmla="*/ 113287 h 6858007"/>
              <a:gd name="connsiteX4175" fmla="*/ 3766924 w 7525108"/>
              <a:gd name="connsiteY4175" fmla="*/ 128581 h 6858007"/>
              <a:gd name="connsiteX4176" fmla="*/ 3747259 w 7525108"/>
              <a:gd name="connsiteY4176" fmla="*/ 141691 h 6858007"/>
              <a:gd name="connsiteX4177" fmla="*/ 3727594 w 7525108"/>
              <a:gd name="connsiteY4177" fmla="*/ 146061 h 6858007"/>
              <a:gd name="connsiteX4178" fmla="*/ 3707929 w 7525108"/>
              <a:gd name="connsiteY4178" fmla="*/ 141691 h 6858007"/>
              <a:gd name="connsiteX4179" fmla="*/ 3690449 w 7525108"/>
              <a:gd name="connsiteY4179" fmla="*/ 128581 h 6858007"/>
              <a:gd name="connsiteX4180" fmla="*/ 3679524 w 7525108"/>
              <a:gd name="connsiteY4180" fmla="*/ 113287 h 6858007"/>
              <a:gd name="connsiteX4181" fmla="*/ 3675154 w 7525108"/>
              <a:gd name="connsiteY4181" fmla="*/ 93622 h 6858007"/>
              <a:gd name="connsiteX4182" fmla="*/ 3679524 w 7525108"/>
              <a:gd name="connsiteY4182" fmla="*/ 69587 h 6858007"/>
              <a:gd name="connsiteX4183" fmla="*/ 3690449 w 7525108"/>
              <a:gd name="connsiteY4183" fmla="*/ 54292 h 6858007"/>
              <a:gd name="connsiteX4184" fmla="*/ 3707929 w 7525108"/>
              <a:gd name="connsiteY4184" fmla="*/ 43367 h 6858007"/>
              <a:gd name="connsiteX4185" fmla="*/ 5997718 w 7525108"/>
              <a:gd name="connsiteY4185" fmla="*/ 0 h 6858007"/>
              <a:gd name="connsiteX4186" fmla="*/ 6166651 w 7525108"/>
              <a:gd name="connsiteY4186" fmla="*/ 0 h 6858007"/>
              <a:gd name="connsiteX4187" fmla="*/ 6168229 w 7525108"/>
              <a:gd name="connsiteY4187" fmla="*/ 8415 h 6858007"/>
              <a:gd name="connsiteX4188" fmla="*/ 6161674 w 7525108"/>
              <a:gd name="connsiteY4188" fmla="*/ 41190 h 6858007"/>
              <a:gd name="connsiteX4189" fmla="*/ 6142009 w 7525108"/>
              <a:gd name="connsiteY4189" fmla="*/ 67409 h 6858007"/>
              <a:gd name="connsiteX4190" fmla="*/ 6115789 w 7525108"/>
              <a:gd name="connsiteY4190" fmla="*/ 87074 h 6858007"/>
              <a:gd name="connsiteX4191" fmla="*/ 6083014 w 7525108"/>
              <a:gd name="connsiteY4191" fmla="*/ 93629 h 6858007"/>
              <a:gd name="connsiteX4192" fmla="*/ 6048054 w 7525108"/>
              <a:gd name="connsiteY4192" fmla="*/ 87074 h 6858007"/>
              <a:gd name="connsiteX4193" fmla="*/ 6021834 w 7525108"/>
              <a:gd name="connsiteY4193" fmla="*/ 67409 h 6858007"/>
              <a:gd name="connsiteX4194" fmla="*/ 6004354 w 7525108"/>
              <a:gd name="connsiteY4194" fmla="*/ 41190 h 6858007"/>
              <a:gd name="connsiteX4195" fmla="*/ 5995614 w 7525108"/>
              <a:gd name="connsiteY4195" fmla="*/ 8415 h 6858007"/>
              <a:gd name="connsiteX4196" fmla="*/ 5185985 w 7525108"/>
              <a:gd name="connsiteY4196" fmla="*/ 0 h 6858007"/>
              <a:gd name="connsiteX4197" fmla="*/ 5289028 w 7525108"/>
              <a:gd name="connsiteY4197" fmla="*/ 0 h 6858007"/>
              <a:gd name="connsiteX4198" fmla="*/ 5287677 w 7525108"/>
              <a:gd name="connsiteY4198" fmla="*/ 1857 h 6858007"/>
              <a:gd name="connsiteX4199" fmla="*/ 5265827 w 7525108"/>
              <a:gd name="connsiteY4199" fmla="*/ 14967 h 6858007"/>
              <a:gd name="connsiteX4200" fmla="*/ 5237422 w 7525108"/>
              <a:gd name="connsiteY4200" fmla="*/ 21522 h 6858007"/>
              <a:gd name="connsiteX4201" fmla="*/ 5211202 w 7525108"/>
              <a:gd name="connsiteY4201" fmla="*/ 14967 h 6858007"/>
              <a:gd name="connsiteX4202" fmla="*/ 5187167 w 7525108"/>
              <a:gd name="connsiteY4202" fmla="*/ 1857 h 6858007"/>
              <a:gd name="connsiteX4203" fmla="*/ 4403595 w 7525108"/>
              <a:gd name="connsiteY4203" fmla="*/ 0 h 6858007"/>
              <a:gd name="connsiteX4204" fmla="*/ 4507805 w 7525108"/>
              <a:gd name="connsiteY4204" fmla="*/ 0 h 6858007"/>
              <a:gd name="connsiteX4205" fmla="*/ 4505451 w 7525108"/>
              <a:gd name="connsiteY4205" fmla="*/ 10594 h 6858007"/>
              <a:gd name="connsiteX4206" fmla="*/ 4492341 w 7525108"/>
              <a:gd name="connsiteY4206" fmla="*/ 25889 h 6858007"/>
              <a:gd name="connsiteX4207" fmla="*/ 4477046 w 7525108"/>
              <a:gd name="connsiteY4207" fmla="*/ 41183 h 6858007"/>
              <a:gd name="connsiteX4208" fmla="*/ 4457381 w 7525108"/>
              <a:gd name="connsiteY4208" fmla="*/ 43368 h 6858007"/>
              <a:gd name="connsiteX4209" fmla="*/ 4433346 w 7525108"/>
              <a:gd name="connsiteY4209" fmla="*/ 41183 h 6858007"/>
              <a:gd name="connsiteX4210" fmla="*/ 4418051 w 7525108"/>
              <a:gd name="connsiteY4210" fmla="*/ 25889 h 6858007"/>
              <a:gd name="connsiteX4211" fmla="*/ 4407126 w 7525108"/>
              <a:gd name="connsiteY4211" fmla="*/ 10594 h 6858007"/>
              <a:gd name="connsiteX4212" fmla="*/ 2640699 w 7525108"/>
              <a:gd name="connsiteY4212" fmla="*/ 0 h 6858007"/>
              <a:gd name="connsiteX4213" fmla="*/ 2677565 w 7525108"/>
              <a:gd name="connsiteY4213" fmla="*/ 0 h 6858007"/>
              <a:gd name="connsiteX4214" fmla="*/ 2678797 w 7525108"/>
              <a:gd name="connsiteY4214" fmla="*/ 1848 h 6858007"/>
              <a:gd name="connsiteX4215" fmla="*/ 2680982 w 7525108"/>
              <a:gd name="connsiteY4215" fmla="*/ 10588 h 6858007"/>
              <a:gd name="connsiteX4216" fmla="*/ 2678797 w 7525108"/>
              <a:gd name="connsiteY4216" fmla="*/ 19328 h 6858007"/>
              <a:gd name="connsiteX4217" fmla="*/ 2674427 w 7525108"/>
              <a:gd name="connsiteY4217" fmla="*/ 25882 h 6858007"/>
              <a:gd name="connsiteX4218" fmla="*/ 2667872 w 7525108"/>
              <a:gd name="connsiteY4218" fmla="*/ 30252 h 6858007"/>
              <a:gd name="connsiteX4219" fmla="*/ 2659132 w 7525108"/>
              <a:gd name="connsiteY4219" fmla="*/ 30252 h 6858007"/>
              <a:gd name="connsiteX4220" fmla="*/ 2650392 w 7525108"/>
              <a:gd name="connsiteY4220" fmla="*/ 30252 h 6858007"/>
              <a:gd name="connsiteX4221" fmla="*/ 2643837 w 7525108"/>
              <a:gd name="connsiteY4221" fmla="*/ 25882 h 6858007"/>
              <a:gd name="connsiteX4222" fmla="*/ 2639467 w 7525108"/>
              <a:gd name="connsiteY4222" fmla="*/ 19328 h 6858007"/>
              <a:gd name="connsiteX4223" fmla="*/ 2637282 w 7525108"/>
              <a:gd name="connsiteY4223" fmla="*/ 10588 h 6858007"/>
              <a:gd name="connsiteX4224" fmla="*/ 2639467 w 7525108"/>
              <a:gd name="connsiteY4224" fmla="*/ 1848 h 68580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  <a:cxn ang="0">
                <a:pos x="connsiteX1182" y="connsiteY1182"/>
              </a:cxn>
              <a:cxn ang="0">
                <a:pos x="connsiteX1183" y="connsiteY1183"/>
              </a:cxn>
              <a:cxn ang="0">
                <a:pos x="connsiteX1184" y="connsiteY1184"/>
              </a:cxn>
              <a:cxn ang="0">
                <a:pos x="connsiteX1185" y="connsiteY1185"/>
              </a:cxn>
              <a:cxn ang="0">
                <a:pos x="connsiteX1186" y="connsiteY1186"/>
              </a:cxn>
              <a:cxn ang="0">
                <a:pos x="connsiteX1187" y="connsiteY1187"/>
              </a:cxn>
              <a:cxn ang="0">
                <a:pos x="connsiteX1188" y="connsiteY1188"/>
              </a:cxn>
              <a:cxn ang="0">
                <a:pos x="connsiteX1189" y="connsiteY1189"/>
              </a:cxn>
              <a:cxn ang="0">
                <a:pos x="connsiteX1190" y="connsiteY1190"/>
              </a:cxn>
              <a:cxn ang="0">
                <a:pos x="connsiteX1191" y="connsiteY1191"/>
              </a:cxn>
              <a:cxn ang="0">
                <a:pos x="connsiteX1192" y="connsiteY1192"/>
              </a:cxn>
              <a:cxn ang="0">
                <a:pos x="connsiteX1193" y="connsiteY1193"/>
              </a:cxn>
              <a:cxn ang="0">
                <a:pos x="connsiteX1194" y="connsiteY1194"/>
              </a:cxn>
              <a:cxn ang="0">
                <a:pos x="connsiteX1195" y="connsiteY1195"/>
              </a:cxn>
              <a:cxn ang="0">
                <a:pos x="connsiteX1196" y="connsiteY1196"/>
              </a:cxn>
              <a:cxn ang="0">
                <a:pos x="connsiteX1197" y="connsiteY1197"/>
              </a:cxn>
              <a:cxn ang="0">
                <a:pos x="connsiteX1198" y="connsiteY1198"/>
              </a:cxn>
              <a:cxn ang="0">
                <a:pos x="connsiteX1199" y="connsiteY1199"/>
              </a:cxn>
              <a:cxn ang="0">
                <a:pos x="connsiteX1200" y="connsiteY1200"/>
              </a:cxn>
              <a:cxn ang="0">
                <a:pos x="connsiteX1201" y="connsiteY1201"/>
              </a:cxn>
              <a:cxn ang="0">
                <a:pos x="connsiteX1202" y="connsiteY1202"/>
              </a:cxn>
              <a:cxn ang="0">
                <a:pos x="connsiteX1203" y="connsiteY1203"/>
              </a:cxn>
              <a:cxn ang="0">
                <a:pos x="connsiteX1204" y="connsiteY1204"/>
              </a:cxn>
              <a:cxn ang="0">
                <a:pos x="connsiteX1205" y="connsiteY1205"/>
              </a:cxn>
              <a:cxn ang="0">
                <a:pos x="connsiteX1206" y="connsiteY1206"/>
              </a:cxn>
              <a:cxn ang="0">
                <a:pos x="connsiteX1207" y="connsiteY1207"/>
              </a:cxn>
              <a:cxn ang="0">
                <a:pos x="connsiteX1208" y="connsiteY1208"/>
              </a:cxn>
              <a:cxn ang="0">
                <a:pos x="connsiteX1209" y="connsiteY1209"/>
              </a:cxn>
              <a:cxn ang="0">
                <a:pos x="connsiteX1210" y="connsiteY1210"/>
              </a:cxn>
              <a:cxn ang="0">
                <a:pos x="connsiteX1211" y="connsiteY1211"/>
              </a:cxn>
              <a:cxn ang="0">
                <a:pos x="connsiteX1212" y="connsiteY1212"/>
              </a:cxn>
              <a:cxn ang="0">
                <a:pos x="connsiteX1213" y="connsiteY1213"/>
              </a:cxn>
              <a:cxn ang="0">
                <a:pos x="connsiteX1214" y="connsiteY1214"/>
              </a:cxn>
              <a:cxn ang="0">
                <a:pos x="connsiteX1215" y="connsiteY1215"/>
              </a:cxn>
              <a:cxn ang="0">
                <a:pos x="connsiteX1216" y="connsiteY1216"/>
              </a:cxn>
              <a:cxn ang="0">
                <a:pos x="connsiteX1217" y="connsiteY1217"/>
              </a:cxn>
              <a:cxn ang="0">
                <a:pos x="connsiteX1218" y="connsiteY1218"/>
              </a:cxn>
              <a:cxn ang="0">
                <a:pos x="connsiteX1219" y="connsiteY1219"/>
              </a:cxn>
              <a:cxn ang="0">
                <a:pos x="connsiteX1220" y="connsiteY1220"/>
              </a:cxn>
              <a:cxn ang="0">
                <a:pos x="connsiteX1221" y="connsiteY1221"/>
              </a:cxn>
              <a:cxn ang="0">
                <a:pos x="connsiteX1222" y="connsiteY1222"/>
              </a:cxn>
              <a:cxn ang="0">
                <a:pos x="connsiteX1223" y="connsiteY1223"/>
              </a:cxn>
              <a:cxn ang="0">
                <a:pos x="connsiteX1224" y="connsiteY1224"/>
              </a:cxn>
              <a:cxn ang="0">
                <a:pos x="connsiteX1225" y="connsiteY1225"/>
              </a:cxn>
              <a:cxn ang="0">
                <a:pos x="connsiteX1226" y="connsiteY1226"/>
              </a:cxn>
              <a:cxn ang="0">
                <a:pos x="connsiteX1227" y="connsiteY1227"/>
              </a:cxn>
              <a:cxn ang="0">
                <a:pos x="connsiteX1228" y="connsiteY1228"/>
              </a:cxn>
              <a:cxn ang="0">
                <a:pos x="connsiteX1229" y="connsiteY1229"/>
              </a:cxn>
              <a:cxn ang="0">
                <a:pos x="connsiteX1230" y="connsiteY1230"/>
              </a:cxn>
              <a:cxn ang="0">
                <a:pos x="connsiteX1231" y="connsiteY1231"/>
              </a:cxn>
              <a:cxn ang="0">
                <a:pos x="connsiteX1232" y="connsiteY1232"/>
              </a:cxn>
              <a:cxn ang="0">
                <a:pos x="connsiteX1233" y="connsiteY1233"/>
              </a:cxn>
              <a:cxn ang="0">
                <a:pos x="connsiteX1234" y="connsiteY1234"/>
              </a:cxn>
              <a:cxn ang="0">
                <a:pos x="connsiteX1235" y="connsiteY1235"/>
              </a:cxn>
              <a:cxn ang="0">
                <a:pos x="connsiteX1236" y="connsiteY1236"/>
              </a:cxn>
              <a:cxn ang="0">
                <a:pos x="connsiteX1237" y="connsiteY1237"/>
              </a:cxn>
              <a:cxn ang="0">
                <a:pos x="connsiteX1238" y="connsiteY1238"/>
              </a:cxn>
              <a:cxn ang="0">
                <a:pos x="connsiteX1239" y="connsiteY1239"/>
              </a:cxn>
              <a:cxn ang="0">
                <a:pos x="connsiteX1240" y="connsiteY1240"/>
              </a:cxn>
              <a:cxn ang="0">
                <a:pos x="connsiteX1241" y="connsiteY1241"/>
              </a:cxn>
              <a:cxn ang="0">
                <a:pos x="connsiteX1242" y="connsiteY1242"/>
              </a:cxn>
              <a:cxn ang="0">
                <a:pos x="connsiteX1243" y="connsiteY1243"/>
              </a:cxn>
              <a:cxn ang="0">
                <a:pos x="connsiteX1244" y="connsiteY1244"/>
              </a:cxn>
              <a:cxn ang="0">
                <a:pos x="connsiteX1245" y="connsiteY1245"/>
              </a:cxn>
              <a:cxn ang="0">
                <a:pos x="connsiteX1246" y="connsiteY1246"/>
              </a:cxn>
              <a:cxn ang="0">
                <a:pos x="connsiteX1247" y="connsiteY1247"/>
              </a:cxn>
              <a:cxn ang="0">
                <a:pos x="connsiteX1248" y="connsiteY1248"/>
              </a:cxn>
              <a:cxn ang="0">
                <a:pos x="connsiteX1249" y="connsiteY1249"/>
              </a:cxn>
              <a:cxn ang="0">
                <a:pos x="connsiteX1250" y="connsiteY1250"/>
              </a:cxn>
              <a:cxn ang="0">
                <a:pos x="connsiteX1251" y="connsiteY1251"/>
              </a:cxn>
              <a:cxn ang="0">
                <a:pos x="connsiteX1252" y="connsiteY1252"/>
              </a:cxn>
              <a:cxn ang="0">
                <a:pos x="connsiteX1253" y="connsiteY1253"/>
              </a:cxn>
              <a:cxn ang="0">
                <a:pos x="connsiteX1254" y="connsiteY1254"/>
              </a:cxn>
              <a:cxn ang="0">
                <a:pos x="connsiteX1255" y="connsiteY1255"/>
              </a:cxn>
              <a:cxn ang="0">
                <a:pos x="connsiteX1256" y="connsiteY1256"/>
              </a:cxn>
              <a:cxn ang="0">
                <a:pos x="connsiteX1257" y="connsiteY1257"/>
              </a:cxn>
              <a:cxn ang="0">
                <a:pos x="connsiteX1258" y="connsiteY1258"/>
              </a:cxn>
              <a:cxn ang="0">
                <a:pos x="connsiteX1259" y="connsiteY1259"/>
              </a:cxn>
              <a:cxn ang="0">
                <a:pos x="connsiteX1260" y="connsiteY1260"/>
              </a:cxn>
              <a:cxn ang="0">
                <a:pos x="connsiteX1261" y="connsiteY1261"/>
              </a:cxn>
              <a:cxn ang="0">
                <a:pos x="connsiteX1262" y="connsiteY1262"/>
              </a:cxn>
              <a:cxn ang="0">
                <a:pos x="connsiteX1263" y="connsiteY1263"/>
              </a:cxn>
              <a:cxn ang="0">
                <a:pos x="connsiteX1264" y="connsiteY1264"/>
              </a:cxn>
              <a:cxn ang="0">
                <a:pos x="connsiteX1265" y="connsiteY1265"/>
              </a:cxn>
              <a:cxn ang="0">
                <a:pos x="connsiteX1266" y="connsiteY1266"/>
              </a:cxn>
              <a:cxn ang="0">
                <a:pos x="connsiteX1267" y="connsiteY1267"/>
              </a:cxn>
              <a:cxn ang="0">
                <a:pos x="connsiteX1268" y="connsiteY1268"/>
              </a:cxn>
              <a:cxn ang="0">
                <a:pos x="connsiteX1269" y="connsiteY1269"/>
              </a:cxn>
              <a:cxn ang="0">
                <a:pos x="connsiteX1270" y="connsiteY1270"/>
              </a:cxn>
              <a:cxn ang="0">
                <a:pos x="connsiteX1271" y="connsiteY1271"/>
              </a:cxn>
              <a:cxn ang="0">
                <a:pos x="connsiteX1272" y="connsiteY1272"/>
              </a:cxn>
              <a:cxn ang="0">
                <a:pos x="connsiteX1273" y="connsiteY1273"/>
              </a:cxn>
              <a:cxn ang="0">
                <a:pos x="connsiteX1274" y="connsiteY1274"/>
              </a:cxn>
              <a:cxn ang="0">
                <a:pos x="connsiteX1275" y="connsiteY1275"/>
              </a:cxn>
              <a:cxn ang="0">
                <a:pos x="connsiteX1276" y="connsiteY1276"/>
              </a:cxn>
              <a:cxn ang="0">
                <a:pos x="connsiteX1277" y="connsiteY1277"/>
              </a:cxn>
              <a:cxn ang="0">
                <a:pos x="connsiteX1278" y="connsiteY1278"/>
              </a:cxn>
              <a:cxn ang="0">
                <a:pos x="connsiteX1279" y="connsiteY1279"/>
              </a:cxn>
              <a:cxn ang="0">
                <a:pos x="connsiteX1280" y="connsiteY1280"/>
              </a:cxn>
              <a:cxn ang="0">
                <a:pos x="connsiteX1281" y="connsiteY1281"/>
              </a:cxn>
              <a:cxn ang="0">
                <a:pos x="connsiteX1282" y="connsiteY1282"/>
              </a:cxn>
              <a:cxn ang="0">
                <a:pos x="connsiteX1283" y="connsiteY1283"/>
              </a:cxn>
              <a:cxn ang="0">
                <a:pos x="connsiteX1284" y="connsiteY1284"/>
              </a:cxn>
              <a:cxn ang="0">
                <a:pos x="connsiteX1285" y="connsiteY1285"/>
              </a:cxn>
              <a:cxn ang="0">
                <a:pos x="connsiteX1286" y="connsiteY1286"/>
              </a:cxn>
              <a:cxn ang="0">
                <a:pos x="connsiteX1287" y="connsiteY1287"/>
              </a:cxn>
              <a:cxn ang="0">
                <a:pos x="connsiteX1288" y="connsiteY1288"/>
              </a:cxn>
              <a:cxn ang="0">
                <a:pos x="connsiteX1289" y="connsiteY1289"/>
              </a:cxn>
              <a:cxn ang="0">
                <a:pos x="connsiteX1290" y="connsiteY1290"/>
              </a:cxn>
              <a:cxn ang="0">
                <a:pos x="connsiteX1291" y="connsiteY1291"/>
              </a:cxn>
              <a:cxn ang="0">
                <a:pos x="connsiteX1292" y="connsiteY1292"/>
              </a:cxn>
              <a:cxn ang="0">
                <a:pos x="connsiteX1293" y="connsiteY1293"/>
              </a:cxn>
              <a:cxn ang="0">
                <a:pos x="connsiteX1294" y="connsiteY1294"/>
              </a:cxn>
              <a:cxn ang="0">
                <a:pos x="connsiteX1295" y="connsiteY1295"/>
              </a:cxn>
              <a:cxn ang="0">
                <a:pos x="connsiteX1296" y="connsiteY1296"/>
              </a:cxn>
              <a:cxn ang="0">
                <a:pos x="connsiteX1297" y="connsiteY1297"/>
              </a:cxn>
              <a:cxn ang="0">
                <a:pos x="connsiteX1298" y="connsiteY1298"/>
              </a:cxn>
              <a:cxn ang="0">
                <a:pos x="connsiteX1299" y="connsiteY1299"/>
              </a:cxn>
              <a:cxn ang="0">
                <a:pos x="connsiteX1300" y="connsiteY1300"/>
              </a:cxn>
              <a:cxn ang="0">
                <a:pos x="connsiteX1301" y="connsiteY1301"/>
              </a:cxn>
              <a:cxn ang="0">
                <a:pos x="connsiteX1302" y="connsiteY1302"/>
              </a:cxn>
              <a:cxn ang="0">
                <a:pos x="connsiteX1303" y="connsiteY1303"/>
              </a:cxn>
              <a:cxn ang="0">
                <a:pos x="connsiteX1304" y="connsiteY1304"/>
              </a:cxn>
              <a:cxn ang="0">
                <a:pos x="connsiteX1305" y="connsiteY1305"/>
              </a:cxn>
              <a:cxn ang="0">
                <a:pos x="connsiteX1306" y="connsiteY1306"/>
              </a:cxn>
              <a:cxn ang="0">
                <a:pos x="connsiteX1307" y="connsiteY1307"/>
              </a:cxn>
              <a:cxn ang="0">
                <a:pos x="connsiteX1308" y="connsiteY1308"/>
              </a:cxn>
              <a:cxn ang="0">
                <a:pos x="connsiteX1309" y="connsiteY1309"/>
              </a:cxn>
              <a:cxn ang="0">
                <a:pos x="connsiteX1310" y="connsiteY1310"/>
              </a:cxn>
              <a:cxn ang="0">
                <a:pos x="connsiteX1311" y="connsiteY1311"/>
              </a:cxn>
              <a:cxn ang="0">
                <a:pos x="connsiteX1312" y="connsiteY1312"/>
              </a:cxn>
              <a:cxn ang="0">
                <a:pos x="connsiteX1313" y="connsiteY1313"/>
              </a:cxn>
              <a:cxn ang="0">
                <a:pos x="connsiteX1314" y="connsiteY1314"/>
              </a:cxn>
              <a:cxn ang="0">
                <a:pos x="connsiteX1315" y="connsiteY1315"/>
              </a:cxn>
              <a:cxn ang="0">
                <a:pos x="connsiteX1316" y="connsiteY1316"/>
              </a:cxn>
              <a:cxn ang="0">
                <a:pos x="connsiteX1317" y="connsiteY1317"/>
              </a:cxn>
              <a:cxn ang="0">
                <a:pos x="connsiteX1318" y="connsiteY1318"/>
              </a:cxn>
              <a:cxn ang="0">
                <a:pos x="connsiteX1319" y="connsiteY1319"/>
              </a:cxn>
              <a:cxn ang="0">
                <a:pos x="connsiteX1320" y="connsiteY1320"/>
              </a:cxn>
              <a:cxn ang="0">
                <a:pos x="connsiteX1321" y="connsiteY1321"/>
              </a:cxn>
              <a:cxn ang="0">
                <a:pos x="connsiteX1322" y="connsiteY1322"/>
              </a:cxn>
              <a:cxn ang="0">
                <a:pos x="connsiteX1323" y="connsiteY1323"/>
              </a:cxn>
              <a:cxn ang="0">
                <a:pos x="connsiteX1324" y="connsiteY1324"/>
              </a:cxn>
              <a:cxn ang="0">
                <a:pos x="connsiteX1325" y="connsiteY1325"/>
              </a:cxn>
              <a:cxn ang="0">
                <a:pos x="connsiteX1326" y="connsiteY1326"/>
              </a:cxn>
              <a:cxn ang="0">
                <a:pos x="connsiteX1327" y="connsiteY1327"/>
              </a:cxn>
              <a:cxn ang="0">
                <a:pos x="connsiteX1328" y="connsiteY1328"/>
              </a:cxn>
              <a:cxn ang="0">
                <a:pos x="connsiteX1329" y="connsiteY1329"/>
              </a:cxn>
              <a:cxn ang="0">
                <a:pos x="connsiteX1330" y="connsiteY1330"/>
              </a:cxn>
              <a:cxn ang="0">
                <a:pos x="connsiteX1331" y="connsiteY1331"/>
              </a:cxn>
              <a:cxn ang="0">
                <a:pos x="connsiteX1332" y="connsiteY1332"/>
              </a:cxn>
              <a:cxn ang="0">
                <a:pos x="connsiteX1333" y="connsiteY1333"/>
              </a:cxn>
              <a:cxn ang="0">
                <a:pos x="connsiteX1334" y="connsiteY1334"/>
              </a:cxn>
              <a:cxn ang="0">
                <a:pos x="connsiteX1335" y="connsiteY1335"/>
              </a:cxn>
              <a:cxn ang="0">
                <a:pos x="connsiteX1336" y="connsiteY1336"/>
              </a:cxn>
              <a:cxn ang="0">
                <a:pos x="connsiteX1337" y="connsiteY1337"/>
              </a:cxn>
              <a:cxn ang="0">
                <a:pos x="connsiteX1338" y="connsiteY1338"/>
              </a:cxn>
              <a:cxn ang="0">
                <a:pos x="connsiteX1339" y="connsiteY1339"/>
              </a:cxn>
              <a:cxn ang="0">
                <a:pos x="connsiteX1340" y="connsiteY1340"/>
              </a:cxn>
              <a:cxn ang="0">
                <a:pos x="connsiteX1341" y="connsiteY1341"/>
              </a:cxn>
              <a:cxn ang="0">
                <a:pos x="connsiteX1342" y="connsiteY1342"/>
              </a:cxn>
              <a:cxn ang="0">
                <a:pos x="connsiteX1343" y="connsiteY1343"/>
              </a:cxn>
              <a:cxn ang="0">
                <a:pos x="connsiteX1344" y="connsiteY1344"/>
              </a:cxn>
              <a:cxn ang="0">
                <a:pos x="connsiteX1345" y="connsiteY1345"/>
              </a:cxn>
              <a:cxn ang="0">
                <a:pos x="connsiteX1346" y="connsiteY1346"/>
              </a:cxn>
              <a:cxn ang="0">
                <a:pos x="connsiteX1347" y="connsiteY1347"/>
              </a:cxn>
              <a:cxn ang="0">
                <a:pos x="connsiteX1348" y="connsiteY1348"/>
              </a:cxn>
              <a:cxn ang="0">
                <a:pos x="connsiteX1349" y="connsiteY1349"/>
              </a:cxn>
              <a:cxn ang="0">
                <a:pos x="connsiteX1350" y="connsiteY1350"/>
              </a:cxn>
              <a:cxn ang="0">
                <a:pos x="connsiteX1351" y="connsiteY1351"/>
              </a:cxn>
              <a:cxn ang="0">
                <a:pos x="connsiteX1352" y="connsiteY1352"/>
              </a:cxn>
              <a:cxn ang="0">
                <a:pos x="connsiteX1353" y="connsiteY1353"/>
              </a:cxn>
              <a:cxn ang="0">
                <a:pos x="connsiteX1354" y="connsiteY1354"/>
              </a:cxn>
              <a:cxn ang="0">
                <a:pos x="connsiteX1355" y="connsiteY1355"/>
              </a:cxn>
              <a:cxn ang="0">
                <a:pos x="connsiteX1356" y="connsiteY1356"/>
              </a:cxn>
              <a:cxn ang="0">
                <a:pos x="connsiteX1357" y="connsiteY1357"/>
              </a:cxn>
              <a:cxn ang="0">
                <a:pos x="connsiteX1358" y="connsiteY1358"/>
              </a:cxn>
              <a:cxn ang="0">
                <a:pos x="connsiteX1359" y="connsiteY1359"/>
              </a:cxn>
              <a:cxn ang="0">
                <a:pos x="connsiteX1360" y="connsiteY1360"/>
              </a:cxn>
              <a:cxn ang="0">
                <a:pos x="connsiteX1361" y="connsiteY1361"/>
              </a:cxn>
              <a:cxn ang="0">
                <a:pos x="connsiteX1362" y="connsiteY1362"/>
              </a:cxn>
              <a:cxn ang="0">
                <a:pos x="connsiteX1363" y="connsiteY1363"/>
              </a:cxn>
              <a:cxn ang="0">
                <a:pos x="connsiteX1364" y="connsiteY1364"/>
              </a:cxn>
              <a:cxn ang="0">
                <a:pos x="connsiteX1365" y="connsiteY1365"/>
              </a:cxn>
              <a:cxn ang="0">
                <a:pos x="connsiteX1366" y="connsiteY1366"/>
              </a:cxn>
              <a:cxn ang="0">
                <a:pos x="connsiteX1367" y="connsiteY1367"/>
              </a:cxn>
              <a:cxn ang="0">
                <a:pos x="connsiteX1368" y="connsiteY1368"/>
              </a:cxn>
              <a:cxn ang="0">
                <a:pos x="connsiteX1369" y="connsiteY1369"/>
              </a:cxn>
              <a:cxn ang="0">
                <a:pos x="connsiteX1370" y="connsiteY1370"/>
              </a:cxn>
              <a:cxn ang="0">
                <a:pos x="connsiteX1371" y="connsiteY1371"/>
              </a:cxn>
              <a:cxn ang="0">
                <a:pos x="connsiteX1372" y="connsiteY1372"/>
              </a:cxn>
              <a:cxn ang="0">
                <a:pos x="connsiteX1373" y="connsiteY1373"/>
              </a:cxn>
              <a:cxn ang="0">
                <a:pos x="connsiteX1374" y="connsiteY1374"/>
              </a:cxn>
              <a:cxn ang="0">
                <a:pos x="connsiteX1375" y="connsiteY1375"/>
              </a:cxn>
              <a:cxn ang="0">
                <a:pos x="connsiteX1376" y="connsiteY1376"/>
              </a:cxn>
              <a:cxn ang="0">
                <a:pos x="connsiteX1377" y="connsiteY1377"/>
              </a:cxn>
              <a:cxn ang="0">
                <a:pos x="connsiteX1378" y="connsiteY1378"/>
              </a:cxn>
              <a:cxn ang="0">
                <a:pos x="connsiteX1379" y="connsiteY1379"/>
              </a:cxn>
              <a:cxn ang="0">
                <a:pos x="connsiteX1380" y="connsiteY1380"/>
              </a:cxn>
              <a:cxn ang="0">
                <a:pos x="connsiteX1381" y="connsiteY1381"/>
              </a:cxn>
              <a:cxn ang="0">
                <a:pos x="connsiteX1382" y="connsiteY1382"/>
              </a:cxn>
              <a:cxn ang="0">
                <a:pos x="connsiteX1383" y="connsiteY1383"/>
              </a:cxn>
              <a:cxn ang="0">
                <a:pos x="connsiteX1384" y="connsiteY1384"/>
              </a:cxn>
              <a:cxn ang="0">
                <a:pos x="connsiteX1385" y="connsiteY1385"/>
              </a:cxn>
              <a:cxn ang="0">
                <a:pos x="connsiteX1386" y="connsiteY1386"/>
              </a:cxn>
              <a:cxn ang="0">
                <a:pos x="connsiteX1387" y="connsiteY1387"/>
              </a:cxn>
              <a:cxn ang="0">
                <a:pos x="connsiteX1388" y="connsiteY1388"/>
              </a:cxn>
              <a:cxn ang="0">
                <a:pos x="connsiteX1389" y="connsiteY1389"/>
              </a:cxn>
              <a:cxn ang="0">
                <a:pos x="connsiteX1390" y="connsiteY1390"/>
              </a:cxn>
              <a:cxn ang="0">
                <a:pos x="connsiteX1391" y="connsiteY1391"/>
              </a:cxn>
              <a:cxn ang="0">
                <a:pos x="connsiteX1392" y="connsiteY1392"/>
              </a:cxn>
              <a:cxn ang="0">
                <a:pos x="connsiteX1393" y="connsiteY1393"/>
              </a:cxn>
              <a:cxn ang="0">
                <a:pos x="connsiteX1394" y="connsiteY1394"/>
              </a:cxn>
              <a:cxn ang="0">
                <a:pos x="connsiteX1395" y="connsiteY1395"/>
              </a:cxn>
              <a:cxn ang="0">
                <a:pos x="connsiteX1396" y="connsiteY1396"/>
              </a:cxn>
              <a:cxn ang="0">
                <a:pos x="connsiteX1397" y="connsiteY1397"/>
              </a:cxn>
              <a:cxn ang="0">
                <a:pos x="connsiteX1398" y="connsiteY1398"/>
              </a:cxn>
              <a:cxn ang="0">
                <a:pos x="connsiteX1399" y="connsiteY1399"/>
              </a:cxn>
              <a:cxn ang="0">
                <a:pos x="connsiteX1400" y="connsiteY1400"/>
              </a:cxn>
              <a:cxn ang="0">
                <a:pos x="connsiteX1401" y="connsiteY1401"/>
              </a:cxn>
              <a:cxn ang="0">
                <a:pos x="connsiteX1402" y="connsiteY1402"/>
              </a:cxn>
              <a:cxn ang="0">
                <a:pos x="connsiteX1403" y="connsiteY1403"/>
              </a:cxn>
              <a:cxn ang="0">
                <a:pos x="connsiteX1404" y="connsiteY1404"/>
              </a:cxn>
              <a:cxn ang="0">
                <a:pos x="connsiteX1405" y="connsiteY1405"/>
              </a:cxn>
              <a:cxn ang="0">
                <a:pos x="connsiteX1406" y="connsiteY1406"/>
              </a:cxn>
              <a:cxn ang="0">
                <a:pos x="connsiteX1407" y="connsiteY1407"/>
              </a:cxn>
              <a:cxn ang="0">
                <a:pos x="connsiteX1408" y="connsiteY1408"/>
              </a:cxn>
              <a:cxn ang="0">
                <a:pos x="connsiteX1409" y="connsiteY1409"/>
              </a:cxn>
              <a:cxn ang="0">
                <a:pos x="connsiteX1410" y="connsiteY1410"/>
              </a:cxn>
              <a:cxn ang="0">
                <a:pos x="connsiteX1411" y="connsiteY1411"/>
              </a:cxn>
              <a:cxn ang="0">
                <a:pos x="connsiteX1412" y="connsiteY1412"/>
              </a:cxn>
              <a:cxn ang="0">
                <a:pos x="connsiteX1413" y="connsiteY1413"/>
              </a:cxn>
              <a:cxn ang="0">
                <a:pos x="connsiteX1414" y="connsiteY1414"/>
              </a:cxn>
              <a:cxn ang="0">
                <a:pos x="connsiteX1415" y="connsiteY1415"/>
              </a:cxn>
              <a:cxn ang="0">
                <a:pos x="connsiteX1416" y="connsiteY1416"/>
              </a:cxn>
              <a:cxn ang="0">
                <a:pos x="connsiteX1417" y="connsiteY1417"/>
              </a:cxn>
              <a:cxn ang="0">
                <a:pos x="connsiteX1418" y="connsiteY1418"/>
              </a:cxn>
              <a:cxn ang="0">
                <a:pos x="connsiteX1419" y="connsiteY1419"/>
              </a:cxn>
              <a:cxn ang="0">
                <a:pos x="connsiteX1420" y="connsiteY1420"/>
              </a:cxn>
              <a:cxn ang="0">
                <a:pos x="connsiteX1421" y="connsiteY1421"/>
              </a:cxn>
              <a:cxn ang="0">
                <a:pos x="connsiteX1422" y="connsiteY1422"/>
              </a:cxn>
              <a:cxn ang="0">
                <a:pos x="connsiteX1423" y="connsiteY1423"/>
              </a:cxn>
              <a:cxn ang="0">
                <a:pos x="connsiteX1424" y="connsiteY1424"/>
              </a:cxn>
              <a:cxn ang="0">
                <a:pos x="connsiteX1425" y="connsiteY1425"/>
              </a:cxn>
              <a:cxn ang="0">
                <a:pos x="connsiteX1426" y="connsiteY1426"/>
              </a:cxn>
              <a:cxn ang="0">
                <a:pos x="connsiteX1427" y="connsiteY1427"/>
              </a:cxn>
              <a:cxn ang="0">
                <a:pos x="connsiteX1428" y="connsiteY1428"/>
              </a:cxn>
              <a:cxn ang="0">
                <a:pos x="connsiteX1429" y="connsiteY1429"/>
              </a:cxn>
              <a:cxn ang="0">
                <a:pos x="connsiteX1430" y="connsiteY1430"/>
              </a:cxn>
              <a:cxn ang="0">
                <a:pos x="connsiteX1431" y="connsiteY1431"/>
              </a:cxn>
              <a:cxn ang="0">
                <a:pos x="connsiteX1432" y="connsiteY1432"/>
              </a:cxn>
              <a:cxn ang="0">
                <a:pos x="connsiteX1433" y="connsiteY1433"/>
              </a:cxn>
              <a:cxn ang="0">
                <a:pos x="connsiteX1434" y="connsiteY1434"/>
              </a:cxn>
              <a:cxn ang="0">
                <a:pos x="connsiteX1435" y="connsiteY1435"/>
              </a:cxn>
              <a:cxn ang="0">
                <a:pos x="connsiteX1436" y="connsiteY1436"/>
              </a:cxn>
              <a:cxn ang="0">
                <a:pos x="connsiteX1437" y="connsiteY1437"/>
              </a:cxn>
              <a:cxn ang="0">
                <a:pos x="connsiteX1438" y="connsiteY1438"/>
              </a:cxn>
              <a:cxn ang="0">
                <a:pos x="connsiteX1439" y="connsiteY1439"/>
              </a:cxn>
              <a:cxn ang="0">
                <a:pos x="connsiteX1440" y="connsiteY1440"/>
              </a:cxn>
              <a:cxn ang="0">
                <a:pos x="connsiteX1441" y="connsiteY1441"/>
              </a:cxn>
              <a:cxn ang="0">
                <a:pos x="connsiteX1442" y="connsiteY1442"/>
              </a:cxn>
              <a:cxn ang="0">
                <a:pos x="connsiteX1443" y="connsiteY1443"/>
              </a:cxn>
              <a:cxn ang="0">
                <a:pos x="connsiteX1444" y="connsiteY1444"/>
              </a:cxn>
              <a:cxn ang="0">
                <a:pos x="connsiteX1445" y="connsiteY1445"/>
              </a:cxn>
              <a:cxn ang="0">
                <a:pos x="connsiteX1446" y="connsiteY1446"/>
              </a:cxn>
              <a:cxn ang="0">
                <a:pos x="connsiteX1447" y="connsiteY1447"/>
              </a:cxn>
              <a:cxn ang="0">
                <a:pos x="connsiteX1448" y="connsiteY1448"/>
              </a:cxn>
              <a:cxn ang="0">
                <a:pos x="connsiteX1449" y="connsiteY1449"/>
              </a:cxn>
              <a:cxn ang="0">
                <a:pos x="connsiteX1450" y="connsiteY1450"/>
              </a:cxn>
              <a:cxn ang="0">
                <a:pos x="connsiteX1451" y="connsiteY1451"/>
              </a:cxn>
              <a:cxn ang="0">
                <a:pos x="connsiteX1452" y="connsiteY1452"/>
              </a:cxn>
              <a:cxn ang="0">
                <a:pos x="connsiteX1453" y="connsiteY1453"/>
              </a:cxn>
              <a:cxn ang="0">
                <a:pos x="connsiteX1454" y="connsiteY1454"/>
              </a:cxn>
              <a:cxn ang="0">
                <a:pos x="connsiteX1455" y="connsiteY1455"/>
              </a:cxn>
              <a:cxn ang="0">
                <a:pos x="connsiteX1456" y="connsiteY1456"/>
              </a:cxn>
              <a:cxn ang="0">
                <a:pos x="connsiteX1457" y="connsiteY1457"/>
              </a:cxn>
              <a:cxn ang="0">
                <a:pos x="connsiteX1458" y="connsiteY1458"/>
              </a:cxn>
              <a:cxn ang="0">
                <a:pos x="connsiteX1459" y="connsiteY1459"/>
              </a:cxn>
              <a:cxn ang="0">
                <a:pos x="connsiteX1460" y="connsiteY1460"/>
              </a:cxn>
              <a:cxn ang="0">
                <a:pos x="connsiteX1461" y="connsiteY1461"/>
              </a:cxn>
              <a:cxn ang="0">
                <a:pos x="connsiteX1462" y="connsiteY1462"/>
              </a:cxn>
              <a:cxn ang="0">
                <a:pos x="connsiteX1463" y="connsiteY1463"/>
              </a:cxn>
              <a:cxn ang="0">
                <a:pos x="connsiteX1464" y="connsiteY1464"/>
              </a:cxn>
              <a:cxn ang="0">
                <a:pos x="connsiteX1465" y="connsiteY1465"/>
              </a:cxn>
              <a:cxn ang="0">
                <a:pos x="connsiteX1466" y="connsiteY1466"/>
              </a:cxn>
              <a:cxn ang="0">
                <a:pos x="connsiteX1467" y="connsiteY1467"/>
              </a:cxn>
              <a:cxn ang="0">
                <a:pos x="connsiteX1468" y="connsiteY1468"/>
              </a:cxn>
              <a:cxn ang="0">
                <a:pos x="connsiteX1469" y="connsiteY1469"/>
              </a:cxn>
              <a:cxn ang="0">
                <a:pos x="connsiteX1470" y="connsiteY1470"/>
              </a:cxn>
              <a:cxn ang="0">
                <a:pos x="connsiteX1471" y="connsiteY1471"/>
              </a:cxn>
              <a:cxn ang="0">
                <a:pos x="connsiteX1472" y="connsiteY1472"/>
              </a:cxn>
              <a:cxn ang="0">
                <a:pos x="connsiteX1473" y="connsiteY1473"/>
              </a:cxn>
              <a:cxn ang="0">
                <a:pos x="connsiteX1474" y="connsiteY1474"/>
              </a:cxn>
              <a:cxn ang="0">
                <a:pos x="connsiteX1475" y="connsiteY1475"/>
              </a:cxn>
              <a:cxn ang="0">
                <a:pos x="connsiteX1476" y="connsiteY1476"/>
              </a:cxn>
              <a:cxn ang="0">
                <a:pos x="connsiteX1477" y="connsiteY1477"/>
              </a:cxn>
              <a:cxn ang="0">
                <a:pos x="connsiteX1478" y="connsiteY1478"/>
              </a:cxn>
              <a:cxn ang="0">
                <a:pos x="connsiteX1479" y="connsiteY1479"/>
              </a:cxn>
              <a:cxn ang="0">
                <a:pos x="connsiteX1480" y="connsiteY1480"/>
              </a:cxn>
              <a:cxn ang="0">
                <a:pos x="connsiteX1481" y="connsiteY1481"/>
              </a:cxn>
              <a:cxn ang="0">
                <a:pos x="connsiteX1482" y="connsiteY1482"/>
              </a:cxn>
              <a:cxn ang="0">
                <a:pos x="connsiteX1483" y="connsiteY1483"/>
              </a:cxn>
              <a:cxn ang="0">
                <a:pos x="connsiteX1484" y="connsiteY1484"/>
              </a:cxn>
              <a:cxn ang="0">
                <a:pos x="connsiteX1485" y="connsiteY1485"/>
              </a:cxn>
              <a:cxn ang="0">
                <a:pos x="connsiteX1486" y="connsiteY1486"/>
              </a:cxn>
              <a:cxn ang="0">
                <a:pos x="connsiteX1487" y="connsiteY1487"/>
              </a:cxn>
              <a:cxn ang="0">
                <a:pos x="connsiteX1488" y="connsiteY1488"/>
              </a:cxn>
              <a:cxn ang="0">
                <a:pos x="connsiteX1489" y="connsiteY1489"/>
              </a:cxn>
              <a:cxn ang="0">
                <a:pos x="connsiteX1490" y="connsiteY1490"/>
              </a:cxn>
              <a:cxn ang="0">
                <a:pos x="connsiteX1491" y="connsiteY1491"/>
              </a:cxn>
              <a:cxn ang="0">
                <a:pos x="connsiteX1492" y="connsiteY1492"/>
              </a:cxn>
              <a:cxn ang="0">
                <a:pos x="connsiteX1493" y="connsiteY1493"/>
              </a:cxn>
              <a:cxn ang="0">
                <a:pos x="connsiteX1494" y="connsiteY1494"/>
              </a:cxn>
              <a:cxn ang="0">
                <a:pos x="connsiteX1495" y="connsiteY1495"/>
              </a:cxn>
              <a:cxn ang="0">
                <a:pos x="connsiteX1496" y="connsiteY1496"/>
              </a:cxn>
              <a:cxn ang="0">
                <a:pos x="connsiteX1497" y="connsiteY1497"/>
              </a:cxn>
              <a:cxn ang="0">
                <a:pos x="connsiteX1498" y="connsiteY1498"/>
              </a:cxn>
              <a:cxn ang="0">
                <a:pos x="connsiteX1499" y="connsiteY1499"/>
              </a:cxn>
              <a:cxn ang="0">
                <a:pos x="connsiteX1500" y="connsiteY1500"/>
              </a:cxn>
              <a:cxn ang="0">
                <a:pos x="connsiteX1501" y="connsiteY1501"/>
              </a:cxn>
              <a:cxn ang="0">
                <a:pos x="connsiteX1502" y="connsiteY1502"/>
              </a:cxn>
              <a:cxn ang="0">
                <a:pos x="connsiteX1503" y="connsiteY1503"/>
              </a:cxn>
              <a:cxn ang="0">
                <a:pos x="connsiteX1504" y="connsiteY1504"/>
              </a:cxn>
              <a:cxn ang="0">
                <a:pos x="connsiteX1505" y="connsiteY1505"/>
              </a:cxn>
              <a:cxn ang="0">
                <a:pos x="connsiteX1506" y="connsiteY1506"/>
              </a:cxn>
              <a:cxn ang="0">
                <a:pos x="connsiteX1507" y="connsiteY1507"/>
              </a:cxn>
              <a:cxn ang="0">
                <a:pos x="connsiteX1508" y="connsiteY1508"/>
              </a:cxn>
              <a:cxn ang="0">
                <a:pos x="connsiteX1509" y="connsiteY1509"/>
              </a:cxn>
              <a:cxn ang="0">
                <a:pos x="connsiteX1510" y="connsiteY1510"/>
              </a:cxn>
              <a:cxn ang="0">
                <a:pos x="connsiteX1511" y="connsiteY1511"/>
              </a:cxn>
              <a:cxn ang="0">
                <a:pos x="connsiteX1512" y="connsiteY1512"/>
              </a:cxn>
              <a:cxn ang="0">
                <a:pos x="connsiteX1513" y="connsiteY1513"/>
              </a:cxn>
              <a:cxn ang="0">
                <a:pos x="connsiteX1514" y="connsiteY1514"/>
              </a:cxn>
              <a:cxn ang="0">
                <a:pos x="connsiteX1515" y="connsiteY1515"/>
              </a:cxn>
              <a:cxn ang="0">
                <a:pos x="connsiteX1516" y="connsiteY1516"/>
              </a:cxn>
              <a:cxn ang="0">
                <a:pos x="connsiteX1517" y="connsiteY1517"/>
              </a:cxn>
              <a:cxn ang="0">
                <a:pos x="connsiteX1518" y="connsiteY1518"/>
              </a:cxn>
              <a:cxn ang="0">
                <a:pos x="connsiteX1519" y="connsiteY1519"/>
              </a:cxn>
              <a:cxn ang="0">
                <a:pos x="connsiteX1520" y="connsiteY1520"/>
              </a:cxn>
              <a:cxn ang="0">
                <a:pos x="connsiteX1521" y="connsiteY1521"/>
              </a:cxn>
              <a:cxn ang="0">
                <a:pos x="connsiteX1522" y="connsiteY1522"/>
              </a:cxn>
              <a:cxn ang="0">
                <a:pos x="connsiteX1523" y="connsiteY1523"/>
              </a:cxn>
              <a:cxn ang="0">
                <a:pos x="connsiteX1524" y="connsiteY1524"/>
              </a:cxn>
              <a:cxn ang="0">
                <a:pos x="connsiteX1525" y="connsiteY1525"/>
              </a:cxn>
              <a:cxn ang="0">
                <a:pos x="connsiteX1526" y="connsiteY1526"/>
              </a:cxn>
              <a:cxn ang="0">
                <a:pos x="connsiteX1527" y="connsiteY1527"/>
              </a:cxn>
              <a:cxn ang="0">
                <a:pos x="connsiteX1528" y="connsiteY1528"/>
              </a:cxn>
              <a:cxn ang="0">
                <a:pos x="connsiteX1529" y="connsiteY1529"/>
              </a:cxn>
              <a:cxn ang="0">
                <a:pos x="connsiteX1530" y="connsiteY1530"/>
              </a:cxn>
              <a:cxn ang="0">
                <a:pos x="connsiteX1531" y="connsiteY1531"/>
              </a:cxn>
              <a:cxn ang="0">
                <a:pos x="connsiteX1532" y="connsiteY1532"/>
              </a:cxn>
              <a:cxn ang="0">
                <a:pos x="connsiteX1533" y="connsiteY1533"/>
              </a:cxn>
              <a:cxn ang="0">
                <a:pos x="connsiteX1534" y="connsiteY1534"/>
              </a:cxn>
              <a:cxn ang="0">
                <a:pos x="connsiteX1535" y="connsiteY1535"/>
              </a:cxn>
              <a:cxn ang="0">
                <a:pos x="connsiteX1536" y="connsiteY1536"/>
              </a:cxn>
              <a:cxn ang="0">
                <a:pos x="connsiteX1537" y="connsiteY1537"/>
              </a:cxn>
              <a:cxn ang="0">
                <a:pos x="connsiteX1538" y="connsiteY1538"/>
              </a:cxn>
              <a:cxn ang="0">
                <a:pos x="connsiteX1539" y="connsiteY1539"/>
              </a:cxn>
              <a:cxn ang="0">
                <a:pos x="connsiteX1540" y="connsiteY1540"/>
              </a:cxn>
              <a:cxn ang="0">
                <a:pos x="connsiteX1541" y="connsiteY1541"/>
              </a:cxn>
              <a:cxn ang="0">
                <a:pos x="connsiteX1542" y="connsiteY1542"/>
              </a:cxn>
              <a:cxn ang="0">
                <a:pos x="connsiteX1543" y="connsiteY1543"/>
              </a:cxn>
              <a:cxn ang="0">
                <a:pos x="connsiteX1544" y="connsiteY1544"/>
              </a:cxn>
              <a:cxn ang="0">
                <a:pos x="connsiteX1545" y="connsiteY1545"/>
              </a:cxn>
              <a:cxn ang="0">
                <a:pos x="connsiteX1546" y="connsiteY1546"/>
              </a:cxn>
              <a:cxn ang="0">
                <a:pos x="connsiteX1547" y="connsiteY1547"/>
              </a:cxn>
              <a:cxn ang="0">
                <a:pos x="connsiteX1548" y="connsiteY1548"/>
              </a:cxn>
              <a:cxn ang="0">
                <a:pos x="connsiteX1549" y="connsiteY1549"/>
              </a:cxn>
              <a:cxn ang="0">
                <a:pos x="connsiteX1550" y="connsiteY1550"/>
              </a:cxn>
              <a:cxn ang="0">
                <a:pos x="connsiteX1551" y="connsiteY1551"/>
              </a:cxn>
              <a:cxn ang="0">
                <a:pos x="connsiteX1552" y="connsiteY1552"/>
              </a:cxn>
              <a:cxn ang="0">
                <a:pos x="connsiteX1553" y="connsiteY1553"/>
              </a:cxn>
              <a:cxn ang="0">
                <a:pos x="connsiteX1554" y="connsiteY1554"/>
              </a:cxn>
              <a:cxn ang="0">
                <a:pos x="connsiteX1555" y="connsiteY1555"/>
              </a:cxn>
              <a:cxn ang="0">
                <a:pos x="connsiteX1556" y="connsiteY1556"/>
              </a:cxn>
              <a:cxn ang="0">
                <a:pos x="connsiteX1557" y="connsiteY1557"/>
              </a:cxn>
              <a:cxn ang="0">
                <a:pos x="connsiteX1558" y="connsiteY1558"/>
              </a:cxn>
              <a:cxn ang="0">
                <a:pos x="connsiteX1559" y="connsiteY1559"/>
              </a:cxn>
              <a:cxn ang="0">
                <a:pos x="connsiteX1560" y="connsiteY1560"/>
              </a:cxn>
              <a:cxn ang="0">
                <a:pos x="connsiteX1561" y="connsiteY1561"/>
              </a:cxn>
              <a:cxn ang="0">
                <a:pos x="connsiteX1562" y="connsiteY1562"/>
              </a:cxn>
              <a:cxn ang="0">
                <a:pos x="connsiteX1563" y="connsiteY1563"/>
              </a:cxn>
              <a:cxn ang="0">
                <a:pos x="connsiteX1564" y="connsiteY1564"/>
              </a:cxn>
              <a:cxn ang="0">
                <a:pos x="connsiteX1565" y="connsiteY1565"/>
              </a:cxn>
              <a:cxn ang="0">
                <a:pos x="connsiteX1566" y="connsiteY1566"/>
              </a:cxn>
              <a:cxn ang="0">
                <a:pos x="connsiteX1567" y="connsiteY1567"/>
              </a:cxn>
              <a:cxn ang="0">
                <a:pos x="connsiteX1568" y="connsiteY1568"/>
              </a:cxn>
              <a:cxn ang="0">
                <a:pos x="connsiteX1569" y="connsiteY1569"/>
              </a:cxn>
              <a:cxn ang="0">
                <a:pos x="connsiteX1570" y="connsiteY1570"/>
              </a:cxn>
              <a:cxn ang="0">
                <a:pos x="connsiteX1571" y="connsiteY1571"/>
              </a:cxn>
              <a:cxn ang="0">
                <a:pos x="connsiteX1572" y="connsiteY1572"/>
              </a:cxn>
              <a:cxn ang="0">
                <a:pos x="connsiteX1573" y="connsiteY1573"/>
              </a:cxn>
              <a:cxn ang="0">
                <a:pos x="connsiteX1574" y="connsiteY1574"/>
              </a:cxn>
              <a:cxn ang="0">
                <a:pos x="connsiteX1575" y="connsiteY1575"/>
              </a:cxn>
              <a:cxn ang="0">
                <a:pos x="connsiteX1576" y="connsiteY1576"/>
              </a:cxn>
              <a:cxn ang="0">
                <a:pos x="connsiteX1577" y="connsiteY1577"/>
              </a:cxn>
              <a:cxn ang="0">
                <a:pos x="connsiteX1578" y="connsiteY1578"/>
              </a:cxn>
              <a:cxn ang="0">
                <a:pos x="connsiteX1579" y="connsiteY1579"/>
              </a:cxn>
              <a:cxn ang="0">
                <a:pos x="connsiteX1580" y="connsiteY1580"/>
              </a:cxn>
              <a:cxn ang="0">
                <a:pos x="connsiteX1581" y="connsiteY1581"/>
              </a:cxn>
              <a:cxn ang="0">
                <a:pos x="connsiteX1582" y="connsiteY1582"/>
              </a:cxn>
              <a:cxn ang="0">
                <a:pos x="connsiteX1583" y="connsiteY1583"/>
              </a:cxn>
              <a:cxn ang="0">
                <a:pos x="connsiteX1584" y="connsiteY1584"/>
              </a:cxn>
              <a:cxn ang="0">
                <a:pos x="connsiteX1585" y="connsiteY1585"/>
              </a:cxn>
              <a:cxn ang="0">
                <a:pos x="connsiteX1586" y="connsiteY1586"/>
              </a:cxn>
              <a:cxn ang="0">
                <a:pos x="connsiteX1587" y="connsiteY1587"/>
              </a:cxn>
              <a:cxn ang="0">
                <a:pos x="connsiteX1588" y="connsiteY1588"/>
              </a:cxn>
              <a:cxn ang="0">
                <a:pos x="connsiteX1589" y="connsiteY1589"/>
              </a:cxn>
              <a:cxn ang="0">
                <a:pos x="connsiteX1590" y="connsiteY1590"/>
              </a:cxn>
              <a:cxn ang="0">
                <a:pos x="connsiteX1591" y="connsiteY1591"/>
              </a:cxn>
              <a:cxn ang="0">
                <a:pos x="connsiteX1592" y="connsiteY1592"/>
              </a:cxn>
              <a:cxn ang="0">
                <a:pos x="connsiteX1593" y="connsiteY1593"/>
              </a:cxn>
              <a:cxn ang="0">
                <a:pos x="connsiteX1594" y="connsiteY1594"/>
              </a:cxn>
              <a:cxn ang="0">
                <a:pos x="connsiteX1595" y="connsiteY1595"/>
              </a:cxn>
              <a:cxn ang="0">
                <a:pos x="connsiteX1596" y="connsiteY1596"/>
              </a:cxn>
              <a:cxn ang="0">
                <a:pos x="connsiteX1597" y="connsiteY1597"/>
              </a:cxn>
              <a:cxn ang="0">
                <a:pos x="connsiteX1598" y="connsiteY1598"/>
              </a:cxn>
              <a:cxn ang="0">
                <a:pos x="connsiteX1599" y="connsiteY1599"/>
              </a:cxn>
              <a:cxn ang="0">
                <a:pos x="connsiteX1600" y="connsiteY1600"/>
              </a:cxn>
              <a:cxn ang="0">
                <a:pos x="connsiteX1601" y="connsiteY1601"/>
              </a:cxn>
              <a:cxn ang="0">
                <a:pos x="connsiteX1602" y="connsiteY1602"/>
              </a:cxn>
              <a:cxn ang="0">
                <a:pos x="connsiteX1603" y="connsiteY1603"/>
              </a:cxn>
              <a:cxn ang="0">
                <a:pos x="connsiteX1604" y="connsiteY1604"/>
              </a:cxn>
              <a:cxn ang="0">
                <a:pos x="connsiteX1605" y="connsiteY1605"/>
              </a:cxn>
              <a:cxn ang="0">
                <a:pos x="connsiteX1606" y="connsiteY1606"/>
              </a:cxn>
              <a:cxn ang="0">
                <a:pos x="connsiteX1607" y="connsiteY1607"/>
              </a:cxn>
              <a:cxn ang="0">
                <a:pos x="connsiteX1608" y="connsiteY1608"/>
              </a:cxn>
              <a:cxn ang="0">
                <a:pos x="connsiteX1609" y="connsiteY1609"/>
              </a:cxn>
              <a:cxn ang="0">
                <a:pos x="connsiteX1610" y="connsiteY1610"/>
              </a:cxn>
              <a:cxn ang="0">
                <a:pos x="connsiteX1611" y="connsiteY1611"/>
              </a:cxn>
              <a:cxn ang="0">
                <a:pos x="connsiteX1612" y="connsiteY1612"/>
              </a:cxn>
              <a:cxn ang="0">
                <a:pos x="connsiteX1613" y="connsiteY1613"/>
              </a:cxn>
              <a:cxn ang="0">
                <a:pos x="connsiteX1614" y="connsiteY1614"/>
              </a:cxn>
              <a:cxn ang="0">
                <a:pos x="connsiteX1615" y="connsiteY1615"/>
              </a:cxn>
              <a:cxn ang="0">
                <a:pos x="connsiteX1616" y="connsiteY1616"/>
              </a:cxn>
              <a:cxn ang="0">
                <a:pos x="connsiteX1617" y="connsiteY1617"/>
              </a:cxn>
              <a:cxn ang="0">
                <a:pos x="connsiteX1618" y="connsiteY1618"/>
              </a:cxn>
              <a:cxn ang="0">
                <a:pos x="connsiteX1619" y="connsiteY1619"/>
              </a:cxn>
              <a:cxn ang="0">
                <a:pos x="connsiteX1620" y="connsiteY1620"/>
              </a:cxn>
              <a:cxn ang="0">
                <a:pos x="connsiteX1621" y="connsiteY1621"/>
              </a:cxn>
              <a:cxn ang="0">
                <a:pos x="connsiteX1622" y="connsiteY1622"/>
              </a:cxn>
              <a:cxn ang="0">
                <a:pos x="connsiteX1623" y="connsiteY1623"/>
              </a:cxn>
              <a:cxn ang="0">
                <a:pos x="connsiteX1624" y="connsiteY1624"/>
              </a:cxn>
              <a:cxn ang="0">
                <a:pos x="connsiteX1625" y="connsiteY1625"/>
              </a:cxn>
              <a:cxn ang="0">
                <a:pos x="connsiteX1626" y="connsiteY1626"/>
              </a:cxn>
              <a:cxn ang="0">
                <a:pos x="connsiteX1627" y="connsiteY1627"/>
              </a:cxn>
              <a:cxn ang="0">
                <a:pos x="connsiteX1628" y="connsiteY1628"/>
              </a:cxn>
              <a:cxn ang="0">
                <a:pos x="connsiteX1629" y="connsiteY1629"/>
              </a:cxn>
              <a:cxn ang="0">
                <a:pos x="connsiteX1630" y="connsiteY1630"/>
              </a:cxn>
              <a:cxn ang="0">
                <a:pos x="connsiteX1631" y="connsiteY1631"/>
              </a:cxn>
              <a:cxn ang="0">
                <a:pos x="connsiteX1632" y="connsiteY1632"/>
              </a:cxn>
              <a:cxn ang="0">
                <a:pos x="connsiteX1633" y="connsiteY1633"/>
              </a:cxn>
              <a:cxn ang="0">
                <a:pos x="connsiteX1634" y="connsiteY1634"/>
              </a:cxn>
              <a:cxn ang="0">
                <a:pos x="connsiteX1635" y="connsiteY1635"/>
              </a:cxn>
              <a:cxn ang="0">
                <a:pos x="connsiteX1636" y="connsiteY1636"/>
              </a:cxn>
              <a:cxn ang="0">
                <a:pos x="connsiteX1637" y="connsiteY1637"/>
              </a:cxn>
              <a:cxn ang="0">
                <a:pos x="connsiteX1638" y="connsiteY1638"/>
              </a:cxn>
              <a:cxn ang="0">
                <a:pos x="connsiteX1639" y="connsiteY1639"/>
              </a:cxn>
              <a:cxn ang="0">
                <a:pos x="connsiteX1640" y="connsiteY1640"/>
              </a:cxn>
              <a:cxn ang="0">
                <a:pos x="connsiteX1641" y="connsiteY1641"/>
              </a:cxn>
              <a:cxn ang="0">
                <a:pos x="connsiteX1642" y="connsiteY1642"/>
              </a:cxn>
              <a:cxn ang="0">
                <a:pos x="connsiteX1643" y="connsiteY1643"/>
              </a:cxn>
              <a:cxn ang="0">
                <a:pos x="connsiteX1644" y="connsiteY1644"/>
              </a:cxn>
              <a:cxn ang="0">
                <a:pos x="connsiteX1645" y="connsiteY1645"/>
              </a:cxn>
              <a:cxn ang="0">
                <a:pos x="connsiteX1646" y="connsiteY1646"/>
              </a:cxn>
              <a:cxn ang="0">
                <a:pos x="connsiteX1647" y="connsiteY1647"/>
              </a:cxn>
              <a:cxn ang="0">
                <a:pos x="connsiteX1648" y="connsiteY1648"/>
              </a:cxn>
              <a:cxn ang="0">
                <a:pos x="connsiteX1649" y="connsiteY1649"/>
              </a:cxn>
              <a:cxn ang="0">
                <a:pos x="connsiteX1650" y="connsiteY1650"/>
              </a:cxn>
              <a:cxn ang="0">
                <a:pos x="connsiteX1651" y="connsiteY1651"/>
              </a:cxn>
              <a:cxn ang="0">
                <a:pos x="connsiteX1652" y="connsiteY1652"/>
              </a:cxn>
              <a:cxn ang="0">
                <a:pos x="connsiteX1653" y="connsiteY1653"/>
              </a:cxn>
              <a:cxn ang="0">
                <a:pos x="connsiteX1654" y="connsiteY1654"/>
              </a:cxn>
              <a:cxn ang="0">
                <a:pos x="connsiteX1655" y="connsiteY1655"/>
              </a:cxn>
              <a:cxn ang="0">
                <a:pos x="connsiteX1656" y="connsiteY1656"/>
              </a:cxn>
              <a:cxn ang="0">
                <a:pos x="connsiteX1657" y="connsiteY1657"/>
              </a:cxn>
              <a:cxn ang="0">
                <a:pos x="connsiteX1658" y="connsiteY1658"/>
              </a:cxn>
              <a:cxn ang="0">
                <a:pos x="connsiteX1659" y="connsiteY1659"/>
              </a:cxn>
              <a:cxn ang="0">
                <a:pos x="connsiteX1660" y="connsiteY1660"/>
              </a:cxn>
              <a:cxn ang="0">
                <a:pos x="connsiteX1661" y="connsiteY1661"/>
              </a:cxn>
              <a:cxn ang="0">
                <a:pos x="connsiteX1662" y="connsiteY1662"/>
              </a:cxn>
              <a:cxn ang="0">
                <a:pos x="connsiteX1663" y="connsiteY1663"/>
              </a:cxn>
              <a:cxn ang="0">
                <a:pos x="connsiteX1664" y="connsiteY1664"/>
              </a:cxn>
              <a:cxn ang="0">
                <a:pos x="connsiteX1665" y="connsiteY1665"/>
              </a:cxn>
              <a:cxn ang="0">
                <a:pos x="connsiteX1666" y="connsiteY1666"/>
              </a:cxn>
              <a:cxn ang="0">
                <a:pos x="connsiteX1667" y="connsiteY1667"/>
              </a:cxn>
              <a:cxn ang="0">
                <a:pos x="connsiteX1668" y="connsiteY1668"/>
              </a:cxn>
              <a:cxn ang="0">
                <a:pos x="connsiteX1669" y="connsiteY1669"/>
              </a:cxn>
              <a:cxn ang="0">
                <a:pos x="connsiteX1670" y="connsiteY1670"/>
              </a:cxn>
              <a:cxn ang="0">
                <a:pos x="connsiteX1671" y="connsiteY1671"/>
              </a:cxn>
              <a:cxn ang="0">
                <a:pos x="connsiteX1672" y="connsiteY1672"/>
              </a:cxn>
              <a:cxn ang="0">
                <a:pos x="connsiteX1673" y="connsiteY1673"/>
              </a:cxn>
              <a:cxn ang="0">
                <a:pos x="connsiteX1674" y="connsiteY1674"/>
              </a:cxn>
              <a:cxn ang="0">
                <a:pos x="connsiteX1675" y="connsiteY1675"/>
              </a:cxn>
              <a:cxn ang="0">
                <a:pos x="connsiteX1676" y="connsiteY1676"/>
              </a:cxn>
              <a:cxn ang="0">
                <a:pos x="connsiteX1677" y="connsiteY1677"/>
              </a:cxn>
              <a:cxn ang="0">
                <a:pos x="connsiteX1678" y="connsiteY1678"/>
              </a:cxn>
              <a:cxn ang="0">
                <a:pos x="connsiteX1679" y="connsiteY1679"/>
              </a:cxn>
              <a:cxn ang="0">
                <a:pos x="connsiteX1680" y="connsiteY1680"/>
              </a:cxn>
              <a:cxn ang="0">
                <a:pos x="connsiteX1681" y="connsiteY1681"/>
              </a:cxn>
              <a:cxn ang="0">
                <a:pos x="connsiteX1682" y="connsiteY1682"/>
              </a:cxn>
              <a:cxn ang="0">
                <a:pos x="connsiteX1683" y="connsiteY1683"/>
              </a:cxn>
              <a:cxn ang="0">
                <a:pos x="connsiteX1684" y="connsiteY1684"/>
              </a:cxn>
              <a:cxn ang="0">
                <a:pos x="connsiteX1685" y="connsiteY1685"/>
              </a:cxn>
              <a:cxn ang="0">
                <a:pos x="connsiteX1686" y="connsiteY1686"/>
              </a:cxn>
              <a:cxn ang="0">
                <a:pos x="connsiteX1687" y="connsiteY1687"/>
              </a:cxn>
              <a:cxn ang="0">
                <a:pos x="connsiteX1688" y="connsiteY1688"/>
              </a:cxn>
              <a:cxn ang="0">
                <a:pos x="connsiteX1689" y="connsiteY1689"/>
              </a:cxn>
              <a:cxn ang="0">
                <a:pos x="connsiteX1690" y="connsiteY1690"/>
              </a:cxn>
              <a:cxn ang="0">
                <a:pos x="connsiteX1691" y="connsiteY1691"/>
              </a:cxn>
              <a:cxn ang="0">
                <a:pos x="connsiteX1692" y="connsiteY1692"/>
              </a:cxn>
              <a:cxn ang="0">
                <a:pos x="connsiteX1693" y="connsiteY1693"/>
              </a:cxn>
              <a:cxn ang="0">
                <a:pos x="connsiteX1694" y="connsiteY1694"/>
              </a:cxn>
              <a:cxn ang="0">
                <a:pos x="connsiteX1695" y="connsiteY1695"/>
              </a:cxn>
              <a:cxn ang="0">
                <a:pos x="connsiteX1696" y="connsiteY1696"/>
              </a:cxn>
              <a:cxn ang="0">
                <a:pos x="connsiteX1697" y="connsiteY1697"/>
              </a:cxn>
              <a:cxn ang="0">
                <a:pos x="connsiteX1698" y="connsiteY1698"/>
              </a:cxn>
              <a:cxn ang="0">
                <a:pos x="connsiteX1699" y="connsiteY1699"/>
              </a:cxn>
              <a:cxn ang="0">
                <a:pos x="connsiteX1700" y="connsiteY1700"/>
              </a:cxn>
              <a:cxn ang="0">
                <a:pos x="connsiteX1701" y="connsiteY1701"/>
              </a:cxn>
              <a:cxn ang="0">
                <a:pos x="connsiteX1702" y="connsiteY1702"/>
              </a:cxn>
              <a:cxn ang="0">
                <a:pos x="connsiteX1703" y="connsiteY1703"/>
              </a:cxn>
              <a:cxn ang="0">
                <a:pos x="connsiteX1704" y="connsiteY1704"/>
              </a:cxn>
              <a:cxn ang="0">
                <a:pos x="connsiteX1705" y="connsiteY1705"/>
              </a:cxn>
              <a:cxn ang="0">
                <a:pos x="connsiteX1706" y="connsiteY1706"/>
              </a:cxn>
              <a:cxn ang="0">
                <a:pos x="connsiteX1707" y="connsiteY1707"/>
              </a:cxn>
              <a:cxn ang="0">
                <a:pos x="connsiteX1708" y="connsiteY1708"/>
              </a:cxn>
              <a:cxn ang="0">
                <a:pos x="connsiteX1709" y="connsiteY1709"/>
              </a:cxn>
              <a:cxn ang="0">
                <a:pos x="connsiteX1710" y="connsiteY1710"/>
              </a:cxn>
              <a:cxn ang="0">
                <a:pos x="connsiteX1711" y="connsiteY1711"/>
              </a:cxn>
              <a:cxn ang="0">
                <a:pos x="connsiteX1712" y="connsiteY1712"/>
              </a:cxn>
              <a:cxn ang="0">
                <a:pos x="connsiteX1713" y="connsiteY1713"/>
              </a:cxn>
              <a:cxn ang="0">
                <a:pos x="connsiteX1714" y="connsiteY1714"/>
              </a:cxn>
              <a:cxn ang="0">
                <a:pos x="connsiteX1715" y="connsiteY1715"/>
              </a:cxn>
              <a:cxn ang="0">
                <a:pos x="connsiteX1716" y="connsiteY1716"/>
              </a:cxn>
              <a:cxn ang="0">
                <a:pos x="connsiteX1717" y="connsiteY1717"/>
              </a:cxn>
              <a:cxn ang="0">
                <a:pos x="connsiteX1718" y="connsiteY1718"/>
              </a:cxn>
              <a:cxn ang="0">
                <a:pos x="connsiteX1719" y="connsiteY1719"/>
              </a:cxn>
              <a:cxn ang="0">
                <a:pos x="connsiteX1720" y="connsiteY1720"/>
              </a:cxn>
              <a:cxn ang="0">
                <a:pos x="connsiteX1721" y="connsiteY1721"/>
              </a:cxn>
              <a:cxn ang="0">
                <a:pos x="connsiteX1722" y="connsiteY1722"/>
              </a:cxn>
              <a:cxn ang="0">
                <a:pos x="connsiteX1723" y="connsiteY1723"/>
              </a:cxn>
              <a:cxn ang="0">
                <a:pos x="connsiteX1724" y="connsiteY1724"/>
              </a:cxn>
              <a:cxn ang="0">
                <a:pos x="connsiteX1725" y="connsiteY1725"/>
              </a:cxn>
              <a:cxn ang="0">
                <a:pos x="connsiteX1726" y="connsiteY1726"/>
              </a:cxn>
              <a:cxn ang="0">
                <a:pos x="connsiteX1727" y="connsiteY1727"/>
              </a:cxn>
              <a:cxn ang="0">
                <a:pos x="connsiteX1728" y="connsiteY1728"/>
              </a:cxn>
              <a:cxn ang="0">
                <a:pos x="connsiteX1729" y="connsiteY1729"/>
              </a:cxn>
              <a:cxn ang="0">
                <a:pos x="connsiteX1730" y="connsiteY1730"/>
              </a:cxn>
              <a:cxn ang="0">
                <a:pos x="connsiteX1731" y="connsiteY1731"/>
              </a:cxn>
              <a:cxn ang="0">
                <a:pos x="connsiteX1732" y="connsiteY1732"/>
              </a:cxn>
              <a:cxn ang="0">
                <a:pos x="connsiteX1733" y="connsiteY1733"/>
              </a:cxn>
              <a:cxn ang="0">
                <a:pos x="connsiteX1734" y="connsiteY1734"/>
              </a:cxn>
              <a:cxn ang="0">
                <a:pos x="connsiteX1735" y="connsiteY1735"/>
              </a:cxn>
              <a:cxn ang="0">
                <a:pos x="connsiteX1736" y="connsiteY1736"/>
              </a:cxn>
              <a:cxn ang="0">
                <a:pos x="connsiteX1737" y="connsiteY1737"/>
              </a:cxn>
              <a:cxn ang="0">
                <a:pos x="connsiteX1738" y="connsiteY1738"/>
              </a:cxn>
              <a:cxn ang="0">
                <a:pos x="connsiteX1739" y="connsiteY1739"/>
              </a:cxn>
              <a:cxn ang="0">
                <a:pos x="connsiteX1740" y="connsiteY1740"/>
              </a:cxn>
              <a:cxn ang="0">
                <a:pos x="connsiteX1741" y="connsiteY1741"/>
              </a:cxn>
              <a:cxn ang="0">
                <a:pos x="connsiteX1742" y="connsiteY1742"/>
              </a:cxn>
              <a:cxn ang="0">
                <a:pos x="connsiteX1743" y="connsiteY1743"/>
              </a:cxn>
              <a:cxn ang="0">
                <a:pos x="connsiteX1744" y="connsiteY1744"/>
              </a:cxn>
              <a:cxn ang="0">
                <a:pos x="connsiteX1745" y="connsiteY1745"/>
              </a:cxn>
              <a:cxn ang="0">
                <a:pos x="connsiteX1746" y="connsiteY1746"/>
              </a:cxn>
              <a:cxn ang="0">
                <a:pos x="connsiteX1747" y="connsiteY1747"/>
              </a:cxn>
              <a:cxn ang="0">
                <a:pos x="connsiteX1748" y="connsiteY1748"/>
              </a:cxn>
              <a:cxn ang="0">
                <a:pos x="connsiteX1749" y="connsiteY1749"/>
              </a:cxn>
              <a:cxn ang="0">
                <a:pos x="connsiteX1750" y="connsiteY1750"/>
              </a:cxn>
              <a:cxn ang="0">
                <a:pos x="connsiteX1751" y="connsiteY1751"/>
              </a:cxn>
              <a:cxn ang="0">
                <a:pos x="connsiteX1752" y="connsiteY1752"/>
              </a:cxn>
              <a:cxn ang="0">
                <a:pos x="connsiteX1753" y="connsiteY1753"/>
              </a:cxn>
              <a:cxn ang="0">
                <a:pos x="connsiteX1754" y="connsiteY1754"/>
              </a:cxn>
              <a:cxn ang="0">
                <a:pos x="connsiteX1755" y="connsiteY1755"/>
              </a:cxn>
              <a:cxn ang="0">
                <a:pos x="connsiteX1756" y="connsiteY1756"/>
              </a:cxn>
              <a:cxn ang="0">
                <a:pos x="connsiteX1757" y="connsiteY1757"/>
              </a:cxn>
              <a:cxn ang="0">
                <a:pos x="connsiteX1758" y="connsiteY1758"/>
              </a:cxn>
              <a:cxn ang="0">
                <a:pos x="connsiteX1759" y="connsiteY1759"/>
              </a:cxn>
              <a:cxn ang="0">
                <a:pos x="connsiteX1760" y="connsiteY1760"/>
              </a:cxn>
              <a:cxn ang="0">
                <a:pos x="connsiteX1761" y="connsiteY1761"/>
              </a:cxn>
              <a:cxn ang="0">
                <a:pos x="connsiteX1762" y="connsiteY1762"/>
              </a:cxn>
              <a:cxn ang="0">
                <a:pos x="connsiteX1763" y="connsiteY1763"/>
              </a:cxn>
              <a:cxn ang="0">
                <a:pos x="connsiteX1764" y="connsiteY1764"/>
              </a:cxn>
              <a:cxn ang="0">
                <a:pos x="connsiteX1765" y="connsiteY1765"/>
              </a:cxn>
              <a:cxn ang="0">
                <a:pos x="connsiteX1766" y="connsiteY1766"/>
              </a:cxn>
              <a:cxn ang="0">
                <a:pos x="connsiteX1767" y="connsiteY1767"/>
              </a:cxn>
              <a:cxn ang="0">
                <a:pos x="connsiteX1768" y="connsiteY1768"/>
              </a:cxn>
              <a:cxn ang="0">
                <a:pos x="connsiteX1769" y="connsiteY1769"/>
              </a:cxn>
              <a:cxn ang="0">
                <a:pos x="connsiteX1770" y="connsiteY1770"/>
              </a:cxn>
              <a:cxn ang="0">
                <a:pos x="connsiteX1771" y="connsiteY1771"/>
              </a:cxn>
              <a:cxn ang="0">
                <a:pos x="connsiteX1772" y="connsiteY1772"/>
              </a:cxn>
              <a:cxn ang="0">
                <a:pos x="connsiteX1773" y="connsiteY1773"/>
              </a:cxn>
              <a:cxn ang="0">
                <a:pos x="connsiteX1774" y="connsiteY1774"/>
              </a:cxn>
              <a:cxn ang="0">
                <a:pos x="connsiteX1775" y="connsiteY1775"/>
              </a:cxn>
              <a:cxn ang="0">
                <a:pos x="connsiteX1776" y="connsiteY1776"/>
              </a:cxn>
              <a:cxn ang="0">
                <a:pos x="connsiteX1777" y="connsiteY1777"/>
              </a:cxn>
              <a:cxn ang="0">
                <a:pos x="connsiteX1778" y="connsiteY1778"/>
              </a:cxn>
              <a:cxn ang="0">
                <a:pos x="connsiteX1779" y="connsiteY1779"/>
              </a:cxn>
              <a:cxn ang="0">
                <a:pos x="connsiteX1780" y="connsiteY1780"/>
              </a:cxn>
              <a:cxn ang="0">
                <a:pos x="connsiteX1781" y="connsiteY1781"/>
              </a:cxn>
              <a:cxn ang="0">
                <a:pos x="connsiteX1782" y="connsiteY1782"/>
              </a:cxn>
              <a:cxn ang="0">
                <a:pos x="connsiteX1783" y="connsiteY1783"/>
              </a:cxn>
              <a:cxn ang="0">
                <a:pos x="connsiteX1784" y="connsiteY1784"/>
              </a:cxn>
              <a:cxn ang="0">
                <a:pos x="connsiteX1785" y="connsiteY1785"/>
              </a:cxn>
              <a:cxn ang="0">
                <a:pos x="connsiteX1786" y="connsiteY1786"/>
              </a:cxn>
              <a:cxn ang="0">
                <a:pos x="connsiteX1787" y="connsiteY1787"/>
              </a:cxn>
              <a:cxn ang="0">
                <a:pos x="connsiteX1788" y="connsiteY1788"/>
              </a:cxn>
              <a:cxn ang="0">
                <a:pos x="connsiteX1789" y="connsiteY1789"/>
              </a:cxn>
              <a:cxn ang="0">
                <a:pos x="connsiteX1790" y="connsiteY1790"/>
              </a:cxn>
              <a:cxn ang="0">
                <a:pos x="connsiteX1791" y="connsiteY1791"/>
              </a:cxn>
              <a:cxn ang="0">
                <a:pos x="connsiteX1792" y="connsiteY1792"/>
              </a:cxn>
              <a:cxn ang="0">
                <a:pos x="connsiteX1793" y="connsiteY1793"/>
              </a:cxn>
              <a:cxn ang="0">
                <a:pos x="connsiteX1794" y="connsiteY1794"/>
              </a:cxn>
              <a:cxn ang="0">
                <a:pos x="connsiteX1795" y="connsiteY1795"/>
              </a:cxn>
              <a:cxn ang="0">
                <a:pos x="connsiteX1796" y="connsiteY1796"/>
              </a:cxn>
              <a:cxn ang="0">
                <a:pos x="connsiteX1797" y="connsiteY1797"/>
              </a:cxn>
              <a:cxn ang="0">
                <a:pos x="connsiteX1798" y="connsiteY1798"/>
              </a:cxn>
              <a:cxn ang="0">
                <a:pos x="connsiteX1799" y="connsiteY1799"/>
              </a:cxn>
              <a:cxn ang="0">
                <a:pos x="connsiteX1800" y="connsiteY1800"/>
              </a:cxn>
              <a:cxn ang="0">
                <a:pos x="connsiteX1801" y="connsiteY1801"/>
              </a:cxn>
              <a:cxn ang="0">
                <a:pos x="connsiteX1802" y="connsiteY1802"/>
              </a:cxn>
              <a:cxn ang="0">
                <a:pos x="connsiteX1803" y="connsiteY1803"/>
              </a:cxn>
              <a:cxn ang="0">
                <a:pos x="connsiteX1804" y="connsiteY1804"/>
              </a:cxn>
              <a:cxn ang="0">
                <a:pos x="connsiteX1805" y="connsiteY1805"/>
              </a:cxn>
              <a:cxn ang="0">
                <a:pos x="connsiteX1806" y="connsiteY1806"/>
              </a:cxn>
              <a:cxn ang="0">
                <a:pos x="connsiteX1807" y="connsiteY1807"/>
              </a:cxn>
              <a:cxn ang="0">
                <a:pos x="connsiteX1808" y="connsiteY1808"/>
              </a:cxn>
              <a:cxn ang="0">
                <a:pos x="connsiteX1809" y="connsiteY1809"/>
              </a:cxn>
              <a:cxn ang="0">
                <a:pos x="connsiteX1810" y="connsiteY1810"/>
              </a:cxn>
              <a:cxn ang="0">
                <a:pos x="connsiteX1811" y="connsiteY1811"/>
              </a:cxn>
              <a:cxn ang="0">
                <a:pos x="connsiteX1812" y="connsiteY1812"/>
              </a:cxn>
              <a:cxn ang="0">
                <a:pos x="connsiteX1813" y="connsiteY1813"/>
              </a:cxn>
              <a:cxn ang="0">
                <a:pos x="connsiteX1814" y="connsiteY1814"/>
              </a:cxn>
              <a:cxn ang="0">
                <a:pos x="connsiteX1815" y="connsiteY1815"/>
              </a:cxn>
              <a:cxn ang="0">
                <a:pos x="connsiteX1816" y="connsiteY1816"/>
              </a:cxn>
              <a:cxn ang="0">
                <a:pos x="connsiteX1817" y="connsiteY1817"/>
              </a:cxn>
              <a:cxn ang="0">
                <a:pos x="connsiteX1818" y="connsiteY1818"/>
              </a:cxn>
              <a:cxn ang="0">
                <a:pos x="connsiteX1819" y="connsiteY1819"/>
              </a:cxn>
              <a:cxn ang="0">
                <a:pos x="connsiteX1820" y="connsiteY1820"/>
              </a:cxn>
              <a:cxn ang="0">
                <a:pos x="connsiteX1821" y="connsiteY1821"/>
              </a:cxn>
              <a:cxn ang="0">
                <a:pos x="connsiteX1822" y="connsiteY1822"/>
              </a:cxn>
              <a:cxn ang="0">
                <a:pos x="connsiteX1823" y="connsiteY1823"/>
              </a:cxn>
              <a:cxn ang="0">
                <a:pos x="connsiteX1824" y="connsiteY1824"/>
              </a:cxn>
              <a:cxn ang="0">
                <a:pos x="connsiteX1825" y="connsiteY1825"/>
              </a:cxn>
              <a:cxn ang="0">
                <a:pos x="connsiteX1826" y="connsiteY1826"/>
              </a:cxn>
              <a:cxn ang="0">
                <a:pos x="connsiteX1827" y="connsiteY1827"/>
              </a:cxn>
              <a:cxn ang="0">
                <a:pos x="connsiteX1828" y="connsiteY1828"/>
              </a:cxn>
              <a:cxn ang="0">
                <a:pos x="connsiteX1829" y="connsiteY1829"/>
              </a:cxn>
              <a:cxn ang="0">
                <a:pos x="connsiteX1830" y="connsiteY1830"/>
              </a:cxn>
              <a:cxn ang="0">
                <a:pos x="connsiteX1831" y="connsiteY1831"/>
              </a:cxn>
              <a:cxn ang="0">
                <a:pos x="connsiteX1832" y="connsiteY1832"/>
              </a:cxn>
              <a:cxn ang="0">
                <a:pos x="connsiteX1833" y="connsiteY1833"/>
              </a:cxn>
              <a:cxn ang="0">
                <a:pos x="connsiteX1834" y="connsiteY1834"/>
              </a:cxn>
              <a:cxn ang="0">
                <a:pos x="connsiteX1835" y="connsiteY1835"/>
              </a:cxn>
              <a:cxn ang="0">
                <a:pos x="connsiteX1836" y="connsiteY1836"/>
              </a:cxn>
              <a:cxn ang="0">
                <a:pos x="connsiteX1837" y="connsiteY1837"/>
              </a:cxn>
              <a:cxn ang="0">
                <a:pos x="connsiteX1838" y="connsiteY1838"/>
              </a:cxn>
              <a:cxn ang="0">
                <a:pos x="connsiteX1839" y="connsiteY1839"/>
              </a:cxn>
              <a:cxn ang="0">
                <a:pos x="connsiteX1840" y="connsiteY1840"/>
              </a:cxn>
              <a:cxn ang="0">
                <a:pos x="connsiteX1841" y="connsiteY1841"/>
              </a:cxn>
              <a:cxn ang="0">
                <a:pos x="connsiteX1842" y="connsiteY1842"/>
              </a:cxn>
              <a:cxn ang="0">
                <a:pos x="connsiteX1843" y="connsiteY1843"/>
              </a:cxn>
              <a:cxn ang="0">
                <a:pos x="connsiteX1844" y="connsiteY1844"/>
              </a:cxn>
              <a:cxn ang="0">
                <a:pos x="connsiteX1845" y="connsiteY1845"/>
              </a:cxn>
              <a:cxn ang="0">
                <a:pos x="connsiteX1846" y="connsiteY1846"/>
              </a:cxn>
              <a:cxn ang="0">
                <a:pos x="connsiteX1847" y="connsiteY1847"/>
              </a:cxn>
              <a:cxn ang="0">
                <a:pos x="connsiteX1848" y="connsiteY1848"/>
              </a:cxn>
              <a:cxn ang="0">
                <a:pos x="connsiteX1849" y="connsiteY1849"/>
              </a:cxn>
              <a:cxn ang="0">
                <a:pos x="connsiteX1850" y="connsiteY1850"/>
              </a:cxn>
              <a:cxn ang="0">
                <a:pos x="connsiteX1851" y="connsiteY1851"/>
              </a:cxn>
              <a:cxn ang="0">
                <a:pos x="connsiteX1852" y="connsiteY1852"/>
              </a:cxn>
              <a:cxn ang="0">
                <a:pos x="connsiteX1853" y="connsiteY1853"/>
              </a:cxn>
              <a:cxn ang="0">
                <a:pos x="connsiteX1854" y="connsiteY1854"/>
              </a:cxn>
              <a:cxn ang="0">
                <a:pos x="connsiteX1855" y="connsiteY1855"/>
              </a:cxn>
              <a:cxn ang="0">
                <a:pos x="connsiteX1856" y="connsiteY1856"/>
              </a:cxn>
              <a:cxn ang="0">
                <a:pos x="connsiteX1857" y="connsiteY1857"/>
              </a:cxn>
              <a:cxn ang="0">
                <a:pos x="connsiteX1858" y="connsiteY1858"/>
              </a:cxn>
              <a:cxn ang="0">
                <a:pos x="connsiteX1859" y="connsiteY1859"/>
              </a:cxn>
              <a:cxn ang="0">
                <a:pos x="connsiteX1860" y="connsiteY1860"/>
              </a:cxn>
              <a:cxn ang="0">
                <a:pos x="connsiteX1861" y="connsiteY1861"/>
              </a:cxn>
              <a:cxn ang="0">
                <a:pos x="connsiteX1862" y="connsiteY1862"/>
              </a:cxn>
              <a:cxn ang="0">
                <a:pos x="connsiteX1863" y="connsiteY1863"/>
              </a:cxn>
              <a:cxn ang="0">
                <a:pos x="connsiteX1864" y="connsiteY1864"/>
              </a:cxn>
              <a:cxn ang="0">
                <a:pos x="connsiteX1865" y="connsiteY1865"/>
              </a:cxn>
              <a:cxn ang="0">
                <a:pos x="connsiteX1866" y="connsiteY1866"/>
              </a:cxn>
              <a:cxn ang="0">
                <a:pos x="connsiteX1867" y="connsiteY1867"/>
              </a:cxn>
              <a:cxn ang="0">
                <a:pos x="connsiteX1868" y="connsiteY1868"/>
              </a:cxn>
              <a:cxn ang="0">
                <a:pos x="connsiteX1869" y="connsiteY1869"/>
              </a:cxn>
              <a:cxn ang="0">
                <a:pos x="connsiteX1870" y="connsiteY1870"/>
              </a:cxn>
              <a:cxn ang="0">
                <a:pos x="connsiteX1871" y="connsiteY1871"/>
              </a:cxn>
              <a:cxn ang="0">
                <a:pos x="connsiteX1872" y="connsiteY1872"/>
              </a:cxn>
              <a:cxn ang="0">
                <a:pos x="connsiteX1873" y="connsiteY1873"/>
              </a:cxn>
              <a:cxn ang="0">
                <a:pos x="connsiteX1874" y="connsiteY1874"/>
              </a:cxn>
              <a:cxn ang="0">
                <a:pos x="connsiteX1875" y="connsiteY1875"/>
              </a:cxn>
              <a:cxn ang="0">
                <a:pos x="connsiteX1876" y="connsiteY1876"/>
              </a:cxn>
              <a:cxn ang="0">
                <a:pos x="connsiteX1877" y="connsiteY1877"/>
              </a:cxn>
              <a:cxn ang="0">
                <a:pos x="connsiteX1878" y="connsiteY1878"/>
              </a:cxn>
              <a:cxn ang="0">
                <a:pos x="connsiteX1879" y="connsiteY1879"/>
              </a:cxn>
              <a:cxn ang="0">
                <a:pos x="connsiteX1880" y="connsiteY1880"/>
              </a:cxn>
              <a:cxn ang="0">
                <a:pos x="connsiteX1881" y="connsiteY1881"/>
              </a:cxn>
              <a:cxn ang="0">
                <a:pos x="connsiteX1882" y="connsiteY1882"/>
              </a:cxn>
              <a:cxn ang="0">
                <a:pos x="connsiteX1883" y="connsiteY1883"/>
              </a:cxn>
              <a:cxn ang="0">
                <a:pos x="connsiteX1884" y="connsiteY1884"/>
              </a:cxn>
              <a:cxn ang="0">
                <a:pos x="connsiteX1885" y="connsiteY1885"/>
              </a:cxn>
              <a:cxn ang="0">
                <a:pos x="connsiteX1886" y="connsiteY1886"/>
              </a:cxn>
              <a:cxn ang="0">
                <a:pos x="connsiteX1887" y="connsiteY1887"/>
              </a:cxn>
              <a:cxn ang="0">
                <a:pos x="connsiteX1888" y="connsiteY1888"/>
              </a:cxn>
              <a:cxn ang="0">
                <a:pos x="connsiteX1889" y="connsiteY1889"/>
              </a:cxn>
              <a:cxn ang="0">
                <a:pos x="connsiteX1890" y="connsiteY1890"/>
              </a:cxn>
              <a:cxn ang="0">
                <a:pos x="connsiteX1891" y="connsiteY1891"/>
              </a:cxn>
              <a:cxn ang="0">
                <a:pos x="connsiteX1892" y="connsiteY1892"/>
              </a:cxn>
              <a:cxn ang="0">
                <a:pos x="connsiteX1893" y="connsiteY1893"/>
              </a:cxn>
              <a:cxn ang="0">
                <a:pos x="connsiteX1894" y="connsiteY1894"/>
              </a:cxn>
              <a:cxn ang="0">
                <a:pos x="connsiteX1895" y="connsiteY1895"/>
              </a:cxn>
              <a:cxn ang="0">
                <a:pos x="connsiteX1896" y="connsiteY1896"/>
              </a:cxn>
              <a:cxn ang="0">
                <a:pos x="connsiteX1897" y="connsiteY1897"/>
              </a:cxn>
              <a:cxn ang="0">
                <a:pos x="connsiteX1898" y="connsiteY1898"/>
              </a:cxn>
              <a:cxn ang="0">
                <a:pos x="connsiteX1899" y="connsiteY1899"/>
              </a:cxn>
              <a:cxn ang="0">
                <a:pos x="connsiteX1900" y="connsiteY1900"/>
              </a:cxn>
              <a:cxn ang="0">
                <a:pos x="connsiteX1901" y="connsiteY1901"/>
              </a:cxn>
              <a:cxn ang="0">
                <a:pos x="connsiteX1902" y="connsiteY1902"/>
              </a:cxn>
              <a:cxn ang="0">
                <a:pos x="connsiteX1903" y="connsiteY1903"/>
              </a:cxn>
              <a:cxn ang="0">
                <a:pos x="connsiteX1904" y="connsiteY1904"/>
              </a:cxn>
              <a:cxn ang="0">
                <a:pos x="connsiteX1905" y="connsiteY1905"/>
              </a:cxn>
              <a:cxn ang="0">
                <a:pos x="connsiteX1906" y="connsiteY1906"/>
              </a:cxn>
              <a:cxn ang="0">
                <a:pos x="connsiteX1907" y="connsiteY1907"/>
              </a:cxn>
              <a:cxn ang="0">
                <a:pos x="connsiteX1908" y="connsiteY1908"/>
              </a:cxn>
              <a:cxn ang="0">
                <a:pos x="connsiteX1909" y="connsiteY1909"/>
              </a:cxn>
              <a:cxn ang="0">
                <a:pos x="connsiteX1910" y="connsiteY1910"/>
              </a:cxn>
              <a:cxn ang="0">
                <a:pos x="connsiteX1911" y="connsiteY1911"/>
              </a:cxn>
              <a:cxn ang="0">
                <a:pos x="connsiteX1912" y="connsiteY1912"/>
              </a:cxn>
              <a:cxn ang="0">
                <a:pos x="connsiteX1913" y="connsiteY1913"/>
              </a:cxn>
              <a:cxn ang="0">
                <a:pos x="connsiteX1914" y="connsiteY1914"/>
              </a:cxn>
              <a:cxn ang="0">
                <a:pos x="connsiteX1915" y="connsiteY1915"/>
              </a:cxn>
              <a:cxn ang="0">
                <a:pos x="connsiteX1916" y="connsiteY1916"/>
              </a:cxn>
              <a:cxn ang="0">
                <a:pos x="connsiteX1917" y="connsiteY1917"/>
              </a:cxn>
              <a:cxn ang="0">
                <a:pos x="connsiteX1918" y="connsiteY1918"/>
              </a:cxn>
              <a:cxn ang="0">
                <a:pos x="connsiteX1919" y="connsiteY1919"/>
              </a:cxn>
              <a:cxn ang="0">
                <a:pos x="connsiteX1920" y="connsiteY1920"/>
              </a:cxn>
              <a:cxn ang="0">
                <a:pos x="connsiteX1921" y="connsiteY1921"/>
              </a:cxn>
              <a:cxn ang="0">
                <a:pos x="connsiteX1922" y="connsiteY1922"/>
              </a:cxn>
              <a:cxn ang="0">
                <a:pos x="connsiteX1923" y="connsiteY1923"/>
              </a:cxn>
              <a:cxn ang="0">
                <a:pos x="connsiteX1924" y="connsiteY1924"/>
              </a:cxn>
              <a:cxn ang="0">
                <a:pos x="connsiteX1925" y="connsiteY1925"/>
              </a:cxn>
              <a:cxn ang="0">
                <a:pos x="connsiteX1926" y="connsiteY1926"/>
              </a:cxn>
              <a:cxn ang="0">
                <a:pos x="connsiteX1927" y="connsiteY1927"/>
              </a:cxn>
              <a:cxn ang="0">
                <a:pos x="connsiteX1928" y="connsiteY1928"/>
              </a:cxn>
              <a:cxn ang="0">
                <a:pos x="connsiteX1929" y="connsiteY1929"/>
              </a:cxn>
              <a:cxn ang="0">
                <a:pos x="connsiteX1930" y="connsiteY1930"/>
              </a:cxn>
              <a:cxn ang="0">
                <a:pos x="connsiteX1931" y="connsiteY1931"/>
              </a:cxn>
              <a:cxn ang="0">
                <a:pos x="connsiteX1932" y="connsiteY1932"/>
              </a:cxn>
              <a:cxn ang="0">
                <a:pos x="connsiteX1933" y="connsiteY1933"/>
              </a:cxn>
              <a:cxn ang="0">
                <a:pos x="connsiteX1934" y="connsiteY1934"/>
              </a:cxn>
              <a:cxn ang="0">
                <a:pos x="connsiteX1935" y="connsiteY1935"/>
              </a:cxn>
              <a:cxn ang="0">
                <a:pos x="connsiteX1936" y="connsiteY1936"/>
              </a:cxn>
              <a:cxn ang="0">
                <a:pos x="connsiteX1937" y="connsiteY1937"/>
              </a:cxn>
              <a:cxn ang="0">
                <a:pos x="connsiteX1938" y="connsiteY1938"/>
              </a:cxn>
              <a:cxn ang="0">
                <a:pos x="connsiteX1939" y="connsiteY1939"/>
              </a:cxn>
              <a:cxn ang="0">
                <a:pos x="connsiteX1940" y="connsiteY1940"/>
              </a:cxn>
              <a:cxn ang="0">
                <a:pos x="connsiteX1941" y="connsiteY1941"/>
              </a:cxn>
              <a:cxn ang="0">
                <a:pos x="connsiteX1942" y="connsiteY1942"/>
              </a:cxn>
              <a:cxn ang="0">
                <a:pos x="connsiteX1943" y="connsiteY1943"/>
              </a:cxn>
              <a:cxn ang="0">
                <a:pos x="connsiteX1944" y="connsiteY1944"/>
              </a:cxn>
              <a:cxn ang="0">
                <a:pos x="connsiteX1945" y="connsiteY1945"/>
              </a:cxn>
              <a:cxn ang="0">
                <a:pos x="connsiteX1946" y="connsiteY1946"/>
              </a:cxn>
              <a:cxn ang="0">
                <a:pos x="connsiteX1947" y="connsiteY1947"/>
              </a:cxn>
              <a:cxn ang="0">
                <a:pos x="connsiteX1948" y="connsiteY1948"/>
              </a:cxn>
              <a:cxn ang="0">
                <a:pos x="connsiteX1949" y="connsiteY1949"/>
              </a:cxn>
              <a:cxn ang="0">
                <a:pos x="connsiteX1950" y="connsiteY1950"/>
              </a:cxn>
              <a:cxn ang="0">
                <a:pos x="connsiteX1951" y="connsiteY1951"/>
              </a:cxn>
              <a:cxn ang="0">
                <a:pos x="connsiteX1952" y="connsiteY1952"/>
              </a:cxn>
              <a:cxn ang="0">
                <a:pos x="connsiteX1953" y="connsiteY1953"/>
              </a:cxn>
              <a:cxn ang="0">
                <a:pos x="connsiteX1954" y="connsiteY1954"/>
              </a:cxn>
              <a:cxn ang="0">
                <a:pos x="connsiteX1955" y="connsiteY1955"/>
              </a:cxn>
              <a:cxn ang="0">
                <a:pos x="connsiteX1956" y="connsiteY1956"/>
              </a:cxn>
              <a:cxn ang="0">
                <a:pos x="connsiteX1957" y="connsiteY1957"/>
              </a:cxn>
              <a:cxn ang="0">
                <a:pos x="connsiteX1958" y="connsiteY1958"/>
              </a:cxn>
              <a:cxn ang="0">
                <a:pos x="connsiteX1959" y="connsiteY1959"/>
              </a:cxn>
              <a:cxn ang="0">
                <a:pos x="connsiteX1960" y="connsiteY1960"/>
              </a:cxn>
              <a:cxn ang="0">
                <a:pos x="connsiteX1961" y="connsiteY1961"/>
              </a:cxn>
              <a:cxn ang="0">
                <a:pos x="connsiteX1962" y="connsiteY1962"/>
              </a:cxn>
              <a:cxn ang="0">
                <a:pos x="connsiteX1963" y="connsiteY1963"/>
              </a:cxn>
              <a:cxn ang="0">
                <a:pos x="connsiteX1964" y="connsiteY1964"/>
              </a:cxn>
              <a:cxn ang="0">
                <a:pos x="connsiteX1965" y="connsiteY1965"/>
              </a:cxn>
              <a:cxn ang="0">
                <a:pos x="connsiteX1966" y="connsiteY1966"/>
              </a:cxn>
              <a:cxn ang="0">
                <a:pos x="connsiteX1967" y="connsiteY1967"/>
              </a:cxn>
              <a:cxn ang="0">
                <a:pos x="connsiteX1968" y="connsiteY1968"/>
              </a:cxn>
              <a:cxn ang="0">
                <a:pos x="connsiteX1969" y="connsiteY1969"/>
              </a:cxn>
              <a:cxn ang="0">
                <a:pos x="connsiteX1970" y="connsiteY1970"/>
              </a:cxn>
              <a:cxn ang="0">
                <a:pos x="connsiteX1971" y="connsiteY1971"/>
              </a:cxn>
              <a:cxn ang="0">
                <a:pos x="connsiteX1972" y="connsiteY1972"/>
              </a:cxn>
              <a:cxn ang="0">
                <a:pos x="connsiteX1973" y="connsiteY1973"/>
              </a:cxn>
              <a:cxn ang="0">
                <a:pos x="connsiteX1974" y="connsiteY1974"/>
              </a:cxn>
              <a:cxn ang="0">
                <a:pos x="connsiteX1975" y="connsiteY1975"/>
              </a:cxn>
              <a:cxn ang="0">
                <a:pos x="connsiteX1976" y="connsiteY1976"/>
              </a:cxn>
              <a:cxn ang="0">
                <a:pos x="connsiteX1977" y="connsiteY1977"/>
              </a:cxn>
              <a:cxn ang="0">
                <a:pos x="connsiteX1978" y="connsiteY1978"/>
              </a:cxn>
              <a:cxn ang="0">
                <a:pos x="connsiteX1979" y="connsiteY1979"/>
              </a:cxn>
              <a:cxn ang="0">
                <a:pos x="connsiteX1980" y="connsiteY1980"/>
              </a:cxn>
              <a:cxn ang="0">
                <a:pos x="connsiteX1981" y="connsiteY1981"/>
              </a:cxn>
              <a:cxn ang="0">
                <a:pos x="connsiteX1982" y="connsiteY1982"/>
              </a:cxn>
              <a:cxn ang="0">
                <a:pos x="connsiteX1983" y="connsiteY1983"/>
              </a:cxn>
              <a:cxn ang="0">
                <a:pos x="connsiteX1984" y="connsiteY1984"/>
              </a:cxn>
              <a:cxn ang="0">
                <a:pos x="connsiteX1985" y="connsiteY1985"/>
              </a:cxn>
              <a:cxn ang="0">
                <a:pos x="connsiteX1986" y="connsiteY1986"/>
              </a:cxn>
              <a:cxn ang="0">
                <a:pos x="connsiteX1987" y="connsiteY1987"/>
              </a:cxn>
              <a:cxn ang="0">
                <a:pos x="connsiteX1988" y="connsiteY1988"/>
              </a:cxn>
              <a:cxn ang="0">
                <a:pos x="connsiteX1989" y="connsiteY1989"/>
              </a:cxn>
              <a:cxn ang="0">
                <a:pos x="connsiteX1990" y="connsiteY1990"/>
              </a:cxn>
              <a:cxn ang="0">
                <a:pos x="connsiteX1991" y="connsiteY1991"/>
              </a:cxn>
              <a:cxn ang="0">
                <a:pos x="connsiteX1992" y="connsiteY1992"/>
              </a:cxn>
              <a:cxn ang="0">
                <a:pos x="connsiteX1993" y="connsiteY1993"/>
              </a:cxn>
              <a:cxn ang="0">
                <a:pos x="connsiteX1994" y="connsiteY1994"/>
              </a:cxn>
              <a:cxn ang="0">
                <a:pos x="connsiteX1995" y="connsiteY1995"/>
              </a:cxn>
              <a:cxn ang="0">
                <a:pos x="connsiteX1996" y="connsiteY1996"/>
              </a:cxn>
              <a:cxn ang="0">
                <a:pos x="connsiteX1997" y="connsiteY1997"/>
              </a:cxn>
              <a:cxn ang="0">
                <a:pos x="connsiteX1998" y="connsiteY1998"/>
              </a:cxn>
              <a:cxn ang="0">
                <a:pos x="connsiteX1999" y="connsiteY1999"/>
              </a:cxn>
              <a:cxn ang="0">
                <a:pos x="connsiteX2000" y="connsiteY2000"/>
              </a:cxn>
              <a:cxn ang="0">
                <a:pos x="connsiteX2001" y="connsiteY2001"/>
              </a:cxn>
              <a:cxn ang="0">
                <a:pos x="connsiteX2002" y="connsiteY2002"/>
              </a:cxn>
              <a:cxn ang="0">
                <a:pos x="connsiteX2003" y="connsiteY2003"/>
              </a:cxn>
              <a:cxn ang="0">
                <a:pos x="connsiteX2004" y="connsiteY2004"/>
              </a:cxn>
              <a:cxn ang="0">
                <a:pos x="connsiteX2005" y="connsiteY2005"/>
              </a:cxn>
              <a:cxn ang="0">
                <a:pos x="connsiteX2006" y="connsiteY2006"/>
              </a:cxn>
              <a:cxn ang="0">
                <a:pos x="connsiteX2007" y="connsiteY2007"/>
              </a:cxn>
              <a:cxn ang="0">
                <a:pos x="connsiteX2008" y="connsiteY2008"/>
              </a:cxn>
              <a:cxn ang="0">
                <a:pos x="connsiteX2009" y="connsiteY2009"/>
              </a:cxn>
              <a:cxn ang="0">
                <a:pos x="connsiteX2010" y="connsiteY2010"/>
              </a:cxn>
              <a:cxn ang="0">
                <a:pos x="connsiteX2011" y="connsiteY2011"/>
              </a:cxn>
              <a:cxn ang="0">
                <a:pos x="connsiteX2012" y="connsiteY2012"/>
              </a:cxn>
              <a:cxn ang="0">
                <a:pos x="connsiteX2013" y="connsiteY2013"/>
              </a:cxn>
              <a:cxn ang="0">
                <a:pos x="connsiteX2014" y="connsiteY2014"/>
              </a:cxn>
              <a:cxn ang="0">
                <a:pos x="connsiteX2015" y="connsiteY2015"/>
              </a:cxn>
              <a:cxn ang="0">
                <a:pos x="connsiteX2016" y="connsiteY2016"/>
              </a:cxn>
              <a:cxn ang="0">
                <a:pos x="connsiteX2017" y="connsiteY2017"/>
              </a:cxn>
              <a:cxn ang="0">
                <a:pos x="connsiteX2018" y="connsiteY2018"/>
              </a:cxn>
              <a:cxn ang="0">
                <a:pos x="connsiteX2019" y="connsiteY2019"/>
              </a:cxn>
              <a:cxn ang="0">
                <a:pos x="connsiteX2020" y="connsiteY2020"/>
              </a:cxn>
              <a:cxn ang="0">
                <a:pos x="connsiteX2021" y="connsiteY2021"/>
              </a:cxn>
              <a:cxn ang="0">
                <a:pos x="connsiteX2022" y="connsiteY2022"/>
              </a:cxn>
              <a:cxn ang="0">
                <a:pos x="connsiteX2023" y="connsiteY2023"/>
              </a:cxn>
              <a:cxn ang="0">
                <a:pos x="connsiteX2024" y="connsiteY2024"/>
              </a:cxn>
              <a:cxn ang="0">
                <a:pos x="connsiteX2025" y="connsiteY2025"/>
              </a:cxn>
              <a:cxn ang="0">
                <a:pos x="connsiteX2026" y="connsiteY2026"/>
              </a:cxn>
              <a:cxn ang="0">
                <a:pos x="connsiteX2027" y="connsiteY2027"/>
              </a:cxn>
              <a:cxn ang="0">
                <a:pos x="connsiteX2028" y="connsiteY2028"/>
              </a:cxn>
              <a:cxn ang="0">
                <a:pos x="connsiteX2029" y="connsiteY2029"/>
              </a:cxn>
              <a:cxn ang="0">
                <a:pos x="connsiteX2030" y="connsiteY2030"/>
              </a:cxn>
              <a:cxn ang="0">
                <a:pos x="connsiteX2031" y="connsiteY2031"/>
              </a:cxn>
              <a:cxn ang="0">
                <a:pos x="connsiteX2032" y="connsiteY2032"/>
              </a:cxn>
              <a:cxn ang="0">
                <a:pos x="connsiteX2033" y="connsiteY2033"/>
              </a:cxn>
              <a:cxn ang="0">
                <a:pos x="connsiteX2034" y="connsiteY2034"/>
              </a:cxn>
              <a:cxn ang="0">
                <a:pos x="connsiteX2035" y="connsiteY2035"/>
              </a:cxn>
              <a:cxn ang="0">
                <a:pos x="connsiteX2036" y="connsiteY2036"/>
              </a:cxn>
              <a:cxn ang="0">
                <a:pos x="connsiteX2037" y="connsiteY2037"/>
              </a:cxn>
              <a:cxn ang="0">
                <a:pos x="connsiteX2038" y="connsiteY2038"/>
              </a:cxn>
              <a:cxn ang="0">
                <a:pos x="connsiteX2039" y="connsiteY2039"/>
              </a:cxn>
              <a:cxn ang="0">
                <a:pos x="connsiteX2040" y="connsiteY2040"/>
              </a:cxn>
              <a:cxn ang="0">
                <a:pos x="connsiteX2041" y="connsiteY2041"/>
              </a:cxn>
              <a:cxn ang="0">
                <a:pos x="connsiteX2042" y="connsiteY2042"/>
              </a:cxn>
              <a:cxn ang="0">
                <a:pos x="connsiteX2043" y="connsiteY2043"/>
              </a:cxn>
              <a:cxn ang="0">
                <a:pos x="connsiteX2044" y="connsiteY2044"/>
              </a:cxn>
              <a:cxn ang="0">
                <a:pos x="connsiteX2045" y="connsiteY2045"/>
              </a:cxn>
              <a:cxn ang="0">
                <a:pos x="connsiteX2046" y="connsiteY2046"/>
              </a:cxn>
              <a:cxn ang="0">
                <a:pos x="connsiteX2047" y="connsiteY2047"/>
              </a:cxn>
              <a:cxn ang="0">
                <a:pos x="connsiteX2048" y="connsiteY2048"/>
              </a:cxn>
              <a:cxn ang="0">
                <a:pos x="connsiteX2049" y="connsiteY2049"/>
              </a:cxn>
              <a:cxn ang="0">
                <a:pos x="connsiteX2050" y="connsiteY2050"/>
              </a:cxn>
              <a:cxn ang="0">
                <a:pos x="connsiteX2051" y="connsiteY2051"/>
              </a:cxn>
              <a:cxn ang="0">
                <a:pos x="connsiteX2052" y="connsiteY2052"/>
              </a:cxn>
              <a:cxn ang="0">
                <a:pos x="connsiteX2053" y="connsiteY2053"/>
              </a:cxn>
              <a:cxn ang="0">
                <a:pos x="connsiteX2054" y="connsiteY2054"/>
              </a:cxn>
              <a:cxn ang="0">
                <a:pos x="connsiteX2055" y="connsiteY2055"/>
              </a:cxn>
              <a:cxn ang="0">
                <a:pos x="connsiteX2056" y="connsiteY2056"/>
              </a:cxn>
              <a:cxn ang="0">
                <a:pos x="connsiteX2057" y="connsiteY2057"/>
              </a:cxn>
              <a:cxn ang="0">
                <a:pos x="connsiteX2058" y="connsiteY2058"/>
              </a:cxn>
              <a:cxn ang="0">
                <a:pos x="connsiteX2059" y="connsiteY2059"/>
              </a:cxn>
              <a:cxn ang="0">
                <a:pos x="connsiteX2060" y="connsiteY2060"/>
              </a:cxn>
              <a:cxn ang="0">
                <a:pos x="connsiteX2061" y="connsiteY2061"/>
              </a:cxn>
              <a:cxn ang="0">
                <a:pos x="connsiteX2062" y="connsiteY2062"/>
              </a:cxn>
              <a:cxn ang="0">
                <a:pos x="connsiteX2063" y="connsiteY2063"/>
              </a:cxn>
              <a:cxn ang="0">
                <a:pos x="connsiteX2064" y="connsiteY2064"/>
              </a:cxn>
              <a:cxn ang="0">
                <a:pos x="connsiteX2065" y="connsiteY2065"/>
              </a:cxn>
              <a:cxn ang="0">
                <a:pos x="connsiteX2066" y="connsiteY2066"/>
              </a:cxn>
              <a:cxn ang="0">
                <a:pos x="connsiteX2067" y="connsiteY2067"/>
              </a:cxn>
              <a:cxn ang="0">
                <a:pos x="connsiteX2068" y="connsiteY2068"/>
              </a:cxn>
              <a:cxn ang="0">
                <a:pos x="connsiteX2069" y="connsiteY2069"/>
              </a:cxn>
              <a:cxn ang="0">
                <a:pos x="connsiteX2070" y="connsiteY2070"/>
              </a:cxn>
              <a:cxn ang="0">
                <a:pos x="connsiteX2071" y="connsiteY2071"/>
              </a:cxn>
              <a:cxn ang="0">
                <a:pos x="connsiteX2072" y="connsiteY2072"/>
              </a:cxn>
              <a:cxn ang="0">
                <a:pos x="connsiteX2073" y="connsiteY2073"/>
              </a:cxn>
              <a:cxn ang="0">
                <a:pos x="connsiteX2074" y="connsiteY2074"/>
              </a:cxn>
              <a:cxn ang="0">
                <a:pos x="connsiteX2075" y="connsiteY2075"/>
              </a:cxn>
              <a:cxn ang="0">
                <a:pos x="connsiteX2076" y="connsiteY2076"/>
              </a:cxn>
              <a:cxn ang="0">
                <a:pos x="connsiteX2077" y="connsiteY2077"/>
              </a:cxn>
              <a:cxn ang="0">
                <a:pos x="connsiteX2078" y="connsiteY2078"/>
              </a:cxn>
              <a:cxn ang="0">
                <a:pos x="connsiteX2079" y="connsiteY2079"/>
              </a:cxn>
              <a:cxn ang="0">
                <a:pos x="connsiteX2080" y="connsiteY2080"/>
              </a:cxn>
              <a:cxn ang="0">
                <a:pos x="connsiteX2081" y="connsiteY2081"/>
              </a:cxn>
              <a:cxn ang="0">
                <a:pos x="connsiteX2082" y="connsiteY2082"/>
              </a:cxn>
              <a:cxn ang="0">
                <a:pos x="connsiteX2083" y="connsiteY2083"/>
              </a:cxn>
              <a:cxn ang="0">
                <a:pos x="connsiteX2084" y="connsiteY2084"/>
              </a:cxn>
              <a:cxn ang="0">
                <a:pos x="connsiteX2085" y="connsiteY2085"/>
              </a:cxn>
              <a:cxn ang="0">
                <a:pos x="connsiteX2086" y="connsiteY2086"/>
              </a:cxn>
              <a:cxn ang="0">
                <a:pos x="connsiteX2087" y="connsiteY2087"/>
              </a:cxn>
              <a:cxn ang="0">
                <a:pos x="connsiteX2088" y="connsiteY2088"/>
              </a:cxn>
              <a:cxn ang="0">
                <a:pos x="connsiteX2089" y="connsiteY2089"/>
              </a:cxn>
              <a:cxn ang="0">
                <a:pos x="connsiteX2090" y="connsiteY2090"/>
              </a:cxn>
              <a:cxn ang="0">
                <a:pos x="connsiteX2091" y="connsiteY2091"/>
              </a:cxn>
              <a:cxn ang="0">
                <a:pos x="connsiteX2092" y="connsiteY2092"/>
              </a:cxn>
              <a:cxn ang="0">
                <a:pos x="connsiteX2093" y="connsiteY2093"/>
              </a:cxn>
              <a:cxn ang="0">
                <a:pos x="connsiteX2094" y="connsiteY2094"/>
              </a:cxn>
              <a:cxn ang="0">
                <a:pos x="connsiteX2095" y="connsiteY2095"/>
              </a:cxn>
              <a:cxn ang="0">
                <a:pos x="connsiteX2096" y="connsiteY2096"/>
              </a:cxn>
              <a:cxn ang="0">
                <a:pos x="connsiteX2097" y="connsiteY2097"/>
              </a:cxn>
              <a:cxn ang="0">
                <a:pos x="connsiteX2098" y="connsiteY2098"/>
              </a:cxn>
              <a:cxn ang="0">
                <a:pos x="connsiteX2099" y="connsiteY2099"/>
              </a:cxn>
              <a:cxn ang="0">
                <a:pos x="connsiteX2100" y="connsiteY2100"/>
              </a:cxn>
              <a:cxn ang="0">
                <a:pos x="connsiteX2101" y="connsiteY2101"/>
              </a:cxn>
              <a:cxn ang="0">
                <a:pos x="connsiteX2102" y="connsiteY2102"/>
              </a:cxn>
              <a:cxn ang="0">
                <a:pos x="connsiteX2103" y="connsiteY2103"/>
              </a:cxn>
              <a:cxn ang="0">
                <a:pos x="connsiteX2104" y="connsiteY2104"/>
              </a:cxn>
              <a:cxn ang="0">
                <a:pos x="connsiteX2105" y="connsiteY2105"/>
              </a:cxn>
              <a:cxn ang="0">
                <a:pos x="connsiteX2106" y="connsiteY2106"/>
              </a:cxn>
              <a:cxn ang="0">
                <a:pos x="connsiteX2107" y="connsiteY2107"/>
              </a:cxn>
              <a:cxn ang="0">
                <a:pos x="connsiteX2108" y="connsiteY2108"/>
              </a:cxn>
              <a:cxn ang="0">
                <a:pos x="connsiteX2109" y="connsiteY2109"/>
              </a:cxn>
              <a:cxn ang="0">
                <a:pos x="connsiteX2110" y="connsiteY2110"/>
              </a:cxn>
              <a:cxn ang="0">
                <a:pos x="connsiteX2111" y="connsiteY2111"/>
              </a:cxn>
              <a:cxn ang="0">
                <a:pos x="connsiteX2112" y="connsiteY2112"/>
              </a:cxn>
              <a:cxn ang="0">
                <a:pos x="connsiteX2113" y="connsiteY2113"/>
              </a:cxn>
              <a:cxn ang="0">
                <a:pos x="connsiteX2114" y="connsiteY2114"/>
              </a:cxn>
              <a:cxn ang="0">
                <a:pos x="connsiteX2115" y="connsiteY2115"/>
              </a:cxn>
              <a:cxn ang="0">
                <a:pos x="connsiteX2116" y="connsiteY2116"/>
              </a:cxn>
              <a:cxn ang="0">
                <a:pos x="connsiteX2117" y="connsiteY2117"/>
              </a:cxn>
              <a:cxn ang="0">
                <a:pos x="connsiteX2118" y="connsiteY2118"/>
              </a:cxn>
              <a:cxn ang="0">
                <a:pos x="connsiteX2119" y="connsiteY2119"/>
              </a:cxn>
              <a:cxn ang="0">
                <a:pos x="connsiteX2120" y="connsiteY2120"/>
              </a:cxn>
              <a:cxn ang="0">
                <a:pos x="connsiteX2121" y="connsiteY2121"/>
              </a:cxn>
              <a:cxn ang="0">
                <a:pos x="connsiteX2122" y="connsiteY2122"/>
              </a:cxn>
              <a:cxn ang="0">
                <a:pos x="connsiteX2123" y="connsiteY2123"/>
              </a:cxn>
              <a:cxn ang="0">
                <a:pos x="connsiteX2124" y="connsiteY2124"/>
              </a:cxn>
              <a:cxn ang="0">
                <a:pos x="connsiteX2125" y="connsiteY2125"/>
              </a:cxn>
              <a:cxn ang="0">
                <a:pos x="connsiteX2126" y="connsiteY2126"/>
              </a:cxn>
              <a:cxn ang="0">
                <a:pos x="connsiteX2127" y="connsiteY2127"/>
              </a:cxn>
              <a:cxn ang="0">
                <a:pos x="connsiteX2128" y="connsiteY2128"/>
              </a:cxn>
              <a:cxn ang="0">
                <a:pos x="connsiteX2129" y="connsiteY2129"/>
              </a:cxn>
              <a:cxn ang="0">
                <a:pos x="connsiteX2130" y="connsiteY2130"/>
              </a:cxn>
              <a:cxn ang="0">
                <a:pos x="connsiteX2131" y="connsiteY2131"/>
              </a:cxn>
              <a:cxn ang="0">
                <a:pos x="connsiteX2132" y="connsiteY2132"/>
              </a:cxn>
              <a:cxn ang="0">
                <a:pos x="connsiteX2133" y="connsiteY2133"/>
              </a:cxn>
              <a:cxn ang="0">
                <a:pos x="connsiteX2134" y="connsiteY2134"/>
              </a:cxn>
              <a:cxn ang="0">
                <a:pos x="connsiteX2135" y="connsiteY2135"/>
              </a:cxn>
              <a:cxn ang="0">
                <a:pos x="connsiteX2136" y="connsiteY2136"/>
              </a:cxn>
              <a:cxn ang="0">
                <a:pos x="connsiteX2137" y="connsiteY2137"/>
              </a:cxn>
              <a:cxn ang="0">
                <a:pos x="connsiteX2138" y="connsiteY2138"/>
              </a:cxn>
              <a:cxn ang="0">
                <a:pos x="connsiteX2139" y="connsiteY2139"/>
              </a:cxn>
              <a:cxn ang="0">
                <a:pos x="connsiteX2140" y="connsiteY2140"/>
              </a:cxn>
              <a:cxn ang="0">
                <a:pos x="connsiteX2141" y="connsiteY2141"/>
              </a:cxn>
              <a:cxn ang="0">
                <a:pos x="connsiteX2142" y="connsiteY2142"/>
              </a:cxn>
              <a:cxn ang="0">
                <a:pos x="connsiteX2143" y="connsiteY2143"/>
              </a:cxn>
              <a:cxn ang="0">
                <a:pos x="connsiteX2144" y="connsiteY2144"/>
              </a:cxn>
              <a:cxn ang="0">
                <a:pos x="connsiteX2145" y="connsiteY2145"/>
              </a:cxn>
              <a:cxn ang="0">
                <a:pos x="connsiteX2146" y="connsiteY2146"/>
              </a:cxn>
              <a:cxn ang="0">
                <a:pos x="connsiteX2147" y="connsiteY2147"/>
              </a:cxn>
              <a:cxn ang="0">
                <a:pos x="connsiteX2148" y="connsiteY2148"/>
              </a:cxn>
              <a:cxn ang="0">
                <a:pos x="connsiteX2149" y="connsiteY2149"/>
              </a:cxn>
              <a:cxn ang="0">
                <a:pos x="connsiteX2150" y="connsiteY2150"/>
              </a:cxn>
              <a:cxn ang="0">
                <a:pos x="connsiteX2151" y="connsiteY2151"/>
              </a:cxn>
              <a:cxn ang="0">
                <a:pos x="connsiteX2152" y="connsiteY2152"/>
              </a:cxn>
              <a:cxn ang="0">
                <a:pos x="connsiteX2153" y="connsiteY2153"/>
              </a:cxn>
              <a:cxn ang="0">
                <a:pos x="connsiteX2154" y="connsiteY2154"/>
              </a:cxn>
              <a:cxn ang="0">
                <a:pos x="connsiteX2155" y="connsiteY2155"/>
              </a:cxn>
              <a:cxn ang="0">
                <a:pos x="connsiteX2156" y="connsiteY2156"/>
              </a:cxn>
              <a:cxn ang="0">
                <a:pos x="connsiteX2157" y="connsiteY2157"/>
              </a:cxn>
              <a:cxn ang="0">
                <a:pos x="connsiteX2158" y="connsiteY2158"/>
              </a:cxn>
              <a:cxn ang="0">
                <a:pos x="connsiteX2159" y="connsiteY2159"/>
              </a:cxn>
              <a:cxn ang="0">
                <a:pos x="connsiteX2160" y="connsiteY2160"/>
              </a:cxn>
              <a:cxn ang="0">
                <a:pos x="connsiteX2161" y="connsiteY2161"/>
              </a:cxn>
              <a:cxn ang="0">
                <a:pos x="connsiteX2162" y="connsiteY2162"/>
              </a:cxn>
              <a:cxn ang="0">
                <a:pos x="connsiteX2163" y="connsiteY2163"/>
              </a:cxn>
              <a:cxn ang="0">
                <a:pos x="connsiteX2164" y="connsiteY2164"/>
              </a:cxn>
              <a:cxn ang="0">
                <a:pos x="connsiteX2165" y="connsiteY2165"/>
              </a:cxn>
              <a:cxn ang="0">
                <a:pos x="connsiteX2166" y="connsiteY2166"/>
              </a:cxn>
              <a:cxn ang="0">
                <a:pos x="connsiteX2167" y="connsiteY2167"/>
              </a:cxn>
              <a:cxn ang="0">
                <a:pos x="connsiteX2168" y="connsiteY2168"/>
              </a:cxn>
              <a:cxn ang="0">
                <a:pos x="connsiteX2169" y="connsiteY2169"/>
              </a:cxn>
              <a:cxn ang="0">
                <a:pos x="connsiteX2170" y="connsiteY2170"/>
              </a:cxn>
              <a:cxn ang="0">
                <a:pos x="connsiteX2171" y="connsiteY2171"/>
              </a:cxn>
              <a:cxn ang="0">
                <a:pos x="connsiteX2172" y="connsiteY2172"/>
              </a:cxn>
              <a:cxn ang="0">
                <a:pos x="connsiteX2173" y="connsiteY2173"/>
              </a:cxn>
              <a:cxn ang="0">
                <a:pos x="connsiteX2174" y="connsiteY2174"/>
              </a:cxn>
              <a:cxn ang="0">
                <a:pos x="connsiteX2175" y="connsiteY2175"/>
              </a:cxn>
              <a:cxn ang="0">
                <a:pos x="connsiteX2176" y="connsiteY2176"/>
              </a:cxn>
              <a:cxn ang="0">
                <a:pos x="connsiteX2177" y="connsiteY2177"/>
              </a:cxn>
              <a:cxn ang="0">
                <a:pos x="connsiteX2178" y="connsiteY2178"/>
              </a:cxn>
              <a:cxn ang="0">
                <a:pos x="connsiteX2179" y="connsiteY2179"/>
              </a:cxn>
              <a:cxn ang="0">
                <a:pos x="connsiteX2180" y="connsiteY2180"/>
              </a:cxn>
              <a:cxn ang="0">
                <a:pos x="connsiteX2181" y="connsiteY2181"/>
              </a:cxn>
              <a:cxn ang="0">
                <a:pos x="connsiteX2182" y="connsiteY2182"/>
              </a:cxn>
              <a:cxn ang="0">
                <a:pos x="connsiteX2183" y="connsiteY2183"/>
              </a:cxn>
              <a:cxn ang="0">
                <a:pos x="connsiteX2184" y="connsiteY2184"/>
              </a:cxn>
              <a:cxn ang="0">
                <a:pos x="connsiteX2185" y="connsiteY2185"/>
              </a:cxn>
              <a:cxn ang="0">
                <a:pos x="connsiteX2186" y="connsiteY2186"/>
              </a:cxn>
              <a:cxn ang="0">
                <a:pos x="connsiteX2187" y="connsiteY2187"/>
              </a:cxn>
              <a:cxn ang="0">
                <a:pos x="connsiteX2188" y="connsiteY2188"/>
              </a:cxn>
              <a:cxn ang="0">
                <a:pos x="connsiteX2189" y="connsiteY2189"/>
              </a:cxn>
              <a:cxn ang="0">
                <a:pos x="connsiteX2190" y="connsiteY2190"/>
              </a:cxn>
              <a:cxn ang="0">
                <a:pos x="connsiteX2191" y="connsiteY2191"/>
              </a:cxn>
              <a:cxn ang="0">
                <a:pos x="connsiteX2192" y="connsiteY2192"/>
              </a:cxn>
              <a:cxn ang="0">
                <a:pos x="connsiteX2193" y="connsiteY2193"/>
              </a:cxn>
              <a:cxn ang="0">
                <a:pos x="connsiteX2194" y="connsiteY2194"/>
              </a:cxn>
              <a:cxn ang="0">
                <a:pos x="connsiteX2195" y="connsiteY2195"/>
              </a:cxn>
              <a:cxn ang="0">
                <a:pos x="connsiteX2196" y="connsiteY2196"/>
              </a:cxn>
              <a:cxn ang="0">
                <a:pos x="connsiteX2197" y="connsiteY2197"/>
              </a:cxn>
              <a:cxn ang="0">
                <a:pos x="connsiteX2198" y="connsiteY2198"/>
              </a:cxn>
              <a:cxn ang="0">
                <a:pos x="connsiteX2199" y="connsiteY2199"/>
              </a:cxn>
              <a:cxn ang="0">
                <a:pos x="connsiteX2200" y="connsiteY2200"/>
              </a:cxn>
              <a:cxn ang="0">
                <a:pos x="connsiteX2201" y="connsiteY2201"/>
              </a:cxn>
              <a:cxn ang="0">
                <a:pos x="connsiteX2202" y="connsiteY2202"/>
              </a:cxn>
              <a:cxn ang="0">
                <a:pos x="connsiteX2203" y="connsiteY2203"/>
              </a:cxn>
              <a:cxn ang="0">
                <a:pos x="connsiteX2204" y="connsiteY2204"/>
              </a:cxn>
              <a:cxn ang="0">
                <a:pos x="connsiteX2205" y="connsiteY2205"/>
              </a:cxn>
              <a:cxn ang="0">
                <a:pos x="connsiteX2206" y="connsiteY2206"/>
              </a:cxn>
              <a:cxn ang="0">
                <a:pos x="connsiteX2207" y="connsiteY2207"/>
              </a:cxn>
              <a:cxn ang="0">
                <a:pos x="connsiteX2208" y="connsiteY2208"/>
              </a:cxn>
              <a:cxn ang="0">
                <a:pos x="connsiteX2209" y="connsiteY2209"/>
              </a:cxn>
              <a:cxn ang="0">
                <a:pos x="connsiteX2210" y="connsiteY2210"/>
              </a:cxn>
              <a:cxn ang="0">
                <a:pos x="connsiteX2211" y="connsiteY2211"/>
              </a:cxn>
              <a:cxn ang="0">
                <a:pos x="connsiteX2212" y="connsiteY2212"/>
              </a:cxn>
              <a:cxn ang="0">
                <a:pos x="connsiteX2213" y="connsiteY2213"/>
              </a:cxn>
              <a:cxn ang="0">
                <a:pos x="connsiteX2214" y="connsiteY2214"/>
              </a:cxn>
              <a:cxn ang="0">
                <a:pos x="connsiteX2215" y="connsiteY2215"/>
              </a:cxn>
              <a:cxn ang="0">
                <a:pos x="connsiteX2216" y="connsiteY2216"/>
              </a:cxn>
              <a:cxn ang="0">
                <a:pos x="connsiteX2217" y="connsiteY2217"/>
              </a:cxn>
              <a:cxn ang="0">
                <a:pos x="connsiteX2218" y="connsiteY2218"/>
              </a:cxn>
              <a:cxn ang="0">
                <a:pos x="connsiteX2219" y="connsiteY2219"/>
              </a:cxn>
              <a:cxn ang="0">
                <a:pos x="connsiteX2220" y="connsiteY2220"/>
              </a:cxn>
              <a:cxn ang="0">
                <a:pos x="connsiteX2221" y="connsiteY2221"/>
              </a:cxn>
              <a:cxn ang="0">
                <a:pos x="connsiteX2222" y="connsiteY2222"/>
              </a:cxn>
              <a:cxn ang="0">
                <a:pos x="connsiteX2223" y="connsiteY2223"/>
              </a:cxn>
              <a:cxn ang="0">
                <a:pos x="connsiteX2224" y="connsiteY2224"/>
              </a:cxn>
              <a:cxn ang="0">
                <a:pos x="connsiteX2225" y="connsiteY2225"/>
              </a:cxn>
              <a:cxn ang="0">
                <a:pos x="connsiteX2226" y="connsiteY2226"/>
              </a:cxn>
              <a:cxn ang="0">
                <a:pos x="connsiteX2227" y="connsiteY2227"/>
              </a:cxn>
              <a:cxn ang="0">
                <a:pos x="connsiteX2228" y="connsiteY2228"/>
              </a:cxn>
              <a:cxn ang="0">
                <a:pos x="connsiteX2229" y="connsiteY2229"/>
              </a:cxn>
              <a:cxn ang="0">
                <a:pos x="connsiteX2230" y="connsiteY2230"/>
              </a:cxn>
              <a:cxn ang="0">
                <a:pos x="connsiteX2231" y="connsiteY2231"/>
              </a:cxn>
              <a:cxn ang="0">
                <a:pos x="connsiteX2232" y="connsiteY2232"/>
              </a:cxn>
              <a:cxn ang="0">
                <a:pos x="connsiteX2233" y="connsiteY2233"/>
              </a:cxn>
              <a:cxn ang="0">
                <a:pos x="connsiteX2234" y="connsiteY2234"/>
              </a:cxn>
              <a:cxn ang="0">
                <a:pos x="connsiteX2235" y="connsiteY2235"/>
              </a:cxn>
              <a:cxn ang="0">
                <a:pos x="connsiteX2236" y="connsiteY2236"/>
              </a:cxn>
              <a:cxn ang="0">
                <a:pos x="connsiteX2237" y="connsiteY2237"/>
              </a:cxn>
              <a:cxn ang="0">
                <a:pos x="connsiteX2238" y="connsiteY2238"/>
              </a:cxn>
              <a:cxn ang="0">
                <a:pos x="connsiteX2239" y="connsiteY2239"/>
              </a:cxn>
              <a:cxn ang="0">
                <a:pos x="connsiteX2240" y="connsiteY2240"/>
              </a:cxn>
              <a:cxn ang="0">
                <a:pos x="connsiteX2241" y="connsiteY2241"/>
              </a:cxn>
              <a:cxn ang="0">
                <a:pos x="connsiteX2242" y="connsiteY2242"/>
              </a:cxn>
              <a:cxn ang="0">
                <a:pos x="connsiteX2243" y="connsiteY2243"/>
              </a:cxn>
              <a:cxn ang="0">
                <a:pos x="connsiteX2244" y="connsiteY2244"/>
              </a:cxn>
              <a:cxn ang="0">
                <a:pos x="connsiteX2245" y="connsiteY2245"/>
              </a:cxn>
              <a:cxn ang="0">
                <a:pos x="connsiteX2246" y="connsiteY2246"/>
              </a:cxn>
              <a:cxn ang="0">
                <a:pos x="connsiteX2247" y="connsiteY2247"/>
              </a:cxn>
              <a:cxn ang="0">
                <a:pos x="connsiteX2248" y="connsiteY2248"/>
              </a:cxn>
              <a:cxn ang="0">
                <a:pos x="connsiteX2249" y="connsiteY2249"/>
              </a:cxn>
              <a:cxn ang="0">
                <a:pos x="connsiteX2250" y="connsiteY2250"/>
              </a:cxn>
              <a:cxn ang="0">
                <a:pos x="connsiteX2251" y="connsiteY2251"/>
              </a:cxn>
              <a:cxn ang="0">
                <a:pos x="connsiteX2252" y="connsiteY2252"/>
              </a:cxn>
              <a:cxn ang="0">
                <a:pos x="connsiteX2253" y="connsiteY2253"/>
              </a:cxn>
              <a:cxn ang="0">
                <a:pos x="connsiteX2254" y="connsiteY2254"/>
              </a:cxn>
              <a:cxn ang="0">
                <a:pos x="connsiteX2255" y="connsiteY2255"/>
              </a:cxn>
              <a:cxn ang="0">
                <a:pos x="connsiteX2256" y="connsiteY2256"/>
              </a:cxn>
              <a:cxn ang="0">
                <a:pos x="connsiteX2257" y="connsiteY2257"/>
              </a:cxn>
              <a:cxn ang="0">
                <a:pos x="connsiteX2258" y="connsiteY2258"/>
              </a:cxn>
              <a:cxn ang="0">
                <a:pos x="connsiteX2259" y="connsiteY2259"/>
              </a:cxn>
              <a:cxn ang="0">
                <a:pos x="connsiteX2260" y="connsiteY2260"/>
              </a:cxn>
              <a:cxn ang="0">
                <a:pos x="connsiteX2261" y="connsiteY2261"/>
              </a:cxn>
              <a:cxn ang="0">
                <a:pos x="connsiteX2262" y="connsiteY2262"/>
              </a:cxn>
              <a:cxn ang="0">
                <a:pos x="connsiteX2263" y="connsiteY2263"/>
              </a:cxn>
              <a:cxn ang="0">
                <a:pos x="connsiteX2264" y="connsiteY2264"/>
              </a:cxn>
              <a:cxn ang="0">
                <a:pos x="connsiteX2265" y="connsiteY2265"/>
              </a:cxn>
              <a:cxn ang="0">
                <a:pos x="connsiteX2266" y="connsiteY2266"/>
              </a:cxn>
              <a:cxn ang="0">
                <a:pos x="connsiteX2267" y="connsiteY2267"/>
              </a:cxn>
              <a:cxn ang="0">
                <a:pos x="connsiteX2268" y="connsiteY2268"/>
              </a:cxn>
              <a:cxn ang="0">
                <a:pos x="connsiteX2269" y="connsiteY2269"/>
              </a:cxn>
              <a:cxn ang="0">
                <a:pos x="connsiteX2270" y="connsiteY2270"/>
              </a:cxn>
              <a:cxn ang="0">
                <a:pos x="connsiteX2271" y="connsiteY2271"/>
              </a:cxn>
              <a:cxn ang="0">
                <a:pos x="connsiteX2272" y="connsiteY2272"/>
              </a:cxn>
              <a:cxn ang="0">
                <a:pos x="connsiteX2273" y="connsiteY2273"/>
              </a:cxn>
              <a:cxn ang="0">
                <a:pos x="connsiteX2274" y="connsiteY2274"/>
              </a:cxn>
              <a:cxn ang="0">
                <a:pos x="connsiteX2275" y="connsiteY2275"/>
              </a:cxn>
              <a:cxn ang="0">
                <a:pos x="connsiteX2276" y="connsiteY2276"/>
              </a:cxn>
              <a:cxn ang="0">
                <a:pos x="connsiteX2277" y="connsiteY2277"/>
              </a:cxn>
              <a:cxn ang="0">
                <a:pos x="connsiteX2278" y="connsiteY2278"/>
              </a:cxn>
              <a:cxn ang="0">
                <a:pos x="connsiteX2279" y="connsiteY2279"/>
              </a:cxn>
              <a:cxn ang="0">
                <a:pos x="connsiteX2280" y="connsiteY2280"/>
              </a:cxn>
              <a:cxn ang="0">
                <a:pos x="connsiteX2281" y="connsiteY2281"/>
              </a:cxn>
              <a:cxn ang="0">
                <a:pos x="connsiteX2282" y="connsiteY2282"/>
              </a:cxn>
              <a:cxn ang="0">
                <a:pos x="connsiteX2283" y="connsiteY2283"/>
              </a:cxn>
              <a:cxn ang="0">
                <a:pos x="connsiteX2284" y="connsiteY2284"/>
              </a:cxn>
              <a:cxn ang="0">
                <a:pos x="connsiteX2285" y="connsiteY2285"/>
              </a:cxn>
              <a:cxn ang="0">
                <a:pos x="connsiteX2286" y="connsiteY2286"/>
              </a:cxn>
              <a:cxn ang="0">
                <a:pos x="connsiteX2287" y="connsiteY2287"/>
              </a:cxn>
              <a:cxn ang="0">
                <a:pos x="connsiteX2288" y="connsiteY2288"/>
              </a:cxn>
              <a:cxn ang="0">
                <a:pos x="connsiteX2289" y="connsiteY2289"/>
              </a:cxn>
              <a:cxn ang="0">
                <a:pos x="connsiteX2290" y="connsiteY2290"/>
              </a:cxn>
              <a:cxn ang="0">
                <a:pos x="connsiteX2291" y="connsiteY2291"/>
              </a:cxn>
              <a:cxn ang="0">
                <a:pos x="connsiteX2292" y="connsiteY2292"/>
              </a:cxn>
              <a:cxn ang="0">
                <a:pos x="connsiteX2293" y="connsiteY2293"/>
              </a:cxn>
              <a:cxn ang="0">
                <a:pos x="connsiteX2294" y="connsiteY2294"/>
              </a:cxn>
              <a:cxn ang="0">
                <a:pos x="connsiteX2295" y="connsiteY2295"/>
              </a:cxn>
              <a:cxn ang="0">
                <a:pos x="connsiteX2296" y="connsiteY2296"/>
              </a:cxn>
              <a:cxn ang="0">
                <a:pos x="connsiteX2297" y="connsiteY2297"/>
              </a:cxn>
              <a:cxn ang="0">
                <a:pos x="connsiteX2298" y="connsiteY2298"/>
              </a:cxn>
              <a:cxn ang="0">
                <a:pos x="connsiteX2299" y="connsiteY2299"/>
              </a:cxn>
              <a:cxn ang="0">
                <a:pos x="connsiteX2300" y="connsiteY2300"/>
              </a:cxn>
              <a:cxn ang="0">
                <a:pos x="connsiteX2301" y="connsiteY2301"/>
              </a:cxn>
              <a:cxn ang="0">
                <a:pos x="connsiteX2302" y="connsiteY2302"/>
              </a:cxn>
              <a:cxn ang="0">
                <a:pos x="connsiteX2303" y="connsiteY2303"/>
              </a:cxn>
              <a:cxn ang="0">
                <a:pos x="connsiteX2304" y="connsiteY2304"/>
              </a:cxn>
              <a:cxn ang="0">
                <a:pos x="connsiteX2305" y="connsiteY2305"/>
              </a:cxn>
              <a:cxn ang="0">
                <a:pos x="connsiteX2306" y="connsiteY2306"/>
              </a:cxn>
              <a:cxn ang="0">
                <a:pos x="connsiteX2307" y="connsiteY2307"/>
              </a:cxn>
              <a:cxn ang="0">
                <a:pos x="connsiteX2308" y="connsiteY2308"/>
              </a:cxn>
              <a:cxn ang="0">
                <a:pos x="connsiteX2309" y="connsiteY2309"/>
              </a:cxn>
              <a:cxn ang="0">
                <a:pos x="connsiteX2310" y="connsiteY2310"/>
              </a:cxn>
              <a:cxn ang="0">
                <a:pos x="connsiteX2311" y="connsiteY2311"/>
              </a:cxn>
              <a:cxn ang="0">
                <a:pos x="connsiteX2312" y="connsiteY2312"/>
              </a:cxn>
              <a:cxn ang="0">
                <a:pos x="connsiteX2313" y="connsiteY2313"/>
              </a:cxn>
              <a:cxn ang="0">
                <a:pos x="connsiteX2314" y="connsiteY2314"/>
              </a:cxn>
              <a:cxn ang="0">
                <a:pos x="connsiteX2315" y="connsiteY2315"/>
              </a:cxn>
              <a:cxn ang="0">
                <a:pos x="connsiteX2316" y="connsiteY2316"/>
              </a:cxn>
              <a:cxn ang="0">
                <a:pos x="connsiteX2317" y="connsiteY2317"/>
              </a:cxn>
              <a:cxn ang="0">
                <a:pos x="connsiteX2318" y="connsiteY2318"/>
              </a:cxn>
              <a:cxn ang="0">
                <a:pos x="connsiteX2319" y="connsiteY2319"/>
              </a:cxn>
              <a:cxn ang="0">
                <a:pos x="connsiteX2320" y="connsiteY2320"/>
              </a:cxn>
              <a:cxn ang="0">
                <a:pos x="connsiteX2321" y="connsiteY2321"/>
              </a:cxn>
              <a:cxn ang="0">
                <a:pos x="connsiteX2322" y="connsiteY2322"/>
              </a:cxn>
              <a:cxn ang="0">
                <a:pos x="connsiteX2323" y="connsiteY2323"/>
              </a:cxn>
              <a:cxn ang="0">
                <a:pos x="connsiteX2324" y="connsiteY2324"/>
              </a:cxn>
              <a:cxn ang="0">
                <a:pos x="connsiteX2325" y="connsiteY2325"/>
              </a:cxn>
              <a:cxn ang="0">
                <a:pos x="connsiteX2326" y="connsiteY2326"/>
              </a:cxn>
              <a:cxn ang="0">
                <a:pos x="connsiteX2327" y="connsiteY2327"/>
              </a:cxn>
              <a:cxn ang="0">
                <a:pos x="connsiteX2328" y="connsiteY2328"/>
              </a:cxn>
              <a:cxn ang="0">
                <a:pos x="connsiteX2329" y="connsiteY2329"/>
              </a:cxn>
              <a:cxn ang="0">
                <a:pos x="connsiteX2330" y="connsiteY2330"/>
              </a:cxn>
              <a:cxn ang="0">
                <a:pos x="connsiteX2331" y="connsiteY2331"/>
              </a:cxn>
              <a:cxn ang="0">
                <a:pos x="connsiteX2332" y="connsiteY2332"/>
              </a:cxn>
              <a:cxn ang="0">
                <a:pos x="connsiteX2333" y="connsiteY2333"/>
              </a:cxn>
              <a:cxn ang="0">
                <a:pos x="connsiteX2334" y="connsiteY2334"/>
              </a:cxn>
              <a:cxn ang="0">
                <a:pos x="connsiteX2335" y="connsiteY2335"/>
              </a:cxn>
              <a:cxn ang="0">
                <a:pos x="connsiteX2336" y="connsiteY2336"/>
              </a:cxn>
              <a:cxn ang="0">
                <a:pos x="connsiteX2337" y="connsiteY2337"/>
              </a:cxn>
              <a:cxn ang="0">
                <a:pos x="connsiteX2338" y="connsiteY2338"/>
              </a:cxn>
              <a:cxn ang="0">
                <a:pos x="connsiteX2339" y="connsiteY2339"/>
              </a:cxn>
              <a:cxn ang="0">
                <a:pos x="connsiteX2340" y="connsiteY2340"/>
              </a:cxn>
              <a:cxn ang="0">
                <a:pos x="connsiteX2341" y="connsiteY2341"/>
              </a:cxn>
              <a:cxn ang="0">
                <a:pos x="connsiteX2342" y="connsiteY2342"/>
              </a:cxn>
              <a:cxn ang="0">
                <a:pos x="connsiteX2343" y="connsiteY2343"/>
              </a:cxn>
              <a:cxn ang="0">
                <a:pos x="connsiteX2344" y="connsiteY2344"/>
              </a:cxn>
              <a:cxn ang="0">
                <a:pos x="connsiteX2345" y="connsiteY2345"/>
              </a:cxn>
              <a:cxn ang="0">
                <a:pos x="connsiteX2346" y="connsiteY2346"/>
              </a:cxn>
              <a:cxn ang="0">
                <a:pos x="connsiteX2347" y="connsiteY2347"/>
              </a:cxn>
              <a:cxn ang="0">
                <a:pos x="connsiteX2348" y="connsiteY2348"/>
              </a:cxn>
              <a:cxn ang="0">
                <a:pos x="connsiteX2349" y="connsiteY2349"/>
              </a:cxn>
              <a:cxn ang="0">
                <a:pos x="connsiteX2350" y="connsiteY2350"/>
              </a:cxn>
              <a:cxn ang="0">
                <a:pos x="connsiteX2351" y="connsiteY2351"/>
              </a:cxn>
              <a:cxn ang="0">
                <a:pos x="connsiteX2352" y="connsiteY2352"/>
              </a:cxn>
              <a:cxn ang="0">
                <a:pos x="connsiteX2353" y="connsiteY2353"/>
              </a:cxn>
              <a:cxn ang="0">
                <a:pos x="connsiteX2354" y="connsiteY2354"/>
              </a:cxn>
              <a:cxn ang="0">
                <a:pos x="connsiteX2355" y="connsiteY2355"/>
              </a:cxn>
              <a:cxn ang="0">
                <a:pos x="connsiteX2356" y="connsiteY2356"/>
              </a:cxn>
              <a:cxn ang="0">
                <a:pos x="connsiteX2357" y="connsiteY2357"/>
              </a:cxn>
              <a:cxn ang="0">
                <a:pos x="connsiteX2358" y="connsiteY2358"/>
              </a:cxn>
              <a:cxn ang="0">
                <a:pos x="connsiteX2359" y="connsiteY2359"/>
              </a:cxn>
              <a:cxn ang="0">
                <a:pos x="connsiteX2360" y="connsiteY2360"/>
              </a:cxn>
              <a:cxn ang="0">
                <a:pos x="connsiteX2361" y="connsiteY2361"/>
              </a:cxn>
              <a:cxn ang="0">
                <a:pos x="connsiteX2362" y="connsiteY2362"/>
              </a:cxn>
              <a:cxn ang="0">
                <a:pos x="connsiteX2363" y="connsiteY2363"/>
              </a:cxn>
              <a:cxn ang="0">
                <a:pos x="connsiteX2364" y="connsiteY2364"/>
              </a:cxn>
              <a:cxn ang="0">
                <a:pos x="connsiteX2365" y="connsiteY2365"/>
              </a:cxn>
              <a:cxn ang="0">
                <a:pos x="connsiteX2366" y="connsiteY2366"/>
              </a:cxn>
              <a:cxn ang="0">
                <a:pos x="connsiteX2367" y="connsiteY2367"/>
              </a:cxn>
              <a:cxn ang="0">
                <a:pos x="connsiteX2368" y="connsiteY2368"/>
              </a:cxn>
              <a:cxn ang="0">
                <a:pos x="connsiteX2369" y="connsiteY2369"/>
              </a:cxn>
              <a:cxn ang="0">
                <a:pos x="connsiteX2370" y="connsiteY2370"/>
              </a:cxn>
              <a:cxn ang="0">
                <a:pos x="connsiteX2371" y="connsiteY2371"/>
              </a:cxn>
              <a:cxn ang="0">
                <a:pos x="connsiteX2372" y="connsiteY2372"/>
              </a:cxn>
              <a:cxn ang="0">
                <a:pos x="connsiteX2373" y="connsiteY2373"/>
              </a:cxn>
              <a:cxn ang="0">
                <a:pos x="connsiteX2374" y="connsiteY2374"/>
              </a:cxn>
              <a:cxn ang="0">
                <a:pos x="connsiteX2375" y="connsiteY2375"/>
              </a:cxn>
              <a:cxn ang="0">
                <a:pos x="connsiteX2376" y="connsiteY2376"/>
              </a:cxn>
              <a:cxn ang="0">
                <a:pos x="connsiteX2377" y="connsiteY2377"/>
              </a:cxn>
              <a:cxn ang="0">
                <a:pos x="connsiteX2378" y="connsiteY2378"/>
              </a:cxn>
              <a:cxn ang="0">
                <a:pos x="connsiteX2379" y="connsiteY2379"/>
              </a:cxn>
              <a:cxn ang="0">
                <a:pos x="connsiteX2380" y="connsiteY2380"/>
              </a:cxn>
              <a:cxn ang="0">
                <a:pos x="connsiteX2381" y="connsiteY2381"/>
              </a:cxn>
              <a:cxn ang="0">
                <a:pos x="connsiteX2382" y="connsiteY2382"/>
              </a:cxn>
              <a:cxn ang="0">
                <a:pos x="connsiteX2383" y="connsiteY2383"/>
              </a:cxn>
              <a:cxn ang="0">
                <a:pos x="connsiteX2384" y="connsiteY2384"/>
              </a:cxn>
              <a:cxn ang="0">
                <a:pos x="connsiteX2385" y="connsiteY2385"/>
              </a:cxn>
              <a:cxn ang="0">
                <a:pos x="connsiteX2386" y="connsiteY2386"/>
              </a:cxn>
              <a:cxn ang="0">
                <a:pos x="connsiteX2387" y="connsiteY2387"/>
              </a:cxn>
              <a:cxn ang="0">
                <a:pos x="connsiteX2388" y="connsiteY2388"/>
              </a:cxn>
              <a:cxn ang="0">
                <a:pos x="connsiteX2389" y="connsiteY2389"/>
              </a:cxn>
              <a:cxn ang="0">
                <a:pos x="connsiteX2390" y="connsiteY2390"/>
              </a:cxn>
              <a:cxn ang="0">
                <a:pos x="connsiteX2391" y="connsiteY2391"/>
              </a:cxn>
              <a:cxn ang="0">
                <a:pos x="connsiteX2392" y="connsiteY2392"/>
              </a:cxn>
              <a:cxn ang="0">
                <a:pos x="connsiteX2393" y="connsiteY2393"/>
              </a:cxn>
              <a:cxn ang="0">
                <a:pos x="connsiteX2394" y="connsiteY2394"/>
              </a:cxn>
              <a:cxn ang="0">
                <a:pos x="connsiteX2395" y="connsiteY2395"/>
              </a:cxn>
              <a:cxn ang="0">
                <a:pos x="connsiteX2396" y="connsiteY2396"/>
              </a:cxn>
              <a:cxn ang="0">
                <a:pos x="connsiteX2397" y="connsiteY2397"/>
              </a:cxn>
              <a:cxn ang="0">
                <a:pos x="connsiteX2398" y="connsiteY2398"/>
              </a:cxn>
              <a:cxn ang="0">
                <a:pos x="connsiteX2399" y="connsiteY2399"/>
              </a:cxn>
              <a:cxn ang="0">
                <a:pos x="connsiteX2400" y="connsiteY2400"/>
              </a:cxn>
              <a:cxn ang="0">
                <a:pos x="connsiteX2401" y="connsiteY2401"/>
              </a:cxn>
              <a:cxn ang="0">
                <a:pos x="connsiteX2402" y="connsiteY2402"/>
              </a:cxn>
              <a:cxn ang="0">
                <a:pos x="connsiteX2403" y="connsiteY2403"/>
              </a:cxn>
              <a:cxn ang="0">
                <a:pos x="connsiteX2404" y="connsiteY2404"/>
              </a:cxn>
              <a:cxn ang="0">
                <a:pos x="connsiteX2405" y="connsiteY2405"/>
              </a:cxn>
              <a:cxn ang="0">
                <a:pos x="connsiteX2406" y="connsiteY2406"/>
              </a:cxn>
              <a:cxn ang="0">
                <a:pos x="connsiteX2407" y="connsiteY2407"/>
              </a:cxn>
              <a:cxn ang="0">
                <a:pos x="connsiteX2408" y="connsiteY2408"/>
              </a:cxn>
              <a:cxn ang="0">
                <a:pos x="connsiteX2409" y="connsiteY2409"/>
              </a:cxn>
              <a:cxn ang="0">
                <a:pos x="connsiteX2410" y="connsiteY2410"/>
              </a:cxn>
              <a:cxn ang="0">
                <a:pos x="connsiteX2411" y="connsiteY2411"/>
              </a:cxn>
              <a:cxn ang="0">
                <a:pos x="connsiteX2412" y="connsiteY2412"/>
              </a:cxn>
              <a:cxn ang="0">
                <a:pos x="connsiteX2413" y="connsiteY2413"/>
              </a:cxn>
              <a:cxn ang="0">
                <a:pos x="connsiteX2414" y="connsiteY2414"/>
              </a:cxn>
              <a:cxn ang="0">
                <a:pos x="connsiteX2415" y="connsiteY2415"/>
              </a:cxn>
              <a:cxn ang="0">
                <a:pos x="connsiteX2416" y="connsiteY2416"/>
              </a:cxn>
              <a:cxn ang="0">
                <a:pos x="connsiteX2417" y="connsiteY2417"/>
              </a:cxn>
              <a:cxn ang="0">
                <a:pos x="connsiteX2418" y="connsiteY2418"/>
              </a:cxn>
              <a:cxn ang="0">
                <a:pos x="connsiteX2419" y="connsiteY2419"/>
              </a:cxn>
              <a:cxn ang="0">
                <a:pos x="connsiteX2420" y="connsiteY2420"/>
              </a:cxn>
              <a:cxn ang="0">
                <a:pos x="connsiteX2421" y="connsiteY2421"/>
              </a:cxn>
              <a:cxn ang="0">
                <a:pos x="connsiteX2422" y="connsiteY2422"/>
              </a:cxn>
              <a:cxn ang="0">
                <a:pos x="connsiteX2423" y="connsiteY2423"/>
              </a:cxn>
              <a:cxn ang="0">
                <a:pos x="connsiteX2424" y="connsiteY2424"/>
              </a:cxn>
              <a:cxn ang="0">
                <a:pos x="connsiteX2425" y="connsiteY2425"/>
              </a:cxn>
              <a:cxn ang="0">
                <a:pos x="connsiteX2426" y="connsiteY2426"/>
              </a:cxn>
              <a:cxn ang="0">
                <a:pos x="connsiteX2427" y="connsiteY2427"/>
              </a:cxn>
              <a:cxn ang="0">
                <a:pos x="connsiteX2428" y="connsiteY2428"/>
              </a:cxn>
              <a:cxn ang="0">
                <a:pos x="connsiteX2429" y="connsiteY2429"/>
              </a:cxn>
              <a:cxn ang="0">
                <a:pos x="connsiteX2430" y="connsiteY2430"/>
              </a:cxn>
              <a:cxn ang="0">
                <a:pos x="connsiteX2431" y="connsiteY2431"/>
              </a:cxn>
              <a:cxn ang="0">
                <a:pos x="connsiteX2432" y="connsiteY2432"/>
              </a:cxn>
              <a:cxn ang="0">
                <a:pos x="connsiteX2433" y="connsiteY2433"/>
              </a:cxn>
              <a:cxn ang="0">
                <a:pos x="connsiteX2434" y="connsiteY2434"/>
              </a:cxn>
              <a:cxn ang="0">
                <a:pos x="connsiteX2435" y="connsiteY2435"/>
              </a:cxn>
              <a:cxn ang="0">
                <a:pos x="connsiteX2436" y="connsiteY2436"/>
              </a:cxn>
              <a:cxn ang="0">
                <a:pos x="connsiteX2437" y="connsiteY2437"/>
              </a:cxn>
              <a:cxn ang="0">
                <a:pos x="connsiteX2438" y="connsiteY2438"/>
              </a:cxn>
              <a:cxn ang="0">
                <a:pos x="connsiteX2439" y="connsiteY2439"/>
              </a:cxn>
              <a:cxn ang="0">
                <a:pos x="connsiteX2440" y="connsiteY2440"/>
              </a:cxn>
              <a:cxn ang="0">
                <a:pos x="connsiteX2441" y="connsiteY2441"/>
              </a:cxn>
              <a:cxn ang="0">
                <a:pos x="connsiteX2442" y="connsiteY2442"/>
              </a:cxn>
              <a:cxn ang="0">
                <a:pos x="connsiteX2443" y="connsiteY2443"/>
              </a:cxn>
              <a:cxn ang="0">
                <a:pos x="connsiteX2444" y="connsiteY2444"/>
              </a:cxn>
              <a:cxn ang="0">
                <a:pos x="connsiteX2445" y="connsiteY2445"/>
              </a:cxn>
              <a:cxn ang="0">
                <a:pos x="connsiteX2446" y="connsiteY2446"/>
              </a:cxn>
              <a:cxn ang="0">
                <a:pos x="connsiteX2447" y="connsiteY2447"/>
              </a:cxn>
              <a:cxn ang="0">
                <a:pos x="connsiteX2448" y="connsiteY2448"/>
              </a:cxn>
              <a:cxn ang="0">
                <a:pos x="connsiteX2449" y="connsiteY2449"/>
              </a:cxn>
              <a:cxn ang="0">
                <a:pos x="connsiteX2450" y="connsiteY2450"/>
              </a:cxn>
              <a:cxn ang="0">
                <a:pos x="connsiteX2451" y="connsiteY2451"/>
              </a:cxn>
              <a:cxn ang="0">
                <a:pos x="connsiteX2452" y="connsiteY2452"/>
              </a:cxn>
              <a:cxn ang="0">
                <a:pos x="connsiteX2453" y="connsiteY2453"/>
              </a:cxn>
              <a:cxn ang="0">
                <a:pos x="connsiteX2454" y="connsiteY2454"/>
              </a:cxn>
              <a:cxn ang="0">
                <a:pos x="connsiteX2455" y="connsiteY2455"/>
              </a:cxn>
              <a:cxn ang="0">
                <a:pos x="connsiteX2456" y="connsiteY2456"/>
              </a:cxn>
              <a:cxn ang="0">
                <a:pos x="connsiteX2457" y="connsiteY2457"/>
              </a:cxn>
              <a:cxn ang="0">
                <a:pos x="connsiteX2458" y="connsiteY2458"/>
              </a:cxn>
              <a:cxn ang="0">
                <a:pos x="connsiteX2459" y="connsiteY2459"/>
              </a:cxn>
              <a:cxn ang="0">
                <a:pos x="connsiteX2460" y="connsiteY2460"/>
              </a:cxn>
              <a:cxn ang="0">
                <a:pos x="connsiteX2461" y="connsiteY2461"/>
              </a:cxn>
              <a:cxn ang="0">
                <a:pos x="connsiteX2462" y="connsiteY2462"/>
              </a:cxn>
              <a:cxn ang="0">
                <a:pos x="connsiteX2463" y="connsiteY2463"/>
              </a:cxn>
              <a:cxn ang="0">
                <a:pos x="connsiteX2464" y="connsiteY2464"/>
              </a:cxn>
              <a:cxn ang="0">
                <a:pos x="connsiteX2465" y="connsiteY2465"/>
              </a:cxn>
              <a:cxn ang="0">
                <a:pos x="connsiteX2466" y="connsiteY2466"/>
              </a:cxn>
              <a:cxn ang="0">
                <a:pos x="connsiteX2467" y="connsiteY2467"/>
              </a:cxn>
              <a:cxn ang="0">
                <a:pos x="connsiteX2468" y="connsiteY2468"/>
              </a:cxn>
              <a:cxn ang="0">
                <a:pos x="connsiteX2469" y="connsiteY2469"/>
              </a:cxn>
              <a:cxn ang="0">
                <a:pos x="connsiteX2470" y="connsiteY2470"/>
              </a:cxn>
              <a:cxn ang="0">
                <a:pos x="connsiteX2471" y="connsiteY2471"/>
              </a:cxn>
              <a:cxn ang="0">
                <a:pos x="connsiteX2472" y="connsiteY2472"/>
              </a:cxn>
              <a:cxn ang="0">
                <a:pos x="connsiteX2473" y="connsiteY2473"/>
              </a:cxn>
              <a:cxn ang="0">
                <a:pos x="connsiteX2474" y="connsiteY2474"/>
              </a:cxn>
              <a:cxn ang="0">
                <a:pos x="connsiteX2475" y="connsiteY2475"/>
              </a:cxn>
              <a:cxn ang="0">
                <a:pos x="connsiteX2476" y="connsiteY2476"/>
              </a:cxn>
              <a:cxn ang="0">
                <a:pos x="connsiteX2477" y="connsiteY2477"/>
              </a:cxn>
              <a:cxn ang="0">
                <a:pos x="connsiteX2478" y="connsiteY2478"/>
              </a:cxn>
              <a:cxn ang="0">
                <a:pos x="connsiteX2479" y="connsiteY2479"/>
              </a:cxn>
              <a:cxn ang="0">
                <a:pos x="connsiteX2480" y="connsiteY2480"/>
              </a:cxn>
              <a:cxn ang="0">
                <a:pos x="connsiteX2481" y="connsiteY2481"/>
              </a:cxn>
              <a:cxn ang="0">
                <a:pos x="connsiteX2482" y="connsiteY2482"/>
              </a:cxn>
              <a:cxn ang="0">
                <a:pos x="connsiteX2483" y="connsiteY2483"/>
              </a:cxn>
              <a:cxn ang="0">
                <a:pos x="connsiteX2484" y="connsiteY2484"/>
              </a:cxn>
              <a:cxn ang="0">
                <a:pos x="connsiteX2485" y="connsiteY2485"/>
              </a:cxn>
              <a:cxn ang="0">
                <a:pos x="connsiteX2486" y="connsiteY2486"/>
              </a:cxn>
              <a:cxn ang="0">
                <a:pos x="connsiteX2487" y="connsiteY2487"/>
              </a:cxn>
              <a:cxn ang="0">
                <a:pos x="connsiteX2488" y="connsiteY2488"/>
              </a:cxn>
              <a:cxn ang="0">
                <a:pos x="connsiteX2489" y="connsiteY2489"/>
              </a:cxn>
              <a:cxn ang="0">
                <a:pos x="connsiteX2490" y="connsiteY2490"/>
              </a:cxn>
              <a:cxn ang="0">
                <a:pos x="connsiteX2491" y="connsiteY2491"/>
              </a:cxn>
              <a:cxn ang="0">
                <a:pos x="connsiteX2492" y="connsiteY2492"/>
              </a:cxn>
              <a:cxn ang="0">
                <a:pos x="connsiteX2493" y="connsiteY2493"/>
              </a:cxn>
              <a:cxn ang="0">
                <a:pos x="connsiteX2494" y="connsiteY2494"/>
              </a:cxn>
              <a:cxn ang="0">
                <a:pos x="connsiteX2495" y="connsiteY2495"/>
              </a:cxn>
              <a:cxn ang="0">
                <a:pos x="connsiteX2496" y="connsiteY2496"/>
              </a:cxn>
              <a:cxn ang="0">
                <a:pos x="connsiteX2497" y="connsiteY2497"/>
              </a:cxn>
              <a:cxn ang="0">
                <a:pos x="connsiteX2498" y="connsiteY2498"/>
              </a:cxn>
              <a:cxn ang="0">
                <a:pos x="connsiteX2499" y="connsiteY2499"/>
              </a:cxn>
              <a:cxn ang="0">
                <a:pos x="connsiteX2500" y="connsiteY2500"/>
              </a:cxn>
              <a:cxn ang="0">
                <a:pos x="connsiteX2501" y="connsiteY2501"/>
              </a:cxn>
              <a:cxn ang="0">
                <a:pos x="connsiteX2502" y="connsiteY2502"/>
              </a:cxn>
              <a:cxn ang="0">
                <a:pos x="connsiteX2503" y="connsiteY2503"/>
              </a:cxn>
              <a:cxn ang="0">
                <a:pos x="connsiteX2504" y="connsiteY2504"/>
              </a:cxn>
              <a:cxn ang="0">
                <a:pos x="connsiteX2505" y="connsiteY2505"/>
              </a:cxn>
              <a:cxn ang="0">
                <a:pos x="connsiteX2506" y="connsiteY2506"/>
              </a:cxn>
              <a:cxn ang="0">
                <a:pos x="connsiteX2507" y="connsiteY2507"/>
              </a:cxn>
              <a:cxn ang="0">
                <a:pos x="connsiteX2508" y="connsiteY2508"/>
              </a:cxn>
              <a:cxn ang="0">
                <a:pos x="connsiteX2509" y="connsiteY2509"/>
              </a:cxn>
              <a:cxn ang="0">
                <a:pos x="connsiteX2510" y="connsiteY2510"/>
              </a:cxn>
              <a:cxn ang="0">
                <a:pos x="connsiteX2511" y="connsiteY2511"/>
              </a:cxn>
              <a:cxn ang="0">
                <a:pos x="connsiteX2512" y="connsiteY2512"/>
              </a:cxn>
              <a:cxn ang="0">
                <a:pos x="connsiteX2513" y="connsiteY2513"/>
              </a:cxn>
              <a:cxn ang="0">
                <a:pos x="connsiteX2514" y="connsiteY2514"/>
              </a:cxn>
              <a:cxn ang="0">
                <a:pos x="connsiteX2515" y="connsiteY2515"/>
              </a:cxn>
              <a:cxn ang="0">
                <a:pos x="connsiteX2516" y="connsiteY2516"/>
              </a:cxn>
              <a:cxn ang="0">
                <a:pos x="connsiteX2517" y="connsiteY2517"/>
              </a:cxn>
              <a:cxn ang="0">
                <a:pos x="connsiteX2518" y="connsiteY2518"/>
              </a:cxn>
              <a:cxn ang="0">
                <a:pos x="connsiteX2519" y="connsiteY2519"/>
              </a:cxn>
              <a:cxn ang="0">
                <a:pos x="connsiteX2520" y="connsiteY2520"/>
              </a:cxn>
              <a:cxn ang="0">
                <a:pos x="connsiteX2521" y="connsiteY2521"/>
              </a:cxn>
              <a:cxn ang="0">
                <a:pos x="connsiteX2522" y="connsiteY2522"/>
              </a:cxn>
              <a:cxn ang="0">
                <a:pos x="connsiteX2523" y="connsiteY2523"/>
              </a:cxn>
              <a:cxn ang="0">
                <a:pos x="connsiteX2524" y="connsiteY2524"/>
              </a:cxn>
              <a:cxn ang="0">
                <a:pos x="connsiteX2525" y="connsiteY2525"/>
              </a:cxn>
              <a:cxn ang="0">
                <a:pos x="connsiteX2526" y="connsiteY2526"/>
              </a:cxn>
              <a:cxn ang="0">
                <a:pos x="connsiteX2527" y="connsiteY2527"/>
              </a:cxn>
              <a:cxn ang="0">
                <a:pos x="connsiteX2528" y="connsiteY2528"/>
              </a:cxn>
              <a:cxn ang="0">
                <a:pos x="connsiteX2529" y="connsiteY2529"/>
              </a:cxn>
              <a:cxn ang="0">
                <a:pos x="connsiteX2530" y="connsiteY2530"/>
              </a:cxn>
              <a:cxn ang="0">
                <a:pos x="connsiteX2531" y="connsiteY2531"/>
              </a:cxn>
              <a:cxn ang="0">
                <a:pos x="connsiteX2532" y="connsiteY2532"/>
              </a:cxn>
              <a:cxn ang="0">
                <a:pos x="connsiteX2533" y="connsiteY2533"/>
              </a:cxn>
              <a:cxn ang="0">
                <a:pos x="connsiteX2534" y="connsiteY2534"/>
              </a:cxn>
              <a:cxn ang="0">
                <a:pos x="connsiteX2535" y="connsiteY2535"/>
              </a:cxn>
              <a:cxn ang="0">
                <a:pos x="connsiteX2536" y="connsiteY2536"/>
              </a:cxn>
              <a:cxn ang="0">
                <a:pos x="connsiteX2537" y="connsiteY2537"/>
              </a:cxn>
              <a:cxn ang="0">
                <a:pos x="connsiteX2538" y="connsiteY2538"/>
              </a:cxn>
              <a:cxn ang="0">
                <a:pos x="connsiteX2539" y="connsiteY2539"/>
              </a:cxn>
              <a:cxn ang="0">
                <a:pos x="connsiteX2540" y="connsiteY2540"/>
              </a:cxn>
              <a:cxn ang="0">
                <a:pos x="connsiteX2541" y="connsiteY2541"/>
              </a:cxn>
              <a:cxn ang="0">
                <a:pos x="connsiteX2542" y="connsiteY2542"/>
              </a:cxn>
              <a:cxn ang="0">
                <a:pos x="connsiteX2543" y="connsiteY2543"/>
              </a:cxn>
              <a:cxn ang="0">
                <a:pos x="connsiteX2544" y="connsiteY2544"/>
              </a:cxn>
              <a:cxn ang="0">
                <a:pos x="connsiteX2545" y="connsiteY2545"/>
              </a:cxn>
              <a:cxn ang="0">
                <a:pos x="connsiteX2546" y="connsiteY2546"/>
              </a:cxn>
              <a:cxn ang="0">
                <a:pos x="connsiteX2547" y="connsiteY2547"/>
              </a:cxn>
              <a:cxn ang="0">
                <a:pos x="connsiteX2548" y="connsiteY2548"/>
              </a:cxn>
              <a:cxn ang="0">
                <a:pos x="connsiteX2549" y="connsiteY2549"/>
              </a:cxn>
              <a:cxn ang="0">
                <a:pos x="connsiteX2550" y="connsiteY2550"/>
              </a:cxn>
              <a:cxn ang="0">
                <a:pos x="connsiteX2551" y="connsiteY2551"/>
              </a:cxn>
              <a:cxn ang="0">
                <a:pos x="connsiteX2552" y="connsiteY2552"/>
              </a:cxn>
              <a:cxn ang="0">
                <a:pos x="connsiteX2553" y="connsiteY2553"/>
              </a:cxn>
              <a:cxn ang="0">
                <a:pos x="connsiteX2554" y="connsiteY2554"/>
              </a:cxn>
              <a:cxn ang="0">
                <a:pos x="connsiteX2555" y="connsiteY2555"/>
              </a:cxn>
              <a:cxn ang="0">
                <a:pos x="connsiteX2556" y="connsiteY2556"/>
              </a:cxn>
              <a:cxn ang="0">
                <a:pos x="connsiteX2557" y="connsiteY2557"/>
              </a:cxn>
              <a:cxn ang="0">
                <a:pos x="connsiteX2558" y="connsiteY2558"/>
              </a:cxn>
              <a:cxn ang="0">
                <a:pos x="connsiteX2559" y="connsiteY2559"/>
              </a:cxn>
              <a:cxn ang="0">
                <a:pos x="connsiteX2560" y="connsiteY2560"/>
              </a:cxn>
              <a:cxn ang="0">
                <a:pos x="connsiteX2561" y="connsiteY2561"/>
              </a:cxn>
              <a:cxn ang="0">
                <a:pos x="connsiteX2562" y="connsiteY2562"/>
              </a:cxn>
              <a:cxn ang="0">
                <a:pos x="connsiteX2563" y="connsiteY2563"/>
              </a:cxn>
              <a:cxn ang="0">
                <a:pos x="connsiteX2564" y="connsiteY2564"/>
              </a:cxn>
              <a:cxn ang="0">
                <a:pos x="connsiteX2565" y="connsiteY2565"/>
              </a:cxn>
              <a:cxn ang="0">
                <a:pos x="connsiteX2566" y="connsiteY2566"/>
              </a:cxn>
              <a:cxn ang="0">
                <a:pos x="connsiteX2567" y="connsiteY2567"/>
              </a:cxn>
              <a:cxn ang="0">
                <a:pos x="connsiteX2568" y="connsiteY2568"/>
              </a:cxn>
              <a:cxn ang="0">
                <a:pos x="connsiteX2569" y="connsiteY2569"/>
              </a:cxn>
              <a:cxn ang="0">
                <a:pos x="connsiteX2570" y="connsiteY2570"/>
              </a:cxn>
              <a:cxn ang="0">
                <a:pos x="connsiteX2571" y="connsiteY2571"/>
              </a:cxn>
              <a:cxn ang="0">
                <a:pos x="connsiteX2572" y="connsiteY2572"/>
              </a:cxn>
              <a:cxn ang="0">
                <a:pos x="connsiteX2573" y="connsiteY2573"/>
              </a:cxn>
              <a:cxn ang="0">
                <a:pos x="connsiteX2574" y="connsiteY2574"/>
              </a:cxn>
              <a:cxn ang="0">
                <a:pos x="connsiteX2575" y="connsiteY2575"/>
              </a:cxn>
              <a:cxn ang="0">
                <a:pos x="connsiteX2576" y="connsiteY2576"/>
              </a:cxn>
              <a:cxn ang="0">
                <a:pos x="connsiteX2577" y="connsiteY2577"/>
              </a:cxn>
              <a:cxn ang="0">
                <a:pos x="connsiteX2578" y="connsiteY2578"/>
              </a:cxn>
              <a:cxn ang="0">
                <a:pos x="connsiteX2579" y="connsiteY2579"/>
              </a:cxn>
              <a:cxn ang="0">
                <a:pos x="connsiteX2580" y="connsiteY2580"/>
              </a:cxn>
              <a:cxn ang="0">
                <a:pos x="connsiteX2581" y="connsiteY2581"/>
              </a:cxn>
              <a:cxn ang="0">
                <a:pos x="connsiteX2582" y="connsiteY2582"/>
              </a:cxn>
              <a:cxn ang="0">
                <a:pos x="connsiteX2583" y="connsiteY2583"/>
              </a:cxn>
              <a:cxn ang="0">
                <a:pos x="connsiteX2584" y="connsiteY2584"/>
              </a:cxn>
              <a:cxn ang="0">
                <a:pos x="connsiteX2585" y="connsiteY2585"/>
              </a:cxn>
              <a:cxn ang="0">
                <a:pos x="connsiteX2586" y="connsiteY2586"/>
              </a:cxn>
              <a:cxn ang="0">
                <a:pos x="connsiteX2587" y="connsiteY2587"/>
              </a:cxn>
              <a:cxn ang="0">
                <a:pos x="connsiteX2588" y="connsiteY2588"/>
              </a:cxn>
              <a:cxn ang="0">
                <a:pos x="connsiteX2589" y="connsiteY2589"/>
              </a:cxn>
              <a:cxn ang="0">
                <a:pos x="connsiteX2590" y="connsiteY2590"/>
              </a:cxn>
              <a:cxn ang="0">
                <a:pos x="connsiteX2591" y="connsiteY2591"/>
              </a:cxn>
              <a:cxn ang="0">
                <a:pos x="connsiteX2592" y="connsiteY2592"/>
              </a:cxn>
              <a:cxn ang="0">
                <a:pos x="connsiteX2593" y="connsiteY2593"/>
              </a:cxn>
              <a:cxn ang="0">
                <a:pos x="connsiteX2594" y="connsiteY2594"/>
              </a:cxn>
              <a:cxn ang="0">
                <a:pos x="connsiteX2595" y="connsiteY2595"/>
              </a:cxn>
              <a:cxn ang="0">
                <a:pos x="connsiteX2596" y="connsiteY2596"/>
              </a:cxn>
              <a:cxn ang="0">
                <a:pos x="connsiteX2597" y="connsiteY2597"/>
              </a:cxn>
              <a:cxn ang="0">
                <a:pos x="connsiteX2598" y="connsiteY2598"/>
              </a:cxn>
              <a:cxn ang="0">
                <a:pos x="connsiteX2599" y="connsiteY2599"/>
              </a:cxn>
              <a:cxn ang="0">
                <a:pos x="connsiteX2600" y="connsiteY2600"/>
              </a:cxn>
              <a:cxn ang="0">
                <a:pos x="connsiteX2601" y="connsiteY2601"/>
              </a:cxn>
              <a:cxn ang="0">
                <a:pos x="connsiteX2602" y="connsiteY2602"/>
              </a:cxn>
              <a:cxn ang="0">
                <a:pos x="connsiteX2603" y="connsiteY2603"/>
              </a:cxn>
              <a:cxn ang="0">
                <a:pos x="connsiteX2604" y="connsiteY2604"/>
              </a:cxn>
              <a:cxn ang="0">
                <a:pos x="connsiteX2605" y="connsiteY2605"/>
              </a:cxn>
              <a:cxn ang="0">
                <a:pos x="connsiteX2606" y="connsiteY2606"/>
              </a:cxn>
              <a:cxn ang="0">
                <a:pos x="connsiteX2607" y="connsiteY2607"/>
              </a:cxn>
              <a:cxn ang="0">
                <a:pos x="connsiteX2608" y="connsiteY2608"/>
              </a:cxn>
              <a:cxn ang="0">
                <a:pos x="connsiteX2609" y="connsiteY2609"/>
              </a:cxn>
              <a:cxn ang="0">
                <a:pos x="connsiteX2610" y="connsiteY2610"/>
              </a:cxn>
              <a:cxn ang="0">
                <a:pos x="connsiteX2611" y="connsiteY2611"/>
              </a:cxn>
              <a:cxn ang="0">
                <a:pos x="connsiteX2612" y="connsiteY2612"/>
              </a:cxn>
              <a:cxn ang="0">
                <a:pos x="connsiteX2613" y="connsiteY2613"/>
              </a:cxn>
              <a:cxn ang="0">
                <a:pos x="connsiteX2614" y="connsiteY2614"/>
              </a:cxn>
              <a:cxn ang="0">
                <a:pos x="connsiteX2615" y="connsiteY2615"/>
              </a:cxn>
              <a:cxn ang="0">
                <a:pos x="connsiteX2616" y="connsiteY2616"/>
              </a:cxn>
              <a:cxn ang="0">
                <a:pos x="connsiteX2617" y="connsiteY2617"/>
              </a:cxn>
              <a:cxn ang="0">
                <a:pos x="connsiteX2618" y="connsiteY2618"/>
              </a:cxn>
              <a:cxn ang="0">
                <a:pos x="connsiteX2619" y="connsiteY2619"/>
              </a:cxn>
              <a:cxn ang="0">
                <a:pos x="connsiteX2620" y="connsiteY2620"/>
              </a:cxn>
              <a:cxn ang="0">
                <a:pos x="connsiteX2621" y="connsiteY2621"/>
              </a:cxn>
              <a:cxn ang="0">
                <a:pos x="connsiteX2622" y="connsiteY2622"/>
              </a:cxn>
              <a:cxn ang="0">
                <a:pos x="connsiteX2623" y="connsiteY2623"/>
              </a:cxn>
              <a:cxn ang="0">
                <a:pos x="connsiteX2624" y="connsiteY2624"/>
              </a:cxn>
              <a:cxn ang="0">
                <a:pos x="connsiteX2625" y="connsiteY2625"/>
              </a:cxn>
              <a:cxn ang="0">
                <a:pos x="connsiteX2626" y="connsiteY2626"/>
              </a:cxn>
              <a:cxn ang="0">
                <a:pos x="connsiteX2627" y="connsiteY2627"/>
              </a:cxn>
              <a:cxn ang="0">
                <a:pos x="connsiteX2628" y="connsiteY2628"/>
              </a:cxn>
              <a:cxn ang="0">
                <a:pos x="connsiteX2629" y="connsiteY2629"/>
              </a:cxn>
              <a:cxn ang="0">
                <a:pos x="connsiteX2630" y="connsiteY2630"/>
              </a:cxn>
              <a:cxn ang="0">
                <a:pos x="connsiteX2631" y="connsiteY2631"/>
              </a:cxn>
              <a:cxn ang="0">
                <a:pos x="connsiteX2632" y="connsiteY2632"/>
              </a:cxn>
              <a:cxn ang="0">
                <a:pos x="connsiteX2633" y="connsiteY2633"/>
              </a:cxn>
              <a:cxn ang="0">
                <a:pos x="connsiteX2634" y="connsiteY2634"/>
              </a:cxn>
              <a:cxn ang="0">
                <a:pos x="connsiteX2635" y="connsiteY2635"/>
              </a:cxn>
              <a:cxn ang="0">
                <a:pos x="connsiteX2636" y="connsiteY2636"/>
              </a:cxn>
              <a:cxn ang="0">
                <a:pos x="connsiteX2637" y="connsiteY2637"/>
              </a:cxn>
              <a:cxn ang="0">
                <a:pos x="connsiteX2638" y="connsiteY2638"/>
              </a:cxn>
              <a:cxn ang="0">
                <a:pos x="connsiteX2639" y="connsiteY2639"/>
              </a:cxn>
              <a:cxn ang="0">
                <a:pos x="connsiteX2640" y="connsiteY2640"/>
              </a:cxn>
              <a:cxn ang="0">
                <a:pos x="connsiteX2641" y="connsiteY2641"/>
              </a:cxn>
              <a:cxn ang="0">
                <a:pos x="connsiteX2642" y="connsiteY2642"/>
              </a:cxn>
              <a:cxn ang="0">
                <a:pos x="connsiteX2643" y="connsiteY2643"/>
              </a:cxn>
              <a:cxn ang="0">
                <a:pos x="connsiteX2644" y="connsiteY2644"/>
              </a:cxn>
              <a:cxn ang="0">
                <a:pos x="connsiteX2645" y="connsiteY2645"/>
              </a:cxn>
              <a:cxn ang="0">
                <a:pos x="connsiteX2646" y="connsiteY2646"/>
              </a:cxn>
              <a:cxn ang="0">
                <a:pos x="connsiteX2647" y="connsiteY2647"/>
              </a:cxn>
              <a:cxn ang="0">
                <a:pos x="connsiteX2648" y="connsiteY2648"/>
              </a:cxn>
              <a:cxn ang="0">
                <a:pos x="connsiteX2649" y="connsiteY2649"/>
              </a:cxn>
              <a:cxn ang="0">
                <a:pos x="connsiteX2650" y="connsiteY2650"/>
              </a:cxn>
              <a:cxn ang="0">
                <a:pos x="connsiteX2651" y="connsiteY2651"/>
              </a:cxn>
              <a:cxn ang="0">
                <a:pos x="connsiteX2652" y="connsiteY2652"/>
              </a:cxn>
              <a:cxn ang="0">
                <a:pos x="connsiteX2653" y="connsiteY2653"/>
              </a:cxn>
              <a:cxn ang="0">
                <a:pos x="connsiteX2654" y="connsiteY2654"/>
              </a:cxn>
              <a:cxn ang="0">
                <a:pos x="connsiteX2655" y="connsiteY2655"/>
              </a:cxn>
              <a:cxn ang="0">
                <a:pos x="connsiteX2656" y="connsiteY2656"/>
              </a:cxn>
              <a:cxn ang="0">
                <a:pos x="connsiteX2657" y="connsiteY2657"/>
              </a:cxn>
              <a:cxn ang="0">
                <a:pos x="connsiteX2658" y="connsiteY2658"/>
              </a:cxn>
              <a:cxn ang="0">
                <a:pos x="connsiteX2659" y="connsiteY2659"/>
              </a:cxn>
              <a:cxn ang="0">
                <a:pos x="connsiteX2660" y="connsiteY2660"/>
              </a:cxn>
              <a:cxn ang="0">
                <a:pos x="connsiteX2661" y="connsiteY2661"/>
              </a:cxn>
              <a:cxn ang="0">
                <a:pos x="connsiteX2662" y="connsiteY2662"/>
              </a:cxn>
              <a:cxn ang="0">
                <a:pos x="connsiteX2663" y="connsiteY2663"/>
              </a:cxn>
              <a:cxn ang="0">
                <a:pos x="connsiteX2664" y="connsiteY2664"/>
              </a:cxn>
              <a:cxn ang="0">
                <a:pos x="connsiteX2665" y="connsiteY2665"/>
              </a:cxn>
              <a:cxn ang="0">
                <a:pos x="connsiteX2666" y="connsiteY2666"/>
              </a:cxn>
              <a:cxn ang="0">
                <a:pos x="connsiteX2667" y="connsiteY2667"/>
              </a:cxn>
              <a:cxn ang="0">
                <a:pos x="connsiteX2668" y="connsiteY2668"/>
              </a:cxn>
              <a:cxn ang="0">
                <a:pos x="connsiteX2669" y="connsiteY2669"/>
              </a:cxn>
              <a:cxn ang="0">
                <a:pos x="connsiteX2670" y="connsiteY2670"/>
              </a:cxn>
              <a:cxn ang="0">
                <a:pos x="connsiteX2671" y="connsiteY2671"/>
              </a:cxn>
              <a:cxn ang="0">
                <a:pos x="connsiteX2672" y="connsiteY2672"/>
              </a:cxn>
              <a:cxn ang="0">
                <a:pos x="connsiteX2673" y="connsiteY2673"/>
              </a:cxn>
              <a:cxn ang="0">
                <a:pos x="connsiteX2674" y="connsiteY2674"/>
              </a:cxn>
              <a:cxn ang="0">
                <a:pos x="connsiteX2675" y="connsiteY2675"/>
              </a:cxn>
              <a:cxn ang="0">
                <a:pos x="connsiteX2676" y="connsiteY2676"/>
              </a:cxn>
              <a:cxn ang="0">
                <a:pos x="connsiteX2677" y="connsiteY2677"/>
              </a:cxn>
              <a:cxn ang="0">
                <a:pos x="connsiteX2678" y="connsiteY2678"/>
              </a:cxn>
              <a:cxn ang="0">
                <a:pos x="connsiteX2679" y="connsiteY2679"/>
              </a:cxn>
              <a:cxn ang="0">
                <a:pos x="connsiteX2680" y="connsiteY2680"/>
              </a:cxn>
              <a:cxn ang="0">
                <a:pos x="connsiteX2681" y="connsiteY2681"/>
              </a:cxn>
              <a:cxn ang="0">
                <a:pos x="connsiteX2682" y="connsiteY2682"/>
              </a:cxn>
              <a:cxn ang="0">
                <a:pos x="connsiteX2683" y="connsiteY2683"/>
              </a:cxn>
              <a:cxn ang="0">
                <a:pos x="connsiteX2684" y="connsiteY2684"/>
              </a:cxn>
              <a:cxn ang="0">
                <a:pos x="connsiteX2685" y="connsiteY2685"/>
              </a:cxn>
              <a:cxn ang="0">
                <a:pos x="connsiteX2686" y="connsiteY2686"/>
              </a:cxn>
              <a:cxn ang="0">
                <a:pos x="connsiteX2687" y="connsiteY2687"/>
              </a:cxn>
              <a:cxn ang="0">
                <a:pos x="connsiteX2688" y="connsiteY2688"/>
              </a:cxn>
              <a:cxn ang="0">
                <a:pos x="connsiteX2689" y="connsiteY2689"/>
              </a:cxn>
              <a:cxn ang="0">
                <a:pos x="connsiteX2690" y="connsiteY2690"/>
              </a:cxn>
              <a:cxn ang="0">
                <a:pos x="connsiteX2691" y="connsiteY2691"/>
              </a:cxn>
              <a:cxn ang="0">
                <a:pos x="connsiteX2692" y="connsiteY2692"/>
              </a:cxn>
              <a:cxn ang="0">
                <a:pos x="connsiteX2693" y="connsiteY2693"/>
              </a:cxn>
              <a:cxn ang="0">
                <a:pos x="connsiteX2694" y="connsiteY2694"/>
              </a:cxn>
              <a:cxn ang="0">
                <a:pos x="connsiteX2695" y="connsiteY2695"/>
              </a:cxn>
              <a:cxn ang="0">
                <a:pos x="connsiteX2696" y="connsiteY2696"/>
              </a:cxn>
              <a:cxn ang="0">
                <a:pos x="connsiteX2697" y="connsiteY2697"/>
              </a:cxn>
              <a:cxn ang="0">
                <a:pos x="connsiteX2698" y="connsiteY2698"/>
              </a:cxn>
              <a:cxn ang="0">
                <a:pos x="connsiteX2699" y="connsiteY2699"/>
              </a:cxn>
              <a:cxn ang="0">
                <a:pos x="connsiteX2700" y="connsiteY2700"/>
              </a:cxn>
              <a:cxn ang="0">
                <a:pos x="connsiteX2701" y="connsiteY2701"/>
              </a:cxn>
              <a:cxn ang="0">
                <a:pos x="connsiteX2702" y="connsiteY2702"/>
              </a:cxn>
              <a:cxn ang="0">
                <a:pos x="connsiteX2703" y="connsiteY2703"/>
              </a:cxn>
              <a:cxn ang="0">
                <a:pos x="connsiteX2704" y="connsiteY2704"/>
              </a:cxn>
              <a:cxn ang="0">
                <a:pos x="connsiteX2705" y="connsiteY2705"/>
              </a:cxn>
              <a:cxn ang="0">
                <a:pos x="connsiteX2706" y="connsiteY2706"/>
              </a:cxn>
              <a:cxn ang="0">
                <a:pos x="connsiteX2707" y="connsiteY2707"/>
              </a:cxn>
              <a:cxn ang="0">
                <a:pos x="connsiteX2708" y="connsiteY2708"/>
              </a:cxn>
              <a:cxn ang="0">
                <a:pos x="connsiteX2709" y="connsiteY2709"/>
              </a:cxn>
              <a:cxn ang="0">
                <a:pos x="connsiteX2710" y="connsiteY2710"/>
              </a:cxn>
              <a:cxn ang="0">
                <a:pos x="connsiteX2711" y="connsiteY2711"/>
              </a:cxn>
              <a:cxn ang="0">
                <a:pos x="connsiteX2712" y="connsiteY2712"/>
              </a:cxn>
              <a:cxn ang="0">
                <a:pos x="connsiteX2713" y="connsiteY2713"/>
              </a:cxn>
              <a:cxn ang="0">
                <a:pos x="connsiteX2714" y="connsiteY2714"/>
              </a:cxn>
              <a:cxn ang="0">
                <a:pos x="connsiteX2715" y="connsiteY2715"/>
              </a:cxn>
              <a:cxn ang="0">
                <a:pos x="connsiteX2716" y="connsiteY2716"/>
              </a:cxn>
              <a:cxn ang="0">
                <a:pos x="connsiteX2717" y="connsiteY2717"/>
              </a:cxn>
              <a:cxn ang="0">
                <a:pos x="connsiteX2718" y="connsiteY2718"/>
              </a:cxn>
              <a:cxn ang="0">
                <a:pos x="connsiteX2719" y="connsiteY2719"/>
              </a:cxn>
              <a:cxn ang="0">
                <a:pos x="connsiteX2720" y="connsiteY2720"/>
              </a:cxn>
              <a:cxn ang="0">
                <a:pos x="connsiteX2721" y="connsiteY2721"/>
              </a:cxn>
              <a:cxn ang="0">
                <a:pos x="connsiteX2722" y="connsiteY2722"/>
              </a:cxn>
              <a:cxn ang="0">
                <a:pos x="connsiteX2723" y="connsiteY2723"/>
              </a:cxn>
              <a:cxn ang="0">
                <a:pos x="connsiteX2724" y="connsiteY2724"/>
              </a:cxn>
              <a:cxn ang="0">
                <a:pos x="connsiteX2725" y="connsiteY2725"/>
              </a:cxn>
              <a:cxn ang="0">
                <a:pos x="connsiteX2726" y="connsiteY2726"/>
              </a:cxn>
              <a:cxn ang="0">
                <a:pos x="connsiteX2727" y="connsiteY2727"/>
              </a:cxn>
              <a:cxn ang="0">
                <a:pos x="connsiteX2728" y="connsiteY2728"/>
              </a:cxn>
              <a:cxn ang="0">
                <a:pos x="connsiteX2729" y="connsiteY2729"/>
              </a:cxn>
              <a:cxn ang="0">
                <a:pos x="connsiteX2730" y="connsiteY2730"/>
              </a:cxn>
              <a:cxn ang="0">
                <a:pos x="connsiteX2731" y="connsiteY2731"/>
              </a:cxn>
              <a:cxn ang="0">
                <a:pos x="connsiteX2732" y="connsiteY2732"/>
              </a:cxn>
              <a:cxn ang="0">
                <a:pos x="connsiteX2733" y="connsiteY2733"/>
              </a:cxn>
              <a:cxn ang="0">
                <a:pos x="connsiteX2734" y="connsiteY2734"/>
              </a:cxn>
              <a:cxn ang="0">
                <a:pos x="connsiteX2735" y="connsiteY2735"/>
              </a:cxn>
              <a:cxn ang="0">
                <a:pos x="connsiteX2736" y="connsiteY2736"/>
              </a:cxn>
              <a:cxn ang="0">
                <a:pos x="connsiteX2737" y="connsiteY2737"/>
              </a:cxn>
              <a:cxn ang="0">
                <a:pos x="connsiteX2738" y="connsiteY2738"/>
              </a:cxn>
              <a:cxn ang="0">
                <a:pos x="connsiteX2739" y="connsiteY2739"/>
              </a:cxn>
              <a:cxn ang="0">
                <a:pos x="connsiteX2740" y="connsiteY2740"/>
              </a:cxn>
              <a:cxn ang="0">
                <a:pos x="connsiteX2741" y="connsiteY2741"/>
              </a:cxn>
              <a:cxn ang="0">
                <a:pos x="connsiteX2742" y="connsiteY2742"/>
              </a:cxn>
              <a:cxn ang="0">
                <a:pos x="connsiteX2743" y="connsiteY2743"/>
              </a:cxn>
              <a:cxn ang="0">
                <a:pos x="connsiteX2744" y="connsiteY2744"/>
              </a:cxn>
              <a:cxn ang="0">
                <a:pos x="connsiteX2745" y="connsiteY2745"/>
              </a:cxn>
              <a:cxn ang="0">
                <a:pos x="connsiteX2746" y="connsiteY2746"/>
              </a:cxn>
              <a:cxn ang="0">
                <a:pos x="connsiteX2747" y="connsiteY2747"/>
              </a:cxn>
              <a:cxn ang="0">
                <a:pos x="connsiteX2748" y="connsiteY2748"/>
              </a:cxn>
              <a:cxn ang="0">
                <a:pos x="connsiteX2749" y="connsiteY2749"/>
              </a:cxn>
              <a:cxn ang="0">
                <a:pos x="connsiteX2750" y="connsiteY2750"/>
              </a:cxn>
              <a:cxn ang="0">
                <a:pos x="connsiteX2751" y="connsiteY2751"/>
              </a:cxn>
              <a:cxn ang="0">
                <a:pos x="connsiteX2752" y="connsiteY2752"/>
              </a:cxn>
              <a:cxn ang="0">
                <a:pos x="connsiteX2753" y="connsiteY2753"/>
              </a:cxn>
              <a:cxn ang="0">
                <a:pos x="connsiteX2754" y="connsiteY2754"/>
              </a:cxn>
              <a:cxn ang="0">
                <a:pos x="connsiteX2755" y="connsiteY2755"/>
              </a:cxn>
              <a:cxn ang="0">
                <a:pos x="connsiteX2756" y="connsiteY2756"/>
              </a:cxn>
              <a:cxn ang="0">
                <a:pos x="connsiteX2757" y="connsiteY2757"/>
              </a:cxn>
              <a:cxn ang="0">
                <a:pos x="connsiteX2758" y="connsiteY2758"/>
              </a:cxn>
              <a:cxn ang="0">
                <a:pos x="connsiteX2759" y="connsiteY2759"/>
              </a:cxn>
              <a:cxn ang="0">
                <a:pos x="connsiteX2760" y="connsiteY2760"/>
              </a:cxn>
              <a:cxn ang="0">
                <a:pos x="connsiteX2761" y="connsiteY2761"/>
              </a:cxn>
              <a:cxn ang="0">
                <a:pos x="connsiteX2762" y="connsiteY2762"/>
              </a:cxn>
              <a:cxn ang="0">
                <a:pos x="connsiteX2763" y="connsiteY2763"/>
              </a:cxn>
              <a:cxn ang="0">
                <a:pos x="connsiteX2764" y="connsiteY2764"/>
              </a:cxn>
              <a:cxn ang="0">
                <a:pos x="connsiteX2765" y="connsiteY2765"/>
              </a:cxn>
              <a:cxn ang="0">
                <a:pos x="connsiteX2766" y="connsiteY2766"/>
              </a:cxn>
              <a:cxn ang="0">
                <a:pos x="connsiteX2767" y="connsiteY2767"/>
              </a:cxn>
              <a:cxn ang="0">
                <a:pos x="connsiteX2768" y="connsiteY2768"/>
              </a:cxn>
              <a:cxn ang="0">
                <a:pos x="connsiteX2769" y="connsiteY2769"/>
              </a:cxn>
              <a:cxn ang="0">
                <a:pos x="connsiteX2770" y="connsiteY2770"/>
              </a:cxn>
              <a:cxn ang="0">
                <a:pos x="connsiteX2771" y="connsiteY2771"/>
              </a:cxn>
              <a:cxn ang="0">
                <a:pos x="connsiteX2772" y="connsiteY2772"/>
              </a:cxn>
              <a:cxn ang="0">
                <a:pos x="connsiteX2773" y="connsiteY2773"/>
              </a:cxn>
              <a:cxn ang="0">
                <a:pos x="connsiteX2774" y="connsiteY2774"/>
              </a:cxn>
              <a:cxn ang="0">
                <a:pos x="connsiteX2775" y="connsiteY2775"/>
              </a:cxn>
              <a:cxn ang="0">
                <a:pos x="connsiteX2776" y="connsiteY2776"/>
              </a:cxn>
              <a:cxn ang="0">
                <a:pos x="connsiteX2777" y="connsiteY2777"/>
              </a:cxn>
              <a:cxn ang="0">
                <a:pos x="connsiteX2778" y="connsiteY2778"/>
              </a:cxn>
              <a:cxn ang="0">
                <a:pos x="connsiteX2779" y="connsiteY2779"/>
              </a:cxn>
              <a:cxn ang="0">
                <a:pos x="connsiteX2780" y="connsiteY2780"/>
              </a:cxn>
              <a:cxn ang="0">
                <a:pos x="connsiteX2781" y="connsiteY2781"/>
              </a:cxn>
              <a:cxn ang="0">
                <a:pos x="connsiteX2782" y="connsiteY2782"/>
              </a:cxn>
              <a:cxn ang="0">
                <a:pos x="connsiteX2783" y="connsiteY2783"/>
              </a:cxn>
              <a:cxn ang="0">
                <a:pos x="connsiteX2784" y="connsiteY2784"/>
              </a:cxn>
              <a:cxn ang="0">
                <a:pos x="connsiteX2785" y="connsiteY2785"/>
              </a:cxn>
              <a:cxn ang="0">
                <a:pos x="connsiteX2786" y="connsiteY2786"/>
              </a:cxn>
              <a:cxn ang="0">
                <a:pos x="connsiteX2787" y="connsiteY2787"/>
              </a:cxn>
              <a:cxn ang="0">
                <a:pos x="connsiteX2788" y="connsiteY2788"/>
              </a:cxn>
              <a:cxn ang="0">
                <a:pos x="connsiteX2789" y="connsiteY2789"/>
              </a:cxn>
              <a:cxn ang="0">
                <a:pos x="connsiteX2790" y="connsiteY2790"/>
              </a:cxn>
              <a:cxn ang="0">
                <a:pos x="connsiteX2791" y="connsiteY2791"/>
              </a:cxn>
              <a:cxn ang="0">
                <a:pos x="connsiteX2792" y="connsiteY2792"/>
              </a:cxn>
              <a:cxn ang="0">
                <a:pos x="connsiteX2793" y="connsiteY2793"/>
              </a:cxn>
              <a:cxn ang="0">
                <a:pos x="connsiteX2794" y="connsiteY2794"/>
              </a:cxn>
              <a:cxn ang="0">
                <a:pos x="connsiteX2795" y="connsiteY2795"/>
              </a:cxn>
              <a:cxn ang="0">
                <a:pos x="connsiteX2796" y="connsiteY2796"/>
              </a:cxn>
              <a:cxn ang="0">
                <a:pos x="connsiteX2797" y="connsiteY2797"/>
              </a:cxn>
              <a:cxn ang="0">
                <a:pos x="connsiteX2798" y="connsiteY2798"/>
              </a:cxn>
              <a:cxn ang="0">
                <a:pos x="connsiteX2799" y="connsiteY2799"/>
              </a:cxn>
              <a:cxn ang="0">
                <a:pos x="connsiteX2800" y="connsiteY2800"/>
              </a:cxn>
              <a:cxn ang="0">
                <a:pos x="connsiteX2801" y="connsiteY2801"/>
              </a:cxn>
              <a:cxn ang="0">
                <a:pos x="connsiteX2802" y="connsiteY2802"/>
              </a:cxn>
              <a:cxn ang="0">
                <a:pos x="connsiteX2803" y="connsiteY2803"/>
              </a:cxn>
              <a:cxn ang="0">
                <a:pos x="connsiteX2804" y="connsiteY2804"/>
              </a:cxn>
              <a:cxn ang="0">
                <a:pos x="connsiteX2805" y="connsiteY2805"/>
              </a:cxn>
              <a:cxn ang="0">
                <a:pos x="connsiteX2806" y="connsiteY2806"/>
              </a:cxn>
              <a:cxn ang="0">
                <a:pos x="connsiteX2807" y="connsiteY2807"/>
              </a:cxn>
              <a:cxn ang="0">
                <a:pos x="connsiteX2808" y="connsiteY2808"/>
              </a:cxn>
              <a:cxn ang="0">
                <a:pos x="connsiteX2809" y="connsiteY2809"/>
              </a:cxn>
              <a:cxn ang="0">
                <a:pos x="connsiteX2810" y="connsiteY2810"/>
              </a:cxn>
              <a:cxn ang="0">
                <a:pos x="connsiteX2811" y="connsiteY2811"/>
              </a:cxn>
              <a:cxn ang="0">
                <a:pos x="connsiteX2812" y="connsiteY2812"/>
              </a:cxn>
              <a:cxn ang="0">
                <a:pos x="connsiteX2813" y="connsiteY2813"/>
              </a:cxn>
              <a:cxn ang="0">
                <a:pos x="connsiteX2814" y="connsiteY2814"/>
              </a:cxn>
              <a:cxn ang="0">
                <a:pos x="connsiteX2815" y="connsiteY2815"/>
              </a:cxn>
              <a:cxn ang="0">
                <a:pos x="connsiteX2816" y="connsiteY2816"/>
              </a:cxn>
              <a:cxn ang="0">
                <a:pos x="connsiteX2817" y="connsiteY2817"/>
              </a:cxn>
              <a:cxn ang="0">
                <a:pos x="connsiteX2818" y="connsiteY2818"/>
              </a:cxn>
              <a:cxn ang="0">
                <a:pos x="connsiteX2819" y="connsiteY2819"/>
              </a:cxn>
              <a:cxn ang="0">
                <a:pos x="connsiteX2820" y="connsiteY2820"/>
              </a:cxn>
              <a:cxn ang="0">
                <a:pos x="connsiteX2821" y="connsiteY2821"/>
              </a:cxn>
              <a:cxn ang="0">
                <a:pos x="connsiteX2822" y="connsiteY2822"/>
              </a:cxn>
              <a:cxn ang="0">
                <a:pos x="connsiteX2823" y="connsiteY2823"/>
              </a:cxn>
              <a:cxn ang="0">
                <a:pos x="connsiteX2824" y="connsiteY2824"/>
              </a:cxn>
              <a:cxn ang="0">
                <a:pos x="connsiteX2825" y="connsiteY2825"/>
              </a:cxn>
              <a:cxn ang="0">
                <a:pos x="connsiteX2826" y="connsiteY2826"/>
              </a:cxn>
              <a:cxn ang="0">
                <a:pos x="connsiteX2827" y="connsiteY2827"/>
              </a:cxn>
              <a:cxn ang="0">
                <a:pos x="connsiteX2828" y="connsiteY2828"/>
              </a:cxn>
              <a:cxn ang="0">
                <a:pos x="connsiteX2829" y="connsiteY2829"/>
              </a:cxn>
              <a:cxn ang="0">
                <a:pos x="connsiteX2830" y="connsiteY2830"/>
              </a:cxn>
              <a:cxn ang="0">
                <a:pos x="connsiteX2831" y="connsiteY2831"/>
              </a:cxn>
              <a:cxn ang="0">
                <a:pos x="connsiteX2832" y="connsiteY2832"/>
              </a:cxn>
              <a:cxn ang="0">
                <a:pos x="connsiteX2833" y="connsiteY2833"/>
              </a:cxn>
              <a:cxn ang="0">
                <a:pos x="connsiteX2834" y="connsiteY2834"/>
              </a:cxn>
              <a:cxn ang="0">
                <a:pos x="connsiteX2835" y="connsiteY2835"/>
              </a:cxn>
              <a:cxn ang="0">
                <a:pos x="connsiteX2836" y="connsiteY2836"/>
              </a:cxn>
              <a:cxn ang="0">
                <a:pos x="connsiteX2837" y="connsiteY2837"/>
              </a:cxn>
              <a:cxn ang="0">
                <a:pos x="connsiteX2838" y="connsiteY2838"/>
              </a:cxn>
              <a:cxn ang="0">
                <a:pos x="connsiteX2839" y="connsiteY2839"/>
              </a:cxn>
              <a:cxn ang="0">
                <a:pos x="connsiteX2840" y="connsiteY2840"/>
              </a:cxn>
              <a:cxn ang="0">
                <a:pos x="connsiteX2841" y="connsiteY2841"/>
              </a:cxn>
              <a:cxn ang="0">
                <a:pos x="connsiteX2842" y="connsiteY2842"/>
              </a:cxn>
              <a:cxn ang="0">
                <a:pos x="connsiteX2843" y="connsiteY2843"/>
              </a:cxn>
              <a:cxn ang="0">
                <a:pos x="connsiteX2844" y="connsiteY2844"/>
              </a:cxn>
              <a:cxn ang="0">
                <a:pos x="connsiteX2845" y="connsiteY2845"/>
              </a:cxn>
              <a:cxn ang="0">
                <a:pos x="connsiteX2846" y="connsiteY2846"/>
              </a:cxn>
              <a:cxn ang="0">
                <a:pos x="connsiteX2847" y="connsiteY2847"/>
              </a:cxn>
              <a:cxn ang="0">
                <a:pos x="connsiteX2848" y="connsiteY2848"/>
              </a:cxn>
              <a:cxn ang="0">
                <a:pos x="connsiteX2849" y="connsiteY2849"/>
              </a:cxn>
              <a:cxn ang="0">
                <a:pos x="connsiteX2850" y="connsiteY2850"/>
              </a:cxn>
              <a:cxn ang="0">
                <a:pos x="connsiteX2851" y="connsiteY2851"/>
              </a:cxn>
              <a:cxn ang="0">
                <a:pos x="connsiteX2852" y="connsiteY2852"/>
              </a:cxn>
              <a:cxn ang="0">
                <a:pos x="connsiteX2853" y="connsiteY2853"/>
              </a:cxn>
              <a:cxn ang="0">
                <a:pos x="connsiteX2854" y="connsiteY2854"/>
              </a:cxn>
              <a:cxn ang="0">
                <a:pos x="connsiteX2855" y="connsiteY2855"/>
              </a:cxn>
              <a:cxn ang="0">
                <a:pos x="connsiteX2856" y="connsiteY2856"/>
              </a:cxn>
              <a:cxn ang="0">
                <a:pos x="connsiteX2857" y="connsiteY2857"/>
              </a:cxn>
              <a:cxn ang="0">
                <a:pos x="connsiteX2858" y="connsiteY2858"/>
              </a:cxn>
              <a:cxn ang="0">
                <a:pos x="connsiteX2859" y="connsiteY2859"/>
              </a:cxn>
              <a:cxn ang="0">
                <a:pos x="connsiteX2860" y="connsiteY2860"/>
              </a:cxn>
              <a:cxn ang="0">
                <a:pos x="connsiteX2861" y="connsiteY2861"/>
              </a:cxn>
              <a:cxn ang="0">
                <a:pos x="connsiteX2862" y="connsiteY2862"/>
              </a:cxn>
              <a:cxn ang="0">
                <a:pos x="connsiteX2863" y="connsiteY2863"/>
              </a:cxn>
              <a:cxn ang="0">
                <a:pos x="connsiteX2864" y="connsiteY2864"/>
              </a:cxn>
              <a:cxn ang="0">
                <a:pos x="connsiteX2865" y="connsiteY2865"/>
              </a:cxn>
              <a:cxn ang="0">
                <a:pos x="connsiteX2866" y="connsiteY2866"/>
              </a:cxn>
              <a:cxn ang="0">
                <a:pos x="connsiteX2867" y="connsiteY2867"/>
              </a:cxn>
              <a:cxn ang="0">
                <a:pos x="connsiteX2868" y="connsiteY2868"/>
              </a:cxn>
              <a:cxn ang="0">
                <a:pos x="connsiteX2869" y="connsiteY2869"/>
              </a:cxn>
              <a:cxn ang="0">
                <a:pos x="connsiteX2870" y="connsiteY2870"/>
              </a:cxn>
              <a:cxn ang="0">
                <a:pos x="connsiteX2871" y="connsiteY2871"/>
              </a:cxn>
              <a:cxn ang="0">
                <a:pos x="connsiteX2872" y="connsiteY2872"/>
              </a:cxn>
              <a:cxn ang="0">
                <a:pos x="connsiteX2873" y="connsiteY2873"/>
              </a:cxn>
              <a:cxn ang="0">
                <a:pos x="connsiteX2874" y="connsiteY2874"/>
              </a:cxn>
              <a:cxn ang="0">
                <a:pos x="connsiteX2875" y="connsiteY2875"/>
              </a:cxn>
              <a:cxn ang="0">
                <a:pos x="connsiteX2876" y="connsiteY2876"/>
              </a:cxn>
              <a:cxn ang="0">
                <a:pos x="connsiteX2877" y="connsiteY2877"/>
              </a:cxn>
              <a:cxn ang="0">
                <a:pos x="connsiteX2878" y="connsiteY2878"/>
              </a:cxn>
              <a:cxn ang="0">
                <a:pos x="connsiteX2879" y="connsiteY2879"/>
              </a:cxn>
              <a:cxn ang="0">
                <a:pos x="connsiteX2880" y="connsiteY2880"/>
              </a:cxn>
              <a:cxn ang="0">
                <a:pos x="connsiteX2881" y="connsiteY2881"/>
              </a:cxn>
              <a:cxn ang="0">
                <a:pos x="connsiteX2882" y="connsiteY2882"/>
              </a:cxn>
              <a:cxn ang="0">
                <a:pos x="connsiteX2883" y="connsiteY2883"/>
              </a:cxn>
              <a:cxn ang="0">
                <a:pos x="connsiteX2884" y="connsiteY2884"/>
              </a:cxn>
              <a:cxn ang="0">
                <a:pos x="connsiteX2885" y="connsiteY2885"/>
              </a:cxn>
              <a:cxn ang="0">
                <a:pos x="connsiteX2886" y="connsiteY2886"/>
              </a:cxn>
              <a:cxn ang="0">
                <a:pos x="connsiteX2887" y="connsiteY2887"/>
              </a:cxn>
              <a:cxn ang="0">
                <a:pos x="connsiteX2888" y="connsiteY2888"/>
              </a:cxn>
              <a:cxn ang="0">
                <a:pos x="connsiteX2889" y="connsiteY2889"/>
              </a:cxn>
              <a:cxn ang="0">
                <a:pos x="connsiteX2890" y="connsiteY2890"/>
              </a:cxn>
              <a:cxn ang="0">
                <a:pos x="connsiteX2891" y="connsiteY2891"/>
              </a:cxn>
              <a:cxn ang="0">
                <a:pos x="connsiteX2892" y="connsiteY2892"/>
              </a:cxn>
              <a:cxn ang="0">
                <a:pos x="connsiteX2893" y="connsiteY2893"/>
              </a:cxn>
              <a:cxn ang="0">
                <a:pos x="connsiteX2894" y="connsiteY2894"/>
              </a:cxn>
              <a:cxn ang="0">
                <a:pos x="connsiteX2895" y="connsiteY2895"/>
              </a:cxn>
              <a:cxn ang="0">
                <a:pos x="connsiteX2896" y="connsiteY2896"/>
              </a:cxn>
              <a:cxn ang="0">
                <a:pos x="connsiteX2897" y="connsiteY2897"/>
              </a:cxn>
              <a:cxn ang="0">
                <a:pos x="connsiteX2898" y="connsiteY2898"/>
              </a:cxn>
              <a:cxn ang="0">
                <a:pos x="connsiteX2899" y="connsiteY2899"/>
              </a:cxn>
              <a:cxn ang="0">
                <a:pos x="connsiteX2900" y="connsiteY2900"/>
              </a:cxn>
              <a:cxn ang="0">
                <a:pos x="connsiteX2901" y="connsiteY2901"/>
              </a:cxn>
              <a:cxn ang="0">
                <a:pos x="connsiteX2902" y="connsiteY2902"/>
              </a:cxn>
              <a:cxn ang="0">
                <a:pos x="connsiteX2903" y="connsiteY2903"/>
              </a:cxn>
              <a:cxn ang="0">
                <a:pos x="connsiteX2904" y="connsiteY2904"/>
              </a:cxn>
              <a:cxn ang="0">
                <a:pos x="connsiteX2905" y="connsiteY2905"/>
              </a:cxn>
              <a:cxn ang="0">
                <a:pos x="connsiteX2906" y="connsiteY2906"/>
              </a:cxn>
              <a:cxn ang="0">
                <a:pos x="connsiteX2907" y="connsiteY2907"/>
              </a:cxn>
              <a:cxn ang="0">
                <a:pos x="connsiteX2908" y="connsiteY2908"/>
              </a:cxn>
              <a:cxn ang="0">
                <a:pos x="connsiteX2909" y="connsiteY2909"/>
              </a:cxn>
              <a:cxn ang="0">
                <a:pos x="connsiteX2910" y="connsiteY2910"/>
              </a:cxn>
              <a:cxn ang="0">
                <a:pos x="connsiteX2911" y="connsiteY2911"/>
              </a:cxn>
              <a:cxn ang="0">
                <a:pos x="connsiteX2912" y="connsiteY2912"/>
              </a:cxn>
              <a:cxn ang="0">
                <a:pos x="connsiteX2913" y="connsiteY2913"/>
              </a:cxn>
              <a:cxn ang="0">
                <a:pos x="connsiteX2914" y="connsiteY2914"/>
              </a:cxn>
              <a:cxn ang="0">
                <a:pos x="connsiteX2915" y="connsiteY2915"/>
              </a:cxn>
              <a:cxn ang="0">
                <a:pos x="connsiteX2916" y="connsiteY2916"/>
              </a:cxn>
              <a:cxn ang="0">
                <a:pos x="connsiteX2917" y="connsiteY2917"/>
              </a:cxn>
              <a:cxn ang="0">
                <a:pos x="connsiteX2918" y="connsiteY2918"/>
              </a:cxn>
              <a:cxn ang="0">
                <a:pos x="connsiteX2919" y="connsiteY2919"/>
              </a:cxn>
              <a:cxn ang="0">
                <a:pos x="connsiteX2920" y="connsiteY2920"/>
              </a:cxn>
              <a:cxn ang="0">
                <a:pos x="connsiteX2921" y="connsiteY2921"/>
              </a:cxn>
              <a:cxn ang="0">
                <a:pos x="connsiteX2922" y="connsiteY2922"/>
              </a:cxn>
              <a:cxn ang="0">
                <a:pos x="connsiteX2923" y="connsiteY2923"/>
              </a:cxn>
              <a:cxn ang="0">
                <a:pos x="connsiteX2924" y="connsiteY2924"/>
              </a:cxn>
              <a:cxn ang="0">
                <a:pos x="connsiteX2925" y="connsiteY2925"/>
              </a:cxn>
              <a:cxn ang="0">
                <a:pos x="connsiteX2926" y="connsiteY2926"/>
              </a:cxn>
              <a:cxn ang="0">
                <a:pos x="connsiteX2927" y="connsiteY2927"/>
              </a:cxn>
              <a:cxn ang="0">
                <a:pos x="connsiteX2928" y="connsiteY2928"/>
              </a:cxn>
              <a:cxn ang="0">
                <a:pos x="connsiteX2929" y="connsiteY2929"/>
              </a:cxn>
              <a:cxn ang="0">
                <a:pos x="connsiteX2930" y="connsiteY2930"/>
              </a:cxn>
              <a:cxn ang="0">
                <a:pos x="connsiteX2931" y="connsiteY2931"/>
              </a:cxn>
              <a:cxn ang="0">
                <a:pos x="connsiteX2932" y="connsiteY2932"/>
              </a:cxn>
              <a:cxn ang="0">
                <a:pos x="connsiteX2933" y="connsiteY2933"/>
              </a:cxn>
              <a:cxn ang="0">
                <a:pos x="connsiteX2934" y="connsiteY2934"/>
              </a:cxn>
              <a:cxn ang="0">
                <a:pos x="connsiteX2935" y="connsiteY2935"/>
              </a:cxn>
              <a:cxn ang="0">
                <a:pos x="connsiteX2936" y="connsiteY2936"/>
              </a:cxn>
              <a:cxn ang="0">
                <a:pos x="connsiteX2937" y="connsiteY2937"/>
              </a:cxn>
              <a:cxn ang="0">
                <a:pos x="connsiteX2938" y="connsiteY2938"/>
              </a:cxn>
              <a:cxn ang="0">
                <a:pos x="connsiteX2939" y="connsiteY2939"/>
              </a:cxn>
              <a:cxn ang="0">
                <a:pos x="connsiteX2940" y="connsiteY2940"/>
              </a:cxn>
              <a:cxn ang="0">
                <a:pos x="connsiteX2941" y="connsiteY2941"/>
              </a:cxn>
              <a:cxn ang="0">
                <a:pos x="connsiteX2942" y="connsiteY2942"/>
              </a:cxn>
              <a:cxn ang="0">
                <a:pos x="connsiteX2943" y="connsiteY2943"/>
              </a:cxn>
              <a:cxn ang="0">
                <a:pos x="connsiteX2944" y="connsiteY2944"/>
              </a:cxn>
              <a:cxn ang="0">
                <a:pos x="connsiteX2945" y="connsiteY2945"/>
              </a:cxn>
              <a:cxn ang="0">
                <a:pos x="connsiteX2946" y="connsiteY2946"/>
              </a:cxn>
              <a:cxn ang="0">
                <a:pos x="connsiteX2947" y="connsiteY2947"/>
              </a:cxn>
              <a:cxn ang="0">
                <a:pos x="connsiteX2948" y="connsiteY2948"/>
              </a:cxn>
              <a:cxn ang="0">
                <a:pos x="connsiteX2949" y="connsiteY2949"/>
              </a:cxn>
              <a:cxn ang="0">
                <a:pos x="connsiteX2950" y="connsiteY2950"/>
              </a:cxn>
              <a:cxn ang="0">
                <a:pos x="connsiteX2951" y="connsiteY2951"/>
              </a:cxn>
              <a:cxn ang="0">
                <a:pos x="connsiteX2952" y="connsiteY2952"/>
              </a:cxn>
              <a:cxn ang="0">
                <a:pos x="connsiteX2953" y="connsiteY2953"/>
              </a:cxn>
              <a:cxn ang="0">
                <a:pos x="connsiteX2954" y="connsiteY2954"/>
              </a:cxn>
              <a:cxn ang="0">
                <a:pos x="connsiteX2955" y="connsiteY2955"/>
              </a:cxn>
              <a:cxn ang="0">
                <a:pos x="connsiteX2956" y="connsiteY2956"/>
              </a:cxn>
              <a:cxn ang="0">
                <a:pos x="connsiteX2957" y="connsiteY2957"/>
              </a:cxn>
              <a:cxn ang="0">
                <a:pos x="connsiteX2958" y="connsiteY2958"/>
              </a:cxn>
              <a:cxn ang="0">
                <a:pos x="connsiteX2959" y="connsiteY2959"/>
              </a:cxn>
              <a:cxn ang="0">
                <a:pos x="connsiteX2960" y="connsiteY2960"/>
              </a:cxn>
              <a:cxn ang="0">
                <a:pos x="connsiteX2961" y="connsiteY2961"/>
              </a:cxn>
              <a:cxn ang="0">
                <a:pos x="connsiteX2962" y="connsiteY2962"/>
              </a:cxn>
              <a:cxn ang="0">
                <a:pos x="connsiteX2963" y="connsiteY2963"/>
              </a:cxn>
              <a:cxn ang="0">
                <a:pos x="connsiteX2964" y="connsiteY2964"/>
              </a:cxn>
              <a:cxn ang="0">
                <a:pos x="connsiteX2965" y="connsiteY2965"/>
              </a:cxn>
              <a:cxn ang="0">
                <a:pos x="connsiteX2966" y="connsiteY2966"/>
              </a:cxn>
              <a:cxn ang="0">
                <a:pos x="connsiteX2967" y="connsiteY2967"/>
              </a:cxn>
              <a:cxn ang="0">
                <a:pos x="connsiteX2968" y="connsiteY2968"/>
              </a:cxn>
              <a:cxn ang="0">
                <a:pos x="connsiteX2969" y="connsiteY2969"/>
              </a:cxn>
              <a:cxn ang="0">
                <a:pos x="connsiteX2970" y="connsiteY2970"/>
              </a:cxn>
              <a:cxn ang="0">
                <a:pos x="connsiteX2971" y="connsiteY2971"/>
              </a:cxn>
              <a:cxn ang="0">
                <a:pos x="connsiteX2972" y="connsiteY2972"/>
              </a:cxn>
              <a:cxn ang="0">
                <a:pos x="connsiteX2973" y="connsiteY2973"/>
              </a:cxn>
              <a:cxn ang="0">
                <a:pos x="connsiteX2974" y="connsiteY2974"/>
              </a:cxn>
              <a:cxn ang="0">
                <a:pos x="connsiteX2975" y="connsiteY2975"/>
              </a:cxn>
              <a:cxn ang="0">
                <a:pos x="connsiteX2976" y="connsiteY2976"/>
              </a:cxn>
              <a:cxn ang="0">
                <a:pos x="connsiteX2977" y="connsiteY2977"/>
              </a:cxn>
              <a:cxn ang="0">
                <a:pos x="connsiteX2978" y="connsiteY2978"/>
              </a:cxn>
              <a:cxn ang="0">
                <a:pos x="connsiteX2979" y="connsiteY2979"/>
              </a:cxn>
              <a:cxn ang="0">
                <a:pos x="connsiteX2980" y="connsiteY2980"/>
              </a:cxn>
              <a:cxn ang="0">
                <a:pos x="connsiteX2981" y="connsiteY2981"/>
              </a:cxn>
              <a:cxn ang="0">
                <a:pos x="connsiteX2982" y="connsiteY2982"/>
              </a:cxn>
              <a:cxn ang="0">
                <a:pos x="connsiteX2983" y="connsiteY2983"/>
              </a:cxn>
              <a:cxn ang="0">
                <a:pos x="connsiteX2984" y="connsiteY2984"/>
              </a:cxn>
              <a:cxn ang="0">
                <a:pos x="connsiteX2985" y="connsiteY2985"/>
              </a:cxn>
              <a:cxn ang="0">
                <a:pos x="connsiteX2986" y="connsiteY2986"/>
              </a:cxn>
              <a:cxn ang="0">
                <a:pos x="connsiteX2987" y="connsiteY2987"/>
              </a:cxn>
              <a:cxn ang="0">
                <a:pos x="connsiteX2988" y="connsiteY2988"/>
              </a:cxn>
              <a:cxn ang="0">
                <a:pos x="connsiteX2989" y="connsiteY2989"/>
              </a:cxn>
              <a:cxn ang="0">
                <a:pos x="connsiteX2990" y="connsiteY2990"/>
              </a:cxn>
              <a:cxn ang="0">
                <a:pos x="connsiteX2991" y="connsiteY2991"/>
              </a:cxn>
              <a:cxn ang="0">
                <a:pos x="connsiteX2992" y="connsiteY2992"/>
              </a:cxn>
              <a:cxn ang="0">
                <a:pos x="connsiteX2993" y="connsiteY2993"/>
              </a:cxn>
              <a:cxn ang="0">
                <a:pos x="connsiteX2994" y="connsiteY2994"/>
              </a:cxn>
              <a:cxn ang="0">
                <a:pos x="connsiteX2995" y="connsiteY2995"/>
              </a:cxn>
              <a:cxn ang="0">
                <a:pos x="connsiteX2996" y="connsiteY2996"/>
              </a:cxn>
              <a:cxn ang="0">
                <a:pos x="connsiteX2997" y="connsiteY2997"/>
              </a:cxn>
              <a:cxn ang="0">
                <a:pos x="connsiteX2998" y="connsiteY2998"/>
              </a:cxn>
              <a:cxn ang="0">
                <a:pos x="connsiteX2999" y="connsiteY2999"/>
              </a:cxn>
              <a:cxn ang="0">
                <a:pos x="connsiteX3000" y="connsiteY3000"/>
              </a:cxn>
              <a:cxn ang="0">
                <a:pos x="connsiteX3001" y="connsiteY3001"/>
              </a:cxn>
              <a:cxn ang="0">
                <a:pos x="connsiteX3002" y="connsiteY3002"/>
              </a:cxn>
              <a:cxn ang="0">
                <a:pos x="connsiteX3003" y="connsiteY3003"/>
              </a:cxn>
              <a:cxn ang="0">
                <a:pos x="connsiteX3004" y="connsiteY3004"/>
              </a:cxn>
              <a:cxn ang="0">
                <a:pos x="connsiteX3005" y="connsiteY3005"/>
              </a:cxn>
              <a:cxn ang="0">
                <a:pos x="connsiteX3006" y="connsiteY3006"/>
              </a:cxn>
              <a:cxn ang="0">
                <a:pos x="connsiteX3007" y="connsiteY3007"/>
              </a:cxn>
              <a:cxn ang="0">
                <a:pos x="connsiteX3008" y="connsiteY3008"/>
              </a:cxn>
              <a:cxn ang="0">
                <a:pos x="connsiteX3009" y="connsiteY3009"/>
              </a:cxn>
              <a:cxn ang="0">
                <a:pos x="connsiteX3010" y="connsiteY3010"/>
              </a:cxn>
              <a:cxn ang="0">
                <a:pos x="connsiteX3011" y="connsiteY3011"/>
              </a:cxn>
              <a:cxn ang="0">
                <a:pos x="connsiteX3012" y="connsiteY3012"/>
              </a:cxn>
              <a:cxn ang="0">
                <a:pos x="connsiteX3013" y="connsiteY3013"/>
              </a:cxn>
              <a:cxn ang="0">
                <a:pos x="connsiteX3014" y="connsiteY3014"/>
              </a:cxn>
              <a:cxn ang="0">
                <a:pos x="connsiteX3015" y="connsiteY3015"/>
              </a:cxn>
              <a:cxn ang="0">
                <a:pos x="connsiteX3016" y="connsiteY3016"/>
              </a:cxn>
              <a:cxn ang="0">
                <a:pos x="connsiteX3017" y="connsiteY3017"/>
              </a:cxn>
              <a:cxn ang="0">
                <a:pos x="connsiteX3018" y="connsiteY3018"/>
              </a:cxn>
              <a:cxn ang="0">
                <a:pos x="connsiteX3019" y="connsiteY3019"/>
              </a:cxn>
              <a:cxn ang="0">
                <a:pos x="connsiteX3020" y="connsiteY3020"/>
              </a:cxn>
              <a:cxn ang="0">
                <a:pos x="connsiteX3021" y="connsiteY3021"/>
              </a:cxn>
              <a:cxn ang="0">
                <a:pos x="connsiteX3022" y="connsiteY3022"/>
              </a:cxn>
              <a:cxn ang="0">
                <a:pos x="connsiteX3023" y="connsiteY3023"/>
              </a:cxn>
              <a:cxn ang="0">
                <a:pos x="connsiteX3024" y="connsiteY3024"/>
              </a:cxn>
              <a:cxn ang="0">
                <a:pos x="connsiteX3025" y="connsiteY3025"/>
              </a:cxn>
              <a:cxn ang="0">
                <a:pos x="connsiteX3026" y="connsiteY3026"/>
              </a:cxn>
              <a:cxn ang="0">
                <a:pos x="connsiteX3027" y="connsiteY3027"/>
              </a:cxn>
              <a:cxn ang="0">
                <a:pos x="connsiteX3028" y="connsiteY3028"/>
              </a:cxn>
              <a:cxn ang="0">
                <a:pos x="connsiteX3029" y="connsiteY3029"/>
              </a:cxn>
              <a:cxn ang="0">
                <a:pos x="connsiteX3030" y="connsiteY3030"/>
              </a:cxn>
              <a:cxn ang="0">
                <a:pos x="connsiteX3031" y="connsiteY3031"/>
              </a:cxn>
              <a:cxn ang="0">
                <a:pos x="connsiteX3032" y="connsiteY3032"/>
              </a:cxn>
              <a:cxn ang="0">
                <a:pos x="connsiteX3033" y="connsiteY3033"/>
              </a:cxn>
              <a:cxn ang="0">
                <a:pos x="connsiteX3034" y="connsiteY3034"/>
              </a:cxn>
              <a:cxn ang="0">
                <a:pos x="connsiteX3035" y="connsiteY3035"/>
              </a:cxn>
              <a:cxn ang="0">
                <a:pos x="connsiteX3036" y="connsiteY3036"/>
              </a:cxn>
              <a:cxn ang="0">
                <a:pos x="connsiteX3037" y="connsiteY3037"/>
              </a:cxn>
              <a:cxn ang="0">
                <a:pos x="connsiteX3038" y="connsiteY3038"/>
              </a:cxn>
              <a:cxn ang="0">
                <a:pos x="connsiteX3039" y="connsiteY3039"/>
              </a:cxn>
              <a:cxn ang="0">
                <a:pos x="connsiteX3040" y="connsiteY3040"/>
              </a:cxn>
              <a:cxn ang="0">
                <a:pos x="connsiteX3041" y="connsiteY3041"/>
              </a:cxn>
              <a:cxn ang="0">
                <a:pos x="connsiteX3042" y="connsiteY3042"/>
              </a:cxn>
              <a:cxn ang="0">
                <a:pos x="connsiteX3043" y="connsiteY3043"/>
              </a:cxn>
              <a:cxn ang="0">
                <a:pos x="connsiteX3044" y="connsiteY3044"/>
              </a:cxn>
              <a:cxn ang="0">
                <a:pos x="connsiteX3045" y="connsiteY3045"/>
              </a:cxn>
              <a:cxn ang="0">
                <a:pos x="connsiteX3046" y="connsiteY3046"/>
              </a:cxn>
              <a:cxn ang="0">
                <a:pos x="connsiteX3047" y="connsiteY3047"/>
              </a:cxn>
              <a:cxn ang="0">
                <a:pos x="connsiteX3048" y="connsiteY3048"/>
              </a:cxn>
              <a:cxn ang="0">
                <a:pos x="connsiteX3049" y="connsiteY3049"/>
              </a:cxn>
              <a:cxn ang="0">
                <a:pos x="connsiteX3050" y="connsiteY3050"/>
              </a:cxn>
              <a:cxn ang="0">
                <a:pos x="connsiteX3051" y="connsiteY3051"/>
              </a:cxn>
              <a:cxn ang="0">
                <a:pos x="connsiteX3052" y="connsiteY3052"/>
              </a:cxn>
              <a:cxn ang="0">
                <a:pos x="connsiteX3053" y="connsiteY3053"/>
              </a:cxn>
              <a:cxn ang="0">
                <a:pos x="connsiteX3054" y="connsiteY3054"/>
              </a:cxn>
              <a:cxn ang="0">
                <a:pos x="connsiteX3055" y="connsiteY3055"/>
              </a:cxn>
              <a:cxn ang="0">
                <a:pos x="connsiteX3056" y="connsiteY3056"/>
              </a:cxn>
              <a:cxn ang="0">
                <a:pos x="connsiteX3057" y="connsiteY3057"/>
              </a:cxn>
              <a:cxn ang="0">
                <a:pos x="connsiteX3058" y="connsiteY3058"/>
              </a:cxn>
              <a:cxn ang="0">
                <a:pos x="connsiteX3059" y="connsiteY3059"/>
              </a:cxn>
              <a:cxn ang="0">
                <a:pos x="connsiteX3060" y="connsiteY3060"/>
              </a:cxn>
              <a:cxn ang="0">
                <a:pos x="connsiteX3061" y="connsiteY3061"/>
              </a:cxn>
              <a:cxn ang="0">
                <a:pos x="connsiteX3062" y="connsiteY3062"/>
              </a:cxn>
              <a:cxn ang="0">
                <a:pos x="connsiteX3063" y="connsiteY3063"/>
              </a:cxn>
              <a:cxn ang="0">
                <a:pos x="connsiteX3064" y="connsiteY3064"/>
              </a:cxn>
              <a:cxn ang="0">
                <a:pos x="connsiteX3065" y="connsiteY3065"/>
              </a:cxn>
              <a:cxn ang="0">
                <a:pos x="connsiteX3066" y="connsiteY3066"/>
              </a:cxn>
              <a:cxn ang="0">
                <a:pos x="connsiteX3067" y="connsiteY3067"/>
              </a:cxn>
              <a:cxn ang="0">
                <a:pos x="connsiteX3068" y="connsiteY3068"/>
              </a:cxn>
              <a:cxn ang="0">
                <a:pos x="connsiteX3069" y="connsiteY3069"/>
              </a:cxn>
              <a:cxn ang="0">
                <a:pos x="connsiteX3070" y="connsiteY3070"/>
              </a:cxn>
              <a:cxn ang="0">
                <a:pos x="connsiteX3071" y="connsiteY3071"/>
              </a:cxn>
              <a:cxn ang="0">
                <a:pos x="connsiteX3072" y="connsiteY3072"/>
              </a:cxn>
              <a:cxn ang="0">
                <a:pos x="connsiteX3073" y="connsiteY3073"/>
              </a:cxn>
              <a:cxn ang="0">
                <a:pos x="connsiteX3074" y="connsiteY3074"/>
              </a:cxn>
              <a:cxn ang="0">
                <a:pos x="connsiteX3075" y="connsiteY3075"/>
              </a:cxn>
              <a:cxn ang="0">
                <a:pos x="connsiteX3076" y="connsiteY3076"/>
              </a:cxn>
              <a:cxn ang="0">
                <a:pos x="connsiteX3077" y="connsiteY3077"/>
              </a:cxn>
              <a:cxn ang="0">
                <a:pos x="connsiteX3078" y="connsiteY3078"/>
              </a:cxn>
              <a:cxn ang="0">
                <a:pos x="connsiteX3079" y="connsiteY3079"/>
              </a:cxn>
              <a:cxn ang="0">
                <a:pos x="connsiteX3080" y="connsiteY3080"/>
              </a:cxn>
              <a:cxn ang="0">
                <a:pos x="connsiteX3081" y="connsiteY3081"/>
              </a:cxn>
              <a:cxn ang="0">
                <a:pos x="connsiteX3082" y="connsiteY3082"/>
              </a:cxn>
              <a:cxn ang="0">
                <a:pos x="connsiteX3083" y="connsiteY3083"/>
              </a:cxn>
              <a:cxn ang="0">
                <a:pos x="connsiteX3084" y="connsiteY3084"/>
              </a:cxn>
              <a:cxn ang="0">
                <a:pos x="connsiteX3085" y="connsiteY3085"/>
              </a:cxn>
              <a:cxn ang="0">
                <a:pos x="connsiteX3086" y="connsiteY3086"/>
              </a:cxn>
              <a:cxn ang="0">
                <a:pos x="connsiteX3087" y="connsiteY3087"/>
              </a:cxn>
              <a:cxn ang="0">
                <a:pos x="connsiteX3088" y="connsiteY3088"/>
              </a:cxn>
              <a:cxn ang="0">
                <a:pos x="connsiteX3089" y="connsiteY3089"/>
              </a:cxn>
              <a:cxn ang="0">
                <a:pos x="connsiteX3090" y="connsiteY3090"/>
              </a:cxn>
              <a:cxn ang="0">
                <a:pos x="connsiteX3091" y="connsiteY3091"/>
              </a:cxn>
              <a:cxn ang="0">
                <a:pos x="connsiteX3092" y="connsiteY3092"/>
              </a:cxn>
              <a:cxn ang="0">
                <a:pos x="connsiteX3093" y="connsiteY3093"/>
              </a:cxn>
              <a:cxn ang="0">
                <a:pos x="connsiteX3094" y="connsiteY3094"/>
              </a:cxn>
              <a:cxn ang="0">
                <a:pos x="connsiteX3095" y="connsiteY3095"/>
              </a:cxn>
              <a:cxn ang="0">
                <a:pos x="connsiteX3096" y="connsiteY3096"/>
              </a:cxn>
              <a:cxn ang="0">
                <a:pos x="connsiteX3097" y="connsiteY3097"/>
              </a:cxn>
              <a:cxn ang="0">
                <a:pos x="connsiteX3098" y="connsiteY3098"/>
              </a:cxn>
              <a:cxn ang="0">
                <a:pos x="connsiteX3099" y="connsiteY3099"/>
              </a:cxn>
              <a:cxn ang="0">
                <a:pos x="connsiteX3100" y="connsiteY3100"/>
              </a:cxn>
              <a:cxn ang="0">
                <a:pos x="connsiteX3101" y="connsiteY3101"/>
              </a:cxn>
              <a:cxn ang="0">
                <a:pos x="connsiteX3102" y="connsiteY3102"/>
              </a:cxn>
              <a:cxn ang="0">
                <a:pos x="connsiteX3103" y="connsiteY3103"/>
              </a:cxn>
              <a:cxn ang="0">
                <a:pos x="connsiteX3104" y="connsiteY3104"/>
              </a:cxn>
              <a:cxn ang="0">
                <a:pos x="connsiteX3105" y="connsiteY3105"/>
              </a:cxn>
              <a:cxn ang="0">
                <a:pos x="connsiteX3106" y="connsiteY3106"/>
              </a:cxn>
              <a:cxn ang="0">
                <a:pos x="connsiteX3107" y="connsiteY3107"/>
              </a:cxn>
              <a:cxn ang="0">
                <a:pos x="connsiteX3108" y="connsiteY3108"/>
              </a:cxn>
              <a:cxn ang="0">
                <a:pos x="connsiteX3109" y="connsiteY3109"/>
              </a:cxn>
              <a:cxn ang="0">
                <a:pos x="connsiteX3110" y="connsiteY3110"/>
              </a:cxn>
              <a:cxn ang="0">
                <a:pos x="connsiteX3111" y="connsiteY3111"/>
              </a:cxn>
              <a:cxn ang="0">
                <a:pos x="connsiteX3112" y="connsiteY3112"/>
              </a:cxn>
              <a:cxn ang="0">
                <a:pos x="connsiteX3113" y="connsiteY3113"/>
              </a:cxn>
              <a:cxn ang="0">
                <a:pos x="connsiteX3114" y="connsiteY3114"/>
              </a:cxn>
              <a:cxn ang="0">
                <a:pos x="connsiteX3115" y="connsiteY3115"/>
              </a:cxn>
              <a:cxn ang="0">
                <a:pos x="connsiteX3116" y="connsiteY3116"/>
              </a:cxn>
              <a:cxn ang="0">
                <a:pos x="connsiteX3117" y="connsiteY3117"/>
              </a:cxn>
              <a:cxn ang="0">
                <a:pos x="connsiteX3118" y="connsiteY3118"/>
              </a:cxn>
              <a:cxn ang="0">
                <a:pos x="connsiteX3119" y="connsiteY3119"/>
              </a:cxn>
              <a:cxn ang="0">
                <a:pos x="connsiteX3120" y="connsiteY3120"/>
              </a:cxn>
              <a:cxn ang="0">
                <a:pos x="connsiteX3121" y="connsiteY3121"/>
              </a:cxn>
              <a:cxn ang="0">
                <a:pos x="connsiteX3122" y="connsiteY3122"/>
              </a:cxn>
              <a:cxn ang="0">
                <a:pos x="connsiteX3123" y="connsiteY3123"/>
              </a:cxn>
              <a:cxn ang="0">
                <a:pos x="connsiteX3124" y="connsiteY3124"/>
              </a:cxn>
              <a:cxn ang="0">
                <a:pos x="connsiteX3125" y="connsiteY3125"/>
              </a:cxn>
              <a:cxn ang="0">
                <a:pos x="connsiteX3126" y="connsiteY3126"/>
              </a:cxn>
              <a:cxn ang="0">
                <a:pos x="connsiteX3127" y="connsiteY3127"/>
              </a:cxn>
              <a:cxn ang="0">
                <a:pos x="connsiteX3128" y="connsiteY3128"/>
              </a:cxn>
              <a:cxn ang="0">
                <a:pos x="connsiteX3129" y="connsiteY3129"/>
              </a:cxn>
              <a:cxn ang="0">
                <a:pos x="connsiteX3130" y="connsiteY3130"/>
              </a:cxn>
              <a:cxn ang="0">
                <a:pos x="connsiteX3131" y="connsiteY3131"/>
              </a:cxn>
              <a:cxn ang="0">
                <a:pos x="connsiteX3132" y="connsiteY3132"/>
              </a:cxn>
              <a:cxn ang="0">
                <a:pos x="connsiteX3133" y="connsiteY3133"/>
              </a:cxn>
              <a:cxn ang="0">
                <a:pos x="connsiteX3134" y="connsiteY3134"/>
              </a:cxn>
              <a:cxn ang="0">
                <a:pos x="connsiteX3135" y="connsiteY3135"/>
              </a:cxn>
              <a:cxn ang="0">
                <a:pos x="connsiteX3136" y="connsiteY3136"/>
              </a:cxn>
              <a:cxn ang="0">
                <a:pos x="connsiteX3137" y="connsiteY3137"/>
              </a:cxn>
              <a:cxn ang="0">
                <a:pos x="connsiteX3138" y="connsiteY3138"/>
              </a:cxn>
              <a:cxn ang="0">
                <a:pos x="connsiteX3139" y="connsiteY3139"/>
              </a:cxn>
              <a:cxn ang="0">
                <a:pos x="connsiteX3140" y="connsiteY3140"/>
              </a:cxn>
              <a:cxn ang="0">
                <a:pos x="connsiteX3141" y="connsiteY3141"/>
              </a:cxn>
              <a:cxn ang="0">
                <a:pos x="connsiteX3142" y="connsiteY3142"/>
              </a:cxn>
              <a:cxn ang="0">
                <a:pos x="connsiteX3143" y="connsiteY3143"/>
              </a:cxn>
              <a:cxn ang="0">
                <a:pos x="connsiteX3144" y="connsiteY3144"/>
              </a:cxn>
              <a:cxn ang="0">
                <a:pos x="connsiteX3145" y="connsiteY3145"/>
              </a:cxn>
              <a:cxn ang="0">
                <a:pos x="connsiteX3146" y="connsiteY3146"/>
              </a:cxn>
              <a:cxn ang="0">
                <a:pos x="connsiteX3147" y="connsiteY3147"/>
              </a:cxn>
              <a:cxn ang="0">
                <a:pos x="connsiteX3148" y="connsiteY3148"/>
              </a:cxn>
              <a:cxn ang="0">
                <a:pos x="connsiteX3149" y="connsiteY3149"/>
              </a:cxn>
              <a:cxn ang="0">
                <a:pos x="connsiteX3150" y="connsiteY3150"/>
              </a:cxn>
              <a:cxn ang="0">
                <a:pos x="connsiteX3151" y="connsiteY3151"/>
              </a:cxn>
              <a:cxn ang="0">
                <a:pos x="connsiteX3152" y="connsiteY3152"/>
              </a:cxn>
              <a:cxn ang="0">
                <a:pos x="connsiteX3153" y="connsiteY3153"/>
              </a:cxn>
              <a:cxn ang="0">
                <a:pos x="connsiteX3154" y="connsiteY3154"/>
              </a:cxn>
              <a:cxn ang="0">
                <a:pos x="connsiteX3155" y="connsiteY3155"/>
              </a:cxn>
              <a:cxn ang="0">
                <a:pos x="connsiteX3156" y="connsiteY3156"/>
              </a:cxn>
              <a:cxn ang="0">
                <a:pos x="connsiteX3157" y="connsiteY3157"/>
              </a:cxn>
              <a:cxn ang="0">
                <a:pos x="connsiteX3158" y="connsiteY3158"/>
              </a:cxn>
              <a:cxn ang="0">
                <a:pos x="connsiteX3159" y="connsiteY3159"/>
              </a:cxn>
              <a:cxn ang="0">
                <a:pos x="connsiteX3160" y="connsiteY3160"/>
              </a:cxn>
              <a:cxn ang="0">
                <a:pos x="connsiteX3161" y="connsiteY3161"/>
              </a:cxn>
              <a:cxn ang="0">
                <a:pos x="connsiteX3162" y="connsiteY3162"/>
              </a:cxn>
              <a:cxn ang="0">
                <a:pos x="connsiteX3163" y="connsiteY3163"/>
              </a:cxn>
              <a:cxn ang="0">
                <a:pos x="connsiteX3164" y="connsiteY3164"/>
              </a:cxn>
              <a:cxn ang="0">
                <a:pos x="connsiteX3165" y="connsiteY3165"/>
              </a:cxn>
              <a:cxn ang="0">
                <a:pos x="connsiteX3166" y="connsiteY3166"/>
              </a:cxn>
              <a:cxn ang="0">
                <a:pos x="connsiteX3167" y="connsiteY3167"/>
              </a:cxn>
              <a:cxn ang="0">
                <a:pos x="connsiteX3168" y="connsiteY3168"/>
              </a:cxn>
              <a:cxn ang="0">
                <a:pos x="connsiteX3169" y="connsiteY3169"/>
              </a:cxn>
              <a:cxn ang="0">
                <a:pos x="connsiteX3170" y="connsiteY3170"/>
              </a:cxn>
              <a:cxn ang="0">
                <a:pos x="connsiteX3171" y="connsiteY3171"/>
              </a:cxn>
              <a:cxn ang="0">
                <a:pos x="connsiteX3172" y="connsiteY3172"/>
              </a:cxn>
              <a:cxn ang="0">
                <a:pos x="connsiteX3173" y="connsiteY3173"/>
              </a:cxn>
              <a:cxn ang="0">
                <a:pos x="connsiteX3174" y="connsiteY3174"/>
              </a:cxn>
              <a:cxn ang="0">
                <a:pos x="connsiteX3175" y="connsiteY3175"/>
              </a:cxn>
              <a:cxn ang="0">
                <a:pos x="connsiteX3176" y="connsiteY3176"/>
              </a:cxn>
              <a:cxn ang="0">
                <a:pos x="connsiteX3177" y="connsiteY3177"/>
              </a:cxn>
              <a:cxn ang="0">
                <a:pos x="connsiteX3178" y="connsiteY3178"/>
              </a:cxn>
              <a:cxn ang="0">
                <a:pos x="connsiteX3179" y="connsiteY3179"/>
              </a:cxn>
              <a:cxn ang="0">
                <a:pos x="connsiteX3180" y="connsiteY3180"/>
              </a:cxn>
              <a:cxn ang="0">
                <a:pos x="connsiteX3181" y="connsiteY3181"/>
              </a:cxn>
              <a:cxn ang="0">
                <a:pos x="connsiteX3182" y="connsiteY3182"/>
              </a:cxn>
              <a:cxn ang="0">
                <a:pos x="connsiteX3183" y="connsiteY3183"/>
              </a:cxn>
              <a:cxn ang="0">
                <a:pos x="connsiteX3184" y="connsiteY3184"/>
              </a:cxn>
              <a:cxn ang="0">
                <a:pos x="connsiteX3185" y="connsiteY3185"/>
              </a:cxn>
              <a:cxn ang="0">
                <a:pos x="connsiteX3186" y="connsiteY3186"/>
              </a:cxn>
              <a:cxn ang="0">
                <a:pos x="connsiteX3187" y="connsiteY3187"/>
              </a:cxn>
              <a:cxn ang="0">
                <a:pos x="connsiteX3188" y="connsiteY3188"/>
              </a:cxn>
              <a:cxn ang="0">
                <a:pos x="connsiteX3189" y="connsiteY3189"/>
              </a:cxn>
              <a:cxn ang="0">
                <a:pos x="connsiteX3190" y="connsiteY3190"/>
              </a:cxn>
              <a:cxn ang="0">
                <a:pos x="connsiteX3191" y="connsiteY3191"/>
              </a:cxn>
              <a:cxn ang="0">
                <a:pos x="connsiteX3192" y="connsiteY3192"/>
              </a:cxn>
              <a:cxn ang="0">
                <a:pos x="connsiteX3193" y="connsiteY3193"/>
              </a:cxn>
              <a:cxn ang="0">
                <a:pos x="connsiteX3194" y="connsiteY3194"/>
              </a:cxn>
              <a:cxn ang="0">
                <a:pos x="connsiteX3195" y="connsiteY3195"/>
              </a:cxn>
              <a:cxn ang="0">
                <a:pos x="connsiteX3196" y="connsiteY3196"/>
              </a:cxn>
              <a:cxn ang="0">
                <a:pos x="connsiteX3197" y="connsiteY3197"/>
              </a:cxn>
              <a:cxn ang="0">
                <a:pos x="connsiteX3198" y="connsiteY3198"/>
              </a:cxn>
              <a:cxn ang="0">
                <a:pos x="connsiteX3199" y="connsiteY3199"/>
              </a:cxn>
              <a:cxn ang="0">
                <a:pos x="connsiteX3200" y="connsiteY3200"/>
              </a:cxn>
              <a:cxn ang="0">
                <a:pos x="connsiteX3201" y="connsiteY3201"/>
              </a:cxn>
              <a:cxn ang="0">
                <a:pos x="connsiteX3202" y="connsiteY3202"/>
              </a:cxn>
              <a:cxn ang="0">
                <a:pos x="connsiteX3203" y="connsiteY3203"/>
              </a:cxn>
              <a:cxn ang="0">
                <a:pos x="connsiteX3204" y="connsiteY3204"/>
              </a:cxn>
              <a:cxn ang="0">
                <a:pos x="connsiteX3205" y="connsiteY3205"/>
              </a:cxn>
              <a:cxn ang="0">
                <a:pos x="connsiteX3206" y="connsiteY3206"/>
              </a:cxn>
              <a:cxn ang="0">
                <a:pos x="connsiteX3207" y="connsiteY3207"/>
              </a:cxn>
              <a:cxn ang="0">
                <a:pos x="connsiteX3208" y="connsiteY3208"/>
              </a:cxn>
              <a:cxn ang="0">
                <a:pos x="connsiteX3209" y="connsiteY3209"/>
              </a:cxn>
              <a:cxn ang="0">
                <a:pos x="connsiteX3210" y="connsiteY3210"/>
              </a:cxn>
              <a:cxn ang="0">
                <a:pos x="connsiteX3211" y="connsiteY3211"/>
              </a:cxn>
              <a:cxn ang="0">
                <a:pos x="connsiteX3212" y="connsiteY3212"/>
              </a:cxn>
              <a:cxn ang="0">
                <a:pos x="connsiteX3213" y="connsiteY3213"/>
              </a:cxn>
              <a:cxn ang="0">
                <a:pos x="connsiteX3214" y="connsiteY3214"/>
              </a:cxn>
              <a:cxn ang="0">
                <a:pos x="connsiteX3215" y="connsiteY3215"/>
              </a:cxn>
              <a:cxn ang="0">
                <a:pos x="connsiteX3216" y="connsiteY3216"/>
              </a:cxn>
              <a:cxn ang="0">
                <a:pos x="connsiteX3217" y="connsiteY3217"/>
              </a:cxn>
              <a:cxn ang="0">
                <a:pos x="connsiteX3218" y="connsiteY3218"/>
              </a:cxn>
              <a:cxn ang="0">
                <a:pos x="connsiteX3219" y="connsiteY3219"/>
              </a:cxn>
              <a:cxn ang="0">
                <a:pos x="connsiteX3220" y="connsiteY3220"/>
              </a:cxn>
              <a:cxn ang="0">
                <a:pos x="connsiteX3221" y="connsiteY3221"/>
              </a:cxn>
              <a:cxn ang="0">
                <a:pos x="connsiteX3222" y="connsiteY3222"/>
              </a:cxn>
              <a:cxn ang="0">
                <a:pos x="connsiteX3223" y="connsiteY3223"/>
              </a:cxn>
              <a:cxn ang="0">
                <a:pos x="connsiteX3224" y="connsiteY3224"/>
              </a:cxn>
              <a:cxn ang="0">
                <a:pos x="connsiteX3225" y="connsiteY3225"/>
              </a:cxn>
              <a:cxn ang="0">
                <a:pos x="connsiteX3226" y="connsiteY3226"/>
              </a:cxn>
              <a:cxn ang="0">
                <a:pos x="connsiteX3227" y="connsiteY3227"/>
              </a:cxn>
              <a:cxn ang="0">
                <a:pos x="connsiteX3228" y="connsiteY3228"/>
              </a:cxn>
              <a:cxn ang="0">
                <a:pos x="connsiteX3229" y="connsiteY3229"/>
              </a:cxn>
              <a:cxn ang="0">
                <a:pos x="connsiteX3230" y="connsiteY3230"/>
              </a:cxn>
              <a:cxn ang="0">
                <a:pos x="connsiteX3231" y="connsiteY3231"/>
              </a:cxn>
              <a:cxn ang="0">
                <a:pos x="connsiteX3232" y="connsiteY3232"/>
              </a:cxn>
              <a:cxn ang="0">
                <a:pos x="connsiteX3233" y="connsiteY3233"/>
              </a:cxn>
              <a:cxn ang="0">
                <a:pos x="connsiteX3234" y="connsiteY3234"/>
              </a:cxn>
              <a:cxn ang="0">
                <a:pos x="connsiteX3235" y="connsiteY3235"/>
              </a:cxn>
              <a:cxn ang="0">
                <a:pos x="connsiteX3236" y="connsiteY3236"/>
              </a:cxn>
              <a:cxn ang="0">
                <a:pos x="connsiteX3237" y="connsiteY3237"/>
              </a:cxn>
              <a:cxn ang="0">
                <a:pos x="connsiteX3238" y="connsiteY3238"/>
              </a:cxn>
              <a:cxn ang="0">
                <a:pos x="connsiteX3239" y="connsiteY3239"/>
              </a:cxn>
              <a:cxn ang="0">
                <a:pos x="connsiteX3240" y="connsiteY3240"/>
              </a:cxn>
              <a:cxn ang="0">
                <a:pos x="connsiteX3241" y="connsiteY3241"/>
              </a:cxn>
              <a:cxn ang="0">
                <a:pos x="connsiteX3242" y="connsiteY3242"/>
              </a:cxn>
              <a:cxn ang="0">
                <a:pos x="connsiteX3243" y="connsiteY3243"/>
              </a:cxn>
              <a:cxn ang="0">
                <a:pos x="connsiteX3244" y="connsiteY3244"/>
              </a:cxn>
              <a:cxn ang="0">
                <a:pos x="connsiteX3245" y="connsiteY3245"/>
              </a:cxn>
              <a:cxn ang="0">
                <a:pos x="connsiteX3246" y="connsiteY3246"/>
              </a:cxn>
              <a:cxn ang="0">
                <a:pos x="connsiteX3247" y="connsiteY3247"/>
              </a:cxn>
              <a:cxn ang="0">
                <a:pos x="connsiteX3248" y="connsiteY3248"/>
              </a:cxn>
              <a:cxn ang="0">
                <a:pos x="connsiteX3249" y="connsiteY3249"/>
              </a:cxn>
              <a:cxn ang="0">
                <a:pos x="connsiteX3250" y="connsiteY3250"/>
              </a:cxn>
              <a:cxn ang="0">
                <a:pos x="connsiteX3251" y="connsiteY3251"/>
              </a:cxn>
              <a:cxn ang="0">
                <a:pos x="connsiteX3252" y="connsiteY3252"/>
              </a:cxn>
              <a:cxn ang="0">
                <a:pos x="connsiteX3253" y="connsiteY3253"/>
              </a:cxn>
              <a:cxn ang="0">
                <a:pos x="connsiteX3254" y="connsiteY3254"/>
              </a:cxn>
              <a:cxn ang="0">
                <a:pos x="connsiteX3255" y="connsiteY3255"/>
              </a:cxn>
              <a:cxn ang="0">
                <a:pos x="connsiteX3256" y="connsiteY3256"/>
              </a:cxn>
              <a:cxn ang="0">
                <a:pos x="connsiteX3257" y="connsiteY3257"/>
              </a:cxn>
              <a:cxn ang="0">
                <a:pos x="connsiteX3258" y="connsiteY3258"/>
              </a:cxn>
              <a:cxn ang="0">
                <a:pos x="connsiteX3259" y="connsiteY3259"/>
              </a:cxn>
              <a:cxn ang="0">
                <a:pos x="connsiteX3260" y="connsiteY3260"/>
              </a:cxn>
              <a:cxn ang="0">
                <a:pos x="connsiteX3261" y="connsiteY3261"/>
              </a:cxn>
              <a:cxn ang="0">
                <a:pos x="connsiteX3262" y="connsiteY3262"/>
              </a:cxn>
              <a:cxn ang="0">
                <a:pos x="connsiteX3263" y="connsiteY3263"/>
              </a:cxn>
              <a:cxn ang="0">
                <a:pos x="connsiteX3264" y="connsiteY3264"/>
              </a:cxn>
              <a:cxn ang="0">
                <a:pos x="connsiteX3265" y="connsiteY3265"/>
              </a:cxn>
              <a:cxn ang="0">
                <a:pos x="connsiteX3266" y="connsiteY3266"/>
              </a:cxn>
              <a:cxn ang="0">
                <a:pos x="connsiteX3267" y="connsiteY3267"/>
              </a:cxn>
              <a:cxn ang="0">
                <a:pos x="connsiteX3268" y="connsiteY3268"/>
              </a:cxn>
              <a:cxn ang="0">
                <a:pos x="connsiteX3269" y="connsiteY3269"/>
              </a:cxn>
              <a:cxn ang="0">
                <a:pos x="connsiteX3270" y="connsiteY3270"/>
              </a:cxn>
              <a:cxn ang="0">
                <a:pos x="connsiteX3271" y="connsiteY3271"/>
              </a:cxn>
              <a:cxn ang="0">
                <a:pos x="connsiteX3272" y="connsiteY3272"/>
              </a:cxn>
              <a:cxn ang="0">
                <a:pos x="connsiteX3273" y="connsiteY3273"/>
              </a:cxn>
              <a:cxn ang="0">
                <a:pos x="connsiteX3274" y="connsiteY3274"/>
              </a:cxn>
              <a:cxn ang="0">
                <a:pos x="connsiteX3275" y="connsiteY3275"/>
              </a:cxn>
              <a:cxn ang="0">
                <a:pos x="connsiteX3276" y="connsiteY3276"/>
              </a:cxn>
              <a:cxn ang="0">
                <a:pos x="connsiteX3277" y="connsiteY3277"/>
              </a:cxn>
              <a:cxn ang="0">
                <a:pos x="connsiteX3278" y="connsiteY3278"/>
              </a:cxn>
              <a:cxn ang="0">
                <a:pos x="connsiteX3279" y="connsiteY3279"/>
              </a:cxn>
              <a:cxn ang="0">
                <a:pos x="connsiteX3280" y="connsiteY3280"/>
              </a:cxn>
              <a:cxn ang="0">
                <a:pos x="connsiteX3281" y="connsiteY3281"/>
              </a:cxn>
              <a:cxn ang="0">
                <a:pos x="connsiteX3282" y="connsiteY3282"/>
              </a:cxn>
              <a:cxn ang="0">
                <a:pos x="connsiteX3283" y="connsiteY3283"/>
              </a:cxn>
              <a:cxn ang="0">
                <a:pos x="connsiteX3284" y="connsiteY3284"/>
              </a:cxn>
              <a:cxn ang="0">
                <a:pos x="connsiteX3285" y="connsiteY3285"/>
              </a:cxn>
              <a:cxn ang="0">
                <a:pos x="connsiteX3286" y="connsiteY3286"/>
              </a:cxn>
              <a:cxn ang="0">
                <a:pos x="connsiteX3287" y="connsiteY3287"/>
              </a:cxn>
              <a:cxn ang="0">
                <a:pos x="connsiteX3288" y="connsiteY3288"/>
              </a:cxn>
              <a:cxn ang="0">
                <a:pos x="connsiteX3289" y="connsiteY3289"/>
              </a:cxn>
              <a:cxn ang="0">
                <a:pos x="connsiteX3290" y="connsiteY3290"/>
              </a:cxn>
              <a:cxn ang="0">
                <a:pos x="connsiteX3291" y="connsiteY3291"/>
              </a:cxn>
              <a:cxn ang="0">
                <a:pos x="connsiteX3292" y="connsiteY3292"/>
              </a:cxn>
              <a:cxn ang="0">
                <a:pos x="connsiteX3293" y="connsiteY3293"/>
              </a:cxn>
              <a:cxn ang="0">
                <a:pos x="connsiteX3294" y="connsiteY3294"/>
              </a:cxn>
              <a:cxn ang="0">
                <a:pos x="connsiteX3295" y="connsiteY3295"/>
              </a:cxn>
              <a:cxn ang="0">
                <a:pos x="connsiteX3296" y="connsiteY3296"/>
              </a:cxn>
              <a:cxn ang="0">
                <a:pos x="connsiteX3297" y="connsiteY3297"/>
              </a:cxn>
              <a:cxn ang="0">
                <a:pos x="connsiteX3298" y="connsiteY3298"/>
              </a:cxn>
              <a:cxn ang="0">
                <a:pos x="connsiteX3299" y="connsiteY3299"/>
              </a:cxn>
              <a:cxn ang="0">
                <a:pos x="connsiteX3300" y="connsiteY3300"/>
              </a:cxn>
              <a:cxn ang="0">
                <a:pos x="connsiteX3301" y="connsiteY3301"/>
              </a:cxn>
              <a:cxn ang="0">
                <a:pos x="connsiteX3302" y="connsiteY3302"/>
              </a:cxn>
              <a:cxn ang="0">
                <a:pos x="connsiteX3303" y="connsiteY3303"/>
              </a:cxn>
              <a:cxn ang="0">
                <a:pos x="connsiteX3304" y="connsiteY3304"/>
              </a:cxn>
              <a:cxn ang="0">
                <a:pos x="connsiteX3305" y="connsiteY3305"/>
              </a:cxn>
              <a:cxn ang="0">
                <a:pos x="connsiteX3306" y="connsiteY3306"/>
              </a:cxn>
              <a:cxn ang="0">
                <a:pos x="connsiteX3307" y="connsiteY3307"/>
              </a:cxn>
              <a:cxn ang="0">
                <a:pos x="connsiteX3308" y="connsiteY3308"/>
              </a:cxn>
              <a:cxn ang="0">
                <a:pos x="connsiteX3309" y="connsiteY3309"/>
              </a:cxn>
              <a:cxn ang="0">
                <a:pos x="connsiteX3310" y="connsiteY3310"/>
              </a:cxn>
              <a:cxn ang="0">
                <a:pos x="connsiteX3311" y="connsiteY3311"/>
              </a:cxn>
              <a:cxn ang="0">
                <a:pos x="connsiteX3312" y="connsiteY3312"/>
              </a:cxn>
              <a:cxn ang="0">
                <a:pos x="connsiteX3313" y="connsiteY3313"/>
              </a:cxn>
              <a:cxn ang="0">
                <a:pos x="connsiteX3314" y="connsiteY3314"/>
              </a:cxn>
              <a:cxn ang="0">
                <a:pos x="connsiteX3315" y="connsiteY3315"/>
              </a:cxn>
              <a:cxn ang="0">
                <a:pos x="connsiteX3316" y="connsiteY3316"/>
              </a:cxn>
              <a:cxn ang="0">
                <a:pos x="connsiteX3317" y="connsiteY3317"/>
              </a:cxn>
              <a:cxn ang="0">
                <a:pos x="connsiteX3318" y="connsiteY3318"/>
              </a:cxn>
              <a:cxn ang="0">
                <a:pos x="connsiteX3319" y="connsiteY3319"/>
              </a:cxn>
              <a:cxn ang="0">
                <a:pos x="connsiteX3320" y="connsiteY3320"/>
              </a:cxn>
              <a:cxn ang="0">
                <a:pos x="connsiteX3321" y="connsiteY3321"/>
              </a:cxn>
              <a:cxn ang="0">
                <a:pos x="connsiteX3322" y="connsiteY3322"/>
              </a:cxn>
              <a:cxn ang="0">
                <a:pos x="connsiteX3323" y="connsiteY3323"/>
              </a:cxn>
              <a:cxn ang="0">
                <a:pos x="connsiteX3324" y="connsiteY3324"/>
              </a:cxn>
              <a:cxn ang="0">
                <a:pos x="connsiteX3325" y="connsiteY3325"/>
              </a:cxn>
              <a:cxn ang="0">
                <a:pos x="connsiteX3326" y="connsiteY3326"/>
              </a:cxn>
              <a:cxn ang="0">
                <a:pos x="connsiteX3327" y="connsiteY3327"/>
              </a:cxn>
              <a:cxn ang="0">
                <a:pos x="connsiteX3328" y="connsiteY3328"/>
              </a:cxn>
              <a:cxn ang="0">
                <a:pos x="connsiteX3329" y="connsiteY3329"/>
              </a:cxn>
              <a:cxn ang="0">
                <a:pos x="connsiteX3330" y="connsiteY3330"/>
              </a:cxn>
              <a:cxn ang="0">
                <a:pos x="connsiteX3331" y="connsiteY3331"/>
              </a:cxn>
              <a:cxn ang="0">
                <a:pos x="connsiteX3332" y="connsiteY3332"/>
              </a:cxn>
              <a:cxn ang="0">
                <a:pos x="connsiteX3333" y="connsiteY3333"/>
              </a:cxn>
              <a:cxn ang="0">
                <a:pos x="connsiteX3334" y="connsiteY3334"/>
              </a:cxn>
              <a:cxn ang="0">
                <a:pos x="connsiteX3335" y="connsiteY3335"/>
              </a:cxn>
              <a:cxn ang="0">
                <a:pos x="connsiteX3336" y="connsiteY3336"/>
              </a:cxn>
              <a:cxn ang="0">
                <a:pos x="connsiteX3337" y="connsiteY3337"/>
              </a:cxn>
              <a:cxn ang="0">
                <a:pos x="connsiteX3338" y="connsiteY3338"/>
              </a:cxn>
              <a:cxn ang="0">
                <a:pos x="connsiteX3339" y="connsiteY3339"/>
              </a:cxn>
              <a:cxn ang="0">
                <a:pos x="connsiteX3340" y="connsiteY3340"/>
              </a:cxn>
              <a:cxn ang="0">
                <a:pos x="connsiteX3341" y="connsiteY3341"/>
              </a:cxn>
              <a:cxn ang="0">
                <a:pos x="connsiteX3342" y="connsiteY3342"/>
              </a:cxn>
              <a:cxn ang="0">
                <a:pos x="connsiteX3343" y="connsiteY3343"/>
              </a:cxn>
              <a:cxn ang="0">
                <a:pos x="connsiteX3344" y="connsiteY3344"/>
              </a:cxn>
              <a:cxn ang="0">
                <a:pos x="connsiteX3345" y="connsiteY3345"/>
              </a:cxn>
              <a:cxn ang="0">
                <a:pos x="connsiteX3346" y="connsiteY3346"/>
              </a:cxn>
              <a:cxn ang="0">
                <a:pos x="connsiteX3347" y="connsiteY3347"/>
              </a:cxn>
              <a:cxn ang="0">
                <a:pos x="connsiteX3348" y="connsiteY3348"/>
              </a:cxn>
              <a:cxn ang="0">
                <a:pos x="connsiteX3349" y="connsiteY3349"/>
              </a:cxn>
              <a:cxn ang="0">
                <a:pos x="connsiteX3350" y="connsiteY3350"/>
              </a:cxn>
              <a:cxn ang="0">
                <a:pos x="connsiteX3351" y="connsiteY3351"/>
              </a:cxn>
              <a:cxn ang="0">
                <a:pos x="connsiteX3352" y="connsiteY3352"/>
              </a:cxn>
              <a:cxn ang="0">
                <a:pos x="connsiteX3353" y="connsiteY3353"/>
              </a:cxn>
              <a:cxn ang="0">
                <a:pos x="connsiteX3354" y="connsiteY3354"/>
              </a:cxn>
              <a:cxn ang="0">
                <a:pos x="connsiteX3355" y="connsiteY3355"/>
              </a:cxn>
              <a:cxn ang="0">
                <a:pos x="connsiteX3356" y="connsiteY3356"/>
              </a:cxn>
              <a:cxn ang="0">
                <a:pos x="connsiteX3357" y="connsiteY3357"/>
              </a:cxn>
              <a:cxn ang="0">
                <a:pos x="connsiteX3358" y="connsiteY3358"/>
              </a:cxn>
              <a:cxn ang="0">
                <a:pos x="connsiteX3359" y="connsiteY3359"/>
              </a:cxn>
              <a:cxn ang="0">
                <a:pos x="connsiteX3360" y="connsiteY3360"/>
              </a:cxn>
              <a:cxn ang="0">
                <a:pos x="connsiteX3361" y="connsiteY3361"/>
              </a:cxn>
              <a:cxn ang="0">
                <a:pos x="connsiteX3362" y="connsiteY3362"/>
              </a:cxn>
              <a:cxn ang="0">
                <a:pos x="connsiteX3363" y="connsiteY3363"/>
              </a:cxn>
              <a:cxn ang="0">
                <a:pos x="connsiteX3364" y="connsiteY3364"/>
              </a:cxn>
              <a:cxn ang="0">
                <a:pos x="connsiteX3365" y="connsiteY3365"/>
              </a:cxn>
              <a:cxn ang="0">
                <a:pos x="connsiteX3366" y="connsiteY3366"/>
              </a:cxn>
              <a:cxn ang="0">
                <a:pos x="connsiteX3367" y="connsiteY3367"/>
              </a:cxn>
              <a:cxn ang="0">
                <a:pos x="connsiteX3368" y="connsiteY3368"/>
              </a:cxn>
              <a:cxn ang="0">
                <a:pos x="connsiteX3369" y="connsiteY3369"/>
              </a:cxn>
              <a:cxn ang="0">
                <a:pos x="connsiteX3370" y="connsiteY3370"/>
              </a:cxn>
              <a:cxn ang="0">
                <a:pos x="connsiteX3371" y="connsiteY3371"/>
              </a:cxn>
              <a:cxn ang="0">
                <a:pos x="connsiteX3372" y="connsiteY3372"/>
              </a:cxn>
              <a:cxn ang="0">
                <a:pos x="connsiteX3373" y="connsiteY3373"/>
              </a:cxn>
              <a:cxn ang="0">
                <a:pos x="connsiteX3374" y="connsiteY3374"/>
              </a:cxn>
              <a:cxn ang="0">
                <a:pos x="connsiteX3375" y="connsiteY3375"/>
              </a:cxn>
              <a:cxn ang="0">
                <a:pos x="connsiteX3376" y="connsiteY3376"/>
              </a:cxn>
              <a:cxn ang="0">
                <a:pos x="connsiteX3377" y="connsiteY3377"/>
              </a:cxn>
              <a:cxn ang="0">
                <a:pos x="connsiteX3378" y="connsiteY3378"/>
              </a:cxn>
              <a:cxn ang="0">
                <a:pos x="connsiteX3379" y="connsiteY3379"/>
              </a:cxn>
              <a:cxn ang="0">
                <a:pos x="connsiteX3380" y="connsiteY3380"/>
              </a:cxn>
              <a:cxn ang="0">
                <a:pos x="connsiteX3381" y="connsiteY3381"/>
              </a:cxn>
              <a:cxn ang="0">
                <a:pos x="connsiteX3382" y="connsiteY3382"/>
              </a:cxn>
              <a:cxn ang="0">
                <a:pos x="connsiteX3383" y="connsiteY3383"/>
              </a:cxn>
              <a:cxn ang="0">
                <a:pos x="connsiteX3384" y="connsiteY3384"/>
              </a:cxn>
              <a:cxn ang="0">
                <a:pos x="connsiteX3385" y="connsiteY3385"/>
              </a:cxn>
              <a:cxn ang="0">
                <a:pos x="connsiteX3386" y="connsiteY3386"/>
              </a:cxn>
              <a:cxn ang="0">
                <a:pos x="connsiteX3387" y="connsiteY3387"/>
              </a:cxn>
              <a:cxn ang="0">
                <a:pos x="connsiteX3388" y="connsiteY3388"/>
              </a:cxn>
              <a:cxn ang="0">
                <a:pos x="connsiteX3389" y="connsiteY3389"/>
              </a:cxn>
              <a:cxn ang="0">
                <a:pos x="connsiteX3390" y="connsiteY3390"/>
              </a:cxn>
              <a:cxn ang="0">
                <a:pos x="connsiteX3391" y="connsiteY3391"/>
              </a:cxn>
              <a:cxn ang="0">
                <a:pos x="connsiteX3392" y="connsiteY3392"/>
              </a:cxn>
              <a:cxn ang="0">
                <a:pos x="connsiteX3393" y="connsiteY3393"/>
              </a:cxn>
              <a:cxn ang="0">
                <a:pos x="connsiteX3394" y="connsiteY3394"/>
              </a:cxn>
              <a:cxn ang="0">
                <a:pos x="connsiteX3395" y="connsiteY3395"/>
              </a:cxn>
              <a:cxn ang="0">
                <a:pos x="connsiteX3396" y="connsiteY3396"/>
              </a:cxn>
              <a:cxn ang="0">
                <a:pos x="connsiteX3397" y="connsiteY3397"/>
              </a:cxn>
              <a:cxn ang="0">
                <a:pos x="connsiteX3398" y="connsiteY3398"/>
              </a:cxn>
              <a:cxn ang="0">
                <a:pos x="connsiteX3399" y="connsiteY3399"/>
              </a:cxn>
              <a:cxn ang="0">
                <a:pos x="connsiteX3400" y="connsiteY3400"/>
              </a:cxn>
              <a:cxn ang="0">
                <a:pos x="connsiteX3401" y="connsiteY3401"/>
              </a:cxn>
              <a:cxn ang="0">
                <a:pos x="connsiteX3402" y="connsiteY3402"/>
              </a:cxn>
              <a:cxn ang="0">
                <a:pos x="connsiteX3403" y="connsiteY3403"/>
              </a:cxn>
              <a:cxn ang="0">
                <a:pos x="connsiteX3404" y="connsiteY3404"/>
              </a:cxn>
              <a:cxn ang="0">
                <a:pos x="connsiteX3405" y="connsiteY3405"/>
              </a:cxn>
              <a:cxn ang="0">
                <a:pos x="connsiteX3406" y="connsiteY3406"/>
              </a:cxn>
              <a:cxn ang="0">
                <a:pos x="connsiteX3407" y="connsiteY3407"/>
              </a:cxn>
              <a:cxn ang="0">
                <a:pos x="connsiteX3408" y="connsiteY3408"/>
              </a:cxn>
              <a:cxn ang="0">
                <a:pos x="connsiteX3409" y="connsiteY3409"/>
              </a:cxn>
              <a:cxn ang="0">
                <a:pos x="connsiteX3410" y="connsiteY3410"/>
              </a:cxn>
              <a:cxn ang="0">
                <a:pos x="connsiteX3411" y="connsiteY3411"/>
              </a:cxn>
              <a:cxn ang="0">
                <a:pos x="connsiteX3412" y="connsiteY3412"/>
              </a:cxn>
              <a:cxn ang="0">
                <a:pos x="connsiteX3413" y="connsiteY3413"/>
              </a:cxn>
              <a:cxn ang="0">
                <a:pos x="connsiteX3414" y="connsiteY3414"/>
              </a:cxn>
              <a:cxn ang="0">
                <a:pos x="connsiteX3415" y="connsiteY3415"/>
              </a:cxn>
              <a:cxn ang="0">
                <a:pos x="connsiteX3416" y="connsiteY3416"/>
              </a:cxn>
              <a:cxn ang="0">
                <a:pos x="connsiteX3417" y="connsiteY3417"/>
              </a:cxn>
              <a:cxn ang="0">
                <a:pos x="connsiteX3418" y="connsiteY3418"/>
              </a:cxn>
              <a:cxn ang="0">
                <a:pos x="connsiteX3419" y="connsiteY3419"/>
              </a:cxn>
              <a:cxn ang="0">
                <a:pos x="connsiteX3420" y="connsiteY3420"/>
              </a:cxn>
              <a:cxn ang="0">
                <a:pos x="connsiteX3421" y="connsiteY3421"/>
              </a:cxn>
              <a:cxn ang="0">
                <a:pos x="connsiteX3422" y="connsiteY3422"/>
              </a:cxn>
              <a:cxn ang="0">
                <a:pos x="connsiteX3423" y="connsiteY3423"/>
              </a:cxn>
              <a:cxn ang="0">
                <a:pos x="connsiteX3424" y="connsiteY3424"/>
              </a:cxn>
              <a:cxn ang="0">
                <a:pos x="connsiteX3425" y="connsiteY3425"/>
              </a:cxn>
              <a:cxn ang="0">
                <a:pos x="connsiteX3426" y="connsiteY3426"/>
              </a:cxn>
              <a:cxn ang="0">
                <a:pos x="connsiteX3427" y="connsiteY3427"/>
              </a:cxn>
              <a:cxn ang="0">
                <a:pos x="connsiteX3428" y="connsiteY3428"/>
              </a:cxn>
              <a:cxn ang="0">
                <a:pos x="connsiteX3429" y="connsiteY3429"/>
              </a:cxn>
              <a:cxn ang="0">
                <a:pos x="connsiteX3430" y="connsiteY3430"/>
              </a:cxn>
              <a:cxn ang="0">
                <a:pos x="connsiteX3431" y="connsiteY3431"/>
              </a:cxn>
              <a:cxn ang="0">
                <a:pos x="connsiteX3432" y="connsiteY3432"/>
              </a:cxn>
              <a:cxn ang="0">
                <a:pos x="connsiteX3433" y="connsiteY3433"/>
              </a:cxn>
              <a:cxn ang="0">
                <a:pos x="connsiteX3434" y="connsiteY3434"/>
              </a:cxn>
              <a:cxn ang="0">
                <a:pos x="connsiteX3435" y="connsiteY3435"/>
              </a:cxn>
              <a:cxn ang="0">
                <a:pos x="connsiteX3436" y="connsiteY3436"/>
              </a:cxn>
              <a:cxn ang="0">
                <a:pos x="connsiteX3437" y="connsiteY3437"/>
              </a:cxn>
              <a:cxn ang="0">
                <a:pos x="connsiteX3438" y="connsiteY3438"/>
              </a:cxn>
              <a:cxn ang="0">
                <a:pos x="connsiteX3439" y="connsiteY3439"/>
              </a:cxn>
              <a:cxn ang="0">
                <a:pos x="connsiteX3440" y="connsiteY3440"/>
              </a:cxn>
              <a:cxn ang="0">
                <a:pos x="connsiteX3441" y="connsiteY3441"/>
              </a:cxn>
              <a:cxn ang="0">
                <a:pos x="connsiteX3442" y="connsiteY3442"/>
              </a:cxn>
              <a:cxn ang="0">
                <a:pos x="connsiteX3443" y="connsiteY3443"/>
              </a:cxn>
              <a:cxn ang="0">
                <a:pos x="connsiteX3444" y="connsiteY3444"/>
              </a:cxn>
              <a:cxn ang="0">
                <a:pos x="connsiteX3445" y="connsiteY3445"/>
              </a:cxn>
              <a:cxn ang="0">
                <a:pos x="connsiteX3446" y="connsiteY3446"/>
              </a:cxn>
              <a:cxn ang="0">
                <a:pos x="connsiteX3447" y="connsiteY3447"/>
              </a:cxn>
              <a:cxn ang="0">
                <a:pos x="connsiteX3448" y="connsiteY3448"/>
              </a:cxn>
              <a:cxn ang="0">
                <a:pos x="connsiteX3449" y="connsiteY3449"/>
              </a:cxn>
              <a:cxn ang="0">
                <a:pos x="connsiteX3450" y="connsiteY3450"/>
              </a:cxn>
              <a:cxn ang="0">
                <a:pos x="connsiteX3451" y="connsiteY3451"/>
              </a:cxn>
              <a:cxn ang="0">
                <a:pos x="connsiteX3452" y="connsiteY3452"/>
              </a:cxn>
              <a:cxn ang="0">
                <a:pos x="connsiteX3453" y="connsiteY3453"/>
              </a:cxn>
              <a:cxn ang="0">
                <a:pos x="connsiteX3454" y="connsiteY3454"/>
              </a:cxn>
              <a:cxn ang="0">
                <a:pos x="connsiteX3455" y="connsiteY3455"/>
              </a:cxn>
              <a:cxn ang="0">
                <a:pos x="connsiteX3456" y="connsiteY3456"/>
              </a:cxn>
              <a:cxn ang="0">
                <a:pos x="connsiteX3457" y="connsiteY3457"/>
              </a:cxn>
              <a:cxn ang="0">
                <a:pos x="connsiteX3458" y="connsiteY3458"/>
              </a:cxn>
              <a:cxn ang="0">
                <a:pos x="connsiteX3459" y="connsiteY3459"/>
              </a:cxn>
              <a:cxn ang="0">
                <a:pos x="connsiteX3460" y="connsiteY3460"/>
              </a:cxn>
              <a:cxn ang="0">
                <a:pos x="connsiteX3461" y="connsiteY3461"/>
              </a:cxn>
              <a:cxn ang="0">
                <a:pos x="connsiteX3462" y="connsiteY3462"/>
              </a:cxn>
              <a:cxn ang="0">
                <a:pos x="connsiteX3463" y="connsiteY3463"/>
              </a:cxn>
              <a:cxn ang="0">
                <a:pos x="connsiteX3464" y="connsiteY3464"/>
              </a:cxn>
              <a:cxn ang="0">
                <a:pos x="connsiteX3465" y="connsiteY3465"/>
              </a:cxn>
              <a:cxn ang="0">
                <a:pos x="connsiteX3466" y="connsiteY3466"/>
              </a:cxn>
              <a:cxn ang="0">
                <a:pos x="connsiteX3467" y="connsiteY3467"/>
              </a:cxn>
              <a:cxn ang="0">
                <a:pos x="connsiteX3468" y="connsiteY3468"/>
              </a:cxn>
              <a:cxn ang="0">
                <a:pos x="connsiteX3469" y="connsiteY3469"/>
              </a:cxn>
              <a:cxn ang="0">
                <a:pos x="connsiteX3470" y="connsiteY3470"/>
              </a:cxn>
              <a:cxn ang="0">
                <a:pos x="connsiteX3471" y="connsiteY3471"/>
              </a:cxn>
              <a:cxn ang="0">
                <a:pos x="connsiteX3472" y="connsiteY3472"/>
              </a:cxn>
              <a:cxn ang="0">
                <a:pos x="connsiteX3473" y="connsiteY3473"/>
              </a:cxn>
              <a:cxn ang="0">
                <a:pos x="connsiteX3474" y="connsiteY3474"/>
              </a:cxn>
              <a:cxn ang="0">
                <a:pos x="connsiteX3475" y="connsiteY3475"/>
              </a:cxn>
              <a:cxn ang="0">
                <a:pos x="connsiteX3476" y="connsiteY3476"/>
              </a:cxn>
              <a:cxn ang="0">
                <a:pos x="connsiteX3477" y="connsiteY3477"/>
              </a:cxn>
              <a:cxn ang="0">
                <a:pos x="connsiteX3478" y="connsiteY3478"/>
              </a:cxn>
              <a:cxn ang="0">
                <a:pos x="connsiteX3479" y="connsiteY3479"/>
              </a:cxn>
              <a:cxn ang="0">
                <a:pos x="connsiteX3480" y="connsiteY3480"/>
              </a:cxn>
              <a:cxn ang="0">
                <a:pos x="connsiteX3481" y="connsiteY3481"/>
              </a:cxn>
              <a:cxn ang="0">
                <a:pos x="connsiteX3482" y="connsiteY3482"/>
              </a:cxn>
              <a:cxn ang="0">
                <a:pos x="connsiteX3483" y="connsiteY3483"/>
              </a:cxn>
              <a:cxn ang="0">
                <a:pos x="connsiteX3484" y="connsiteY3484"/>
              </a:cxn>
              <a:cxn ang="0">
                <a:pos x="connsiteX3485" y="connsiteY3485"/>
              </a:cxn>
              <a:cxn ang="0">
                <a:pos x="connsiteX3486" y="connsiteY3486"/>
              </a:cxn>
              <a:cxn ang="0">
                <a:pos x="connsiteX3487" y="connsiteY3487"/>
              </a:cxn>
              <a:cxn ang="0">
                <a:pos x="connsiteX3488" y="connsiteY3488"/>
              </a:cxn>
              <a:cxn ang="0">
                <a:pos x="connsiteX3489" y="connsiteY3489"/>
              </a:cxn>
              <a:cxn ang="0">
                <a:pos x="connsiteX3490" y="connsiteY3490"/>
              </a:cxn>
              <a:cxn ang="0">
                <a:pos x="connsiteX3491" y="connsiteY3491"/>
              </a:cxn>
              <a:cxn ang="0">
                <a:pos x="connsiteX3492" y="connsiteY3492"/>
              </a:cxn>
              <a:cxn ang="0">
                <a:pos x="connsiteX3493" y="connsiteY3493"/>
              </a:cxn>
              <a:cxn ang="0">
                <a:pos x="connsiteX3494" y="connsiteY3494"/>
              </a:cxn>
              <a:cxn ang="0">
                <a:pos x="connsiteX3495" y="connsiteY3495"/>
              </a:cxn>
              <a:cxn ang="0">
                <a:pos x="connsiteX3496" y="connsiteY3496"/>
              </a:cxn>
              <a:cxn ang="0">
                <a:pos x="connsiteX3497" y="connsiteY3497"/>
              </a:cxn>
              <a:cxn ang="0">
                <a:pos x="connsiteX3498" y="connsiteY3498"/>
              </a:cxn>
              <a:cxn ang="0">
                <a:pos x="connsiteX3499" y="connsiteY3499"/>
              </a:cxn>
              <a:cxn ang="0">
                <a:pos x="connsiteX3500" y="connsiteY3500"/>
              </a:cxn>
              <a:cxn ang="0">
                <a:pos x="connsiteX3501" y="connsiteY3501"/>
              </a:cxn>
              <a:cxn ang="0">
                <a:pos x="connsiteX3502" y="connsiteY3502"/>
              </a:cxn>
              <a:cxn ang="0">
                <a:pos x="connsiteX3503" y="connsiteY3503"/>
              </a:cxn>
              <a:cxn ang="0">
                <a:pos x="connsiteX3504" y="connsiteY3504"/>
              </a:cxn>
              <a:cxn ang="0">
                <a:pos x="connsiteX3505" y="connsiteY3505"/>
              </a:cxn>
              <a:cxn ang="0">
                <a:pos x="connsiteX3506" y="connsiteY3506"/>
              </a:cxn>
              <a:cxn ang="0">
                <a:pos x="connsiteX3507" y="connsiteY3507"/>
              </a:cxn>
              <a:cxn ang="0">
                <a:pos x="connsiteX3508" y="connsiteY3508"/>
              </a:cxn>
              <a:cxn ang="0">
                <a:pos x="connsiteX3509" y="connsiteY3509"/>
              </a:cxn>
              <a:cxn ang="0">
                <a:pos x="connsiteX3510" y="connsiteY3510"/>
              </a:cxn>
              <a:cxn ang="0">
                <a:pos x="connsiteX3511" y="connsiteY3511"/>
              </a:cxn>
              <a:cxn ang="0">
                <a:pos x="connsiteX3512" y="connsiteY3512"/>
              </a:cxn>
              <a:cxn ang="0">
                <a:pos x="connsiteX3513" y="connsiteY3513"/>
              </a:cxn>
              <a:cxn ang="0">
                <a:pos x="connsiteX3514" y="connsiteY3514"/>
              </a:cxn>
              <a:cxn ang="0">
                <a:pos x="connsiteX3515" y="connsiteY3515"/>
              </a:cxn>
              <a:cxn ang="0">
                <a:pos x="connsiteX3516" y="connsiteY3516"/>
              </a:cxn>
              <a:cxn ang="0">
                <a:pos x="connsiteX3517" y="connsiteY3517"/>
              </a:cxn>
              <a:cxn ang="0">
                <a:pos x="connsiteX3518" y="connsiteY3518"/>
              </a:cxn>
              <a:cxn ang="0">
                <a:pos x="connsiteX3519" y="connsiteY3519"/>
              </a:cxn>
              <a:cxn ang="0">
                <a:pos x="connsiteX3520" y="connsiteY3520"/>
              </a:cxn>
              <a:cxn ang="0">
                <a:pos x="connsiteX3521" y="connsiteY3521"/>
              </a:cxn>
              <a:cxn ang="0">
                <a:pos x="connsiteX3522" y="connsiteY3522"/>
              </a:cxn>
              <a:cxn ang="0">
                <a:pos x="connsiteX3523" y="connsiteY3523"/>
              </a:cxn>
              <a:cxn ang="0">
                <a:pos x="connsiteX3524" y="connsiteY3524"/>
              </a:cxn>
              <a:cxn ang="0">
                <a:pos x="connsiteX3525" y="connsiteY3525"/>
              </a:cxn>
              <a:cxn ang="0">
                <a:pos x="connsiteX3526" y="connsiteY3526"/>
              </a:cxn>
              <a:cxn ang="0">
                <a:pos x="connsiteX3527" y="connsiteY3527"/>
              </a:cxn>
              <a:cxn ang="0">
                <a:pos x="connsiteX3528" y="connsiteY3528"/>
              </a:cxn>
              <a:cxn ang="0">
                <a:pos x="connsiteX3529" y="connsiteY3529"/>
              </a:cxn>
              <a:cxn ang="0">
                <a:pos x="connsiteX3530" y="connsiteY3530"/>
              </a:cxn>
              <a:cxn ang="0">
                <a:pos x="connsiteX3531" y="connsiteY3531"/>
              </a:cxn>
              <a:cxn ang="0">
                <a:pos x="connsiteX3532" y="connsiteY3532"/>
              </a:cxn>
              <a:cxn ang="0">
                <a:pos x="connsiteX3533" y="connsiteY3533"/>
              </a:cxn>
              <a:cxn ang="0">
                <a:pos x="connsiteX3534" y="connsiteY3534"/>
              </a:cxn>
              <a:cxn ang="0">
                <a:pos x="connsiteX3535" y="connsiteY3535"/>
              </a:cxn>
              <a:cxn ang="0">
                <a:pos x="connsiteX3536" y="connsiteY3536"/>
              </a:cxn>
              <a:cxn ang="0">
                <a:pos x="connsiteX3537" y="connsiteY3537"/>
              </a:cxn>
              <a:cxn ang="0">
                <a:pos x="connsiteX3538" y="connsiteY3538"/>
              </a:cxn>
              <a:cxn ang="0">
                <a:pos x="connsiteX3539" y="connsiteY3539"/>
              </a:cxn>
              <a:cxn ang="0">
                <a:pos x="connsiteX3540" y="connsiteY3540"/>
              </a:cxn>
              <a:cxn ang="0">
                <a:pos x="connsiteX3541" y="connsiteY3541"/>
              </a:cxn>
              <a:cxn ang="0">
                <a:pos x="connsiteX3542" y="connsiteY3542"/>
              </a:cxn>
              <a:cxn ang="0">
                <a:pos x="connsiteX3543" y="connsiteY3543"/>
              </a:cxn>
              <a:cxn ang="0">
                <a:pos x="connsiteX3544" y="connsiteY3544"/>
              </a:cxn>
              <a:cxn ang="0">
                <a:pos x="connsiteX3545" y="connsiteY3545"/>
              </a:cxn>
              <a:cxn ang="0">
                <a:pos x="connsiteX3546" y="connsiteY3546"/>
              </a:cxn>
              <a:cxn ang="0">
                <a:pos x="connsiteX3547" y="connsiteY3547"/>
              </a:cxn>
              <a:cxn ang="0">
                <a:pos x="connsiteX3548" y="connsiteY3548"/>
              </a:cxn>
              <a:cxn ang="0">
                <a:pos x="connsiteX3549" y="connsiteY3549"/>
              </a:cxn>
              <a:cxn ang="0">
                <a:pos x="connsiteX3550" y="connsiteY3550"/>
              </a:cxn>
              <a:cxn ang="0">
                <a:pos x="connsiteX3551" y="connsiteY3551"/>
              </a:cxn>
              <a:cxn ang="0">
                <a:pos x="connsiteX3552" y="connsiteY3552"/>
              </a:cxn>
              <a:cxn ang="0">
                <a:pos x="connsiteX3553" y="connsiteY3553"/>
              </a:cxn>
              <a:cxn ang="0">
                <a:pos x="connsiteX3554" y="connsiteY3554"/>
              </a:cxn>
              <a:cxn ang="0">
                <a:pos x="connsiteX3555" y="connsiteY3555"/>
              </a:cxn>
              <a:cxn ang="0">
                <a:pos x="connsiteX3556" y="connsiteY3556"/>
              </a:cxn>
              <a:cxn ang="0">
                <a:pos x="connsiteX3557" y="connsiteY3557"/>
              </a:cxn>
              <a:cxn ang="0">
                <a:pos x="connsiteX3558" y="connsiteY3558"/>
              </a:cxn>
              <a:cxn ang="0">
                <a:pos x="connsiteX3559" y="connsiteY3559"/>
              </a:cxn>
              <a:cxn ang="0">
                <a:pos x="connsiteX3560" y="connsiteY3560"/>
              </a:cxn>
              <a:cxn ang="0">
                <a:pos x="connsiteX3561" y="connsiteY3561"/>
              </a:cxn>
              <a:cxn ang="0">
                <a:pos x="connsiteX3562" y="connsiteY3562"/>
              </a:cxn>
              <a:cxn ang="0">
                <a:pos x="connsiteX3563" y="connsiteY3563"/>
              </a:cxn>
              <a:cxn ang="0">
                <a:pos x="connsiteX3564" y="connsiteY3564"/>
              </a:cxn>
              <a:cxn ang="0">
                <a:pos x="connsiteX3565" y="connsiteY3565"/>
              </a:cxn>
              <a:cxn ang="0">
                <a:pos x="connsiteX3566" y="connsiteY3566"/>
              </a:cxn>
              <a:cxn ang="0">
                <a:pos x="connsiteX3567" y="connsiteY3567"/>
              </a:cxn>
              <a:cxn ang="0">
                <a:pos x="connsiteX3568" y="connsiteY3568"/>
              </a:cxn>
              <a:cxn ang="0">
                <a:pos x="connsiteX3569" y="connsiteY3569"/>
              </a:cxn>
              <a:cxn ang="0">
                <a:pos x="connsiteX3570" y="connsiteY3570"/>
              </a:cxn>
              <a:cxn ang="0">
                <a:pos x="connsiteX3571" y="connsiteY3571"/>
              </a:cxn>
              <a:cxn ang="0">
                <a:pos x="connsiteX3572" y="connsiteY3572"/>
              </a:cxn>
              <a:cxn ang="0">
                <a:pos x="connsiteX3573" y="connsiteY3573"/>
              </a:cxn>
              <a:cxn ang="0">
                <a:pos x="connsiteX3574" y="connsiteY3574"/>
              </a:cxn>
              <a:cxn ang="0">
                <a:pos x="connsiteX3575" y="connsiteY3575"/>
              </a:cxn>
              <a:cxn ang="0">
                <a:pos x="connsiteX3576" y="connsiteY3576"/>
              </a:cxn>
              <a:cxn ang="0">
                <a:pos x="connsiteX3577" y="connsiteY3577"/>
              </a:cxn>
              <a:cxn ang="0">
                <a:pos x="connsiteX3578" y="connsiteY3578"/>
              </a:cxn>
              <a:cxn ang="0">
                <a:pos x="connsiteX3579" y="connsiteY3579"/>
              </a:cxn>
              <a:cxn ang="0">
                <a:pos x="connsiteX3580" y="connsiteY3580"/>
              </a:cxn>
              <a:cxn ang="0">
                <a:pos x="connsiteX3581" y="connsiteY3581"/>
              </a:cxn>
              <a:cxn ang="0">
                <a:pos x="connsiteX3582" y="connsiteY3582"/>
              </a:cxn>
              <a:cxn ang="0">
                <a:pos x="connsiteX3583" y="connsiteY3583"/>
              </a:cxn>
              <a:cxn ang="0">
                <a:pos x="connsiteX3584" y="connsiteY3584"/>
              </a:cxn>
              <a:cxn ang="0">
                <a:pos x="connsiteX3585" y="connsiteY3585"/>
              </a:cxn>
              <a:cxn ang="0">
                <a:pos x="connsiteX3586" y="connsiteY3586"/>
              </a:cxn>
              <a:cxn ang="0">
                <a:pos x="connsiteX3587" y="connsiteY3587"/>
              </a:cxn>
              <a:cxn ang="0">
                <a:pos x="connsiteX3588" y="connsiteY3588"/>
              </a:cxn>
              <a:cxn ang="0">
                <a:pos x="connsiteX3589" y="connsiteY3589"/>
              </a:cxn>
              <a:cxn ang="0">
                <a:pos x="connsiteX3590" y="connsiteY3590"/>
              </a:cxn>
              <a:cxn ang="0">
                <a:pos x="connsiteX3591" y="connsiteY3591"/>
              </a:cxn>
              <a:cxn ang="0">
                <a:pos x="connsiteX3592" y="connsiteY3592"/>
              </a:cxn>
              <a:cxn ang="0">
                <a:pos x="connsiteX3593" y="connsiteY3593"/>
              </a:cxn>
              <a:cxn ang="0">
                <a:pos x="connsiteX3594" y="connsiteY3594"/>
              </a:cxn>
              <a:cxn ang="0">
                <a:pos x="connsiteX3595" y="connsiteY3595"/>
              </a:cxn>
              <a:cxn ang="0">
                <a:pos x="connsiteX3596" y="connsiteY3596"/>
              </a:cxn>
              <a:cxn ang="0">
                <a:pos x="connsiteX3597" y="connsiteY3597"/>
              </a:cxn>
              <a:cxn ang="0">
                <a:pos x="connsiteX3598" y="connsiteY3598"/>
              </a:cxn>
              <a:cxn ang="0">
                <a:pos x="connsiteX3599" y="connsiteY3599"/>
              </a:cxn>
              <a:cxn ang="0">
                <a:pos x="connsiteX3600" y="connsiteY3600"/>
              </a:cxn>
              <a:cxn ang="0">
                <a:pos x="connsiteX3601" y="connsiteY3601"/>
              </a:cxn>
              <a:cxn ang="0">
                <a:pos x="connsiteX3602" y="connsiteY3602"/>
              </a:cxn>
              <a:cxn ang="0">
                <a:pos x="connsiteX3603" y="connsiteY3603"/>
              </a:cxn>
              <a:cxn ang="0">
                <a:pos x="connsiteX3604" y="connsiteY3604"/>
              </a:cxn>
              <a:cxn ang="0">
                <a:pos x="connsiteX3605" y="connsiteY3605"/>
              </a:cxn>
              <a:cxn ang="0">
                <a:pos x="connsiteX3606" y="connsiteY3606"/>
              </a:cxn>
              <a:cxn ang="0">
                <a:pos x="connsiteX3607" y="connsiteY3607"/>
              </a:cxn>
              <a:cxn ang="0">
                <a:pos x="connsiteX3608" y="connsiteY3608"/>
              </a:cxn>
              <a:cxn ang="0">
                <a:pos x="connsiteX3609" y="connsiteY3609"/>
              </a:cxn>
              <a:cxn ang="0">
                <a:pos x="connsiteX3610" y="connsiteY3610"/>
              </a:cxn>
              <a:cxn ang="0">
                <a:pos x="connsiteX3611" y="connsiteY3611"/>
              </a:cxn>
              <a:cxn ang="0">
                <a:pos x="connsiteX3612" y="connsiteY3612"/>
              </a:cxn>
              <a:cxn ang="0">
                <a:pos x="connsiteX3613" y="connsiteY3613"/>
              </a:cxn>
              <a:cxn ang="0">
                <a:pos x="connsiteX3614" y="connsiteY3614"/>
              </a:cxn>
              <a:cxn ang="0">
                <a:pos x="connsiteX3615" y="connsiteY3615"/>
              </a:cxn>
              <a:cxn ang="0">
                <a:pos x="connsiteX3616" y="connsiteY3616"/>
              </a:cxn>
              <a:cxn ang="0">
                <a:pos x="connsiteX3617" y="connsiteY3617"/>
              </a:cxn>
              <a:cxn ang="0">
                <a:pos x="connsiteX3618" y="connsiteY3618"/>
              </a:cxn>
              <a:cxn ang="0">
                <a:pos x="connsiteX3619" y="connsiteY3619"/>
              </a:cxn>
              <a:cxn ang="0">
                <a:pos x="connsiteX3620" y="connsiteY3620"/>
              </a:cxn>
              <a:cxn ang="0">
                <a:pos x="connsiteX3621" y="connsiteY3621"/>
              </a:cxn>
              <a:cxn ang="0">
                <a:pos x="connsiteX3622" y="connsiteY3622"/>
              </a:cxn>
              <a:cxn ang="0">
                <a:pos x="connsiteX3623" y="connsiteY3623"/>
              </a:cxn>
              <a:cxn ang="0">
                <a:pos x="connsiteX3624" y="connsiteY3624"/>
              </a:cxn>
              <a:cxn ang="0">
                <a:pos x="connsiteX3625" y="connsiteY3625"/>
              </a:cxn>
              <a:cxn ang="0">
                <a:pos x="connsiteX3626" y="connsiteY3626"/>
              </a:cxn>
              <a:cxn ang="0">
                <a:pos x="connsiteX3627" y="connsiteY3627"/>
              </a:cxn>
              <a:cxn ang="0">
                <a:pos x="connsiteX3628" y="connsiteY3628"/>
              </a:cxn>
              <a:cxn ang="0">
                <a:pos x="connsiteX3629" y="connsiteY3629"/>
              </a:cxn>
              <a:cxn ang="0">
                <a:pos x="connsiteX3630" y="connsiteY3630"/>
              </a:cxn>
              <a:cxn ang="0">
                <a:pos x="connsiteX3631" y="connsiteY3631"/>
              </a:cxn>
              <a:cxn ang="0">
                <a:pos x="connsiteX3632" y="connsiteY3632"/>
              </a:cxn>
              <a:cxn ang="0">
                <a:pos x="connsiteX3633" y="connsiteY3633"/>
              </a:cxn>
              <a:cxn ang="0">
                <a:pos x="connsiteX3634" y="connsiteY3634"/>
              </a:cxn>
              <a:cxn ang="0">
                <a:pos x="connsiteX3635" y="connsiteY3635"/>
              </a:cxn>
              <a:cxn ang="0">
                <a:pos x="connsiteX3636" y="connsiteY3636"/>
              </a:cxn>
              <a:cxn ang="0">
                <a:pos x="connsiteX3637" y="connsiteY3637"/>
              </a:cxn>
              <a:cxn ang="0">
                <a:pos x="connsiteX3638" y="connsiteY3638"/>
              </a:cxn>
              <a:cxn ang="0">
                <a:pos x="connsiteX3639" y="connsiteY3639"/>
              </a:cxn>
              <a:cxn ang="0">
                <a:pos x="connsiteX3640" y="connsiteY3640"/>
              </a:cxn>
              <a:cxn ang="0">
                <a:pos x="connsiteX3641" y="connsiteY3641"/>
              </a:cxn>
              <a:cxn ang="0">
                <a:pos x="connsiteX3642" y="connsiteY3642"/>
              </a:cxn>
              <a:cxn ang="0">
                <a:pos x="connsiteX3643" y="connsiteY3643"/>
              </a:cxn>
              <a:cxn ang="0">
                <a:pos x="connsiteX3644" y="connsiteY3644"/>
              </a:cxn>
              <a:cxn ang="0">
                <a:pos x="connsiteX3645" y="connsiteY3645"/>
              </a:cxn>
              <a:cxn ang="0">
                <a:pos x="connsiteX3646" y="connsiteY3646"/>
              </a:cxn>
              <a:cxn ang="0">
                <a:pos x="connsiteX3647" y="connsiteY3647"/>
              </a:cxn>
              <a:cxn ang="0">
                <a:pos x="connsiteX3648" y="connsiteY3648"/>
              </a:cxn>
              <a:cxn ang="0">
                <a:pos x="connsiteX3649" y="connsiteY3649"/>
              </a:cxn>
              <a:cxn ang="0">
                <a:pos x="connsiteX3650" y="connsiteY3650"/>
              </a:cxn>
              <a:cxn ang="0">
                <a:pos x="connsiteX3651" y="connsiteY3651"/>
              </a:cxn>
              <a:cxn ang="0">
                <a:pos x="connsiteX3652" y="connsiteY3652"/>
              </a:cxn>
              <a:cxn ang="0">
                <a:pos x="connsiteX3653" y="connsiteY3653"/>
              </a:cxn>
              <a:cxn ang="0">
                <a:pos x="connsiteX3654" y="connsiteY3654"/>
              </a:cxn>
              <a:cxn ang="0">
                <a:pos x="connsiteX3655" y="connsiteY3655"/>
              </a:cxn>
              <a:cxn ang="0">
                <a:pos x="connsiteX3656" y="connsiteY3656"/>
              </a:cxn>
              <a:cxn ang="0">
                <a:pos x="connsiteX3657" y="connsiteY3657"/>
              </a:cxn>
              <a:cxn ang="0">
                <a:pos x="connsiteX3658" y="connsiteY3658"/>
              </a:cxn>
              <a:cxn ang="0">
                <a:pos x="connsiteX3659" y="connsiteY3659"/>
              </a:cxn>
              <a:cxn ang="0">
                <a:pos x="connsiteX3660" y="connsiteY3660"/>
              </a:cxn>
              <a:cxn ang="0">
                <a:pos x="connsiteX3661" y="connsiteY3661"/>
              </a:cxn>
              <a:cxn ang="0">
                <a:pos x="connsiteX3662" y="connsiteY3662"/>
              </a:cxn>
              <a:cxn ang="0">
                <a:pos x="connsiteX3663" y="connsiteY3663"/>
              </a:cxn>
              <a:cxn ang="0">
                <a:pos x="connsiteX3664" y="connsiteY3664"/>
              </a:cxn>
              <a:cxn ang="0">
                <a:pos x="connsiteX3665" y="connsiteY3665"/>
              </a:cxn>
              <a:cxn ang="0">
                <a:pos x="connsiteX3666" y="connsiteY3666"/>
              </a:cxn>
              <a:cxn ang="0">
                <a:pos x="connsiteX3667" y="connsiteY3667"/>
              </a:cxn>
              <a:cxn ang="0">
                <a:pos x="connsiteX3668" y="connsiteY3668"/>
              </a:cxn>
              <a:cxn ang="0">
                <a:pos x="connsiteX3669" y="connsiteY3669"/>
              </a:cxn>
              <a:cxn ang="0">
                <a:pos x="connsiteX3670" y="connsiteY3670"/>
              </a:cxn>
              <a:cxn ang="0">
                <a:pos x="connsiteX3671" y="connsiteY3671"/>
              </a:cxn>
              <a:cxn ang="0">
                <a:pos x="connsiteX3672" y="connsiteY3672"/>
              </a:cxn>
              <a:cxn ang="0">
                <a:pos x="connsiteX3673" y="connsiteY3673"/>
              </a:cxn>
              <a:cxn ang="0">
                <a:pos x="connsiteX3674" y="connsiteY3674"/>
              </a:cxn>
              <a:cxn ang="0">
                <a:pos x="connsiteX3675" y="connsiteY3675"/>
              </a:cxn>
              <a:cxn ang="0">
                <a:pos x="connsiteX3676" y="connsiteY3676"/>
              </a:cxn>
              <a:cxn ang="0">
                <a:pos x="connsiteX3677" y="connsiteY3677"/>
              </a:cxn>
              <a:cxn ang="0">
                <a:pos x="connsiteX3678" y="connsiteY3678"/>
              </a:cxn>
              <a:cxn ang="0">
                <a:pos x="connsiteX3679" y="connsiteY3679"/>
              </a:cxn>
              <a:cxn ang="0">
                <a:pos x="connsiteX3680" y="connsiteY3680"/>
              </a:cxn>
              <a:cxn ang="0">
                <a:pos x="connsiteX3681" y="connsiteY3681"/>
              </a:cxn>
              <a:cxn ang="0">
                <a:pos x="connsiteX3682" y="connsiteY3682"/>
              </a:cxn>
              <a:cxn ang="0">
                <a:pos x="connsiteX3683" y="connsiteY3683"/>
              </a:cxn>
              <a:cxn ang="0">
                <a:pos x="connsiteX3684" y="connsiteY3684"/>
              </a:cxn>
              <a:cxn ang="0">
                <a:pos x="connsiteX3685" y="connsiteY3685"/>
              </a:cxn>
              <a:cxn ang="0">
                <a:pos x="connsiteX3686" y="connsiteY3686"/>
              </a:cxn>
              <a:cxn ang="0">
                <a:pos x="connsiteX3687" y="connsiteY3687"/>
              </a:cxn>
              <a:cxn ang="0">
                <a:pos x="connsiteX3688" y="connsiteY3688"/>
              </a:cxn>
              <a:cxn ang="0">
                <a:pos x="connsiteX3689" y="connsiteY3689"/>
              </a:cxn>
              <a:cxn ang="0">
                <a:pos x="connsiteX3690" y="connsiteY3690"/>
              </a:cxn>
              <a:cxn ang="0">
                <a:pos x="connsiteX3691" y="connsiteY3691"/>
              </a:cxn>
              <a:cxn ang="0">
                <a:pos x="connsiteX3692" y="connsiteY3692"/>
              </a:cxn>
              <a:cxn ang="0">
                <a:pos x="connsiteX3693" y="connsiteY3693"/>
              </a:cxn>
              <a:cxn ang="0">
                <a:pos x="connsiteX3694" y="connsiteY3694"/>
              </a:cxn>
              <a:cxn ang="0">
                <a:pos x="connsiteX3695" y="connsiteY3695"/>
              </a:cxn>
              <a:cxn ang="0">
                <a:pos x="connsiteX3696" y="connsiteY3696"/>
              </a:cxn>
              <a:cxn ang="0">
                <a:pos x="connsiteX3697" y="connsiteY3697"/>
              </a:cxn>
              <a:cxn ang="0">
                <a:pos x="connsiteX3698" y="connsiteY3698"/>
              </a:cxn>
              <a:cxn ang="0">
                <a:pos x="connsiteX3699" y="connsiteY3699"/>
              </a:cxn>
              <a:cxn ang="0">
                <a:pos x="connsiteX3700" y="connsiteY3700"/>
              </a:cxn>
              <a:cxn ang="0">
                <a:pos x="connsiteX3701" y="connsiteY3701"/>
              </a:cxn>
              <a:cxn ang="0">
                <a:pos x="connsiteX3702" y="connsiteY3702"/>
              </a:cxn>
              <a:cxn ang="0">
                <a:pos x="connsiteX3703" y="connsiteY3703"/>
              </a:cxn>
              <a:cxn ang="0">
                <a:pos x="connsiteX3704" y="connsiteY3704"/>
              </a:cxn>
              <a:cxn ang="0">
                <a:pos x="connsiteX3705" y="connsiteY3705"/>
              </a:cxn>
              <a:cxn ang="0">
                <a:pos x="connsiteX3706" y="connsiteY3706"/>
              </a:cxn>
              <a:cxn ang="0">
                <a:pos x="connsiteX3707" y="connsiteY3707"/>
              </a:cxn>
              <a:cxn ang="0">
                <a:pos x="connsiteX3708" y="connsiteY3708"/>
              </a:cxn>
              <a:cxn ang="0">
                <a:pos x="connsiteX3709" y="connsiteY3709"/>
              </a:cxn>
              <a:cxn ang="0">
                <a:pos x="connsiteX3710" y="connsiteY3710"/>
              </a:cxn>
              <a:cxn ang="0">
                <a:pos x="connsiteX3711" y="connsiteY3711"/>
              </a:cxn>
              <a:cxn ang="0">
                <a:pos x="connsiteX3712" y="connsiteY3712"/>
              </a:cxn>
              <a:cxn ang="0">
                <a:pos x="connsiteX3713" y="connsiteY3713"/>
              </a:cxn>
              <a:cxn ang="0">
                <a:pos x="connsiteX3714" y="connsiteY3714"/>
              </a:cxn>
              <a:cxn ang="0">
                <a:pos x="connsiteX3715" y="connsiteY3715"/>
              </a:cxn>
              <a:cxn ang="0">
                <a:pos x="connsiteX3716" y="connsiteY3716"/>
              </a:cxn>
              <a:cxn ang="0">
                <a:pos x="connsiteX3717" y="connsiteY3717"/>
              </a:cxn>
              <a:cxn ang="0">
                <a:pos x="connsiteX3718" y="connsiteY3718"/>
              </a:cxn>
              <a:cxn ang="0">
                <a:pos x="connsiteX3719" y="connsiteY3719"/>
              </a:cxn>
              <a:cxn ang="0">
                <a:pos x="connsiteX3720" y="connsiteY3720"/>
              </a:cxn>
              <a:cxn ang="0">
                <a:pos x="connsiteX3721" y="connsiteY3721"/>
              </a:cxn>
              <a:cxn ang="0">
                <a:pos x="connsiteX3722" y="connsiteY3722"/>
              </a:cxn>
              <a:cxn ang="0">
                <a:pos x="connsiteX3723" y="connsiteY3723"/>
              </a:cxn>
              <a:cxn ang="0">
                <a:pos x="connsiteX3724" y="connsiteY3724"/>
              </a:cxn>
              <a:cxn ang="0">
                <a:pos x="connsiteX3725" y="connsiteY3725"/>
              </a:cxn>
              <a:cxn ang="0">
                <a:pos x="connsiteX3726" y="connsiteY3726"/>
              </a:cxn>
              <a:cxn ang="0">
                <a:pos x="connsiteX3727" y="connsiteY3727"/>
              </a:cxn>
              <a:cxn ang="0">
                <a:pos x="connsiteX3728" y="connsiteY3728"/>
              </a:cxn>
              <a:cxn ang="0">
                <a:pos x="connsiteX3729" y="connsiteY3729"/>
              </a:cxn>
              <a:cxn ang="0">
                <a:pos x="connsiteX3730" y="connsiteY3730"/>
              </a:cxn>
              <a:cxn ang="0">
                <a:pos x="connsiteX3731" y="connsiteY3731"/>
              </a:cxn>
              <a:cxn ang="0">
                <a:pos x="connsiteX3732" y="connsiteY3732"/>
              </a:cxn>
              <a:cxn ang="0">
                <a:pos x="connsiteX3733" y="connsiteY3733"/>
              </a:cxn>
              <a:cxn ang="0">
                <a:pos x="connsiteX3734" y="connsiteY3734"/>
              </a:cxn>
              <a:cxn ang="0">
                <a:pos x="connsiteX3735" y="connsiteY3735"/>
              </a:cxn>
              <a:cxn ang="0">
                <a:pos x="connsiteX3736" y="connsiteY3736"/>
              </a:cxn>
              <a:cxn ang="0">
                <a:pos x="connsiteX3737" y="connsiteY3737"/>
              </a:cxn>
              <a:cxn ang="0">
                <a:pos x="connsiteX3738" y="connsiteY3738"/>
              </a:cxn>
              <a:cxn ang="0">
                <a:pos x="connsiteX3739" y="connsiteY3739"/>
              </a:cxn>
              <a:cxn ang="0">
                <a:pos x="connsiteX3740" y="connsiteY3740"/>
              </a:cxn>
              <a:cxn ang="0">
                <a:pos x="connsiteX3741" y="connsiteY3741"/>
              </a:cxn>
              <a:cxn ang="0">
                <a:pos x="connsiteX3742" y="connsiteY3742"/>
              </a:cxn>
              <a:cxn ang="0">
                <a:pos x="connsiteX3743" y="connsiteY3743"/>
              </a:cxn>
              <a:cxn ang="0">
                <a:pos x="connsiteX3744" y="connsiteY3744"/>
              </a:cxn>
              <a:cxn ang="0">
                <a:pos x="connsiteX3745" y="connsiteY3745"/>
              </a:cxn>
              <a:cxn ang="0">
                <a:pos x="connsiteX3746" y="connsiteY3746"/>
              </a:cxn>
              <a:cxn ang="0">
                <a:pos x="connsiteX3747" y="connsiteY3747"/>
              </a:cxn>
              <a:cxn ang="0">
                <a:pos x="connsiteX3748" y="connsiteY3748"/>
              </a:cxn>
              <a:cxn ang="0">
                <a:pos x="connsiteX3749" y="connsiteY3749"/>
              </a:cxn>
              <a:cxn ang="0">
                <a:pos x="connsiteX3750" y="connsiteY3750"/>
              </a:cxn>
              <a:cxn ang="0">
                <a:pos x="connsiteX3751" y="connsiteY3751"/>
              </a:cxn>
              <a:cxn ang="0">
                <a:pos x="connsiteX3752" y="connsiteY3752"/>
              </a:cxn>
              <a:cxn ang="0">
                <a:pos x="connsiteX3753" y="connsiteY3753"/>
              </a:cxn>
              <a:cxn ang="0">
                <a:pos x="connsiteX3754" y="connsiteY3754"/>
              </a:cxn>
              <a:cxn ang="0">
                <a:pos x="connsiteX3755" y="connsiteY3755"/>
              </a:cxn>
              <a:cxn ang="0">
                <a:pos x="connsiteX3756" y="connsiteY3756"/>
              </a:cxn>
              <a:cxn ang="0">
                <a:pos x="connsiteX3757" y="connsiteY3757"/>
              </a:cxn>
              <a:cxn ang="0">
                <a:pos x="connsiteX3758" y="connsiteY3758"/>
              </a:cxn>
              <a:cxn ang="0">
                <a:pos x="connsiteX3759" y="connsiteY3759"/>
              </a:cxn>
              <a:cxn ang="0">
                <a:pos x="connsiteX3760" y="connsiteY3760"/>
              </a:cxn>
              <a:cxn ang="0">
                <a:pos x="connsiteX3761" y="connsiteY3761"/>
              </a:cxn>
              <a:cxn ang="0">
                <a:pos x="connsiteX3762" y="connsiteY3762"/>
              </a:cxn>
              <a:cxn ang="0">
                <a:pos x="connsiteX3763" y="connsiteY3763"/>
              </a:cxn>
              <a:cxn ang="0">
                <a:pos x="connsiteX3764" y="connsiteY3764"/>
              </a:cxn>
              <a:cxn ang="0">
                <a:pos x="connsiteX3765" y="connsiteY3765"/>
              </a:cxn>
              <a:cxn ang="0">
                <a:pos x="connsiteX3766" y="connsiteY3766"/>
              </a:cxn>
              <a:cxn ang="0">
                <a:pos x="connsiteX3767" y="connsiteY3767"/>
              </a:cxn>
              <a:cxn ang="0">
                <a:pos x="connsiteX3768" y="connsiteY3768"/>
              </a:cxn>
              <a:cxn ang="0">
                <a:pos x="connsiteX3769" y="connsiteY3769"/>
              </a:cxn>
              <a:cxn ang="0">
                <a:pos x="connsiteX3770" y="connsiteY3770"/>
              </a:cxn>
              <a:cxn ang="0">
                <a:pos x="connsiteX3771" y="connsiteY3771"/>
              </a:cxn>
              <a:cxn ang="0">
                <a:pos x="connsiteX3772" y="connsiteY3772"/>
              </a:cxn>
              <a:cxn ang="0">
                <a:pos x="connsiteX3773" y="connsiteY3773"/>
              </a:cxn>
              <a:cxn ang="0">
                <a:pos x="connsiteX3774" y="connsiteY3774"/>
              </a:cxn>
              <a:cxn ang="0">
                <a:pos x="connsiteX3775" y="connsiteY3775"/>
              </a:cxn>
              <a:cxn ang="0">
                <a:pos x="connsiteX3776" y="connsiteY3776"/>
              </a:cxn>
              <a:cxn ang="0">
                <a:pos x="connsiteX3777" y="connsiteY3777"/>
              </a:cxn>
              <a:cxn ang="0">
                <a:pos x="connsiteX3778" y="connsiteY3778"/>
              </a:cxn>
              <a:cxn ang="0">
                <a:pos x="connsiteX3779" y="connsiteY3779"/>
              </a:cxn>
              <a:cxn ang="0">
                <a:pos x="connsiteX3780" y="connsiteY3780"/>
              </a:cxn>
              <a:cxn ang="0">
                <a:pos x="connsiteX3781" y="connsiteY3781"/>
              </a:cxn>
              <a:cxn ang="0">
                <a:pos x="connsiteX3782" y="connsiteY3782"/>
              </a:cxn>
              <a:cxn ang="0">
                <a:pos x="connsiteX3783" y="connsiteY3783"/>
              </a:cxn>
              <a:cxn ang="0">
                <a:pos x="connsiteX3784" y="connsiteY3784"/>
              </a:cxn>
              <a:cxn ang="0">
                <a:pos x="connsiteX3785" y="connsiteY3785"/>
              </a:cxn>
              <a:cxn ang="0">
                <a:pos x="connsiteX3786" y="connsiteY3786"/>
              </a:cxn>
              <a:cxn ang="0">
                <a:pos x="connsiteX3787" y="connsiteY3787"/>
              </a:cxn>
              <a:cxn ang="0">
                <a:pos x="connsiteX3788" y="connsiteY3788"/>
              </a:cxn>
              <a:cxn ang="0">
                <a:pos x="connsiteX3789" y="connsiteY3789"/>
              </a:cxn>
              <a:cxn ang="0">
                <a:pos x="connsiteX3790" y="connsiteY3790"/>
              </a:cxn>
              <a:cxn ang="0">
                <a:pos x="connsiteX3791" y="connsiteY3791"/>
              </a:cxn>
              <a:cxn ang="0">
                <a:pos x="connsiteX3792" y="connsiteY3792"/>
              </a:cxn>
              <a:cxn ang="0">
                <a:pos x="connsiteX3793" y="connsiteY3793"/>
              </a:cxn>
              <a:cxn ang="0">
                <a:pos x="connsiteX3794" y="connsiteY3794"/>
              </a:cxn>
              <a:cxn ang="0">
                <a:pos x="connsiteX3795" y="connsiteY3795"/>
              </a:cxn>
              <a:cxn ang="0">
                <a:pos x="connsiteX3796" y="connsiteY3796"/>
              </a:cxn>
              <a:cxn ang="0">
                <a:pos x="connsiteX3797" y="connsiteY3797"/>
              </a:cxn>
              <a:cxn ang="0">
                <a:pos x="connsiteX3798" y="connsiteY3798"/>
              </a:cxn>
              <a:cxn ang="0">
                <a:pos x="connsiteX3799" y="connsiteY3799"/>
              </a:cxn>
              <a:cxn ang="0">
                <a:pos x="connsiteX3800" y="connsiteY3800"/>
              </a:cxn>
              <a:cxn ang="0">
                <a:pos x="connsiteX3801" y="connsiteY3801"/>
              </a:cxn>
              <a:cxn ang="0">
                <a:pos x="connsiteX3802" y="connsiteY3802"/>
              </a:cxn>
              <a:cxn ang="0">
                <a:pos x="connsiteX3803" y="connsiteY3803"/>
              </a:cxn>
              <a:cxn ang="0">
                <a:pos x="connsiteX3804" y="connsiteY3804"/>
              </a:cxn>
              <a:cxn ang="0">
                <a:pos x="connsiteX3805" y="connsiteY3805"/>
              </a:cxn>
              <a:cxn ang="0">
                <a:pos x="connsiteX3806" y="connsiteY3806"/>
              </a:cxn>
              <a:cxn ang="0">
                <a:pos x="connsiteX3807" y="connsiteY3807"/>
              </a:cxn>
              <a:cxn ang="0">
                <a:pos x="connsiteX3808" y="connsiteY3808"/>
              </a:cxn>
              <a:cxn ang="0">
                <a:pos x="connsiteX3809" y="connsiteY3809"/>
              </a:cxn>
              <a:cxn ang="0">
                <a:pos x="connsiteX3810" y="connsiteY3810"/>
              </a:cxn>
              <a:cxn ang="0">
                <a:pos x="connsiteX3811" y="connsiteY3811"/>
              </a:cxn>
              <a:cxn ang="0">
                <a:pos x="connsiteX3812" y="connsiteY3812"/>
              </a:cxn>
              <a:cxn ang="0">
                <a:pos x="connsiteX3813" y="connsiteY3813"/>
              </a:cxn>
              <a:cxn ang="0">
                <a:pos x="connsiteX3814" y="connsiteY3814"/>
              </a:cxn>
              <a:cxn ang="0">
                <a:pos x="connsiteX3815" y="connsiteY3815"/>
              </a:cxn>
              <a:cxn ang="0">
                <a:pos x="connsiteX3816" y="connsiteY3816"/>
              </a:cxn>
              <a:cxn ang="0">
                <a:pos x="connsiteX3817" y="connsiteY3817"/>
              </a:cxn>
              <a:cxn ang="0">
                <a:pos x="connsiteX3818" y="connsiteY3818"/>
              </a:cxn>
              <a:cxn ang="0">
                <a:pos x="connsiteX3819" y="connsiteY3819"/>
              </a:cxn>
              <a:cxn ang="0">
                <a:pos x="connsiteX3820" y="connsiteY3820"/>
              </a:cxn>
              <a:cxn ang="0">
                <a:pos x="connsiteX3821" y="connsiteY3821"/>
              </a:cxn>
              <a:cxn ang="0">
                <a:pos x="connsiteX3822" y="connsiteY3822"/>
              </a:cxn>
              <a:cxn ang="0">
                <a:pos x="connsiteX3823" y="connsiteY3823"/>
              </a:cxn>
              <a:cxn ang="0">
                <a:pos x="connsiteX3824" y="connsiteY3824"/>
              </a:cxn>
              <a:cxn ang="0">
                <a:pos x="connsiteX3825" y="connsiteY3825"/>
              </a:cxn>
              <a:cxn ang="0">
                <a:pos x="connsiteX3826" y="connsiteY3826"/>
              </a:cxn>
              <a:cxn ang="0">
                <a:pos x="connsiteX3827" y="connsiteY3827"/>
              </a:cxn>
              <a:cxn ang="0">
                <a:pos x="connsiteX3828" y="connsiteY3828"/>
              </a:cxn>
              <a:cxn ang="0">
                <a:pos x="connsiteX3829" y="connsiteY3829"/>
              </a:cxn>
              <a:cxn ang="0">
                <a:pos x="connsiteX3830" y="connsiteY3830"/>
              </a:cxn>
              <a:cxn ang="0">
                <a:pos x="connsiteX3831" y="connsiteY3831"/>
              </a:cxn>
              <a:cxn ang="0">
                <a:pos x="connsiteX3832" y="connsiteY3832"/>
              </a:cxn>
              <a:cxn ang="0">
                <a:pos x="connsiteX3833" y="connsiteY3833"/>
              </a:cxn>
              <a:cxn ang="0">
                <a:pos x="connsiteX3834" y="connsiteY3834"/>
              </a:cxn>
              <a:cxn ang="0">
                <a:pos x="connsiteX3835" y="connsiteY3835"/>
              </a:cxn>
              <a:cxn ang="0">
                <a:pos x="connsiteX3836" y="connsiteY3836"/>
              </a:cxn>
              <a:cxn ang="0">
                <a:pos x="connsiteX3837" y="connsiteY3837"/>
              </a:cxn>
              <a:cxn ang="0">
                <a:pos x="connsiteX3838" y="connsiteY3838"/>
              </a:cxn>
              <a:cxn ang="0">
                <a:pos x="connsiteX3839" y="connsiteY3839"/>
              </a:cxn>
              <a:cxn ang="0">
                <a:pos x="connsiteX3840" y="connsiteY3840"/>
              </a:cxn>
              <a:cxn ang="0">
                <a:pos x="connsiteX3841" y="connsiteY3841"/>
              </a:cxn>
              <a:cxn ang="0">
                <a:pos x="connsiteX3842" y="connsiteY3842"/>
              </a:cxn>
              <a:cxn ang="0">
                <a:pos x="connsiteX3843" y="connsiteY3843"/>
              </a:cxn>
              <a:cxn ang="0">
                <a:pos x="connsiteX3844" y="connsiteY3844"/>
              </a:cxn>
              <a:cxn ang="0">
                <a:pos x="connsiteX3845" y="connsiteY3845"/>
              </a:cxn>
              <a:cxn ang="0">
                <a:pos x="connsiteX3846" y="connsiteY3846"/>
              </a:cxn>
              <a:cxn ang="0">
                <a:pos x="connsiteX3847" y="connsiteY3847"/>
              </a:cxn>
              <a:cxn ang="0">
                <a:pos x="connsiteX3848" y="connsiteY3848"/>
              </a:cxn>
              <a:cxn ang="0">
                <a:pos x="connsiteX3849" y="connsiteY3849"/>
              </a:cxn>
              <a:cxn ang="0">
                <a:pos x="connsiteX3850" y="connsiteY3850"/>
              </a:cxn>
              <a:cxn ang="0">
                <a:pos x="connsiteX3851" y="connsiteY3851"/>
              </a:cxn>
              <a:cxn ang="0">
                <a:pos x="connsiteX3852" y="connsiteY3852"/>
              </a:cxn>
              <a:cxn ang="0">
                <a:pos x="connsiteX3853" y="connsiteY3853"/>
              </a:cxn>
              <a:cxn ang="0">
                <a:pos x="connsiteX3854" y="connsiteY3854"/>
              </a:cxn>
              <a:cxn ang="0">
                <a:pos x="connsiteX3855" y="connsiteY3855"/>
              </a:cxn>
              <a:cxn ang="0">
                <a:pos x="connsiteX3856" y="connsiteY3856"/>
              </a:cxn>
              <a:cxn ang="0">
                <a:pos x="connsiteX3857" y="connsiteY3857"/>
              </a:cxn>
              <a:cxn ang="0">
                <a:pos x="connsiteX3858" y="connsiteY3858"/>
              </a:cxn>
              <a:cxn ang="0">
                <a:pos x="connsiteX3859" y="connsiteY3859"/>
              </a:cxn>
              <a:cxn ang="0">
                <a:pos x="connsiteX3860" y="connsiteY3860"/>
              </a:cxn>
              <a:cxn ang="0">
                <a:pos x="connsiteX3861" y="connsiteY3861"/>
              </a:cxn>
              <a:cxn ang="0">
                <a:pos x="connsiteX3862" y="connsiteY3862"/>
              </a:cxn>
              <a:cxn ang="0">
                <a:pos x="connsiteX3863" y="connsiteY3863"/>
              </a:cxn>
              <a:cxn ang="0">
                <a:pos x="connsiteX3864" y="connsiteY3864"/>
              </a:cxn>
              <a:cxn ang="0">
                <a:pos x="connsiteX3865" y="connsiteY3865"/>
              </a:cxn>
              <a:cxn ang="0">
                <a:pos x="connsiteX3866" y="connsiteY3866"/>
              </a:cxn>
              <a:cxn ang="0">
                <a:pos x="connsiteX3867" y="connsiteY3867"/>
              </a:cxn>
              <a:cxn ang="0">
                <a:pos x="connsiteX3868" y="connsiteY3868"/>
              </a:cxn>
              <a:cxn ang="0">
                <a:pos x="connsiteX3869" y="connsiteY3869"/>
              </a:cxn>
              <a:cxn ang="0">
                <a:pos x="connsiteX3870" y="connsiteY3870"/>
              </a:cxn>
              <a:cxn ang="0">
                <a:pos x="connsiteX3871" y="connsiteY3871"/>
              </a:cxn>
              <a:cxn ang="0">
                <a:pos x="connsiteX3872" y="connsiteY3872"/>
              </a:cxn>
              <a:cxn ang="0">
                <a:pos x="connsiteX3873" y="connsiteY3873"/>
              </a:cxn>
              <a:cxn ang="0">
                <a:pos x="connsiteX3874" y="connsiteY3874"/>
              </a:cxn>
              <a:cxn ang="0">
                <a:pos x="connsiteX3875" y="connsiteY3875"/>
              </a:cxn>
              <a:cxn ang="0">
                <a:pos x="connsiteX3876" y="connsiteY3876"/>
              </a:cxn>
              <a:cxn ang="0">
                <a:pos x="connsiteX3877" y="connsiteY3877"/>
              </a:cxn>
              <a:cxn ang="0">
                <a:pos x="connsiteX3878" y="connsiteY3878"/>
              </a:cxn>
              <a:cxn ang="0">
                <a:pos x="connsiteX3879" y="connsiteY3879"/>
              </a:cxn>
              <a:cxn ang="0">
                <a:pos x="connsiteX3880" y="connsiteY3880"/>
              </a:cxn>
              <a:cxn ang="0">
                <a:pos x="connsiteX3881" y="connsiteY3881"/>
              </a:cxn>
              <a:cxn ang="0">
                <a:pos x="connsiteX3882" y="connsiteY3882"/>
              </a:cxn>
              <a:cxn ang="0">
                <a:pos x="connsiteX3883" y="connsiteY3883"/>
              </a:cxn>
              <a:cxn ang="0">
                <a:pos x="connsiteX3884" y="connsiteY3884"/>
              </a:cxn>
              <a:cxn ang="0">
                <a:pos x="connsiteX3885" y="connsiteY3885"/>
              </a:cxn>
              <a:cxn ang="0">
                <a:pos x="connsiteX3886" y="connsiteY3886"/>
              </a:cxn>
              <a:cxn ang="0">
                <a:pos x="connsiteX3887" y="connsiteY3887"/>
              </a:cxn>
              <a:cxn ang="0">
                <a:pos x="connsiteX3888" y="connsiteY3888"/>
              </a:cxn>
              <a:cxn ang="0">
                <a:pos x="connsiteX3889" y="connsiteY3889"/>
              </a:cxn>
              <a:cxn ang="0">
                <a:pos x="connsiteX3890" y="connsiteY3890"/>
              </a:cxn>
              <a:cxn ang="0">
                <a:pos x="connsiteX3891" y="connsiteY3891"/>
              </a:cxn>
              <a:cxn ang="0">
                <a:pos x="connsiteX3892" y="connsiteY3892"/>
              </a:cxn>
              <a:cxn ang="0">
                <a:pos x="connsiteX3893" y="connsiteY3893"/>
              </a:cxn>
              <a:cxn ang="0">
                <a:pos x="connsiteX3894" y="connsiteY3894"/>
              </a:cxn>
              <a:cxn ang="0">
                <a:pos x="connsiteX3895" y="connsiteY3895"/>
              </a:cxn>
              <a:cxn ang="0">
                <a:pos x="connsiteX3896" y="connsiteY3896"/>
              </a:cxn>
              <a:cxn ang="0">
                <a:pos x="connsiteX3897" y="connsiteY3897"/>
              </a:cxn>
              <a:cxn ang="0">
                <a:pos x="connsiteX3898" y="connsiteY3898"/>
              </a:cxn>
              <a:cxn ang="0">
                <a:pos x="connsiteX3899" y="connsiteY3899"/>
              </a:cxn>
              <a:cxn ang="0">
                <a:pos x="connsiteX3900" y="connsiteY3900"/>
              </a:cxn>
              <a:cxn ang="0">
                <a:pos x="connsiteX3901" y="connsiteY3901"/>
              </a:cxn>
              <a:cxn ang="0">
                <a:pos x="connsiteX3902" y="connsiteY3902"/>
              </a:cxn>
              <a:cxn ang="0">
                <a:pos x="connsiteX3903" y="connsiteY3903"/>
              </a:cxn>
              <a:cxn ang="0">
                <a:pos x="connsiteX3904" y="connsiteY3904"/>
              </a:cxn>
              <a:cxn ang="0">
                <a:pos x="connsiteX3905" y="connsiteY3905"/>
              </a:cxn>
              <a:cxn ang="0">
                <a:pos x="connsiteX3906" y="connsiteY3906"/>
              </a:cxn>
              <a:cxn ang="0">
                <a:pos x="connsiteX3907" y="connsiteY3907"/>
              </a:cxn>
              <a:cxn ang="0">
                <a:pos x="connsiteX3908" y="connsiteY3908"/>
              </a:cxn>
              <a:cxn ang="0">
                <a:pos x="connsiteX3909" y="connsiteY3909"/>
              </a:cxn>
              <a:cxn ang="0">
                <a:pos x="connsiteX3910" y="connsiteY3910"/>
              </a:cxn>
              <a:cxn ang="0">
                <a:pos x="connsiteX3911" y="connsiteY3911"/>
              </a:cxn>
              <a:cxn ang="0">
                <a:pos x="connsiteX3912" y="connsiteY3912"/>
              </a:cxn>
              <a:cxn ang="0">
                <a:pos x="connsiteX3913" y="connsiteY3913"/>
              </a:cxn>
              <a:cxn ang="0">
                <a:pos x="connsiteX3914" y="connsiteY3914"/>
              </a:cxn>
              <a:cxn ang="0">
                <a:pos x="connsiteX3915" y="connsiteY3915"/>
              </a:cxn>
              <a:cxn ang="0">
                <a:pos x="connsiteX3916" y="connsiteY3916"/>
              </a:cxn>
              <a:cxn ang="0">
                <a:pos x="connsiteX3917" y="connsiteY3917"/>
              </a:cxn>
              <a:cxn ang="0">
                <a:pos x="connsiteX3918" y="connsiteY3918"/>
              </a:cxn>
              <a:cxn ang="0">
                <a:pos x="connsiteX3919" y="connsiteY3919"/>
              </a:cxn>
              <a:cxn ang="0">
                <a:pos x="connsiteX3920" y="connsiteY3920"/>
              </a:cxn>
              <a:cxn ang="0">
                <a:pos x="connsiteX3921" y="connsiteY3921"/>
              </a:cxn>
              <a:cxn ang="0">
                <a:pos x="connsiteX3922" y="connsiteY3922"/>
              </a:cxn>
              <a:cxn ang="0">
                <a:pos x="connsiteX3923" y="connsiteY3923"/>
              </a:cxn>
              <a:cxn ang="0">
                <a:pos x="connsiteX3924" y="connsiteY3924"/>
              </a:cxn>
              <a:cxn ang="0">
                <a:pos x="connsiteX3925" y="connsiteY3925"/>
              </a:cxn>
              <a:cxn ang="0">
                <a:pos x="connsiteX3926" y="connsiteY3926"/>
              </a:cxn>
              <a:cxn ang="0">
                <a:pos x="connsiteX3927" y="connsiteY3927"/>
              </a:cxn>
              <a:cxn ang="0">
                <a:pos x="connsiteX3928" y="connsiteY3928"/>
              </a:cxn>
              <a:cxn ang="0">
                <a:pos x="connsiteX3929" y="connsiteY3929"/>
              </a:cxn>
              <a:cxn ang="0">
                <a:pos x="connsiteX3930" y="connsiteY3930"/>
              </a:cxn>
              <a:cxn ang="0">
                <a:pos x="connsiteX3931" y="connsiteY3931"/>
              </a:cxn>
              <a:cxn ang="0">
                <a:pos x="connsiteX3932" y="connsiteY3932"/>
              </a:cxn>
              <a:cxn ang="0">
                <a:pos x="connsiteX3933" y="connsiteY3933"/>
              </a:cxn>
              <a:cxn ang="0">
                <a:pos x="connsiteX3934" y="connsiteY3934"/>
              </a:cxn>
              <a:cxn ang="0">
                <a:pos x="connsiteX3935" y="connsiteY3935"/>
              </a:cxn>
              <a:cxn ang="0">
                <a:pos x="connsiteX3936" y="connsiteY3936"/>
              </a:cxn>
              <a:cxn ang="0">
                <a:pos x="connsiteX3937" y="connsiteY3937"/>
              </a:cxn>
              <a:cxn ang="0">
                <a:pos x="connsiteX3938" y="connsiteY3938"/>
              </a:cxn>
              <a:cxn ang="0">
                <a:pos x="connsiteX3939" y="connsiteY3939"/>
              </a:cxn>
              <a:cxn ang="0">
                <a:pos x="connsiteX3940" y="connsiteY3940"/>
              </a:cxn>
              <a:cxn ang="0">
                <a:pos x="connsiteX3941" y="connsiteY3941"/>
              </a:cxn>
              <a:cxn ang="0">
                <a:pos x="connsiteX3942" y="connsiteY3942"/>
              </a:cxn>
              <a:cxn ang="0">
                <a:pos x="connsiteX3943" y="connsiteY3943"/>
              </a:cxn>
              <a:cxn ang="0">
                <a:pos x="connsiteX3944" y="connsiteY3944"/>
              </a:cxn>
              <a:cxn ang="0">
                <a:pos x="connsiteX3945" y="connsiteY3945"/>
              </a:cxn>
              <a:cxn ang="0">
                <a:pos x="connsiteX3946" y="connsiteY3946"/>
              </a:cxn>
              <a:cxn ang="0">
                <a:pos x="connsiteX3947" y="connsiteY3947"/>
              </a:cxn>
              <a:cxn ang="0">
                <a:pos x="connsiteX3948" y="connsiteY3948"/>
              </a:cxn>
              <a:cxn ang="0">
                <a:pos x="connsiteX3949" y="connsiteY3949"/>
              </a:cxn>
              <a:cxn ang="0">
                <a:pos x="connsiteX3950" y="connsiteY3950"/>
              </a:cxn>
              <a:cxn ang="0">
                <a:pos x="connsiteX3951" y="connsiteY3951"/>
              </a:cxn>
              <a:cxn ang="0">
                <a:pos x="connsiteX3952" y="connsiteY3952"/>
              </a:cxn>
              <a:cxn ang="0">
                <a:pos x="connsiteX3953" y="connsiteY3953"/>
              </a:cxn>
              <a:cxn ang="0">
                <a:pos x="connsiteX3954" y="connsiteY3954"/>
              </a:cxn>
              <a:cxn ang="0">
                <a:pos x="connsiteX3955" y="connsiteY3955"/>
              </a:cxn>
              <a:cxn ang="0">
                <a:pos x="connsiteX3956" y="connsiteY3956"/>
              </a:cxn>
              <a:cxn ang="0">
                <a:pos x="connsiteX3957" y="connsiteY3957"/>
              </a:cxn>
              <a:cxn ang="0">
                <a:pos x="connsiteX3958" y="connsiteY3958"/>
              </a:cxn>
              <a:cxn ang="0">
                <a:pos x="connsiteX3959" y="connsiteY3959"/>
              </a:cxn>
              <a:cxn ang="0">
                <a:pos x="connsiteX3960" y="connsiteY3960"/>
              </a:cxn>
              <a:cxn ang="0">
                <a:pos x="connsiteX3961" y="connsiteY3961"/>
              </a:cxn>
              <a:cxn ang="0">
                <a:pos x="connsiteX3962" y="connsiteY3962"/>
              </a:cxn>
              <a:cxn ang="0">
                <a:pos x="connsiteX3963" y="connsiteY3963"/>
              </a:cxn>
              <a:cxn ang="0">
                <a:pos x="connsiteX3964" y="connsiteY3964"/>
              </a:cxn>
              <a:cxn ang="0">
                <a:pos x="connsiteX3965" y="connsiteY3965"/>
              </a:cxn>
              <a:cxn ang="0">
                <a:pos x="connsiteX3966" y="connsiteY3966"/>
              </a:cxn>
              <a:cxn ang="0">
                <a:pos x="connsiteX3967" y="connsiteY3967"/>
              </a:cxn>
              <a:cxn ang="0">
                <a:pos x="connsiteX3968" y="connsiteY3968"/>
              </a:cxn>
              <a:cxn ang="0">
                <a:pos x="connsiteX3969" y="connsiteY3969"/>
              </a:cxn>
              <a:cxn ang="0">
                <a:pos x="connsiteX3970" y="connsiteY3970"/>
              </a:cxn>
              <a:cxn ang="0">
                <a:pos x="connsiteX3971" y="connsiteY3971"/>
              </a:cxn>
              <a:cxn ang="0">
                <a:pos x="connsiteX3972" y="connsiteY3972"/>
              </a:cxn>
              <a:cxn ang="0">
                <a:pos x="connsiteX3973" y="connsiteY3973"/>
              </a:cxn>
              <a:cxn ang="0">
                <a:pos x="connsiteX3974" y="connsiteY3974"/>
              </a:cxn>
              <a:cxn ang="0">
                <a:pos x="connsiteX3975" y="connsiteY3975"/>
              </a:cxn>
              <a:cxn ang="0">
                <a:pos x="connsiteX3976" y="connsiteY3976"/>
              </a:cxn>
              <a:cxn ang="0">
                <a:pos x="connsiteX3977" y="connsiteY3977"/>
              </a:cxn>
              <a:cxn ang="0">
                <a:pos x="connsiteX3978" y="connsiteY3978"/>
              </a:cxn>
              <a:cxn ang="0">
                <a:pos x="connsiteX3979" y="connsiteY3979"/>
              </a:cxn>
              <a:cxn ang="0">
                <a:pos x="connsiteX3980" y="connsiteY3980"/>
              </a:cxn>
              <a:cxn ang="0">
                <a:pos x="connsiteX3981" y="connsiteY3981"/>
              </a:cxn>
              <a:cxn ang="0">
                <a:pos x="connsiteX3982" y="connsiteY3982"/>
              </a:cxn>
              <a:cxn ang="0">
                <a:pos x="connsiteX3983" y="connsiteY3983"/>
              </a:cxn>
              <a:cxn ang="0">
                <a:pos x="connsiteX3984" y="connsiteY3984"/>
              </a:cxn>
              <a:cxn ang="0">
                <a:pos x="connsiteX3985" y="connsiteY3985"/>
              </a:cxn>
              <a:cxn ang="0">
                <a:pos x="connsiteX3986" y="connsiteY3986"/>
              </a:cxn>
              <a:cxn ang="0">
                <a:pos x="connsiteX3987" y="connsiteY3987"/>
              </a:cxn>
              <a:cxn ang="0">
                <a:pos x="connsiteX3988" y="connsiteY3988"/>
              </a:cxn>
              <a:cxn ang="0">
                <a:pos x="connsiteX3989" y="connsiteY3989"/>
              </a:cxn>
              <a:cxn ang="0">
                <a:pos x="connsiteX3990" y="connsiteY3990"/>
              </a:cxn>
              <a:cxn ang="0">
                <a:pos x="connsiteX3991" y="connsiteY3991"/>
              </a:cxn>
              <a:cxn ang="0">
                <a:pos x="connsiteX3992" y="connsiteY3992"/>
              </a:cxn>
              <a:cxn ang="0">
                <a:pos x="connsiteX3993" y="connsiteY3993"/>
              </a:cxn>
              <a:cxn ang="0">
                <a:pos x="connsiteX3994" y="connsiteY3994"/>
              </a:cxn>
              <a:cxn ang="0">
                <a:pos x="connsiteX3995" y="connsiteY3995"/>
              </a:cxn>
              <a:cxn ang="0">
                <a:pos x="connsiteX3996" y="connsiteY3996"/>
              </a:cxn>
              <a:cxn ang="0">
                <a:pos x="connsiteX3997" y="connsiteY3997"/>
              </a:cxn>
              <a:cxn ang="0">
                <a:pos x="connsiteX3998" y="connsiteY3998"/>
              </a:cxn>
              <a:cxn ang="0">
                <a:pos x="connsiteX3999" y="connsiteY3999"/>
              </a:cxn>
              <a:cxn ang="0">
                <a:pos x="connsiteX4000" y="connsiteY4000"/>
              </a:cxn>
              <a:cxn ang="0">
                <a:pos x="connsiteX4001" y="connsiteY4001"/>
              </a:cxn>
              <a:cxn ang="0">
                <a:pos x="connsiteX4002" y="connsiteY4002"/>
              </a:cxn>
              <a:cxn ang="0">
                <a:pos x="connsiteX4003" y="connsiteY4003"/>
              </a:cxn>
              <a:cxn ang="0">
                <a:pos x="connsiteX4004" y="connsiteY4004"/>
              </a:cxn>
              <a:cxn ang="0">
                <a:pos x="connsiteX4005" y="connsiteY4005"/>
              </a:cxn>
              <a:cxn ang="0">
                <a:pos x="connsiteX4006" y="connsiteY4006"/>
              </a:cxn>
              <a:cxn ang="0">
                <a:pos x="connsiteX4007" y="connsiteY4007"/>
              </a:cxn>
              <a:cxn ang="0">
                <a:pos x="connsiteX4008" y="connsiteY4008"/>
              </a:cxn>
              <a:cxn ang="0">
                <a:pos x="connsiteX4009" y="connsiteY4009"/>
              </a:cxn>
              <a:cxn ang="0">
                <a:pos x="connsiteX4010" y="connsiteY4010"/>
              </a:cxn>
              <a:cxn ang="0">
                <a:pos x="connsiteX4011" y="connsiteY4011"/>
              </a:cxn>
              <a:cxn ang="0">
                <a:pos x="connsiteX4012" y="connsiteY4012"/>
              </a:cxn>
              <a:cxn ang="0">
                <a:pos x="connsiteX4013" y="connsiteY4013"/>
              </a:cxn>
              <a:cxn ang="0">
                <a:pos x="connsiteX4014" y="connsiteY4014"/>
              </a:cxn>
              <a:cxn ang="0">
                <a:pos x="connsiteX4015" y="connsiteY4015"/>
              </a:cxn>
              <a:cxn ang="0">
                <a:pos x="connsiteX4016" y="connsiteY4016"/>
              </a:cxn>
              <a:cxn ang="0">
                <a:pos x="connsiteX4017" y="connsiteY4017"/>
              </a:cxn>
              <a:cxn ang="0">
                <a:pos x="connsiteX4018" y="connsiteY4018"/>
              </a:cxn>
              <a:cxn ang="0">
                <a:pos x="connsiteX4019" y="connsiteY4019"/>
              </a:cxn>
              <a:cxn ang="0">
                <a:pos x="connsiteX4020" y="connsiteY4020"/>
              </a:cxn>
              <a:cxn ang="0">
                <a:pos x="connsiteX4021" y="connsiteY4021"/>
              </a:cxn>
              <a:cxn ang="0">
                <a:pos x="connsiteX4022" y="connsiteY4022"/>
              </a:cxn>
              <a:cxn ang="0">
                <a:pos x="connsiteX4023" y="connsiteY4023"/>
              </a:cxn>
              <a:cxn ang="0">
                <a:pos x="connsiteX4024" y="connsiteY4024"/>
              </a:cxn>
              <a:cxn ang="0">
                <a:pos x="connsiteX4025" y="connsiteY4025"/>
              </a:cxn>
              <a:cxn ang="0">
                <a:pos x="connsiteX4026" y="connsiteY4026"/>
              </a:cxn>
              <a:cxn ang="0">
                <a:pos x="connsiteX4027" y="connsiteY4027"/>
              </a:cxn>
              <a:cxn ang="0">
                <a:pos x="connsiteX4028" y="connsiteY4028"/>
              </a:cxn>
              <a:cxn ang="0">
                <a:pos x="connsiteX4029" y="connsiteY4029"/>
              </a:cxn>
              <a:cxn ang="0">
                <a:pos x="connsiteX4030" y="connsiteY4030"/>
              </a:cxn>
              <a:cxn ang="0">
                <a:pos x="connsiteX4031" y="connsiteY4031"/>
              </a:cxn>
              <a:cxn ang="0">
                <a:pos x="connsiteX4032" y="connsiteY4032"/>
              </a:cxn>
              <a:cxn ang="0">
                <a:pos x="connsiteX4033" y="connsiteY4033"/>
              </a:cxn>
              <a:cxn ang="0">
                <a:pos x="connsiteX4034" y="connsiteY4034"/>
              </a:cxn>
              <a:cxn ang="0">
                <a:pos x="connsiteX4035" y="connsiteY4035"/>
              </a:cxn>
              <a:cxn ang="0">
                <a:pos x="connsiteX4036" y="connsiteY4036"/>
              </a:cxn>
              <a:cxn ang="0">
                <a:pos x="connsiteX4037" y="connsiteY4037"/>
              </a:cxn>
              <a:cxn ang="0">
                <a:pos x="connsiteX4038" y="connsiteY4038"/>
              </a:cxn>
              <a:cxn ang="0">
                <a:pos x="connsiteX4039" y="connsiteY4039"/>
              </a:cxn>
              <a:cxn ang="0">
                <a:pos x="connsiteX4040" y="connsiteY4040"/>
              </a:cxn>
              <a:cxn ang="0">
                <a:pos x="connsiteX4041" y="connsiteY4041"/>
              </a:cxn>
              <a:cxn ang="0">
                <a:pos x="connsiteX4042" y="connsiteY4042"/>
              </a:cxn>
              <a:cxn ang="0">
                <a:pos x="connsiteX4043" y="connsiteY4043"/>
              </a:cxn>
              <a:cxn ang="0">
                <a:pos x="connsiteX4044" y="connsiteY4044"/>
              </a:cxn>
              <a:cxn ang="0">
                <a:pos x="connsiteX4045" y="connsiteY4045"/>
              </a:cxn>
              <a:cxn ang="0">
                <a:pos x="connsiteX4046" y="connsiteY4046"/>
              </a:cxn>
              <a:cxn ang="0">
                <a:pos x="connsiteX4047" y="connsiteY4047"/>
              </a:cxn>
              <a:cxn ang="0">
                <a:pos x="connsiteX4048" y="connsiteY4048"/>
              </a:cxn>
              <a:cxn ang="0">
                <a:pos x="connsiteX4049" y="connsiteY4049"/>
              </a:cxn>
              <a:cxn ang="0">
                <a:pos x="connsiteX4050" y="connsiteY4050"/>
              </a:cxn>
              <a:cxn ang="0">
                <a:pos x="connsiteX4051" y="connsiteY4051"/>
              </a:cxn>
              <a:cxn ang="0">
                <a:pos x="connsiteX4052" y="connsiteY4052"/>
              </a:cxn>
              <a:cxn ang="0">
                <a:pos x="connsiteX4053" y="connsiteY4053"/>
              </a:cxn>
              <a:cxn ang="0">
                <a:pos x="connsiteX4054" y="connsiteY4054"/>
              </a:cxn>
              <a:cxn ang="0">
                <a:pos x="connsiteX4055" y="connsiteY4055"/>
              </a:cxn>
              <a:cxn ang="0">
                <a:pos x="connsiteX4056" y="connsiteY4056"/>
              </a:cxn>
              <a:cxn ang="0">
                <a:pos x="connsiteX4057" y="connsiteY4057"/>
              </a:cxn>
              <a:cxn ang="0">
                <a:pos x="connsiteX4058" y="connsiteY4058"/>
              </a:cxn>
              <a:cxn ang="0">
                <a:pos x="connsiteX4059" y="connsiteY4059"/>
              </a:cxn>
              <a:cxn ang="0">
                <a:pos x="connsiteX4060" y="connsiteY4060"/>
              </a:cxn>
              <a:cxn ang="0">
                <a:pos x="connsiteX4061" y="connsiteY4061"/>
              </a:cxn>
              <a:cxn ang="0">
                <a:pos x="connsiteX4062" y="connsiteY4062"/>
              </a:cxn>
              <a:cxn ang="0">
                <a:pos x="connsiteX4063" y="connsiteY4063"/>
              </a:cxn>
              <a:cxn ang="0">
                <a:pos x="connsiteX4064" y="connsiteY4064"/>
              </a:cxn>
              <a:cxn ang="0">
                <a:pos x="connsiteX4065" y="connsiteY4065"/>
              </a:cxn>
              <a:cxn ang="0">
                <a:pos x="connsiteX4066" y="connsiteY4066"/>
              </a:cxn>
              <a:cxn ang="0">
                <a:pos x="connsiteX4067" y="connsiteY4067"/>
              </a:cxn>
              <a:cxn ang="0">
                <a:pos x="connsiteX4068" y="connsiteY4068"/>
              </a:cxn>
              <a:cxn ang="0">
                <a:pos x="connsiteX4069" y="connsiteY4069"/>
              </a:cxn>
              <a:cxn ang="0">
                <a:pos x="connsiteX4070" y="connsiteY4070"/>
              </a:cxn>
              <a:cxn ang="0">
                <a:pos x="connsiteX4071" y="connsiteY4071"/>
              </a:cxn>
              <a:cxn ang="0">
                <a:pos x="connsiteX4072" y="connsiteY4072"/>
              </a:cxn>
              <a:cxn ang="0">
                <a:pos x="connsiteX4073" y="connsiteY4073"/>
              </a:cxn>
              <a:cxn ang="0">
                <a:pos x="connsiteX4074" y="connsiteY4074"/>
              </a:cxn>
              <a:cxn ang="0">
                <a:pos x="connsiteX4075" y="connsiteY4075"/>
              </a:cxn>
              <a:cxn ang="0">
                <a:pos x="connsiteX4076" y="connsiteY4076"/>
              </a:cxn>
              <a:cxn ang="0">
                <a:pos x="connsiteX4077" y="connsiteY4077"/>
              </a:cxn>
              <a:cxn ang="0">
                <a:pos x="connsiteX4078" y="connsiteY4078"/>
              </a:cxn>
              <a:cxn ang="0">
                <a:pos x="connsiteX4079" y="connsiteY4079"/>
              </a:cxn>
              <a:cxn ang="0">
                <a:pos x="connsiteX4080" y="connsiteY4080"/>
              </a:cxn>
              <a:cxn ang="0">
                <a:pos x="connsiteX4081" y="connsiteY4081"/>
              </a:cxn>
              <a:cxn ang="0">
                <a:pos x="connsiteX4082" y="connsiteY4082"/>
              </a:cxn>
              <a:cxn ang="0">
                <a:pos x="connsiteX4083" y="connsiteY4083"/>
              </a:cxn>
              <a:cxn ang="0">
                <a:pos x="connsiteX4084" y="connsiteY4084"/>
              </a:cxn>
              <a:cxn ang="0">
                <a:pos x="connsiteX4085" y="connsiteY4085"/>
              </a:cxn>
              <a:cxn ang="0">
                <a:pos x="connsiteX4086" y="connsiteY4086"/>
              </a:cxn>
              <a:cxn ang="0">
                <a:pos x="connsiteX4087" y="connsiteY4087"/>
              </a:cxn>
              <a:cxn ang="0">
                <a:pos x="connsiteX4088" y="connsiteY4088"/>
              </a:cxn>
              <a:cxn ang="0">
                <a:pos x="connsiteX4089" y="connsiteY4089"/>
              </a:cxn>
              <a:cxn ang="0">
                <a:pos x="connsiteX4090" y="connsiteY4090"/>
              </a:cxn>
              <a:cxn ang="0">
                <a:pos x="connsiteX4091" y="connsiteY4091"/>
              </a:cxn>
              <a:cxn ang="0">
                <a:pos x="connsiteX4092" y="connsiteY4092"/>
              </a:cxn>
              <a:cxn ang="0">
                <a:pos x="connsiteX4093" y="connsiteY4093"/>
              </a:cxn>
              <a:cxn ang="0">
                <a:pos x="connsiteX4094" y="connsiteY4094"/>
              </a:cxn>
              <a:cxn ang="0">
                <a:pos x="connsiteX4095" y="connsiteY4095"/>
              </a:cxn>
              <a:cxn ang="0">
                <a:pos x="connsiteX4096" y="connsiteY4096"/>
              </a:cxn>
              <a:cxn ang="0">
                <a:pos x="connsiteX4097" y="connsiteY4097"/>
              </a:cxn>
              <a:cxn ang="0">
                <a:pos x="connsiteX4098" y="connsiteY4098"/>
              </a:cxn>
              <a:cxn ang="0">
                <a:pos x="connsiteX4099" y="connsiteY4099"/>
              </a:cxn>
              <a:cxn ang="0">
                <a:pos x="connsiteX4100" y="connsiteY4100"/>
              </a:cxn>
              <a:cxn ang="0">
                <a:pos x="connsiteX4101" y="connsiteY4101"/>
              </a:cxn>
              <a:cxn ang="0">
                <a:pos x="connsiteX4102" y="connsiteY4102"/>
              </a:cxn>
              <a:cxn ang="0">
                <a:pos x="connsiteX4103" y="connsiteY4103"/>
              </a:cxn>
              <a:cxn ang="0">
                <a:pos x="connsiteX4104" y="connsiteY4104"/>
              </a:cxn>
              <a:cxn ang="0">
                <a:pos x="connsiteX4105" y="connsiteY4105"/>
              </a:cxn>
              <a:cxn ang="0">
                <a:pos x="connsiteX4106" y="connsiteY4106"/>
              </a:cxn>
              <a:cxn ang="0">
                <a:pos x="connsiteX4107" y="connsiteY4107"/>
              </a:cxn>
              <a:cxn ang="0">
                <a:pos x="connsiteX4108" y="connsiteY4108"/>
              </a:cxn>
              <a:cxn ang="0">
                <a:pos x="connsiteX4109" y="connsiteY4109"/>
              </a:cxn>
              <a:cxn ang="0">
                <a:pos x="connsiteX4110" y="connsiteY4110"/>
              </a:cxn>
              <a:cxn ang="0">
                <a:pos x="connsiteX4111" y="connsiteY4111"/>
              </a:cxn>
              <a:cxn ang="0">
                <a:pos x="connsiteX4112" y="connsiteY4112"/>
              </a:cxn>
              <a:cxn ang="0">
                <a:pos x="connsiteX4113" y="connsiteY4113"/>
              </a:cxn>
              <a:cxn ang="0">
                <a:pos x="connsiteX4114" y="connsiteY4114"/>
              </a:cxn>
              <a:cxn ang="0">
                <a:pos x="connsiteX4115" y="connsiteY4115"/>
              </a:cxn>
              <a:cxn ang="0">
                <a:pos x="connsiteX4116" y="connsiteY4116"/>
              </a:cxn>
              <a:cxn ang="0">
                <a:pos x="connsiteX4117" y="connsiteY4117"/>
              </a:cxn>
              <a:cxn ang="0">
                <a:pos x="connsiteX4118" y="connsiteY4118"/>
              </a:cxn>
              <a:cxn ang="0">
                <a:pos x="connsiteX4119" y="connsiteY4119"/>
              </a:cxn>
              <a:cxn ang="0">
                <a:pos x="connsiteX4120" y="connsiteY4120"/>
              </a:cxn>
              <a:cxn ang="0">
                <a:pos x="connsiteX4121" y="connsiteY4121"/>
              </a:cxn>
              <a:cxn ang="0">
                <a:pos x="connsiteX4122" y="connsiteY4122"/>
              </a:cxn>
              <a:cxn ang="0">
                <a:pos x="connsiteX4123" y="connsiteY4123"/>
              </a:cxn>
              <a:cxn ang="0">
                <a:pos x="connsiteX4124" y="connsiteY4124"/>
              </a:cxn>
              <a:cxn ang="0">
                <a:pos x="connsiteX4125" y="connsiteY4125"/>
              </a:cxn>
              <a:cxn ang="0">
                <a:pos x="connsiteX4126" y="connsiteY4126"/>
              </a:cxn>
              <a:cxn ang="0">
                <a:pos x="connsiteX4127" y="connsiteY4127"/>
              </a:cxn>
              <a:cxn ang="0">
                <a:pos x="connsiteX4128" y="connsiteY4128"/>
              </a:cxn>
              <a:cxn ang="0">
                <a:pos x="connsiteX4129" y="connsiteY4129"/>
              </a:cxn>
              <a:cxn ang="0">
                <a:pos x="connsiteX4130" y="connsiteY4130"/>
              </a:cxn>
              <a:cxn ang="0">
                <a:pos x="connsiteX4131" y="connsiteY4131"/>
              </a:cxn>
              <a:cxn ang="0">
                <a:pos x="connsiteX4132" y="connsiteY4132"/>
              </a:cxn>
              <a:cxn ang="0">
                <a:pos x="connsiteX4133" y="connsiteY4133"/>
              </a:cxn>
              <a:cxn ang="0">
                <a:pos x="connsiteX4134" y="connsiteY4134"/>
              </a:cxn>
              <a:cxn ang="0">
                <a:pos x="connsiteX4135" y="connsiteY4135"/>
              </a:cxn>
              <a:cxn ang="0">
                <a:pos x="connsiteX4136" y="connsiteY4136"/>
              </a:cxn>
              <a:cxn ang="0">
                <a:pos x="connsiteX4137" y="connsiteY4137"/>
              </a:cxn>
              <a:cxn ang="0">
                <a:pos x="connsiteX4138" y="connsiteY4138"/>
              </a:cxn>
              <a:cxn ang="0">
                <a:pos x="connsiteX4139" y="connsiteY4139"/>
              </a:cxn>
              <a:cxn ang="0">
                <a:pos x="connsiteX4140" y="connsiteY4140"/>
              </a:cxn>
              <a:cxn ang="0">
                <a:pos x="connsiteX4141" y="connsiteY4141"/>
              </a:cxn>
              <a:cxn ang="0">
                <a:pos x="connsiteX4142" y="connsiteY4142"/>
              </a:cxn>
              <a:cxn ang="0">
                <a:pos x="connsiteX4143" y="connsiteY4143"/>
              </a:cxn>
              <a:cxn ang="0">
                <a:pos x="connsiteX4144" y="connsiteY4144"/>
              </a:cxn>
              <a:cxn ang="0">
                <a:pos x="connsiteX4145" y="connsiteY4145"/>
              </a:cxn>
              <a:cxn ang="0">
                <a:pos x="connsiteX4146" y="connsiteY4146"/>
              </a:cxn>
              <a:cxn ang="0">
                <a:pos x="connsiteX4147" y="connsiteY4147"/>
              </a:cxn>
              <a:cxn ang="0">
                <a:pos x="connsiteX4148" y="connsiteY4148"/>
              </a:cxn>
              <a:cxn ang="0">
                <a:pos x="connsiteX4149" y="connsiteY4149"/>
              </a:cxn>
              <a:cxn ang="0">
                <a:pos x="connsiteX4150" y="connsiteY4150"/>
              </a:cxn>
              <a:cxn ang="0">
                <a:pos x="connsiteX4151" y="connsiteY4151"/>
              </a:cxn>
              <a:cxn ang="0">
                <a:pos x="connsiteX4152" y="connsiteY4152"/>
              </a:cxn>
              <a:cxn ang="0">
                <a:pos x="connsiteX4153" y="connsiteY4153"/>
              </a:cxn>
              <a:cxn ang="0">
                <a:pos x="connsiteX4154" y="connsiteY4154"/>
              </a:cxn>
              <a:cxn ang="0">
                <a:pos x="connsiteX4155" y="connsiteY4155"/>
              </a:cxn>
              <a:cxn ang="0">
                <a:pos x="connsiteX4156" y="connsiteY4156"/>
              </a:cxn>
              <a:cxn ang="0">
                <a:pos x="connsiteX4157" y="connsiteY4157"/>
              </a:cxn>
              <a:cxn ang="0">
                <a:pos x="connsiteX4158" y="connsiteY4158"/>
              </a:cxn>
              <a:cxn ang="0">
                <a:pos x="connsiteX4159" y="connsiteY4159"/>
              </a:cxn>
              <a:cxn ang="0">
                <a:pos x="connsiteX4160" y="connsiteY4160"/>
              </a:cxn>
              <a:cxn ang="0">
                <a:pos x="connsiteX4161" y="connsiteY4161"/>
              </a:cxn>
              <a:cxn ang="0">
                <a:pos x="connsiteX4162" y="connsiteY4162"/>
              </a:cxn>
              <a:cxn ang="0">
                <a:pos x="connsiteX4163" y="connsiteY4163"/>
              </a:cxn>
              <a:cxn ang="0">
                <a:pos x="connsiteX4164" y="connsiteY4164"/>
              </a:cxn>
              <a:cxn ang="0">
                <a:pos x="connsiteX4165" y="connsiteY4165"/>
              </a:cxn>
              <a:cxn ang="0">
                <a:pos x="connsiteX4166" y="connsiteY4166"/>
              </a:cxn>
              <a:cxn ang="0">
                <a:pos x="connsiteX4167" y="connsiteY4167"/>
              </a:cxn>
              <a:cxn ang="0">
                <a:pos x="connsiteX4168" y="connsiteY4168"/>
              </a:cxn>
              <a:cxn ang="0">
                <a:pos x="connsiteX4169" y="connsiteY4169"/>
              </a:cxn>
              <a:cxn ang="0">
                <a:pos x="connsiteX4170" y="connsiteY4170"/>
              </a:cxn>
              <a:cxn ang="0">
                <a:pos x="connsiteX4171" y="connsiteY4171"/>
              </a:cxn>
              <a:cxn ang="0">
                <a:pos x="connsiteX4172" y="connsiteY4172"/>
              </a:cxn>
              <a:cxn ang="0">
                <a:pos x="connsiteX4173" y="connsiteY4173"/>
              </a:cxn>
              <a:cxn ang="0">
                <a:pos x="connsiteX4174" y="connsiteY4174"/>
              </a:cxn>
              <a:cxn ang="0">
                <a:pos x="connsiteX4175" y="connsiteY4175"/>
              </a:cxn>
              <a:cxn ang="0">
                <a:pos x="connsiteX4176" y="connsiteY4176"/>
              </a:cxn>
              <a:cxn ang="0">
                <a:pos x="connsiteX4177" y="connsiteY4177"/>
              </a:cxn>
              <a:cxn ang="0">
                <a:pos x="connsiteX4178" y="connsiteY4178"/>
              </a:cxn>
              <a:cxn ang="0">
                <a:pos x="connsiteX4179" y="connsiteY4179"/>
              </a:cxn>
              <a:cxn ang="0">
                <a:pos x="connsiteX4180" y="connsiteY4180"/>
              </a:cxn>
              <a:cxn ang="0">
                <a:pos x="connsiteX4181" y="connsiteY4181"/>
              </a:cxn>
              <a:cxn ang="0">
                <a:pos x="connsiteX4182" y="connsiteY4182"/>
              </a:cxn>
              <a:cxn ang="0">
                <a:pos x="connsiteX4183" y="connsiteY4183"/>
              </a:cxn>
              <a:cxn ang="0">
                <a:pos x="connsiteX4184" y="connsiteY4184"/>
              </a:cxn>
              <a:cxn ang="0">
                <a:pos x="connsiteX4185" y="connsiteY4185"/>
              </a:cxn>
              <a:cxn ang="0">
                <a:pos x="connsiteX4186" y="connsiteY4186"/>
              </a:cxn>
              <a:cxn ang="0">
                <a:pos x="connsiteX4187" y="connsiteY4187"/>
              </a:cxn>
              <a:cxn ang="0">
                <a:pos x="connsiteX4188" y="connsiteY4188"/>
              </a:cxn>
              <a:cxn ang="0">
                <a:pos x="connsiteX4189" y="connsiteY4189"/>
              </a:cxn>
              <a:cxn ang="0">
                <a:pos x="connsiteX4190" y="connsiteY4190"/>
              </a:cxn>
              <a:cxn ang="0">
                <a:pos x="connsiteX4191" y="connsiteY4191"/>
              </a:cxn>
              <a:cxn ang="0">
                <a:pos x="connsiteX4192" y="connsiteY4192"/>
              </a:cxn>
              <a:cxn ang="0">
                <a:pos x="connsiteX4193" y="connsiteY4193"/>
              </a:cxn>
              <a:cxn ang="0">
                <a:pos x="connsiteX4194" y="connsiteY4194"/>
              </a:cxn>
              <a:cxn ang="0">
                <a:pos x="connsiteX4195" y="connsiteY4195"/>
              </a:cxn>
              <a:cxn ang="0">
                <a:pos x="connsiteX4196" y="connsiteY4196"/>
              </a:cxn>
              <a:cxn ang="0">
                <a:pos x="connsiteX4197" y="connsiteY4197"/>
              </a:cxn>
              <a:cxn ang="0">
                <a:pos x="connsiteX4198" y="connsiteY4198"/>
              </a:cxn>
              <a:cxn ang="0">
                <a:pos x="connsiteX4199" y="connsiteY4199"/>
              </a:cxn>
              <a:cxn ang="0">
                <a:pos x="connsiteX4200" y="connsiteY4200"/>
              </a:cxn>
              <a:cxn ang="0">
                <a:pos x="connsiteX4201" y="connsiteY4201"/>
              </a:cxn>
              <a:cxn ang="0">
                <a:pos x="connsiteX4202" y="connsiteY4202"/>
              </a:cxn>
              <a:cxn ang="0">
                <a:pos x="connsiteX4203" y="connsiteY4203"/>
              </a:cxn>
              <a:cxn ang="0">
                <a:pos x="connsiteX4204" y="connsiteY4204"/>
              </a:cxn>
              <a:cxn ang="0">
                <a:pos x="connsiteX4205" y="connsiteY4205"/>
              </a:cxn>
              <a:cxn ang="0">
                <a:pos x="connsiteX4206" y="connsiteY4206"/>
              </a:cxn>
              <a:cxn ang="0">
                <a:pos x="connsiteX4207" y="connsiteY4207"/>
              </a:cxn>
              <a:cxn ang="0">
                <a:pos x="connsiteX4208" y="connsiteY4208"/>
              </a:cxn>
              <a:cxn ang="0">
                <a:pos x="connsiteX4209" y="connsiteY4209"/>
              </a:cxn>
              <a:cxn ang="0">
                <a:pos x="connsiteX4210" y="connsiteY4210"/>
              </a:cxn>
              <a:cxn ang="0">
                <a:pos x="connsiteX4211" y="connsiteY4211"/>
              </a:cxn>
              <a:cxn ang="0">
                <a:pos x="connsiteX4212" y="connsiteY4212"/>
              </a:cxn>
              <a:cxn ang="0">
                <a:pos x="connsiteX4213" y="connsiteY4213"/>
              </a:cxn>
              <a:cxn ang="0">
                <a:pos x="connsiteX4214" y="connsiteY4214"/>
              </a:cxn>
              <a:cxn ang="0">
                <a:pos x="connsiteX4215" y="connsiteY4215"/>
              </a:cxn>
              <a:cxn ang="0">
                <a:pos x="connsiteX4216" y="connsiteY4216"/>
              </a:cxn>
              <a:cxn ang="0">
                <a:pos x="connsiteX4217" y="connsiteY4217"/>
              </a:cxn>
              <a:cxn ang="0">
                <a:pos x="connsiteX4218" y="connsiteY4218"/>
              </a:cxn>
              <a:cxn ang="0">
                <a:pos x="connsiteX4219" y="connsiteY4219"/>
              </a:cxn>
              <a:cxn ang="0">
                <a:pos x="connsiteX4220" y="connsiteY4220"/>
              </a:cxn>
              <a:cxn ang="0">
                <a:pos x="connsiteX4221" y="connsiteY4221"/>
              </a:cxn>
              <a:cxn ang="0">
                <a:pos x="connsiteX4222" y="connsiteY4222"/>
              </a:cxn>
              <a:cxn ang="0">
                <a:pos x="connsiteX4223" y="connsiteY4223"/>
              </a:cxn>
              <a:cxn ang="0">
                <a:pos x="connsiteX4224" y="connsiteY4224"/>
              </a:cxn>
            </a:cxnLst>
            <a:rect l="l" t="t" r="r" b="b"/>
            <a:pathLst>
              <a:path w="7525108" h="6858007">
                <a:moveTo>
                  <a:pt x="4050972" y="6845233"/>
                </a:moveTo>
                <a:lnTo>
                  <a:pt x="4075007" y="6851788"/>
                </a:lnTo>
                <a:lnTo>
                  <a:pt x="4081226" y="6858007"/>
                </a:lnTo>
                <a:lnTo>
                  <a:pt x="4022903" y="6858007"/>
                </a:lnTo>
                <a:lnTo>
                  <a:pt x="4029122" y="6851788"/>
                </a:lnTo>
                <a:close/>
                <a:moveTo>
                  <a:pt x="2270205" y="6838679"/>
                </a:moveTo>
                <a:lnTo>
                  <a:pt x="2276760" y="6840864"/>
                </a:lnTo>
                <a:lnTo>
                  <a:pt x="2281130" y="6843049"/>
                </a:lnTo>
                <a:lnTo>
                  <a:pt x="2285500" y="6849604"/>
                </a:lnTo>
                <a:lnTo>
                  <a:pt x="2285500" y="6853974"/>
                </a:lnTo>
                <a:lnTo>
                  <a:pt x="2285500" y="6858007"/>
                </a:lnTo>
                <a:lnTo>
                  <a:pt x="2252724" y="6858007"/>
                </a:lnTo>
                <a:lnTo>
                  <a:pt x="2252724" y="6853974"/>
                </a:lnTo>
                <a:lnTo>
                  <a:pt x="2252724" y="6849604"/>
                </a:lnTo>
                <a:lnTo>
                  <a:pt x="2259279" y="6843049"/>
                </a:lnTo>
                <a:lnTo>
                  <a:pt x="2263650" y="6840864"/>
                </a:lnTo>
                <a:close/>
                <a:moveTo>
                  <a:pt x="7455188" y="6827754"/>
                </a:moveTo>
                <a:lnTo>
                  <a:pt x="7485778" y="6834309"/>
                </a:lnTo>
                <a:lnTo>
                  <a:pt x="7511998" y="6849604"/>
                </a:lnTo>
                <a:lnTo>
                  <a:pt x="7517040" y="6858007"/>
                </a:lnTo>
                <a:lnTo>
                  <a:pt x="7392776" y="6858007"/>
                </a:lnTo>
                <a:lnTo>
                  <a:pt x="7398378" y="6849604"/>
                </a:lnTo>
                <a:lnTo>
                  <a:pt x="7424598" y="6834309"/>
                </a:lnTo>
                <a:close/>
                <a:moveTo>
                  <a:pt x="6985416" y="6797164"/>
                </a:moveTo>
                <a:lnTo>
                  <a:pt x="7018191" y="6803719"/>
                </a:lnTo>
                <a:lnTo>
                  <a:pt x="7040041" y="6819014"/>
                </a:lnTo>
                <a:lnTo>
                  <a:pt x="7059706" y="6845234"/>
                </a:lnTo>
                <a:lnTo>
                  <a:pt x="7061531" y="6858007"/>
                </a:lnTo>
                <a:lnTo>
                  <a:pt x="6912759" y="6858007"/>
                </a:lnTo>
                <a:lnTo>
                  <a:pt x="6915496" y="6845234"/>
                </a:lnTo>
                <a:lnTo>
                  <a:pt x="6930791" y="6819014"/>
                </a:lnTo>
                <a:lnTo>
                  <a:pt x="6957011" y="6803719"/>
                </a:lnTo>
                <a:close/>
                <a:moveTo>
                  <a:pt x="3325555" y="6749094"/>
                </a:moveTo>
                <a:lnTo>
                  <a:pt x="3334295" y="6749094"/>
                </a:lnTo>
                <a:lnTo>
                  <a:pt x="3343035" y="6749094"/>
                </a:lnTo>
                <a:lnTo>
                  <a:pt x="3351775" y="6753464"/>
                </a:lnTo>
                <a:lnTo>
                  <a:pt x="3358330" y="6760019"/>
                </a:lnTo>
                <a:lnTo>
                  <a:pt x="3362700" y="6766574"/>
                </a:lnTo>
                <a:lnTo>
                  <a:pt x="3364885" y="6777499"/>
                </a:lnTo>
                <a:lnTo>
                  <a:pt x="3362700" y="6788424"/>
                </a:lnTo>
                <a:lnTo>
                  <a:pt x="3358330" y="6794979"/>
                </a:lnTo>
                <a:lnTo>
                  <a:pt x="3351775" y="6801534"/>
                </a:lnTo>
                <a:lnTo>
                  <a:pt x="3343035" y="6805904"/>
                </a:lnTo>
                <a:lnTo>
                  <a:pt x="3334295" y="6805904"/>
                </a:lnTo>
                <a:lnTo>
                  <a:pt x="3325555" y="6805904"/>
                </a:lnTo>
                <a:lnTo>
                  <a:pt x="3316815" y="6801534"/>
                </a:lnTo>
                <a:lnTo>
                  <a:pt x="3310260" y="6794979"/>
                </a:lnTo>
                <a:lnTo>
                  <a:pt x="3308075" y="6788424"/>
                </a:lnTo>
                <a:lnTo>
                  <a:pt x="3303705" y="6777499"/>
                </a:lnTo>
                <a:lnTo>
                  <a:pt x="3308075" y="6766574"/>
                </a:lnTo>
                <a:lnTo>
                  <a:pt x="3310260" y="6760019"/>
                </a:lnTo>
                <a:lnTo>
                  <a:pt x="3316815" y="6753464"/>
                </a:lnTo>
                <a:close/>
                <a:moveTo>
                  <a:pt x="6526566" y="6707580"/>
                </a:moveTo>
                <a:lnTo>
                  <a:pt x="6557156" y="6714135"/>
                </a:lnTo>
                <a:lnTo>
                  <a:pt x="6579006" y="6731615"/>
                </a:lnTo>
                <a:lnTo>
                  <a:pt x="6594301" y="6753465"/>
                </a:lnTo>
                <a:lnTo>
                  <a:pt x="6603041" y="6784055"/>
                </a:lnTo>
                <a:lnTo>
                  <a:pt x="6594301" y="6812460"/>
                </a:lnTo>
                <a:lnTo>
                  <a:pt x="6579006" y="6836494"/>
                </a:lnTo>
                <a:lnTo>
                  <a:pt x="6557156" y="6851789"/>
                </a:lnTo>
                <a:lnTo>
                  <a:pt x="6528138" y="6858007"/>
                </a:lnTo>
                <a:lnTo>
                  <a:pt x="6524993" y="6858007"/>
                </a:lnTo>
                <a:lnTo>
                  <a:pt x="6495977" y="6851789"/>
                </a:lnTo>
                <a:lnTo>
                  <a:pt x="6474127" y="6836494"/>
                </a:lnTo>
                <a:lnTo>
                  <a:pt x="6458832" y="6812460"/>
                </a:lnTo>
                <a:lnTo>
                  <a:pt x="6450092" y="6784055"/>
                </a:lnTo>
                <a:lnTo>
                  <a:pt x="6458832" y="6753465"/>
                </a:lnTo>
                <a:lnTo>
                  <a:pt x="6474127" y="6731615"/>
                </a:lnTo>
                <a:lnTo>
                  <a:pt x="6495977" y="6714135"/>
                </a:lnTo>
                <a:close/>
                <a:moveTo>
                  <a:pt x="1625633" y="6670434"/>
                </a:moveTo>
                <a:lnTo>
                  <a:pt x="1632188" y="6670434"/>
                </a:lnTo>
                <a:lnTo>
                  <a:pt x="1636557" y="6670434"/>
                </a:lnTo>
                <a:lnTo>
                  <a:pt x="1640927" y="6676989"/>
                </a:lnTo>
                <a:lnTo>
                  <a:pt x="1643112" y="6683544"/>
                </a:lnTo>
                <a:lnTo>
                  <a:pt x="1640927" y="6687914"/>
                </a:lnTo>
                <a:lnTo>
                  <a:pt x="1636557" y="6692283"/>
                </a:lnTo>
                <a:lnTo>
                  <a:pt x="1632188" y="6694468"/>
                </a:lnTo>
                <a:lnTo>
                  <a:pt x="1625633" y="6692283"/>
                </a:lnTo>
                <a:lnTo>
                  <a:pt x="1623448" y="6687914"/>
                </a:lnTo>
                <a:lnTo>
                  <a:pt x="1621262" y="6683544"/>
                </a:lnTo>
                <a:lnTo>
                  <a:pt x="1623448" y="6676989"/>
                </a:lnTo>
                <a:close/>
                <a:moveTo>
                  <a:pt x="5237423" y="6622364"/>
                </a:moveTo>
                <a:lnTo>
                  <a:pt x="5265828" y="6628919"/>
                </a:lnTo>
                <a:lnTo>
                  <a:pt x="5285493" y="6642029"/>
                </a:lnTo>
                <a:lnTo>
                  <a:pt x="5298603" y="6663879"/>
                </a:lnTo>
                <a:lnTo>
                  <a:pt x="5307343" y="6690099"/>
                </a:lnTo>
                <a:lnTo>
                  <a:pt x="5298603" y="6716319"/>
                </a:lnTo>
                <a:lnTo>
                  <a:pt x="5285493" y="6738168"/>
                </a:lnTo>
                <a:lnTo>
                  <a:pt x="5265828" y="6753463"/>
                </a:lnTo>
                <a:lnTo>
                  <a:pt x="5237423" y="6757833"/>
                </a:lnTo>
                <a:lnTo>
                  <a:pt x="5211203" y="6753463"/>
                </a:lnTo>
                <a:lnTo>
                  <a:pt x="5189353" y="6738168"/>
                </a:lnTo>
                <a:lnTo>
                  <a:pt x="5176243" y="6716319"/>
                </a:lnTo>
                <a:lnTo>
                  <a:pt x="5169688" y="6690099"/>
                </a:lnTo>
                <a:lnTo>
                  <a:pt x="5176243" y="6663879"/>
                </a:lnTo>
                <a:lnTo>
                  <a:pt x="5189353" y="6642029"/>
                </a:lnTo>
                <a:lnTo>
                  <a:pt x="5211203" y="6628919"/>
                </a:lnTo>
                <a:close/>
                <a:moveTo>
                  <a:pt x="2659132" y="6609254"/>
                </a:moveTo>
                <a:lnTo>
                  <a:pt x="2667872" y="6611439"/>
                </a:lnTo>
                <a:lnTo>
                  <a:pt x="2674427" y="6615809"/>
                </a:lnTo>
                <a:lnTo>
                  <a:pt x="2678797" y="6620179"/>
                </a:lnTo>
                <a:lnTo>
                  <a:pt x="2680982" y="6631104"/>
                </a:lnTo>
                <a:lnTo>
                  <a:pt x="2678797" y="6639844"/>
                </a:lnTo>
                <a:lnTo>
                  <a:pt x="2674427" y="6644213"/>
                </a:lnTo>
                <a:lnTo>
                  <a:pt x="2667872" y="6648583"/>
                </a:lnTo>
                <a:lnTo>
                  <a:pt x="2659132" y="6650768"/>
                </a:lnTo>
                <a:lnTo>
                  <a:pt x="2650392" y="6648583"/>
                </a:lnTo>
                <a:lnTo>
                  <a:pt x="2643837" y="6644213"/>
                </a:lnTo>
                <a:lnTo>
                  <a:pt x="2639467" y="6639844"/>
                </a:lnTo>
                <a:lnTo>
                  <a:pt x="2637282" y="6631104"/>
                </a:lnTo>
                <a:lnTo>
                  <a:pt x="2639467" y="6620179"/>
                </a:lnTo>
                <a:lnTo>
                  <a:pt x="2643837" y="6615809"/>
                </a:lnTo>
                <a:lnTo>
                  <a:pt x="2650392" y="6611439"/>
                </a:lnTo>
                <a:close/>
                <a:moveTo>
                  <a:pt x="4457380" y="6598330"/>
                </a:moveTo>
                <a:lnTo>
                  <a:pt x="4474860" y="6602700"/>
                </a:lnTo>
                <a:lnTo>
                  <a:pt x="4492340" y="6613625"/>
                </a:lnTo>
                <a:lnTo>
                  <a:pt x="4505450" y="6631105"/>
                </a:lnTo>
                <a:lnTo>
                  <a:pt x="4507635" y="6650770"/>
                </a:lnTo>
                <a:lnTo>
                  <a:pt x="4505450" y="6670435"/>
                </a:lnTo>
                <a:lnTo>
                  <a:pt x="4492340" y="6687915"/>
                </a:lnTo>
                <a:lnTo>
                  <a:pt x="4474860" y="6698840"/>
                </a:lnTo>
                <a:lnTo>
                  <a:pt x="4457380" y="6703210"/>
                </a:lnTo>
                <a:lnTo>
                  <a:pt x="4435530" y="6698840"/>
                </a:lnTo>
                <a:lnTo>
                  <a:pt x="4418050" y="6687915"/>
                </a:lnTo>
                <a:lnTo>
                  <a:pt x="4407125" y="6670435"/>
                </a:lnTo>
                <a:lnTo>
                  <a:pt x="4402755" y="6650770"/>
                </a:lnTo>
                <a:lnTo>
                  <a:pt x="4407125" y="6631105"/>
                </a:lnTo>
                <a:lnTo>
                  <a:pt x="4418050" y="6613625"/>
                </a:lnTo>
                <a:lnTo>
                  <a:pt x="4435530" y="6602700"/>
                </a:lnTo>
                <a:close/>
                <a:moveTo>
                  <a:pt x="6083014" y="6550260"/>
                </a:moveTo>
                <a:lnTo>
                  <a:pt x="6113604" y="6556815"/>
                </a:lnTo>
                <a:lnTo>
                  <a:pt x="6139824" y="6576480"/>
                </a:lnTo>
                <a:lnTo>
                  <a:pt x="6157304" y="6600515"/>
                </a:lnTo>
                <a:lnTo>
                  <a:pt x="6163859" y="6633290"/>
                </a:lnTo>
                <a:lnTo>
                  <a:pt x="6157304" y="6663880"/>
                </a:lnTo>
                <a:lnTo>
                  <a:pt x="6139824" y="6692284"/>
                </a:lnTo>
                <a:lnTo>
                  <a:pt x="6113604" y="6707579"/>
                </a:lnTo>
                <a:lnTo>
                  <a:pt x="6083014" y="6714134"/>
                </a:lnTo>
                <a:lnTo>
                  <a:pt x="6050239" y="6707579"/>
                </a:lnTo>
                <a:lnTo>
                  <a:pt x="6024019" y="6692284"/>
                </a:lnTo>
                <a:lnTo>
                  <a:pt x="6008724" y="6663880"/>
                </a:lnTo>
                <a:lnTo>
                  <a:pt x="5999984" y="6633290"/>
                </a:lnTo>
                <a:lnTo>
                  <a:pt x="6008724" y="6600515"/>
                </a:lnTo>
                <a:lnTo>
                  <a:pt x="6024019" y="6576480"/>
                </a:lnTo>
                <a:lnTo>
                  <a:pt x="6050239" y="6556815"/>
                </a:lnTo>
                <a:close/>
                <a:moveTo>
                  <a:pt x="3727594" y="6504375"/>
                </a:moveTo>
                <a:lnTo>
                  <a:pt x="3749444" y="6510930"/>
                </a:lnTo>
                <a:lnTo>
                  <a:pt x="3766924" y="6528410"/>
                </a:lnTo>
                <a:lnTo>
                  <a:pt x="3771294" y="6548075"/>
                </a:lnTo>
                <a:lnTo>
                  <a:pt x="3766924" y="6569925"/>
                </a:lnTo>
                <a:lnTo>
                  <a:pt x="3749444" y="6587405"/>
                </a:lnTo>
                <a:lnTo>
                  <a:pt x="3727594" y="6591775"/>
                </a:lnTo>
                <a:lnTo>
                  <a:pt x="3707929" y="6587405"/>
                </a:lnTo>
                <a:lnTo>
                  <a:pt x="3690449" y="6569925"/>
                </a:lnTo>
                <a:lnTo>
                  <a:pt x="3683894" y="6548075"/>
                </a:lnTo>
                <a:lnTo>
                  <a:pt x="3690449" y="6528410"/>
                </a:lnTo>
                <a:lnTo>
                  <a:pt x="3707929" y="6510930"/>
                </a:lnTo>
                <a:close/>
                <a:moveTo>
                  <a:pt x="1018205" y="6482525"/>
                </a:moveTo>
                <a:lnTo>
                  <a:pt x="1022574" y="6482525"/>
                </a:lnTo>
                <a:lnTo>
                  <a:pt x="1029129" y="6482525"/>
                </a:lnTo>
                <a:lnTo>
                  <a:pt x="1033500" y="6486895"/>
                </a:lnTo>
                <a:lnTo>
                  <a:pt x="1033500" y="6493450"/>
                </a:lnTo>
                <a:lnTo>
                  <a:pt x="1033500" y="6497820"/>
                </a:lnTo>
                <a:lnTo>
                  <a:pt x="1029129" y="6502190"/>
                </a:lnTo>
                <a:lnTo>
                  <a:pt x="1022574" y="6504375"/>
                </a:lnTo>
                <a:lnTo>
                  <a:pt x="1018205" y="6502190"/>
                </a:lnTo>
                <a:lnTo>
                  <a:pt x="1013835" y="6497820"/>
                </a:lnTo>
                <a:lnTo>
                  <a:pt x="1011650" y="6493450"/>
                </a:lnTo>
                <a:lnTo>
                  <a:pt x="1013835" y="6486895"/>
                </a:lnTo>
                <a:close/>
                <a:moveTo>
                  <a:pt x="2021115" y="6443195"/>
                </a:moveTo>
                <a:lnTo>
                  <a:pt x="2025485" y="6445380"/>
                </a:lnTo>
                <a:lnTo>
                  <a:pt x="2029855" y="6447565"/>
                </a:lnTo>
                <a:lnTo>
                  <a:pt x="2034225" y="6451935"/>
                </a:lnTo>
                <a:lnTo>
                  <a:pt x="2034225" y="6458490"/>
                </a:lnTo>
                <a:lnTo>
                  <a:pt x="2034225" y="6462860"/>
                </a:lnTo>
                <a:lnTo>
                  <a:pt x="2029855" y="6467229"/>
                </a:lnTo>
                <a:lnTo>
                  <a:pt x="2025485" y="6471599"/>
                </a:lnTo>
                <a:lnTo>
                  <a:pt x="2021115" y="6471599"/>
                </a:lnTo>
                <a:lnTo>
                  <a:pt x="2014560" y="6471599"/>
                </a:lnTo>
                <a:lnTo>
                  <a:pt x="2010190" y="6467229"/>
                </a:lnTo>
                <a:lnTo>
                  <a:pt x="2005820" y="6462860"/>
                </a:lnTo>
                <a:lnTo>
                  <a:pt x="2003635" y="6458490"/>
                </a:lnTo>
                <a:lnTo>
                  <a:pt x="2005820" y="6451935"/>
                </a:lnTo>
                <a:lnTo>
                  <a:pt x="2010190" y="6447565"/>
                </a:lnTo>
                <a:lnTo>
                  <a:pt x="2014560" y="6445380"/>
                </a:lnTo>
                <a:close/>
                <a:moveTo>
                  <a:pt x="3048061" y="6377645"/>
                </a:moveTo>
                <a:lnTo>
                  <a:pt x="3058986" y="6379830"/>
                </a:lnTo>
                <a:lnTo>
                  <a:pt x="3065541" y="6384200"/>
                </a:lnTo>
                <a:lnTo>
                  <a:pt x="3072096" y="6388570"/>
                </a:lnTo>
                <a:lnTo>
                  <a:pt x="3074281" y="6397310"/>
                </a:lnTo>
                <a:lnTo>
                  <a:pt x="3076466" y="6406050"/>
                </a:lnTo>
                <a:lnTo>
                  <a:pt x="3074281" y="6412605"/>
                </a:lnTo>
                <a:lnTo>
                  <a:pt x="3072096" y="6421345"/>
                </a:lnTo>
                <a:lnTo>
                  <a:pt x="3065541" y="6427900"/>
                </a:lnTo>
                <a:lnTo>
                  <a:pt x="3058986" y="6432270"/>
                </a:lnTo>
                <a:lnTo>
                  <a:pt x="3048061" y="6434455"/>
                </a:lnTo>
                <a:lnTo>
                  <a:pt x="3039321" y="6432270"/>
                </a:lnTo>
                <a:lnTo>
                  <a:pt x="3032766" y="6427900"/>
                </a:lnTo>
                <a:lnTo>
                  <a:pt x="3026211" y="6421345"/>
                </a:lnTo>
                <a:lnTo>
                  <a:pt x="3021841" y="6412605"/>
                </a:lnTo>
                <a:lnTo>
                  <a:pt x="3021841" y="6406050"/>
                </a:lnTo>
                <a:lnTo>
                  <a:pt x="3021841" y="6397310"/>
                </a:lnTo>
                <a:lnTo>
                  <a:pt x="3026211" y="6388570"/>
                </a:lnTo>
                <a:lnTo>
                  <a:pt x="3032766" y="6384200"/>
                </a:lnTo>
                <a:lnTo>
                  <a:pt x="3039321" y="6379830"/>
                </a:lnTo>
                <a:close/>
                <a:moveTo>
                  <a:pt x="7455188" y="6364535"/>
                </a:moveTo>
                <a:lnTo>
                  <a:pt x="7483593" y="6368905"/>
                </a:lnTo>
                <a:lnTo>
                  <a:pt x="7509813" y="6384200"/>
                </a:lnTo>
                <a:lnTo>
                  <a:pt x="7525108" y="6399495"/>
                </a:lnTo>
                <a:lnTo>
                  <a:pt x="7525108" y="6517484"/>
                </a:lnTo>
                <a:lnTo>
                  <a:pt x="7509813" y="6532779"/>
                </a:lnTo>
                <a:lnTo>
                  <a:pt x="7483593" y="6545889"/>
                </a:lnTo>
                <a:lnTo>
                  <a:pt x="7455188" y="6550259"/>
                </a:lnTo>
                <a:lnTo>
                  <a:pt x="7424598" y="6545889"/>
                </a:lnTo>
                <a:lnTo>
                  <a:pt x="7398378" y="6532779"/>
                </a:lnTo>
                <a:lnTo>
                  <a:pt x="7378713" y="6513114"/>
                </a:lnTo>
                <a:lnTo>
                  <a:pt x="7365603" y="6486895"/>
                </a:lnTo>
                <a:lnTo>
                  <a:pt x="7361233" y="6458490"/>
                </a:lnTo>
                <a:lnTo>
                  <a:pt x="7365603" y="6430085"/>
                </a:lnTo>
                <a:lnTo>
                  <a:pt x="7378713" y="6401680"/>
                </a:lnTo>
                <a:lnTo>
                  <a:pt x="7398378" y="6384200"/>
                </a:lnTo>
                <a:lnTo>
                  <a:pt x="7424598" y="6368905"/>
                </a:lnTo>
                <a:close/>
                <a:moveTo>
                  <a:pt x="4861604" y="6351426"/>
                </a:moveTo>
                <a:lnTo>
                  <a:pt x="4885638" y="6355796"/>
                </a:lnTo>
                <a:lnTo>
                  <a:pt x="4905303" y="6366721"/>
                </a:lnTo>
                <a:lnTo>
                  <a:pt x="4916228" y="6388571"/>
                </a:lnTo>
                <a:lnTo>
                  <a:pt x="4922783" y="6410421"/>
                </a:lnTo>
                <a:lnTo>
                  <a:pt x="4916228" y="6434456"/>
                </a:lnTo>
                <a:lnTo>
                  <a:pt x="4905303" y="6451936"/>
                </a:lnTo>
                <a:lnTo>
                  <a:pt x="4885638" y="6465046"/>
                </a:lnTo>
                <a:lnTo>
                  <a:pt x="4861604" y="6469416"/>
                </a:lnTo>
                <a:lnTo>
                  <a:pt x="4837569" y="6465046"/>
                </a:lnTo>
                <a:lnTo>
                  <a:pt x="4820089" y="6451936"/>
                </a:lnTo>
                <a:lnTo>
                  <a:pt x="4806979" y="6434456"/>
                </a:lnTo>
                <a:lnTo>
                  <a:pt x="4800424" y="6410421"/>
                </a:lnTo>
                <a:lnTo>
                  <a:pt x="4806979" y="6388571"/>
                </a:lnTo>
                <a:lnTo>
                  <a:pt x="4820089" y="6366721"/>
                </a:lnTo>
                <a:lnTo>
                  <a:pt x="4837569" y="6355796"/>
                </a:lnTo>
                <a:close/>
                <a:moveTo>
                  <a:pt x="5661310" y="6349241"/>
                </a:moveTo>
                <a:lnTo>
                  <a:pt x="5689715" y="6355796"/>
                </a:lnTo>
                <a:lnTo>
                  <a:pt x="5715935" y="6371091"/>
                </a:lnTo>
                <a:lnTo>
                  <a:pt x="5731230" y="6395126"/>
                </a:lnTo>
                <a:lnTo>
                  <a:pt x="5737785" y="6423531"/>
                </a:lnTo>
                <a:lnTo>
                  <a:pt x="5731230" y="6456306"/>
                </a:lnTo>
                <a:lnTo>
                  <a:pt x="5715935" y="6480340"/>
                </a:lnTo>
                <a:lnTo>
                  <a:pt x="5689715" y="6495635"/>
                </a:lnTo>
                <a:lnTo>
                  <a:pt x="5661310" y="6502190"/>
                </a:lnTo>
                <a:lnTo>
                  <a:pt x="5630721" y="6495635"/>
                </a:lnTo>
                <a:lnTo>
                  <a:pt x="5608871" y="6480340"/>
                </a:lnTo>
                <a:lnTo>
                  <a:pt x="5591391" y="6456306"/>
                </a:lnTo>
                <a:lnTo>
                  <a:pt x="5584836" y="6423531"/>
                </a:lnTo>
                <a:lnTo>
                  <a:pt x="5591391" y="6395126"/>
                </a:lnTo>
                <a:lnTo>
                  <a:pt x="5608871" y="6371091"/>
                </a:lnTo>
                <a:lnTo>
                  <a:pt x="5630721" y="6355796"/>
                </a:lnTo>
                <a:close/>
                <a:moveTo>
                  <a:pt x="6985414" y="6331761"/>
                </a:moveTo>
                <a:lnTo>
                  <a:pt x="7016004" y="6336131"/>
                </a:lnTo>
                <a:lnTo>
                  <a:pt x="7040039" y="6349241"/>
                </a:lnTo>
                <a:lnTo>
                  <a:pt x="7061889" y="6368906"/>
                </a:lnTo>
                <a:lnTo>
                  <a:pt x="7072814" y="6395126"/>
                </a:lnTo>
                <a:lnTo>
                  <a:pt x="7077184" y="6421346"/>
                </a:lnTo>
                <a:lnTo>
                  <a:pt x="7072814" y="6451936"/>
                </a:lnTo>
                <a:lnTo>
                  <a:pt x="7061889" y="6478155"/>
                </a:lnTo>
                <a:lnTo>
                  <a:pt x="7040039" y="6495635"/>
                </a:lnTo>
                <a:lnTo>
                  <a:pt x="7016004" y="6508745"/>
                </a:lnTo>
                <a:lnTo>
                  <a:pt x="6985414" y="6513115"/>
                </a:lnTo>
                <a:lnTo>
                  <a:pt x="6959195" y="6508745"/>
                </a:lnTo>
                <a:lnTo>
                  <a:pt x="6932975" y="6495635"/>
                </a:lnTo>
                <a:lnTo>
                  <a:pt x="6913310" y="6478155"/>
                </a:lnTo>
                <a:lnTo>
                  <a:pt x="6898015" y="6451936"/>
                </a:lnTo>
                <a:lnTo>
                  <a:pt x="6893645" y="6421346"/>
                </a:lnTo>
                <a:lnTo>
                  <a:pt x="6898015" y="6395126"/>
                </a:lnTo>
                <a:lnTo>
                  <a:pt x="6913310" y="6368906"/>
                </a:lnTo>
                <a:lnTo>
                  <a:pt x="6932975" y="6349241"/>
                </a:lnTo>
                <a:lnTo>
                  <a:pt x="6959195" y="6336131"/>
                </a:lnTo>
                <a:close/>
                <a:moveTo>
                  <a:pt x="4123077" y="6266212"/>
                </a:moveTo>
                <a:lnTo>
                  <a:pt x="4142742" y="6270582"/>
                </a:lnTo>
                <a:lnTo>
                  <a:pt x="4160222" y="6283692"/>
                </a:lnTo>
                <a:lnTo>
                  <a:pt x="4171147" y="6298987"/>
                </a:lnTo>
                <a:lnTo>
                  <a:pt x="4175517" y="6318652"/>
                </a:lnTo>
                <a:lnTo>
                  <a:pt x="4171147" y="6340502"/>
                </a:lnTo>
                <a:lnTo>
                  <a:pt x="4160222" y="6355797"/>
                </a:lnTo>
                <a:lnTo>
                  <a:pt x="4142742" y="6366722"/>
                </a:lnTo>
                <a:lnTo>
                  <a:pt x="4123077" y="6371092"/>
                </a:lnTo>
                <a:lnTo>
                  <a:pt x="4101227" y="6366722"/>
                </a:lnTo>
                <a:lnTo>
                  <a:pt x="4085932" y="6355797"/>
                </a:lnTo>
                <a:lnTo>
                  <a:pt x="4075007" y="6340502"/>
                </a:lnTo>
                <a:lnTo>
                  <a:pt x="4072822" y="6318652"/>
                </a:lnTo>
                <a:lnTo>
                  <a:pt x="4075007" y="6298987"/>
                </a:lnTo>
                <a:lnTo>
                  <a:pt x="4085932" y="6283692"/>
                </a:lnTo>
                <a:lnTo>
                  <a:pt x="4101227" y="6270582"/>
                </a:lnTo>
                <a:close/>
                <a:moveTo>
                  <a:pt x="1404948" y="6255286"/>
                </a:moveTo>
                <a:lnTo>
                  <a:pt x="1413688" y="6255286"/>
                </a:lnTo>
                <a:lnTo>
                  <a:pt x="1418058" y="6255286"/>
                </a:lnTo>
                <a:lnTo>
                  <a:pt x="1422429" y="6257471"/>
                </a:lnTo>
                <a:lnTo>
                  <a:pt x="1424614" y="6261841"/>
                </a:lnTo>
                <a:lnTo>
                  <a:pt x="1424614" y="6266211"/>
                </a:lnTo>
                <a:lnTo>
                  <a:pt x="1424614" y="6272766"/>
                </a:lnTo>
                <a:lnTo>
                  <a:pt x="1422429" y="6277136"/>
                </a:lnTo>
                <a:lnTo>
                  <a:pt x="1418058" y="6281506"/>
                </a:lnTo>
                <a:lnTo>
                  <a:pt x="1413688" y="6281506"/>
                </a:lnTo>
                <a:lnTo>
                  <a:pt x="1404948" y="6281506"/>
                </a:lnTo>
                <a:lnTo>
                  <a:pt x="1400578" y="6277136"/>
                </a:lnTo>
                <a:lnTo>
                  <a:pt x="1398393" y="6272766"/>
                </a:lnTo>
                <a:lnTo>
                  <a:pt x="1398393" y="6266211"/>
                </a:lnTo>
                <a:lnTo>
                  <a:pt x="1398393" y="6261841"/>
                </a:lnTo>
                <a:lnTo>
                  <a:pt x="1400578" y="6257471"/>
                </a:lnTo>
                <a:close/>
                <a:moveTo>
                  <a:pt x="6528752" y="6231252"/>
                </a:moveTo>
                <a:lnTo>
                  <a:pt x="6563711" y="6237807"/>
                </a:lnTo>
                <a:lnTo>
                  <a:pt x="6589931" y="6257472"/>
                </a:lnTo>
                <a:lnTo>
                  <a:pt x="6609596" y="6285877"/>
                </a:lnTo>
                <a:lnTo>
                  <a:pt x="6616151" y="6318652"/>
                </a:lnTo>
                <a:lnTo>
                  <a:pt x="6609596" y="6351427"/>
                </a:lnTo>
                <a:lnTo>
                  <a:pt x="6589931" y="6379831"/>
                </a:lnTo>
                <a:lnTo>
                  <a:pt x="6563711" y="6399496"/>
                </a:lnTo>
                <a:lnTo>
                  <a:pt x="6528752" y="6406051"/>
                </a:lnTo>
                <a:lnTo>
                  <a:pt x="6495977" y="6399496"/>
                </a:lnTo>
                <a:lnTo>
                  <a:pt x="6467572" y="6379831"/>
                </a:lnTo>
                <a:lnTo>
                  <a:pt x="6447907" y="6351427"/>
                </a:lnTo>
                <a:lnTo>
                  <a:pt x="6441352" y="6318652"/>
                </a:lnTo>
                <a:lnTo>
                  <a:pt x="6447907" y="6285877"/>
                </a:lnTo>
                <a:lnTo>
                  <a:pt x="6467572" y="6257472"/>
                </a:lnTo>
                <a:lnTo>
                  <a:pt x="6495977" y="6237807"/>
                </a:lnTo>
                <a:close/>
                <a:moveTo>
                  <a:pt x="2410043" y="6207216"/>
                </a:moveTo>
                <a:lnTo>
                  <a:pt x="2416598" y="6209401"/>
                </a:lnTo>
                <a:lnTo>
                  <a:pt x="2423153" y="6213771"/>
                </a:lnTo>
                <a:lnTo>
                  <a:pt x="2429708" y="6218141"/>
                </a:lnTo>
                <a:lnTo>
                  <a:pt x="2431893" y="6226881"/>
                </a:lnTo>
                <a:lnTo>
                  <a:pt x="2434078" y="6233436"/>
                </a:lnTo>
                <a:lnTo>
                  <a:pt x="2431893" y="6242176"/>
                </a:lnTo>
                <a:lnTo>
                  <a:pt x="2429708" y="6248731"/>
                </a:lnTo>
                <a:lnTo>
                  <a:pt x="2423153" y="6253101"/>
                </a:lnTo>
                <a:lnTo>
                  <a:pt x="2416598" y="6257471"/>
                </a:lnTo>
                <a:lnTo>
                  <a:pt x="2410043" y="6259656"/>
                </a:lnTo>
                <a:lnTo>
                  <a:pt x="2399118" y="6257471"/>
                </a:lnTo>
                <a:lnTo>
                  <a:pt x="2392563" y="6253101"/>
                </a:lnTo>
                <a:lnTo>
                  <a:pt x="2388193" y="6248731"/>
                </a:lnTo>
                <a:lnTo>
                  <a:pt x="2383823" y="6242176"/>
                </a:lnTo>
                <a:lnTo>
                  <a:pt x="2383823" y="6233436"/>
                </a:lnTo>
                <a:lnTo>
                  <a:pt x="2383823" y="6226881"/>
                </a:lnTo>
                <a:lnTo>
                  <a:pt x="2388193" y="6218141"/>
                </a:lnTo>
                <a:lnTo>
                  <a:pt x="2392563" y="6213771"/>
                </a:lnTo>
                <a:lnTo>
                  <a:pt x="2399118" y="6209401"/>
                </a:lnTo>
                <a:close/>
                <a:moveTo>
                  <a:pt x="3436990" y="6139482"/>
                </a:moveTo>
                <a:lnTo>
                  <a:pt x="3461025" y="6143852"/>
                </a:lnTo>
                <a:lnTo>
                  <a:pt x="3474135" y="6159147"/>
                </a:lnTo>
                <a:lnTo>
                  <a:pt x="3480690" y="6180997"/>
                </a:lnTo>
                <a:lnTo>
                  <a:pt x="3474135" y="6200661"/>
                </a:lnTo>
                <a:lnTo>
                  <a:pt x="3461025" y="6215956"/>
                </a:lnTo>
                <a:lnTo>
                  <a:pt x="3436990" y="6220326"/>
                </a:lnTo>
                <a:lnTo>
                  <a:pt x="3417325" y="6215956"/>
                </a:lnTo>
                <a:lnTo>
                  <a:pt x="3402030" y="6200661"/>
                </a:lnTo>
                <a:lnTo>
                  <a:pt x="3395475" y="6180997"/>
                </a:lnTo>
                <a:lnTo>
                  <a:pt x="3402030" y="6159147"/>
                </a:lnTo>
                <a:lnTo>
                  <a:pt x="3417325" y="6143852"/>
                </a:lnTo>
                <a:close/>
                <a:moveTo>
                  <a:pt x="5272382" y="6087042"/>
                </a:moveTo>
                <a:lnTo>
                  <a:pt x="5300787" y="6093597"/>
                </a:lnTo>
                <a:lnTo>
                  <a:pt x="5327007" y="6108892"/>
                </a:lnTo>
                <a:lnTo>
                  <a:pt x="5342302" y="6135112"/>
                </a:lnTo>
                <a:lnTo>
                  <a:pt x="5348857" y="6163517"/>
                </a:lnTo>
                <a:lnTo>
                  <a:pt x="5342302" y="6196292"/>
                </a:lnTo>
                <a:lnTo>
                  <a:pt x="5327007" y="6220326"/>
                </a:lnTo>
                <a:lnTo>
                  <a:pt x="5300787" y="6237806"/>
                </a:lnTo>
                <a:lnTo>
                  <a:pt x="5272382" y="6244361"/>
                </a:lnTo>
                <a:lnTo>
                  <a:pt x="5239607" y="6237806"/>
                </a:lnTo>
                <a:lnTo>
                  <a:pt x="5217757" y="6220326"/>
                </a:lnTo>
                <a:lnTo>
                  <a:pt x="5198092" y="6196292"/>
                </a:lnTo>
                <a:lnTo>
                  <a:pt x="5193722" y="6163517"/>
                </a:lnTo>
                <a:lnTo>
                  <a:pt x="5198092" y="6135112"/>
                </a:lnTo>
                <a:lnTo>
                  <a:pt x="5217757" y="6108892"/>
                </a:lnTo>
                <a:lnTo>
                  <a:pt x="5239607" y="6093597"/>
                </a:lnTo>
                <a:close/>
                <a:moveTo>
                  <a:pt x="6091754" y="6052082"/>
                </a:moveTo>
                <a:lnTo>
                  <a:pt x="6122344" y="6056452"/>
                </a:lnTo>
                <a:lnTo>
                  <a:pt x="6148564" y="6069562"/>
                </a:lnTo>
                <a:lnTo>
                  <a:pt x="6170414" y="6091412"/>
                </a:lnTo>
                <a:lnTo>
                  <a:pt x="6183524" y="6115447"/>
                </a:lnTo>
                <a:lnTo>
                  <a:pt x="6187894" y="6148222"/>
                </a:lnTo>
                <a:lnTo>
                  <a:pt x="6183524" y="6178812"/>
                </a:lnTo>
                <a:lnTo>
                  <a:pt x="6170414" y="6202846"/>
                </a:lnTo>
                <a:lnTo>
                  <a:pt x="6148564" y="6222511"/>
                </a:lnTo>
                <a:lnTo>
                  <a:pt x="6122344" y="6237806"/>
                </a:lnTo>
                <a:lnTo>
                  <a:pt x="6091754" y="6242176"/>
                </a:lnTo>
                <a:lnTo>
                  <a:pt x="6063349" y="6237806"/>
                </a:lnTo>
                <a:lnTo>
                  <a:pt x="6037129" y="6222511"/>
                </a:lnTo>
                <a:lnTo>
                  <a:pt x="6017464" y="6202846"/>
                </a:lnTo>
                <a:lnTo>
                  <a:pt x="6004354" y="6178812"/>
                </a:lnTo>
                <a:lnTo>
                  <a:pt x="5997799" y="6148222"/>
                </a:lnTo>
                <a:lnTo>
                  <a:pt x="6004354" y="6115447"/>
                </a:lnTo>
                <a:lnTo>
                  <a:pt x="6017464" y="6091412"/>
                </a:lnTo>
                <a:lnTo>
                  <a:pt x="6037129" y="6069562"/>
                </a:lnTo>
                <a:lnTo>
                  <a:pt x="6063349" y="6056452"/>
                </a:lnTo>
                <a:close/>
                <a:moveTo>
                  <a:pt x="1800433" y="6023677"/>
                </a:moveTo>
                <a:lnTo>
                  <a:pt x="1809173" y="6028047"/>
                </a:lnTo>
                <a:lnTo>
                  <a:pt x="1815728" y="6030232"/>
                </a:lnTo>
                <a:lnTo>
                  <a:pt x="1817913" y="6036787"/>
                </a:lnTo>
                <a:lnTo>
                  <a:pt x="1820098" y="6043342"/>
                </a:lnTo>
                <a:lnTo>
                  <a:pt x="1817913" y="6049897"/>
                </a:lnTo>
                <a:lnTo>
                  <a:pt x="1815728" y="6056451"/>
                </a:lnTo>
                <a:lnTo>
                  <a:pt x="1809173" y="6058636"/>
                </a:lnTo>
                <a:lnTo>
                  <a:pt x="1800433" y="6060821"/>
                </a:lnTo>
                <a:lnTo>
                  <a:pt x="1793878" y="6058636"/>
                </a:lnTo>
                <a:lnTo>
                  <a:pt x="1787322" y="6056451"/>
                </a:lnTo>
                <a:lnTo>
                  <a:pt x="1782952" y="6049897"/>
                </a:lnTo>
                <a:lnTo>
                  <a:pt x="1782952" y="6043342"/>
                </a:lnTo>
                <a:lnTo>
                  <a:pt x="1782952" y="6036787"/>
                </a:lnTo>
                <a:lnTo>
                  <a:pt x="1787322" y="6030232"/>
                </a:lnTo>
                <a:lnTo>
                  <a:pt x="1793878" y="6028047"/>
                </a:lnTo>
                <a:close/>
                <a:moveTo>
                  <a:pt x="4520745" y="6017123"/>
                </a:moveTo>
                <a:lnTo>
                  <a:pt x="4546965" y="6023678"/>
                </a:lnTo>
                <a:lnTo>
                  <a:pt x="4568815" y="6038973"/>
                </a:lnTo>
                <a:lnTo>
                  <a:pt x="4584110" y="6060823"/>
                </a:lnTo>
                <a:lnTo>
                  <a:pt x="4588480" y="6089228"/>
                </a:lnTo>
                <a:lnTo>
                  <a:pt x="4584110" y="6115448"/>
                </a:lnTo>
                <a:lnTo>
                  <a:pt x="4568815" y="6137297"/>
                </a:lnTo>
                <a:lnTo>
                  <a:pt x="4546965" y="6152592"/>
                </a:lnTo>
                <a:lnTo>
                  <a:pt x="4520745" y="6156962"/>
                </a:lnTo>
                <a:lnTo>
                  <a:pt x="4492341" y="6152592"/>
                </a:lnTo>
                <a:lnTo>
                  <a:pt x="4470491" y="6137297"/>
                </a:lnTo>
                <a:lnTo>
                  <a:pt x="4457381" y="6115448"/>
                </a:lnTo>
                <a:lnTo>
                  <a:pt x="4448641" y="6089228"/>
                </a:lnTo>
                <a:lnTo>
                  <a:pt x="4457381" y="6060823"/>
                </a:lnTo>
                <a:lnTo>
                  <a:pt x="4470491" y="6038973"/>
                </a:lnTo>
                <a:lnTo>
                  <a:pt x="4492341" y="6023678"/>
                </a:lnTo>
                <a:close/>
                <a:moveTo>
                  <a:pt x="2796787" y="5977793"/>
                </a:moveTo>
                <a:lnTo>
                  <a:pt x="2807712" y="5979978"/>
                </a:lnTo>
                <a:lnTo>
                  <a:pt x="2816452" y="5984348"/>
                </a:lnTo>
                <a:lnTo>
                  <a:pt x="2823007" y="5990903"/>
                </a:lnTo>
                <a:lnTo>
                  <a:pt x="2827377" y="5999643"/>
                </a:lnTo>
                <a:lnTo>
                  <a:pt x="2829562" y="6008383"/>
                </a:lnTo>
                <a:lnTo>
                  <a:pt x="2827377" y="6019308"/>
                </a:lnTo>
                <a:lnTo>
                  <a:pt x="2823007" y="6030233"/>
                </a:lnTo>
                <a:lnTo>
                  <a:pt x="2816452" y="6036788"/>
                </a:lnTo>
                <a:lnTo>
                  <a:pt x="2807712" y="6041158"/>
                </a:lnTo>
                <a:lnTo>
                  <a:pt x="2796787" y="6043343"/>
                </a:lnTo>
                <a:lnTo>
                  <a:pt x="2785862" y="6041158"/>
                </a:lnTo>
                <a:lnTo>
                  <a:pt x="2777122" y="6036788"/>
                </a:lnTo>
                <a:lnTo>
                  <a:pt x="2770567" y="6030233"/>
                </a:lnTo>
                <a:lnTo>
                  <a:pt x="2766197" y="6019308"/>
                </a:lnTo>
                <a:lnTo>
                  <a:pt x="2764012" y="6008383"/>
                </a:lnTo>
                <a:lnTo>
                  <a:pt x="2766197" y="5999643"/>
                </a:lnTo>
                <a:lnTo>
                  <a:pt x="2770567" y="5990903"/>
                </a:lnTo>
                <a:lnTo>
                  <a:pt x="2777122" y="5984348"/>
                </a:lnTo>
                <a:lnTo>
                  <a:pt x="2785862" y="5979978"/>
                </a:lnTo>
                <a:close/>
                <a:moveTo>
                  <a:pt x="3828103" y="5903503"/>
                </a:moveTo>
                <a:lnTo>
                  <a:pt x="3847768" y="5907873"/>
                </a:lnTo>
                <a:lnTo>
                  <a:pt x="3865248" y="5918798"/>
                </a:lnTo>
                <a:lnTo>
                  <a:pt x="3876173" y="5936278"/>
                </a:lnTo>
                <a:lnTo>
                  <a:pt x="3880543" y="5953758"/>
                </a:lnTo>
                <a:lnTo>
                  <a:pt x="3876173" y="5973423"/>
                </a:lnTo>
                <a:lnTo>
                  <a:pt x="3865248" y="5990902"/>
                </a:lnTo>
                <a:lnTo>
                  <a:pt x="3847768" y="6001827"/>
                </a:lnTo>
                <a:lnTo>
                  <a:pt x="3828103" y="6006197"/>
                </a:lnTo>
                <a:lnTo>
                  <a:pt x="3808438" y="6001827"/>
                </a:lnTo>
                <a:lnTo>
                  <a:pt x="3790958" y="5990902"/>
                </a:lnTo>
                <a:lnTo>
                  <a:pt x="3780033" y="5973423"/>
                </a:lnTo>
                <a:lnTo>
                  <a:pt x="3777848" y="5953758"/>
                </a:lnTo>
                <a:lnTo>
                  <a:pt x="3780033" y="5936278"/>
                </a:lnTo>
                <a:lnTo>
                  <a:pt x="3790958" y="5918798"/>
                </a:lnTo>
                <a:lnTo>
                  <a:pt x="3808438" y="5907873"/>
                </a:lnTo>
                <a:close/>
                <a:moveTo>
                  <a:pt x="7455188" y="5901317"/>
                </a:moveTo>
                <a:lnTo>
                  <a:pt x="7487963" y="5907872"/>
                </a:lnTo>
                <a:lnTo>
                  <a:pt x="7518553" y="5920982"/>
                </a:lnTo>
                <a:lnTo>
                  <a:pt x="7525108" y="5929722"/>
                </a:lnTo>
                <a:lnTo>
                  <a:pt x="7525108" y="6089226"/>
                </a:lnTo>
                <a:lnTo>
                  <a:pt x="7518553" y="6095780"/>
                </a:lnTo>
                <a:lnTo>
                  <a:pt x="7487963" y="6111075"/>
                </a:lnTo>
                <a:lnTo>
                  <a:pt x="7455188" y="6117630"/>
                </a:lnTo>
                <a:lnTo>
                  <a:pt x="7420229" y="6111075"/>
                </a:lnTo>
                <a:lnTo>
                  <a:pt x="7389639" y="6095780"/>
                </a:lnTo>
                <a:lnTo>
                  <a:pt x="7367789" y="6071746"/>
                </a:lnTo>
                <a:lnTo>
                  <a:pt x="7352494" y="6043341"/>
                </a:lnTo>
                <a:lnTo>
                  <a:pt x="7345939" y="6008381"/>
                </a:lnTo>
                <a:lnTo>
                  <a:pt x="7352494" y="5973422"/>
                </a:lnTo>
                <a:lnTo>
                  <a:pt x="7367789" y="5945017"/>
                </a:lnTo>
                <a:lnTo>
                  <a:pt x="7389639" y="5920982"/>
                </a:lnTo>
                <a:lnTo>
                  <a:pt x="7420229" y="5907872"/>
                </a:lnTo>
                <a:close/>
                <a:moveTo>
                  <a:pt x="6987600" y="5861988"/>
                </a:moveTo>
                <a:lnTo>
                  <a:pt x="7020375" y="5866358"/>
                </a:lnTo>
                <a:lnTo>
                  <a:pt x="7048780" y="5883838"/>
                </a:lnTo>
                <a:lnTo>
                  <a:pt x="7072815" y="5905688"/>
                </a:lnTo>
                <a:lnTo>
                  <a:pt x="7088110" y="5936278"/>
                </a:lnTo>
                <a:lnTo>
                  <a:pt x="7092480" y="5969052"/>
                </a:lnTo>
                <a:lnTo>
                  <a:pt x="7088110" y="6001827"/>
                </a:lnTo>
                <a:lnTo>
                  <a:pt x="7072815" y="6032417"/>
                </a:lnTo>
                <a:lnTo>
                  <a:pt x="7048780" y="6054266"/>
                </a:lnTo>
                <a:lnTo>
                  <a:pt x="7020375" y="6069561"/>
                </a:lnTo>
                <a:lnTo>
                  <a:pt x="6987600" y="6073931"/>
                </a:lnTo>
                <a:lnTo>
                  <a:pt x="6954825" y="6069561"/>
                </a:lnTo>
                <a:lnTo>
                  <a:pt x="6924235" y="6054266"/>
                </a:lnTo>
                <a:lnTo>
                  <a:pt x="6902385" y="6032417"/>
                </a:lnTo>
                <a:lnTo>
                  <a:pt x="6887090" y="6001827"/>
                </a:lnTo>
                <a:lnTo>
                  <a:pt x="6880535" y="5969052"/>
                </a:lnTo>
                <a:lnTo>
                  <a:pt x="6887090" y="5936278"/>
                </a:lnTo>
                <a:lnTo>
                  <a:pt x="6902385" y="5905688"/>
                </a:lnTo>
                <a:lnTo>
                  <a:pt x="6924235" y="5883838"/>
                </a:lnTo>
                <a:lnTo>
                  <a:pt x="6954825" y="5866358"/>
                </a:lnTo>
                <a:close/>
                <a:moveTo>
                  <a:pt x="1214855" y="5829213"/>
                </a:moveTo>
                <a:lnTo>
                  <a:pt x="1221410" y="5829213"/>
                </a:lnTo>
                <a:lnTo>
                  <a:pt x="1225779" y="5829213"/>
                </a:lnTo>
                <a:lnTo>
                  <a:pt x="1230150" y="5833583"/>
                </a:lnTo>
                <a:lnTo>
                  <a:pt x="1232334" y="5840138"/>
                </a:lnTo>
                <a:lnTo>
                  <a:pt x="1230150" y="5844508"/>
                </a:lnTo>
                <a:lnTo>
                  <a:pt x="1225779" y="5848878"/>
                </a:lnTo>
                <a:lnTo>
                  <a:pt x="1221410" y="5851063"/>
                </a:lnTo>
                <a:lnTo>
                  <a:pt x="1214855" y="5848878"/>
                </a:lnTo>
                <a:lnTo>
                  <a:pt x="1212669" y="5844508"/>
                </a:lnTo>
                <a:lnTo>
                  <a:pt x="1210484" y="5840138"/>
                </a:lnTo>
                <a:lnTo>
                  <a:pt x="1212669" y="5833583"/>
                </a:lnTo>
                <a:close/>
                <a:moveTo>
                  <a:pt x="5687531" y="5824843"/>
                </a:moveTo>
                <a:lnTo>
                  <a:pt x="5720306" y="5833583"/>
                </a:lnTo>
                <a:lnTo>
                  <a:pt x="5746526" y="5851063"/>
                </a:lnTo>
                <a:lnTo>
                  <a:pt x="5768376" y="5879468"/>
                </a:lnTo>
                <a:lnTo>
                  <a:pt x="5774931" y="5912243"/>
                </a:lnTo>
                <a:lnTo>
                  <a:pt x="5768376" y="5947203"/>
                </a:lnTo>
                <a:lnTo>
                  <a:pt x="5746526" y="5973422"/>
                </a:lnTo>
                <a:lnTo>
                  <a:pt x="5720306" y="5993087"/>
                </a:lnTo>
                <a:lnTo>
                  <a:pt x="5687531" y="5999642"/>
                </a:lnTo>
                <a:lnTo>
                  <a:pt x="5654756" y="5993087"/>
                </a:lnTo>
                <a:lnTo>
                  <a:pt x="5626351" y="5973422"/>
                </a:lnTo>
                <a:lnTo>
                  <a:pt x="5606686" y="5947203"/>
                </a:lnTo>
                <a:lnTo>
                  <a:pt x="5597946" y="5912243"/>
                </a:lnTo>
                <a:lnTo>
                  <a:pt x="5606686" y="5879468"/>
                </a:lnTo>
                <a:lnTo>
                  <a:pt x="5626351" y="5851063"/>
                </a:lnTo>
                <a:lnTo>
                  <a:pt x="5654756" y="5833583"/>
                </a:lnTo>
                <a:close/>
                <a:moveTo>
                  <a:pt x="2189359" y="5796438"/>
                </a:moveTo>
                <a:lnTo>
                  <a:pt x="2198099" y="5798623"/>
                </a:lnTo>
                <a:lnTo>
                  <a:pt x="2204654" y="5802993"/>
                </a:lnTo>
                <a:lnTo>
                  <a:pt x="2211209" y="5809548"/>
                </a:lnTo>
                <a:lnTo>
                  <a:pt x="2213394" y="5818288"/>
                </a:lnTo>
                <a:lnTo>
                  <a:pt x="2211209" y="5824843"/>
                </a:lnTo>
                <a:lnTo>
                  <a:pt x="2204654" y="5833583"/>
                </a:lnTo>
                <a:lnTo>
                  <a:pt x="2198099" y="5837953"/>
                </a:lnTo>
                <a:lnTo>
                  <a:pt x="2189359" y="5840138"/>
                </a:lnTo>
                <a:lnTo>
                  <a:pt x="2182804" y="5837953"/>
                </a:lnTo>
                <a:lnTo>
                  <a:pt x="2176249" y="5833583"/>
                </a:lnTo>
                <a:lnTo>
                  <a:pt x="2169694" y="5824843"/>
                </a:lnTo>
                <a:lnTo>
                  <a:pt x="2169694" y="5818288"/>
                </a:lnTo>
                <a:lnTo>
                  <a:pt x="2169694" y="5809548"/>
                </a:lnTo>
                <a:lnTo>
                  <a:pt x="2176249" y="5802993"/>
                </a:lnTo>
                <a:lnTo>
                  <a:pt x="2182804" y="5798623"/>
                </a:lnTo>
                <a:close/>
                <a:moveTo>
                  <a:pt x="4918412" y="5787698"/>
                </a:moveTo>
                <a:lnTo>
                  <a:pt x="4944632" y="5792068"/>
                </a:lnTo>
                <a:lnTo>
                  <a:pt x="4968667" y="5807363"/>
                </a:lnTo>
                <a:lnTo>
                  <a:pt x="4983962" y="5829213"/>
                </a:lnTo>
                <a:lnTo>
                  <a:pt x="4988332" y="5855433"/>
                </a:lnTo>
                <a:lnTo>
                  <a:pt x="4983962" y="5883838"/>
                </a:lnTo>
                <a:lnTo>
                  <a:pt x="4968667" y="5905687"/>
                </a:lnTo>
                <a:lnTo>
                  <a:pt x="4944632" y="5918797"/>
                </a:lnTo>
                <a:lnTo>
                  <a:pt x="4918412" y="5927537"/>
                </a:lnTo>
                <a:lnTo>
                  <a:pt x="4892193" y="5918797"/>
                </a:lnTo>
                <a:lnTo>
                  <a:pt x="4870343" y="5905687"/>
                </a:lnTo>
                <a:lnTo>
                  <a:pt x="4855048" y="5883838"/>
                </a:lnTo>
                <a:lnTo>
                  <a:pt x="4848493" y="5855433"/>
                </a:lnTo>
                <a:lnTo>
                  <a:pt x="4855048" y="5829213"/>
                </a:lnTo>
                <a:lnTo>
                  <a:pt x="4870343" y="5807363"/>
                </a:lnTo>
                <a:lnTo>
                  <a:pt x="4892193" y="5792068"/>
                </a:lnTo>
                <a:close/>
                <a:moveTo>
                  <a:pt x="6535308" y="5746184"/>
                </a:moveTo>
                <a:lnTo>
                  <a:pt x="6568083" y="5750554"/>
                </a:lnTo>
                <a:lnTo>
                  <a:pt x="6594303" y="5763664"/>
                </a:lnTo>
                <a:lnTo>
                  <a:pt x="6616153" y="5787699"/>
                </a:lnTo>
                <a:lnTo>
                  <a:pt x="6631448" y="5813919"/>
                </a:lnTo>
                <a:lnTo>
                  <a:pt x="6635818" y="5846693"/>
                </a:lnTo>
                <a:lnTo>
                  <a:pt x="6631448" y="5879468"/>
                </a:lnTo>
                <a:lnTo>
                  <a:pt x="6616153" y="5907873"/>
                </a:lnTo>
                <a:lnTo>
                  <a:pt x="6594303" y="5929722"/>
                </a:lnTo>
                <a:lnTo>
                  <a:pt x="6568083" y="5945017"/>
                </a:lnTo>
                <a:lnTo>
                  <a:pt x="6535308" y="5949387"/>
                </a:lnTo>
                <a:lnTo>
                  <a:pt x="6502533" y="5945017"/>
                </a:lnTo>
                <a:lnTo>
                  <a:pt x="6474128" y="5929722"/>
                </a:lnTo>
                <a:lnTo>
                  <a:pt x="6454463" y="5907873"/>
                </a:lnTo>
                <a:lnTo>
                  <a:pt x="6436983" y="5879468"/>
                </a:lnTo>
                <a:lnTo>
                  <a:pt x="6432613" y="5846693"/>
                </a:lnTo>
                <a:lnTo>
                  <a:pt x="6436983" y="5813919"/>
                </a:lnTo>
                <a:lnTo>
                  <a:pt x="6454463" y="5787699"/>
                </a:lnTo>
                <a:lnTo>
                  <a:pt x="6474128" y="5763664"/>
                </a:lnTo>
                <a:lnTo>
                  <a:pt x="6502533" y="5750554"/>
                </a:lnTo>
                <a:close/>
                <a:moveTo>
                  <a:pt x="3183531" y="5737444"/>
                </a:moveTo>
                <a:lnTo>
                  <a:pt x="3209751" y="5743999"/>
                </a:lnTo>
                <a:lnTo>
                  <a:pt x="3227231" y="5761479"/>
                </a:lnTo>
                <a:lnTo>
                  <a:pt x="3231601" y="5785514"/>
                </a:lnTo>
                <a:lnTo>
                  <a:pt x="3227231" y="5809549"/>
                </a:lnTo>
                <a:lnTo>
                  <a:pt x="3209751" y="5824844"/>
                </a:lnTo>
                <a:lnTo>
                  <a:pt x="3183531" y="5833584"/>
                </a:lnTo>
                <a:lnTo>
                  <a:pt x="3161681" y="5824844"/>
                </a:lnTo>
                <a:lnTo>
                  <a:pt x="3142016" y="5809549"/>
                </a:lnTo>
                <a:lnTo>
                  <a:pt x="3137646" y="5785514"/>
                </a:lnTo>
                <a:lnTo>
                  <a:pt x="3142016" y="5761479"/>
                </a:lnTo>
                <a:lnTo>
                  <a:pt x="3161681" y="5743999"/>
                </a:lnTo>
                <a:close/>
                <a:moveTo>
                  <a:pt x="4219216" y="5660968"/>
                </a:moveTo>
                <a:lnTo>
                  <a:pt x="4245436" y="5665338"/>
                </a:lnTo>
                <a:lnTo>
                  <a:pt x="4267286" y="5682818"/>
                </a:lnTo>
                <a:lnTo>
                  <a:pt x="4280396" y="5702483"/>
                </a:lnTo>
                <a:lnTo>
                  <a:pt x="4286951" y="5730888"/>
                </a:lnTo>
                <a:lnTo>
                  <a:pt x="4280396" y="5754923"/>
                </a:lnTo>
                <a:lnTo>
                  <a:pt x="4267286" y="5778957"/>
                </a:lnTo>
                <a:lnTo>
                  <a:pt x="4245436" y="5792067"/>
                </a:lnTo>
                <a:lnTo>
                  <a:pt x="4219216" y="5796437"/>
                </a:lnTo>
                <a:lnTo>
                  <a:pt x="4190811" y="5792067"/>
                </a:lnTo>
                <a:lnTo>
                  <a:pt x="4171146" y="5778957"/>
                </a:lnTo>
                <a:lnTo>
                  <a:pt x="4158036" y="5754923"/>
                </a:lnTo>
                <a:lnTo>
                  <a:pt x="4149296" y="5730888"/>
                </a:lnTo>
                <a:lnTo>
                  <a:pt x="4158036" y="5702483"/>
                </a:lnTo>
                <a:lnTo>
                  <a:pt x="4171146" y="5682818"/>
                </a:lnTo>
                <a:lnTo>
                  <a:pt x="4190811" y="5665338"/>
                </a:lnTo>
                <a:close/>
                <a:moveTo>
                  <a:pt x="664237" y="5612899"/>
                </a:moveTo>
                <a:lnTo>
                  <a:pt x="670792" y="5615084"/>
                </a:lnTo>
                <a:lnTo>
                  <a:pt x="672978" y="5619454"/>
                </a:lnTo>
                <a:lnTo>
                  <a:pt x="675163" y="5623824"/>
                </a:lnTo>
                <a:lnTo>
                  <a:pt x="672978" y="5632563"/>
                </a:lnTo>
                <a:lnTo>
                  <a:pt x="670792" y="5636933"/>
                </a:lnTo>
                <a:lnTo>
                  <a:pt x="664237" y="5636933"/>
                </a:lnTo>
                <a:lnTo>
                  <a:pt x="657682" y="5636933"/>
                </a:lnTo>
                <a:lnTo>
                  <a:pt x="653312" y="5632563"/>
                </a:lnTo>
                <a:lnTo>
                  <a:pt x="651127" y="5623824"/>
                </a:lnTo>
                <a:lnTo>
                  <a:pt x="653312" y="5619454"/>
                </a:lnTo>
                <a:lnTo>
                  <a:pt x="657682" y="5615084"/>
                </a:lnTo>
                <a:close/>
                <a:moveTo>
                  <a:pt x="1614707" y="5597604"/>
                </a:moveTo>
                <a:lnTo>
                  <a:pt x="1619077" y="5599789"/>
                </a:lnTo>
                <a:lnTo>
                  <a:pt x="1623448" y="5601974"/>
                </a:lnTo>
                <a:lnTo>
                  <a:pt x="1627817" y="5606344"/>
                </a:lnTo>
                <a:lnTo>
                  <a:pt x="1627817" y="5612899"/>
                </a:lnTo>
                <a:lnTo>
                  <a:pt x="1627817" y="5617269"/>
                </a:lnTo>
                <a:lnTo>
                  <a:pt x="1623448" y="5621639"/>
                </a:lnTo>
                <a:lnTo>
                  <a:pt x="1619077" y="5628194"/>
                </a:lnTo>
                <a:lnTo>
                  <a:pt x="1614707" y="5628194"/>
                </a:lnTo>
                <a:lnTo>
                  <a:pt x="1605967" y="5628194"/>
                </a:lnTo>
                <a:lnTo>
                  <a:pt x="1601597" y="5621639"/>
                </a:lnTo>
                <a:lnTo>
                  <a:pt x="1599412" y="5617269"/>
                </a:lnTo>
                <a:lnTo>
                  <a:pt x="1597228" y="5612899"/>
                </a:lnTo>
                <a:lnTo>
                  <a:pt x="1599412" y="5606344"/>
                </a:lnTo>
                <a:lnTo>
                  <a:pt x="1601597" y="5601974"/>
                </a:lnTo>
                <a:lnTo>
                  <a:pt x="1605967" y="5599789"/>
                </a:lnTo>
                <a:close/>
                <a:moveTo>
                  <a:pt x="2580473" y="5562644"/>
                </a:moveTo>
                <a:lnTo>
                  <a:pt x="2589213" y="5564829"/>
                </a:lnTo>
                <a:lnTo>
                  <a:pt x="2595768" y="5569199"/>
                </a:lnTo>
                <a:lnTo>
                  <a:pt x="2602323" y="5577939"/>
                </a:lnTo>
                <a:lnTo>
                  <a:pt x="2608878" y="5584494"/>
                </a:lnTo>
                <a:lnTo>
                  <a:pt x="2611063" y="5593234"/>
                </a:lnTo>
                <a:lnTo>
                  <a:pt x="2608878" y="5601974"/>
                </a:lnTo>
                <a:lnTo>
                  <a:pt x="2602323" y="5610713"/>
                </a:lnTo>
                <a:lnTo>
                  <a:pt x="2595768" y="5617268"/>
                </a:lnTo>
                <a:lnTo>
                  <a:pt x="2589213" y="5621638"/>
                </a:lnTo>
                <a:lnTo>
                  <a:pt x="2580473" y="5621638"/>
                </a:lnTo>
                <a:lnTo>
                  <a:pt x="2571733" y="5621638"/>
                </a:lnTo>
                <a:lnTo>
                  <a:pt x="2562993" y="5617268"/>
                </a:lnTo>
                <a:lnTo>
                  <a:pt x="2554253" y="5610713"/>
                </a:lnTo>
                <a:lnTo>
                  <a:pt x="2549883" y="5601974"/>
                </a:lnTo>
                <a:lnTo>
                  <a:pt x="2549883" y="5593234"/>
                </a:lnTo>
                <a:lnTo>
                  <a:pt x="2549883" y="5584494"/>
                </a:lnTo>
                <a:lnTo>
                  <a:pt x="2554253" y="5577939"/>
                </a:lnTo>
                <a:lnTo>
                  <a:pt x="2562993" y="5569199"/>
                </a:lnTo>
                <a:lnTo>
                  <a:pt x="2571733" y="5564829"/>
                </a:lnTo>
                <a:close/>
                <a:moveTo>
                  <a:pt x="6111418" y="5542979"/>
                </a:moveTo>
                <a:lnTo>
                  <a:pt x="6142008" y="5547349"/>
                </a:lnTo>
                <a:lnTo>
                  <a:pt x="6172598" y="5562644"/>
                </a:lnTo>
                <a:lnTo>
                  <a:pt x="6196633" y="5586679"/>
                </a:lnTo>
                <a:lnTo>
                  <a:pt x="6211928" y="5615084"/>
                </a:lnTo>
                <a:lnTo>
                  <a:pt x="6218483" y="5650044"/>
                </a:lnTo>
                <a:lnTo>
                  <a:pt x="6211928" y="5685004"/>
                </a:lnTo>
                <a:lnTo>
                  <a:pt x="6196633" y="5713408"/>
                </a:lnTo>
                <a:lnTo>
                  <a:pt x="6172598" y="5737443"/>
                </a:lnTo>
                <a:lnTo>
                  <a:pt x="6142008" y="5752738"/>
                </a:lnTo>
                <a:lnTo>
                  <a:pt x="6111418" y="5757108"/>
                </a:lnTo>
                <a:lnTo>
                  <a:pt x="6076459" y="5752738"/>
                </a:lnTo>
                <a:lnTo>
                  <a:pt x="6045869" y="5737443"/>
                </a:lnTo>
                <a:lnTo>
                  <a:pt x="6021834" y="5713408"/>
                </a:lnTo>
                <a:lnTo>
                  <a:pt x="6008724" y="5685004"/>
                </a:lnTo>
                <a:lnTo>
                  <a:pt x="5999984" y="5650044"/>
                </a:lnTo>
                <a:lnTo>
                  <a:pt x="6008724" y="5615084"/>
                </a:lnTo>
                <a:lnTo>
                  <a:pt x="6021834" y="5586679"/>
                </a:lnTo>
                <a:lnTo>
                  <a:pt x="6045869" y="5562644"/>
                </a:lnTo>
                <a:lnTo>
                  <a:pt x="6076459" y="5547349"/>
                </a:lnTo>
                <a:close/>
                <a:moveTo>
                  <a:pt x="5320452" y="5532055"/>
                </a:moveTo>
                <a:lnTo>
                  <a:pt x="5346671" y="5536425"/>
                </a:lnTo>
                <a:lnTo>
                  <a:pt x="5372891" y="5549535"/>
                </a:lnTo>
                <a:lnTo>
                  <a:pt x="5390371" y="5567015"/>
                </a:lnTo>
                <a:lnTo>
                  <a:pt x="5405666" y="5593235"/>
                </a:lnTo>
                <a:lnTo>
                  <a:pt x="5410036" y="5619455"/>
                </a:lnTo>
                <a:lnTo>
                  <a:pt x="5405666" y="5647860"/>
                </a:lnTo>
                <a:lnTo>
                  <a:pt x="5390371" y="5671894"/>
                </a:lnTo>
                <a:lnTo>
                  <a:pt x="5372891" y="5691559"/>
                </a:lnTo>
                <a:lnTo>
                  <a:pt x="5346671" y="5704669"/>
                </a:lnTo>
                <a:lnTo>
                  <a:pt x="5320452" y="5709039"/>
                </a:lnTo>
                <a:lnTo>
                  <a:pt x="5292047" y="5704669"/>
                </a:lnTo>
                <a:lnTo>
                  <a:pt x="5268012" y="5691559"/>
                </a:lnTo>
                <a:lnTo>
                  <a:pt x="5248347" y="5671894"/>
                </a:lnTo>
                <a:lnTo>
                  <a:pt x="5235237" y="5647860"/>
                </a:lnTo>
                <a:lnTo>
                  <a:pt x="5230867" y="5619455"/>
                </a:lnTo>
                <a:lnTo>
                  <a:pt x="5235237" y="5593235"/>
                </a:lnTo>
                <a:lnTo>
                  <a:pt x="5248347" y="5567015"/>
                </a:lnTo>
                <a:lnTo>
                  <a:pt x="5268012" y="5549535"/>
                </a:lnTo>
                <a:lnTo>
                  <a:pt x="5292047" y="5536425"/>
                </a:lnTo>
                <a:close/>
                <a:moveTo>
                  <a:pt x="3572459" y="5512389"/>
                </a:moveTo>
                <a:lnTo>
                  <a:pt x="3596494" y="5518944"/>
                </a:lnTo>
                <a:lnTo>
                  <a:pt x="3613974" y="5538609"/>
                </a:lnTo>
                <a:lnTo>
                  <a:pt x="3620529" y="5560459"/>
                </a:lnTo>
                <a:lnTo>
                  <a:pt x="3613974" y="5586679"/>
                </a:lnTo>
                <a:lnTo>
                  <a:pt x="3596494" y="5601974"/>
                </a:lnTo>
                <a:lnTo>
                  <a:pt x="3572459" y="5608529"/>
                </a:lnTo>
                <a:lnTo>
                  <a:pt x="3548424" y="5601974"/>
                </a:lnTo>
                <a:lnTo>
                  <a:pt x="3530944" y="5586679"/>
                </a:lnTo>
                <a:lnTo>
                  <a:pt x="3524389" y="5560459"/>
                </a:lnTo>
                <a:lnTo>
                  <a:pt x="3530944" y="5538609"/>
                </a:lnTo>
                <a:lnTo>
                  <a:pt x="3548424" y="5518944"/>
                </a:lnTo>
                <a:close/>
                <a:moveTo>
                  <a:pt x="7455188" y="5438099"/>
                </a:moveTo>
                <a:lnTo>
                  <a:pt x="7492333" y="5444654"/>
                </a:lnTo>
                <a:lnTo>
                  <a:pt x="7525108" y="5459949"/>
                </a:lnTo>
                <a:lnTo>
                  <a:pt x="7525108" y="5660967"/>
                </a:lnTo>
                <a:lnTo>
                  <a:pt x="7492333" y="5680632"/>
                </a:lnTo>
                <a:lnTo>
                  <a:pt x="7455188" y="5685002"/>
                </a:lnTo>
                <a:lnTo>
                  <a:pt x="7415858" y="5680632"/>
                </a:lnTo>
                <a:lnTo>
                  <a:pt x="7380898" y="5660967"/>
                </a:lnTo>
                <a:lnTo>
                  <a:pt x="7354678" y="5634748"/>
                </a:lnTo>
                <a:lnTo>
                  <a:pt x="7337198" y="5599788"/>
                </a:lnTo>
                <a:lnTo>
                  <a:pt x="7330643" y="5560458"/>
                </a:lnTo>
                <a:lnTo>
                  <a:pt x="7337198" y="5521129"/>
                </a:lnTo>
                <a:lnTo>
                  <a:pt x="7354678" y="5488354"/>
                </a:lnTo>
                <a:lnTo>
                  <a:pt x="7380898" y="5462134"/>
                </a:lnTo>
                <a:lnTo>
                  <a:pt x="7415858" y="5444654"/>
                </a:lnTo>
                <a:close/>
                <a:moveTo>
                  <a:pt x="4610330" y="5422805"/>
                </a:moveTo>
                <a:lnTo>
                  <a:pt x="4638735" y="5431545"/>
                </a:lnTo>
                <a:lnTo>
                  <a:pt x="4664955" y="5449025"/>
                </a:lnTo>
                <a:lnTo>
                  <a:pt x="4682435" y="5470875"/>
                </a:lnTo>
                <a:lnTo>
                  <a:pt x="4686805" y="5503650"/>
                </a:lnTo>
                <a:lnTo>
                  <a:pt x="4682435" y="5534240"/>
                </a:lnTo>
                <a:lnTo>
                  <a:pt x="4664955" y="5558274"/>
                </a:lnTo>
                <a:lnTo>
                  <a:pt x="4638735" y="5573569"/>
                </a:lnTo>
                <a:lnTo>
                  <a:pt x="4610330" y="5582309"/>
                </a:lnTo>
                <a:lnTo>
                  <a:pt x="4579740" y="5573569"/>
                </a:lnTo>
                <a:lnTo>
                  <a:pt x="4555705" y="5558274"/>
                </a:lnTo>
                <a:lnTo>
                  <a:pt x="4538225" y="5534240"/>
                </a:lnTo>
                <a:lnTo>
                  <a:pt x="4531670" y="5503650"/>
                </a:lnTo>
                <a:lnTo>
                  <a:pt x="4538225" y="5470875"/>
                </a:lnTo>
                <a:lnTo>
                  <a:pt x="4555705" y="5449025"/>
                </a:lnTo>
                <a:lnTo>
                  <a:pt x="4579740" y="5431545"/>
                </a:lnTo>
                <a:close/>
                <a:moveTo>
                  <a:pt x="126728" y="5394399"/>
                </a:moveTo>
                <a:lnTo>
                  <a:pt x="131099" y="5396584"/>
                </a:lnTo>
                <a:lnTo>
                  <a:pt x="135468" y="5400954"/>
                </a:lnTo>
                <a:lnTo>
                  <a:pt x="137654" y="5405324"/>
                </a:lnTo>
                <a:lnTo>
                  <a:pt x="135468" y="5411879"/>
                </a:lnTo>
                <a:lnTo>
                  <a:pt x="131099" y="5414064"/>
                </a:lnTo>
                <a:lnTo>
                  <a:pt x="126728" y="5416249"/>
                </a:lnTo>
                <a:lnTo>
                  <a:pt x="120173" y="5414064"/>
                </a:lnTo>
                <a:lnTo>
                  <a:pt x="115804" y="5411879"/>
                </a:lnTo>
                <a:lnTo>
                  <a:pt x="115804" y="5405324"/>
                </a:lnTo>
                <a:lnTo>
                  <a:pt x="115804" y="5400954"/>
                </a:lnTo>
                <a:lnTo>
                  <a:pt x="120173" y="5396584"/>
                </a:lnTo>
                <a:close/>
                <a:moveTo>
                  <a:pt x="6987600" y="5392215"/>
                </a:moveTo>
                <a:lnTo>
                  <a:pt x="7026930" y="5398770"/>
                </a:lnTo>
                <a:lnTo>
                  <a:pt x="7059705" y="5414065"/>
                </a:lnTo>
                <a:lnTo>
                  <a:pt x="7085925" y="5442470"/>
                </a:lnTo>
                <a:lnTo>
                  <a:pt x="7103405" y="5473060"/>
                </a:lnTo>
                <a:lnTo>
                  <a:pt x="7109960" y="5512389"/>
                </a:lnTo>
                <a:lnTo>
                  <a:pt x="7103405" y="5551719"/>
                </a:lnTo>
                <a:lnTo>
                  <a:pt x="7085925" y="5584494"/>
                </a:lnTo>
                <a:lnTo>
                  <a:pt x="7059705" y="5610713"/>
                </a:lnTo>
                <a:lnTo>
                  <a:pt x="7026930" y="5628193"/>
                </a:lnTo>
                <a:lnTo>
                  <a:pt x="6987600" y="5634748"/>
                </a:lnTo>
                <a:lnTo>
                  <a:pt x="6948270" y="5628193"/>
                </a:lnTo>
                <a:lnTo>
                  <a:pt x="6917680" y="5610713"/>
                </a:lnTo>
                <a:lnTo>
                  <a:pt x="6889275" y="5584494"/>
                </a:lnTo>
                <a:lnTo>
                  <a:pt x="6873980" y="5551719"/>
                </a:lnTo>
                <a:lnTo>
                  <a:pt x="6867425" y="5512389"/>
                </a:lnTo>
                <a:lnTo>
                  <a:pt x="6873980" y="5473060"/>
                </a:lnTo>
                <a:lnTo>
                  <a:pt x="6889275" y="5442470"/>
                </a:lnTo>
                <a:lnTo>
                  <a:pt x="6917680" y="5414065"/>
                </a:lnTo>
                <a:lnTo>
                  <a:pt x="6948270" y="5398770"/>
                </a:lnTo>
                <a:close/>
                <a:moveTo>
                  <a:pt x="1053165" y="5387845"/>
                </a:moveTo>
                <a:lnTo>
                  <a:pt x="1061906" y="5387845"/>
                </a:lnTo>
                <a:lnTo>
                  <a:pt x="1066276" y="5387845"/>
                </a:lnTo>
                <a:lnTo>
                  <a:pt x="1070647" y="5392215"/>
                </a:lnTo>
                <a:lnTo>
                  <a:pt x="1072831" y="5398770"/>
                </a:lnTo>
                <a:lnTo>
                  <a:pt x="1070647" y="5403140"/>
                </a:lnTo>
                <a:lnTo>
                  <a:pt x="1066276" y="5407510"/>
                </a:lnTo>
                <a:lnTo>
                  <a:pt x="1061906" y="5409695"/>
                </a:lnTo>
                <a:lnTo>
                  <a:pt x="1053165" y="5407510"/>
                </a:lnTo>
                <a:lnTo>
                  <a:pt x="1048796" y="5403140"/>
                </a:lnTo>
                <a:lnTo>
                  <a:pt x="1048796" y="5398770"/>
                </a:lnTo>
                <a:lnTo>
                  <a:pt x="1048796" y="5392215"/>
                </a:lnTo>
                <a:close/>
                <a:moveTo>
                  <a:pt x="1997080" y="5361625"/>
                </a:moveTo>
                <a:lnTo>
                  <a:pt x="2005820" y="5361625"/>
                </a:lnTo>
                <a:lnTo>
                  <a:pt x="2014560" y="5361625"/>
                </a:lnTo>
                <a:lnTo>
                  <a:pt x="2021115" y="5365995"/>
                </a:lnTo>
                <a:lnTo>
                  <a:pt x="2027670" y="5370365"/>
                </a:lnTo>
                <a:lnTo>
                  <a:pt x="2029855" y="5379105"/>
                </a:lnTo>
                <a:lnTo>
                  <a:pt x="2032040" y="5387845"/>
                </a:lnTo>
                <a:lnTo>
                  <a:pt x="2029855" y="5394400"/>
                </a:lnTo>
                <a:lnTo>
                  <a:pt x="2027670" y="5400954"/>
                </a:lnTo>
                <a:lnTo>
                  <a:pt x="2021115" y="5407509"/>
                </a:lnTo>
                <a:lnTo>
                  <a:pt x="2014560" y="5409694"/>
                </a:lnTo>
                <a:lnTo>
                  <a:pt x="2005820" y="5411879"/>
                </a:lnTo>
                <a:lnTo>
                  <a:pt x="1997080" y="5409694"/>
                </a:lnTo>
                <a:lnTo>
                  <a:pt x="1990525" y="5407509"/>
                </a:lnTo>
                <a:lnTo>
                  <a:pt x="1986155" y="5400954"/>
                </a:lnTo>
                <a:lnTo>
                  <a:pt x="1981785" y="5394400"/>
                </a:lnTo>
                <a:lnTo>
                  <a:pt x="1981785" y="5387845"/>
                </a:lnTo>
                <a:lnTo>
                  <a:pt x="1981785" y="5379105"/>
                </a:lnTo>
                <a:lnTo>
                  <a:pt x="1986155" y="5370365"/>
                </a:lnTo>
                <a:lnTo>
                  <a:pt x="1990525" y="5365995"/>
                </a:lnTo>
                <a:close/>
                <a:moveTo>
                  <a:pt x="2969402" y="5324480"/>
                </a:moveTo>
                <a:lnTo>
                  <a:pt x="2991252" y="5333220"/>
                </a:lnTo>
                <a:lnTo>
                  <a:pt x="3004362" y="5346330"/>
                </a:lnTo>
                <a:lnTo>
                  <a:pt x="3013102" y="5368180"/>
                </a:lnTo>
                <a:lnTo>
                  <a:pt x="3004362" y="5390029"/>
                </a:lnTo>
                <a:lnTo>
                  <a:pt x="2991252" y="5405324"/>
                </a:lnTo>
                <a:lnTo>
                  <a:pt x="2969402" y="5409694"/>
                </a:lnTo>
                <a:lnTo>
                  <a:pt x="2947552" y="5405324"/>
                </a:lnTo>
                <a:lnTo>
                  <a:pt x="2932257" y="5390029"/>
                </a:lnTo>
                <a:lnTo>
                  <a:pt x="2927887" y="5368180"/>
                </a:lnTo>
                <a:lnTo>
                  <a:pt x="2932257" y="5346330"/>
                </a:lnTo>
                <a:lnTo>
                  <a:pt x="2947552" y="5333220"/>
                </a:lnTo>
                <a:close/>
                <a:moveTo>
                  <a:pt x="3961387" y="5272040"/>
                </a:moveTo>
                <a:lnTo>
                  <a:pt x="3985422" y="5278595"/>
                </a:lnTo>
                <a:lnTo>
                  <a:pt x="4007272" y="5291705"/>
                </a:lnTo>
                <a:lnTo>
                  <a:pt x="4020382" y="5311370"/>
                </a:lnTo>
                <a:lnTo>
                  <a:pt x="4024752" y="5337590"/>
                </a:lnTo>
                <a:lnTo>
                  <a:pt x="4020382" y="5361625"/>
                </a:lnTo>
                <a:lnTo>
                  <a:pt x="4007272" y="5383474"/>
                </a:lnTo>
                <a:lnTo>
                  <a:pt x="3985422" y="5396584"/>
                </a:lnTo>
                <a:lnTo>
                  <a:pt x="3961387" y="5400954"/>
                </a:lnTo>
                <a:lnTo>
                  <a:pt x="3935167" y="5396584"/>
                </a:lnTo>
                <a:lnTo>
                  <a:pt x="3915502" y="5383474"/>
                </a:lnTo>
                <a:lnTo>
                  <a:pt x="3900207" y="5361625"/>
                </a:lnTo>
                <a:lnTo>
                  <a:pt x="3895837" y="5337590"/>
                </a:lnTo>
                <a:lnTo>
                  <a:pt x="3900207" y="5311370"/>
                </a:lnTo>
                <a:lnTo>
                  <a:pt x="3915502" y="5291705"/>
                </a:lnTo>
                <a:lnTo>
                  <a:pt x="3935167" y="5278595"/>
                </a:lnTo>
                <a:close/>
                <a:moveTo>
                  <a:pt x="5726860" y="5269856"/>
                </a:moveTo>
                <a:lnTo>
                  <a:pt x="5761819" y="5278596"/>
                </a:lnTo>
                <a:lnTo>
                  <a:pt x="5790224" y="5291706"/>
                </a:lnTo>
                <a:lnTo>
                  <a:pt x="5814259" y="5315741"/>
                </a:lnTo>
                <a:lnTo>
                  <a:pt x="5829554" y="5346331"/>
                </a:lnTo>
                <a:lnTo>
                  <a:pt x="5836109" y="5381290"/>
                </a:lnTo>
                <a:lnTo>
                  <a:pt x="5829554" y="5414065"/>
                </a:lnTo>
                <a:lnTo>
                  <a:pt x="5814259" y="5444655"/>
                </a:lnTo>
                <a:lnTo>
                  <a:pt x="5790224" y="5468689"/>
                </a:lnTo>
                <a:lnTo>
                  <a:pt x="5761819" y="5486169"/>
                </a:lnTo>
                <a:lnTo>
                  <a:pt x="5726860" y="5490539"/>
                </a:lnTo>
                <a:lnTo>
                  <a:pt x="5689715" y="5486169"/>
                </a:lnTo>
                <a:lnTo>
                  <a:pt x="5661310" y="5468689"/>
                </a:lnTo>
                <a:lnTo>
                  <a:pt x="5637275" y="5444655"/>
                </a:lnTo>
                <a:lnTo>
                  <a:pt x="5621980" y="5414065"/>
                </a:lnTo>
                <a:lnTo>
                  <a:pt x="5617610" y="5381290"/>
                </a:lnTo>
                <a:lnTo>
                  <a:pt x="5621980" y="5346331"/>
                </a:lnTo>
                <a:lnTo>
                  <a:pt x="5637275" y="5315741"/>
                </a:lnTo>
                <a:lnTo>
                  <a:pt x="5661310" y="5291706"/>
                </a:lnTo>
                <a:lnTo>
                  <a:pt x="5689715" y="5278596"/>
                </a:lnTo>
                <a:close/>
                <a:moveTo>
                  <a:pt x="6541863" y="5239266"/>
                </a:moveTo>
                <a:lnTo>
                  <a:pt x="6583378" y="5245821"/>
                </a:lnTo>
                <a:lnTo>
                  <a:pt x="6618338" y="5263301"/>
                </a:lnTo>
                <a:lnTo>
                  <a:pt x="6646743" y="5291706"/>
                </a:lnTo>
                <a:lnTo>
                  <a:pt x="6666408" y="5328851"/>
                </a:lnTo>
                <a:lnTo>
                  <a:pt x="6670778" y="5365996"/>
                </a:lnTo>
                <a:lnTo>
                  <a:pt x="6666408" y="5407511"/>
                </a:lnTo>
                <a:lnTo>
                  <a:pt x="6646743" y="5444655"/>
                </a:lnTo>
                <a:lnTo>
                  <a:pt x="6618338" y="5470875"/>
                </a:lnTo>
                <a:lnTo>
                  <a:pt x="6583378" y="5490540"/>
                </a:lnTo>
                <a:lnTo>
                  <a:pt x="6541863" y="5497095"/>
                </a:lnTo>
                <a:lnTo>
                  <a:pt x="6502533" y="5490540"/>
                </a:lnTo>
                <a:lnTo>
                  <a:pt x="6467573" y="5470875"/>
                </a:lnTo>
                <a:lnTo>
                  <a:pt x="6439168" y="5444655"/>
                </a:lnTo>
                <a:lnTo>
                  <a:pt x="6421688" y="5407511"/>
                </a:lnTo>
                <a:lnTo>
                  <a:pt x="6415133" y="5365996"/>
                </a:lnTo>
                <a:lnTo>
                  <a:pt x="6421688" y="5328851"/>
                </a:lnTo>
                <a:lnTo>
                  <a:pt x="6439168" y="5291706"/>
                </a:lnTo>
                <a:lnTo>
                  <a:pt x="6467573" y="5263301"/>
                </a:lnTo>
                <a:lnTo>
                  <a:pt x="6502533" y="5245821"/>
                </a:lnTo>
                <a:close/>
                <a:moveTo>
                  <a:pt x="5001443" y="5180270"/>
                </a:moveTo>
                <a:lnTo>
                  <a:pt x="5032033" y="5184640"/>
                </a:lnTo>
                <a:lnTo>
                  <a:pt x="5060438" y="5197750"/>
                </a:lnTo>
                <a:lnTo>
                  <a:pt x="5080103" y="5217415"/>
                </a:lnTo>
                <a:lnTo>
                  <a:pt x="5093213" y="5245820"/>
                </a:lnTo>
                <a:lnTo>
                  <a:pt x="5099768" y="5278595"/>
                </a:lnTo>
                <a:lnTo>
                  <a:pt x="5093213" y="5307000"/>
                </a:lnTo>
                <a:lnTo>
                  <a:pt x="5080103" y="5335404"/>
                </a:lnTo>
                <a:lnTo>
                  <a:pt x="5060438" y="5355069"/>
                </a:lnTo>
                <a:lnTo>
                  <a:pt x="5032033" y="5368179"/>
                </a:lnTo>
                <a:lnTo>
                  <a:pt x="5001443" y="5374734"/>
                </a:lnTo>
                <a:lnTo>
                  <a:pt x="4970853" y="5368179"/>
                </a:lnTo>
                <a:lnTo>
                  <a:pt x="4942448" y="5355069"/>
                </a:lnTo>
                <a:lnTo>
                  <a:pt x="4922783" y="5335404"/>
                </a:lnTo>
                <a:lnTo>
                  <a:pt x="4909673" y="5307000"/>
                </a:lnTo>
                <a:lnTo>
                  <a:pt x="4905303" y="5278595"/>
                </a:lnTo>
                <a:lnTo>
                  <a:pt x="4909673" y="5245820"/>
                </a:lnTo>
                <a:lnTo>
                  <a:pt x="4922783" y="5217415"/>
                </a:lnTo>
                <a:lnTo>
                  <a:pt x="4942448" y="5197750"/>
                </a:lnTo>
                <a:lnTo>
                  <a:pt x="4970853" y="5184640"/>
                </a:lnTo>
                <a:close/>
                <a:moveTo>
                  <a:pt x="522211" y="5164976"/>
                </a:moveTo>
                <a:lnTo>
                  <a:pt x="528768" y="5164976"/>
                </a:lnTo>
                <a:lnTo>
                  <a:pt x="533137" y="5164976"/>
                </a:lnTo>
                <a:lnTo>
                  <a:pt x="537507" y="5169346"/>
                </a:lnTo>
                <a:lnTo>
                  <a:pt x="537507" y="5178086"/>
                </a:lnTo>
                <a:lnTo>
                  <a:pt x="537507" y="5182456"/>
                </a:lnTo>
                <a:lnTo>
                  <a:pt x="533137" y="5186825"/>
                </a:lnTo>
                <a:lnTo>
                  <a:pt x="528768" y="5189010"/>
                </a:lnTo>
                <a:lnTo>
                  <a:pt x="522211" y="5186825"/>
                </a:lnTo>
                <a:lnTo>
                  <a:pt x="517841" y="5182456"/>
                </a:lnTo>
                <a:lnTo>
                  <a:pt x="517841" y="5178086"/>
                </a:lnTo>
                <a:lnTo>
                  <a:pt x="517841" y="5169346"/>
                </a:lnTo>
                <a:close/>
                <a:moveTo>
                  <a:pt x="1459574" y="5151866"/>
                </a:moveTo>
                <a:lnTo>
                  <a:pt x="1466129" y="5154051"/>
                </a:lnTo>
                <a:lnTo>
                  <a:pt x="1470498" y="5158421"/>
                </a:lnTo>
                <a:lnTo>
                  <a:pt x="1474868" y="5162791"/>
                </a:lnTo>
                <a:lnTo>
                  <a:pt x="1477053" y="5169346"/>
                </a:lnTo>
                <a:lnTo>
                  <a:pt x="1474868" y="5178086"/>
                </a:lnTo>
                <a:lnTo>
                  <a:pt x="1470498" y="5182455"/>
                </a:lnTo>
                <a:lnTo>
                  <a:pt x="1466129" y="5186825"/>
                </a:lnTo>
                <a:lnTo>
                  <a:pt x="1459574" y="5189010"/>
                </a:lnTo>
                <a:lnTo>
                  <a:pt x="1450834" y="5186825"/>
                </a:lnTo>
                <a:lnTo>
                  <a:pt x="1446462" y="5182455"/>
                </a:lnTo>
                <a:lnTo>
                  <a:pt x="1442093" y="5178086"/>
                </a:lnTo>
                <a:lnTo>
                  <a:pt x="1439907" y="5169346"/>
                </a:lnTo>
                <a:lnTo>
                  <a:pt x="1442093" y="5162791"/>
                </a:lnTo>
                <a:lnTo>
                  <a:pt x="1446462" y="5158421"/>
                </a:lnTo>
                <a:lnTo>
                  <a:pt x="1450834" y="5154051"/>
                </a:lnTo>
                <a:close/>
                <a:moveTo>
                  <a:pt x="2399119" y="5125646"/>
                </a:moveTo>
                <a:lnTo>
                  <a:pt x="2412229" y="5130016"/>
                </a:lnTo>
                <a:lnTo>
                  <a:pt x="2420969" y="5134386"/>
                </a:lnTo>
                <a:lnTo>
                  <a:pt x="2427524" y="5140941"/>
                </a:lnTo>
                <a:lnTo>
                  <a:pt x="2431894" y="5149681"/>
                </a:lnTo>
                <a:lnTo>
                  <a:pt x="2434079" y="5160606"/>
                </a:lnTo>
                <a:lnTo>
                  <a:pt x="2431894" y="5169346"/>
                </a:lnTo>
                <a:lnTo>
                  <a:pt x="2427524" y="5180270"/>
                </a:lnTo>
                <a:lnTo>
                  <a:pt x="2420969" y="5186825"/>
                </a:lnTo>
                <a:lnTo>
                  <a:pt x="2412229" y="5191195"/>
                </a:lnTo>
                <a:lnTo>
                  <a:pt x="2399119" y="5193380"/>
                </a:lnTo>
                <a:lnTo>
                  <a:pt x="2390379" y="5191195"/>
                </a:lnTo>
                <a:lnTo>
                  <a:pt x="2381639" y="5186825"/>
                </a:lnTo>
                <a:lnTo>
                  <a:pt x="2372899" y="5180270"/>
                </a:lnTo>
                <a:lnTo>
                  <a:pt x="2368529" y="5169346"/>
                </a:lnTo>
                <a:lnTo>
                  <a:pt x="2368529" y="5160606"/>
                </a:lnTo>
                <a:lnTo>
                  <a:pt x="2368529" y="5149681"/>
                </a:lnTo>
                <a:lnTo>
                  <a:pt x="2372899" y="5140941"/>
                </a:lnTo>
                <a:lnTo>
                  <a:pt x="2381639" y="5134386"/>
                </a:lnTo>
                <a:lnTo>
                  <a:pt x="2390379" y="5130016"/>
                </a:lnTo>
                <a:close/>
                <a:moveTo>
                  <a:pt x="3360515" y="5090686"/>
                </a:moveTo>
                <a:lnTo>
                  <a:pt x="3380180" y="5095056"/>
                </a:lnTo>
                <a:lnTo>
                  <a:pt x="3397660" y="5105981"/>
                </a:lnTo>
                <a:lnTo>
                  <a:pt x="3410770" y="5121276"/>
                </a:lnTo>
                <a:lnTo>
                  <a:pt x="3415140" y="5143126"/>
                </a:lnTo>
                <a:lnTo>
                  <a:pt x="3410770" y="5164976"/>
                </a:lnTo>
                <a:lnTo>
                  <a:pt x="3397660" y="5182455"/>
                </a:lnTo>
                <a:lnTo>
                  <a:pt x="3380180" y="5193380"/>
                </a:lnTo>
                <a:lnTo>
                  <a:pt x="3360515" y="5197750"/>
                </a:lnTo>
                <a:lnTo>
                  <a:pt x="3338665" y="5193380"/>
                </a:lnTo>
                <a:lnTo>
                  <a:pt x="3321185" y="5182455"/>
                </a:lnTo>
                <a:lnTo>
                  <a:pt x="3310260" y="5164976"/>
                </a:lnTo>
                <a:lnTo>
                  <a:pt x="3303705" y="5143126"/>
                </a:lnTo>
                <a:lnTo>
                  <a:pt x="3310260" y="5121276"/>
                </a:lnTo>
                <a:lnTo>
                  <a:pt x="3321185" y="5105981"/>
                </a:lnTo>
                <a:lnTo>
                  <a:pt x="3338665" y="5095056"/>
                </a:lnTo>
                <a:close/>
                <a:moveTo>
                  <a:pt x="4348131" y="5038247"/>
                </a:moveTo>
                <a:lnTo>
                  <a:pt x="4378720" y="5042617"/>
                </a:lnTo>
                <a:lnTo>
                  <a:pt x="4402755" y="5057912"/>
                </a:lnTo>
                <a:lnTo>
                  <a:pt x="4420235" y="5084132"/>
                </a:lnTo>
                <a:lnTo>
                  <a:pt x="4426790" y="5112537"/>
                </a:lnTo>
                <a:lnTo>
                  <a:pt x="4420235" y="5143127"/>
                </a:lnTo>
                <a:lnTo>
                  <a:pt x="4402755" y="5167161"/>
                </a:lnTo>
                <a:lnTo>
                  <a:pt x="4378720" y="5184641"/>
                </a:lnTo>
                <a:lnTo>
                  <a:pt x="4348131" y="5191196"/>
                </a:lnTo>
                <a:lnTo>
                  <a:pt x="4319726" y="5184641"/>
                </a:lnTo>
                <a:lnTo>
                  <a:pt x="4293506" y="5167161"/>
                </a:lnTo>
                <a:lnTo>
                  <a:pt x="4278211" y="5143127"/>
                </a:lnTo>
                <a:lnTo>
                  <a:pt x="4273841" y="5112537"/>
                </a:lnTo>
                <a:lnTo>
                  <a:pt x="4278211" y="5084132"/>
                </a:lnTo>
                <a:lnTo>
                  <a:pt x="4293506" y="5057912"/>
                </a:lnTo>
                <a:lnTo>
                  <a:pt x="4319726" y="5042617"/>
                </a:lnTo>
                <a:close/>
                <a:moveTo>
                  <a:pt x="6137638" y="5012027"/>
                </a:moveTo>
                <a:lnTo>
                  <a:pt x="6174783" y="5018582"/>
                </a:lnTo>
                <a:lnTo>
                  <a:pt x="6209743" y="5038247"/>
                </a:lnTo>
                <a:lnTo>
                  <a:pt x="6233778" y="5062282"/>
                </a:lnTo>
                <a:lnTo>
                  <a:pt x="6249073" y="5095057"/>
                </a:lnTo>
                <a:lnTo>
                  <a:pt x="6257813" y="5134387"/>
                </a:lnTo>
                <a:lnTo>
                  <a:pt x="6249073" y="5171532"/>
                </a:lnTo>
                <a:lnTo>
                  <a:pt x="6233778" y="5204306"/>
                </a:lnTo>
                <a:lnTo>
                  <a:pt x="6209743" y="5230526"/>
                </a:lnTo>
                <a:lnTo>
                  <a:pt x="6174783" y="5248006"/>
                </a:lnTo>
                <a:lnTo>
                  <a:pt x="6137638" y="5252376"/>
                </a:lnTo>
                <a:lnTo>
                  <a:pt x="6098309" y="5248006"/>
                </a:lnTo>
                <a:lnTo>
                  <a:pt x="6067719" y="5230526"/>
                </a:lnTo>
                <a:lnTo>
                  <a:pt x="6039314" y="5204306"/>
                </a:lnTo>
                <a:lnTo>
                  <a:pt x="6024019" y="5171532"/>
                </a:lnTo>
                <a:lnTo>
                  <a:pt x="6017464" y="5134387"/>
                </a:lnTo>
                <a:lnTo>
                  <a:pt x="6024019" y="5095057"/>
                </a:lnTo>
                <a:lnTo>
                  <a:pt x="6039314" y="5062282"/>
                </a:lnTo>
                <a:lnTo>
                  <a:pt x="6067719" y="5038247"/>
                </a:lnTo>
                <a:lnTo>
                  <a:pt x="6098309" y="5018582"/>
                </a:lnTo>
                <a:close/>
                <a:moveTo>
                  <a:pt x="7455188" y="4972697"/>
                </a:moveTo>
                <a:lnTo>
                  <a:pt x="7490148" y="4979252"/>
                </a:lnTo>
                <a:lnTo>
                  <a:pt x="7525108" y="4992362"/>
                </a:lnTo>
                <a:lnTo>
                  <a:pt x="7525108" y="4994547"/>
                </a:lnTo>
                <a:lnTo>
                  <a:pt x="7525108" y="5234896"/>
                </a:lnTo>
                <a:lnTo>
                  <a:pt x="7490148" y="5248006"/>
                </a:lnTo>
                <a:lnTo>
                  <a:pt x="7455188" y="5252376"/>
                </a:lnTo>
                <a:lnTo>
                  <a:pt x="7418044" y="5248006"/>
                </a:lnTo>
                <a:lnTo>
                  <a:pt x="7383084" y="5234896"/>
                </a:lnTo>
                <a:lnTo>
                  <a:pt x="7356864" y="5210861"/>
                </a:lnTo>
                <a:lnTo>
                  <a:pt x="7332829" y="5184641"/>
                </a:lnTo>
                <a:lnTo>
                  <a:pt x="7319719" y="5149682"/>
                </a:lnTo>
                <a:lnTo>
                  <a:pt x="7315349" y="5112537"/>
                </a:lnTo>
                <a:lnTo>
                  <a:pt x="7319719" y="5075392"/>
                </a:lnTo>
                <a:lnTo>
                  <a:pt x="7332829" y="5042617"/>
                </a:lnTo>
                <a:lnTo>
                  <a:pt x="7356864" y="5014212"/>
                </a:lnTo>
                <a:lnTo>
                  <a:pt x="7383084" y="4992362"/>
                </a:lnTo>
                <a:lnTo>
                  <a:pt x="7418044" y="4979252"/>
                </a:lnTo>
                <a:close/>
                <a:moveTo>
                  <a:pt x="5392557" y="4939921"/>
                </a:moveTo>
                <a:lnTo>
                  <a:pt x="5429701" y="4944291"/>
                </a:lnTo>
                <a:lnTo>
                  <a:pt x="5460291" y="4959586"/>
                </a:lnTo>
                <a:lnTo>
                  <a:pt x="5482141" y="4985806"/>
                </a:lnTo>
                <a:lnTo>
                  <a:pt x="5497436" y="5014211"/>
                </a:lnTo>
                <a:lnTo>
                  <a:pt x="5503991" y="5049171"/>
                </a:lnTo>
                <a:lnTo>
                  <a:pt x="5497436" y="5084131"/>
                </a:lnTo>
                <a:lnTo>
                  <a:pt x="5482141" y="5112535"/>
                </a:lnTo>
                <a:lnTo>
                  <a:pt x="5460291" y="5138755"/>
                </a:lnTo>
                <a:lnTo>
                  <a:pt x="5429701" y="5154050"/>
                </a:lnTo>
                <a:lnTo>
                  <a:pt x="5392557" y="5158420"/>
                </a:lnTo>
                <a:lnTo>
                  <a:pt x="5359782" y="5154050"/>
                </a:lnTo>
                <a:lnTo>
                  <a:pt x="5329192" y="5138755"/>
                </a:lnTo>
                <a:lnTo>
                  <a:pt x="5307342" y="5112535"/>
                </a:lnTo>
                <a:lnTo>
                  <a:pt x="5289862" y="5084131"/>
                </a:lnTo>
                <a:lnTo>
                  <a:pt x="5285492" y="5049171"/>
                </a:lnTo>
                <a:lnTo>
                  <a:pt x="5289862" y="5014211"/>
                </a:lnTo>
                <a:lnTo>
                  <a:pt x="5307342" y="4985806"/>
                </a:lnTo>
                <a:lnTo>
                  <a:pt x="5329192" y="4959586"/>
                </a:lnTo>
                <a:lnTo>
                  <a:pt x="5359782" y="4944291"/>
                </a:lnTo>
                <a:close/>
                <a:moveTo>
                  <a:pt x="13110" y="4939921"/>
                </a:moveTo>
                <a:lnTo>
                  <a:pt x="17479" y="4942106"/>
                </a:lnTo>
                <a:lnTo>
                  <a:pt x="21851" y="4944291"/>
                </a:lnTo>
                <a:lnTo>
                  <a:pt x="24035" y="4950846"/>
                </a:lnTo>
                <a:lnTo>
                  <a:pt x="21851" y="4955216"/>
                </a:lnTo>
                <a:lnTo>
                  <a:pt x="17479" y="4959586"/>
                </a:lnTo>
                <a:lnTo>
                  <a:pt x="13110" y="4961771"/>
                </a:lnTo>
                <a:lnTo>
                  <a:pt x="4369" y="4959586"/>
                </a:lnTo>
                <a:lnTo>
                  <a:pt x="0" y="4955216"/>
                </a:lnTo>
                <a:lnTo>
                  <a:pt x="0" y="4950846"/>
                </a:lnTo>
                <a:lnTo>
                  <a:pt x="0" y="4944291"/>
                </a:lnTo>
                <a:lnTo>
                  <a:pt x="4369" y="4942106"/>
                </a:lnTo>
                <a:close/>
                <a:moveTo>
                  <a:pt x="930806" y="4935551"/>
                </a:moveTo>
                <a:lnTo>
                  <a:pt x="937361" y="4937736"/>
                </a:lnTo>
                <a:lnTo>
                  <a:pt x="941730" y="4942106"/>
                </a:lnTo>
                <a:lnTo>
                  <a:pt x="941730" y="4946476"/>
                </a:lnTo>
                <a:lnTo>
                  <a:pt x="941730" y="4953031"/>
                </a:lnTo>
                <a:lnTo>
                  <a:pt x="937361" y="4957400"/>
                </a:lnTo>
                <a:lnTo>
                  <a:pt x="930806" y="4959585"/>
                </a:lnTo>
                <a:lnTo>
                  <a:pt x="924251" y="4957400"/>
                </a:lnTo>
                <a:lnTo>
                  <a:pt x="922066" y="4953031"/>
                </a:lnTo>
                <a:lnTo>
                  <a:pt x="919880" y="4946476"/>
                </a:lnTo>
                <a:lnTo>
                  <a:pt x="922066" y="4942106"/>
                </a:lnTo>
                <a:lnTo>
                  <a:pt x="924251" y="4937736"/>
                </a:lnTo>
                <a:close/>
                <a:moveTo>
                  <a:pt x="6989786" y="4915887"/>
                </a:moveTo>
                <a:lnTo>
                  <a:pt x="7033486" y="4922442"/>
                </a:lnTo>
                <a:lnTo>
                  <a:pt x="7070631" y="4942107"/>
                </a:lnTo>
                <a:lnTo>
                  <a:pt x="7099036" y="4970512"/>
                </a:lnTo>
                <a:lnTo>
                  <a:pt x="7118701" y="5009842"/>
                </a:lnTo>
                <a:lnTo>
                  <a:pt x="7125256" y="5051356"/>
                </a:lnTo>
                <a:lnTo>
                  <a:pt x="7118701" y="5095056"/>
                </a:lnTo>
                <a:lnTo>
                  <a:pt x="7099036" y="5132201"/>
                </a:lnTo>
                <a:lnTo>
                  <a:pt x="7070631" y="5160605"/>
                </a:lnTo>
                <a:lnTo>
                  <a:pt x="7033486" y="5182455"/>
                </a:lnTo>
                <a:lnTo>
                  <a:pt x="6989786" y="5189010"/>
                </a:lnTo>
                <a:lnTo>
                  <a:pt x="6946086" y="5182455"/>
                </a:lnTo>
                <a:lnTo>
                  <a:pt x="6911126" y="5160605"/>
                </a:lnTo>
                <a:lnTo>
                  <a:pt x="6880536" y="5132201"/>
                </a:lnTo>
                <a:lnTo>
                  <a:pt x="6863056" y="5095056"/>
                </a:lnTo>
                <a:lnTo>
                  <a:pt x="6856501" y="5051356"/>
                </a:lnTo>
                <a:lnTo>
                  <a:pt x="6863056" y="5009842"/>
                </a:lnTo>
                <a:lnTo>
                  <a:pt x="6880536" y="4970512"/>
                </a:lnTo>
                <a:lnTo>
                  <a:pt x="6911126" y="4942107"/>
                </a:lnTo>
                <a:lnTo>
                  <a:pt x="6946086" y="4922442"/>
                </a:lnTo>
                <a:close/>
                <a:moveTo>
                  <a:pt x="1848501" y="4913701"/>
                </a:moveTo>
                <a:lnTo>
                  <a:pt x="1859426" y="4913701"/>
                </a:lnTo>
                <a:lnTo>
                  <a:pt x="1868166" y="4913701"/>
                </a:lnTo>
                <a:lnTo>
                  <a:pt x="1874721" y="4918071"/>
                </a:lnTo>
                <a:lnTo>
                  <a:pt x="1881276" y="4924626"/>
                </a:lnTo>
                <a:lnTo>
                  <a:pt x="1883461" y="4933366"/>
                </a:lnTo>
                <a:lnTo>
                  <a:pt x="1885646" y="4942106"/>
                </a:lnTo>
                <a:lnTo>
                  <a:pt x="1883461" y="4950846"/>
                </a:lnTo>
                <a:lnTo>
                  <a:pt x="1881276" y="4957400"/>
                </a:lnTo>
                <a:lnTo>
                  <a:pt x="1874721" y="4963955"/>
                </a:lnTo>
                <a:lnTo>
                  <a:pt x="1868166" y="4966140"/>
                </a:lnTo>
                <a:lnTo>
                  <a:pt x="1859426" y="4968325"/>
                </a:lnTo>
                <a:lnTo>
                  <a:pt x="1848501" y="4966140"/>
                </a:lnTo>
                <a:lnTo>
                  <a:pt x="1841946" y="4963955"/>
                </a:lnTo>
                <a:lnTo>
                  <a:pt x="1835391" y="4957400"/>
                </a:lnTo>
                <a:lnTo>
                  <a:pt x="1831021" y="4950846"/>
                </a:lnTo>
                <a:lnTo>
                  <a:pt x="1831021" y="4942106"/>
                </a:lnTo>
                <a:lnTo>
                  <a:pt x="1831021" y="4933366"/>
                </a:lnTo>
                <a:lnTo>
                  <a:pt x="1835391" y="4924626"/>
                </a:lnTo>
                <a:lnTo>
                  <a:pt x="1841946" y="4918071"/>
                </a:lnTo>
                <a:close/>
                <a:moveTo>
                  <a:pt x="2794602" y="4887482"/>
                </a:moveTo>
                <a:lnTo>
                  <a:pt x="2818637" y="4891852"/>
                </a:lnTo>
                <a:lnTo>
                  <a:pt x="2836117" y="4909332"/>
                </a:lnTo>
                <a:lnTo>
                  <a:pt x="2842672" y="4933367"/>
                </a:lnTo>
                <a:lnTo>
                  <a:pt x="2836117" y="4957402"/>
                </a:lnTo>
                <a:lnTo>
                  <a:pt x="2818637" y="4972696"/>
                </a:lnTo>
                <a:lnTo>
                  <a:pt x="2794602" y="4981436"/>
                </a:lnTo>
                <a:lnTo>
                  <a:pt x="2772752" y="4972696"/>
                </a:lnTo>
                <a:lnTo>
                  <a:pt x="2753087" y="4957402"/>
                </a:lnTo>
                <a:lnTo>
                  <a:pt x="2746532" y="4933367"/>
                </a:lnTo>
                <a:lnTo>
                  <a:pt x="2753087" y="4909332"/>
                </a:lnTo>
                <a:lnTo>
                  <a:pt x="2772752" y="4891852"/>
                </a:lnTo>
                <a:close/>
                <a:moveTo>
                  <a:pt x="3749443" y="4848152"/>
                </a:moveTo>
                <a:lnTo>
                  <a:pt x="3777847" y="4854707"/>
                </a:lnTo>
                <a:lnTo>
                  <a:pt x="3799697" y="4867817"/>
                </a:lnTo>
                <a:lnTo>
                  <a:pt x="3814992" y="4891852"/>
                </a:lnTo>
                <a:lnTo>
                  <a:pt x="3821547" y="4918072"/>
                </a:lnTo>
                <a:lnTo>
                  <a:pt x="3814992" y="4946477"/>
                </a:lnTo>
                <a:lnTo>
                  <a:pt x="3799697" y="4966141"/>
                </a:lnTo>
                <a:lnTo>
                  <a:pt x="3777847" y="4983621"/>
                </a:lnTo>
                <a:lnTo>
                  <a:pt x="3749443" y="4987991"/>
                </a:lnTo>
                <a:lnTo>
                  <a:pt x="3723223" y="4983621"/>
                </a:lnTo>
                <a:lnTo>
                  <a:pt x="3701373" y="4966141"/>
                </a:lnTo>
                <a:lnTo>
                  <a:pt x="3686078" y="4946477"/>
                </a:lnTo>
                <a:lnTo>
                  <a:pt x="3681708" y="4918072"/>
                </a:lnTo>
                <a:lnTo>
                  <a:pt x="3686078" y="4891852"/>
                </a:lnTo>
                <a:lnTo>
                  <a:pt x="3701373" y="4867817"/>
                </a:lnTo>
                <a:lnTo>
                  <a:pt x="3723223" y="4854707"/>
                </a:lnTo>
                <a:close/>
                <a:moveTo>
                  <a:pt x="4737060" y="4795712"/>
                </a:moveTo>
                <a:lnTo>
                  <a:pt x="4767650" y="4800082"/>
                </a:lnTo>
                <a:lnTo>
                  <a:pt x="4791685" y="4813192"/>
                </a:lnTo>
                <a:lnTo>
                  <a:pt x="4813535" y="4835042"/>
                </a:lnTo>
                <a:lnTo>
                  <a:pt x="4826645" y="4859077"/>
                </a:lnTo>
                <a:lnTo>
                  <a:pt x="4831015" y="4889667"/>
                </a:lnTo>
                <a:lnTo>
                  <a:pt x="4826645" y="4918072"/>
                </a:lnTo>
                <a:lnTo>
                  <a:pt x="4813535" y="4946476"/>
                </a:lnTo>
                <a:lnTo>
                  <a:pt x="4791685" y="4966141"/>
                </a:lnTo>
                <a:lnTo>
                  <a:pt x="4767650" y="4979251"/>
                </a:lnTo>
                <a:lnTo>
                  <a:pt x="4737060" y="4985806"/>
                </a:lnTo>
                <a:lnTo>
                  <a:pt x="4708655" y="4979251"/>
                </a:lnTo>
                <a:lnTo>
                  <a:pt x="4680250" y="4966141"/>
                </a:lnTo>
                <a:lnTo>
                  <a:pt x="4660585" y="4946476"/>
                </a:lnTo>
                <a:lnTo>
                  <a:pt x="4647475" y="4918072"/>
                </a:lnTo>
                <a:lnTo>
                  <a:pt x="4640920" y="4889667"/>
                </a:lnTo>
                <a:lnTo>
                  <a:pt x="4647475" y="4859077"/>
                </a:lnTo>
                <a:lnTo>
                  <a:pt x="4660585" y="4835042"/>
                </a:lnTo>
                <a:lnTo>
                  <a:pt x="4680250" y="4813192"/>
                </a:lnTo>
                <a:lnTo>
                  <a:pt x="4708655" y="4800082"/>
                </a:lnTo>
                <a:close/>
                <a:moveTo>
                  <a:pt x="6559342" y="4732348"/>
                </a:moveTo>
                <a:lnTo>
                  <a:pt x="6594302" y="4736718"/>
                </a:lnTo>
                <a:lnTo>
                  <a:pt x="6629262" y="4749828"/>
                </a:lnTo>
                <a:lnTo>
                  <a:pt x="6659852" y="4771678"/>
                </a:lnTo>
                <a:lnTo>
                  <a:pt x="6681702" y="4800083"/>
                </a:lnTo>
                <a:lnTo>
                  <a:pt x="6694812" y="4835043"/>
                </a:lnTo>
                <a:lnTo>
                  <a:pt x="6699182" y="4872187"/>
                </a:lnTo>
                <a:lnTo>
                  <a:pt x="6694812" y="4911517"/>
                </a:lnTo>
                <a:lnTo>
                  <a:pt x="6681702" y="4944292"/>
                </a:lnTo>
                <a:lnTo>
                  <a:pt x="6659852" y="4972697"/>
                </a:lnTo>
                <a:lnTo>
                  <a:pt x="6629262" y="4996731"/>
                </a:lnTo>
                <a:lnTo>
                  <a:pt x="6594302" y="5009841"/>
                </a:lnTo>
                <a:lnTo>
                  <a:pt x="6559342" y="5014211"/>
                </a:lnTo>
                <a:lnTo>
                  <a:pt x="6520013" y="5009841"/>
                </a:lnTo>
                <a:lnTo>
                  <a:pt x="6485053" y="4996731"/>
                </a:lnTo>
                <a:lnTo>
                  <a:pt x="6458833" y="4972697"/>
                </a:lnTo>
                <a:lnTo>
                  <a:pt x="6434798" y="4944292"/>
                </a:lnTo>
                <a:lnTo>
                  <a:pt x="6421688" y="4911517"/>
                </a:lnTo>
                <a:lnTo>
                  <a:pt x="6415133" y="4872187"/>
                </a:lnTo>
                <a:lnTo>
                  <a:pt x="6421688" y="4835043"/>
                </a:lnTo>
                <a:lnTo>
                  <a:pt x="6434798" y="4800083"/>
                </a:lnTo>
                <a:lnTo>
                  <a:pt x="6458833" y="4771678"/>
                </a:lnTo>
                <a:lnTo>
                  <a:pt x="6485053" y="4749828"/>
                </a:lnTo>
                <a:lnTo>
                  <a:pt x="6520013" y="4736718"/>
                </a:lnTo>
                <a:close/>
                <a:moveTo>
                  <a:pt x="415148" y="4708312"/>
                </a:moveTo>
                <a:lnTo>
                  <a:pt x="421703" y="4708312"/>
                </a:lnTo>
                <a:lnTo>
                  <a:pt x="426072" y="4708312"/>
                </a:lnTo>
                <a:lnTo>
                  <a:pt x="430443" y="4712682"/>
                </a:lnTo>
                <a:lnTo>
                  <a:pt x="432627" y="4719237"/>
                </a:lnTo>
                <a:lnTo>
                  <a:pt x="430443" y="4723607"/>
                </a:lnTo>
                <a:lnTo>
                  <a:pt x="426072" y="4730161"/>
                </a:lnTo>
                <a:lnTo>
                  <a:pt x="421703" y="4732346"/>
                </a:lnTo>
                <a:lnTo>
                  <a:pt x="415148" y="4730161"/>
                </a:lnTo>
                <a:lnTo>
                  <a:pt x="412962" y="4723607"/>
                </a:lnTo>
                <a:lnTo>
                  <a:pt x="410777" y="4719237"/>
                </a:lnTo>
                <a:lnTo>
                  <a:pt x="412962" y="4712682"/>
                </a:lnTo>
                <a:close/>
                <a:moveTo>
                  <a:pt x="1332845" y="4703942"/>
                </a:moveTo>
                <a:lnTo>
                  <a:pt x="1337215" y="4703942"/>
                </a:lnTo>
                <a:lnTo>
                  <a:pt x="1341586" y="4703942"/>
                </a:lnTo>
                <a:lnTo>
                  <a:pt x="1345955" y="4708312"/>
                </a:lnTo>
                <a:lnTo>
                  <a:pt x="1348141" y="4710497"/>
                </a:lnTo>
                <a:lnTo>
                  <a:pt x="1348141" y="4717052"/>
                </a:lnTo>
                <a:lnTo>
                  <a:pt x="1348141" y="4721422"/>
                </a:lnTo>
                <a:lnTo>
                  <a:pt x="1345955" y="4725792"/>
                </a:lnTo>
                <a:lnTo>
                  <a:pt x="1341586" y="4730162"/>
                </a:lnTo>
                <a:lnTo>
                  <a:pt x="1337215" y="4730162"/>
                </a:lnTo>
                <a:lnTo>
                  <a:pt x="1332845" y="4730162"/>
                </a:lnTo>
                <a:lnTo>
                  <a:pt x="1328474" y="4725792"/>
                </a:lnTo>
                <a:lnTo>
                  <a:pt x="1324104" y="4721422"/>
                </a:lnTo>
                <a:lnTo>
                  <a:pt x="1324104" y="4717052"/>
                </a:lnTo>
                <a:lnTo>
                  <a:pt x="1324104" y="4710497"/>
                </a:lnTo>
                <a:lnTo>
                  <a:pt x="1328474" y="4708312"/>
                </a:lnTo>
                <a:close/>
                <a:moveTo>
                  <a:pt x="5788040" y="4699572"/>
                </a:moveTo>
                <a:lnTo>
                  <a:pt x="5827369" y="4706127"/>
                </a:lnTo>
                <a:lnTo>
                  <a:pt x="5860144" y="4721422"/>
                </a:lnTo>
                <a:lnTo>
                  <a:pt x="5886364" y="4749827"/>
                </a:lnTo>
                <a:lnTo>
                  <a:pt x="5903844" y="4782602"/>
                </a:lnTo>
                <a:lnTo>
                  <a:pt x="5910399" y="4819747"/>
                </a:lnTo>
                <a:lnTo>
                  <a:pt x="5903844" y="4856892"/>
                </a:lnTo>
                <a:lnTo>
                  <a:pt x="5886364" y="4891851"/>
                </a:lnTo>
                <a:lnTo>
                  <a:pt x="5860144" y="4915886"/>
                </a:lnTo>
                <a:lnTo>
                  <a:pt x="5827369" y="4935551"/>
                </a:lnTo>
                <a:lnTo>
                  <a:pt x="5788040" y="4939921"/>
                </a:lnTo>
                <a:lnTo>
                  <a:pt x="5750895" y="4935551"/>
                </a:lnTo>
                <a:lnTo>
                  <a:pt x="5718120" y="4915886"/>
                </a:lnTo>
                <a:lnTo>
                  <a:pt x="5691900" y="4891851"/>
                </a:lnTo>
                <a:lnTo>
                  <a:pt x="5674420" y="4856892"/>
                </a:lnTo>
                <a:lnTo>
                  <a:pt x="5670050" y="4819747"/>
                </a:lnTo>
                <a:lnTo>
                  <a:pt x="5674420" y="4782602"/>
                </a:lnTo>
                <a:lnTo>
                  <a:pt x="5691900" y="4749827"/>
                </a:lnTo>
                <a:lnTo>
                  <a:pt x="5718120" y="4721422"/>
                </a:lnTo>
                <a:lnTo>
                  <a:pt x="5750895" y="4706127"/>
                </a:lnTo>
                <a:close/>
                <a:moveTo>
                  <a:pt x="2259279" y="4675538"/>
                </a:moveTo>
                <a:lnTo>
                  <a:pt x="2276759" y="4682093"/>
                </a:lnTo>
                <a:lnTo>
                  <a:pt x="2289869" y="4695203"/>
                </a:lnTo>
                <a:lnTo>
                  <a:pt x="2294239" y="4712683"/>
                </a:lnTo>
                <a:lnTo>
                  <a:pt x="2289869" y="4732348"/>
                </a:lnTo>
                <a:lnTo>
                  <a:pt x="2276759" y="4745458"/>
                </a:lnTo>
                <a:lnTo>
                  <a:pt x="2259279" y="4749828"/>
                </a:lnTo>
                <a:lnTo>
                  <a:pt x="2239614" y="4745458"/>
                </a:lnTo>
                <a:lnTo>
                  <a:pt x="2228689" y="4732348"/>
                </a:lnTo>
                <a:lnTo>
                  <a:pt x="2222134" y="4712683"/>
                </a:lnTo>
                <a:lnTo>
                  <a:pt x="2228689" y="4695203"/>
                </a:lnTo>
                <a:lnTo>
                  <a:pt x="2239614" y="4682093"/>
                </a:lnTo>
                <a:close/>
                <a:moveTo>
                  <a:pt x="3192271" y="4647133"/>
                </a:moveTo>
                <a:lnTo>
                  <a:pt x="3214121" y="4651503"/>
                </a:lnTo>
                <a:lnTo>
                  <a:pt x="3233786" y="4664613"/>
                </a:lnTo>
                <a:lnTo>
                  <a:pt x="3244711" y="4684278"/>
                </a:lnTo>
                <a:lnTo>
                  <a:pt x="3249081" y="4706128"/>
                </a:lnTo>
                <a:lnTo>
                  <a:pt x="3244711" y="4730163"/>
                </a:lnTo>
                <a:lnTo>
                  <a:pt x="3233786" y="4747642"/>
                </a:lnTo>
                <a:lnTo>
                  <a:pt x="3214121" y="4758567"/>
                </a:lnTo>
                <a:lnTo>
                  <a:pt x="3192271" y="4762937"/>
                </a:lnTo>
                <a:lnTo>
                  <a:pt x="3170421" y="4758567"/>
                </a:lnTo>
                <a:lnTo>
                  <a:pt x="3148571" y="4747642"/>
                </a:lnTo>
                <a:lnTo>
                  <a:pt x="3137646" y="4730163"/>
                </a:lnTo>
                <a:lnTo>
                  <a:pt x="3133276" y="4706128"/>
                </a:lnTo>
                <a:lnTo>
                  <a:pt x="3137646" y="4684278"/>
                </a:lnTo>
                <a:lnTo>
                  <a:pt x="3148571" y="4664613"/>
                </a:lnTo>
                <a:lnTo>
                  <a:pt x="3170421" y="4651503"/>
                </a:lnTo>
                <a:close/>
                <a:moveTo>
                  <a:pt x="4140557" y="4609988"/>
                </a:moveTo>
                <a:lnTo>
                  <a:pt x="4173332" y="4616543"/>
                </a:lnTo>
                <a:lnTo>
                  <a:pt x="4199552" y="4636208"/>
                </a:lnTo>
                <a:lnTo>
                  <a:pt x="4217032" y="4660243"/>
                </a:lnTo>
                <a:lnTo>
                  <a:pt x="4223587" y="4693018"/>
                </a:lnTo>
                <a:lnTo>
                  <a:pt x="4217032" y="4723608"/>
                </a:lnTo>
                <a:lnTo>
                  <a:pt x="4199552" y="4749827"/>
                </a:lnTo>
                <a:lnTo>
                  <a:pt x="4173332" y="4767307"/>
                </a:lnTo>
                <a:lnTo>
                  <a:pt x="4140557" y="4773862"/>
                </a:lnTo>
                <a:lnTo>
                  <a:pt x="4109967" y="4767307"/>
                </a:lnTo>
                <a:lnTo>
                  <a:pt x="4083747" y="4749827"/>
                </a:lnTo>
                <a:lnTo>
                  <a:pt x="4066267" y="4723608"/>
                </a:lnTo>
                <a:lnTo>
                  <a:pt x="4059712" y="4693018"/>
                </a:lnTo>
                <a:lnTo>
                  <a:pt x="4066267" y="4660243"/>
                </a:lnTo>
                <a:lnTo>
                  <a:pt x="4083747" y="4636208"/>
                </a:lnTo>
                <a:lnTo>
                  <a:pt x="4109967" y="4616543"/>
                </a:lnTo>
                <a:close/>
                <a:moveTo>
                  <a:pt x="5125988" y="4557549"/>
                </a:moveTo>
                <a:lnTo>
                  <a:pt x="5160947" y="4561919"/>
                </a:lnTo>
                <a:lnTo>
                  <a:pt x="5189352" y="4579399"/>
                </a:lnTo>
                <a:lnTo>
                  <a:pt x="5213387" y="4601249"/>
                </a:lnTo>
                <a:lnTo>
                  <a:pt x="5228682" y="4631839"/>
                </a:lnTo>
                <a:lnTo>
                  <a:pt x="5233052" y="4664614"/>
                </a:lnTo>
                <a:lnTo>
                  <a:pt x="5228682" y="4699574"/>
                </a:lnTo>
                <a:lnTo>
                  <a:pt x="5213387" y="4730163"/>
                </a:lnTo>
                <a:lnTo>
                  <a:pt x="5189352" y="4752013"/>
                </a:lnTo>
                <a:lnTo>
                  <a:pt x="5160947" y="4767308"/>
                </a:lnTo>
                <a:lnTo>
                  <a:pt x="5125988" y="4771678"/>
                </a:lnTo>
                <a:lnTo>
                  <a:pt x="5091028" y="4767308"/>
                </a:lnTo>
                <a:lnTo>
                  <a:pt x="5062623" y="4752013"/>
                </a:lnTo>
                <a:lnTo>
                  <a:pt x="5038588" y="4730163"/>
                </a:lnTo>
                <a:lnTo>
                  <a:pt x="5023293" y="4699574"/>
                </a:lnTo>
                <a:lnTo>
                  <a:pt x="5018923" y="4664614"/>
                </a:lnTo>
                <a:lnTo>
                  <a:pt x="5023293" y="4631839"/>
                </a:lnTo>
                <a:lnTo>
                  <a:pt x="5038588" y="4601249"/>
                </a:lnTo>
                <a:lnTo>
                  <a:pt x="5062623" y="4579399"/>
                </a:lnTo>
                <a:lnTo>
                  <a:pt x="5091028" y="4561919"/>
                </a:lnTo>
                <a:close/>
                <a:moveTo>
                  <a:pt x="7455188" y="4509479"/>
                </a:moveTo>
                <a:lnTo>
                  <a:pt x="7494518" y="4513849"/>
                </a:lnTo>
                <a:lnTo>
                  <a:pt x="7525108" y="4529144"/>
                </a:lnTo>
                <a:lnTo>
                  <a:pt x="7525108" y="4802268"/>
                </a:lnTo>
                <a:lnTo>
                  <a:pt x="7494518" y="4815378"/>
                </a:lnTo>
                <a:lnTo>
                  <a:pt x="7455188" y="4819748"/>
                </a:lnTo>
                <a:lnTo>
                  <a:pt x="7413673" y="4815378"/>
                </a:lnTo>
                <a:lnTo>
                  <a:pt x="7376529" y="4800083"/>
                </a:lnTo>
                <a:lnTo>
                  <a:pt x="7343754" y="4773863"/>
                </a:lnTo>
                <a:lnTo>
                  <a:pt x="7319719" y="4743273"/>
                </a:lnTo>
                <a:lnTo>
                  <a:pt x="7304424" y="4706129"/>
                </a:lnTo>
                <a:lnTo>
                  <a:pt x="7297869" y="4664614"/>
                </a:lnTo>
                <a:lnTo>
                  <a:pt x="7304424" y="4623099"/>
                </a:lnTo>
                <a:lnTo>
                  <a:pt x="7319719" y="4588139"/>
                </a:lnTo>
                <a:lnTo>
                  <a:pt x="7343754" y="4555364"/>
                </a:lnTo>
                <a:lnTo>
                  <a:pt x="7376529" y="4531329"/>
                </a:lnTo>
                <a:lnTo>
                  <a:pt x="7413673" y="4513849"/>
                </a:lnTo>
                <a:close/>
                <a:moveTo>
                  <a:pt x="832482" y="4474519"/>
                </a:moveTo>
                <a:lnTo>
                  <a:pt x="839036" y="4478889"/>
                </a:lnTo>
                <a:lnTo>
                  <a:pt x="843406" y="4483259"/>
                </a:lnTo>
                <a:lnTo>
                  <a:pt x="843406" y="4487629"/>
                </a:lnTo>
                <a:lnTo>
                  <a:pt x="843406" y="4494183"/>
                </a:lnTo>
                <a:lnTo>
                  <a:pt x="839036" y="4498553"/>
                </a:lnTo>
                <a:lnTo>
                  <a:pt x="832482" y="4498553"/>
                </a:lnTo>
                <a:lnTo>
                  <a:pt x="828110" y="4498553"/>
                </a:lnTo>
                <a:lnTo>
                  <a:pt x="823740" y="4494183"/>
                </a:lnTo>
                <a:lnTo>
                  <a:pt x="823740" y="4487629"/>
                </a:lnTo>
                <a:lnTo>
                  <a:pt x="823740" y="4483259"/>
                </a:lnTo>
                <a:lnTo>
                  <a:pt x="828110" y="4478889"/>
                </a:lnTo>
                <a:close/>
                <a:moveTo>
                  <a:pt x="1745806" y="4463593"/>
                </a:moveTo>
                <a:lnTo>
                  <a:pt x="1752361" y="4465778"/>
                </a:lnTo>
                <a:lnTo>
                  <a:pt x="1761101" y="4470148"/>
                </a:lnTo>
                <a:lnTo>
                  <a:pt x="1765471" y="4478888"/>
                </a:lnTo>
                <a:lnTo>
                  <a:pt x="1767656" y="4487628"/>
                </a:lnTo>
                <a:lnTo>
                  <a:pt x="1765471" y="4494183"/>
                </a:lnTo>
                <a:lnTo>
                  <a:pt x="1761101" y="4500738"/>
                </a:lnTo>
                <a:lnTo>
                  <a:pt x="1752361" y="4505108"/>
                </a:lnTo>
                <a:lnTo>
                  <a:pt x="1745806" y="4507293"/>
                </a:lnTo>
                <a:lnTo>
                  <a:pt x="1737066" y="4505108"/>
                </a:lnTo>
                <a:lnTo>
                  <a:pt x="1730511" y="4500738"/>
                </a:lnTo>
                <a:lnTo>
                  <a:pt x="1726141" y="4494183"/>
                </a:lnTo>
                <a:lnTo>
                  <a:pt x="1723956" y="4487628"/>
                </a:lnTo>
                <a:lnTo>
                  <a:pt x="1726141" y="4478888"/>
                </a:lnTo>
                <a:lnTo>
                  <a:pt x="1730511" y="4470148"/>
                </a:lnTo>
                <a:lnTo>
                  <a:pt x="1737066" y="4465778"/>
                </a:lnTo>
                <a:close/>
                <a:moveTo>
                  <a:pt x="6185709" y="4457039"/>
                </a:moveTo>
                <a:lnTo>
                  <a:pt x="6227223" y="4463594"/>
                </a:lnTo>
                <a:lnTo>
                  <a:pt x="6264368" y="4483259"/>
                </a:lnTo>
                <a:lnTo>
                  <a:pt x="6292773" y="4509479"/>
                </a:lnTo>
                <a:lnTo>
                  <a:pt x="6312438" y="4546624"/>
                </a:lnTo>
                <a:lnTo>
                  <a:pt x="6318993" y="4588139"/>
                </a:lnTo>
                <a:lnTo>
                  <a:pt x="6312438" y="4629654"/>
                </a:lnTo>
                <a:lnTo>
                  <a:pt x="6292773" y="4664613"/>
                </a:lnTo>
                <a:lnTo>
                  <a:pt x="6264368" y="4695203"/>
                </a:lnTo>
                <a:lnTo>
                  <a:pt x="6227223" y="4712683"/>
                </a:lnTo>
                <a:lnTo>
                  <a:pt x="6185709" y="4719238"/>
                </a:lnTo>
                <a:lnTo>
                  <a:pt x="6144194" y="4712683"/>
                </a:lnTo>
                <a:lnTo>
                  <a:pt x="6109234" y="4695203"/>
                </a:lnTo>
                <a:lnTo>
                  <a:pt x="6080829" y="4664613"/>
                </a:lnTo>
                <a:lnTo>
                  <a:pt x="6063349" y="4629654"/>
                </a:lnTo>
                <a:lnTo>
                  <a:pt x="6056794" y="4588139"/>
                </a:lnTo>
                <a:lnTo>
                  <a:pt x="6063349" y="4546624"/>
                </a:lnTo>
                <a:lnTo>
                  <a:pt x="6080829" y="4509479"/>
                </a:lnTo>
                <a:lnTo>
                  <a:pt x="6109234" y="4483259"/>
                </a:lnTo>
                <a:lnTo>
                  <a:pt x="6144194" y="4463594"/>
                </a:lnTo>
                <a:close/>
                <a:moveTo>
                  <a:pt x="2663503" y="4443929"/>
                </a:moveTo>
                <a:lnTo>
                  <a:pt x="2683168" y="4448299"/>
                </a:lnTo>
                <a:lnTo>
                  <a:pt x="2696278" y="4461409"/>
                </a:lnTo>
                <a:lnTo>
                  <a:pt x="2702833" y="4483259"/>
                </a:lnTo>
                <a:lnTo>
                  <a:pt x="2696278" y="4502924"/>
                </a:lnTo>
                <a:lnTo>
                  <a:pt x="2683168" y="4516034"/>
                </a:lnTo>
                <a:lnTo>
                  <a:pt x="2663503" y="4522589"/>
                </a:lnTo>
                <a:lnTo>
                  <a:pt x="2641653" y="4516034"/>
                </a:lnTo>
                <a:lnTo>
                  <a:pt x="2628543" y="4502924"/>
                </a:lnTo>
                <a:lnTo>
                  <a:pt x="2624173" y="4483259"/>
                </a:lnTo>
                <a:lnTo>
                  <a:pt x="2628543" y="4461409"/>
                </a:lnTo>
                <a:lnTo>
                  <a:pt x="2641653" y="4448299"/>
                </a:lnTo>
                <a:close/>
                <a:moveTo>
                  <a:pt x="6994156" y="4435189"/>
                </a:moveTo>
                <a:lnTo>
                  <a:pt x="7033485" y="4439559"/>
                </a:lnTo>
                <a:lnTo>
                  <a:pt x="7070630" y="4454854"/>
                </a:lnTo>
                <a:lnTo>
                  <a:pt x="7099035" y="4478889"/>
                </a:lnTo>
                <a:lnTo>
                  <a:pt x="7125255" y="4507294"/>
                </a:lnTo>
                <a:lnTo>
                  <a:pt x="7138365" y="4544439"/>
                </a:lnTo>
                <a:lnTo>
                  <a:pt x="7144920" y="4583768"/>
                </a:lnTo>
                <a:lnTo>
                  <a:pt x="7138365" y="4623098"/>
                </a:lnTo>
                <a:lnTo>
                  <a:pt x="7125255" y="4660243"/>
                </a:lnTo>
                <a:lnTo>
                  <a:pt x="7099035" y="4690833"/>
                </a:lnTo>
                <a:lnTo>
                  <a:pt x="7070630" y="4712682"/>
                </a:lnTo>
                <a:lnTo>
                  <a:pt x="7033485" y="4730162"/>
                </a:lnTo>
                <a:lnTo>
                  <a:pt x="6994156" y="4734532"/>
                </a:lnTo>
                <a:lnTo>
                  <a:pt x="6954826" y="4730162"/>
                </a:lnTo>
                <a:lnTo>
                  <a:pt x="6919866" y="4712682"/>
                </a:lnTo>
                <a:lnTo>
                  <a:pt x="6887091" y="4690833"/>
                </a:lnTo>
                <a:lnTo>
                  <a:pt x="6865241" y="4660243"/>
                </a:lnTo>
                <a:lnTo>
                  <a:pt x="6847761" y="4623098"/>
                </a:lnTo>
                <a:lnTo>
                  <a:pt x="6843391" y="4583768"/>
                </a:lnTo>
                <a:lnTo>
                  <a:pt x="6847761" y="4544439"/>
                </a:lnTo>
                <a:lnTo>
                  <a:pt x="6865241" y="4507294"/>
                </a:lnTo>
                <a:lnTo>
                  <a:pt x="6887091" y="4478889"/>
                </a:lnTo>
                <a:lnTo>
                  <a:pt x="6919866" y="4454854"/>
                </a:lnTo>
                <a:lnTo>
                  <a:pt x="6954826" y="4439559"/>
                </a:lnTo>
                <a:close/>
                <a:moveTo>
                  <a:pt x="3589939" y="4415524"/>
                </a:moveTo>
                <a:lnTo>
                  <a:pt x="3613974" y="4419894"/>
                </a:lnTo>
                <a:lnTo>
                  <a:pt x="3633638" y="4435189"/>
                </a:lnTo>
                <a:lnTo>
                  <a:pt x="3646748" y="4452669"/>
                </a:lnTo>
                <a:lnTo>
                  <a:pt x="3651118" y="4478889"/>
                </a:lnTo>
                <a:lnTo>
                  <a:pt x="3646748" y="4500739"/>
                </a:lnTo>
                <a:lnTo>
                  <a:pt x="3633638" y="4520403"/>
                </a:lnTo>
                <a:lnTo>
                  <a:pt x="3613974" y="4535698"/>
                </a:lnTo>
                <a:lnTo>
                  <a:pt x="3589939" y="4540068"/>
                </a:lnTo>
                <a:lnTo>
                  <a:pt x="3565904" y="4535698"/>
                </a:lnTo>
                <a:lnTo>
                  <a:pt x="3546239" y="4520403"/>
                </a:lnTo>
                <a:lnTo>
                  <a:pt x="3533129" y="4500739"/>
                </a:lnTo>
                <a:lnTo>
                  <a:pt x="3528759" y="4478889"/>
                </a:lnTo>
                <a:lnTo>
                  <a:pt x="3533129" y="4452669"/>
                </a:lnTo>
                <a:lnTo>
                  <a:pt x="3546239" y="4435189"/>
                </a:lnTo>
                <a:lnTo>
                  <a:pt x="3565904" y="4419894"/>
                </a:lnTo>
                <a:close/>
                <a:moveTo>
                  <a:pt x="4533856" y="4365269"/>
                </a:moveTo>
                <a:lnTo>
                  <a:pt x="4566631" y="4369639"/>
                </a:lnTo>
                <a:lnTo>
                  <a:pt x="4592851" y="4384934"/>
                </a:lnTo>
                <a:lnTo>
                  <a:pt x="4616886" y="4406784"/>
                </a:lnTo>
                <a:lnTo>
                  <a:pt x="4629996" y="4435189"/>
                </a:lnTo>
                <a:lnTo>
                  <a:pt x="4634366" y="4465778"/>
                </a:lnTo>
                <a:lnTo>
                  <a:pt x="4629996" y="4498553"/>
                </a:lnTo>
                <a:lnTo>
                  <a:pt x="4616886" y="4524773"/>
                </a:lnTo>
                <a:lnTo>
                  <a:pt x="4592851" y="4548807"/>
                </a:lnTo>
                <a:lnTo>
                  <a:pt x="4566631" y="4561917"/>
                </a:lnTo>
                <a:lnTo>
                  <a:pt x="4533856" y="4568472"/>
                </a:lnTo>
                <a:lnTo>
                  <a:pt x="4501081" y="4561917"/>
                </a:lnTo>
                <a:lnTo>
                  <a:pt x="4474861" y="4548807"/>
                </a:lnTo>
                <a:lnTo>
                  <a:pt x="4450826" y="4524773"/>
                </a:lnTo>
                <a:lnTo>
                  <a:pt x="4437716" y="4498553"/>
                </a:lnTo>
                <a:lnTo>
                  <a:pt x="4431161" y="4465778"/>
                </a:lnTo>
                <a:lnTo>
                  <a:pt x="4437716" y="4435189"/>
                </a:lnTo>
                <a:lnTo>
                  <a:pt x="4450826" y="4406784"/>
                </a:lnTo>
                <a:lnTo>
                  <a:pt x="4474861" y="4384934"/>
                </a:lnTo>
                <a:lnTo>
                  <a:pt x="4501081" y="4369639"/>
                </a:lnTo>
                <a:close/>
                <a:moveTo>
                  <a:pt x="5514916" y="4310644"/>
                </a:moveTo>
                <a:lnTo>
                  <a:pt x="5554246" y="4317199"/>
                </a:lnTo>
                <a:lnTo>
                  <a:pt x="5589206" y="4336864"/>
                </a:lnTo>
                <a:lnTo>
                  <a:pt x="5617611" y="4365269"/>
                </a:lnTo>
                <a:lnTo>
                  <a:pt x="5635091" y="4400229"/>
                </a:lnTo>
                <a:lnTo>
                  <a:pt x="5641646" y="4441744"/>
                </a:lnTo>
                <a:lnTo>
                  <a:pt x="5635091" y="4483259"/>
                </a:lnTo>
                <a:lnTo>
                  <a:pt x="5617611" y="4516033"/>
                </a:lnTo>
                <a:lnTo>
                  <a:pt x="5589206" y="4544438"/>
                </a:lnTo>
                <a:lnTo>
                  <a:pt x="5554246" y="4561918"/>
                </a:lnTo>
                <a:lnTo>
                  <a:pt x="5514916" y="4568473"/>
                </a:lnTo>
                <a:lnTo>
                  <a:pt x="5473402" y="4561918"/>
                </a:lnTo>
                <a:lnTo>
                  <a:pt x="5436257" y="4544438"/>
                </a:lnTo>
                <a:lnTo>
                  <a:pt x="5410037" y="4516033"/>
                </a:lnTo>
                <a:lnTo>
                  <a:pt x="5390372" y="4483259"/>
                </a:lnTo>
                <a:lnTo>
                  <a:pt x="5383817" y="4441744"/>
                </a:lnTo>
                <a:lnTo>
                  <a:pt x="5390372" y="4400229"/>
                </a:lnTo>
                <a:lnTo>
                  <a:pt x="5410037" y="4365269"/>
                </a:lnTo>
                <a:lnTo>
                  <a:pt x="5436257" y="4336864"/>
                </a:lnTo>
                <a:lnTo>
                  <a:pt x="5473402" y="4317199"/>
                </a:lnTo>
                <a:close/>
                <a:moveTo>
                  <a:pt x="343043" y="4245094"/>
                </a:moveTo>
                <a:lnTo>
                  <a:pt x="349598" y="4247279"/>
                </a:lnTo>
                <a:lnTo>
                  <a:pt x="353969" y="4251649"/>
                </a:lnTo>
                <a:lnTo>
                  <a:pt x="353969" y="4256019"/>
                </a:lnTo>
                <a:lnTo>
                  <a:pt x="353969" y="4262574"/>
                </a:lnTo>
                <a:lnTo>
                  <a:pt x="349598" y="4264759"/>
                </a:lnTo>
                <a:lnTo>
                  <a:pt x="343043" y="4266944"/>
                </a:lnTo>
                <a:lnTo>
                  <a:pt x="338673" y="4264759"/>
                </a:lnTo>
                <a:lnTo>
                  <a:pt x="334302" y="4262574"/>
                </a:lnTo>
                <a:lnTo>
                  <a:pt x="334302" y="4256019"/>
                </a:lnTo>
                <a:lnTo>
                  <a:pt x="334302" y="4251649"/>
                </a:lnTo>
                <a:lnTo>
                  <a:pt x="338673" y="4247279"/>
                </a:lnTo>
                <a:close/>
                <a:moveTo>
                  <a:pt x="1249814" y="4240724"/>
                </a:moveTo>
                <a:lnTo>
                  <a:pt x="1254184" y="4242909"/>
                </a:lnTo>
                <a:lnTo>
                  <a:pt x="1260738" y="4245094"/>
                </a:lnTo>
                <a:lnTo>
                  <a:pt x="1265108" y="4249464"/>
                </a:lnTo>
                <a:lnTo>
                  <a:pt x="1265108" y="4256019"/>
                </a:lnTo>
                <a:lnTo>
                  <a:pt x="1265108" y="4260389"/>
                </a:lnTo>
                <a:lnTo>
                  <a:pt x="1260738" y="4264758"/>
                </a:lnTo>
                <a:lnTo>
                  <a:pt x="1254184" y="4269128"/>
                </a:lnTo>
                <a:lnTo>
                  <a:pt x="1249814" y="4269128"/>
                </a:lnTo>
                <a:lnTo>
                  <a:pt x="1243259" y="4269128"/>
                </a:lnTo>
                <a:lnTo>
                  <a:pt x="1238888" y="4264758"/>
                </a:lnTo>
                <a:lnTo>
                  <a:pt x="1236703" y="4260389"/>
                </a:lnTo>
                <a:lnTo>
                  <a:pt x="1234519" y="4256019"/>
                </a:lnTo>
                <a:lnTo>
                  <a:pt x="1236703" y="4249464"/>
                </a:lnTo>
                <a:lnTo>
                  <a:pt x="1238888" y="4245094"/>
                </a:lnTo>
                <a:lnTo>
                  <a:pt x="1243259" y="4242909"/>
                </a:lnTo>
                <a:close/>
                <a:moveTo>
                  <a:pt x="2158770" y="4223244"/>
                </a:moveTo>
                <a:lnTo>
                  <a:pt x="2167510" y="4225429"/>
                </a:lnTo>
                <a:lnTo>
                  <a:pt x="2176250" y="4231984"/>
                </a:lnTo>
                <a:lnTo>
                  <a:pt x="2180620" y="4238539"/>
                </a:lnTo>
                <a:lnTo>
                  <a:pt x="2184990" y="4245094"/>
                </a:lnTo>
                <a:lnTo>
                  <a:pt x="2187175" y="4253834"/>
                </a:lnTo>
                <a:lnTo>
                  <a:pt x="2184990" y="4262574"/>
                </a:lnTo>
                <a:lnTo>
                  <a:pt x="2180620" y="4271314"/>
                </a:lnTo>
                <a:lnTo>
                  <a:pt x="2176250" y="4280054"/>
                </a:lnTo>
                <a:lnTo>
                  <a:pt x="2167510" y="4282239"/>
                </a:lnTo>
                <a:lnTo>
                  <a:pt x="2158770" y="4284424"/>
                </a:lnTo>
                <a:lnTo>
                  <a:pt x="2147845" y="4282239"/>
                </a:lnTo>
                <a:lnTo>
                  <a:pt x="2139105" y="4280054"/>
                </a:lnTo>
                <a:lnTo>
                  <a:pt x="2134735" y="4271314"/>
                </a:lnTo>
                <a:lnTo>
                  <a:pt x="2130365" y="4262574"/>
                </a:lnTo>
                <a:lnTo>
                  <a:pt x="2128180" y="4253834"/>
                </a:lnTo>
                <a:lnTo>
                  <a:pt x="2130365" y="4245094"/>
                </a:lnTo>
                <a:lnTo>
                  <a:pt x="2134735" y="4238539"/>
                </a:lnTo>
                <a:lnTo>
                  <a:pt x="2139105" y="4231984"/>
                </a:lnTo>
                <a:lnTo>
                  <a:pt x="2147845" y="4225429"/>
                </a:lnTo>
                <a:close/>
                <a:moveTo>
                  <a:pt x="3069911" y="4203580"/>
                </a:moveTo>
                <a:lnTo>
                  <a:pt x="3089576" y="4205765"/>
                </a:lnTo>
                <a:lnTo>
                  <a:pt x="3107056" y="4216690"/>
                </a:lnTo>
                <a:lnTo>
                  <a:pt x="3115796" y="4234170"/>
                </a:lnTo>
                <a:lnTo>
                  <a:pt x="3120166" y="4251650"/>
                </a:lnTo>
                <a:lnTo>
                  <a:pt x="3115796" y="4271315"/>
                </a:lnTo>
                <a:lnTo>
                  <a:pt x="3107056" y="4288794"/>
                </a:lnTo>
                <a:lnTo>
                  <a:pt x="3089576" y="4297534"/>
                </a:lnTo>
                <a:lnTo>
                  <a:pt x="3069911" y="4301904"/>
                </a:lnTo>
                <a:lnTo>
                  <a:pt x="3043691" y="4295349"/>
                </a:lnTo>
                <a:lnTo>
                  <a:pt x="3028396" y="4275685"/>
                </a:lnTo>
                <a:lnTo>
                  <a:pt x="3021841" y="4251650"/>
                </a:lnTo>
                <a:lnTo>
                  <a:pt x="3028396" y="4225430"/>
                </a:lnTo>
                <a:lnTo>
                  <a:pt x="3043691" y="4210135"/>
                </a:lnTo>
                <a:close/>
                <a:moveTo>
                  <a:pt x="6589932" y="4194840"/>
                </a:moveTo>
                <a:lnTo>
                  <a:pt x="6631446" y="4201395"/>
                </a:lnTo>
                <a:lnTo>
                  <a:pt x="6668591" y="4214505"/>
                </a:lnTo>
                <a:lnTo>
                  <a:pt x="6699181" y="4240725"/>
                </a:lnTo>
                <a:lnTo>
                  <a:pt x="6725401" y="4271315"/>
                </a:lnTo>
                <a:lnTo>
                  <a:pt x="6740696" y="4308460"/>
                </a:lnTo>
                <a:lnTo>
                  <a:pt x="6745066" y="4349975"/>
                </a:lnTo>
                <a:lnTo>
                  <a:pt x="6740696" y="4391490"/>
                </a:lnTo>
                <a:lnTo>
                  <a:pt x="6725401" y="4430819"/>
                </a:lnTo>
                <a:lnTo>
                  <a:pt x="6699181" y="4459224"/>
                </a:lnTo>
                <a:lnTo>
                  <a:pt x="6668591" y="4485444"/>
                </a:lnTo>
                <a:lnTo>
                  <a:pt x="6631446" y="4500739"/>
                </a:lnTo>
                <a:lnTo>
                  <a:pt x="6589932" y="4505109"/>
                </a:lnTo>
                <a:lnTo>
                  <a:pt x="6548417" y="4500739"/>
                </a:lnTo>
                <a:lnTo>
                  <a:pt x="6511272" y="4485444"/>
                </a:lnTo>
                <a:lnTo>
                  <a:pt x="6480682" y="4459224"/>
                </a:lnTo>
                <a:lnTo>
                  <a:pt x="6456647" y="4430819"/>
                </a:lnTo>
                <a:lnTo>
                  <a:pt x="6439167" y="4391490"/>
                </a:lnTo>
                <a:lnTo>
                  <a:pt x="6434797" y="4349975"/>
                </a:lnTo>
                <a:lnTo>
                  <a:pt x="6439167" y="4308460"/>
                </a:lnTo>
                <a:lnTo>
                  <a:pt x="6456647" y="4271315"/>
                </a:lnTo>
                <a:lnTo>
                  <a:pt x="6480682" y="4240725"/>
                </a:lnTo>
                <a:lnTo>
                  <a:pt x="6511272" y="4214505"/>
                </a:lnTo>
                <a:lnTo>
                  <a:pt x="6548417" y="4201395"/>
                </a:lnTo>
                <a:close/>
                <a:moveTo>
                  <a:pt x="3989792" y="4172990"/>
                </a:moveTo>
                <a:lnTo>
                  <a:pt x="4020381" y="4179545"/>
                </a:lnTo>
                <a:lnTo>
                  <a:pt x="4042231" y="4194840"/>
                </a:lnTo>
                <a:lnTo>
                  <a:pt x="4059711" y="4218875"/>
                </a:lnTo>
                <a:lnTo>
                  <a:pt x="4066266" y="4249465"/>
                </a:lnTo>
                <a:lnTo>
                  <a:pt x="4059711" y="4275685"/>
                </a:lnTo>
                <a:lnTo>
                  <a:pt x="4042231" y="4301904"/>
                </a:lnTo>
                <a:lnTo>
                  <a:pt x="4020381" y="4317199"/>
                </a:lnTo>
                <a:lnTo>
                  <a:pt x="3989792" y="4321569"/>
                </a:lnTo>
                <a:lnTo>
                  <a:pt x="3963572" y="4317199"/>
                </a:lnTo>
                <a:lnTo>
                  <a:pt x="3937352" y="4301904"/>
                </a:lnTo>
                <a:lnTo>
                  <a:pt x="3922057" y="4275685"/>
                </a:lnTo>
                <a:lnTo>
                  <a:pt x="3917687" y="4249465"/>
                </a:lnTo>
                <a:lnTo>
                  <a:pt x="3922057" y="4218875"/>
                </a:lnTo>
                <a:lnTo>
                  <a:pt x="3937352" y="4194840"/>
                </a:lnTo>
                <a:lnTo>
                  <a:pt x="3963572" y="4179545"/>
                </a:lnTo>
                <a:close/>
                <a:moveTo>
                  <a:pt x="4927153" y="4138030"/>
                </a:moveTo>
                <a:lnTo>
                  <a:pt x="4959928" y="4144585"/>
                </a:lnTo>
                <a:lnTo>
                  <a:pt x="4986148" y="4157695"/>
                </a:lnTo>
                <a:lnTo>
                  <a:pt x="5010183" y="4181730"/>
                </a:lnTo>
                <a:lnTo>
                  <a:pt x="5023293" y="4207950"/>
                </a:lnTo>
                <a:lnTo>
                  <a:pt x="5029848" y="4240725"/>
                </a:lnTo>
                <a:lnTo>
                  <a:pt x="5023293" y="4271315"/>
                </a:lnTo>
                <a:lnTo>
                  <a:pt x="5010183" y="4299719"/>
                </a:lnTo>
                <a:lnTo>
                  <a:pt x="4986148" y="4321569"/>
                </a:lnTo>
                <a:lnTo>
                  <a:pt x="4959928" y="4336864"/>
                </a:lnTo>
                <a:lnTo>
                  <a:pt x="4927153" y="4343419"/>
                </a:lnTo>
                <a:lnTo>
                  <a:pt x="4894378" y="4336864"/>
                </a:lnTo>
                <a:lnTo>
                  <a:pt x="4868158" y="4321569"/>
                </a:lnTo>
                <a:lnTo>
                  <a:pt x="4844123" y="4299719"/>
                </a:lnTo>
                <a:lnTo>
                  <a:pt x="4831013" y="4271315"/>
                </a:lnTo>
                <a:lnTo>
                  <a:pt x="4826643" y="4240725"/>
                </a:lnTo>
                <a:lnTo>
                  <a:pt x="4831013" y="4207950"/>
                </a:lnTo>
                <a:lnTo>
                  <a:pt x="4844123" y="4181730"/>
                </a:lnTo>
                <a:lnTo>
                  <a:pt x="4868158" y="4157695"/>
                </a:lnTo>
                <a:lnTo>
                  <a:pt x="4894378" y="4144585"/>
                </a:lnTo>
                <a:close/>
                <a:moveTo>
                  <a:pt x="5903844" y="4072481"/>
                </a:moveTo>
                <a:lnTo>
                  <a:pt x="5938804" y="4081221"/>
                </a:lnTo>
                <a:lnTo>
                  <a:pt x="5973764" y="4094331"/>
                </a:lnTo>
                <a:lnTo>
                  <a:pt x="6004354" y="4116181"/>
                </a:lnTo>
                <a:lnTo>
                  <a:pt x="6024019" y="4144586"/>
                </a:lnTo>
                <a:lnTo>
                  <a:pt x="6039314" y="4179545"/>
                </a:lnTo>
                <a:lnTo>
                  <a:pt x="6043684" y="4216690"/>
                </a:lnTo>
                <a:lnTo>
                  <a:pt x="6039314" y="4253835"/>
                </a:lnTo>
                <a:lnTo>
                  <a:pt x="6024019" y="4288795"/>
                </a:lnTo>
                <a:lnTo>
                  <a:pt x="6004354" y="4317200"/>
                </a:lnTo>
                <a:lnTo>
                  <a:pt x="5973764" y="4341234"/>
                </a:lnTo>
                <a:lnTo>
                  <a:pt x="5938804" y="4354344"/>
                </a:lnTo>
                <a:lnTo>
                  <a:pt x="5903844" y="4358714"/>
                </a:lnTo>
                <a:lnTo>
                  <a:pt x="5864515" y="4354344"/>
                </a:lnTo>
                <a:lnTo>
                  <a:pt x="5829555" y="4341234"/>
                </a:lnTo>
                <a:lnTo>
                  <a:pt x="5798965" y="4317200"/>
                </a:lnTo>
                <a:lnTo>
                  <a:pt x="5779300" y="4288795"/>
                </a:lnTo>
                <a:lnTo>
                  <a:pt x="5764005" y="4253835"/>
                </a:lnTo>
                <a:lnTo>
                  <a:pt x="5759635" y="4216690"/>
                </a:lnTo>
                <a:lnTo>
                  <a:pt x="5764005" y="4179545"/>
                </a:lnTo>
                <a:lnTo>
                  <a:pt x="5779300" y="4144586"/>
                </a:lnTo>
                <a:lnTo>
                  <a:pt x="5798965" y="4116181"/>
                </a:lnTo>
                <a:lnTo>
                  <a:pt x="5829555" y="4094331"/>
                </a:lnTo>
                <a:lnTo>
                  <a:pt x="5864515" y="4081221"/>
                </a:lnTo>
                <a:close/>
                <a:moveTo>
                  <a:pt x="7455188" y="4044075"/>
                </a:moveTo>
                <a:lnTo>
                  <a:pt x="7494518" y="4048445"/>
                </a:lnTo>
                <a:lnTo>
                  <a:pt x="7525108" y="4059370"/>
                </a:lnTo>
                <a:lnTo>
                  <a:pt x="7525108" y="4374008"/>
                </a:lnTo>
                <a:lnTo>
                  <a:pt x="7494518" y="4384933"/>
                </a:lnTo>
                <a:lnTo>
                  <a:pt x="7455188" y="4391488"/>
                </a:lnTo>
                <a:lnTo>
                  <a:pt x="7409303" y="4384933"/>
                </a:lnTo>
                <a:lnTo>
                  <a:pt x="7367789" y="4365268"/>
                </a:lnTo>
                <a:lnTo>
                  <a:pt x="7330644" y="4339049"/>
                </a:lnTo>
                <a:lnTo>
                  <a:pt x="7306609" y="4304089"/>
                </a:lnTo>
                <a:lnTo>
                  <a:pt x="7286944" y="4262574"/>
                </a:lnTo>
                <a:lnTo>
                  <a:pt x="7280389" y="4216689"/>
                </a:lnTo>
                <a:lnTo>
                  <a:pt x="7286944" y="4170804"/>
                </a:lnTo>
                <a:lnTo>
                  <a:pt x="7306609" y="4131475"/>
                </a:lnTo>
                <a:lnTo>
                  <a:pt x="7330644" y="4094330"/>
                </a:lnTo>
                <a:lnTo>
                  <a:pt x="7367789" y="4065925"/>
                </a:lnTo>
                <a:lnTo>
                  <a:pt x="7409303" y="4050630"/>
                </a:lnTo>
                <a:close/>
                <a:moveTo>
                  <a:pt x="769117" y="4011301"/>
                </a:moveTo>
                <a:lnTo>
                  <a:pt x="773488" y="4013486"/>
                </a:lnTo>
                <a:lnTo>
                  <a:pt x="777858" y="4017856"/>
                </a:lnTo>
                <a:lnTo>
                  <a:pt x="780043" y="4022226"/>
                </a:lnTo>
                <a:lnTo>
                  <a:pt x="777858" y="4030965"/>
                </a:lnTo>
                <a:lnTo>
                  <a:pt x="773488" y="4033150"/>
                </a:lnTo>
                <a:lnTo>
                  <a:pt x="769117" y="4035335"/>
                </a:lnTo>
                <a:lnTo>
                  <a:pt x="762562" y="4033150"/>
                </a:lnTo>
                <a:lnTo>
                  <a:pt x="760376" y="4030965"/>
                </a:lnTo>
                <a:lnTo>
                  <a:pt x="756007" y="4022226"/>
                </a:lnTo>
                <a:lnTo>
                  <a:pt x="760376" y="4017856"/>
                </a:lnTo>
                <a:lnTo>
                  <a:pt x="762562" y="4013486"/>
                </a:lnTo>
                <a:close/>
                <a:moveTo>
                  <a:pt x="1664963" y="4000375"/>
                </a:moveTo>
                <a:lnTo>
                  <a:pt x="1671517" y="4000375"/>
                </a:lnTo>
                <a:lnTo>
                  <a:pt x="1678072" y="4000375"/>
                </a:lnTo>
                <a:lnTo>
                  <a:pt x="1682442" y="4004745"/>
                </a:lnTo>
                <a:lnTo>
                  <a:pt x="1688997" y="4009115"/>
                </a:lnTo>
                <a:lnTo>
                  <a:pt x="1691182" y="4015670"/>
                </a:lnTo>
                <a:lnTo>
                  <a:pt x="1693368" y="4022225"/>
                </a:lnTo>
                <a:lnTo>
                  <a:pt x="1691182" y="4030964"/>
                </a:lnTo>
                <a:lnTo>
                  <a:pt x="1688997" y="4037519"/>
                </a:lnTo>
                <a:lnTo>
                  <a:pt x="1682442" y="4041889"/>
                </a:lnTo>
                <a:lnTo>
                  <a:pt x="1678072" y="4044074"/>
                </a:lnTo>
                <a:lnTo>
                  <a:pt x="1671517" y="4046259"/>
                </a:lnTo>
                <a:lnTo>
                  <a:pt x="1664963" y="4044074"/>
                </a:lnTo>
                <a:lnTo>
                  <a:pt x="1656222" y="4041889"/>
                </a:lnTo>
                <a:lnTo>
                  <a:pt x="1651853" y="4037519"/>
                </a:lnTo>
                <a:lnTo>
                  <a:pt x="1647482" y="4030964"/>
                </a:lnTo>
                <a:lnTo>
                  <a:pt x="1647482" y="4022225"/>
                </a:lnTo>
                <a:lnTo>
                  <a:pt x="1647482" y="4015670"/>
                </a:lnTo>
                <a:lnTo>
                  <a:pt x="1651853" y="4009115"/>
                </a:lnTo>
                <a:lnTo>
                  <a:pt x="1656222" y="4004745"/>
                </a:lnTo>
                <a:close/>
                <a:moveTo>
                  <a:pt x="2573918" y="3982895"/>
                </a:moveTo>
                <a:lnTo>
                  <a:pt x="2593583" y="3987265"/>
                </a:lnTo>
                <a:lnTo>
                  <a:pt x="2611063" y="4002560"/>
                </a:lnTo>
                <a:lnTo>
                  <a:pt x="2615433" y="4022225"/>
                </a:lnTo>
                <a:lnTo>
                  <a:pt x="2611063" y="4044075"/>
                </a:lnTo>
                <a:lnTo>
                  <a:pt x="2593583" y="4057185"/>
                </a:lnTo>
                <a:lnTo>
                  <a:pt x="2573918" y="4061555"/>
                </a:lnTo>
                <a:lnTo>
                  <a:pt x="2552068" y="4057185"/>
                </a:lnTo>
                <a:lnTo>
                  <a:pt x="2538958" y="4044075"/>
                </a:lnTo>
                <a:lnTo>
                  <a:pt x="2532403" y="4022225"/>
                </a:lnTo>
                <a:lnTo>
                  <a:pt x="2538958" y="4002560"/>
                </a:lnTo>
                <a:lnTo>
                  <a:pt x="2552068" y="3987265"/>
                </a:lnTo>
                <a:close/>
                <a:moveTo>
                  <a:pt x="3480690" y="3954491"/>
                </a:moveTo>
                <a:lnTo>
                  <a:pt x="3509095" y="3961046"/>
                </a:lnTo>
                <a:lnTo>
                  <a:pt x="3528760" y="3974156"/>
                </a:lnTo>
                <a:lnTo>
                  <a:pt x="3541870" y="3996006"/>
                </a:lnTo>
                <a:lnTo>
                  <a:pt x="3546240" y="4020041"/>
                </a:lnTo>
                <a:lnTo>
                  <a:pt x="3541870" y="4046260"/>
                </a:lnTo>
                <a:lnTo>
                  <a:pt x="3528760" y="4065925"/>
                </a:lnTo>
                <a:lnTo>
                  <a:pt x="3509095" y="4081220"/>
                </a:lnTo>
                <a:lnTo>
                  <a:pt x="3480690" y="4087775"/>
                </a:lnTo>
                <a:lnTo>
                  <a:pt x="3456655" y="4081220"/>
                </a:lnTo>
                <a:lnTo>
                  <a:pt x="3434805" y="4065925"/>
                </a:lnTo>
                <a:lnTo>
                  <a:pt x="3421695" y="4046260"/>
                </a:lnTo>
                <a:lnTo>
                  <a:pt x="3417325" y="4020041"/>
                </a:lnTo>
                <a:lnTo>
                  <a:pt x="3421695" y="3996006"/>
                </a:lnTo>
                <a:lnTo>
                  <a:pt x="3434805" y="3974156"/>
                </a:lnTo>
                <a:lnTo>
                  <a:pt x="3456655" y="3961046"/>
                </a:lnTo>
                <a:close/>
                <a:moveTo>
                  <a:pt x="7007266" y="3930456"/>
                </a:moveTo>
                <a:lnTo>
                  <a:pt x="7048780" y="3937011"/>
                </a:lnTo>
                <a:lnTo>
                  <a:pt x="7090295" y="3952306"/>
                </a:lnTo>
                <a:lnTo>
                  <a:pt x="7123070" y="3980711"/>
                </a:lnTo>
                <a:lnTo>
                  <a:pt x="7149290" y="4013486"/>
                </a:lnTo>
                <a:lnTo>
                  <a:pt x="7166770" y="4052816"/>
                </a:lnTo>
                <a:lnTo>
                  <a:pt x="7173325" y="4096516"/>
                </a:lnTo>
                <a:lnTo>
                  <a:pt x="7166770" y="4142400"/>
                </a:lnTo>
                <a:lnTo>
                  <a:pt x="7149290" y="4181730"/>
                </a:lnTo>
                <a:lnTo>
                  <a:pt x="7123070" y="4214505"/>
                </a:lnTo>
                <a:lnTo>
                  <a:pt x="7090295" y="4240725"/>
                </a:lnTo>
                <a:lnTo>
                  <a:pt x="7048780" y="4256020"/>
                </a:lnTo>
                <a:lnTo>
                  <a:pt x="7007266" y="4262575"/>
                </a:lnTo>
                <a:lnTo>
                  <a:pt x="6963566" y="4256020"/>
                </a:lnTo>
                <a:lnTo>
                  <a:pt x="6922051" y="4240725"/>
                </a:lnTo>
                <a:lnTo>
                  <a:pt x="6887091" y="4214505"/>
                </a:lnTo>
                <a:lnTo>
                  <a:pt x="6863056" y="4181730"/>
                </a:lnTo>
                <a:lnTo>
                  <a:pt x="6845576" y="4142400"/>
                </a:lnTo>
                <a:lnTo>
                  <a:pt x="6839021" y="4096516"/>
                </a:lnTo>
                <a:lnTo>
                  <a:pt x="6845576" y="4052816"/>
                </a:lnTo>
                <a:lnTo>
                  <a:pt x="6863056" y="4013486"/>
                </a:lnTo>
                <a:lnTo>
                  <a:pt x="6887091" y="3980711"/>
                </a:lnTo>
                <a:lnTo>
                  <a:pt x="6922051" y="3952306"/>
                </a:lnTo>
                <a:lnTo>
                  <a:pt x="6963566" y="3937011"/>
                </a:lnTo>
                <a:close/>
                <a:moveTo>
                  <a:pt x="4394016" y="3926086"/>
                </a:moveTo>
                <a:lnTo>
                  <a:pt x="4424605" y="3932641"/>
                </a:lnTo>
                <a:lnTo>
                  <a:pt x="4448640" y="3945751"/>
                </a:lnTo>
                <a:lnTo>
                  <a:pt x="4470490" y="3963231"/>
                </a:lnTo>
                <a:lnTo>
                  <a:pt x="4481415" y="3989451"/>
                </a:lnTo>
                <a:lnTo>
                  <a:pt x="4485785" y="4017856"/>
                </a:lnTo>
                <a:lnTo>
                  <a:pt x="4481415" y="4048445"/>
                </a:lnTo>
                <a:lnTo>
                  <a:pt x="4470490" y="4072480"/>
                </a:lnTo>
                <a:lnTo>
                  <a:pt x="4448640" y="4092145"/>
                </a:lnTo>
                <a:lnTo>
                  <a:pt x="4424605" y="4105255"/>
                </a:lnTo>
                <a:lnTo>
                  <a:pt x="4394016" y="4109625"/>
                </a:lnTo>
                <a:lnTo>
                  <a:pt x="4367796" y="4105255"/>
                </a:lnTo>
                <a:lnTo>
                  <a:pt x="4341576" y="4092145"/>
                </a:lnTo>
                <a:lnTo>
                  <a:pt x="4321911" y="4072480"/>
                </a:lnTo>
                <a:lnTo>
                  <a:pt x="4308801" y="4048445"/>
                </a:lnTo>
                <a:lnTo>
                  <a:pt x="4302246" y="4017856"/>
                </a:lnTo>
                <a:lnTo>
                  <a:pt x="4308801" y="3989451"/>
                </a:lnTo>
                <a:lnTo>
                  <a:pt x="4321911" y="3963231"/>
                </a:lnTo>
                <a:lnTo>
                  <a:pt x="4341576" y="3945751"/>
                </a:lnTo>
                <a:lnTo>
                  <a:pt x="4367796" y="3932641"/>
                </a:lnTo>
                <a:close/>
                <a:moveTo>
                  <a:pt x="5322638" y="3893311"/>
                </a:moveTo>
                <a:lnTo>
                  <a:pt x="5361968" y="3897681"/>
                </a:lnTo>
                <a:lnTo>
                  <a:pt x="5394743" y="3915161"/>
                </a:lnTo>
                <a:lnTo>
                  <a:pt x="5420963" y="3941381"/>
                </a:lnTo>
                <a:lnTo>
                  <a:pt x="5438443" y="3974156"/>
                </a:lnTo>
                <a:lnTo>
                  <a:pt x="5442813" y="4013486"/>
                </a:lnTo>
                <a:lnTo>
                  <a:pt x="5438443" y="4050630"/>
                </a:lnTo>
                <a:lnTo>
                  <a:pt x="5420963" y="4085590"/>
                </a:lnTo>
                <a:lnTo>
                  <a:pt x="5394743" y="4109625"/>
                </a:lnTo>
                <a:lnTo>
                  <a:pt x="5361968" y="4129290"/>
                </a:lnTo>
                <a:lnTo>
                  <a:pt x="5322638" y="4133660"/>
                </a:lnTo>
                <a:lnTo>
                  <a:pt x="5285493" y="4129290"/>
                </a:lnTo>
                <a:lnTo>
                  <a:pt x="5250533" y="4109625"/>
                </a:lnTo>
                <a:lnTo>
                  <a:pt x="5226498" y="4085590"/>
                </a:lnTo>
                <a:lnTo>
                  <a:pt x="5209018" y="4050630"/>
                </a:lnTo>
                <a:lnTo>
                  <a:pt x="5200278" y="4013486"/>
                </a:lnTo>
                <a:lnTo>
                  <a:pt x="5209018" y="3974156"/>
                </a:lnTo>
                <a:lnTo>
                  <a:pt x="5226498" y="3941381"/>
                </a:lnTo>
                <a:lnTo>
                  <a:pt x="5250533" y="3915161"/>
                </a:lnTo>
                <a:lnTo>
                  <a:pt x="5285493" y="3897681"/>
                </a:lnTo>
                <a:close/>
                <a:moveTo>
                  <a:pt x="6288402" y="3825576"/>
                </a:moveTo>
                <a:lnTo>
                  <a:pt x="6334287" y="3834316"/>
                </a:lnTo>
                <a:lnTo>
                  <a:pt x="6373617" y="3849611"/>
                </a:lnTo>
                <a:lnTo>
                  <a:pt x="6408577" y="3873646"/>
                </a:lnTo>
                <a:lnTo>
                  <a:pt x="6432612" y="3908606"/>
                </a:lnTo>
                <a:lnTo>
                  <a:pt x="6450092" y="3947936"/>
                </a:lnTo>
                <a:lnTo>
                  <a:pt x="6456647" y="3993821"/>
                </a:lnTo>
                <a:lnTo>
                  <a:pt x="6450092" y="4037520"/>
                </a:lnTo>
                <a:lnTo>
                  <a:pt x="6432612" y="4074665"/>
                </a:lnTo>
                <a:lnTo>
                  <a:pt x="6408577" y="4109625"/>
                </a:lnTo>
                <a:lnTo>
                  <a:pt x="6373617" y="4135845"/>
                </a:lnTo>
                <a:lnTo>
                  <a:pt x="6334287" y="4153325"/>
                </a:lnTo>
                <a:lnTo>
                  <a:pt x="6288402" y="4157695"/>
                </a:lnTo>
                <a:lnTo>
                  <a:pt x="6244703" y="4153325"/>
                </a:lnTo>
                <a:lnTo>
                  <a:pt x="6207558" y="4135845"/>
                </a:lnTo>
                <a:lnTo>
                  <a:pt x="6172598" y="4109625"/>
                </a:lnTo>
                <a:lnTo>
                  <a:pt x="6146378" y="4074665"/>
                </a:lnTo>
                <a:lnTo>
                  <a:pt x="6128898" y="4037520"/>
                </a:lnTo>
                <a:lnTo>
                  <a:pt x="6124528" y="3993821"/>
                </a:lnTo>
                <a:lnTo>
                  <a:pt x="6128898" y="3947936"/>
                </a:lnTo>
                <a:lnTo>
                  <a:pt x="6146378" y="3908606"/>
                </a:lnTo>
                <a:lnTo>
                  <a:pt x="6172598" y="3873646"/>
                </a:lnTo>
                <a:lnTo>
                  <a:pt x="6207558" y="3849611"/>
                </a:lnTo>
                <a:lnTo>
                  <a:pt x="6244703" y="3834316"/>
                </a:lnTo>
                <a:close/>
                <a:moveTo>
                  <a:pt x="292787" y="3779692"/>
                </a:moveTo>
                <a:lnTo>
                  <a:pt x="297158" y="3779692"/>
                </a:lnTo>
                <a:lnTo>
                  <a:pt x="303713" y="3779692"/>
                </a:lnTo>
                <a:lnTo>
                  <a:pt x="308082" y="3784062"/>
                </a:lnTo>
                <a:lnTo>
                  <a:pt x="308082" y="3790617"/>
                </a:lnTo>
                <a:lnTo>
                  <a:pt x="308082" y="3794987"/>
                </a:lnTo>
                <a:lnTo>
                  <a:pt x="303713" y="3799357"/>
                </a:lnTo>
                <a:lnTo>
                  <a:pt x="297158" y="3801542"/>
                </a:lnTo>
                <a:lnTo>
                  <a:pt x="292787" y="3799357"/>
                </a:lnTo>
                <a:lnTo>
                  <a:pt x="288417" y="3794987"/>
                </a:lnTo>
                <a:lnTo>
                  <a:pt x="286232" y="3790617"/>
                </a:lnTo>
                <a:lnTo>
                  <a:pt x="288417" y="3784062"/>
                </a:lnTo>
                <a:close/>
                <a:moveTo>
                  <a:pt x="1190818" y="3773136"/>
                </a:moveTo>
                <a:lnTo>
                  <a:pt x="1197373" y="3773136"/>
                </a:lnTo>
                <a:lnTo>
                  <a:pt x="1201743" y="3773136"/>
                </a:lnTo>
                <a:lnTo>
                  <a:pt x="1206114" y="3779691"/>
                </a:lnTo>
                <a:lnTo>
                  <a:pt x="1212669" y="3784061"/>
                </a:lnTo>
                <a:lnTo>
                  <a:pt x="1212669" y="3790616"/>
                </a:lnTo>
                <a:lnTo>
                  <a:pt x="1212669" y="3794985"/>
                </a:lnTo>
                <a:lnTo>
                  <a:pt x="1206114" y="3801540"/>
                </a:lnTo>
                <a:lnTo>
                  <a:pt x="1201743" y="3803725"/>
                </a:lnTo>
                <a:lnTo>
                  <a:pt x="1197373" y="3805910"/>
                </a:lnTo>
                <a:lnTo>
                  <a:pt x="1190818" y="3803725"/>
                </a:lnTo>
                <a:lnTo>
                  <a:pt x="1186449" y="3801540"/>
                </a:lnTo>
                <a:lnTo>
                  <a:pt x="1182078" y="3794985"/>
                </a:lnTo>
                <a:lnTo>
                  <a:pt x="1182078" y="3790616"/>
                </a:lnTo>
                <a:lnTo>
                  <a:pt x="1182078" y="3784061"/>
                </a:lnTo>
                <a:lnTo>
                  <a:pt x="1186449" y="3779691"/>
                </a:lnTo>
                <a:close/>
                <a:moveTo>
                  <a:pt x="2095405" y="3757842"/>
                </a:moveTo>
                <a:lnTo>
                  <a:pt x="2104145" y="3760027"/>
                </a:lnTo>
                <a:lnTo>
                  <a:pt x="2115070" y="3764397"/>
                </a:lnTo>
                <a:lnTo>
                  <a:pt x="2121625" y="3770952"/>
                </a:lnTo>
                <a:lnTo>
                  <a:pt x="2125995" y="3779692"/>
                </a:lnTo>
                <a:lnTo>
                  <a:pt x="2128180" y="3790617"/>
                </a:lnTo>
                <a:lnTo>
                  <a:pt x="2125995" y="3799357"/>
                </a:lnTo>
                <a:lnTo>
                  <a:pt x="2121625" y="3808097"/>
                </a:lnTo>
                <a:lnTo>
                  <a:pt x="2115070" y="3814652"/>
                </a:lnTo>
                <a:lnTo>
                  <a:pt x="2104145" y="3819022"/>
                </a:lnTo>
                <a:lnTo>
                  <a:pt x="2095405" y="3819022"/>
                </a:lnTo>
                <a:lnTo>
                  <a:pt x="2086665" y="3819022"/>
                </a:lnTo>
                <a:lnTo>
                  <a:pt x="2077925" y="3814652"/>
                </a:lnTo>
                <a:lnTo>
                  <a:pt x="2071370" y="3808097"/>
                </a:lnTo>
                <a:lnTo>
                  <a:pt x="2067000" y="3799357"/>
                </a:lnTo>
                <a:lnTo>
                  <a:pt x="2064815" y="3790617"/>
                </a:lnTo>
                <a:lnTo>
                  <a:pt x="2067000" y="3779692"/>
                </a:lnTo>
                <a:lnTo>
                  <a:pt x="2071370" y="3770952"/>
                </a:lnTo>
                <a:lnTo>
                  <a:pt x="2077925" y="3764397"/>
                </a:lnTo>
                <a:lnTo>
                  <a:pt x="2086665" y="3760027"/>
                </a:lnTo>
                <a:close/>
                <a:moveTo>
                  <a:pt x="2995621" y="3735992"/>
                </a:moveTo>
                <a:lnTo>
                  <a:pt x="3017471" y="3740362"/>
                </a:lnTo>
                <a:lnTo>
                  <a:pt x="3034951" y="3751287"/>
                </a:lnTo>
                <a:lnTo>
                  <a:pt x="3045876" y="3766582"/>
                </a:lnTo>
                <a:lnTo>
                  <a:pt x="3048061" y="3790617"/>
                </a:lnTo>
                <a:lnTo>
                  <a:pt x="3045876" y="3810281"/>
                </a:lnTo>
                <a:lnTo>
                  <a:pt x="3034951" y="3825576"/>
                </a:lnTo>
                <a:lnTo>
                  <a:pt x="3017471" y="3838686"/>
                </a:lnTo>
                <a:lnTo>
                  <a:pt x="2995621" y="3843056"/>
                </a:lnTo>
                <a:lnTo>
                  <a:pt x="2975956" y="3838686"/>
                </a:lnTo>
                <a:lnTo>
                  <a:pt x="2960661" y="3825576"/>
                </a:lnTo>
                <a:lnTo>
                  <a:pt x="2947551" y="3810281"/>
                </a:lnTo>
                <a:lnTo>
                  <a:pt x="2943181" y="3790617"/>
                </a:lnTo>
                <a:lnTo>
                  <a:pt x="2947551" y="3766582"/>
                </a:lnTo>
                <a:lnTo>
                  <a:pt x="2960661" y="3751287"/>
                </a:lnTo>
                <a:lnTo>
                  <a:pt x="2975956" y="3740362"/>
                </a:lnTo>
                <a:close/>
                <a:moveTo>
                  <a:pt x="3898023" y="3709772"/>
                </a:moveTo>
                <a:lnTo>
                  <a:pt x="3930797" y="3716327"/>
                </a:lnTo>
                <a:lnTo>
                  <a:pt x="3952647" y="3733807"/>
                </a:lnTo>
                <a:lnTo>
                  <a:pt x="3972312" y="3757842"/>
                </a:lnTo>
                <a:lnTo>
                  <a:pt x="3978867" y="3788432"/>
                </a:lnTo>
                <a:lnTo>
                  <a:pt x="3972312" y="3819021"/>
                </a:lnTo>
                <a:lnTo>
                  <a:pt x="3952647" y="3845241"/>
                </a:lnTo>
                <a:lnTo>
                  <a:pt x="3930797" y="3860536"/>
                </a:lnTo>
                <a:lnTo>
                  <a:pt x="3898023" y="3867091"/>
                </a:lnTo>
                <a:lnTo>
                  <a:pt x="3869618" y="3860536"/>
                </a:lnTo>
                <a:lnTo>
                  <a:pt x="3843398" y="3845241"/>
                </a:lnTo>
                <a:lnTo>
                  <a:pt x="3828103" y="3819021"/>
                </a:lnTo>
                <a:lnTo>
                  <a:pt x="3821548" y="3788432"/>
                </a:lnTo>
                <a:lnTo>
                  <a:pt x="3828103" y="3757842"/>
                </a:lnTo>
                <a:lnTo>
                  <a:pt x="3843398" y="3733807"/>
                </a:lnTo>
                <a:lnTo>
                  <a:pt x="3869618" y="3716327"/>
                </a:lnTo>
                <a:close/>
                <a:moveTo>
                  <a:pt x="4806979" y="3681367"/>
                </a:moveTo>
                <a:lnTo>
                  <a:pt x="4839754" y="3687922"/>
                </a:lnTo>
                <a:lnTo>
                  <a:pt x="4868159" y="3701032"/>
                </a:lnTo>
                <a:lnTo>
                  <a:pt x="4890009" y="3722882"/>
                </a:lnTo>
                <a:lnTo>
                  <a:pt x="4907489" y="3753471"/>
                </a:lnTo>
                <a:lnTo>
                  <a:pt x="4911859" y="3788431"/>
                </a:lnTo>
                <a:lnTo>
                  <a:pt x="4907489" y="3821206"/>
                </a:lnTo>
                <a:lnTo>
                  <a:pt x="4890009" y="3849611"/>
                </a:lnTo>
                <a:lnTo>
                  <a:pt x="4868159" y="3871460"/>
                </a:lnTo>
                <a:lnTo>
                  <a:pt x="4839754" y="3888940"/>
                </a:lnTo>
                <a:lnTo>
                  <a:pt x="4806979" y="3893310"/>
                </a:lnTo>
                <a:lnTo>
                  <a:pt x="4772019" y="3888940"/>
                </a:lnTo>
                <a:lnTo>
                  <a:pt x="4743614" y="3871460"/>
                </a:lnTo>
                <a:lnTo>
                  <a:pt x="4721764" y="3849611"/>
                </a:lnTo>
                <a:lnTo>
                  <a:pt x="4706469" y="3821206"/>
                </a:lnTo>
                <a:lnTo>
                  <a:pt x="4699914" y="3788431"/>
                </a:lnTo>
                <a:lnTo>
                  <a:pt x="4706469" y="3753471"/>
                </a:lnTo>
                <a:lnTo>
                  <a:pt x="4721764" y="3722882"/>
                </a:lnTo>
                <a:lnTo>
                  <a:pt x="4743614" y="3701032"/>
                </a:lnTo>
                <a:lnTo>
                  <a:pt x="4772019" y="3687922"/>
                </a:lnTo>
                <a:close/>
                <a:moveTo>
                  <a:pt x="5722490" y="3648592"/>
                </a:moveTo>
                <a:lnTo>
                  <a:pt x="5766190" y="3655147"/>
                </a:lnTo>
                <a:lnTo>
                  <a:pt x="5801150" y="3674812"/>
                </a:lnTo>
                <a:lnTo>
                  <a:pt x="5831740" y="3703217"/>
                </a:lnTo>
                <a:lnTo>
                  <a:pt x="5853590" y="3742547"/>
                </a:lnTo>
                <a:lnTo>
                  <a:pt x="5860145" y="3786247"/>
                </a:lnTo>
                <a:lnTo>
                  <a:pt x="5853590" y="3825576"/>
                </a:lnTo>
                <a:lnTo>
                  <a:pt x="5831740" y="3864906"/>
                </a:lnTo>
                <a:lnTo>
                  <a:pt x="5801150" y="3893311"/>
                </a:lnTo>
                <a:lnTo>
                  <a:pt x="5766190" y="3912976"/>
                </a:lnTo>
                <a:lnTo>
                  <a:pt x="5722490" y="3919531"/>
                </a:lnTo>
                <a:lnTo>
                  <a:pt x="5678790" y="3912976"/>
                </a:lnTo>
                <a:lnTo>
                  <a:pt x="5641645" y="3893311"/>
                </a:lnTo>
                <a:lnTo>
                  <a:pt x="5613240" y="3864906"/>
                </a:lnTo>
                <a:lnTo>
                  <a:pt x="5593575" y="3825576"/>
                </a:lnTo>
                <a:lnTo>
                  <a:pt x="5587020" y="3786247"/>
                </a:lnTo>
                <a:lnTo>
                  <a:pt x="5593575" y="3742547"/>
                </a:lnTo>
                <a:lnTo>
                  <a:pt x="5613240" y="3703217"/>
                </a:lnTo>
                <a:lnTo>
                  <a:pt x="5641645" y="3674812"/>
                </a:lnTo>
                <a:lnTo>
                  <a:pt x="5678790" y="3655147"/>
                </a:lnTo>
                <a:close/>
                <a:moveTo>
                  <a:pt x="6677330" y="3602707"/>
                </a:moveTo>
                <a:lnTo>
                  <a:pt x="6723215" y="3607077"/>
                </a:lnTo>
                <a:lnTo>
                  <a:pt x="6762545" y="3624557"/>
                </a:lnTo>
                <a:lnTo>
                  <a:pt x="6795320" y="3650777"/>
                </a:lnTo>
                <a:lnTo>
                  <a:pt x="6821540" y="3685737"/>
                </a:lnTo>
                <a:lnTo>
                  <a:pt x="6836835" y="3722882"/>
                </a:lnTo>
                <a:lnTo>
                  <a:pt x="6843390" y="3768767"/>
                </a:lnTo>
                <a:lnTo>
                  <a:pt x="6836835" y="3812467"/>
                </a:lnTo>
                <a:lnTo>
                  <a:pt x="6821540" y="3851796"/>
                </a:lnTo>
                <a:lnTo>
                  <a:pt x="6795320" y="3886756"/>
                </a:lnTo>
                <a:lnTo>
                  <a:pt x="6762545" y="3910791"/>
                </a:lnTo>
                <a:lnTo>
                  <a:pt x="6723215" y="3930456"/>
                </a:lnTo>
                <a:lnTo>
                  <a:pt x="6677330" y="3934826"/>
                </a:lnTo>
                <a:lnTo>
                  <a:pt x="6633631" y="3930456"/>
                </a:lnTo>
                <a:lnTo>
                  <a:pt x="6594301" y="3910791"/>
                </a:lnTo>
                <a:lnTo>
                  <a:pt x="6561526" y="3886756"/>
                </a:lnTo>
                <a:lnTo>
                  <a:pt x="6533121" y="3851796"/>
                </a:lnTo>
                <a:lnTo>
                  <a:pt x="6517826" y="3812467"/>
                </a:lnTo>
                <a:lnTo>
                  <a:pt x="6513456" y="3768767"/>
                </a:lnTo>
                <a:lnTo>
                  <a:pt x="6517826" y="3722882"/>
                </a:lnTo>
                <a:lnTo>
                  <a:pt x="6533121" y="3685737"/>
                </a:lnTo>
                <a:lnTo>
                  <a:pt x="6561526" y="3650777"/>
                </a:lnTo>
                <a:lnTo>
                  <a:pt x="6594301" y="3624557"/>
                </a:lnTo>
                <a:lnTo>
                  <a:pt x="6633631" y="3607077"/>
                </a:lnTo>
                <a:close/>
                <a:moveTo>
                  <a:pt x="7455188" y="3576487"/>
                </a:moveTo>
                <a:lnTo>
                  <a:pt x="7503258" y="3585227"/>
                </a:lnTo>
                <a:lnTo>
                  <a:pt x="7525108" y="3593967"/>
                </a:lnTo>
                <a:lnTo>
                  <a:pt x="7525108" y="3943565"/>
                </a:lnTo>
                <a:lnTo>
                  <a:pt x="7503258" y="3952305"/>
                </a:lnTo>
                <a:lnTo>
                  <a:pt x="7455188" y="3958860"/>
                </a:lnTo>
                <a:lnTo>
                  <a:pt x="7404933" y="3952305"/>
                </a:lnTo>
                <a:lnTo>
                  <a:pt x="7359048" y="3934825"/>
                </a:lnTo>
                <a:lnTo>
                  <a:pt x="7319718" y="3904235"/>
                </a:lnTo>
                <a:lnTo>
                  <a:pt x="7289128" y="3864906"/>
                </a:lnTo>
                <a:lnTo>
                  <a:pt x="7271648" y="3819021"/>
                </a:lnTo>
                <a:lnTo>
                  <a:pt x="7265093" y="3768766"/>
                </a:lnTo>
                <a:lnTo>
                  <a:pt x="7271648" y="3716326"/>
                </a:lnTo>
                <a:lnTo>
                  <a:pt x="7289128" y="3672627"/>
                </a:lnTo>
                <a:lnTo>
                  <a:pt x="7319718" y="3635482"/>
                </a:lnTo>
                <a:lnTo>
                  <a:pt x="7359048" y="3604892"/>
                </a:lnTo>
                <a:lnTo>
                  <a:pt x="7404933" y="3585227"/>
                </a:lnTo>
                <a:close/>
                <a:moveTo>
                  <a:pt x="736342" y="3543713"/>
                </a:moveTo>
                <a:lnTo>
                  <a:pt x="740711" y="3545898"/>
                </a:lnTo>
                <a:lnTo>
                  <a:pt x="745081" y="3550268"/>
                </a:lnTo>
                <a:lnTo>
                  <a:pt x="747266" y="3554638"/>
                </a:lnTo>
                <a:lnTo>
                  <a:pt x="745081" y="3561193"/>
                </a:lnTo>
                <a:lnTo>
                  <a:pt x="740711" y="3563378"/>
                </a:lnTo>
                <a:lnTo>
                  <a:pt x="736342" y="3565563"/>
                </a:lnTo>
                <a:lnTo>
                  <a:pt x="729787" y="3563378"/>
                </a:lnTo>
                <a:lnTo>
                  <a:pt x="725416" y="3561193"/>
                </a:lnTo>
                <a:lnTo>
                  <a:pt x="725416" y="3554638"/>
                </a:lnTo>
                <a:lnTo>
                  <a:pt x="725416" y="3550268"/>
                </a:lnTo>
                <a:lnTo>
                  <a:pt x="729787" y="3545898"/>
                </a:lnTo>
                <a:close/>
                <a:moveTo>
                  <a:pt x="1632188" y="3532787"/>
                </a:moveTo>
                <a:lnTo>
                  <a:pt x="1638743" y="3534972"/>
                </a:lnTo>
                <a:lnTo>
                  <a:pt x="1645298" y="3537157"/>
                </a:lnTo>
                <a:lnTo>
                  <a:pt x="1649667" y="3541527"/>
                </a:lnTo>
                <a:lnTo>
                  <a:pt x="1654037" y="3548082"/>
                </a:lnTo>
                <a:lnTo>
                  <a:pt x="1654037" y="3554637"/>
                </a:lnTo>
                <a:lnTo>
                  <a:pt x="1654037" y="3561192"/>
                </a:lnTo>
                <a:lnTo>
                  <a:pt x="1649667" y="3567747"/>
                </a:lnTo>
                <a:lnTo>
                  <a:pt x="1645298" y="3572117"/>
                </a:lnTo>
                <a:lnTo>
                  <a:pt x="1638743" y="3576487"/>
                </a:lnTo>
                <a:lnTo>
                  <a:pt x="1632188" y="3576487"/>
                </a:lnTo>
                <a:lnTo>
                  <a:pt x="1625633" y="3576487"/>
                </a:lnTo>
                <a:lnTo>
                  <a:pt x="1619077" y="3572117"/>
                </a:lnTo>
                <a:lnTo>
                  <a:pt x="1614707" y="3567747"/>
                </a:lnTo>
                <a:lnTo>
                  <a:pt x="1612522" y="3561192"/>
                </a:lnTo>
                <a:lnTo>
                  <a:pt x="1610338" y="3554637"/>
                </a:lnTo>
                <a:lnTo>
                  <a:pt x="1612522" y="3548082"/>
                </a:lnTo>
                <a:lnTo>
                  <a:pt x="1614707" y="3541527"/>
                </a:lnTo>
                <a:lnTo>
                  <a:pt x="1619077" y="3537157"/>
                </a:lnTo>
                <a:lnTo>
                  <a:pt x="1625633" y="3534972"/>
                </a:lnTo>
                <a:close/>
                <a:moveTo>
                  <a:pt x="2530219" y="3510937"/>
                </a:moveTo>
                <a:lnTo>
                  <a:pt x="2549884" y="3517492"/>
                </a:lnTo>
                <a:lnTo>
                  <a:pt x="2567364" y="3534972"/>
                </a:lnTo>
                <a:lnTo>
                  <a:pt x="2571734" y="3554637"/>
                </a:lnTo>
                <a:lnTo>
                  <a:pt x="2567364" y="3576487"/>
                </a:lnTo>
                <a:lnTo>
                  <a:pt x="2549884" y="3591782"/>
                </a:lnTo>
                <a:lnTo>
                  <a:pt x="2530219" y="3598337"/>
                </a:lnTo>
                <a:lnTo>
                  <a:pt x="2508369" y="3591782"/>
                </a:lnTo>
                <a:lnTo>
                  <a:pt x="2493074" y="3576487"/>
                </a:lnTo>
                <a:lnTo>
                  <a:pt x="2486519" y="3554637"/>
                </a:lnTo>
                <a:lnTo>
                  <a:pt x="2493074" y="3534972"/>
                </a:lnTo>
                <a:lnTo>
                  <a:pt x="2508369" y="3517492"/>
                </a:lnTo>
                <a:close/>
                <a:moveTo>
                  <a:pt x="3428249" y="3489087"/>
                </a:moveTo>
                <a:lnTo>
                  <a:pt x="3452284" y="3493457"/>
                </a:lnTo>
                <a:lnTo>
                  <a:pt x="3474133" y="3508752"/>
                </a:lnTo>
                <a:lnTo>
                  <a:pt x="3487243" y="3530602"/>
                </a:lnTo>
                <a:lnTo>
                  <a:pt x="3493798" y="3554637"/>
                </a:lnTo>
                <a:lnTo>
                  <a:pt x="3487243" y="3580856"/>
                </a:lnTo>
                <a:lnTo>
                  <a:pt x="3474133" y="3602706"/>
                </a:lnTo>
                <a:lnTo>
                  <a:pt x="3452284" y="3615816"/>
                </a:lnTo>
                <a:lnTo>
                  <a:pt x="3428249" y="3620186"/>
                </a:lnTo>
                <a:lnTo>
                  <a:pt x="3399844" y="3615816"/>
                </a:lnTo>
                <a:lnTo>
                  <a:pt x="3380179" y="3602706"/>
                </a:lnTo>
                <a:lnTo>
                  <a:pt x="3367069" y="3580856"/>
                </a:lnTo>
                <a:lnTo>
                  <a:pt x="3362699" y="3554637"/>
                </a:lnTo>
                <a:lnTo>
                  <a:pt x="3367069" y="3530602"/>
                </a:lnTo>
                <a:lnTo>
                  <a:pt x="3380179" y="3508752"/>
                </a:lnTo>
                <a:lnTo>
                  <a:pt x="3399844" y="3493457"/>
                </a:lnTo>
                <a:close/>
                <a:moveTo>
                  <a:pt x="4326280" y="3460683"/>
                </a:moveTo>
                <a:lnTo>
                  <a:pt x="4356870" y="3465053"/>
                </a:lnTo>
                <a:lnTo>
                  <a:pt x="4380905" y="3480348"/>
                </a:lnTo>
                <a:lnTo>
                  <a:pt x="4400570" y="3500013"/>
                </a:lnTo>
                <a:lnTo>
                  <a:pt x="4413680" y="3524048"/>
                </a:lnTo>
                <a:lnTo>
                  <a:pt x="4420235" y="3554638"/>
                </a:lnTo>
                <a:lnTo>
                  <a:pt x="4413680" y="3585227"/>
                </a:lnTo>
                <a:lnTo>
                  <a:pt x="4400570" y="3609262"/>
                </a:lnTo>
                <a:lnTo>
                  <a:pt x="4380905" y="3631112"/>
                </a:lnTo>
                <a:lnTo>
                  <a:pt x="4356870" y="3644222"/>
                </a:lnTo>
                <a:lnTo>
                  <a:pt x="4326280" y="3648592"/>
                </a:lnTo>
                <a:lnTo>
                  <a:pt x="4295691" y="3644222"/>
                </a:lnTo>
                <a:lnTo>
                  <a:pt x="4271656" y="3631112"/>
                </a:lnTo>
                <a:lnTo>
                  <a:pt x="4249806" y="3609262"/>
                </a:lnTo>
                <a:lnTo>
                  <a:pt x="4236696" y="3585227"/>
                </a:lnTo>
                <a:lnTo>
                  <a:pt x="4232326" y="3554638"/>
                </a:lnTo>
                <a:lnTo>
                  <a:pt x="4236696" y="3524048"/>
                </a:lnTo>
                <a:lnTo>
                  <a:pt x="4249806" y="3500013"/>
                </a:lnTo>
                <a:lnTo>
                  <a:pt x="4271656" y="3480348"/>
                </a:lnTo>
                <a:lnTo>
                  <a:pt x="4295691" y="3465053"/>
                </a:lnTo>
                <a:close/>
                <a:moveTo>
                  <a:pt x="5226497" y="3432278"/>
                </a:moveTo>
                <a:lnTo>
                  <a:pt x="5265827" y="3438833"/>
                </a:lnTo>
                <a:lnTo>
                  <a:pt x="5298602" y="3454128"/>
                </a:lnTo>
                <a:lnTo>
                  <a:pt x="5324822" y="3482533"/>
                </a:lnTo>
                <a:lnTo>
                  <a:pt x="5342302" y="3515308"/>
                </a:lnTo>
                <a:lnTo>
                  <a:pt x="5348857" y="3554638"/>
                </a:lnTo>
                <a:lnTo>
                  <a:pt x="5342302" y="3593967"/>
                </a:lnTo>
                <a:lnTo>
                  <a:pt x="5324822" y="3626742"/>
                </a:lnTo>
                <a:lnTo>
                  <a:pt x="5298602" y="3655147"/>
                </a:lnTo>
                <a:lnTo>
                  <a:pt x="5265827" y="3670442"/>
                </a:lnTo>
                <a:lnTo>
                  <a:pt x="5226497" y="3676997"/>
                </a:lnTo>
                <a:lnTo>
                  <a:pt x="5187167" y="3670442"/>
                </a:lnTo>
                <a:lnTo>
                  <a:pt x="5154392" y="3655147"/>
                </a:lnTo>
                <a:lnTo>
                  <a:pt x="5125987" y="3626742"/>
                </a:lnTo>
                <a:lnTo>
                  <a:pt x="5108507" y="3593967"/>
                </a:lnTo>
                <a:lnTo>
                  <a:pt x="5101952" y="3554638"/>
                </a:lnTo>
                <a:lnTo>
                  <a:pt x="5108507" y="3515308"/>
                </a:lnTo>
                <a:lnTo>
                  <a:pt x="5125987" y="3482533"/>
                </a:lnTo>
                <a:lnTo>
                  <a:pt x="5154392" y="3454128"/>
                </a:lnTo>
                <a:lnTo>
                  <a:pt x="5187167" y="3438833"/>
                </a:lnTo>
                <a:close/>
                <a:moveTo>
                  <a:pt x="6131084" y="3399519"/>
                </a:moveTo>
                <a:lnTo>
                  <a:pt x="6172598" y="3403889"/>
                </a:lnTo>
                <a:lnTo>
                  <a:pt x="6209743" y="3419185"/>
                </a:lnTo>
                <a:lnTo>
                  <a:pt x="6240333" y="3443203"/>
                </a:lnTo>
                <a:lnTo>
                  <a:pt x="6264368" y="3473793"/>
                </a:lnTo>
                <a:lnTo>
                  <a:pt x="6279663" y="3513123"/>
                </a:lnTo>
                <a:lnTo>
                  <a:pt x="6286218" y="3554638"/>
                </a:lnTo>
                <a:lnTo>
                  <a:pt x="6279663" y="3596152"/>
                </a:lnTo>
                <a:lnTo>
                  <a:pt x="6264368" y="3633297"/>
                </a:lnTo>
                <a:lnTo>
                  <a:pt x="6240333" y="3663887"/>
                </a:lnTo>
                <a:lnTo>
                  <a:pt x="6209743" y="3690107"/>
                </a:lnTo>
                <a:lnTo>
                  <a:pt x="6172598" y="3703217"/>
                </a:lnTo>
                <a:lnTo>
                  <a:pt x="6131084" y="3709772"/>
                </a:lnTo>
                <a:lnTo>
                  <a:pt x="6087384" y="3703217"/>
                </a:lnTo>
                <a:lnTo>
                  <a:pt x="6050239" y="3690107"/>
                </a:lnTo>
                <a:lnTo>
                  <a:pt x="6019649" y="3663887"/>
                </a:lnTo>
                <a:lnTo>
                  <a:pt x="5995614" y="3633297"/>
                </a:lnTo>
                <a:lnTo>
                  <a:pt x="5980319" y="3596152"/>
                </a:lnTo>
                <a:lnTo>
                  <a:pt x="5973764" y="3554638"/>
                </a:lnTo>
                <a:lnTo>
                  <a:pt x="5980319" y="3513123"/>
                </a:lnTo>
                <a:lnTo>
                  <a:pt x="5995614" y="3473793"/>
                </a:lnTo>
                <a:lnTo>
                  <a:pt x="6019649" y="3443203"/>
                </a:lnTo>
                <a:lnTo>
                  <a:pt x="6050239" y="3419185"/>
                </a:lnTo>
                <a:lnTo>
                  <a:pt x="6087384" y="3403889"/>
                </a:lnTo>
                <a:close/>
                <a:moveTo>
                  <a:pt x="7066260" y="3353637"/>
                </a:moveTo>
                <a:lnTo>
                  <a:pt x="7116514" y="3360190"/>
                </a:lnTo>
                <a:lnTo>
                  <a:pt x="7162399" y="3382041"/>
                </a:lnTo>
                <a:lnTo>
                  <a:pt x="7201729" y="3410444"/>
                </a:lnTo>
                <a:lnTo>
                  <a:pt x="7230134" y="3447573"/>
                </a:lnTo>
                <a:lnTo>
                  <a:pt x="7251984" y="3493457"/>
                </a:lnTo>
                <a:lnTo>
                  <a:pt x="7258539" y="3545897"/>
                </a:lnTo>
                <a:lnTo>
                  <a:pt x="7251984" y="3596152"/>
                </a:lnTo>
                <a:lnTo>
                  <a:pt x="7230134" y="3642037"/>
                </a:lnTo>
                <a:lnTo>
                  <a:pt x="7201729" y="3681366"/>
                </a:lnTo>
                <a:lnTo>
                  <a:pt x="7162399" y="3709771"/>
                </a:lnTo>
                <a:lnTo>
                  <a:pt x="7116514" y="3727251"/>
                </a:lnTo>
                <a:lnTo>
                  <a:pt x="7066260" y="3735991"/>
                </a:lnTo>
                <a:lnTo>
                  <a:pt x="7016005" y="3727251"/>
                </a:lnTo>
                <a:lnTo>
                  <a:pt x="6970120" y="3709771"/>
                </a:lnTo>
                <a:lnTo>
                  <a:pt x="6930790" y="3681366"/>
                </a:lnTo>
                <a:lnTo>
                  <a:pt x="6902385" y="3642037"/>
                </a:lnTo>
                <a:lnTo>
                  <a:pt x="6882720" y="3596152"/>
                </a:lnTo>
                <a:lnTo>
                  <a:pt x="6876165" y="3545897"/>
                </a:lnTo>
                <a:lnTo>
                  <a:pt x="6882720" y="3493457"/>
                </a:lnTo>
                <a:lnTo>
                  <a:pt x="6902385" y="3447573"/>
                </a:lnTo>
                <a:lnTo>
                  <a:pt x="6930790" y="3410444"/>
                </a:lnTo>
                <a:lnTo>
                  <a:pt x="6970120" y="3382041"/>
                </a:lnTo>
                <a:lnTo>
                  <a:pt x="7016005" y="3360190"/>
                </a:lnTo>
                <a:close/>
                <a:moveTo>
                  <a:pt x="277493" y="3309919"/>
                </a:moveTo>
                <a:lnTo>
                  <a:pt x="284048" y="3309919"/>
                </a:lnTo>
                <a:lnTo>
                  <a:pt x="288417" y="3309919"/>
                </a:lnTo>
                <a:lnTo>
                  <a:pt x="292787" y="3314290"/>
                </a:lnTo>
                <a:lnTo>
                  <a:pt x="294972" y="3318660"/>
                </a:lnTo>
                <a:lnTo>
                  <a:pt x="292787" y="3325215"/>
                </a:lnTo>
                <a:lnTo>
                  <a:pt x="288417" y="3331769"/>
                </a:lnTo>
                <a:lnTo>
                  <a:pt x="284048" y="3331769"/>
                </a:lnTo>
                <a:lnTo>
                  <a:pt x="277493" y="3331769"/>
                </a:lnTo>
                <a:lnTo>
                  <a:pt x="273122" y="3325215"/>
                </a:lnTo>
                <a:lnTo>
                  <a:pt x="273122" y="3318660"/>
                </a:lnTo>
                <a:lnTo>
                  <a:pt x="273122" y="3314290"/>
                </a:lnTo>
                <a:close/>
                <a:moveTo>
                  <a:pt x="1173340" y="3305553"/>
                </a:moveTo>
                <a:lnTo>
                  <a:pt x="1179895" y="3305553"/>
                </a:lnTo>
                <a:lnTo>
                  <a:pt x="1186450" y="3305553"/>
                </a:lnTo>
                <a:lnTo>
                  <a:pt x="1190819" y="3309924"/>
                </a:lnTo>
                <a:lnTo>
                  <a:pt x="1193005" y="3314294"/>
                </a:lnTo>
                <a:lnTo>
                  <a:pt x="1195190" y="3318664"/>
                </a:lnTo>
                <a:lnTo>
                  <a:pt x="1193005" y="3325218"/>
                </a:lnTo>
                <a:lnTo>
                  <a:pt x="1190819" y="3331774"/>
                </a:lnTo>
                <a:lnTo>
                  <a:pt x="1186450" y="3336144"/>
                </a:lnTo>
                <a:lnTo>
                  <a:pt x="1179895" y="3336144"/>
                </a:lnTo>
                <a:lnTo>
                  <a:pt x="1173340" y="3336144"/>
                </a:lnTo>
                <a:lnTo>
                  <a:pt x="1168969" y="3331774"/>
                </a:lnTo>
                <a:lnTo>
                  <a:pt x="1166785" y="3325218"/>
                </a:lnTo>
                <a:lnTo>
                  <a:pt x="1164599" y="3318664"/>
                </a:lnTo>
                <a:lnTo>
                  <a:pt x="1166785" y="3314294"/>
                </a:lnTo>
                <a:lnTo>
                  <a:pt x="1168969" y="3309924"/>
                </a:lnTo>
                <a:close/>
                <a:moveTo>
                  <a:pt x="2075740" y="3288078"/>
                </a:moveTo>
                <a:lnTo>
                  <a:pt x="2086665" y="3290264"/>
                </a:lnTo>
                <a:lnTo>
                  <a:pt x="2095405" y="3294635"/>
                </a:lnTo>
                <a:lnTo>
                  <a:pt x="2101960" y="3301189"/>
                </a:lnTo>
                <a:lnTo>
                  <a:pt x="2108515" y="3309928"/>
                </a:lnTo>
                <a:lnTo>
                  <a:pt x="2108515" y="3318668"/>
                </a:lnTo>
                <a:lnTo>
                  <a:pt x="2108515" y="3331778"/>
                </a:lnTo>
                <a:lnTo>
                  <a:pt x="2101960" y="3340517"/>
                </a:lnTo>
                <a:lnTo>
                  <a:pt x="2095405" y="3347073"/>
                </a:lnTo>
                <a:lnTo>
                  <a:pt x="2086665" y="3351442"/>
                </a:lnTo>
                <a:lnTo>
                  <a:pt x="2075740" y="3353627"/>
                </a:lnTo>
                <a:lnTo>
                  <a:pt x="2067000" y="3351442"/>
                </a:lnTo>
                <a:lnTo>
                  <a:pt x="2058260" y="3347073"/>
                </a:lnTo>
                <a:lnTo>
                  <a:pt x="2049520" y="3340517"/>
                </a:lnTo>
                <a:lnTo>
                  <a:pt x="2045150" y="3331778"/>
                </a:lnTo>
                <a:lnTo>
                  <a:pt x="2042965" y="3318668"/>
                </a:lnTo>
                <a:lnTo>
                  <a:pt x="2045150" y="3309928"/>
                </a:lnTo>
                <a:lnTo>
                  <a:pt x="2049520" y="3301189"/>
                </a:lnTo>
                <a:lnTo>
                  <a:pt x="2058260" y="3294635"/>
                </a:lnTo>
                <a:lnTo>
                  <a:pt x="2067000" y="3290264"/>
                </a:lnTo>
                <a:close/>
                <a:moveTo>
                  <a:pt x="2973772" y="3266233"/>
                </a:moveTo>
                <a:lnTo>
                  <a:pt x="2993437" y="3270604"/>
                </a:lnTo>
                <a:lnTo>
                  <a:pt x="3010917" y="3283715"/>
                </a:lnTo>
                <a:lnTo>
                  <a:pt x="3021842" y="3299008"/>
                </a:lnTo>
                <a:lnTo>
                  <a:pt x="3026212" y="3318673"/>
                </a:lnTo>
                <a:lnTo>
                  <a:pt x="3021842" y="3342707"/>
                </a:lnTo>
                <a:lnTo>
                  <a:pt x="3010917" y="3358001"/>
                </a:lnTo>
                <a:lnTo>
                  <a:pt x="2993437" y="3368926"/>
                </a:lnTo>
                <a:lnTo>
                  <a:pt x="2973772" y="3373294"/>
                </a:lnTo>
                <a:lnTo>
                  <a:pt x="2949737" y="3368926"/>
                </a:lnTo>
                <a:lnTo>
                  <a:pt x="2934442" y="3358001"/>
                </a:lnTo>
                <a:lnTo>
                  <a:pt x="2923517" y="3342707"/>
                </a:lnTo>
                <a:lnTo>
                  <a:pt x="2919147" y="3318673"/>
                </a:lnTo>
                <a:lnTo>
                  <a:pt x="2923517" y="3299008"/>
                </a:lnTo>
                <a:lnTo>
                  <a:pt x="2934442" y="3283715"/>
                </a:lnTo>
                <a:lnTo>
                  <a:pt x="2949737" y="3270604"/>
                </a:lnTo>
                <a:close/>
                <a:moveTo>
                  <a:pt x="3869617" y="3242202"/>
                </a:moveTo>
                <a:lnTo>
                  <a:pt x="3898022" y="3248756"/>
                </a:lnTo>
                <a:lnTo>
                  <a:pt x="3924242" y="3264055"/>
                </a:lnTo>
                <a:lnTo>
                  <a:pt x="3941722" y="3290276"/>
                </a:lnTo>
                <a:lnTo>
                  <a:pt x="3946092" y="3318681"/>
                </a:lnTo>
                <a:lnTo>
                  <a:pt x="3941722" y="3351450"/>
                </a:lnTo>
                <a:lnTo>
                  <a:pt x="3924242" y="3375483"/>
                </a:lnTo>
                <a:lnTo>
                  <a:pt x="3898022" y="3392965"/>
                </a:lnTo>
                <a:lnTo>
                  <a:pt x="3869617" y="3399519"/>
                </a:lnTo>
                <a:lnTo>
                  <a:pt x="3836843" y="3392965"/>
                </a:lnTo>
                <a:lnTo>
                  <a:pt x="3812808" y="3375483"/>
                </a:lnTo>
                <a:lnTo>
                  <a:pt x="3795328" y="3351450"/>
                </a:lnTo>
                <a:lnTo>
                  <a:pt x="3788773" y="3318681"/>
                </a:lnTo>
                <a:lnTo>
                  <a:pt x="3795328" y="3290276"/>
                </a:lnTo>
                <a:lnTo>
                  <a:pt x="3812808" y="3264055"/>
                </a:lnTo>
                <a:lnTo>
                  <a:pt x="3836843" y="3248756"/>
                </a:lnTo>
                <a:close/>
                <a:moveTo>
                  <a:pt x="4765464" y="3211609"/>
                </a:moveTo>
                <a:lnTo>
                  <a:pt x="4798239" y="3218166"/>
                </a:lnTo>
                <a:lnTo>
                  <a:pt x="4828829" y="3233462"/>
                </a:lnTo>
                <a:lnTo>
                  <a:pt x="4850679" y="3257498"/>
                </a:lnTo>
                <a:lnTo>
                  <a:pt x="4868159" y="3288091"/>
                </a:lnTo>
                <a:lnTo>
                  <a:pt x="4872529" y="3318681"/>
                </a:lnTo>
                <a:lnTo>
                  <a:pt x="4868159" y="3353637"/>
                </a:lnTo>
                <a:lnTo>
                  <a:pt x="4850679" y="3384225"/>
                </a:lnTo>
                <a:lnTo>
                  <a:pt x="4828829" y="3408259"/>
                </a:lnTo>
                <a:lnTo>
                  <a:pt x="4798239" y="3421368"/>
                </a:lnTo>
                <a:lnTo>
                  <a:pt x="4765464" y="3425737"/>
                </a:lnTo>
                <a:lnTo>
                  <a:pt x="4730505" y="3421368"/>
                </a:lnTo>
                <a:lnTo>
                  <a:pt x="4699915" y="3408259"/>
                </a:lnTo>
                <a:lnTo>
                  <a:pt x="4678065" y="3384225"/>
                </a:lnTo>
                <a:lnTo>
                  <a:pt x="4662770" y="3353637"/>
                </a:lnTo>
                <a:lnTo>
                  <a:pt x="4658400" y="3318681"/>
                </a:lnTo>
                <a:lnTo>
                  <a:pt x="4662770" y="3288091"/>
                </a:lnTo>
                <a:lnTo>
                  <a:pt x="4678065" y="3257498"/>
                </a:lnTo>
                <a:lnTo>
                  <a:pt x="4699915" y="3233462"/>
                </a:lnTo>
                <a:lnTo>
                  <a:pt x="4730505" y="3218166"/>
                </a:lnTo>
                <a:close/>
                <a:moveTo>
                  <a:pt x="5661310" y="3183207"/>
                </a:moveTo>
                <a:lnTo>
                  <a:pt x="5698455" y="3187578"/>
                </a:lnTo>
                <a:lnTo>
                  <a:pt x="5731230" y="3200686"/>
                </a:lnTo>
                <a:lnTo>
                  <a:pt x="5761820" y="3220352"/>
                </a:lnTo>
                <a:lnTo>
                  <a:pt x="5781485" y="3250944"/>
                </a:lnTo>
                <a:lnTo>
                  <a:pt x="5794595" y="3283722"/>
                </a:lnTo>
                <a:lnTo>
                  <a:pt x="5798965" y="3318681"/>
                </a:lnTo>
                <a:lnTo>
                  <a:pt x="5794595" y="3358005"/>
                </a:lnTo>
                <a:lnTo>
                  <a:pt x="5781485" y="3390778"/>
                </a:lnTo>
                <a:lnTo>
                  <a:pt x="5761820" y="3419185"/>
                </a:lnTo>
                <a:lnTo>
                  <a:pt x="5731230" y="3441018"/>
                </a:lnTo>
                <a:lnTo>
                  <a:pt x="5698455" y="3454128"/>
                </a:lnTo>
                <a:lnTo>
                  <a:pt x="5661310" y="3458498"/>
                </a:lnTo>
                <a:lnTo>
                  <a:pt x="5624166" y="3454128"/>
                </a:lnTo>
                <a:lnTo>
                  <a:pt x="5591391" y="3441018"/>
                </a:lnTo>
                <a:lnTo>
                  <a:pt x="5562986" y="3419185"/>
                </a:lnTo>
                <a:lnTo>
                  <a:pt x="5541136" y="3390778"/>
                </a:lnTo>
                <a:lnTo>
                  <a:pt x="5528026" y="3358005"/>
                </a:lnTo>
                <a:lnTo>
                  <a:pt x="5523656" y="3318681"/>
                </a:lnTo>
                <a:lnTo>
                  <a:pt x="5528026" y="3283722"/>
                </a:lnTo>
                <a:lnTo>
                  <a:pt x="5541136" y="3250944"/>
                </a:lnTo>
                <a:lnTo>
                  <a:pt x="5562986" y="3220352"/>
                </a:lnTo>
                <a:lnTo>
                  <a:pt x="5591391" y="3200686"/>
                </a:lnTo>
                <a:lnTo>
                  <a:pt x="5624166" y="3187578"/>
                </a:lnTo>
                <a:close/>
                <a:moveTo>
                  <a:pt x="6559342" y="3148249"/>
                </a:moveTo>
                <a:lnTo>
                  <a:pt x="6605227" y="3152619"/>
                </a:lnTo>
                <a:lnTo>
                  <a:pt x="6644557" y="3170097"/>
                </a:lnTo>
                <a:lnTo>
                  <a:pt x="6679517" y="3198501"/>
                </a:lnTo>
                <a:lnTo>
                  <a:pt x="6707922" y="3233460"/>
                </a:lnTo>
                <a:lnTo>
                  <a:pt x="6725402" y="3272797"/>
                </a:lnTo>
                <a:lnTo>
                  <a:pt x="6729772" y="3318681"/>
                </a:lnTo>
                <a:lnTo>
                  <a:pt x="6725402" y="3366746"/>
                </a:lnTo>
                <a:lnTo>
                  <a:pt x="6707922" y="3408261"/>
                </a:lnTo>
                <a:lnTo>
                  <a:pt x="6679517" y="3443203"/>
                </a:lnTo>
                <a:lnTo>
                  <a:pt x="6644557" y="3469423"/>
                </a:lnTo>
                <a:lnTo>
                  <a:pt x="6605227" y="3489088"/>
                </a:lnTo>
                <a:lnTo>
                  <a:pt x="6559342" y="3493458"/>
                </a:lnTo>
                <a:lnTo>
                  <a:pt x="6513458" y="3489088"/>
                </a:lnTo>
                <a:lnTo>
                  <a:pt x="6471943" y="3469423"/>
                </a:lnTo>
                <a:lnTo>
                  <a:pt x="6434798" y="3443203"/>
                </a:lnTo>
                <a:lnTo>
                  <a:pt x="6408578" y="3408261"/>
                </a:lnTo>
                <a:lnTo>
                  <a:pt x="6391098" y="3366746"/>
                </a:lnTo>
                <a:lnTo>
                  <a:pt x="6384543" y="3318681"/>
                </a:lnTo>
                <a:lnTo>
                  <a:pt x="6391098" y="3272797"/>
                </a:lnTo>
                <a:lnTo>
                  <a:pt x="6408578" y="3233460"/>
                </a:lnTo>
                <a:lnTo>
                  <a:pt x="6434798" y="3198501"/>
                </a:lnTo>
                <a:lnTo>
                  <a:pt x="6471943" y="3170097"/>
                </a:lnTo>
                <a:lnTo>
                  <a:pt x="6513458" y="3152619"/>
                </a:lnTo>
                <a:close/>
                <a:moveTo>
                  <a:pt x="7455188" y="3113291"/>
                </a:moveTo>
                <a:lnTo>
                  <a:pt x="7503258" y="3119846"/>
                </a:lnTo>
                <a:lnTo>
                  <a:pt x="7525108" y="3126400"/>
                </a:lnTo>
                <a:lnTo>
                  <a:pt x="7525108" y="3513122"/>
                </a:lnTo>
                <a:lnTo>
                  <a:pt x="7503258" y="3519677"/>
                </a:lnTo>
                <a:lnTo>
                  <a:pt x="7455188" y="3526232"/>
                </a:lnTo>
                <a:lnTo>
                  <a:pt x="7407118" y="3519677"/>
                </a:lnTo>
                <a:lnTo>
                  <a:pt x="7363418" y="3506567"/>
                </a:lnTo>
                <a:lnTo>
                  <a:pt x="7326273" y="3482532"/>
                </a:lnTo>
                <a:lnTo>
                  <a:pt x="7293498" y="3449758"/>
                </a:lnTo>
                <a:lnTo>
                  <a:pt x="7269463" y="3410443"/>
                </a:lnTo>
                <a:lnTo>
                  <a:pt x="7254168" y="3366744"/>
                </a:lnTo>
                <a:lnTo>
                  <a:pt x="7247613" y="3318681"/>
                </a:lnTo>
                <a:lnTo>
                  <a:pt x="7254168" y="3272795"/>
                </a:lnTo>
                <a:lnTo>
                  <a:pt x="7269463" y="3231277"/>
                </a:lnTo>
                <a:lnTo>
                  <a:pt x="7293498" y="3191946"/>
                </a:lnTo>
                <a:lnTo>
                  <a:pt x="7326273" y="3159173"/>
                </a:lnTo>
                <a:lnTo>
                  <a:pt x="7363418" y="3135140"/>
                </a:lnTo>
                <a:lnTo>
                  <a:pt x="7407118" y="3119846"/>
                </a:lnTo>
                <a:close/>
                <a:moveTo>
                  <a:pt x="736342" y="3073943"/>
                </a:moveTo>
                <a:lnTo>
                  <a:pt x="740711" y="3076128"/>
                </a:lnTo>
                <a:lnTo>
                  <a:pt x="745081" y="3078313"/>
                </a:lnTo>
                <a:lnTo>
                  <a:pt x="747266" y="3087052"/>
                </a:lnTo>
                <a:lnTo>
                  <a:pt x="745081" y="3091422"/>
                </a:lnTo>
                <a:lnTo>
                  <a:pt x="740711" y="3095792"/>
                </a:lnTo>
                <a:lnTo>
                  <a:pt x="736342" y="3097977"/>
                </a:lnTo>
                <a:lnTo>
                  <a:pt x="729787" y="3095792"/>
                </a:lnTo>
                <a:lnTo>
                  <a:pt x="725416" y="3091422"/>
                </a:lnTo>
                <a:lnTo>
                  <a:pt x="725416" y="3087052"/>
                </a:lnTo>
                <a:lnTo>
                  <a:pt x="725416" y="3078313"/>
                </a:lnTo>
                <a:lnTo>
                  <a:pt x="729787" y="3076128"/>
                </a:lnTo>
                <a:close/>
                <a:moveTo>
                  <a:pt x="1625633" y="3063023"/>
                </a:moveTo>
                <a:lnTo>
                  <a:pt x="1632188" y="3063023"/>
                </a:lnTo>
                <a:lnTo>
                  <a:pt x="1638743" y="3063023"/>
                </a:lnTo>
                <a:lnTo>
                  <a:pt x="1645298" y="3065208"/>
                </a:lnTo>
                <a:lnTo>
                  <a:pt x="1649667" y="3071763"/>
                </a:lnTo>
                <a:lnTo>
                  <a:pt x="1654037" y="3078317"/>
                </a:lnTo>
                <a:lnTo>
                  <a:pt x="1654037" y="3087057"/>
                </a:lnTo>
                <a:lnTo>
                  <a:pt x="1654037" y="3093613"/>
                </a:lnTo>
                <a:lnTo>
                  <a:pt x="1649667" y="3100168"/>
                </a:lnTo>
                <a:lnTo>
                  <a:pt x="1645298" y="3104536"/>
                </a:lnTo>
                <a:lnTo>
                  <a:pt x="1638743" y="3108907"/>
                </a:lnTo>
                <a:lnTo>
                  <a:pt x="1632188" y="3108907"/>
                </a:lnTo>
                <a:lnTo>
                  <a:pt x="1625633" y="3108907"/>
                </a:lnTo>
                <a:lnTo>
                  <a:pt x="1619077" y="3104536"/>
                </a:lnTo>
                <a:lnTo>
                  <a:pt x="1614707" y="3100168"/>
                </a:lnTo>
                <a:lnTo>
                  <a:pt x="1610338" y="3093613"/>
                </a:lnTo>
                <a:lnTo>
                  <a:pt x="1610338" y="3087057"/>
                </a:lnTo>
                <a:lnTo>
                  <a:pt x="1610338" y="3078317"/>
                </a:lnTo>
                <a:lnTo>
                  <a:pt x="1614707" y="3071763"/>
                </a:lnTo>
                <a:lnTo>
                  <a:pt x="1619077" y="3065208"/>
                </a:lnTo>
                <a:close/>
                <a:moveTo>
                  <a:pt x="2530219" y="3043361"/>
                </a:moveTo>
                <a:lnTo>
                  <a:pt x="2549884" y="3049915"/>
                </a:lnTo>
                <a:lnTo>
                  <a:pt x="2567364" y="3063027"/>
                </a:lnTo>
                <a:lnTo>
                  <a:pt x="2571734" y="3087062"/>
                </a:lnTo>
                <a:lnTo>
                  <a:pt x="2567364" y="3106726"/>
                </a:lnTo>
                <a:lnTo>
                  <a:pt x="2549884" y="3122021"/>
                </a:lnTo>
                <a:lnTo>
                  <a:pt x="2530219" y="3126390"/>
                </a:lnTo>
                <a:lnTo>
                  <a:pt x="2508369" y="3122021"/>
                </a:lnTo>
                <a:lnTo>
                  <a:pt x="2493074" y="3106726"/>
                </a:lnTo>
                <a:lnTo>
                  <a:pt x="2486519" y="3087062"/>
                </a:lnTo>
                <a:lnTo>
                  <a:pt x="2493074" y="3063027"/>
                </a:lnTo>
                <a:lnTo>
                  <a:pt x="2508369" y="3049915"/>
                </a:lnTo>
                <a:close/>
                <a:moveTo>
                  <a:pt x="3428249" y="3019330"/>
                </a:moveTo>
                <a:lnTo>
                  <a:pt x="3452284" y="3023702"/>
                </a:lnTo>
                <a:lnTo>
                  <a:pt x="3474133" y="3038996"/>
                </a:lnTo>
                <a:lnTo>
                  <a:pt x="3487243" y="3060846"/>
                </a:lnTo>
                <a:lnTo>
                  <a:pt x="3493798" y="3087067"/>
                </a:lnTo>
                <a:lnTo>
                  <a:pt x="3487243" y="3111101"/>
                </a:lnTo>
                <a:lnTo>
                  <a:pt x="3474133" y="3132950"/>
                </a:lnTo>
                <a:lnTo>
                  <a:pt x="3452284" y="3146060"/>
                </a:lnTo>
                <a:lnTo>
                  <a:pt x="3428249" y="3152614"/>
                </a:lnTo>
                <a:lnTo>
                  <a:pt x="3399844" y="3146060"/>
                </a:lnTo>
                <a:lnTo>
                  <a:pt x="3380179" y="3132950"/>
                </a:lnTo>
                <a:lnTo>
                  <a:pt x="3367069" y="3111101"/>
                </a:lnTo>
                <a:lnTo>
                  <a:pt x="3362699" y="3087067"/>
                </a:lnTo>
                <a:lnTo>
                  <a:pt x="3367069" y="3060846"/>
                </a:lnTo>
                <a:lnTo>
                  <a:pt x="3380179" y="3038996"/>
                </a:lnTo>
                <a:lnTo>
                  <a:pt x="3399844" y="3023702"/>
                </a:lnTo>
                <a:close/>
                <a:moveTo>
                  <a:pt x="4326280" y="2993115"/>
                </a:moveTo>
                <a:lnTo>
                  <a:pt x="4356870" y="2997486"/>
                </a:lnTo>
                <a:lnTo>
                  <a:pt x="4380905" y="3010594"/>
                </a:lnTo>
                <a:lnTo>
                  <a:pt x="4400570" y="3032447"/>
                </a:lnTo>
                <a:lnTo>
                  <a:pt x="4413680" y="3056481"/>
                </a:lnTo>
                <a:lnTo>
                  <a:pt x="4420235" y="3087074"/>
                </a:lnTo>
                <a:lnTo>
                  <a:pt x="4413680" y="3115476"/>
                </a:lnTo>
                <a:lnTo>
                  <a:pt x="4400570" y="3141694"/>
                </a:lnTo>
                <a:lnTo>
                  <a:pt x="4380905" y="3161359"/>
                </a:lnTo>
                <a:lnTo>
                  <a:pt x="4356870" y="3174468"/>
                </a:lnTo>
                <a:lnTo>
                  <a:pt x="4326280" y="3181024"/>
                </a:lnTo>
                <a:lnTo>
                  <a:pt x="4295691" y="3174468"/>
                </a:lnTo>
                <a:lnTo>
                  <a:pt x="4271656" y="3161359"/>
                </a:lnTo>
                <a:lnTo>
                  <a:pt x="4249806" y="3141694"/>
                </a:lnTo>
                <a:lnTo>
                  <a:pt x="4236696" y="3115476"/>
                </a:lnTo>
                <a:lnTo>
                  <a:pt x="4232326" y="3087074"/>
                </a:lnTo>
                <a:lnTo>
                  <a:pt x="4236696" y="3056481"/>
                </a:lnTo>
                <a:lnTo>
                  <a:pt x="4249806" y="3032447"/>
                </a:lnTo>
                <a:lnTo>
                  <a:pt x="4271656" y="3010594"/>
                </a:lnTo>
                <a:lnTo>
                  <a:pt x="4295691" y="2997486"/>
                </a:lnTo>
                <a:close/>
                <a:moveTo>
                  <a:pt x="5226497" y="2962528"/>
                </a:moveTo>
                <a:lnTo>
                  <a:pt x="5265827" y="2969084"/>
                </a:lnTo>
                <a:lnTo>
                  <a:pt x="5298602" y="2986561"/>
                </a:lnTo>
                <a:lnTo>
                  <a:pt x="5324822" y="3012781"/>
                </a:lnTo>
                <a:lnTo>
                  <a:pt x="5342302" y="3047741"/>
                </a:lnTo>
                <a:lnTo>
                  <a:pt x="5348857" y="3087074"/>
                </a:lnTo>
                <a:lnTo>
                  <a:pt x="5342302" y="3124214"/>
                </a:lnTo>
                <a:lnTo>
                  <a:pt x="5324822" y="3159173"/>
                </a:lnTo>
                <a:lnTo>
                  <a:pt x="5298602" y="3187577"/>
                </a:lnTo>
                <a:lnTo>
                  <a:pt x="5265827" y="3202872"/>
                </a:lnTo>
                <a:lnTo>
                  <a:pt x="5226497" y="3209424"/>
                </a:lnTo>
                <a:lnTo>
                  <a:pt x="5187167" y="3202872"/>
                </a:lnTo>
                <a:lnTo>
                  <a:pt x="5154392" y="3187577"/>
                </a:lnTo>
                <a:lnTo>
                  <a:pt x="5125987" y="3159173"/>
                </a:lnTo>
                <a:lnTo>
                  <a:pt x="5108507" y="3124214"/>
                </a:lnTo>
                <a:lnTo>
                  <a:pt x="5101952" y="3087074"/>
                </a:lnTo>
                <a:lnTo>
                  <a:pt x="5108507" y="3047741"/>
                </a:lnTo>
                <a:lnTo>
                  <a:pt x="5125987" y="3012781"/>
                </a:lnTo>
                <a:lnTo>
                  <a:pt x="5154392" y="2986561"/>
                </a:lnTo>
                <a:lnTo>
                  <a:pt x="5187167" y="2969084"/>
                </a:lnTo>
                <a:close/>
                <a:moveTo>
                  <a:pt x="6131084" y="2931938"/>
                </a:moveTo>
                <a:lnTo>
                  <a:pt x="6172598" y="2936307"/>
                </a:lnTo>
                <a:lnTo>
                  <a:pt x="6209743" y="2951604"/>
                </a:lnTo>
                <a:lnTo>
                  <a:pt x="6240333" y="2975638"/>
                </a:lnTo>
                <a:lnTo>
                  <a:pt x="6266553" y="3008411"/>
                </a:lnTo>
                <a:lnTo>
                  <a:pt x="6281848" y="3045557"/>
                </a:lnTo>
                <a:lnTo>
                  <a:pt x="6286218" y="3087074"/>
                </a:lnTo>
                <a:lnTo>
                  <a:pt x="6281848" y="3130771"/>
                </a:lnTo>
                <a:lnTo>
                  <a:pt x="6266553" y="3165728"/>
                </a:lnTo>
                <a:lnTo>
                  <a:pt x="6240333" y="3198501"/>
                </a:lnTo>
                <a:lnTo>
                  <a:pt x="6209743" y="3220352"/>
                </a:lnTo>
                <a:lnTo>
                  <a:pt x="6172598" y="3237828"/>
                </a:lnTo>
                <a:lnTo>
                  <a:pt x="6131084" y="3244388"/>
                </a:lnTo>
                <a:lnTo>
                  <a:pt x="6087384" y="3237828"/>
                </a:lnTo>
                <a:lnTo>
                  <a:pt x="6050239" y="3220352"/>
                </a:lnTo>
                <a:lnTo>
                  <a:pt x="6019649" y="3198501"/>
                </a:lnTo>
                <a:lnTo>
                  <a:pt x="5993429" y="3165728"/>
                </a:lnTo>
                <a:lnTo>
                  <a:pt x="5978134" y="3130771"/>
                </a:lnTo>
                <a:lnTo>
                  <a:pt x="5973764" y="3087074"/>
                </a:lnTo>
                <a:lnTo>
                  <a:pt x="5978134" y="3045557"/>
                </a:lnTo>
                <a:lnTo>
                  <a:pt x="5993429" y="3008411"/>
                </a:lnTo>
                <a:lnTo>
                  <a:pt x="6019649" y="2975638"/>
                </a:lnTo>
                <a:lnTo>
                  <a:pt x="6050239" y="2951604"/>
                </a:lnTo>
                <a:lnTo>
                  <a:pt x="6087384" y="2936307"/>
                </a:lnTo>
                <a:close/>
                <a:moveTo>
                  <a:pt x="7066260" y="2905719"/>
                </a:moveTo>
                <a:lnTo>
                  <a:pt x="7116515" y="2912276"/>
                </a:lnTo>
                <a:lnTo>
                  <a:pt x="7162400" y="2931938"/>
                </a:lnTo>
                <a:lnTo>
                  <a:pt x="7201729" y="2960344"/>
                </a:lnTo>
                <a:lnTo>
                  <a:pt x="7230134" y="2999672"/>
                </a:lnTo>
                <a:lnTo>
                  <a:pt x="7251984" y="3045557"/>
                </a:lnTo>
                <a:lnTo>
                  <a:pt x="7258539" y="3095813"/>
                </a:lnTo>
                <a:lnTo>
                  <a:pt x="7251984" y="3148249"/>
                </a:lnTo>
                <a:lnTo>
                  <a:pt x="7230134" y="3194132"/>
                </a:lnTo>
                <a:lnTo>
                  <a:pt x="7201729" y="3233462"/>
                </a:lnTo>
                <a:lnTo>
                  <a:pt x="7162400" y="3261872"/>
                </a:lnTo>
                <a:lnTo>
                  <a:pt x="7116515" y="3281537"/>
                </a:lnTo>
                <a:lnTo>
                  <a:pt x="7066260" y="3288093"/>
                </a:lnTo>
                <a:lnTo>
                  <a:pt x="7016005" y="3281537"/>
                </a:lnTo>
                <a:lnTo>
                  <a:pt x="6970120" y="3261872"/>
                </a:lnTo>
                <a:lnTo>
                  <a:pt x="6930791" y="3233462"/>
                </a:lnTo>
                <a:lnTo>
                  <a:pt x="6902386" y="3194132"/>
                </a:lnTo>
                <a:lnTo>
                  <a:pt x="6880536" y="3148249"/>
                </a:lnTo>
                <a:lnTo>
                  <a:pt x="6873981" y="3095813"/>
                </a:lnTo>
                <a:lnTo>
                  <a:pt x="6880536" y="3045557"/>
                </a:lnTo>
                <a:lnTo>
                  <a:pt x="6902386" y="2999672"/>
                </a:lnTo>
                <a:lnTo>
                  <a:pt x="6930791" y="2960344"/>
                </a:lnTo>
                <a:lnTo>
                  <a:pt x="6970120" y="2931938"/>
                </a:lnTo>
                <a:lnTo>
                  <a:pt x="7016005" y="2912276"/>
                </a:lnTo>
                <a:close/>
                <a:moveTo>
                  <a:pt x="297158" y="2840148"/>
                </a:moveTo>
                <a:lnTo>
                  <a:pt x="303713" y="2842333"/>
                </a:lnTo>
                <a:lnTo>
                  <a:pt x="308082" y="2846702"/>
                </a:lnTo>
                <a:lnTo>
                  <a:pt x="308082" y="2851073"/>
                </a:lnTo>
                <a:lnTo>
                  <a:pt x="308082" y="2857628"/>
                </a:lnTo>
                <a:lnTo>
                  <a:pt x="303713" y="2859812"/>
                </a:lnTo>
                <a:lnTo>
                  <a:pt x="297158" y="2861998"/>
                </a:lnTo>
                <a:lnTo>
                  <a:pt x="292787" y="2859812"/>
                </a:lnTo>
                <a:lnTo>
                  <a:pt x="288417" y="2857628"/>
                </a:lnTo>
                <a:lnTo>
                  <a:pt x="286232" y="2851073"/>
                </a:lnTo>
                <a:lnTo>
                  <a:pt x="288417" y="2846702"/>
                </a:lnTo>
                <a:lnTo>
                  <a:pt x="292787" y="2842333"/>
                </a:lnTo>
                <a:close/>
                <a:moveTo>
                  <a:pt x="1197373" y="2835782"/>
                </a:moveTo>
                <a:lnTo>
                  <a:pt x="1201743" y="2837967"/>
                </a:lnTo>
                <a:lnTo>
                  <a:pt x="1206114" y="2840151"/>
                </a:lnTo>
                <a:lnTo>
                  <a:pt x="1212669" y="2846706"/>
                </a:lnTo>
                <a:lnTo>
                  <a:pt x="1212669" y="2851077"/>
                </a:lnTo>
                <a:lnTo>
                  <a:pt x="1212669" y="2857632"/>
                </a:lnTo>
                <a:lnTo>
                  <a:pt x="1206114" y="2862001"/>
                </a:lnTo>
                <a:lnTo>
                  <a:pt x="1201743" y="2866371"/>
                </a:lnTo>
                <a:lnTo>
                  <a:pt x="1197373" y="2866371"/>
                </a:lnTo>
                <a:lnTo>
                  <a:pt x="1190818" y="2866371"/>
                </a:lnTo>
                <a:lnTo>
                  <a:pt x="1186449" y="2862001"/>
                </a:lnTo>
                <a:lnTo>
                  <a:pt x="1182078" y="2857632"/>
                </a:lnTo>
                <a:lnTo>
                  <a:pt x="1182078" y="2851077"/>
                </a:lnTo>
                <a:lnTo>
                  <a:pt x="1182078" y="2846706"/>
                </a:lnTo>
                <a:lnTo>
                  <a:pt x="1186449" y="2840151"/>
                </a:lnTo>
                <a:lnTo>
                  <a:pt x="1190818" y="2837967"/>
                </a:lnTo>
                <a:close/>
                <a:moveTo>
                  <a:pt x="2095405" y="2818306"/>
                </a:moveTo>
                <a:lnTo>
                  <a:pt x="2108515" y="2820490"/>
                </a:lnTo>
                <a:lnTo>
                  <a:pt x="2115070" y="2824861"/>
                </a:lnTo>
                <a:lnTo>
                  <a:pt x="2123810" y="2833600"/>
                </a:lnTo>
                <a:lnTo>
                  <a:pt x="2128180" y="2842340"/>
                </a:lnTo>
                <a:lnTo>
                  <a:pt x="2128180" y="2851081"/>
                </a:lnTo>
                <a:lnTo>
                  <a:pt x="2128180" y="2862005"/>
                </a:lnTo>
                <a:lnTo>
                  <a:pt x="2123810" y="2870745"/>
                </a:lnTo>
                <a:lnTo>
                  <a:pt x="2115070" y="2877300"/>
                </a:lnTo>
                <a:lnTo>
                  <a:pt x="2108515" y="2883855"/>
                </a:lnTo>
                <a:lnTo>
                  <a:pt x="2095405" y="2883855"/>
                </a:lnTo>
                <a:lnTo>
                  <a:pt x="2086665" y="2883855"/>
                </a:lnTo>
                <a:lnTo>
                  <a:pt x="2077925" y="2877300"/>
                </a:lnTo>
                <a:lnTo>
                  <a:pt x="2071370" y="2870745"/>
                </a:lnTo>
                <a:lnTo>
                  <a:pt x="2067000" y="2862005"/>
                </a:lnTo>
                <a:lnTo>
                  <a:pt x="2064815" y="2851081"/>
                </a:lnTo>
                <a:lnTo>
                  <a:pt x="2067000" y="2842340"/>
                </a:lnTo>
                <a:lnTo>
                  <a:pt x="2071370" y="2833600"/>
                </a:lnTo>
                <a:lnTo>
                  <a:pt x="2077925" y="2824861"/>
                </a:lnTo>
                <a:lnTo>
                  <a:pt x="2086665" y="2820490"/>
                </a:lnTo>
                <a:close/>
                <a:moveTo>
                  <a:pt x="2995621" y="2798645"/>
                </a:moveTo>
                <a:lnTo>
                  <a:pt x="3017471" y="2803014"/>
                </a:lnTo>
                <a:lnTo>
                  <a:pt x="3034951" y="2813939"/>
                </a:lnTo>
                <a:lnTo>
                  <a:pt x="3045876" y="2831419"/>
                </a:lnTo>
                <a:lnTo>
                  <a:pt x="3050246" y="2851083"/>
                </a:lnTo>
                <a:lnTo>
                  <a:pt x="3045876" y="2872932"/>
                </a:lnTo>
                <a:lnTo>
                  <a:pt x="3034951" y="2890413"/>
                </a:lnTo>
                <a:lnTo>
                  <a:pt x="3017471" y="2901338"/>
                </a:lnTo>
                <a:lnTo>
                  <a:pt x="2995621" y="2905707"/>
                </a:lnTo>
                <a:lnTo>
                  <a:pt x="2975956" y="2901338"/>
                </a:lnTo>
                <a:lnTo>
                  <a:pt x="2960661" y="2890413"/>
                </a:lnTo>
                <a:lnTo>
                  <a:pt x="2947551" y="2872932"/>
                </a:lnTo>
                <a:lnTo>
                  <a:pt x="2943181" y="2851083"/>
                </a:lnTo>
                <a:lnTo>
                  <a:pt x="2947551" y="2831419"/>
                </a:lnTo>
                <a:lnTo>
                  <a:pt x="2960661" y="2813939"/>
                </a:lnTo>
                <a:lnTo>
                  <a:pt x="2975956" y="2803014"/>
                </a:lnTo>
                <a:close/>
                <a:moveTo>
                  <a:pt x="3898023" y="2772429"/>
                </a:moveTo>
                <a:lnTo>
                  <a:pt x="3930797" y="2781170"/>
                </a:lnTo>
                <a:lnTo>
                  <a:pt x="3957017" y="2796464"/>
                </a:lnTo>
                <a:lnTo>
                  <a:pt x="3972312" y="2820499"/>
                </a:lnTo>
                <a:lnTo>
                  <a:pt x="3978867" y="2853273"/>
                </a:lnTo>
                <a:lnTo>
                  <a:pt x="3972312" y="2883862"/>
                </a:lnTo>
                <a:lnTo>
                  <a:pt x="3957017" y="2907898"/>
                </a:lnTo>
                <a:lnTo>
                  <a:pt x="3930797" y="2925378"/>
                </a:lnTo>
                <a:lnTo>
                  <a:pt x="3898023" y="2931932"/>
                </a:lnTo>
                <a:lnTo>
                  <a:pt x="3869618" y="2925378"/>
                </a:lnTo>
                <a:lnTo>
                  <a:pt x="3843398" y="2907898"/>
                </a:lnTo>
                <a:lnTo>
                  <a:pt x="3825918" y="2883862"/>
                </a:lnTo>
                <a:lnTo>
                  <a:pt x="3821548" y="2853273"/>
                </a:lnTo>
                <a:lnTo>
                  <a:pt x="3825918" y="2820499"/>
                </a:lnTo>
                <a:lnTo>
                  <a:pt x="3843398" y="2796464"/>
                </a:lnTo>
                <a:lnTo>
                  <a:pt x="3869618" y="2781170"/>
                </a:lnTo>
                <a:close/>
                <a:moveTo>
                  <a:pt x="4806979" y="2746215"/>
                </a:moveTo>
                <a:lnTo>
                  <a:pt x="4839754" y="2750585"/>
                </a:lnTo>
                <a:lnTo>
                  <a:pt x="4870344" y="2765880"/>
                </a:lnTo>
                <a:lnTo>
                  <a:pt x="4892194" y="2789913"/>
                </a:lnTo>
                <a:lnTo>
                  <a:pt x="4909674" y="2818319"/>
                </a:lnTo>
                <a:lnTo>
                  <a:pt x="4916229" y="2853277"/>
                </a:lnTo>
                <a:lnTo>
                  <a:pt x="4909674" y="2888236"/>
                </a:lnTo>
                <a:lnTo>
                  <a:pt x="4892194" y="2916641"/>
                </a:lnTo>
                <a:lnTo>
                  <a:pt x="4870344" y="2942861"/>
                </a:lnTo>
                <a:lnTo>
                  <a:pt x="4839754" y="2955972"/>
                </a:lnTo>
                <a:lnTo>
                  <a:pt x="4806979" y="2962528"/>
                </a:lnTo>
                <a:lnTo>
                  <a:pt x="4772019" y="2955972"/>
                </a:lnTo>
                <a:lnTo>
                  <a:pt x="4741429" y="2942861"/>
                </a:lnTo>
                <a:lnTo>
                  <a:pt x="4719579" y="2916641"/>
                </a:lnTo>
                <a:lnTo>
                  <a:pt x="4702099" y="2888236"/>
                </a:lnTo>
                <a:lnTo>
                  <a:pt x="4695544" y="2853277"/>
                </a:lnTo>
                <a:lnTo>
                  <a:pt x="4702099" y="2818319"/>
                </a:lnTo>
                <a:lnTo>
                  <a:pt x="4719579" y="2789913"/>
                </a:lnTo>
                <a:lnTo>
                  <a:pt x="4741429" y="2765880"/>
                </a:lnTo>
                <a:lnTo>
                  <a:pt x="4772019" y="2750585"/>
                </a:lnTo>
                <a:close/>
                <a:moveTo>
                  <a:pt x="5722490" y="2715626"/>
                </a:moveTo>
                <a:lnTo>
                  <a:pt x="5759634" y="2722180"/>
                </a:lnTo>
                <a:lnTo>
                  <a:pt x="5792409" y="2737476"/>
                </a:lnTo>
                <a:lnTo>
                  <a:pt x="5820814" y="2757142"/>
                </a:lnTo>
                <a:lnTo>
                  <a:pt x="5842664" y="2787730"/>
                </a:lnTo>
                <a:lnTo>
                  <a:pt x="5857959" y="2818320"/>
                </a:lnTo>
                <a:lnTo>
                  <a:pt x="5862329" y="2855464"/>
                </a:lnTo>
                <a:lnTo>
                  <a:pt x="5857959" y="2894792"/>
                </a:lnTo>
                <a:lnTo>
                  <a:pt x="5842664" y="2925384"/>
                </a:lnTo>
                <a:lnTo>
                  <a:pt x="5820814" y="2953790"/>
                </a:lnTo>
                <a:lnTo>
                  <a:pt x="5792409" y="2975638"/>
                </a:lnTo>
                <a:lnTo>
                  <a:pt x="5759634" y="2990934"/>
                </a:lnTo>
                <a:lnTo>
                  <a:pt x="5722490" y="2995303"/>
                </a:lnTo>
                <a:lnTo>
                  <a:pt x="5685345" y="2990934"/>
                </a:lnTo>
                <a:lnTo>
                  <a:pt x="5650385" y="2975638"/>
                </a:lnTo>
                <a:lnTo>
                  <a:pt x="5624165" y="2953790"/>
                </a:lnTo>
                <a:lnTo>
                  <a:pt x="5604500" y="2925384"/>
                </a:lnTo>
                <a:lnTo>
                  <a:pt x="5587020" y="2894792"/>
                </a:lnTo>
                <a:lnTo>
                  <a:pt x="5582650" y="2855464"/>
                </a:lnTo>
                <a:lnTo>
                  <a:pt x="5587020" y="2818320"/>
                </a:lnTo>
                <a:lnTo>
                  <a:pt x="5604500" y="2787730"/>
                </a:lnTo>
                <a:lnTo>
                  <a:pt x="5624165" y="2757142"/>
                </a:lnTo>
                <a:lnTo>
                  <a:pt x="5650385" y="2737476"/>
                </a:lnTo>
                <a:lnTo>
                  <a:pt x="5685345" y="2722180"/>
                </a:lnTo>
                <a:close/>
                <a:moveTo>
                  <a:pt x="6677332" y="2698146"/>
                </a:moveTo>
                <a:lnTo>
                  <a:pt x="6725401" y="2704701"/>
                </a:lnTo>
                <a:lnTo>
                  <a:pt x="6766916" y="2722180"/>
                </a:lnTo>
                <a:lnTo>
                  <a:pt x="6799691" y="2748401"/>
                </a:lnTo>
                <a:lnTo>
                  <a:pt x="6828096" y="2785546"/>
                </a:lnTo>
                <a:lnTo>
                  <a:pt x="6845576" y="2824874"/>
                </a:lnTo>
                <a:lnTo>
                  <a:pt x="6852131" y="2870757"/>
                </a:lnTo>
                <a:lnTo>
                  <a:pt x="6845576" y="2918829"/>
                </a:lnTo>
                <a:lnTo>
                  <a:pt x="6828096" y="2960342"/>
                </a:lnTo>
                <a:lnTo>
                  <a:pt x="6799691" y="2995303"/>
                </a:lnTo>
                <a:lnTo>
                  <a:pt x="6766916" y="3021520"/>
                </a:lnTo>
                <a:lnTo>
                  <a:pt x="6725401" y="3041186"/>
                </a:lnTo>
                <a:lnTo>
                  <a:pt x="6677332" y="3045556"/>
                </a:lnTo>
                <a:lnTo>
                  <a:pt x="6631447" y="3041186"/>
                </a:lnTo>
                <a:lnTo>
                  <a:pt x="6589932" y="3021520"/>
                </a:lnTo>
                <a:lnTo>
                  <a:pt x="6554972" y="2995303"/>
                </a:lnTo>
                <a:lnTo>
                  <a:pt x="6528752" y="2960342"/>
                </a:lnTo>
                <a:lnTo>
                  <a:pt x="6511272" y="2918829"/>
                </a:lnTo>
                <a:lnTo>
                  <a:pt x="6504717" y="2870757"/>
                </a:lnTo>
                <a:lnTo>
                  <a:pt x="6511272" y="2824874"/>
                </a:lnTo>
                <a:lnTo>
                  <a:pt x="6528752" y="2785546"/>
                </a:lnTo>
                <a:lnTo>
                  <a:pt x="6554972" y="2748401"/>
                </a:lnTo>
                <a:lnTo>
                  <a:pt x="6589932" y="2722180"/>
                </a:lnTo>
                <a:lnTo>
                  <a:pt x="6631447" y="2704701"/>
                </a:lnTo>
                <a:close/>
                <a:moveTo>
                  <a:pt x="7455188" y="2663187"/>
                </a:moveTo>
                <a:lnTo>
                  <a:pt x="7498888" y="2669741"/>
                </a:lnTo>
                <a:lnTo>
                  <a:pt x="7525108" y="2676296"/>
                </a:lnTo>
                <a:lnTo>
                  <a:pt x="7525108" y="3065222"/>
                </a:lnTo>
                <a:lnTo>
                  <a:pt x="7498888" y="3073963"/>
                </a:lnTo>
                <a:lnTo>
                  <a:pt x="7455188" y="3078334"/>
                </a:lnTo>
                <a:lnTo>
                  <a:pt x="7407118" y="3073963"/>
                </a:lnTo>
                <a:lnTo>
                  <a:pt x="7363419" y="3058667"/>
                </a:lnTo>
                <a:lnTo>
                  <a:pt x="7324089" y="3034631"/>
                </a:lnTo>
                <a:lnTo>
                  <a:pt x="7291314" y="3001858"/>
                </a:lnTo>
                <a:lnTo>
                  <a:pt x="7267279" y="2962528"/>
                </a:lnTo>
                <a:lnTo>
                  <a:pt x="7251984" y="2918829"/>
                </a:lnTo>
                <a:lnTo>
                  <a:pt x="7245429" y="2870757"/>
                </a:lnTo>
                <a:lnTo>
                  <a:pt x="7251984" y="2822688"/>
                </a:lnTo>
                <a:lnTo>
                  <a:pt x="7267279" y="2781176"/>
                </a:lnTo>
                <a:lnTo>
                  <a:pt x="7291314" y="2741846"/>
                </a:lnTo>
                <a:lnTo>
                  <a:pt x="7324089" y="2709071"/>
                </a:lnTo>
                <a:lnTo>
                  <a:pt x="7363419" y="2687220"/>
                </a:lnTo>
                <a:lnTo>
                  <a:pt x="7407118" y="2669741"/>
                </a:lnTo>
                <a:close/>
                <a:moveTo>
                  <a:pt x="769117" y="2606354"/>
                </a:moveTo>
                <a:lnTo>
                  <a:pt x="773488" y="2608539"/>
                </a:lnTo>
                <a:lnTo>
                  <a:pt x="777858" y="2610724"/>
                </a:lnTo>
                <a:lnTo>
                  <a:pt x="780043" y="2617279"/>
                </a:lnTo>
                <a:lnTo>
                  <a:pt x="777858" y="2621649"/>
                </a:lnTo>
                <a:lnTo>
                  <a:pt x="773488" y="2626019"/>
                </a:lnTo>
                <a:lnTo>
                  <a:pt x="769117" y="2628204"/>
                </a:lnTo>
                <a:lnTo>
                  <a:pt x="762562" y="2626019"/>
                </a:lnTo>
                <a:lnTo>
                  <a:pt x="760376" y="2621649"/>
                </a:lnTo>
                <a:lnTo>
                  <a:pt x="756007" y="2617279"/>
                </a:lnTo>
                <a:lnTo>
                  <a:pt x="760376" y="2610724"/>
                </a:lnTo>
                <a:lnTo>
                  <a:pt x="762562" y="2608539"/>
                </a:lnTo>
                <a:close/>
                <a:moveTo>
                  <a:pt x="1671517" y="2595435"/>
                </a:moveTo>
                <a:lnTo>
                  <a:pt x="1678072" y="2597619"/>
                </a:lnTo>
                <a:lnTo>
                  <a:pt x="1682442" y="2599804"/>
                </a:lnTo>
                <a:lnTo>
                  <a:pt x="1688997" y="2604174"/>
                </a:lnTo>
                <a:lnTo>
                  <a:pt x="1691182" y="2610729"/>
                </a:lnTo>
                <a:lnTo>
                  <a:pt x="1693368" y="2617284"/>
                </a:lnTo>
                <a:lnTo>
                  <a:pt x="1691182" y="2623839"/>
                </a:lnTo>
                <a:lnTo>
                  <a:pt x="1688997" y="2632579"/>
                </a:lnTo>
                <a:lnTo>
                  <a:pt x="1682442" y="2636949"/>
                </a:lnTo>
                <a:lnTo>
                  <a:pt x="1678072" y="2641318"/>
                </a:lnTo>
                <a:lnTo>
                  <a:pt x="1671517" y="2641318"/>
                </a:lnTo>
                <a:lnTo>
                  <a:pt x="1664963" y="2641318"/>
                </a:lnTo>
                <a:lnTo>
                  <a:pt x="1656222" y="2636949"/>
                </a:lnTo>
                <a:lnTo>
                  <a:pt x="1651853" y="2632579"/>
                </a:lnTo>
                <a:lnTo>
                  <a:pt x="1647482" y="2623839"/>
                </a:lnTo>
                <a:lnTo>
                  <a:pt x="1647482" y="2617284"/>
                </a:lnTo>
                <a:lnTo>
                  <a:pt x="1647482" y="2610729"/>
                </a:lnTo>
                <a:lnTo>
                  <a:pt x="1651853" y="2604174"/>
                </a:lnTo>
                <a:lnTo>
                  <a:pt x="1656222" y="2599804"/>
                </a:lnTo>
                <a:lnTo>
                  <a:pt x="1664963" y="2597619"/>
                </a:lnTo>
                <a:close/>
                <a:moveTo>
                  <a:pt x="2573918" y="2575773"/>
                </a:moveTo>
                <a:lnTo>
                  <a:pt x="2595768" y="2584513"/>
                </a:lnTo>
                <a:lnTo>
                  <a:pt x="2611063" y="2597622"/>
                </a:lnTo>
                <a:lnTo>
                  <a:pt x="2617618" y="2617287"/>
                </a:lnTo>
                <a:lnTo>
                  <a:pt x="2611063" y="2641322"/>
                </a:lnTo>
                <a:lnTo>
                  <a:pt x="2595768" y="2654432"/>
                </a:lnTo>
                <a:lnTo>
                  <a:pt x="2573918" y="2660987"/>
                </a:lnTo>
                <a:lnTo>
                  <a:pt x="2552068" y="2654432"/>
                </a:lnTo>
                <a:lnTo>
                  <a:pt x="2538958" y="2641322"/>
                </a:lnTo>
                <a:lnTo>
                  <a:pt x="2532403" y="2617287"/>
                </a:lnTo>
                <a:lnTo>
                  <a:pt x="2538958" y="2597622"/>
                </a:lnTo>
                <a:lnTo>
                  <a:pt x="2552068" y="2584513"/>
                </a:lnTo>
                <a:close/>
                <a:moveTo>
                  <a:pt x="3480690" y="2553927"/>
                </a:moveTo>
                <a:lnTo>
                  <a:pt x="3509095" y="2560482"/>
                </a:lnTo>
                <a:lnTo>
                  <a:pt x="3528760" y="2573592"/>
                </a:lnTo>
                <a:lnTo>
                  <a:pt x="3541870" y="2595442"/>
                </a:lnTo>
                <a:lnTo>
                  <a:pt x="3546240" y="2619477"/>
                </a:lnTo>
                <a:lnTo>
                  <a:pt x="3541870" y="2645696"/>
                </a:lnTo>
                <a:lnTo>
                  <a:pt x="3528760" y="2665362"/>
                </a:lnTo>
                <a:lnTo>
                  <a:pt x="3509095" y="2678472"/>
                </a:lnTo>
                <a:lnTo>
                  <a:pt x="3480690" y="2685026"/>
                </a:lnTo>
                <a:lnTo>
                  <a:pt x="3456655" y="2678472"/>
                </a:lnTo>
                <a:lnTo>
                  <a:pt x="3434805" y="2665362"/>
                </a:lnTo>
                <a:lnTo>
                  <a:pt x="3421695" y="2645696"/>
                </a:lnTo>
                <a:lnTo>
                  <a:pt x="3417325" y="2619477"/>
                </a:lnTo>
                <a:lnTo>
                  <a:pt x="3421695" y="2595442"/>
                </a:lnTo>
                <a:lnTo>
                  <a:pt x="3434805" y="2573592"/>
                </a:lnTo>
                <a:lnTo>
                  <a:pt x="3456655" y="2560482"/>
                </a:lnTo>
                <a:close/>
                <a:moveTo>
                  <a:pt x="4394016" y="2532082"/>
                </a:moveTo>
                <a:lnTo>
                  <a:pt x="4424606" y="2536452"/>
                </a:lnTo>
                <a:lnTo>
                  <a:pt x="4448641" y="2547378"/>
                </a:lnTo>
                <a:lnTo>
                  <a:pt x="4470491" y="2567042"/>
                </a:lnTo>
                <a:lnTo>
                  <a:pt x="4483601" y="2593263"/>
                </a:lnTo>
                <a:lnTo>
                  <a:pt x="4487971" y="2621668"/>
                </a:lnTo>
                <a:lnTo>
                  <a:pt x="4483601" y="2652257"/>
                </a:lnTo>
                <a:lnTo>
                  <a:pt x="4470491" y="2676293"/>
                </a:lnTo>
                <a:lnTo>
                  <a:pt x="4448641" y="2698142"/>
                </a:lnTo>
                <a:lnTo>
                  <a:pt x="4424606" y="2709065"/>
                </a:lnTo>
                <a:lnTo>
                  <a:pt x="4394016" y="2713437"/>
                </a:lnTo>
                <a:lnTo>
                  <a:pt x="4367796" y="2709065"/>
                </a:lnTo>
                <a:lnTo>
                  <a:pt x="4341576" y="2698142"/>
                </a:lnTo>
                <a:lnTo>
                  <a:pt x="4321911" y="2676293"/>
                </a:lnTo>
                <a:lnTo>
                  <a:pt x="4308801" y="2652257"/>
                </a:lnTo>
                <a:lnTo>
                  <a:pt x="4302246" y="2621668"/>
                </a:lnTo>
                <a:lnTo>
                  <a:pt x="4308801" y="2593263"/>
                </a:lnTo>
                <a:lnTo>
                  <a:pt x="4321911" y="2567042"/>
                </a:lnTo>
                <a:lnTo>
                  <a:pt x="4341576" y="2547378"/>
                </a:lnTo>
                <a:lnTo>
                  <a:pt x="4367796" y="2536452"/>
                </a:lnTo>
                <a:close/>
                <a:moveTo>
                  <a:pt x="5322638" y="2505864"/>
                </a:moveTo>
                <a:lnTo>
                  <a:pt x="5361967" y="2512419"/>
                </a:lnTo>
                <a:lnTo>
                  <a:pt x="5394742" y="2527714"/>
                </a:lnTo>
                <a:lnTo>
                  <a:pt x="5420962" y="2556119"/>
                </a:lnTo>
                <a:lnTo>
                  <a:pt x="5438442" y="2591079"/>
                </a:lnTo>
                <a:lnTo>
                  <a:pt x="5444997" y="2626040"/>
                </a:lnTo>
                <a:lnTo>
                  <a:pt x="5438442" y="2665368"/>
                </a:lnTo>
                <a:lnTo>
                  <a:pt x="5420962" y="2700331"/>
                </a:lnTo>
                <a:lnTo>
                  <a:pt x="5394742" y="2724364"/>
                </a:lnTo>
                <a:lnTo>
                  <a:pt x="5361967" y="2744031"/>
                </a:lnTo>
                <a:lnTo>
                  <a:pt x="5322638" y="2750585"/>
                </a:lnTo>
                <a:lnTo>
                  <a:pt x="5283308" y="2744031"/>
                </a:lnTo>
                <a:lnTo>
                  <a:pt x="5250533" y="2724364"/>
                </a:lnTo>
                <a:lnTo>
                  <a:pt x="5224313" y="2700331"/>
                </a:lnTo>
                <a:lnTo>
                  <a:pt x="5209018" y="2665368"/>
                </a:lnTo>
                <a:lnTo>
                  <a:pt x="5200278" y="2626040"/>
                </a:lnTo>
                <a:lnTo>
                  <a:pt x="5209018" y="2591079"/>
                </a:lnTo>
                <a:lnTo>
                  <a:pt x="5224313" y="2556119"/>
                </a:lnTo>
                <a:lnTo>
                  <a:pt x="5250533" y="2527714"/>
                </a:lnTo>
                <a:lnTo>
                  <a:pt x="5283308" y="2512419"/>
                </a:lnTo>
                <a:close/>
                <a:moveTo>
                  <a:pt x="6288404" y="2477459"/>
                </a:moveTo>
                <a:lnTo>
                  <a:pt x="6334288" y="2486199"/>
                </a:lnTo>
                <a:lnTo>
                  <a:pt x="6375803" y="2501494"/>
                </a:lnTo>
                <a:lnTo>
                  <a:pt x="6410763" y="2527715"/>
                </a:lnTo>
                <a:lnTo>
                  <a:pt x="6434798" y="2562676"/>
                </a:lnTo>
                <a:lnTo>
                  <a:pt x="6454463" y="2604191"/>
                </a:lnTo>
                <a:lnTo>
                  <a:pt x="6458833" y="2647891"/>
                </a:lnTo>
                <a:lnTo>
                  <a:pt x="6454463" y="2693777"/>
                </a:lnTo>
                <a:lnTo>
                  <a:pt x="6434798" y="2735289"/>
                </a:lnTo>
                <a:lnTo>
                  <a:pt x="6410763" y="2765880"/>
                </a:lnTo>
                <a:lnTo>
                  <a:pt x="6375803" y="2794285"/>
                </a:lnTo>
                <a:lnTo>
                  <a:pt x="6334288" y="2809581"/>
                </a:lnTo>
                <a:lnTo>
                  <a:pt x="6288404" y="2816134"/>
                </a:lnTo>
                <a:lnTo>
                  <a:pt x="6244704" y="2809581"/>
                </a:lnTo>
                <a:lnTo>
                  <a:pt x="6205374" y="2794285"/>
                </a:lnTo>
                <a:lnTo>
                  <a:pt x="6170414" y="2765880"/>
                </a:lnTo>
                <a:lnTo>
                  <a:pt x="6144194" y="2735289"/>
                </a:lnTo>
                <a:lnTo>
                  <a:pt x="6126714" y="2693777"/>
                </a:lnTo>
                <a:lnTo>
                  <a:pt x="6122344" y="2647891"/>
                </a:lnTo>
                <a:lnTo>
                  <a:pt x="6126714" y="2604191"/>
                </a:lnTo>
                <a:lnTo>
                  <a:pt x="6144194" y="2562676"/>
                </a:lnTo>
                <a:lnTo>
                  <a:pt x="6170414" y="2527715"/>
                </a:lnTo>
                <a:lnTo>
                  <a:pt x="6205374" y="2501494"/>
                </a:lnTo>
                <a:lnTo>
                  <a:pt x="6244704" y="2486199"/>
                </a:lnTo>
                <a:close/>
                <a:moveTo>
                  <a:pt x="343043" y="2372559"/>
                </a:moveTo>
                <a:lnTo>
                  <a:pt x="349598" y="2374744"/>
                </a:lnTo>
                <a:lnTo>
                  <a:pt x="353969" y="2376929"/>
                </a:lnTo>
                <a:lnTo>
                  <a:pt x="353969" y="2385669"/>
                </a:lnTo>
                <a:lnTo>
                  <a:pt x="353969" y="2390038"/>
                </a:lnTo>
                <a:lnTo>
                  <a:pt x="349598" y="2394408"/>
                </a:lnTo>
                <a:lnTo>
                  <a:pt x="343043" y="2396593"/>
                </a:lnTo>
                <a:lnTo>
                  <a:pt x="338673" y="2394408"/>
                </a:lnTo>
                <a:lnTo>
                  <a:pt x="334302" y="2390038"/>
                </a:lnTo>
                <a:lnTo>
                  <a:pt x="334302" y="2385669"/>
                </a:lnTo>
                <a:lnTo>
                  <a:pt x="334302" y="2376929"/>
                </a:lnTo>
                <a:lnTo>
                  <a:pt x="338673" y="2374744"/>
                </a:lnTo>
                <a:close/>
                <a:moveTo>
                  <a:pt x="1249814" y="2368193"/>
                </a:moveTo>
                <a:lnTo>
                  <a:pt x="1254184" y="2370378"/>
                </a:lnTo>
                <a:lnTo>
                  <a:pt x="1260738" y="2372562"/>
                </a:lnTo>
                <a:lnTo>
                  <a:pt x="1265108" y="2379117"/>
                </a:lnTo>
                <a:lnTo>
                  <a:pt x="1265108" y="2385672"/>
                </a:lnTo>
                <a:lnTo>
                  <a:pt x="1265108" y="2392227"/>
                </a:lnTo>
                <a:lnTo>
                  <a:pt x="1260738" y="2396597"/>
                </a:lnTo>
                <a:lnTo>
                  <a:pt x="1254184" y="2400967"/>
                </a:lnTo>
                <a:lnTo>
                  <a:pt x="1249814" y="2400967"/>
                </a:lnTo>
                <a:lnTo>
                  <a:pt x="1243259" y="2400967"/>
                </a:lnTo>
                <a:lnTo>
                  <a:pt x="1238888" y="2396597"/>
                </a:lnTo>
                <a:lnTo>
                  <a:pt x="1234519" y="2392227"/>
                </a:lnTo>
                <a:lnTo>
                  <a:pt x="1234519" y="2385672"/>
                </a:lnTo>
                <a:lnTo>
                  <a:pt x="1234519" y="2379117"/>
                </a:lnTo>
                <a:lnTo>
                  <a:pt x="1238888" y="2372562"/>
                </a:lnTo>
                <a:lnTo>
                  <a:pt x="1243259" y="2370378"/>
                </a:lnTo>
                <a:close/>
                <a:moveTo>
                  <a:pt x="7007264" y="2361653"/>
                </a:moveTo>
                <a:lnTo>
                  <a:pt x="7055334" y="2368207"/>
                </a:lnTo>
                <a:lnTo>
                  <a:pt x="7096849" y="2387873"/>
                </a:lnTo>
                <a:lnTo>
                  <a:pt x="7133994" y="2414093"/>
                </a:lnTo>
                <a:lnTo>
                  <a:pt x="7164584" y="2451239"/>
                </a:lnTo>
                <a:lnTo>
                  <a:pt x="7182064" y="2494939"/>
                </a:lnTo>
                <a:lnTo>
                  <a:pt x="7188619" y="2545195"/>
                </a:lnTo>
                <a:lnTo>
                  <a:pt x="7182064" y="2593266"/>
                </a:lnTo>
                <a:lnTo>
                  <a:pt x="7164584" y="2636963"/>
                </a:lnTo>
                <a:lnTo>
                  <a:pt x="7133994" y="2671926"/>
                </a:lnTo>
                <a:lnTo>
                  <a:pt x="7096849" y="2702515"/>
                </a:lnTo>
                <a:lnTo>
                  <a:pt x="7055334" y="2719995"/>
                </a:lnTo>
                <a:lnTo>
                  <a:pt x="7007264" y="2726551"/>
                </a:lnTo>
                <a:lnTo>
                  <a:pt x="6959195" y="2719995"/>
                </a:lnTo>
                <a:lnTo>
                  <a:pt x="6915495" y="2702515"/>
                </a:lnTo>
                <a:lnTo>
                  <a:pt x="6876165" y="2671926"/>
                </a:lnTo>
                <a:lnTo>
                  <a:pt x="6847760" y="2636963"/>
                </a:lnTo>
                <a:lnTo>
                  <a:pt x="6830280" y="2593266"/>
                </a:lnTo>
                <a:lnTo>
                  <a:pt x="6823725" y="2545195"/>
                </a:lnTo>
                <a:lnTo>
                  <a:pt x="6830280" y="2494939"/>
                </a:lnTo>
                <a:lnTo>
                  <a:pt x="6847760" y="2451239"/>
                </a:lnTo>
                <a:lnTo>
                  <a:pt x="6876165" y="2414093"/>
                </a:lnTo>
                <a:lnTo>
                  <a:pt x="6915495" y="2387873"/>
                </a:lnTo>
                <a:lnTo>
                  <a:pt x="6959195" y="2368207"/>
                </a:lnTo>
                <a:close/>
                <a:moveTo>
                  <a:pt x="2158770" y="2355087"/>
                </a:moveTo>
                <a:lnTo>
                  <a:pt x="2167510" y="2357271"/>
                </a:lnTo>
                <a:lnTo>
                  <a:pt x="2176250" y="2361642"/>
                </a:lnTo>
                <a:lnTo>
                  <a:pt x="2182805" y="2368196"/>
                </a:lnTo>
                <a:lnTo>
                  <a:pt x="2187175" y="2374751"/>
                </a:lnTo>
                <a:lnTo>
                  <a:pt x="2189360" y="2387861"/>
                </a:lnTo>
                <a:lnTo>
                  <a:pt x="2187175" y="2396601"/>
                </a:lnTo>
                <a:lnTo>
                  <a:pt x="2182805" y="2405342"/>
                </a:lnTo>
                <a:lnTo>
                  <a:pt x="2176250" y="2411897"/>
                </a:lnTo>
                <a:lnTo>
                  <a:pt x="2167510" y="2416267"/>
                </a:lnTo>
                <a:lnTo>
                  <a:pt x="2158770" y="2416267"/>
                </a:lnTo>
                <a:lnTo>
                  <a:pt x="2147845" y="2416267"/>
                </a:lnTo>
                <a:lnTo>
                  <a:pt x="2139105" y="2411897"/>
                </a:lnTo>
                <a:lnTo>
                  <a:pt x="2132550" y="2405342"/>
                </a:lnTo>
                <a:lnTo>
                  <a:pt x="2128180" y="2396601"/>
                </a:lnTo>
                <a:lnTo>
                  <a:pt x="2125995" y="2387861"/>
                </a:lnTo>
                <a:lnTo>
                  <a:pt x="2128180" y="2374751"/>
                </a:lnTo>
                <a:lnTo>
                  <a:pt x="2132550" y="2368196"/>
                </a:lnTo>
                <a:lnTo>
                  <a:pt x="2139105" y="2361642"/>
                </a:lnTo>
                <a:lnTo>
                  <a:pt x="2147845" y="2357271"/>
                </a:lnTo>
                <a:close/>
                <a:moveTo>
                  <a:pt x="3069911" y="2335425"/>
                </a:moveTo>
                <a:lnTo>
                  <a:pt x="3089576" y="2339794"/>
                </a:lnTo>
                <a:lnTo>
                  <a:pt x="3109241" y="2350719"/>
                </a:lnTo>
                <a:lnTo>
                  <a:pt x="3120166" y="2368199"/>
                </a:lnTo>
                <a:lnTo>
                  <a:pt x="3124536" y="2390049"/>
                </a:lnTo>
                <a:lnTo>
                  <a:pt x="3120166" y="2409714"/>
                </a:lnTo>
                <a:lnTo>
                  <a:pt x="3109241" y="2425009"/>
                </a:lnTo>
                <a:lnTo>
                  <a:pt x="3089576" y="2438119"/>
                </a:lnTo>
                <a:lnTo>
                  <a:pt x="3069911" y="2442489"/>
                </a:lnTo>
                <a:lnTo>
                  <a:pt x="3048061" y="2438119"/>
                </a:lnTo>
                <a:lnTo>
                  <a:pt x="3032766" y="2425009"/>
                </a:lnTo>
                <a:lnTo>
                  <a:pt x="3021841" y="2409714"/>
                </a:lnTo>
                <a:lnTo>
                  <a:pt x="3017471" y="2390049"/>
                </a:lnTo>
                <a:lnTo>
                  <a:pt x="3021841" y="2368199"/>
                </a:lnTo>
                <a:lnTo>
                  <a:pt x="3032766" y="2350719"/>
                </a:lnTo>
                <a:lnTo>
                  <a:pt x="3048061" y="2339794"/>
                </a:lnTo>
                <a:close/>
                <a:moveTo>
                  <a:pt x="3989792" y="2313579"/>
                </a:moveTo>
                <a:lnTo>
                  <a:pt x="4022566" y="2320133"/>
                </a:lnTo>
                <a:lnTo>
                  <a:pt x="4046601" y="2337614"/>
                </a:lnTo>
                <a:lnTo>
                  <a:pt x="4064081" y="2361649"/>
                </a:lnTo>
                <a:lnTo>
                  <a:pt x="4070636" y="2392239"/>
                </a:lnTo>
                <a:lnTo>
                  <a:pt x="4064081" y="2422829"/>
                </a:lnTo>
                <a:lnTo>
                  <a:pt x="4046601" y="2449048"/>
                </a:lnTo>
                <a:lnTo>
                  <a:pt x="4022566" y="2464343"/>
                </a:lnTo>
                <a:lnTo>
                  <a:pt x="3989792" y="2470899"/>
                </a:lnTo>
                <a:lnTo>
                  <a:pt x="3961387" y="2464343"/>
                </a:lnTo>
                <a:lnTo>
                  <a:pt x="3935167" y="2449048"/>
                </a:lnTo>
                <a:lnTo>
                  <a:pt x="3919872" y="2422829"/>
                </a:lnTo>
                <a:lnTo>
                  <a:pt x="3913317" y="2392239"/>
                </a:lnTo>
                <a:lnTo>
                  <a:pt x="3919872" y="2361649"/>
                </a:lnTo>
                <a:lnTo>
                  <a:pt x="3935167" y="2337614"/>
                </a:lnTo>
                <a:lnTo>
                  <a:pt x="3961387" y="2320133"/>
                </a:lnTo>
                <a:close/>
                <a:moveTo>
                  <a:pt x="4927154" y="2293918"/>
                </a:moveTo>
                <a:lnTo>
                  <a:pt x="4962113" y="2300473"/>
                </a:lnTo>
                <a:lnTo>
                  <a:pt x="4990518" y="2313583"/>
                </a:lnTo>
                <a:lnTo>
                  <a:pt x="5014553" y="2337617"/>
                </a:lnTo>
                <a:lnTo>
                  <a:pt x="5029848" y="2366022"/>
                </a:lnTo>
                <a:lnTo>
                  <a:pt x="5034218" y="2400984"/>
                </a:lnTo>
                <a:lnTo>
                  <a:pt x="5029848" y="2435944"/>
                </a:lnTo>
                <a:lnTo>
                  <a:pt x="5014553" y="2464350"/>
                </a:lnTo>
                <a:lnTo>
                  <a:pt x="4990518" y="2488385"/>
                </a:lnTo>
                <a:lnTo>
                  <a:pt x="4962113" y="2501494"/>
                </a:lnTo>
                <a:lnTo>
                  <a:pt x="4927154" y="2508051"/>
                </a:lnTo>
                <a:lnTo>
                  <a:pt x="4892194" y="2501494"/>
                </a:lnTo>
                <a:lnTo>
                  <a:pt x="4863789" y="2488385"/>
                </a:lnTo>
                <a:lnTo>
                  <a:pt x="4839754" y="2464350"/>
                </a:lnTo>
                <a:lnTo>
                  <a:pt x="4826644" y="2435944"/>
                </a:lnTo>
                <a:lnTo>
                  <a:pt x="4820089" y="2400984"/>
                </a:lnTo>
                <a:lnTo>
                  <a:pt x="4826644" y="2366022"/>
                </a:lnTo>
                <a:lnTo>
                  <a:pt x="4839754" y="2337617"/>
                </a:lnTo>
                <a:lnTo>
                  <a:pt x="4863789" y="2313583"/>
                </a:lnTo>
                <a:lnTo>
                  <a:pt x="4892194" y="2300473"/>
                </a:lnTo>
                <a:close/>
                <a:moveTo>
                  <a:pt x="5903844" y="2269882"/>
                </a:moveTo>
                <a:lnTo>
                  <a:pt x="5940989" y="2276436"/>
                </a:lnTo>
                <a:lnTo>
                  <a:pt x="5978134" y="2291732"/>
                </a:lnTo>
                <a:lnTo>
                  <a:pt x="6010909" y="2315766"/>
                </a:lnTo>
                <a:lnTo>
                  <a:pt x="6032759" y="2346358"/>
                </a:lnTo>
                <a:lnTo>
                  <a:pt x="6048054" y="2383503"/>
                </a:lnTo>
                <a:lnTo>
                  <a:pt x="6056794" y="2422832"/>
                </a:lnTo>
                <a:lnTo>
                  <a:pt x="6048054" y="2464349"/>
                </a:lnTo>
                <a:lnTo>
                  <a:pt x="6032759" y="2501494"/>
                </a:lnTo>
                <a:lnTo>
                  <a:pt x="6010909" y="2534270"/>
                </a:lnTo>
                <a:lnTo>
                  <a:pt x="5978134" y="2556120"/>
                </a:lnTo>
                <a:lnTo>
                  <a:pt x="5940989" y="2571415"/>
                </a:lnTo>
                <a:lnTo>
                  <a:pt x="5903844" y="2575784"/>
                </a:lnTo>
                <a:lnTo>
                  <a:pt x="5862330" y="2571415"/>
                </a:lnTo>
                <a:lnTo>
                  <a:pt x="5825185" y="2556120"/>
                </a:lnTo>
                <a:lnTo>
                  <a:pt x="5792410" y="2534270"/>
                </a:lnTo>
                <a:lnTo>
                  <a:pt x="5770560" y="2501494"/>
                </a:lnTo>
                <a:lnTo>
                  <a:pt x="5755265" y="2464349"/>
                </a:lnTo>
                <a:lnTo>
                  <a:pt x="5748710" y="2422832"/>
                </a:lnTo>
                <a:lnTo>
                  <a:pt x="5755265" y="2383503"/>
                </a:lnTo>
                <a:lnTo>
                  <a:pt x="5770560" y="2346358"/>
                </a:lnTo>
                <a:lnTo>
                  <a:pt x="5792410" y="2315766"/>
                </a:lnTo>
                <a:lnTo>
                  <a:pt x="5825185" y="2291732"/>
                </a:lnTo>
                <a:lnTo>
                  <a:pt x="5862330" y="2276436"/>
                </a:lnTo>
                <a:close/>
                <a:moveTo>
                  <a:pt x="7455188" y="2232736"/>
                </a:moveTo>
                <a:lnTo>
                  <a:pt x="7503258" y="2237107"/>
                </a:lnTo>
                <a:lnTo>
                  <a:pt x="7525108" y="2245846"/>
                </a:lnTo>
                <a:lnTo>
                  <a:pt x="7525108" y="2602007"/>
                </a:lnTo>
                <a:lnTo>
                  <a:pt x="7503258" y="2610746"/>
                </a:lnTo>
                <a:lnTo>
                  <a:pt x="7455188" y="2617300"/>
                </a:lnTo>
                <a:lnTo>
                  <a:pt x="7404933" y="2610746"/>
                </a:lnTo>
                <a:lnTo>
                  <a:pt x="7356864" y="2591081"/>
                </a:lnTo>
                <a:lnTo>
                  <a:pt x="7317534" y="2560490"/>
                </a:lnTo>
                <a:lnTo>
                  <a:pt x="7286944" y="2521160"/>
                </a:lnTo>
                <a:lnTo>
                  <a:pt x="7269464" y="2475275"/>
                </a:lnTo>
                <a:lnTo>
                  <a:pt x="7262909" y="2422832"/>
                </a:lnTo>
                <a:lnTo>
                  <a:pt x="7269464" y="2372578"/>
                </a:lnTo>
                <a:lnTo>
                  <a:pt x="7286944" y="2326693"/>
                </a:lnTo>
                <a:lnTo>
                  <a:pt x="7317534" y="2287363"/>
                </a:lnTo>
                <a:lnTo>
                  <a:pt x="7356864" y="2256773"/>
                </a:lnTo>
                <a:lnTo>
                  <a:pt x="7404933" y="2239292"/>
                </a:lnTo>
                <a:close/>
                <a:moveTo>
                  <a:pt x="833573" y="2143135"/>
                </a:moveTo>
                <a:cubicBezTo>
                  <a:pt x="839005" y="2143135"/>
                  <a:pt x="843406" y="2147538"/>
                  <a:pt x="843406" y="2152968"/>
                </a:cubicBezTo>
                <a:cubicBezTo>
                  <a:pt x="843406" y="2158398"/>
                  <a:pt x="839005" y="2162800"/>
                  <a:pt x="833573" y="2162800"/>
                </a:cubicBezTo>
                <a:cubicBezTo>
                  <a:pt x="828143" y="2162800"/>
                  <a:pt x="823740" y="2158398"/>
                  <a:pt x="823740" y="2152968"/>
                </a:cubicBezTo>
                <a:cubicBezTo>
                  <a:pt x="823740" y="2147538"/>
                  <a:pt x="828143" y="2143135"/>
                  <a:pt x="833573" y="2143135"/>
                </a:cubicBezTo>
                <a:close/>
                <a:moveTo>
                  <a:pt x="1745806" y="2134399"/>
                </a:moveTo>
                <a:lnTo>
                  <a:pt x="1752361" y="2136584"/>
                </a:lnTo>
                <a:lnTo>
                  <a:pt x="1761101" y="2140954"/>
                </a:lnTo>
                <a:lnTo>
                  <a:pt x="1765471" y="2147509"/>
                </a:lnTo>
                <a:lnTo>
                  <a:pt x="1767656" y="2154064"/>
                </a:lnTo>
                <a:lnTo>
                  <a:pt x="1765471" y="2162803"/>
                </a:lnTo>
                <a:lnTo>
                  <a:pt x="1761101" y="2169358"/>
                </a:lnTo>
                <a:lnTo>
                  <a:pt x="1752361" y="2173728"/>
                </a:lnTo>
                <a:lnTo>
                  <a:pt x="1745806" y="2175913"/>
                </a:lnTo>
                <a:lnTo>
                  <a:pt x="1737066" y="2173728"/>
                </a:lnTo>
                <a:lnTo>
                  <a:pt x="1730511" y="2169358"/>
                </a:lnTo>
                <a:lnTo>
                  <a:pt x="1726141" y="2162803"/>
                </a:lnTo>
                <a:lnTo>
                  <a:pt x="1723956" y="2154064"/>
                </a:lnTo>
                <a:lnTo>
                  <a:pt x="1726141" y="2147509"/>
                </a:lnTo>
                <a:lnTo>
                  <a:pt x="1730511" y="2140954"/>
                </a:lnTo>
                <a:lnTo>
                  <a:pt x="1737066" y="2136584"/>
                </a:lnTo>
                <a:close/>
                <a:moveTo>
                  <a:pt x="6589932" y="2121301"/>
                </a:moveTo>
                <a:lnTo>
                  <a:pt x="6633631" y="2125671"/>
                </a:lnTo>
                <a:lnTo>
                  <a:pt x="6675146" y="2145336"/>
                </a:lnTo>
                <a:lnTo>
                  <a:pt x="6710106" y="2169371"/>
                </a:lnTo>
                <a:lnTo>
                  <a:pt x="6736326" y="2204331"/>
                </a:lnTo>
                <a:lnTo>
                  <a:pt x="6753806" y="2245846"/>
                </a:lnTo>
                <a:lnTo>
                  <a:pt x="6760361" y="2291732"/>
                </a:lnTo>
                <a:lnTo>
                  <a:pt x="6753806" y="2335432"/>
                </a:lnTo>
                <a:lnTo>
                  <a:pt x="6736326" y="2374762"/>
                </a:lnTo>
                <a:lnTo>
                  <a:pt x="6710106" y="2409722"/>
                </a:lnTo>
                <a:lnTo>
                  <a:pt x="6675146" y="2435942"/>
                </a:lnTo>
                <a:lnTo>
                  <a:pt x="6633631" y="2453423"/>
                </a:lnTo>
                <a:lnTo>
                  <a:pt x="6589932" y="2459978"/>
                </a:lnTo>
                <a:lnTo>
                  <a:pt x="6544047" y="2453423"/>
                </a:lnTo>
                <a:lnTo>
                  <a:pt x="6506902" y="2435942"/>
                </a:lnTo>
                <a:lnTo>
                  <a:pt x="6471942" y="2409722"/>
                </a:lnTo>
                <a:lnTo>
                  <a:pt x="6443537" y="2374762"/>
                </a:lnTo>
                <a:lnTo>
                  <a:pt x="6428242" y="2335432"/>
                </a:lnTo>
                <a:lnTo>
                  <a:pt x="6421687" y="2291732"/>
                </a:lnTo>
                <a:lnTo>
                  <a:pt x="6428242" y="2245846"/>
                </a:lnTo>
                <a:lnTo>
                  <a:pt x="6443537" y="2204331"/>
                </a:lnTo>
                <a:lnTo>
                  <a:pt x="6471942" y="2169371"/>
                </a:lnTo>
                <a:lnTo>
                  <a:pt x="6506902" y="2145336"/>
                </a:lnTo>
                <a:lnTo>
                  <a:pt x="6544047" y="2125671"/>
                </a:lnTo>
                <a:close/>
                <a:moveTo>
                  <a:pt x="2663503" y="2116922"/>
                </a:moveTo>
                <a:lnTo>
                  <a:pt x="2683168" y="2123477"/>
                </a:lnTo>
                <a:lnTo>
                  <a:pt x="2696278" y="2138772"/>
                </a:lnTo>
                <a:lnTo>
                  <a:pt x="2702833" y="2158437"/>
                </a:lnTo>
                <a:lnTo>
                  <a:pt x="2696278" y="2178102"/>
                </a:lnTo>
                <a:lnTo>
                  <a:pt x="2683168" y="2193397"/>
                </a:lnTo>
                <a:lnTo>
                  <a:pt x="2663503" y="2197767"/>
                </a:lnTo>
                <a:lnTo>
                  <a:pt x="2641653" y="2193397"/>
                </a:lnTo>
                <a:lnTo>
                  <a:pt x="2628543" y="2178102"/>
                </a:lnTo>
                <a:lnTo>
                  <a:pt x="2624173" y="2158437"/>
                </a:lnTo>
                <a:lnTo>
                  <a:pt x="2628543" y="2138772"/>
                </a:lnTo>
                <a:lnTo>
                  <a:pt x="2641653" y="2123477"/>
                </a:lnTo>
                <a:close/>
                <a:moveTo>
                  <a:pt x="3589939" y="2101632"/>
                </a:moveTo>
                <a:lnTo>
                  <a:pt x="3613974" y="2106002"/>
                </a:lnTo>
                <a:lnTo>
                  <a:pt x="3633639" y="2119112"/>
                </a:lnTo>
                <a:lnTo>
                  <a:pt x="3646749" y="2138777"/>
                </a:lnTo>
                <a:lnTo>
                  <a:pt x="3651119" y="2162812"/>
                </a:lnTo>
                <a:lnTo>
                  <a:pt x="3646749" y="2189032"/>
                </a:lnTo>
                <a:lnTo>
                  <a:pt x="3633639" y="2208697"/>
                </a:lnTo>
                <a:lnTo>
                  <a:pt x="3613974" y="2219621"/>
                </a:lnTo>
                <a:lnTo>
                  <a:pt x="3589939" y="2226177"/>
                </a:lnTo>
                <a:lnTo>
                  <a:pt x="3565904" y="2219621"/>
                </a:lnTo>
                <a:lnTo>
                  <a:pt x="3544054" y="2208697"/>
                </a:lnTo>
                <a:lnTo>
                  <a:pt x="3533129" y="2189032"/>
                </a:lnTo>
                <a:lnTo>
                  <a:pt x="3526574" y="2162812"/>
                </a:lnTo>
                <a:lnTo>
                  <a:pt x="3533129" y="2138777"/>
                </a:lnTo>
                <a:lnTo>
                  <a:pt x="3544054" y="2119112"/>
                </a:lnTo>
                <a:lnTo>
                  <a:pt x="3565904" y="2106002"/>
                </a:lnTo>
                <a:close/>
                <a:moveTo>
                  <a:pt x="4533856" y="2071052"/>
                </a:moveTo>
                <a:lnTo>
                  <a:pt x="4566630" y="2075421"/>
                </a:lnTo>
                <a:lnTo>
                  <a:pt x="4592850" y="2092901"/>
                </a:lnTo>
                <a:lnTo>
                  <a:pt x="4616885" y="2112561"/>
                </a:lnTo>
                <a:lnTo>
                  <a:pt x="4632180" y="2143151"/>
                </a:lnTo>
                <a:lnTo>
                  <a:pt x="4636550" y="2173741"/>
                </a:lnTo>
                <a:lnTo>
                  <a:pt x="4632180" y="2206517"/>
                </a:lnTo>
                <a:lnTo>
                  <a:pt x="4616885" y="2234922"/>
                </a:lnTo>
                <a:lnTo>
                  <a:pt x="4592850" y="2256771"/>
                </a:lnTo>
                <a:lnTo>
                  <a:pt x="4566630" y="2269882"/>
                </a:lnTo>
                <a:lnTo>
                  <a:pt x="4533856" y="2276436"/>
                </a:lnTo>
                <a:lnTo>
                  <a:pt x="4501081" y="2269882"/>
                </a:lnTo>
                <a:lnTo>
                  <a:pt x="4472676" y="2256771"/>
                </a:lnTo>
                <a:lnTo>
                  <a:pt x="4450826" y="2234922"/>
                </a:lnTo>
                <a:lnTo>
                  <a:pt x="4435531" y="2206517"/>
                </a:lnTo>
                <a:lnTo>
                  <a:pt x="4431161" y="2173741"/>
                </a:lnTo>
                <a:lnTo>
                  <a:pt x="4435531" y="2143151"/>
                </a:lnTo>
                <a:lnTo>
                  <a:pt x="4450826" y="2112561"/>
                </a:lnTo>
                <a:lnTo>
                  <a:pt x="4472676" y="2092901"/>
                </a:lnTo>
                <a:lnTo>
                  <a:pt x="4501081" y="2075421"/>
                </a:lnTo>
                <a:close/>
                <a:moveTo>
                  <a:pt x="5514917" y="2068869"/>
                </a:moveTo>
                <a:lnTo>
                  <a:pt x="5556432" y="2075424"/>
                </a:lnTo>
                <a:lnTo>
                  <a:pt x="5589207" y="2095088"/>
                </a:lnTo>
                <a:lnTo>
                  <a:pt x="5619797" y="2121301"/>
                </a:lnTo>
                <a:lnTo>
                  <a:pt x="5637277" y="2158444"/>
                </a:lnTo>
                <a:lnTo>
                  <a:pt x="5643832" y="2199959"/>
                </a:lnTo>
                <a:lnTo>
                  <a:pt x="5637277" y="2241476"/>
                </a:lnTo>
                <a:lnTo>
                  <a:pt x="5619797" y="2276436"/>
                </a:lnTo>
                <a:lnTo>
                  <a:pt x="5589207" y="2304841"/>
                </a:lnTo>
                <a:lnTo>
                  <a:pt x="5556432" y="2322321"/>
                </a:lnTo>
                <a:lnTo>
                  <a:pt x="5514917" y="2328877"/>
                </a:lnTo>
                <a:lnTo>
                  <a:pt x="5473402" y="2322321"/>
                </a:lnTo>
                <a:lnTo>
                  <a:pt x="5436257" y="2304841"/>
                </a:lnTo>
                <a:lnTo>
                  <a:pt x="5410037" y="2276436"/>
                </a:lnTo>
                <a:lnTo>
                  <a:pt x="5388187" y="2241476"/>
                </a:lnTo>
                <a:lnTo>
                  <a:pt x="5383817" y="2199959"/>
                </a:lnTo>
                <a:lnTo>
                  <a:pt x="5388187" y="2158444"/>
                </a:lnTo>
                <a:lnTo>
                  <a:pt x="5410037" y="2121301"/>
                </a:lnTo>
                <a:lnTo>
                  <a:pt x="5436257" y="2095088"/>
                </a:lnTo>
                <a:lnTo>
                  <a:pt x="5473402" y="2075424"/>
                </a:lnTo>
                <a:close/>
                <a:moveTo>
                  <a:pt x="1330659" y="1909345"/>
                </a:moveTo>
                <a:lnTo>
                  <a:pt x="1337214" y="1909345"/>
                </a:lnTo>
                <a:lnTo>
                  <a:pt x="1341585" y="1909345"/>
                </a:lnTo>
                <a:lnTo>
                  <a:pt x="1345954" y="1913715"/>
                </a:lnTo>
                <a:lnTo>
                  <a:pt x="1350324" y="1918085"/>
                </a:lnTo>
                <a:lnTo>
                  <a:pt x="1350324" y="1922455"/>
                </a:lnTo>
                <a:lnTo>
                  <a:pt x="1350324" y="1929010"/>
                </a:lnTo>
                <a:lnTo>
                  <a:pt x="1345954" y="1935565"/>
                </a:lnTo>
                <a:lnTo>
                  <a:pt x="1341585" y="1937750"/>
                </a:lnTo>
                <a:lnTo>
                  <a:pt x="1337214" y="1939935"/>
                </a:lnTo>
                <a:lnTo>
                  <a:pt x="1330659" y="1937750"/>
                </a:lnTo>
                <a:lnTo>
                  <a:pt x="1326289" y="1935565"/>
                </a:lnTo>
                <a:lnTo>
                  <a:pt x="1324104" y="1929010"/>
                </a:lnTo>
                <a:lnTo>
                  <a:pt x="1321918" y="1922455"/>
                </a:lnTo>
                <a:lnTo>
                  <a:pt x="1324104" y="1918085"/>
                </a:lnTo>
                <a:lnTo>
                  <a:pt x="1326289" y="1913715"/>
                </a:lnTo>
                <a:close/>
                <a:moveTo>
                  <a:pt x="421703" y="1909341"/>
                </a:moveTo>
                <a:lnTo>
                  <a:pt x="426072" y="1911526"/>
                </a:lnTo>
                <a:lnTo>
                  <a:pt x="430443" y="1915896"/>
                </a:lnTo>
                <a:lnTo>
                  <a:pt x="432627" y="1920266"/>
                </a:lnTo>
                <a:lnTo>
                  <a:pt x="430443" y="1926821"/>
                </a:lnTo>
                <a:lnTo>
                  <a:pt x="426072" y="1929005"/>
                </a:lnTo>
                <a:lnTo>
                  <a:pt x="421703" y="1933375"/>
                </a:lnTo>
                <a:lnTo>
                  <a:pt x="415148" y="1929005"/>
                </a:lnTo>
                <a:lnTo>
                  <a:pt x="412962" y="1926821"/>
                </a:lnTo>
                <a:lnTo>
                  <a:pt x="410777" y="1920266"/>
                </a:lnTo>
                <a:lnTo>
                  <a:pt x="412962" y="1915896"/>
                </a:lnTo>
                <a:lnTo>
                  <a:pt x="415148" y="1911526"/>
                </a:lnTo>
                <a:close/>
                <a:moveTo>
                  <a:pt x="6185708" y="1907179"/>
                </a:moveTo>
                <a:lnTo>
                  <a:pt x="6225037" y="1913734"/>
                </a:lnTo>
                <a:lnTo>
                  <a:pt x="6259997" y="1926844"/>
                </a:lnTo>
                <a:lnTo>
                  <a:pt x="6288402" y="1950879"/>
                </a:lnTo>
                <a:lnTo>
                  <a:pt x="6312437" y="1979284"/>
                </a:lnTo>
                <a:lnTo>
                  <a:pt x="6325547" y="2014244"/>
                </a:lnTo>
                <a:lnTo>
                  <a:pt x="6329917" y="2053575"/>
                </a:lnTo>
                <a:lnTo>
                  <a:pt x="6325547" y="2090719"/>
                </a:lnTo>
                <a:lnTo>
                  <a:pt x="6312437" y="2125671"/>
                </a:lnTo>
                <a:lnTo>
                  <a:pt x="6288402" y="2154075"/>
                </a:lnTo>
                <a:lnTo>
                  <a:pt x="6259997" y="2175925"/>
                </a:lnTo>
                <a:lnTo>
                  <a:pt x="6225037" y="2193405"/>
                </a:lnTo>
                <a:lnTo>
                  <a:pt x="6185708" y="2197775"/>
                </a:lnTo>
                <a:lnTo>
                  <a:pt x="6146378" y="2193405"/>
                </a:lnTo>
                <a:lnTo>
                  <a:pt x="6113603" y="2175925"/>
                </a:lnTo>
                <a:lnTo>
                  <a:pt x="6085198" y="2154075"/>
                </a:lnTo>
                <a:lnTo>
                  <a:pt x="6063348" y="2125671"/>
                </a:lnTo>
                <a:lnTo>
                  <a:pt x="6045868" y="2090719"/>
                </a:lnTo>
                <a:lnTo>
                  <a:pt x="6041498" y="2053575"/>
                </a:lnTo>
                <a:lnTo>
                  <a:pt x="6045868" y="2014244"/>
                </a:lnTo>
                <a:lnTo>
                  <a:pt x="6063348" y="1979284"/>
                </a:lnTo>
                <a:lnTo>
                  <a:pt x="6085198" y="1950879"/>
                </a:lnTo>
                <a:lnTo>
                  <a:pt x="6113603" y="1926844"/>
                </a:lnTo>
                <a:lnTo>
                  <a:pt x="6146378" y="1913734"/>
                </a:lnTo>
                <a:close/>
                <a:moveTo>
                  <a:pt x="2259280" y="1889683"/>
                </a:moveTo>
                <a:lnTo>
                  <a:pt x="2278945" y="1894053"/>
                </a:lnTo>
                <a:lnTo>
                  <a:pt x="2294240" y="1907163"/>
                </a:lnTo>
                <a:lnTo>
                  <a:pt x="2298610" y="1926828"/>
                </a:lnTo>
                <a:lnTo>
                  <a:pt x="2294240" y="1948678"/>
                </a:lnTo>
                <a:lnTo>
                  <a:pt x="2278945" y="1961788"/>
                </a:lnTo>
                <a:lnTo>
                  <a:pt x="2259280" y="1968343"/>
                </a:lnTo>
                <a:lnTo>
                  <a:pt x="2239615" y="1961788"/>
                </a:lnTo>
                <a:lnTo>
                  <a:pt x="2224320" y="1948678"/>
                </a:lnTo>
                <a:lnTo>
                  <a:pt x="2219950" y="1926828"/>
                </a:lnTo>
                <a:lnTo>
                  <a:pt x="2224320" y="1907163"/>
                </a:lnTo>
                <a:lnTo>
                  <a:pt x="2239615" y="1894053"/>
                </a:lnTo>
                <a:close/>
                <a:moveTo>
                  <a:pt x="6994156" y="1887517"/>
                </a:moveTo>
                <a:lnTo>
                  <a:pt x="7040040" y="1894072"/>
                </a:lnTo>
                <a:lnTo>
                  <a:pt x="7079370" y="1909366"/>
                </a:lnTo>
                <a:lnTo>
                  <a:pt x="7114330" y="1937769"/>
                </a:lnTo>
                <a:lnTo>
                  <a:pt x="7140550" y="1970545"/>
                </a:lnTo>
                <a:lnTo>
                  <a:pt x="7158030" y="2012061"/>
                </a:lnTo>
                <a:lnTo>
                  <a:pt x="7164585" y="2057947"/>
                </a:lnTo>
                <a:lnTo>
                  <a:pt x="7158030" y="2101637"/>
                </a:lnTo>
                <a:lnTo>
                  <a:pt x="7140550" y="2143151"/>
                </a:lnTo>
                <a:lnTo>
                  <a:pt x="7114330" y="2175926"/>
                </a:lnTo>
                <a:lnTo>
                  <a:pt x="7079370" y="2204332"/>
                </a:lnTo>
                <a:lnTo>
                  <a:pt x="7040040" y="2219626"/>
                </a:lnTo>
                <a:lnTo>
                  <a:pt x="6994156" y="2226182"/>
                </a:lnTo>
                <a:lnTo>
                  <a:pt x="6948271" y="2219626"/>
                </a:lnTo>
                <a:lnTo>
                  <a:pt x="6908941" y="2204332"/>
                </a:lnTo>
                <a:lnTo>
                  <a:pt x="6873981" y="2175926"/>
                </a:lnTo>
                <a:lnTo>
                  <a:pt x="6847761" y="2143151"/>
                </a:lnTo>
                <a:lnTo>
                  <a:pt x="6830281" y="2101637"/>
                </a:lnTo>
                <a:lnTo>
                  <a:pt x="6825911" y="2057947"/>
                </a:lnTo>
                <a:lnTo>
                  <a:pt x="6830281" y="2012061"/>
                </a:lnTo>
                <a:lnTo>
                  <a:pt x="6847761" y="1970545"/>
                </a:lnTo>
                <a:lnTo>
                  <a:pt x="6873981" y="1937769"/>
                </a:lnTo>
                <a:lnTo>
                  <a:pt x="6908941" y="1909366"/>
                </a:lnTo>
                <a:lnTo>
                  <a:pt x="6948271" y="1894072"/>
                </a:lnTo>
                <a:close/>
                <a:moveTo>
                  <a:pt x="3192271" y="1872207"/>
                </a:moveTo>
                <a:lnTo>
                  <a:pt x="3216306" y="1876578"/>
                </a:lnTo>
                <a:lnTo>
                  <a:pt x="3235971" y="1891873"/>
                </a:lnTo>
                <a:lnTo>
                  <a:pt x="3249081" y="1911537"/>
                </a:lnTo>
                <a:lnTo>
                  <a:pt x="3253451" y="1935571"/>
                </a:lnTo>
                <a:lnTo>
                  <a:pt x="3249081" y="1959607"/>
                </a:lnTo>
                <a:lnTo>
                  <a:pt x="3235971" y="1979271"/>
                </a:lnTo>
                <a:lnTo>
                  <a:pt x="3216306" y="1994566"/>
                </a:lnTo>
                <a:lnTo>
                  <a:pt x="3192271" y="1998937"/>
                </a:lnTo>
                <a:lnTo>
                  <a:pt x="3168236" y="1994566"/>
                </a:lnTo>
                <a:lnTo>
                  <a:pt x="3146386" y="1979271"/>
                </a:lnTo>
                <a:lnTo>
                  <a:pt x="3133276" y="1959607"/>
                </a:lnTo>
                <a:lnTo>
                  <a:pt x="3128906" y="1935571"/>
                </a:lnTo>
                <a:lnTo>
                  <a:pt x="3133276" y="1911537"/>
                </a:lnTo>
                <a:lnTo>
                  <a:pt x="3146386" y="1891873"/>
                </a:lnTo>
                <a:lnTo>
                  <a:pt x="3168236" y="1876578"/>
                </a:lnTo>
                <a:close/>
                <a:moveTo>
                  <a:pt x="5125988" y="1859107"/>
                </a:moveTo>
                <a:lnTo>
                  <a:pt x="5163132" y="1865662"/>
                </a:lnTo>
                <a:lnTo>
                  <a:pt x="5193722" y="1883142"/>
                </a:lnTo>
                <a:lnTo>
                  <a:pt x="5219942" y="1907176"/>
                </a:lnTo>
                <a:lnTo>
                  <a:pt x="5235237" y="1939951"/>
                </a:lnTo>
                <a:lnTo>
                  <a:pt x="5241792" y="1974911"/>
                </a:lnTo>
                <a:lnTo>
                  <a:pt x="5235237" y="2012056"/>
                </a:lnTo>
                <a:lnTo>
                  <a:pt x="5219942" y="2044831"/>
                </a:lnTo>
                <a:lnTo>
                  <a:pt x="5193722" y="2068866"/>
                </a:lnTo>
                <a:lnTo>
                  <a:pt x="5163132" y="2086346"/>
                </a:lnTo>
                <a:lnTo>
                  <a:pt x="5125988" y="2092901"/>
                </a:lnTo>
                <a:lnTo>
                  <a:pt x="5088843" y="2086346"/>
                </a:lnTo>
                <a:lnTo>
                  <a:pt x="5058253" y="2068866"/>
                </a:lnTo>
                <a:lnTo>
                  <a:pt x="5032033" y="2044831"/>
                </a:lnTo>
                <a:lnTo>
                  <a:pt x="5014553" y="2012056"/>
                </a:lnTo>
                <a:lnTo>
                  <a:pt x="5010183" y="1974911"/>
                </a:lnTo>
                <a:lnTo>
                  <a:pt x="5014553" y="1939951"/>
                </a:lnTo>
                <a:lnTo>
                  <a:pt x="5032033" y="1907176"/>
                </a:lnTo>
                <a:lnTo>
                  <a:pt x="5058253" y="1883142"/>
                </a:lnTo>
                <a:lnTo>
                  <a:pt x="5088843" y="1865662"/>
                </a:lnTo>
                <a:close/>
                <a:moveTo>
                  <a:pt x="4140556" y="1859102"/>
                </a:moveTo>
                <a:lnTo>
                  <a:pt x="4171146" y="1863472"/>
                </a:lnTo>
                <a:lnTo>
                  <a:pt x="4192996" y="1876583"/>
                </a:lnTo>
                <a:lnTo>
                  <a:pt x="4214846" y="1896248"/>
                </a:lnTo>
                <a:lnTo>
                  <a:pt x="4225771" y="1920282"/>
                </a:lnTo>
                <a:lnTo>
                  <a:pt x="4230141" y="1948687"/>
                </a:lnTo>
                <a:lnTo>
                  <a:pt x="4225771" y="1974907"/>
                </a:lnTo>
                <a:lnTo>
                  <a:pt x="4214846" y="2001126"/>
                </a:lnTo>
                <a:lnTo>
                  <a:pt x="4192996" y="2018607"/>
                </a:lnTo>
                <a:lnTo>
                  <a:pt x="4171146" y="2033902"/>
                </a:lnTo>
                <a:lnTo>
                  <a:pt x="4140556" y="2038273"/>
                </a:lnTo>
                <a:lnTo>
                  <a:pt x="4114337" y="2033902"/>
                </a:lnTo>
                <a:lnTo>
                  <a:pt x="4088117" y="2018607"/>
                </a:lnTo>
                <a:lnTo>
                  <a:pt x="4070637" y="2001126"/>
                </a:lnTo>
                <a:lnTo>
                  <a:pt x="4057527" y="1974907"/>
                </a:lnTo>
                <a:lnTo>
                  <a:pt x="4050972" y="1948687"/>
                </a:lnTo>
                <a:lnTo>
                  <a:pt x="4057527" y="1920282"/>
                </a:lnTo>
                <a:lnTo>
                  <a:pt x="4070637" y="1896248"/>
                </a:lnTo>
                <a:lnTo>
                  <a:pt x="4088117" y="1876583"/>
                </a:lnTo>
                <a:lnTo>
                  <a:pt x="4114337" y="1863472"/>
                </a:lnTo>
                <a:close/>
                <a:moveTo>
                  <a:pt x="7455188" y="1797929"/>
                </a:moveTo>
                <a:lnTo>
                  <a:pt x="7494518" y="1802301"/>
                </a:lnTo>
                <a:lnTo>
                  <a:pt x="7525108" y="1813226"/>
                </a:lnTo>
                <a:lnTo>
                  <a:pt x="7525108" y="2138781"/>
                </a:lnTo>
                <a:lnTo>
                  <a:pt x="7494518" y="2149705"/>
                </a:lnTo>
                <a:lnTo>
                  <a:pt x="7455188" y="2154075"/>
                </a:lnTo>
                <a:lnTo>
                  <a:pt x="7407118" y="2147521"/>
                </a:lnTo>
                <a:lnTo>
                  <a:pt x="7365604" y="2127855"/>
                </a:lnTo>
                <a:lnTo>
                  <a:pt x="7328459" y="2101636"/>
                </a:lnTo>
                <a:lnTo>
                  <a:pt x="7302239" y="2064500"/>
                </a:lnTo>
                <a:lnTo>
                  <a:pt x="7282574" y="2022985"/>
                </a:lnTo>
                <a:lnTo>
                  <a:pt x="7276019" y="1974915"/>
                </a:lnTo>
                <a:lnTo>
                  <a:pt x="7282574" y="1926845"/>
                </a:lnTo>
                <a:lnTo>
                  <a:pt x="7302239" y="1887515"/>
                </a:lnTo>
                <a:lnTo>
                  <a:pt x="7328459" y="1850370"/>
                </a:lnTo>
                <a:lnTo>
                  <a:pt x="7365604" y="1821966"/>
                </a:lnTo>
                <a:lnTo>
                  <a:pt x="7407118" y="1804485"/>
                </a:lnTo>
                <a:close/>
                <a:moveTo>
                  <a:pt x="5788041" y="1690866"/>
                </a:moveTo>
                <a:lnTo>
                  <a:pt x="5829556" y="1697421"/>
                </a:lnTo>
                <a:lnTo>
                  <a:pt x="5866701" y="1714901"/>
                </a:lnTo>
                <a:lnTo>
                  <a:pt x="5892921" y="1743305"/>
                </a:lnTo>
                <a:lnTo>
                  <a:pt x="5912586" y="1778266"/>
                </a:lnTo>
                <a:lnTo>
                  <a:pt x="5919141" y="1819780"/>
                </a:lnTo>
                <a:lnTo>
                  <a:pt x="5912586" y="1861294"/>
                </a:lnTo>
                <a:lnTo>
                  <a:pt x="5892921" y="1898440"/>
                </a:lnTo>
                <a:lnTo>
                  <a:pt x="5866701" y="1924658"/>
                </a:lnTo>
                <a:lnTo>
                  <a:pt x="5829556" y="1944324"/>
                </a:lnTo>
                <a:lnTo>
                  <a:pt x="5788041" y="1950879"/>
                </a:lnTo>
                <a:lnTo>
                  <a:pt x="5746526" y="1944324"/>
                </a:lnTo>
                <a:lnTo>
                  <a:pt x="5711566" y="1924658"/>
                </a:lnTo>
                <a:lnTo>
                  <a:pt x="5683161" y="1898440"/>
                </a:lnTo>
                <a:lnTo>
                  <a:pt x="5665681" y="1861294"/>
                </a:lnTo>
                <a:lnTo>
                  <a:pt x="5659126" y="1819780"/>
                </a:lnTo>
                <a:lnTo>
                  <a:pt x="5665681" y="1778266"/>
                </a:lnTo>
                <a:lnTo>
                  <a:pt x="5683161" y="1743305"/>
                </a:lnTo>
                <a:lnTo>
                  <a:pt x="5711566" y="1714901"/>
                </a:lnTo>
                <a:lnTo>
                  <a:pt x="5746526" y="1697421"/>
                </a:lnTo>
                <a:close/>
                <a:moveTo>
                  <a:pt x="926435" y="1679918"/>
                </a:moveTo>
                <a:lnTo>
                  <a:pt x="930806" y="1679918"/>
                </a:lnTo>
                <a:lnTo>
                  <a:pt x="937361" y="1679918"/>
                </a:lnTo>
                <a:lnTo>
                  <a:pt x="939545" y="1684288"/>
                </a:lnTo>
                <a:lnTo>
                  <a:pt x="943916" y="1688658"/>
                </a:lnTo>
                <a:lnTo>
                  <a:pt x="943916" y="1695213"/>
                </a:lnTo>
                <a:lnTo>
                  <a:pt x="943916" y="1699582"/>
                </a:lnTo>
                <a:lnTo>
                  <a:pt x="939545" y="1703952"/>
                </a:lnTo>
                <a:lnTo>
                  <a:pt x="937361" y="1706137"/>
                </a:lnTo>
                <a:lnTo>
                  <a:pt x="930806" y="1708322"/>
                </a:lnTo>
                <a:lnTo>
                  <a:pt x="926435" y="1706137"/>
                </a:lnTo>
                <a:lnTo>
                  <a:pt x="922066" y="1703952"/>
                </a:lnTo>
                <a:lnTo>
                  <a:pt x="919880" y="1699582"/>
                </a:lnTo>
                <a:lnTo>
                  <a:pt x="917696" y="1695213"/>
                </a:lnTo>
                <a:lnTo>
                  <a:pt x="919880" y="1688658"/>
                </a:lnTo>
                <a:lnTo>
                  <a:pt x="922066" y="1684288"/>
                </a:lnTo>
                <a:close/>
                <a:moveTo>
                  <a:pt x="13110" y="1677731"/>
                </a:moveTo>
                <a:lnTo>
                  <a:pt x="17479" y="1679916"/>
                </a:lnTo>
                <a:lnTo>
                  <a:pt x="21851" y="1686471"/>
                </a:lnTo>
                <a:lnTo>
                  <a:pt x="24035" y="1690841"/>
                </a:lnTo>
                <a:lnTo>
                  <a:pt x="21851" y="1697395"/>
                </a:lnTo>
                <a:lnTo>
                  <a:pt x="17479" y="1699580"/>
                </a:lnTo>
                <a:lnTo>
                  <a:pt x="13110" y="1701765"/>
                </a:lnTo>
                <a:lnTo>
                  <a:pt x="4369" y="1699580"/>
                </a:lnTo>
                <a:lnTo>
                  <a:pt x="0" y="1697395"/>
                </a:lnTo>
                <a:lnTo>
                  <a:pt x="0" y="1690841"/>
                </a:lnTo>
                <a:lnTo>
                  <a:pt x="0" y="1686471"/>
                </a:lnTo>
                <a:lnTo>
                  <a:pt x="4369" y="1679916"/>
                </a:lnTo>
                <a:close/>
                <a:moveTo>
                  <a:pt x="1848501" y="1671182"/>
                </a:moveTo>
                <a:lnTo>
                  <a:pt x="1859426" y="1671182"/>
                </a:lnTo>
                <a:lnTo>
                  <a:pt x="1868166" y="1671182"/>
                </a:lnTo>
                <a:lnTo>
                  <a:pt x="1874721" y="1675552"/>
                </a:lnTo>
                <a:lnTo>
                  <a:pt x="1881276" y="1684292"/>
                </a:lnTo>
                <a:lnTo>
                  <a:pt x="1883461" y="1690847"/>
                </a:lnTo>
                <a:lnTo>
                  <a:pt x="1885646" y="1699587"/>
                </a:lnTo>
                <a:lnTo>
                  <a:pt x="1883461" y="1708327"/>
                </a:lnTo>
                <a:lnTo>
                  <a:pt x="1881276" y="1714882"/>
                </a:lnTo>
                <a:lnTo>
                  <a:pt x="1874721" y="1721436"/>
                </a:lnTo>
                <a:lnTo>
                  <a:pt x="1868166" y="1725806"/>
                </a:lnTo>
                <a:lnTo>
                  <a:pt x="1859426" y="1725806"/>
                </a:lnTo>
                <a:lnTo>
                  <a:pt x="1848501" y="1725806"/>
                </a:lnTo>
                <a:lnTo>
                  <a:pt x="1841946" y="1721436"/>
                </a:lnTo>
                <a:lnTo>
                  <a:pt x="1835391" y="1714882"/>
                </a:lnTo>
                <a:lnTo>
                  <a:pt x="1831021" y="1708327"/>
                </a:lnTo>
                <a:lnTo>
                  <a:pt x="1831021" y="1699587"/>
                </a:lnTo>
                <a:lnTo>
                  <a:pt x="1831021" y="1690847"/>
                </a:lnTo>
                <a:lnTo>
                  <a:pt x="1835391" y="1684292"/>
                </a:lnTo>
                <a:lnTo>
                  <a:pt x="1841946" y="1675552"/>
                </a:lnTo>
                <a:close/>
                <a:moveTo>
                  <a:pt x="2794602" y="1660262"/>
                </a:moveTo>
                <a:lnTo>
                  <a:pt x="2820822" y="1666817"/>
                </a:lnTo>
                <a:lnTo>
                  <a:pt x="2836117" y="1684297"/>
                </a:lnTo>
                <a:lnTo>
                  <a:pt x="2842672" y="1708332"/>
                </a:lnTo>
                <a:lnTo>
                  <a:pt x="2836117" y="1732368"/>
                </a:lnTo>
                <a:lnTo>
                  <a:pt x="2820822" y="1749847"/>
                </a:lnTo>
                <a:lnTo>
                  <a:pt x="2794602" y="1756402"/>
                </a:lnTo>
                <a:lnTo>
                  <a:pt x="2770567" y="1749847"/>
                </a:lnTo>
                <a:lnTo>
                  <a:pt x="2753087" y="1732368"/>
                </a:lnTo>
                <a:lnTo>
                  <a:pt x="2746532" y="1708332"/>
                </a:lnTo>
                <a:lnTo>
                  <a:pt x="2753087" y="1684297"/>
                </a:lnTo>
                <a:lnTo>
                  <a:pt x="2770567" y="1666817"/>
                </a:lnTo>
                <a:close/>
                <a:moveTo>
                  <a:pt x="4737060" y="1655903"/>
                </a:moveTo>
                <a:lnTo>
                  <a:pt x="4767649" y="1660272"/>
                </a:lnTo>
                <a:lnTo>
                  <a:pt x="4793869" y="1673382"/>
                </a:lnTo>
                <a:lnTo>
                  <a:pt x="4815719" y="1695231"/>
                </a:lnTo>
                <a:lnTo>
                  <a:pt x="4828829" y="1721451"/>
                </a:lnTo>
                <a:lnTo>
                  <a:pt x="4833199" y="1752041"/>
                </a:lnTo>
                <a:lnTo>
                  <a:pt x="4828829" y="1782632"/>
                </a:lnTo>
                <a:lnTo>
                  <a:pt x="4815719" y="1808851"/>
                </a:lnTo>
                <a:lnTo>
                  <a:pt x="4793869" y="1828517"/>
                </a:lnTo>
                <a:lnTo>
                  <a:pt x="4767649" y="1843811"/>
                </a:lnTo>
                <a:lnTo>
                  <a:pt x="4737060" y="1848181"/>
                </a:lnTo>
                <a:lnTo>
                  <a:pt x="4708655" y="1843811"/>
                </a:lnTo>
                <a:lnTo>
                  <a:pt x="4680250" y="1828517"/>
                </a:lnTo>
                <a:lnTo>
                  <a:pt x="4660585" y="1808851"/>
                </a:lnTo>
                <a:lnTo>
                  <a:pt x="4645290" y="1782632"/>
                </a:lnTo>
                <a:lnTo>
                  <a:pt x="4640920" y="1752041"/>
                </a:lnTo>
                <a:lnTo>
                  <a:pt x="4645290" y="1721451"/>
                </a:lnTo>
                <a:lnTo>
                  <a:pt x="4660585" y="1695231"/>
                </a:lnTo>
                <a:lnTo>
                  <a:pt x="4680250" y="1673382"/>
                </a:lnTo>
                <a:lnTo>
                  <a:pt x="4708655" y="1660272"/>
                </a:lnTo>
                <a:close/>
                <a:moveTo>
                  <a:pt x="3749444" y="1651527"/>
                </a:moveTo>
                <a:lnTo>
                  <a:pt x="3777849" y="1655898"/>
                </a:lnTo>
                <a:lnTo>
                  <a:pt x="3799699" y="1671192"/>
                </a:lnTo>
                <a:lnTo>
                  <a:pt x="3817179" y="1695227"/>
                </a:lnTo>
                <a:lnTo>
                  <a:pt x="3821549" y="1721447"/>
                </a:lnTo>
                <a:lnTo>
                  <a:pt x="3817179" y="1749850"/>
                </a:lnTo>
                <a:lnTo>
                  <a:pt x="3799699" y="1771700"/>
                </a:lnTo>
                <a:lnTo>
                  <a:pt x="3777849" y="1789181"/>
                </a:lnTo>
                <a:lnTo>
                  <a:pt x="3749444" y="1793551"/>
                </a:lnTo>
                <a:lnTo>
                  <a:pt x="3723224" y="1789181"/>
                </a:lnTo>
                <a:lnTo>
                  <a:pt x="3699189" y="1771700"/>
                </a:lnTo>
                <a:lnTo>
                  <a:pt x="3683894" y="1749850"/>
                </a:lnTo>
                <a:lnTo>
                  <a:pt x="3679524" y="1721447"/>
                </a:lnTo>
                <a:lnTo>
                  <a:pt x="3683894" y="1695227"/>
                </a:lnTo>
                <a:lnTo>
                  <a:pt x="3699189" y="1671192"/>
                </a:lnTo>
                <a:lnTo>
                  <a:pt x="3723224" y="1655898"/>
                </a:lnTo>
                <a:close/>
                <a:moveTo>
                  <a:pt x="6559342" y="1620947"/>
                </a:moveTo>
                <a:lnTo>
                  <a:pt x="6596486" y="1627502"/>
                </a:lnTo>
                <a:lnTo>
                  <a:pt x="6631446" y="1642797"/>
                </a:lnTo>
                <a:lnTo>
                  <a:pt x="6662036" y="1664646"/>
                </a:lnTo>
                <a:lnTo>
                  <a:pt x="6683886" y="1695236"/>
                </a:lnTo>
                <a:lnTo>
                  <a:pt x="6696996" y="1728011"/>
                </a:lnTo>
                <a:lnTo>
                  <a:pt x="6703551" y="1767341"/>
                </a:lnTo>
                <a:lnTo>
                  <a:pt x="6696996" y="1806672"/>
                </a:lnTo>
                <a:lnTo>
                  <a:pt x="6683886" y="1841631"/>
                </a:lnTo>
                <a:lnTo>
                  <a:pt x="6662036" y="1870035"/>
                </a:lnTo>
                <a:lnTo>
                  <a:pt x="6631446" y="1894071"/>
                </a:lnTo>
                <a:lnTo>
                  <a:pt x="6596486" y="1907180"/>
                </a:lnTo>
                <a:lnTo>
                  <a:pt x="6559342" y="1913735"/>
                </a:lnTo>
                <a:lnTo>
                  <a:pt x="6520012" y="1907180"/>
                </a:lnTo>
                <a:lnTo>
                  <a:pt x="6485052" y="1894071"/>
                </a:lnTo>
                <a:lnTo>
                  <a:pt x="6456647" y="1870035"/>
                </a:lnTo>
                <a:lnTo>
                  <a:pt x="6432612" y="1841631"/>
                </a:lnTo>
                <a:lnTo>
                  <a:pt x="6417317" y="1806672"/>
                </a:lnTo>
                <a:lnTo>
                  <a:pt x="6412947" y="1767341"/>
                </a:lnTo>
                <a:lnTo>
                  <a:pt x="6417317" y="1728011"/>
                </a:lnTo>
                <a:lnTo>
                  <a:pt x="6432612" y="1695236"/>
                </a:lnTo>
                <a:lnTo>
                  <a:pt x="6456647" y="1664646"/>
                </a:lnTo>
                <a:lnTo>
                  <a:pt x="6485052" y="1642797"/>
                </a:lnTo>
                <a:lnTo>
                  <a:pt x="6520012" y="1627502"/>
                </a:lnTo>
                <a:close/>
                <a:moveTo>
                  <a:pt x="5392557" y="1467994"/>
                </a:moveTo>
                <a:lnTo>
                  <a:pt x="5431886" y="1474549"/>
                </a:lnTo>
                <a:lnTo>
                  <a:pt x="5466846" y="1494214"/>
                </a:lnTo>
                <a:lnTo>
                  <a:pt x="5493066" y="1518249"/>
                </a:lnTo>
                <a:lnTo>
                  <a:pt x="5510546" y="1553210"/>
                </a:lnTo>
                <a:lnTo>
                  <a:pt x="5517101" y="1592539"/>
                </a:lnTo>
                <a:lnTo>
                  <a:pt x="5510546" y="1629684"/>
                </a:lnTo>
                <a:lnTo>
                  <a:pt x="5493066" y="1664643"/>
                </a:lnTo>
                <a:lnTo>
                  <a:pt x="5466846" y="1690862"/>
                </a:lnTo>
                <a:lnTo>
                  <a:pt x="5431886" y="1708342"/>
                </a:lnTo>
                <a:lnTo>
                  <a:pt x="5392557" y="1714896"/>
                </a:lnTo>
                <a:lnTo>
                  <a:pt x="5357597" y="1708342"/>
                </a:lnTo>
                <a:lnTo>
                  <a:pt x="5322637" y="1690862"/>
                </a:lnTo>
                <a:lnTo>
                  <a:pt x="5294232" y="1664643"/>
                </a:lnTo>
                <a:lnTo>
                  <a:pt x="5278937" y="1629684"/>
                </a:lnTo>
                <a:lnTo>
                  <a:pt x="5272382" y="1592539"/>
                </a:lnTo>
                <a:lnTo>
                  <a:pt x="5278937" y="1553210"/>
                </a:lnTo>
                <a:lnTo>
                  <a:pt x="5294232" y="1518249"/>
                </a:lnTo>
                <a:lnTo>
                  <a:pt x="5322637" y="1494214"/>
                </a:lnTo>
                <a:lnTo>
                  <a:pt x="5357597" y="1474549"/>
                </a:lnTo>
                <a:close/>
                <a:moveTo>
                  <a:pt x="528768" y="1452677"/>
                </a:moveTo>
                <a:lnTo>
                  <a:pt x="533137" y="1454862"/>
                </a:lnTo>
                <a:lnTo>
                  <a:pt x="537507" y="1459232"/>
                </a:lnTo>
                <a:lnTo>
                  <a:pt x="537507" y="1463602"/>
                </a:lnTo>
                <a:lnTo>
                  <a:pt x="537507" y="1470157"/>
                </a:lnTo>
                <a:lnTo>
                  <a:pt x="533137" y="1472342"/>
                </a:lnTo>
                <a:lnTo>
                  <a:pt x="528768" y="1474527"/>
                </a:lnTo>
                <a:lnTo>
                  <a:pt x="522211" y="1472342"/>
                </a:lnTo>
                <a:lnTo>
                  <a:pt x="517841" y="1470157"/>
                </a:lnTo>
                <a:lnTo>
                  <a:pt x="517841" y="1463602"/>
                </a:lnTo>
                <a:lnTo>
                  <a:pt x="517841" y="1459232"/>
                </a:lnTo>
                <a:lnTo>
                  <a:pt x="522211" y="1454862"/>
                </a:lnTo>
                <a:close/>
                <a:moveTo>
                  <a:pt x="1459575" y="1450497"/>
                </a:moveTo>
                <a:lnTo>
                  <a:pt x="1466130" y="1452682"/>
                </a:lnTo>
                <a:lnTo>
                  <a:pt x="1472685" y="1457052"/>
                </a:lnTo>
                <a:lnTo>
                  <a:pt x="1477054" y="1463606"/>
                </a:lnTo>
                <a:lnTo>
                  <a:pt x="1479240" y="1470161"/>
                </a:lnTo>
                <a:lnTo>
                  <a:pt x="1477054" y="1476716"/>
                </a:lnTo>
                <a:lnTo>
                  <a:pt x="1472685" y="1485456"/>
                </a:lnTo>
                <a:lnTo>
                  <a:pt x="1466130" y="1489826"/>
                </a:lnTo>
                <a:lnTo>
                  <a:pt x="1459575" y="1492011"/>
                </a:lnTo>
                <a:lnTo>
                  <a:pt x="1450834" y="1489826"/>
                </a:lnTo>
                <a:lnTo>
                  <a:pt x="1444279" y="1485456"/>
                </a:lnTo>
                <a:lnTo>
                  <a:pt x="1439908" y="1476716"/>
                </a:lnTo>
                <a:lnTo>
                  <a:pt x="1437724" y="1470161"/>
                </a:lnTo>
                <a:lnTo>
                  <a:pt x="1439908" y="1463606"/>
                </a:lnTo>
                <a:lnTo>
                  <a:pt x="1444279" y="1457052"/>
                </a:lnTo>
                <a:lnTo>
                  <a:pt x="1450834" y="1452682"/>
                </a:lnTo>
                <a:close/>
                <a:moveTo>
                  <a:pt x="4348131" y="1443955"/>
                </a:moveTo>
                <a:lnTo>
                  <a:pt x="4380905" y="1450509"/>
                </a:lnTo>
                <a:lnTo>
                  <a:pt x="4409310" y="1467990"/>
                </a:lnTo>
                <a:lnTo>
                  <a:pt x="4426790" y="1496394"/>
                </a:lnTo>
                <a:lnTo>
                  <a:pt x="4433345" y="1526984"/>
                </a:lnTo>
                <a:lnTo>
                  <a:pt x="4426790" y="1559760"/>
                </a:lnTo>
                <a:lnTo>
                  <a:pt x="4409310" y="1588165"/>
                </a:lnTo>
                <a:lnTo>
                  <a:pt x="4380905" y="1605644"/>
                </a:lnTo>
                <a:lnTo>
                  <a:pt x="4348131" y="1610014"/>
                </a:lnTo>
                <a:lnTo>
                  <a:pt x="4317541" y="1605644"/>
                </a:lnTo>
                <a:lnTo>
                  <a:pt x="4289136" y="1588165"/>
                </a:lnTo>
                <a:lnTo>
                  <a:pt x="4271656" y="1559760"/>
                </a:lnTo>
                <a:lnTo>
                  <a:pt x="4267286" y="1526984"/>
                </a:lnTo>
                <a:lnTo>
                  <a:pt x="4271656" y="1496394"/>
                </a:lnTo>
                <a:lnTo>
                  <a:pt x="4289136" y="1467990"/>
                </a:lnTo>
                <a:lnTo>
                  <a:pt x="4317541" y="1450509"/>
                </a:lnTo>
                <a:close/>
                <a:moveTo>
                  <a:pt x="2399119" y="1443945"/>
                </a:moveTo>
                <a:lnTo>
                  <a:pt x="2418784" y="1448315"/>
                </a:lnTo>
                <a:lnTo>
                  <a:pt x="2431894" y="1461425"/>
                </a:lnTo>
                <a:lnTo>
                  <a:pt x="2438449" y="1478905"/>
                </a:lnTo>
                <a:lnTo>
                  <a:pt x="2431894" y="1500755"/>
                </a:lnTo>
                <a:lnTo>
                  <a:pt x="2418784" y="1513865"/>
                </a:lnTo>
                <a:lnTo>
                  <a:pt x="2399119" y="1518235"/>
                </a:lnTo>
                <a:lnTo>
                  <a:pt x="2381639" y="1513865"/>
                </a:lnTo>
                <a:lnTo>
                  <a:pt x="2368529" y="1500755"/>
                </a:lnTo>
                <a:lnTo>
                  <a:pt x="2364159" y="1478905"/>
                </a:lnTo>
                <a:lnTo>
                  <a:pt x="2368529" y="1461425"/>
                </a:lnTo>
                <a:lnTo>
                  <a:pt x="2381639" y="1448315"/>
                </a:lnTo>
                <a:close/>
                <a:moveTo>
                  <a:pt x="3360515" y="1439579"/>
                </a:moveTo>
                <a:lnTo>
                  <a:pt x="3382365" y="1443950"/>
                </a:lnTo>
                <a:lnTo>
                  <a:pt x="3399845" y="1454875"/>
                </a:lnTo>
                <a:lnTo>
                  <a:pt x="3415140" y="1474540"/>
                </a:lnTo>
                <a:lnTo>
                  <a:pt x="3419510" y="1498575"/>
                </a:lnTo>
                <a:lnTo>
                  <a:pt x="3415140" y="1520425"/>
                </a:lnTo>
                <a:lnTo>
                  <a:pt x="3399845" y="1540090"/>
                </a:lnTo>
                <a:lnTo>
                  <a:pt x="3382365" y="1553200"/>
                </a:lnTo>
                <a:lnTo>
                  <a:pt x="3360515" y="1557570"/>
                </a:lnTo>
                <a:lnTo>
                  <a:pt x="3336480" y="1553200"/>
                </a:lnTo>
                <a:lnTo>
                  <a:pt x="3319000" y="1540090"/>
                </a:lnTo>
                <a:lnTo>
                  <a:pt x="3303705" y="1520425"/>
                </a:lnTo>
                <a:lnTo>
                  <a:pt x="3299335" y="1498575"/>
                </a:lnTo>
                <a:lnTo>
                  <a:pt x="3303705" y="1474540"/>
                </a:lnTo>
                <a:lnTo>
                  <a:pt x="3319000" y="1454875"/>
                </a:lnTo>
                <a:lnTo>
                  <a:pt x="3336480" y="1443950"/>
                </a:lnTo>
                <a:close/>
                <a:moveTo>
                  <a:pt x="6989786" y="1435222"/>
                </a:moveTo>
                <a:lnTo>
                  <a:pt x="7031300" y="1439592"/>
                </a:lnTo>
                <a:lnTo>
                  <a:pt x="7068445" y="1454887"/>
                </a:lnTo>
                <a:lnTo>
                  <a:pt x="7099035" y="1478922"/>
                </a:lnTo>
                <a:lnTo>
                  <a:pt x="7123070" y="1509512"/>
                </a:lnTo>
                <a:lnTo>
                  <a:pt x="7138365" y="1548842"/>
                </a:lnTo>
                <a:lnTo>
                  <a:pt x="7144920" y="1590357"/>
                </a:lnTo>
                <a:lnTo>
                  <a:pt x="7138365" y="1629686"/>
                </a:lnTo>
                <a:lnTo>
                  <a:pt x="7123070" y="1666831"/>
                </a:lnTo>
                <a:lnTo>
                  <a:pt x="7099035" y="1699605"/>
                </a:lnTo>
                <a:lnTo>
                  <a:pt x="7068445" y="1721454"/>
                </a:lnTo>
                <a:lnTo>
                  <a:pt x="7031300" y="1738935"/>
                </a:lnTo>
                <a:lnTo>
                  <a:pt x="6989786" y="1743304"/>
                </a:lnTo>
                <a:lnTo>
                  <a:pt x="6948271" y="1738935"/>
                </a:lnTo>
                <a:lnTo>
                  <a:pt x="6913311" y="1721454"/>
                </a:lnTo>
                <a:lnTo>
                  <a:pt x="6880536" y="1699605"/>
                </a:lnTo>
                <a:lnTo>
                  <a:pt x="6856501" y="1666831"/>
                </a:lnTo>
                <a:lnTo>
                  <a:pt x="6841206" y="1629686"/>
                </a:lnTo>
                <a:lnTo>
                  <a:pt x="6834651" y="1590357"/>
                </a:lnTo>
                <a:lnTo>
                  <a:pt x="6841206" y="1548842"/>
                </a:lnTo>
                <a:lnTo>
                  <a:pt x="6856501" y="1509512"/>
                </a:lnTo>
                <a:lnTo>
                  <a:pt x="6880536" y="1478922"/>
                </a:lnTo>
                <a:lnTo>
                  <a:pt x="6913311" y="1454887"/>
                </a:lnTo>
                <a:lnTo>
                  <a:pt x="6948271" y="1439592"/>
                </a:lnTo>
                <a:close/>
                <a:moveTo>
                  <a:pt x="6137639" y="1371857"/>
                </a:moveTo>
                <a:lnTo>
                  <a:pt x="6179154" y="1378412"/>
                </a:lnTo>
                <a:lnTo>
                  <a:pt x="6216299" y="1398077"/>
                </a:lnTo>
                <a:lnTo>
                  <a:pt x="6244704" y="1426481"/>
                </a:lnTo>
                <a:lnTo>
                  <a:pt x="6266554" y="1463626"/>
                </a:lnTo>
                <a:lnTo>
                  <a:pt x="6273109" y="1507327"/>
                </a:lnTo>
                <a:lnTo>
                  <a:pt x="6266554" y="1551027"/>
                </a:lnTo>
                <a:lnTo>
                  <a:pt x="6244704" y="1588172"/>
                </a:lnTo>
                <a:lnTo>
                  <a:pt x="6216299" y="1616577"/>
                </a:lnTo>
                <a:lnTo>
                  <a:pt x="6179154" y="1636241"/>
                </a:lnTo>
                <a:lnTo>
                  <a:pt x="6137639" y="1642796"/>
                </a:lnTo>
                <a:lnTo>
                  <a:pt x="6093939" y="1636241"/>
                </a:lnTo>
                <a:lnTo>
                  <a:pt x="6058979" y="1616577"/>
                </a:lnTo>
                <a:lnTo>
                  <a:pt x="6028389" y="1588172"/>
                </a:lnTo>
                <a:lnTo>
                  <a:pt x="6010909" y="1551027"/>
                </a:lnTo>
                <a:lnTo>
                  <a:pt x="6004354" y="1507327"/>
                </a:lnTo>
                <a:lnTo>
                  <a:pt x="6010909" y="1463626"/>
                </a:lnTo>
                <a:lnTo>
                  <a:pt x="6028389" y="1426481"/>
                </a:lnTo>
                <a:lnTo>
                  <a:pt x="6058979" y="1398077"/>
                </a:lnTo>
                <a:lnTo>
                  <a:pt x="6093939" y="1378412"/>
                </a:lnTo>
                <a:close/>
                <a:moveTo>
                  <a:pt x="7455188" y="1367488"/>
                </a:moveTo>
                <a:lnTo>
                  <a:pt x="7494518" y="1371859"/>
                </a:lnTo>
                <a:lnTo>
                  <a:pt x="7525108" y="1384969"/>
                </a:lnTo>
                <a:lnTo>
                  <a:pt x="7525108" y="1669016"/>
                </a:lnTo>
                <a:lnTo>
                  <a:pt x="7494518" y="1684311"/>
                </a:lnTo>
                <a:lnTo>
                  <a:pt x="7455188" y="1688682"/>
                </a:lnTo>
                <a:lnTo>
                  <a:pt x="7411488" y="1679941"/>
                </a:lnTo>
                <a:lnTo>
                  <a:pt x="7374344" y="1664646"/>
                </a:lnTo>
                <a:lnTo>
                  <a:pt x="7339384" y="1640612"/>
                </a:lnTo>
                <a:lnTo>
                  <a:pt x="7317534" y="1607838"/>
                </a:lnTo>
                <a:lnTo>
                  <a:pt x="7297869" y="1568508"/>
                </a:lnTo>
                <a:lnTo>
                  <a:pt x="7293499" y="1526993"/>
                </a:lnTo>
                <a:lnTo>
                  <a:pt x="7297869" y="1485478"/>
                </a:lnTo>
                <a:lnTo>
                  <a:pt x="7317534" y="1448334"/>
                </a:lnTo>
                <a:lnTo>
                  <a:pt x="7339384" y="1413374"/>
                </a:lnTo>
                <a:lnTo>
                  <a:pt x="7374344" y="1389339"/>
                </a:lnTo>
                <a:lnTo>
                  <a:pt x="7411488" y="1371859"/>
                </a:lnTo>
                <a:close/>
                <a:moveTo>
                  <a:pt x="5001443" y="1253863"/>
                </a:moveTo>
                <a:lnTo>
                  <a:pt x="5036403" y="1260419"/>
                </a:lnTo>
                <a:lnTo>
                  <a:pt x="5066993" y="1275714"/>
                </a:lnTo>
                <a:lnTo>
                  <a:pt x="5088843" y="1299749"/>
                </a:lnTo>
                <a:lnTo>
                  <a:pt x="5106323" y="1328153"/>
                </a:lnTo>
                <a:lnTo>
                  <a:pt x="5112878" y="1363112"/>
                </a:lnTo>
                <a:lnTo>
                  <a:pt x="5106323" y="1400257"/>
                </a:lnTo>
                <a:lnTo>
                  <a:pt x="5088843" y="1428662"/>
                </a:lnTo>
                <a:lnTo>
                  <a:pt x="5066993" y="1452697"/>
                </a:lnTo>
                <a:lnTo>
                  <a:pt x="5036403" y="1467992"/>
                </a:lnTo>
                <a:lnTo>
                  <a:pt x="5001443" y="1472363"/>
                </a:lnTo>
                <a:lnTo>
                  <a:pt x="4966483" y="1467992"/>
                </a:lnTo>
                <a:lnTo>
                  <a:pt x="4935893" y="1452697"/>
                </a:lnTo>
                <a:lnTo>
                  <a:pt x="4914043" y="1428662"/>
                </a:lnTo>
                <a:lnTo>
                  <a:pt x="4896563" y="1400257"/>
                </a:lnTo>
                <a:lnTo>
                  <a:pt x="4892193" y="1363112"/>
                </a:lnTo>
                <a:lnTo>
                  <a:pt x="4896563" y="1328153"/>
                </a:lnTo>
                <a:lnTo>
                  <a:pt x="4914043" y="1299749"/>
                </a:lnTo>
                <a:lnTo>
                  <a:pt x="4935893" y="1275714"/>
                </a:lnTo>
                <a:lnTo>
                  <a:pt x="4966483" y="1260419"/>
                </a:lnTo>
                <a:close/>
                <a:moveTo>
                  <a:pt x="3961388" y="1238563"/>
                </a:moveTo>
                <a:lnTo>
                  <a:pt x="3985423" y="1242933"/>
                </a:lnTo>
                <a:lnTo>
                  <a:pt x="4009458" y="1256044"/>
                </a:lnTo>
                <a:lnTo>
                  <a:pt x="4022568" y="1277892"/>
                </a:lnTo>
                <a:lnTo>
                  <a:pt x="4026938" y="1304113"/>
                </a:lnTo>
                <a:lnTo>
                  <a:pt x="4022568" y="1328147"/>
                </a:lnTo>
                <a:lnTo>
                  <a:pt x="4009458" y="1349997"/>
                </a:lnTo>
                <a:lnTo>
                  <a:pt x="3985423" y="1363106"/>
                </a:lnTo>
                <a:lnTo>
                  <a:pt x="3961388" y="1369662"/>
                </a:lnTo>
                <a:lnTo>
                  <a:pt x="3935168" y="1363106"/>
                </a:lnTo>
                <a:lnTo>
                  <a:pt x="3915503" y="1349997"/>
                </a:lnTo>
                <a:lnTo>
                  <a:pt x="3900208" y="1328147"/>
                </a:lnTo>
                <a:lnTo>
                  <a:pt x="3893653" y="1304113"/>
                </a:lnTo>
                <a:lnTo>
                  <a:pt x="3900208" y="1277892"/>
                </a:lnTo>
                <a:lnTo>
                  <a:pt x="3915503" y="1256044"/>
                </a:lnTo>
                <a:lnTo>
                  <a:pt x="3935168" y="1242933"/>
                </a:lnTo>
                <a:close/>
                <a:moveTo>
                  <a:pt x="1061905" y="1229810"/>
                </a:moveTo>
                <a:lnTo>
                  <a:pt x="1066274" y="1234180"/>
                </a:lnTo>
                <a:lnTo>
                  <a:pt x="1070644" y="1238550"/>
                </a:lnTo>
                <a:lnTo>
                  <a:pt x="1072829" y="1242920"/>
                </a:lnTo>
                <a:lnTo>
                  <a:pt x="1070644" y="1249475"/>
                </a:lnTo>
                <a:lnTo>
                  <a:pt x="1066274" y="1253845"/>
                </a:lnTo>
                <a:lnTo>
                  <a:pt x="1061905" y="1256030"/>
                </a:lnTo>
                <a:lnTo>
                  <a:pt x="1053165" y="1253845"/>
                </a:lnTo>
                <a:lnTo>
                  <a:pt x="1048795" y="1249475"/>
                </a:lnTo>
                <a:lnTo>
                  <a:pt x="1046610" y="1242920"/>
                </a:lnTo>
                <a:lnTo>
                  <a:pt x="1048795" y="1238550"/>
                </a:lnTo>
                <a:lnTo>
                  <a:pt x="1053165" y="1234180"/>
                </a:lnTo>
                <a:close/>
                <a:moveTo>
                  <a:pt x="2969401" y="1227633"/>
                </a:moveTo>
                <a:lnTo>
                  <a:pt x="2991251" y="1236373"/>
                </a:lnTo>
                <a:lnTo>
                  <a:pt x="3008731" y="1251669"/>
                </a:lnTo>
                <a:lnTo>
                  <a:pt x="3013101" y="1271333"/>
                </a:lnTo>
                <a:lnTo>
                  <a:pt x="3008731" y="1295368"/>
                </a:lnTo>
                <a:lnTo>
                  <a:pt x="2991251" y="1310663"/>
                </a:lnTo>
                <a:lnTo>
                  <a:pt x="2969401" y="1315034"/>
                </a:lnTo>
                <a:lnTo>
                  <a:pt x="2947551" y="1310663"/>
                </a:lnTo>
                <a:lnTo>
                  <a:pt x="2932256" y="1295368"/>
                </a:lnTo>
                <a:lnTo>
                  <a:pt x="2925701" y="1271333"/>
                </a:lnTo>
                <a:lnTo>
                  <a:pt x="2932256" y="1251669"/>
                </a:lnTo>
                <a:lnTo>
                  <a:pt x="2947551" y="1236373"/>
                </a:lnTo>
                <a:close/>
                <a:moveTo>
                  <a:pt x="2005820" y="1227629"/>
                </a:moveTo>
                <a:lnTo>
                  <a:pt x="2014560" y="1229814"/>
                </a:lnTo>
                <a:lnTo>
                  <a:pt x="2021115" y="1234184"/>
                </a:lnTo>
                <a:lnTo>
                  <a:pt x="2027670" y="1240739"/>
                </a:lnTo>
                <a:lnTo>
                  <a:pt x="2029855" y="1247294"/>
                </a:lnTo>
                <a:lnTo>
                  <a:pt x="2032040" y="1253849"/>
                </a:lnTo>
                <a:lnTo>
                  <a:pt x="2029855" y="1262588"/>
                </a:lnTo>
                <a:lnTo>
                  <a:pt x="2027670" y="1269143"/>
                </a:lnTo>
                <a:lnTo>
                  <a:pt x="2021115" y="1273513"/>
                </a:lnTo>
                <a:lnTo>
                  <a:pt x="2014560" y="1277883"/>
                </a:lnTo>
                <a:lnTo>
                  <a:pt x="2005820" y="1277883"/>
                </a:lnTo>
                <a:lnTo>
                  <a:pt x="1997080" y="1277883"/>
                </a:lnTo>
                <a:lnTo>
                  <a:pt x="1990525" y="1273513"/>
                </a:lnTo>
                <a:lnTo>
                  <a:pt x="1986155" y="1269143"/>
                </a:lnTo>
                <a:lnTo>
                  <a:pt x="1981785" y="1262588"/>
                </a:lnTo>
                <a:lnTo>
                  <a:pt x="1981785" y="1253849"/>
                </a:lnTo>
                <a:lnTo>
                  <a:pt x="1981785" y="1247294"/>
                </a:lnTo>
                <a:lnTo>
                  <a:pt x="1986155" y="1240739"/>
                </a:lnTo>
                <a:lnTo>
                  <a:pt x="1990525" y="1234184"/>
                </a:lnTo>
                <a:lnTo>
                  <a:pt x="1997080" y="1229814"/>
                </a:lnTo>
                <a:close/>
                <a:moveTo>
                  <a:pt x="126728" y="1223253"/>
                </a:moveTo>
                <a:lnTo>
                  <a:pt x="131099" y="1225438"/>
                </a:lnTo>
                <a:lnTo>
                  <a:pt x="135468" y="1227623"/>
                </a:lnTo>
                <a:lnTo>
                  <a:pt x="137654" y="1236363"/>
                </a:lnTo>
                <a:lnTo>
                  <a:pt x="135468" y="1240732"/>
                </a:lnTo>
                <a:lnTo>
                  <a:pt x="131099" y="1245102"/>
                </a:lnTo>
                <a:lnTo>
                  <a:pt x="126728" y="1247287"/>
                </a:lnTo>
                <a:lnTo>
                  <a:pt x="120173" y="1245102"/>
                </a:lnTo>
                <a:lnTo>
                  <a:pt x="115804" y="1240732"/>
                </a:lnTo>
                <a:lnTo>
                  <a:pt x="115804" y="1236363"/>
                </a:lnTo>
                <a:lnTo>
                  <a:pt x="115804" y="1227623"/>
                </a:lnTo>
                <a:lnTo>
                  <a:pt x="120173" y="1225438"/>
                </a:lnTo>
                <a:close/>
                <a:moveTo>
                  <a:pt x="5726860" y="1148986"/>
                </a:moveTo>
                <a:lnTo>
                  <a:pt x="5761820" y="1153356"/>
                </a:lnTo>
                <a:lnTo>
                  <a:pt x="5792410" y="1168651"/>
                </a:lnTo>
                <a:lnTo>
                  <a:pt x="5816445" y="1194870"/>
                </a:lnTo>
                <a:lnTo>
                  <a:pt x="5831740" y="1223276"/>
                </a:lnTo>
                <a:lnTo>
                  <a:pt x="5838295" y="1260422"/>
                </a:lnTo>
                <a:lnTo>
                  <a:pt x="5831740" y="1295381"/>
                </a:lnTo>
                <a:lnTo>
                  <a:pt x="5816445" y="1325971"/>
                </a:lnTo>
                <a:lnTo>
                  <a:pt x="5792410" y="1352191"/>
                </a:lnTo>
                <a:lnTo>
                  <a:pt x="5761820" y="1367485"/>
                </a:lnTo>
                <a:lnTo>
                  <a:pt x="5726860" y="1371856"/>
                </a:lnTo>
                <a:lnTo>
                  <a:pt x="5689715" y="1367485"/>
                </a:lnTo>
                <a:lnTo>
                  <a:pt x="5661310" y="1352191"/>
                </a:lnTo>
                <a:lnTo>
                  <a:pt x="5635090" y="1325971"/>
                </a:lnTo>
                <a:lnTo>
                  <a:pt x="5619795" y="1295381"/>
                </a:lnTo>
                <a:lnTo>
                  <a:pt x="5613240" y="1260422"/>
                </a:lnTo>
                <a:lnTo>
                  <a:pt x="5619795" y="1223276"/>
                </a:lnTo>
                <a:lnTo>
                  <a:pt x="5635090" y="1194870"/>
                </a:lnTo>
                <a:lnTo>
                  <a:pt x="5661310" y="1168651"/>
                </a:lnTo>
                <a:lnTo>
                  <a:pt x="5689715" y="1153356"/>
                </a:lnTo>
                <a:close/>
                <a:moveTo>
                  <a:pt x="6541863" y="1142431"/>
                </a:moveTo>
                <a:lnTo>
                  <a:pt x="6583378" y="1148986"/>
                </a:lnTo>
                <a:lnTo>
                  <a:pt x="6620523" y="1166466"/>
                </a:lnTo>
                <a:lnTo>
                  <a:pt x="6648928" y="1194870"/>
                </a:lnTo>
                <a:lnTo>
                  <a:pt x="6668593" y="1229832"/>
                </a:lnTo>
                <a:lnTo>
                  <a:pt x="6675148" y="1273532"/>
                </a:lnTo>
                <a:lnTo>
                  <a:pt x="6668593" y="1315046"/>
                </a:lnTo>
                <a:lnTo>
                  <a:pt x="6648928" y="1352192"/>
                </a:lnTo>
                <a:lnTo>
                  <a:pt x="6620523" y="1378411"/>
                </a:lnTo>
                <a:lnTo>
                  <a:pt x="6583378" y="1398076"/>
                </a:lnTo>
                <a:lnTo>
                  <a:pt x="6541863" y="1404631"/>
                </a:lnTo>
                <a:lnTo>
                  <a:pt x="6502533" y="1398076"/>
                </a:lnTo>
                <a:lnTo>
                  <a:pt x="6465388" y="1378411"/>
                </a:lnTo>
                <a:lnTo>
                  <a:pt x="6434798" y="1352192"/>
                </a:lnTo>
                <a:lnTo>
                  <a:pt x="6417318" y="1315046"/>
                </a:lnTo>
                <a:lnTo>
                  <a:pt x="6410763" y="1273532"/>
                </a:lnTo>
                <a:lnTo>
                  <a:pt x="6417318" y="1229832"/>
                </a:lnTo>
                <a:lnTo>
                  <a:pt x="6434798" y="1194870"/>
                </a:lnTo>
                <a:lnTo>
                  <a:pt x="6465388" y="1166466"/>
                </a:lnTo>
                <a:lnTo>
                  <a:pt x="6502533" y="1148986"/>
                </a:lnTo>
                <a:close/>
                <a:moveTo>
                  <a:pt x="4610330" y="1048468"/>
                </a:moveTo>
                <a:lnTo>
                  <a:pt x="4636550" y="1052841"/>
                </a:lnTo>
                <a:lnTo>
                  <a:pt x="4662770" y="1065951"/>
                </a:lnTo>
                <a:lnTo>
                  <a:pt x="4680250" y="1085616"/>
                </a:lnTo>
                <a:lnTo>
                  <a:pt x="4693360" y="1109650"/>
                </a:lnTo>
                <a:lnTo>
                  <a:pt x="4697730" y="1138056"/>
                </a:lnTo>
                <a:lnTo>
                  <a:pt x="4693360" y="1164276"/>
                </a:lnTo>
                <a:lnTo>
                  <a:pt x="4680250" y="1190495"/>
                </a:lnTo>
                <a:lnTo>
                  <a:pt x="4662770" y="1210159"/>
                </a:lnTo>
                <a:lnTo>
                  <a:pt x="4636550" y="1221085"/>
                </a:lnTo>
                <a:lnTo>
                  <a:pt x="4610330" y="1225456"/>
                </a:lnTo>
                <a:lnTo>
                  <a:pt x="4581925" y="1221085"/>
                </a:lnTo>
                <a:lnTo>
                  <a:pt x="4557890" y="1210159"/>
                </a:lnTo>
                <a:lnTo>
                  <a:pt x="4538225" y="1190495"/>
                </a:lnTo>
                <a:lnTo>
                  <a:pt x="4525115" y="1164276"/>
                </a:lnTo>
                <a:lnTo>
                  <a:pt x="4520745" y="1138056"/>
                </a:lnTo>
                <a:lnTo>
                  <a:pt x="4525115" y="1109650"/>
                </a:lnTo>
                <a:lnTo>
                  <a:pt x="4538225" y="1085616"/>
                </a:lnTo>
                <a:lnTo>
                  <a:pt x="4557890" y="1065951"/>
                </a:lnTo>
                <a:lnTo>
                  <a:pt x="4581925" y="1052841"/>
                </a:lnTo>
                <a:close/>
                <a:moveTo>
                  <a:pt x="3572459" y="1024429"/>
                </a:moveTo>
                <a:lnTo>
                  <a:pt x="3592124" y="1028799"/>
                </a:lnTo>
                <a:lnTo>
                  <a:pt x="3611789" y="1041909"/>
                </a:lnTo>
                <a:lnTo>
                  <a:pt x="3622714" y="1059391"/>
                </a:lnTo>
                <a:lnTo>
                  <a:pt x="3627084" y="1079056"/>
                </a:lnTo>
                <a:lnTo>
                  <a:pt x="3622714" y="1100906"/>
                </a:lnTo>
                <a:lnTo>
                  <a:pt x="3611789" y="1116201"/>
                </a:lnTo>
                <a:lnTo>
                  <a:pt x="3592124" y="1127126"/>
                </a:lnTo>
                <a:lnTo>
                  <a:pt x="3572459" y="1133682"/>
                </a:lnTo>
                <a:lnTo>
                  <a:pt x="3550609" y="1127126"/>
                </a:lnTo>
                <a:lnTo>
                  <a:pt x="3535314" y="1116201"/>
                </a:lnTo>
                <a:lnTo>
                  <a:pt x="3524389" y="1100906"/>
                </a:lnTo>
                <a:lnTo>
                  <a:pt x="3520019" y="1079056"/>
                </a:lnTo>
                <a:lnTo>
                  <a:pt x="3524389" y="1059391"/>
                </a:lnTo>
                <a:lnTo>
                  <a:pt x="3535314" y="1041909"/>
                </a:lnTo>
                <a:lnTo>
                  <a:pt x="3550609" y="1028799"/>
                </a:lnTo>
                <a:close/>
                <a:moveTo>
                  <a:pt x="2580473" y="1013500"/>
                </a:moveTo>
                <a:lnTo>
                  <a:pt x="2589213" y="1015685"/>
                </a:lnTo>
                <a:lnTo>
                  <a:pt x="2600138" y="1020055"/>
                </a:lnTo>
                <a:lnTo>
                  <a:pt x="2608878" y="1026610"/>
                </a:lnTo>
                <a:lnTo>
                  <a:pt x="2613248" y="1037535"/>
                </a:lnTo>
                <a:lnTo>
                  <a:pt x="2615433" y="1048460"/>
                </a:lnTo>
                <a:lnTo>
                  <a:pt x="2613248" y="1057202"/>
                </a:lnTo>
                <a:lnTo>
                  <a:pt x="2608878" y="1065942"/>
                </a:lnTo>
                <a:lnTo>
                  <a:pt x="2600138" y="1074682"/>
                </a:lnTo>
                <a:lnTo>
                  <a:pt x="2589213" y="1079052"/>
                </a:lnTo>
                <a:lnTo>
                  <a:pt x="2580473" y="1083422"/>
                </a:lnTo>
                <a:lnTo>
                  <a:pt x="2569548" y="1079052"/>
                </a:lnTo>
                <a:lnTo>
                  <a:pt x="2560808" y="1074682"/>
                </a:lnTo>
                <a:lnTo>
                  <a:pt x="2552068" y="1065942"/>
                </a:lnTo>
                <a:lnTo>
                  <a:pt x="2547698" y="1057202"/>
                </a:lnTo>
                <a:lnTo>
                  <a:pt x="2545513" y="1048460"/>
                </a:lnTo>
                <a:lnTo>
                  <a:pt x="2547698" y="1037535"/>
                </a:lnTo>
                <a:lnTo>
                  <a:pt x="2552068" y="1026610"/>
                </a:lnTo>
                <a:lnTo>
                  <a:pt x="2560808" y="1020055"/>
                </a:lnTo>
                <a:lnTo>
                  <a:pt x="2569548" y="1015685"/>
                </a:lnTo>
                <a:close/>
                <a:moveTo>
                  <a:pt x="1605967" y="1011312"/>
                </a:moveTo>
                <a:lnTo>
                  <a:pt x="1614707" y="1011312"/>
                </a:lnTo>
                <a:lnTo>
                  <a:pt x="1621262" y="1011312"/>
                </a:lnTo>
                <a:lnTo>
                  <a:pt x="1625633" y="1015682"/>
                </a:lnTo>
                <a:lnTo>
                  <a:pt x="1630003" y="1020052"/>
                </a:lnTo>
                <a:lnTo>
                  <a:pt x="1630003" y="1026607"/>
                </a:lnTo>
                <a:lnTo>
                  <a:pt x="1630003" y="1035347"/>
                </a:lnTo>
                <a:lnTo>
                  <a:pt x="1625633" y="1041902"/>
                </a:lnTo>
                <a:lnTo>
                  <a:pt x="1621262" y="1044087"/>
                </a:lnTo>
                <a:lnTo>
                  <a:pt x="1614707" y="1046272"/>
                </a:lnTo>
                <a:lnTo>
                  <a:pt x="1605967" y="1044087"/>
                </a:lnTo>
                <a:lnTo>
                  <a:pt x="1599412" y="1041902"/>
                </a:lnTo>
                <a:lnTo>
                  <a:pt x="1597228" y="1035347"/>
                </a:lnTo>
                <a:lnTo>
                  <a:pt x="1595043" y="1026607"/>
                </a:lnTo>
                <a:lnTo>
                  <a:pt x="1597228" y="1020052"/>
                </a:lnTo>
                <a:lnTo>
                  <a:pt x="1599412" y="1015682"/>
                </a:lnTo>
                <a:close/>
                <a:moveTo>
                  <a:pt x="657682" y="1004754"/>
                </a:moveTo>
                <a:lnTo>
                  <a:pt x="664237" y="1004754"/>
                </a:lnTo>
                <a:lnTo>
                  <a:pt x="670792" y="1004754"/>
                </a:lnTo>
                <a:lnTo>
                  <a:pt x="672978" y="1009124"/>
                </a:lnTo>
                <a:lnTo>
                  <a:pt x="675163" y="1015679"/>
                </a:lnTo>
                <a:lnTo>
                  <a:pt x="672978" y="1020049"/>
                </a:lnTo>
                <a:lnTo>
                  <a:pt x="670792" y="1024419"/>
                </a:lnTo>
                <a:lnTo>
                  <a:pt x="664237" y="1026604"/>
                </a:lnTo>
                <a:lnTo>
                  <a:pt x="657682" y="1024419"/>
                </a:lnTo>
                <a:lnTo>
                  <a:pt x="653312" y="1020049"/>
                </a:lnTo>
                <a:lnTo>
                  <a:pt x="651127" y="1015679"/>
                </a:lnTo>
                <a:lnTo>
                  <a:pt x="653312" y="1009124"/>
                </a:lnTo>
                <a:close/>
                <a:moveTo>
                  <a:pt x="6987600" y="989478"/>
                </a:moveTo>
                <a:lnTo>
                  <a:pt x="7024745" y="993848"/>
                </a:lnTo>
                <a:lnTo>
                  <a:pt x="7059705" y="1009143"/>
                </a:lnTo>
                <a:lnTo>
                  <a:pt x="7085925" y="1028808"/>
                </a:lnTo>
                <a:lnTo>
                  <a:pt x="7109960" y="1057217"/>
                </a:lnTo>
                <a:lnTo>
                  <a:pt x="7123070" y="1092176"/>
                </a:lnTo>
                <a:lnTo>
                  <a:pt x="7127440" y="1127136"/>
                </a:lnTo>
                <a:lnTo>
                  <a:pt x="7123070" y="1164280"/>
                </a:lnTo>
                <a:lnTo>
                  <a:pt x="7109960" y="1199240"/>
                </a:lnTo>
                <a:lnTo>
                  <a:pt x="7085925" y="1225460"/>
                </a:lnTo>
                <a:lnTo>
                  <a:pt x="7059705" y="1249497"/>
                </a:lnTo>
                <a:lnTo>
                  <a:pt x="7024745" y="1262606"/>
                </a:lnTo>
                <a:lnTo>
                  <a:pt x="6987600" y="1266977"/>
                </a:lnTo>
                <a:lnTo>
                  <a:pt x="6952641" y="1262606"/>
                </a:lnTo>
                <a:lnTo>
                  <a:pt x="6917681" y="1249497"/>
                </a:lnTo>
                <a:lnTo>
                  <a:pt x="6889276" y="1225460"/>
                </a:lnTo>
                <a:lnTo>
                  <a:pt x="6869611" y="1199240"/>
                </a:lnTo>
                <a:lnTo>
                  <a:pt x="6854316" y="1164280"/>
                </a:lnTo>
                <a:lnTo>
                  <a:pt x="6847761" y="1127136"/>
                </a:lnTo>
                <a:lnTo>
                  <a:pt x="6854316" y="1092176"/>
                </a:lnTo>
                <a:lnTo>
                  <a:pt x="6869611" y="1057217"/>
                </a:lnTo>
                <a:lnTo>
                  <a:pt x="6889276" y="1028808"/>
                </a:lnTo>
                <a:lnTo>
                  <a:pt x="6917681" y="1009143"/>
                </a:lnTo>
                <a:lnTo>
                  <a:pt x="6952641" y="993848"/>
                </a:lnTo>
                <a:close/>
                <a:moveTo>
                  <a:pt x="7455188" y="937040"/>
                </a:moveTo>
                <a:lnTo>
                  <a:pt x="7492333" y="941410"/>
                </a:lnTo>
                <a:lnTo>
                  <a:pt x="7525108" y="954520"/>
                </a:lnTo>
                <a:lnTo>
                  <a:pt x="7525108" y="1203611"/>
                </a:lnTo>
                <a:lnTo>
                  <a:pt x="7492333" y="1216722"/>
                </a:lnTo>
                <a:lnTo>
                  <a:pt x="7455188" y="1223277"/>
                </a:lnTo>
                <a:lnTo>
                  <a:pt x="7415859" y="1216722"/>
                </a:lnTo>
                <a:lnTo>
                  <a:pt x="7380899" y="1203611"/>
                </a:lnTo>
                <a:lnTo>
                  <a:pt x="7354679" y="1179577"/>
                </a:lnTo>
                <a:lnTo>
                  <a:pt x="7330644" y="1151172"/>
                </a:lnTo>
                <a:lnTo>
                  <a:pt x="7315349" y="1116213"/>
                </a:lnTo>
                <a:lnTo>
                  <a:pt x="7310979" y="1079067"/>
                </a:lnTo>
                <a:lnTo>
                  <a:pt x="7315349" y="1041919"/>
                </a:lnTo>
                <a:lnTo>
                  <a:pt x="7330644" y="1006959"/>
                </a:lnTo>
                <a:lnTo>
                  <a:pt x="7354679" y="976369"/>
                </a:lnTo>
                <a:lnTo>
                  <a:pt x="7380899" y="954520"/>
                </a:lnTo>
                <a:lnTo>
                  <a:pt x="7415859" y="941410"/>
                </a:lnTo>
                <a:close/>
                <a:moveTo>
                  <a:pt x="5320452" y="917372"/>
                </a:moveTo>
                <a:lnTo>
                  <a:pt x="5351042" y="923927"/>
                </a:lnTo>
                <a:lnTo>
                  <a:pt x="5379447" y="939221"/>
                </a:lnTo>
                <a:lnTo>
                  <a:pt x="5401297" y="961071"/>
                </a:lnTo>
                <a:lnTo>
                  <a:pt x="5416592" y="989476"/>
                </a:lnTo>
                <a:lnTo>
                  <a:pt x="5423147" y="1020065"/>
                </a:lnTo>
                <a:lnTo>
                  <a:pt x="5416592" y="1052844"/>
                </a:lnTo>
                <a:lnTo>
                  <a:pt x="5401297" y="1079063"/>
                </a:lnTo>
                <a:lnTo>
                  <a:pt x="5379447" y="1103097"/>
                </a:lnTo>
                <a:lnTo>
                  <a:pt x="5351042" y="1116207"/>
                </a:lnTo>
                <a:lnTo>
                  <a:pt x="5320452" y="1120578"/>
                </a:lnTo>
                <a:lnTo>
                  <a:pt x="5287677" y="1116207"/>
                </a:lnTo>
                <a:lnTo>
                  <a:pt x="5261457" y="1103097"/>
                </a:lnTo>
                <a:lnTo>
                  <a:pt x="5237422" y="1079063"/>
                </a:lnTo>
                <a:lnTo>
                  <a:pt x="5224312" y="1052844"/>
                </a:lnTo>
                <a:lnTo>
                  <a:pt x="5219942" y="1020065"/>
                </a:lnTo>
                <a:lnTo>
                  <a:pt x="5224312" y="989476"/>
                </a:lnTo>
                <a:lnTo>
                  <a:pt x="5237422" y="961071"/>
                </a:lnTo>
                <a:lnTo>
                  <a:pt x="5261457" y="939221"/>
                </a:lnTo>
                <a:lnTo>
                  <a:pt x="5287677" y="923927"/>
                </a:lnTo>
                <a:close/>
                <a:moveTo>
                  <a:pt x="6111418" y="869304"/>
                </a:moveTo>
                <a:lnTo>
                  <a:pt x="6148563" y="873673"/>
                </a:lnTo>
                <a:lnTo>
                  <a:pt x="6181338" y="893338"/>
                </a:lnTo>
                <a:lnTo>
                  <a:pt x="6209743" y="919558"/>
                </a:lnTo>
                <a:lnTo>
                  <a:pt x="6227223" y="952333"/>
                </a:lnTo>
                <a:lnTo>
                  <a:pt x="6231593" y="991663"/>
                </a:lnTo>
                <a:lnTo>
                  <a:pt x="6227223" y="1028807"/>
                </a:lnTo>
                <a:lnTo>
                  <a:pt x="6209743" y="1063771"/>
                </a:lnTo>
                <a:lnTo>
                  <a:pt x="6181338" y="1092176"/>
                </a:lnTo>
                <a:lnTo>
                  <a:pt x="6148563" y="1107471"/>
                </a:lnTo>
                <a:lnTo>
                  <a:pt x="6111418" y="1114026"/>
                </a:lnTo>
                <a:lnTo>
                  <a:pt x="6072089" y="1107471"/>
                </a:lnTo>
                <a:lnTo>
                  <a:pt x="6037129" y="1092176"/>
                </a:lnTo>
                <a:lnTo>
                  <a:pt x="6010909" y="1063771"/>
                </a:lnTo>
                <a:lnTo>
                  <a:pt x="5993429" y="1028807"/>
                </a:lnTo>
                <a:lnTo>
                  <a:pt x="5986874" y="991663"/>
                </a:lnTo>
                <a:lnTo>
                  <a:pt x="5993429" y="952333"/>
                </a:lnTo>
                <a:lnTo>
                  <a:pt x="6010909" y="919558"/>
                </a:lnTo>
                <a:lnTo>
                  <a:pt x="6037129" y="893338"/>
                </a:lnTo>
                <a:lnTo>
                  <a:pt x="6072089" y="873673"/>
                </a:lnTo>
                <a:close/>
                <a:moveTo>
                  <a:pt x="4219216" y="834337"/>
                </a:moveTo>
                <a:lnTo>
                  <a:pt x="4247621" y="840892"/>
                </a:lnTo>
                <a:lnTo>
                  <a:pt x="4273841" y="856187"/>
                </a:lnTo>
                <a:lnTo>
                  <a:pt x="4291321" y="880222"/>
                </a:lnTo>
                <a:lnTo>
                  <a:pt x="4295691" y="910812"/>
                </a:lnTo>
                <a:lnTo>
                  <a:pt x="4291321" y="943586"/>
                </a:lnTo>
                <a:lnTo>
                  <a:pt x="4273841" y="965436"/>
                </a:lnTo>
                <a:lnTo>
                  <a:pt x="4247621" y="985101"/>
                </a:lnTo>
                <a:lnTo>
                  <a:pt x="4219216" y="991656"/>
                </a:lnTo>
                <a:lnTo>
                  <a:pt x="4188626" y="985101"/>
                </a:lnTo>
                <a:lnTo>
                  <a:pt x="4164591" y="965436"/>
                </a:lnTo>
                <a:lnTo>
                  <a:pt x="4144926" y="943586"/>
                </a:lnTo>
                <a:lnTo>
                  <a:pt x="4140556" y="910812"/>
                </a:lnTo>
                <a:lnTo>
                  <a:pt x="4144926" y="880222"/>
                </a:lnTo>
                <a:lnTo>
                  <a:pt x="4164591" y="856187"/>
                </a:lnTo>
                <a:lnTo>
                  <a:pt x="4188626" y="840892"/>
                </a:lnTo>
                <a:close/>
                <a:moveTo>
                  <a:pt x="3183530" y="805928"/>
                </a:moveTo>
                <a:lnTo>
                  <a:pt x="3203195" y="810298"/>
                </a:lnTo>
                <a:lnTo>
                  <a:pt x="3220675" y="819038"/>
                </a:lnTo>
                <a:lnTo>
                  <a:pt x="3229415" y="836518"/>
                </a:lnTo>
                <a:lnTo>
                  <a:pt x="3233785" y="856183"/>
                </a:lnTo>
                <a:lnTo>
                  <a:pt x="3229415" y="873663"/>
                </a:lnTo>
                <a:lnTo>
                  <a:pt x="3220675" y="891142"/>
                </a:lnTo>
                <a:lnTo>
                  <a:pt x="3203195" y="902067"/>
                </a:lnTo>
                <a:lnTo>
                  <a:pt x="3183530" y="904252"/>
                </a:lnTo>
                <a:lnTo>
                  <a:pt x="3166050" y="902067"/>
                </a:lnTo>
                <a:lnTo>
                  <a:pt x="3148570" y="891142"/>
                </a:lnTo>
                <a:lnTo>
                  <a:pt x="3137645" y="873663"/>
                </a:lnTo>
                <a:lnTo>
                  <a:pt x="3135460" y="856183"/>
                </a:lnTo>
                <a:lnTo>
                  <a:pt x="3137645" y="836518"/>
                </a:lnTo>
                <a:lnTo>
                  <a:pt x="3148570" y="819038"/>
                </a:lnTo>
                <a:lnTo>
                  <a:pt x="3166050" y="810298"/>
                </a:lnTo>
                <a:close/>
                <a:moveTo>
                  <a:pt x="2189360" y="799370"/>
                </a:moveTo>
                <a:lnTo>
                  <a:pt x="2195915" y="801555"/>
                </a:lnTo>
                <a:lnTo>
                  <a:pt x="2202470" y="803740"/>
                </a:lnTo>
                <a:lnTo>
                  <a:pt x="2209025" y="808110"/>
                </a:lnTo>
                <a:lnTo>
                  <a:pt x="2213395" y="814665"/>
                </a:lnTo>
                <a:lnTo>
                  <a:pt x="2213395" y="821219"/>
                </a:lnTo>
                <a:lnTo>
                  <a:pt x="2213395" y="827774"/>
                </a:lnTo>
                <a:lnTo>
                  <a:pt x="2209025" y="836514"/>
                </a:lnTo>
                <a:lnTo>
                  <a:pt x="2202470" y="840884"/>
                </a:lnTo>
                <a:lnTo>
                  <a:pt x="2195915" y="845254"/>
                </a:lnTo>
                <a:lnTo>
                  <a:pt x="2189360" y="845254"/>
                </a:lnTo>
                <a:lnTo>
                  <a:pt x="2182805" y="845254"/>
                </a:lnTo>
                <a:lnTo>
                  <a:pt x="2176250" y="840884"/>
                </a:lnTo>
                <a:lnTo>
                  <a:pt x="2171880" y="836514"/>
                </a:lnTo>
                <a:lnTo>
                  <a:pt x="2169695" y="827774"/>
                </a:lnTo>
                <a:lnTo>
                  <a:pt x="2167510" y="821219"/>
                </a:lnTo>
                <a:lnTo>
                  <a:pt x="2169695" y="814665"/>
                </a:lnTo>
                <a:lnTo>
                  <a:pt x="2171880" y="808110"/>
                </a:lnTo>
                <a:lnTo>
                  <a:pt x="2176250" y="803740"/>
                </a:lnTo>
                <a:lnTo>
                  <a:pt x="2182805" y="801555"/>
                </a:lnTo>
                <a:close/>
                <a:moveTo>
                  <a:pt x="1221410" y="790626"/>
                </a:moveTo>
                <a:lnTo>
                  <a:pt x="1225779" y="792811"/>
                </a:lnTo>
                <a:lnTo>
                  <a:pt x="1230150" y="797181"/>
                </a:lnTo>
                <a:lnTo>
                  <a:pt x="1232334" y="801551"/>
                </a:lnTo>
                <a:lnTo>
                  <a:pt x="1230150" y="808106"/>
                </a:lnTo>
                <a:lnTo>
                  <a:pt x="1225779" y="812476"/>
                </a:lnTo>
                <a:lnTo>
                  <a:pt x="1221410" y="812476"/>
                </a:lnTo>
                <a:lnTo>
                  <a:pt x="1217039" y="812476"/>
                </a:lnTo>
                <a:lnTo>
                  <a:pt x="1212669" y="808106"/>
                </a:lnTo>
                <a:lnTo>
                  <a:pt x="1210484" y="801551"/>
                </a:lnTo>
                <a:lnTo>
                  <a:pt x="1212669" y="797181"/>
                </a:lnTo>
                <a:lnTo>
                  <a:pt x="1217039" y="792811"/>
                </a:lnTo>
                <a:close/>
                <a:moveTo>
                  <a:pt x="268753" y="775354"/>
                </a:moveTo>
                <a:lnTo>
                  <a:pt x="275308" y="777539"/>
                </a:lnTo>
                <a:lnTo>
                  <a:pt x="277494" y="784093"/>
                </a:lnTo>
                <a:lnTo>
                  <a:pt x="279678" y="788463"/>
                </a:lnTo>
                <a:lnTo>
                  <a:pt x="277494" y="795018"/>
                </a:lnTo>
                <a:lnTo>
                  <a:pt x="275308" y="797203"/>
                </a:lnTo>
                <a:lnTo>
                  <a:pt x="268753" y="799388"/>
                </a:lnTo>
                <a:lnTo>
                  <a:pt x="264384" y="797203"/>
                </a:lnTo>
                <a:lnTo>
                  <a:pt x="257827" y="795018"/>
                </a:lnTo>
                <a:lnTo>
                  <a:pt x="255643" y="788463"/>
                </a:lnTo>
                <a:lnTo>
                  <a:pt x="257827" y="784093"/>
                </a:lnTo>
                <a:lnTo>
                  <a:pt x="264384" y="777539"/>
                </a:lnTo>
                <a:close/>
                <a:moveTo>
                  <a:pt x="4918414" y="703241"/>
                </a:moveTo>
                <a:lnTo>
                  <a:pt x="4949003" y="709796"/>
                </a:lnTo>
                <a:lnTo>
                  <a:pt x="4975223" y="727276"/>
                </a:lnTo>
                <a:lnTo>
                  <a:pt x="4992703" y="753495"/>
                </a:lnTo>
                <a:lnTo>
                  <a:pt x="4999258" y="786270"/>
                </a:lnTo>
                <a:lnTo>
                  <a:pt x="4992703" y="816860"/>
                </a:lnTo>
                <a:lnTo>
                  <a:pt x="4975223" y="843080"/>
                </a:lnTo>
                <a:lnTo>
                  <a:pt x="4949003" y="858375"/>
                </a:lnTo>
                <a:lnTo>
                  <a:pt x="4918414" y="864930"/>
                </a:lnTo>
                <a:lnTo>
                  <a:pt x="4887824" y="858375"/>
                </a:lnTo>
                <a:lnTo>
                  <a:pt x="4861604" y="843080"/>
                </a:lnTo>
                <a:lnTo>
                  <a:pt x="4844124" y="816860"/>
                </a:lnTo>
                <a:lnTo>
                  <a:pt x="4837569" y="786270"/>
                </a:lnTo>
                <a:lnTo>
                  <a:pt x="4844124" y="753495"/>
                </a:lnTo>
                <a:lnTo>
                  <a:pt x="4861604" y="727276"/>
                </a:lnTo>
                <a:lnTo>
                  <a:pt x="4887824" y="709796"/>
                </a:lnTo>
                <a:close/>
                <a:moveTo>
                  <a:pt x="6535306" y="674839"/>
                </a:moveTo>
                <a:lnTo>
                  <a:pt x="6572451" y="679209"/>
                </a:lnTo>
                <a:lnTo>
                  <a:pt x="6605226" y="698874"/>
                </a:lnTo>
                <a:lnTo>
                  <a:pt x="6629261" y="722909"/>
                </a:lnTo>
                <a:lnTo>
                  <a:pt x="6646741" y="755683"/>
                </a:lnTo>
                <a:lnTo>
                  <a:pt x="6653296" y="795013"/>
                </a:lnTo>
                <a:lnTo>
                  <a:pt x="6646741" y="829973"/>
                </a:lnTo>
                <a:lnTo>
                  <a:pt x="6629261" y="862748"/>
                </a:lnTo>
                <a:lnTo>
                  <a:pt x="6605226" y="888968"/>
                </a:lnTo>
                <a:lnTo>
                  <a:pt x="6572451" y="906447"/>
                </a:lnTo>
                <a:lnTo>
                  <a:pt x="6535306" y="910817"/>
                </a:lnTo>
                <a:lnTo>
                  <a:pt x="6495977" y="906447"/>
                </a:lnTo>
                <a:lnTo>
                  <a:pt x="6465387" y="888968"/>
                </a:lnTo>
                <a:lnTo>
                  <a:pt x="6439167" y="862748"/>
                </a:lnTo>
                <a:lnTo>
                  <a:pt x="6421687" y="829973"/>
                </a:lnTo>
                <a:lnTo>
                  <a:pt x="6417317" y="795013"/>
                </a:lnTo>
                <a:lnTo>
                  <a:pt x="6421687" y="755683"/>
                </a:lnTo>
                <a:lnTo>
                  <a:pt x="6439167" y="722909"/>
                </a:lnTo>
                <a:lnTo>
                  <a:pt x="6465387" y="698874"/>
                </a:lnTo>
                <a:lnTo>
                  <a:pt x="6495977" y="679209"/>
                </a:lnTo>
                <a:close/>
                <a:moveTo>
                  <a:pt x="3828103" y="626761"/>
                </a:moveTo>
                <a:lnTo>
                  <a:pt x="3849953" y="631131"/>
                </a:lnTo>
                <a:lnTo>
                  <a:pt x="3869618" y="644241"/>
                </a:lnTo>
                <a:lnTo>
                  <a:pt x="3882728" y="661720"/>
                </a:lnTo>
                <a:lnTo>
                  <a:pt x="3887098" y="687941"/>
                </a:lnTo>
                <a:lnTo>
                  <a:pt x="3882728" y="709790"/>
                </a:lnTo>
                <a:lnTo>
                  <a:pt x="3869618" y="727270"/>
                </a:lnTo>
                <a:lnTo>
                  <a:pt x="3849953" y="740380"/>
                </a:lnTo>
                <a:lnTo>
                  <a:pt x="3828103" y="744751"/>
                </a:lnTo>
                <a:lnTo>
                  <a:pt x="3806253" y="740380"/>
                </a:lnTo>
                <a:lnTo>
                  <a:pt x="3786588" y="727270"/>
                </a:lnTo>
                <a:lnTo>
                  <a:pt x="3773478" y="709790"/>
                </a:lnTo>
                <a:lnTo>
                  <a:pt x="3769108" y="687941"/>
                </a:lnTo>
                <a:lnTo>
                  <a:pt x="3773478" y="661720"/>
                </a:lnTo>
                <a:lnTo>
                  <a:pt x="3786588" y="644241"/>
                </a:lnTo>
                <a:lnTo>
                  <a:pt x="3806253" y="631131"/>
                </a:lnTo>
                <a:close/>
                <a:moveTo>
                  <a:pt x="5687531" y="624583"/>
                </a:moveTo>
                <a:lnTo>
                  <a:pt x="5720306" y="631138"/>
                </a:lnTo>
                <a:lnTo>
                  <a:pt x="5746526" y="646433"/>
                </a:lnTo>
                <a:lnTo>
                  <a:pt x="5770561" y="668283"/>
                </a:lnTo>
                <a:lnTo>
                  <a:pt x="5783671" y="696688"/>
                </a:lnTo>
                <a:lnTo>
                  <a:pt x="5788041" y="727278"/>
                </a:lnTo>
                <a:lnTo>
                  <a:pt x="5783671" y="760052"/>
                </a:lnTo>
                <a:lnTo>
                  <a:pt x="5770561" y="788457"/>
                </a:lnTo>
                <a:lnTo>
                  <a:pt x="5746526" y="810307"/>
                </a:lnTo>
                <a:lnTo>
                  <a:pt x="5720306" y="823417"/>
                </a:lnTo>
                <a:lnTo>
                  <a:pt x="5687531" y="829972"/>
                </a:lnTo>
                <a:lnTo>
                  <a:pt x="5654756" y="823417"/>
                </a:lnTo>
                <a:lnTo>
                  <a:pt x="5626351" y="810307"/>
                </a:lnTo>
                <a:lnTo>
                  <a:pt x="5606686" y="788457"/>
                </a:lnTo>
                <a:lnTo>
                  <a:pt x="5589206" y="760052"/>
                </a:lnTo>
                <a:lnTo>
                  <a:pt x="5584836" y="727278"/>
                </a:lnTo>
                <a:lnTo>
                  <a:pt x="5589206" y="696688"/>
                </a:lnTo>
                <a:lnTo>
                  <a:pt x="5606686" y="668283"/>
                </a:lnTo>
                <a:lnTo>
                  <a:pt x="5626351" y="646433"/>
                </a:lnTo>
                <a:lnTo>
                  <a:pt x="5654756" y="631138"/>
                </a:lnTo>
                <a:close/>
                <a:moveTo>
                  <a:pt x="2796788" y="591797"/>
                </a:moveTo>
                <a:lnTo>
                  <a:pt x="2816453" y="596167"/>
                </a:lnTo>
                <a:lnTo>
                  <a:pt x="2831748" y="611462"/>
                </a:lnTo>
                <a:lnTo>
                  <a:pt x="2836118" y="631127"/>
                </a:lnTo>
                <a:lnTo>
                  <a:pt x="2831748" y="650792"/>
                </a:lnTo>
                <a:lnTo>
                  <a:pt x="2816453" y="666087"/>
                </a:lnTo>
                <a:lnTo>
                  <a:pt x="2796788" y="670457"/>
                </a:lnTo>
                <a:lnTo>
                  <a:pt x="2777123" y="666087"/>
                </a:lnTo>
                <a:lnTo>
                  <a:pt x="2761828" y="650792"/>
                </a:lnTo>
                <a:lnTo>
                  <a:pt x="2757458" y="631127"/>
                </a:lnTo>
                <a:lnTo>
                  <a:pt x="2761828" y="611462"/>
                </a:lnTo>
                <a:lnTo>
                  <a:pt x="2777123" y="596167"/>
                </a:lnTo>
                <a:close/>
                <a:moveTo>
                  <a:pt x="1800432" y="574314"/>
                </a:moveTo>
                <a:lnTo>
                  <a:pt x="1809172" y="576499"/>
                </a:lnTo>
                <a:lnTo>
                  <a:pt x="1815727" y="578684"/>
                </a:lnTo>
                <a:lnTo>
                  <a:pt x="1820097" y="585239"/>
                </a:lnTo>
                <a:lnTo>
                  <a:pt x="1822282" y="591794"/>
                </a:lnTo>
                <a:lnTo>
                  <a:pt x="1824467" y="598349"/>
                </a:lnTo>
                <a:lnTo>
                  <a:pt x="1822282" y="604903"/>
                </a:lnTo>
                <a:lnTo>
                  <a:pt x="1820097" y="611458"/>
                </a:lnTo>
                <a:lnTo>
                  <a:pt x="1815727" y="615828"/>
                </a:lnTo>
                <a:lnTo>
                  <a:pt x="1809172" y="618013"/>
                </a:lnTo>
                <a:lnTo>
                  <a:pt x="1800432" y="620198"/>
                </a:lnTo>
                <a:lnTo>
                  <a:pt x="1793877" y="618013"/>
                </a:lnTo>
                <a:lnTo>
                  <a:pt x="1787322" y="615828"/>
                </a:lnTo>
                <a:lnTo>
                  <a:pt x="1782952" y="611458"/>
                </a:lnTo>
                <a:lnTo>
                  <a:pt x="1778582" y="604903"/>
                </a:lnTo>
                <a:lnTo>
                  <a:pt x="1778582" y="598349"/>
                </a:lnTo>
                <a:lnTo>
                  <a:pt x="1778582" y="591794"/>
                </a:lnTo>
                <a:lnTo>
                  <a:pt x="1782952" y="585239"/>
                </a:lnTo>
                <a:lnTo>
                  <a:pt x="1787322" y="578684"/>
                </a:lnTo>
                <a:lnTo>
                  <a:pt x="1793877" y="576499"/>
                </a:lnTo>
                <a:close/>
                <a:moveTo>
                  <a:pt x="829204" y="565571"/>
                </a:moveTo>
                <a:cubicBezTo>
                  <a:pt x="834634" y="565571"/>
                  <a:pt x="839036" y="570462"/>
                  <a:pt x="839036" y="576496"/>
                </a:cubicBezTo>
                <a:cubicBezTo>
                  <a:pt x="839036" y="582530"/>
                  <a:pt x="834634" y="587421"/>
                  <a:pt x="829204" y="587421"/>
                </a:cubicBezTo>
                <a:cubicBezTo>
                  <a:pt x="823772" y="587421"/>
                  <a:pt x="819371" y="582530"/>
                  <a:pt x="819371" y="576496"/>
                </a:cubicBezTo>
                <a:cubicBezTo>
                  <a:pt x="819371" y="570462"/>
                  <a:pt x="823772" y="565571"/>
                  <a:pt x="829204" y="565571"/>
                </a:cubicBezTo>
                <a:close/>
                <a:moveTo>
                  <a:pt x="6987601" y="548110"/>
                </a:moveTo>
                <a:lnTo>
                  <a:pt x="7026931" y="554665"/>
                </a:lnTo>
                <a:lnTo>
                  <a:pt x="7061891" y="572145"/>
                </a:lnTo>
                <a:lnTo>
                  <a:pt x="7085926" y="600550"/>
                </a:lnTo>
                <a:lnTo>
                  <a:pt x="7105591" y="631139"/>
                </a:lnTo>
                <a:lnTo>
                  <a:pt x="7112146" y="670469"/>
                </a:lnTo>
                <a:lnTo>
                  <a:pt x="7105591" y="711983"/>
                </a:lnTo>
                <a:lnTo>
                  <a:pt x="7085926" y="744758"/>
                </a:lnTo>
                <a:lnTo>
                  <a:pt x="7061891" y="770978"/>
                </a:lnTo>
                <a:lnTo>
                  <a:pt x="7026931" y="790643"/>
                </a:lnTo>
                <a:lnTo>
                  <a:pt x="6987601" y="795012"/>
                </a:lnTo>
                <a:lnTo>
                  <a:pt x="6948271" y="790643"/>
                </a:lnTo>
                <a:lnTo>
                  <a:pt x="6915496" y="770978"/>
                </a:lnTo>
                <a:lnTo>
                  <a:pt x="6887091" y="744758"/>
                </a:lnTo>
                <a:lnTo>
                  <a:pt x="6869611" y="711983"/>
                </a:lnTo>
                <a:lnTo>
                  <a:pt x="6865241" y="670469"/>
                </a:lnTo>
                <a:lnTo>
                  <a:pt x="6869611" y="631139"/>
                </a:lnTo>
                <a:lnTo>
                  <a:pt x="6887091" y="600550"/>
                </a:lnTo>
                <a:lnTo>
                  <a:pt x="6915496" y="572145"/>
                </a:lnTo>
                <a:lnTo>
                  <a:pt x="6948271" y="554665"/>
                </a:lnTo>
                <a:close/>
                <a:moveTo>
                  <a:pt x="7455188" y="504412"/>
                </a:moveTo>
                <a:lnTo>
                  <a:pt x="7494518" y="508782"/>
                </a:lnTo>
                <a:lnTo>
                  <a:pt x="7525108" y="524076"/>
                </a:lnTo>
                <a:lnTo>
                  <a:pt x="7525108" y="738204"/>
                </a:lnTo>
                <a:lnTo>
                  <a:pt x="7494518" y="753499"/>
                </a:lnTo>
                <a:lnTo>
                  <a:pt x="7455188" y="760054"/>
                </a:lnTo>
                <a:lnTo>
                  <a:pt x="7413673" y="753499"/>
                </a:lnTo>
                <a:lnTo>
                  <a:pt x="7378713" y="736019"/>
                </a:lnTo>
                <a:lnTo>
                  <a:pt x="7352493" y="707615"/>
                </a:lnTo>
                <a:lnTo>
                  <a:pt x="7332828" y="670470"/>
                </a:lnTo>
                <a:lnTo>
                  <a:pt x="7326273" y="631140"/>
                </a:lnTo>
                <a:lnTo>
                  <a:pt x="7332828" y="591811"/>
                </a:lnTo>
                <a:lnTo>
                  <a:pt x="7352493" y="556851"/>
                </a:lnTo>
                <a:lnTo>
                  <a:pt x="7378713" y="526261"/>
                </a:lnTo>
                <a:lnTo>
                  <a:pt x="7413673" y="508782"/>
                </a:lnTo>
                <a:close/>
                <a:moveTo>
                  <a:pt x="4520746" y="471630"/>
                </a:moveTo>
                <a:lnTo>
                  <a:pt x="4551336" y="476000"/>
                </a:lnTo>
                <a:lnTo>
                  <a:pt x="4577556" y="495665"/>
                </a:lnTo>
                <a:lnTo>
                  <a:pt x="4595036" y="519700"/>
                </a:lnTo>
                <a:lnTo>
                  <a:pt x="4599406" y="552474"/>
                </a:lnTo>
                <a:lnTo>
                  <a:pt x="4595036" y="585249"/>
                </a:lnTo>
                <a:lnTo>
                  <a:pt x="4577556" y="609284"/>
                </a:lnTo>
                <a:lnTo>
                  <a:pt x="4551336" y="626764"/>
                </a:lnTo>
                <a:lnTo>
                  <a:pt x="4520746" y="631134"/>
                </a:lnTo>
                <a:lnTo>
                  <a:pt x="4487971" y="626764"/>
                </a:lnTo>
                <a:lnTo>
                  <a:pt x="4463936" y="609284"/>
                </a:lnTo>
                <a:lnTo>
                  <a:pt x="4444271" y="585249"/>
                </a:lnTo>
                <a:lnTo>
                  <a:pt x="4439901" y="552474"/>
                </a:lnTo>
                <a:lnTo>
                  <a:pt x="4444271" y="519700"/>
                </a:lnTo>
                <a:lnTo>
                  <a:pt x="4463936" y="495665"/>
                </a:lnTo>
                <a:lnTo>
                  <a:pt x="4487971" y="476000"/>
                </a:lnTo>
                <a:close/>
                <a:moveTo>
                  <a:pt x="3436989" y="417000"/>
                </a:moveTo>
                <a:lnTo>
                  <a:pt x="3461024" y="421370"/>
                </a:lnTo>
                <a:lnTo>
                  <a:pt x="3476319" y="438850"/>
                </a:lnTo>
                <a:lnTo>
                  <a:pt x="3480689" y="460700"/>
                </a:lnTo>
                <a:lnTo>
                  <a:pt x="3476319" y="484735"/>
                </a:lnTo>
                <a:lnTo>
                  <a:pt x="3461024" y="497845"/>
                </a:lnTo>
                <a:lnTo>
                  <a:pt x="3436989" y="504400"/>
                </a:lnTo>
                <a:lnTo>
                  <a:pt x="3417324" y="497845"/>
                </a:lnTo>
                <a:lnTo>
                  <a:pt x="3399844" y="484735"/>
                </a:lnTo>
                <a:lnTo>
                  <a:pt x="3393289" y="460700"/>
                </a:lnTo>
                <a:lnTo>
                  <a:pt x="3399844" y="438850"/>
                </a:lnTo>
                <a:lnTo>
                  <a:pt x="3417324" y="421370"/>
                </a:lnTo>
                <a:close/>
                <a:moveTo>
                  <a:pt x="5272382" y="386417"/>
                </a:moveTo>
                <a:lnTo>
                  <a:pt x="5298601" y="390787"/>
                </a:lnTo>
                <a:lnTo>
                  <a:pt x="5324821" y="401711"/>
                </a:lnTo>
                <a:lnTo>
                  <a:pt x="5344486" y="421376"/>
                </a:lnTo>
                <a:lnTo>
                  <a:pt x="5359781" y="447596"/>
                </a:lnTo>
                <a:lnTo>
                  <a:pt x="5364151" y="476001"/>
                </a:lnTo>
                <a:lnTo>
                  <a:pt x="5359781" y="504406"/>
                </a:lnTo>
                <a:lnTo>
                  <a:pt x="5344486" y="528441"/>
                </a:lnTo>
                <a:lnTo>
                  <a:pt x="5324821" y="550290"/>
                </a:lnTo>
                <a:lnTo>
                  <a:pt x="5298601" y="561215"/>
                </a:lnTo>
                <a:lnTo>
                  <a:pt x="5272382" y="567770"/>
                </a:lnTo>
                <a:lnTo>
                  <a:pt x="5241792" y="561215"/>
                </a:lnTo>
                <a:lnTo>
                  <a:pt x="5217757" y="550290"/>
                </a:lnTo>
                <a:lnTo>
                  <a:pt x="5198092" y="528441"/>
                </a:lnTo>
                <a:lnTo>
                  <a:pt x="5184982" y="504406"/>
                </a:lnTo>
                <a:lnTo>
                  <a:pt x="5180612" y="476001"/>
                </a:lnTo>
                <a:lnTo>
                  <a:pt x="5184982" y="447596"/>
                </a:lnTo>
                <a:lnTo>
                  <a:pt x="5198092" y="421376"/>
                </a:lnTo>
                <a:lnTo>
                  <a:pt x="5217757" y="401711"/>
                </a:lnTo>
                <a:lnTo>
                  <a:pt x="5241792" y="390787"/>
                </a:lnTo>
                <a:close/>
                <a:moveTo>
                  <a:pt x="6091754" y="384235"/>
                </a:moveTo>
                <a:lnTo>
                  <a:pt x="6128898" y="390790"/>
                </a:lnTo>
                <a:lnTo>
                  <a:pt x="6159488" y="403900"/>
                </a:lnTo>
                <a:lnTo>
                  <a:pt x="6181338" y="427934"/>
                </a:lnTo>
                <a:lnTo>
                  <a:pt x="6196633" y="458524"/>
                </a:lnTo>
                <a:lnTo>
                  <a:pt x="6205373" y="493484"/>
                </a:lnTo>
                <a:lnTo>
                  <a:pt x="6196633" y="528443"/>
                </a:lnTo>
                <a:lnTo>
                  <a:pt x="6181338" y="559033"/>
                </a:lnTo>
                <a:lnTo>
                  <a:pt x="6159488" y="580883"/>
                </a:lnTo>
                <a:lnTo>
                  <a:pt x="6128898" y="598362"/>
                </a:lnTo>
                <a:lnTo>
                  <a:pt x="6091754" y="604918"/>
                </a:lnTo>
                <a:lnTo>
                  <a:pt x="6058979" y="598362"/>
                </a:lnTo>
                <a:lnTo>
                  <a:pt x="6028389" y="580883"/>
                </a:lnTo>
                <a:lnTo>
                  <a:pt x="6004354" y="559033"/>
                </a:lnTo>
                <a:lnTo>
                  <a:pt x="5986874" y="528443"/>
                </a:lnTo>
                <a:lnTo>
                  <a:pt x="5982504" y="493484"/>
                </a:lnTo>
                <a:lnTo>
                  <a:pt x="5986874" y="458524"/>
                </a:lnTo>
                <a:lnTo>
                  <a:pt x="6004354" y="427934"/>
                </a:lnTo>
                <a:lnTo>
                  <a:pt x="6028389" y="403900"/>
                </a:lnTo>
                <a:lnTo>
                  <a:pt x="6058979" y="390790"/>
                </a:lnTo>
                <a:close/>
                <a:moveTo>
                  <a:pt x="2410044" y="379852"/>
                </a:moveTo>
                <a:lnTo>
                  <a:pt x="2416599" y="384222"/>
                </a:lnTo>
                <a:lnTo>
                  <a:pt x="2423154" y="386407"/>
                </a:lnTo>
                <a:lnTo>
                  <a:pt x="2429709" y="392962"/>
                </a:lnTo>
                <a:lnTo>
                  <a:pt x="2434079" y="399517"/>
                </a:lnTo>
                <a:lnTo>
                  <a:pt x="2434079" y="406072"/>
                </a:lnTo>
                <a:lnTo>
                  <a:pt x="2434079" y="414811"/>
                </a:lnTo>
                <a:lnTo>
                  <a:pt x="2429709" y="421366"/>
                </a:lnTo>
                <a:lnTo>
                  <a:pt x="2423154" y="427921"/>
                </a:lnTo>
                <a:lnTo>
                  <a:pt x="2416599" y="430106"/>
                </a:lnTo>
                <a:lnTo>
                  <a:pt x="2410044" y="434476"/>
                </a:lnTo>
                <a:lnTo>
                  <a:pt x="2399119" y="430106"/>
                </a:lnTo>
                <a:lnTo>
                  <a:pt x="2392564" y="427921"/>
                </a:lnTo>
                <a:lnTo>
                  <a:pt x="2386009" y="421366"/>
                </a:lnTo>
                <a:lnTo>
                  <a:pt x="2383824" y="414811"/>
                </a:lnTo>
                <a:lnTo>
                  <a:pt x="2381639" y="406072"/>
                </a:lnTo>
                <a:lnTo>
                  <a:pt x="2383824" y="399517"/>
                </a:lnTo>
                <a:lnTo>
                  <a:pt x="2386009" y="392962"/>
                </a:lnTo>
                <a:lnTo>
                  <a:pt x="2392564" y="386407"/>
                </a:lnTo>
                <a:lnTo>
                  <a:pt x="2399119" y="384222"/>
                </a:lnTo>
                <a:close/>
                <a:moveTo>
                  <a:pt x="1404948" y="360182"/>
                </a:moveTo>
                <a:lnTo>
                  <a:pt x="1413688" y="360182"/>
                </a:lnTo>
                <a:lnTo>
                  <a:pt x="1418058" y="360182"/>
                </a:lnTo>
                <a:lnTo>
                  <a:pt x="1422429" y="364552"/>
                </a:lnTo>
                <a:lnTo>
                  <a:pt x="1424614" y="366737"/>
                </a:lnTo>
                <a:lnTo>
                  <a:pt x="1424614" y="373292"/>
                </a:lnTo>
                <a:lnTo>
                  <a:pt x="1424614" y="377662"/>
                </a:lnTo>
                <a:lnTo>
                  <a:pt x="1422429" y="384217"/>
                </a:lnTo>
                <a:lnTo>
                  <a:pt x="1418058" y="386402"/>
                </a:lnTo>
                <a:lnTo>
                  <a:pt x="1413688" y="386402"/>
                </a:lnTo>
                <a:lnTo>
                  <a:pt x="1404948" y="386402"/>
                </a:lnTo>
                <a:lnTo>
                  <a:pt x="1400578" y="384217"/>
                </a:lnTo>
                <a:lnTo>
                  <a:pt x="1398393" y="377662"/>
                </a:lnTo>
                <a:lnTo>
                  <a:pt x="1398393" y="373292"/>
                </a:lnTo>
                <a:lnTo>
                  <a:pt x="1398393" y="366737"/>
                </a:lnTo>
                <a:lnTo>
                  <a:pt x="1400578" y="364552"/>
                </a:lnTo>
                <a:close/>
                <a:moveTo>
                  <a:pt x="4123077" y="259683"/>
                </a:moveTo>
                <a:lnTo>
                  <a:pt x="4147112" y="264053"/>
                </a:lnTo>
                <a:lnTo>
                  <a:pt x="4168962" y="277163"/>
                </a:lnTo>
                <a:lnTo>
                  <a:pt x="4182072" y="296828"/>
                </a:lnTo>
                <a:lnTo>
                  <a:pt x="4186442" y="320862"/>
                </a:lnTo>
                <a:lnTo>
                  <a:pt x="4182072" y="347082"/>
                </a:lnTo>
                <a:lnTo>
                  <a:pt x="4168962" y="364562"/>
                </a:lnTo>
                <a:lnTo>
                  <a:pt x="4147112" y="377672"/>
                </a:lnTo>
                <a:lnTo>
                  <a:pt x="4123077" y="384227"/>
                </a:lnTo>
                <a:lnTo>
                  <a:pt x="4099042" y="377672"/>
                </a:lnTo>
                <a:lnTo>
                  <a:pt x="4079377" y="364562"/>
                </a:lnTo>
                <a:lnTo>
                  <a:pt x="4066267" y="347082"/>
                </a:lnTo>
                <a:lnTo>
                  <a:pt x="4061897" y="320862"/>
                </a:lnTo>
                <a:lnTo>
                  <a:pt x="4066267" y="296828"/>
                </a:lnTo>
                <a:lnTo>
                  <a:pt x="4079377" y="277163"/>
                </a:lnTo>
                <a:lnTo>
                  <a:pt x="4099042" y="264053"/>
                </a:lnTo>
                <a:close/>
                <a:moveTo>
                  <a:pt x="6528752" y="218176"/>
                </a:moveTo>
                <a:lnTo>
                  <a:pt x="6563712" y="222546"/>
                </a:lnTo>
                <a:lnTo>
                  <a:pt x="6589932" y="240026"/>
                </a:lnTo>
                <a:lnTo>
                  <a:pt x="6613967" y="259691"/>
                </a:lnTo>
                <a:lnTo>
                  <a:pt x="6629262" y="290280"/>
                </a:lnTo>
                <a:lnTo>
                  <a:pt x="6633632" y="320870"/>
                </a:lnTo>
                <a:lnTo>
                  <a:pt x="6629262" y="355830"/>
                </a:lnTo>
                <a:lnTo>
                  <a:pt x="6613967" y="384234"/>
                </a:lnTo>
                <a:lnTo>
                  <a:pt x="6589932" y="406084"/>
                </a:lnTo>
                <a:lnTo>
                  <a:pt x="6563712" y="421379"/>
                </a:lnTo>
                <a:lnTo>
                  <a:pt x="6528752" y="425749"/>
                </a:lnTo>
                <a:lnTo>
                  <a:pt x="6495977" y="421379"/>
                </a:lnTo>
                <a:lnTo>
                  <a:pt x="6467572" y="406084"/>
                </a:lnTo>
                <a:lnTo>
                  <a:pt x="6443537" y="384234"/>
                </a:lnTo>
                <a:lnTo>
                  <a:pt x="6430427" y="355830"/>
                </a:lnTo>
                <a:lnTo>
                  <a:pt x="6426057" y="320870"/>
                </a:lnTo>
                <a:lnTo>
                  <a:pt x="6430427" y="290280"/>
                </a:lnTo>
                <a:lnTo>
                  <a:pt x="6443537" y="259691"/>
                </a:lnTo>
                <a:lnTo>
                  <a:pt x="6467572" y="240026"/>
                </a:lnTo>
                <a:lnTo>
                  <a:pt x="6495977" y="222546"/>
                </a:lnTo>
                <a:close/>
                <a:moveTo>
                  <a:pt x="3048062" y="200685"/>
                </a:moveTo>
                <a:lnTo>
                  <a:pt x="3058987" y="202870"/>
                </a:lnTo>
                <a:lnTo>
                  <a:pt x="3067727" y="205055"/>
                </a:lnTo>
                <a:lnTo>
                  <a:pt x="3074282" y="211610"/>
                </a:lnTo>
                <a:lnTo>
                  <a:pt x="3078652" y="218165"/>
                </a:lnTo>
                <a:lnTo>
                  <a:pt x="3083022" y="224720"/>
                </a:lnTo>
                <a:lnTo>
                  <a:pt x="3083022" y="235645"/>
                </a:lnTo>
                <a:lnTo>
                  <a:pt x="3083022" y="244385"/>
                </a:lnTo>
                <a:lnTo>
                  <a:pt x="3078652" y="253125"/>
                </a:lnTo>
                <a:lnTo>
                  <a:pt x="3074282" y="259680"/>
                </a:lnTo>
                <a:lnTo>
                  <a:pt x="3067727" y="266235"/>
                </a:lnTo>
                <a:lnTo>
                  <a:pt x="3058987" y="268420"/>
                </a:lnTo>
                <a:lnTo>
                  <a:pt x="3048062" y="270605"/>
                </a:lnTo>
                <a:lnTo>
                  <a:pt x="3039322" y="268420"/>
                </a:lnTo>
                <a:lnTo>
                  <a:pt x="3030582" y="266235"/>
                </a:lnTo>
                <a:lnTo>
                  <a:pt x="3024027" y="259680"/>
                </a:lnTo>
                <a:lnTo>
                  <a:pt x="3019657" y="253125"/>
                </a:lnTo>
                <a:lnTo>
                  <a:pt x="3015287" y="244385"/>
                </a:lnTo>
                <a:lnTo>
                  <a:pt x="3015287" y="235645"/>
                </a:lnTo>
                <a:lnTo>
                  <a:pt x="3015287" y="224720"/>
                </a:lnTo>
                <a:lnTo>
                  <a:pt x="3019657" y="218165"/>
                </a:lnTo>
                <a:lnTo>
                  <a:pt x="3024027" y="211610"/>
                </a:lnTo>
                <a:lnTo>
                  <a:pt x="3030582" y="205055"/>
                </a:lnTo>
                <a:lnTo>
                  <a:pt x="3039322" y="202870"/>
                </a:lnTo>
                <a:close/>
                <a:moveTo>
                  <a:pt x="2021115" y="163535"/>
                </a:moveTo>
                <a:lnTo>
                  <a:pt x="2027670" y="165720"/>
                </a:lnTo>
                <a:lnTo>
                  <a:pt x="2034225" y="167905"/>
                </a:lnTo>
                <a:lnTo>
                  <a:pt x="2038595" y="174460"/>
                </a:lnTo>
                <a:lnTo>
                  <a:pt x="2038595" y="181015"/>
                </a:lnTo>
                <a:lnTo>
                  <a:pt x="2038595" y="191940"/>
                </a:lnTo>
                <a:lnTo>
                  <a:pt x="2034225" y="196310"/>
                </a:lnTo>
                <a:lnTo>
                  <a:pt x="2027670" y="200680"/>
                </a:lnTo>
                <a:lnTo>
                  <a:pt x="2021115" y="202865"/>
                </a:lnTo>
                <a:lnTo>
                  <a:pt x="2014560" y="200680"/>
                </a:lnTo>
                <a:lnTo>
                  <a:pt x="2005820" y="196310"/>
                </a:lnTo>
                <a:lnTo>
                  <a:pt x="2001450" y="191940"/>
                </a:lnTo>
                <a:lnTo>
                  <a:pt x="1999265" y="181015"/>
                </a:lnTo>
                <a:lnTo>
                  <a:pt x="2001450" y="174460"/>
                </a:lnTo>
                <a:lnTo>
                  <a:pt x="2005820" y="167905"/>
                </a:lnTo>
                <a:lnTo>
                  <a:pt x="2014560" y="165720"/>
                </a:lnTo>
                <a:close/>
                <a:moveTo>
                  <a:pt x="4861604" y="159176"/>
                </a:moveTo>
                <a:lnTo>
                  <a:pt x="4890008" y="163546"/>
                </a:lnTo>
                <a:lnTo>
                  <a:pt x="4914043" y="178840"/>
                </a:lnTo>
                <a:lnTo>
                  <a:pt x="4927153" y="202875"/>
                </a:lnTo>
                <a:lnTo>
                  <a:pt x="4933708" y="229095"/>
                </a:lnTo>
                <a:lnTo>
                  <a:pt x="4927153" y="257500"/>
                </a:lnTo>
                <a:lnTo>
                  <a:pt x="4914043" y="279349"/>
                </a:lnTo>
                <a:lnTo>
                  <a:pt x="4890008" y="296829"/>
                </a:lnTo>
                <a:lnTo>
                  <a:pt x="4861604" y="303384"/>
                </a:lnTo>
                <a:lnTo>
                  <a:pt x="4833199" y="296829"/>
                </a:lnTo>
                <a:lnTo>
                  <a:pt x="4811349" y="279349"/>
                </a:lnTo>
                <a:lnTo>
                  <a:pt x="4793869" y="257500"/>
                </a:lnTo>
                <a:lnTo>
                  <a:pt x="4789499" y="229095"/>
                </a:lnTo>
                <a:lnTo>
                  <a:pt x="4793869" y="202875"/>
                </a:lnTo>
                <a:lnTo>
                  <a:pt x="4811349" y="178840"/>
                </a:lnTo>
                <a:lnTo>
                  <a:pt x="4833199" y="163546"/>
                </a:lnTo>
                <a:close/>
                <a:moveTo>
                  <a:pt x="1022574" y="137312"/>
                </a:moveTo>
                <a:lnTo>
                  <a:pt x="1029129" y="139497"/>
                </a:lnTo>
                <a:lnTo>
                  <a:pt x="1033500" y="143867"/>
                </a:lnTo>
                <a:lnTo>
                  <a:pt x="1033500" y="148237"/>
                </a:lnTo>
                <a:lnTo>
                  <a:pt x="1033500" y="154792"/>
                </a:lnTo>
                <a:lnTo>
                  <a:pt x="1029129" y="159162"/>
                </a:lnTo>
                <a:lnTo>
                  <a:pt x="1022574" y="159162"/>
                </a:lnTo>
                <a:lnTo>
                  <a:pt x="1018205" y="159162"/>
                </a:lnTo>
                <a:lnTo>
                  <a:pt x="1013835" y="154792"/>
                </a:lnTo>
                <a:lnTo>
                  <a:pt x="1011650" y="148237"/>
                </a:lnTo>
                <a:lnTo>
                  <a:pt x="1013835" y="143867"/>
                </a:lnTo>
                <a:lnTo>
                  <a:pt x="1018205" y="139497"/>
                </a:lnTo>
                <a:close/>
                <a:moveTo>
                  <a:pt x="5661310" y="124218"/>
                </a:moveTo>
                <a:lnTo>
                  <a:pt x="5689715" y="128588"/>
                </a:lnTo>
                <a:lnTo>
                  <a:pt x="5715935" y="143883"/>
                </a:lnTo>
                <a:lnTo>
                  <a:pt x="5733415" y="161363"/>
                </a:lnTo>
                <a:lnTo>
                  <a:pt x="5746525" y="187583"/>
                </a:lnTo>
                <a:lnTo>
                  <a:pt x="5750895" y="213802"/>
                </a:lnTo>
                <a:lnTo>
                  <a:pt x="5746525" y="244392"/>
                </a:lnTo>
                <a:lnTo>
                  <a:pt x="5733415" y="268427"/>
                </a:lnTo>
                <a:lnTo>
                  <a:pt x="5715935" y="288092"/>
                </a:lnTo>
                <a:lnTo>
                  <a:pt x="5689715" y="301202"/>
                </a:lnTo>
                <a:lnTo>
                  <a:pt x="5661310" y="305572"/>
                </a:lnTo>
                <a:lnTo>
                  <a:pt x="5632906" y="301202"/>
                </a:lnTo>
                <a:lnTo>
                  <a:pt x="5608871" y="288092"/>
                </a:lnTo>
                <a:lnTo>
                  <a:pt x="5589206" y="268427"/>
                </a:lnTo>
                <a:lnTo>
                  <a:pt x="5576096" y="244392"/>
                </a:lnTo>
                <a:lnTo>
                  <a:pt x="5571726" y="213802"/>
                </a:lnTo>
                <a:lnTo>
                  <a:pt x="5576096" y="187583"/>
                </a:lnTo>
                <a:lnTo>
                  <a:pt x="5589206" y="161363"/>
                </a:lnTo>
                <a:lnTo>
                  <a:pt x="5608871" y="143883"/>
                </a:lnTo>
                <a:lnTo>
                  <a:pt x="5632906" y="128588"/>
                </a:lnTo>
                <a:close/>
                <a:moveTo>
                  <a:pt x="6985414" y="108926"/>
                </a:moveTo>
                <a:lnTo>
                  <a:pt x="7022559" y="113297"/>
                </a:lnTo>
                <a:lnTo>
                  <a:pt x="7053149" y="128591"/>
                </a:lnTo>
                <a:lnTo>
                  <a:pt x="7074999" y="152626"/>
                </a:lnTo>
                <a:lnTo>
                  <a:pt x="7090294" y="185401"/>
                </a:lnTo>
                <a:lnTo>
                  <a:pt x="7094664" y="218176"/>
                </a:lnTo>
                <a:lnTo>
                  <a:pt x="7090294" y="253135"/>
                </a:lnTo>
                <a:lnTo>
                  <a:pt x="7074999" y="281540"/>
                </a:lnTo>
                <a:lnTo>
                  <a:pt x="7053149" y="305575"/>
                </a:lnTo>
                <a:lnTo>
                  <a:pt x="7022559" y="320870"/>
                </a:lnTo>
                <a:lnTo>
                  <a:pt x="6985414" y="327425"/>
                </a:lnTo>
                <a:lnTo>
                  <a:pt x="6952640" y="320870"/>
                </a:lnTo>
                <a:lnTo>
                  <a:pt x="6922050" y="305575"/>
                </a:lnTo>
                <a:lnTo>
                  <a:pt x="6898015" y="281540"/>
                </a:lnTo>
                <a:lnTo>
                  <a:pt x="6882720" y="253135"/>
                </a:lnTo>
                <a:lnTo>
                  <a:pt x="6876165" y="218176"/>
                </a:lnTo>
                <a:lnTo>
                  <a:pt x="6882720" y="185401"/>
                </a:lnTo>
                <a:lnTo>
                  <a:pt x="6898015" y="152626"/>
                </a:lnTo>
                <a:lnTo>
                  <a:pt x="6922050" y="128591"/>
                </a:lnTo>
                <a:lnTo>
                  <a:pt x="6952640" y="113297"/>
                </a:lnTo>
                <a:close/>
                <a:moveTo>
                  <a:pt x="7455188" y="71784"/>
                </a:moveTo>
                <a:lnTo>
                  <a:pt x="7487963" y="76154"/>
                </a:lnTo>
                <a:lnTo>
                  <a:pt x="7520738" y="93633"/>
                </a:lnTo>
                <a:lnTo>
                  <a:pt x="7525108" y="98003"/>
                </a:lnTo>
                <a:lnTo>
                  <a:pt x="7525108" y="268432"/>
                </a:lnTo>
                <a:lnTo>
                  <a:pt x="7520738" y="272802"/>
                </a:lnTo>
                <a:lnTo>
                  <a:pt x="7487963" y="290282"/>
                </a:lnTo>
                <a:lnTo>
                  <a:pt x="7455188" y="294652"/>
                </a:lnTo>
                <a:lnTo>
                  <a:pt x="7420229" y="290282"/>
                </a:lnTo>
                <a:lnTo>
                  <a:pt x="7387454" y="272802"/>
                </a:lnTo>
                <a:lnTo>
                  <a:pt x="7365604" y="248767"/>
                </a:lnTo>
                <a:lnTo>
                  <a:pt x="7348124" y="218177"/>
                </a:lnTo>
                <a:lnTo>
                  <a:pt x="7341569" y="181033"/>
                </a:lnTo>
                <a:lnTo>
                  <a:pt x="7348124" y="148258"/>
                </a:lnTo>
                <a:lnTo>
                  <a:pt x="7365604" y="117668"/>
                </a:lnTo>
                <a:lnTo>
                  <a:pt x="7387454" y="93633"/>
                </a:lnTo>
                <a:lnTo>
                  <a:pt x="7420229" y="76154"/>
                </a:lnTo>
                <a:close/>
                <a:moveTo>
                  <a:pt x="3727594" y="38997"/>
                </a:moveTo>
                <a:lnTo>
                  <a:pt x="3747259" y="43367"/>
                </a:lnTo>
                <a:lnTo>
                  <a:pt x="3766924" y="54292"/>
                </a:lnTo>
                <a:lnTo>
                  <a:pt x="3777849" y="69587"/>
                </a:lnTo>
                <a:lnTo>
                  <a:pt x="3782219" y="93622"/>
                </a:lnTo>
                <a:lnTo>
                  <a:pt x="3777849" y="113287"/>
                </a:lnTo>
                <a:lnTo>
                  <a:pt x="3766924" y="128581"/>
                </a:lnTo>
                <a:lnTo>
                  <a:pt x="3747259" y="141691"/>
                </a:lnTo>
                <a:lnTo>
                  <a:pt x="3727594" y="146061"/>
                </a:lnTo>
                <a:lnTo>
                  <a:pt x="3707929" y="141691"/>
                </a:lnTo>
                <a:lnTo>
                  <a:pt x="3690449" y="128581"/>
                </a:lnTo>
                <a:lnTo>
                  <a:pt x="3679524" y="113287"/>
                </a:lnTo>
                <a:lnTo>
                  <a:pt x="3675154" y="93622"/>
                </a:lnTo>
                <a:lnTo>
                  <a:pt x="3679524" y="69587"/>
                </a:lnTo>
                <a:lnTo>
                  <a:pt x="3690449" y="54292"/>
                </a:lnTo>
                <a:lnTo>
                  <a:pt x="3707929" y="43367"/>
                </a:lnTo>
                <a:close/>
                <a:moveTo>
                  <a:pt x="5997718" y="0"/>
                </a:moveTo>
                <a:lnTo>
                  <a:pt x="6166651" y="0"/>
                </a:lnTo>
                <a:lnTo>
                  <a:pt x="6168229" y="8415"/>
                </a:lnTo>
                <a:lnTo>
                  <a:pt x="6161674" y="41190"/>
                </a:lnTo>
                <a:lnTo>
                  <a:pt x="6142009" y="67409"/>
                </a:lnTo>
                <a:lnTo>
                  <a:pt x="6115789" y="87074"/>
                </a:lnTo>
                <a:lnTo>
                  <a:pt x="6083014" y="93629"/>
                </a:lnTo>
                <a:lnTo>
                  <a:pt x="6048054" y="87074"/>
                </a:lnTo>
                <a:lnTo>
                  <a:pt x="6021834" y="67409"/>
                </a:lnTo>
                <a:lnTo>
                  <a:pt x="6004354" y="41190"/>
                </a:lnTo>
                <a:lnTo>
                  <a:pt x="5995614" y="8415"/>
                </a:lnTo>
                <a:close/>
                <a:moveTo>
                  <a:pt x="5185985" y="0"/>
                </a:moveTo>
                <a:lnTo>
                  <a:pt x="5289028" y="0"/>
                </a:lnTo>
                <a:lnTo>
                  <a:pt x="5287677" y="1857"/>
                </a:lnTo>
                <a:lnTo>
                  <a:pt x="5265827" y="14967"/>
                </a:lnTo>
                <a:lnTo>
                  <a:pt x="5237422" y="21522"/>
                </a:lnTo>
                <a:lnTo>
                  <a:pt x="5211202" y="14967"/>
                </a:lnTo>
                <a:lnTo>
                  <a:pt x="5187167" y="1857"/>
                </a:lnTo>
                <a:close/>
                <a:moveTo>
                  <a:pt x="4403595" y="0"/>
                </a:moveTo>
                <a:lnTo>
                  <a:pt x="4507805" y="0"/>
                </a:lnTo>
                <a:lnTo>
                  <a:pt x="4505451" y="10594"/>
                </a:lnTo>
                <a:lnTo>
                  <a:pt x="4492341" y="25889"/>
                </a:lnTo>
                <a:lnTo>
                  <a:pt x="4477046" y="41183"/>
                </a:lnTo>
                <a:lnTo>
                  <a:pt x="4457381" y="43368"/>
                </a:lnTo>
                <a:lnTo>
                  <a:pt x="4433346" y="41183"/>
                </a:lnTo>
                <a:lnTo>
                  <a:pt x="4418051" y="25889"/>
                </a:lnTo>
                <a:lnTo>
                  <a:pt x="4407126" y="10594"/>
                </a:lnTo>
                <a:close/>
                <a:moveTo>
                  <a:pt x="2640699" y="0"/>
                </a:moveTo>
                <a:lnTo>
                  <a:pt x="2677565" y="0"/>
                </a:lnTo>
                <a:lnTo>
                  <a:pt x="2678797" y="1848"/>
                </a:lnTo>
                <a:lnTo>
                  <a:pt x="2680982" y="10588"/>
                </a:lnTo>
                <a:lnTo>
                  <a:pt x="2678797" y="19328"/>
                </a:lnTo>
                <a:lnTo>
                  <a:pt x="2674427" y="25882"/>
                </a:lnTo>
                <a:lnTo>
                  <a:pt x="2667872" y="30252"/>
                </a:lnTo>
                <a:lnTo>
                  <a:pt x="2659132" y="30252"/>
                </a:lnTo>
                <a:lnTo>
                  <a:pt x="2650392" y="30252"/>
                </a:lnTo>
                <a:lnTo>
                  <a:pt x="2643837" y="25882"/>
                </a:lnTo>
                <a:lnTo>
                  <a:pt x="2639467" y="19328"/>
                </a:lnTo>
                <a:lnTo>
                  <a:pt x="2637282" y="10588"/>
                </a:lnTo>
                <a:lnTo>
                  <a:pt x="2639467" y="1848"/>
                </a:lnTo>
                <a:close/>
              </a:path>
            </a:pathLst>
          </a:custGeom>
          <a:solidFill>
            <a:schemeClr val="bg1">
              <a:alpha val="8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  <a:noAutofit/>
          </a:bodyPr>
          <a:lstStyle/>
          <a:p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>
          <a:xfrm>
            <a:off x="479376" y="6356350"/>
            <a:ext cx="2743200" cy="365125"/>
          </a:xfrm>
        </p:spPr>
        <p:txBody>
          <a:bodyPr/>
          <a:lstStyle>
            <a:lvl1pPr>
              <a:defRPr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>
          <a:xfrm>
            <a:off x="7597824" y="6356350"/>
            <a:ext cx="4114800" cy="365125"/>
          </a:xfrm>
        </p:spPr>
        <p:txBody>
          <a:bodyPr/>
          <a:lstStyle>
            <a:lvl1pPr algn="r">
              <a:defRPr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8" name="Rectangle 7"/>
          <p:cNvSpPr/>
          <p:nvPr userDrawn="1"/>
        </p:nvSpPr>
        <p:spPr>
          <a:xfrm>
            <a:off x="3719736" y="1052736"/>
            <a:ext cx="4752528" cy="4752528"/>
          </a:xfrm>
          <a:prstGeom prst="rect">
            <a:avLst/>
          </a:prstGeom>
          <a:solidFill>
            <a:schemeClr val="tx2">
              <a:alpha val="50000"/>
            </a:schemeClr>
          </a:solidFill>
          <a:ln w="1841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3719736" y="1052736"/>
            <a:ext cx="4752528" cy="3168352"/>
          </a:xfrm>
        </p:spPr>
        <p:txBody>
          <a:bodyPr lIns="274320" tIns="182880" rIns="731520" anchor="t">
            <a:normAutofit/>
          </a:bodyPr>
          <a:lstStyle>
            <a:lvl1pPr algn="l">
              <a:defRPr sz="5400" b="1" i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3719736" y="4221088"/>
            <a:ext cx="4752528" cy="1584176"/>
          </a:xfrm>
        </p:spPr>
        <p:txBody>
          <a:bodyPr lIns="731520" rIns="274320" bIns="182880" anchor="b">
            <a:normAutofit/>
          </a:bodyPr>
          <a:lstStyle>
            <a:lvl1pPr marL="0" indent="0" algn="r">
              <a:buNone/>
              <a:defRPr sz="32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3739650454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- Dar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>
            <a:lvl1pPr>
              <a:defRPr sz="54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  <p:sp>
        <p:nvSpPr>
          <p:cNvPr id="8" name="Content Placeholder 2"/>
          <p:cNvSpPr>
            <a:spLocks noGrp="1"/>
          </p:cNvSpPr>
          <p:nvPr>
            <p:ph idx="1"/>
          </p:nvPr>
        </p:nvSpPr>
        <p:spPr>
          <a:xfrm>
            <a:off x="838200" y="1988841"/>
            <a:ext cx="10515600" cy="4037070"/>
          </a:xfrm>
        </p:spPr>
        <p:txBody>
          <a:bodyPr anchor="ctr">
            <a:normAutofit/>
          </a:bodyPr>
          <a:lstStyle>
            <a:lvl1pPr>
              <a:spcBef>
                <a:spcPts val="1200"/>
              </a:spcBef>
              <a:defRPr sz="32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1pPr>
            <a:lvl2pPr>
              <a:spcBef>
                <a:spcPts val="1200"/>
              </a:spcBef>
              <a:defRPr sz="28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2pPr>
            <a:lvl3pPr>
              <a:spcBef>
                <a:spcPts val="1200"/>
              </a:spcBef>
              <a:defRPr sz="24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3pPr>
            <a:lvl4pPr>
              <a:spcBef>
                <a:spcPts val="1200"/>
              </a:spcBef>
              <a:defRPr sz="20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4pPr>
            <a:lvl5pPr>
              <a:spcBef>
                <a:spcPts val="1200"/>
              </a:spcBef>
              <a:defRPr sz="20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688709135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- Dark - Chapt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Rectangle 8"/>
          <p:cNvSpPr/>
          <p:nvPr userDrawn="1"/>
        </p:nvSpPr>
        <p:spPr>
          <a:xfrm>
            <a:off x="332434" y="342106"/>
            <a:ext cx="1368152" cy="1371600"/>
          </a:xfrm>
          <a:prstGeom prst="rect">
            <a:avLst/>
          </a:prstGeom>
          <a:solidFill>
            <a:srgbClr val="5FA890"/>
          </a:solidFill>
          <a:ln w="1841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991544" y="365125"/>
            <a:ext cx="9362256" cy="1325563"/>
          </a:xfrm>
        </p:spPr>
        <p:txBody>
          <a:bodyPr>
            <a:normAutofit/>
          </a:bodyPr>
          <a:lstStyle>
            <a:lvl1pPr>
              <a:defRPr sz="54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  <p:sp>
        <p:nvSpPr>
          <p:cNvPr id="8" name="Content Placeholder 2"/>
          <p:cNvSpPr>
            <a:spLocks noGrp="1"/>
          </p:cNvSpPr>
          <p:nvPr>
            <p:ph idx="1"/>
          </p:nvPr>
        </p:nvSpPr>
        <p:spPr>
          <a:xfrm>
            <a:off x="838200" y="1988841"/>
            <a:ext cx="10515600" cy="4037070"/>
          </a:xfrm>
        </p:spPr>
        <p:txBody>
          <a:bodyPr anchor="ctr">
            <a:normAutofit/>
          </a:bodyPr>
          <a:lstStyle>
            <a:lvl1pPr>
              <a:spcBef>
                <a:spcPts val="1200"/>
              </a:spcBef>
              <a:defRPr sz="32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1pPr>
            <a:lvl2pPr>
              <a:spcBef>
                <a:spcPts val="1200"/>
              </a:spcBef>
              <a:defRPr sz="28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2pPr>
            <a:lvl3pPr>
              <a:spcBef>
                <a:spcPts val="1200"/>
              </a:spcBef>
              <a:defRPr sz="24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3pPr>
            <a:lvl4pPr>
              <a:spcBef>
                <a:spcPts val="1200"/>
              </a:spcBef>
              <a:defRPr sz="20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4pPr>
            <a:lvl5pPr>
              <a:spcBef>
                <a:spcPts val="1200"/>
              </a:spcBef>
              <a:defRPr sz="20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7" name="Text Placeholder 11"/>
          <p:cNvSpPr>
            <a:spLocks noGrp="1"/>
          </p:cNvSpPr>
          <p:nvPr>
            <p:ph type="body" sz="quarter" idx="13" hasCustomPrompt="1"/>
          </p:nvPr>
        </p:nvSpPr>
        <p:spPr>
          <a:xfrm>
            <a:off x="353570" y="365125"/>
            <a:ext cx="1325880" cy="1325880"/>
          </a:xfrm>
          <a:ln w="123825">
            <a:noFill/>
          </a:ln>
        </p:spPr>
        <p:txBody>
          <a:bodyPr vert="horz" lIns="91440" tIns="45720" rIns="91440" bIns="45720" rtlCol="0" anchor="ctr">
            <a:normAutofit/>
          </a:bodyPr>
          <a:lstStyle>
            <a:lvl1pPr marL="0" indent="0" algn="ctr">
              <a:buNone/>
              <a:defRPr lang="en-US" sz="4400" smtClean="0">
                <a:solidFill>
                  <a:schemeClr val="bg1"/>
                </a:solidFill>
                <a:latin typeface="Roboto Black" panose="02000000000000000000" pitchFamily="2" charset="0"/>
                <a:ea typeface="Roboto Black" panose="02000000000000000000" pitchFamily="2" charset="0"/>
                <a:cs typeface="Roboto Black" panose="02000000000000000000" pitchFamily="2" charset="0"/>
              </a:defRPr>
            </a:lvl1pPr>
            <a:lvl2pPr>
              <a:defRPr lang="en-US" smtClean="0"/>
            </a:lvl2pPr>
            <a:lvl3pPr>
              <a:defRPr lang="en-US" smtClean="0"/>
            </a:lvl3pPr>
            <a:lvl4pPr>
              <a:defRPr lang="en-US" smtClean="0"/>
            </a:lvl4pPr>
            <a:lvl5pPr>
              <a:defRPr lang="en-US"/>
            </a:lvl5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#</a:t>
            </a:r>
          </a:p>
        </p:txBody>
      </p:sp>
    </p:spTree>
    <p:extLst>
      <p:ext uri="{BB962C8B-B14F-4D97-AF65-F5344CB8AC3E}">
        <p14:creationId xmlns:p14="http://schemas.microsoft.com/office/powerpoint/2010/main" val="2980695736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Quot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  <p:sp>
        <p:nvSpPr>
          <p:cNvPr id="8" name="Content Placeholder 2"/>
          <p:cNvSpPr>
            <a:spLocks noGrp="1"/>
          </p:cNvSpPr>
          <p:nvPr>
            <p:ph idx="1" hasCustomPrompt="1"/>
          </p:nvPr>
        </p:nvSpPr>
        <p:spPr>
          <a:xfrm>
            <a:off x="838200" y="1281116"/>
            <a:ext cx="10515600" cy="3688808"/>
          </a:xfrm>
        </p:spPr>
        <p:txBody>
          <a:bodyPr lIns="457200" tIns="274320" rIns="457200" bIns="274320" anchor="ctr">
            <a:normAutofit/>
          </a:bodyPr>
          <a:lstStyle>
            <a:lvl1pPr marL="0" indent="0" algn="ctr">
              <a:spcBef>
                <a:spcPts val="1200"/>
              </a:spcBef>
              <a:buNone/>
              <a:defRPr sz="88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1pPr>
            <a:lvl2pPr marL="457200" indent="0" algn="ctr">
              <a:spcBef>
                <a:spcPts val="1200"/>
              </a:spcBef>
              <a:buNone/>
              <a:defRPr sz="28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2pPr>
            <a:lvl3pPr marL="914400" indent="0" algn="ctr">
              <a:spcBef>
                <a:spcPts val="1200"/>
              </a:spcBef>
              <a:buNone/>
              <a:defRPr sz="24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3pPr>
            <a:lvl4pPr marL="1371600" indent="0" algn="ctr">
              <a:spcBef>
                <a:spcPts val="1200"/>
              </a:spcBef>
              <a:buNone/>
              <a:defRPr sz="20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4pPr>
            <a:lvl5pPr marL="1828800" indent="0" algn="ctr">
              <a:spcBef>
                <a:spcPts val="1200"/>
              </a:spcBef>
              <a:buNone/>
              <a:defRPr sz="20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5pPr>
          </a:lstStyle>
          <a:p>
            <a:pPr lvl="0"/>
            <a:r>
              <a:rPr lang="en-US"/>
              <a:t>Your Quote Goes Here</a:t>
            </a:r>
          </a:p>
        </p:txBody>
      </p:sp>
      <p:sp>
        <p:nvSpPr>
          <p:cNvPr id="9" name="Text Placeholder 8"/>
          <p:cNvSpPr>
            <a:spLocks noGrp="1"/>
          </p:cNvSpPr>
          <p:nvPr>
            <p:ph type="body" sz="quarter" idx="13" hasCustomPrompt="1"/>
          </p:nvPr>
        </p:nvSpPr>
        <p:spPr>
          <a:xfrm>
            <a:off x="838200" y="5416037"/>
            <a:ext cx="10515599" cy="504849"/>
          </a:xfrm>
        </p:spPr>
        <p:txBody>
          <a:bodyPr anchor="b"/>
          <a:lstStyle>
            <a:lvl1pPr marL="0" indent="0">
              <a:buNone/>
              <a:defRPr i="1"/>
            </a:lvl1pPr>
          </a:lstStyle>
          <a:p>
            <a:pPr lvl="0"/>
            <a:r>
              <a:rPr lang="en-US"/>
              <a:t>Author</a:t>
            </a:r>
          </a:p>
        </p:txBody>
      </p:sp>
    </p:spTree>
    <p:extLst>
      <p:ext uri="{BB962C8B-B14F-4D97-AF65-F5344CB8AC3E}">
        <p14:creationId xmlns:p14="http://schemas.microsoft.com/office/powerpoint/2010/main" val="1218002585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- White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bg1">
                    <a:lumMod val="65000"/>
                  </a:schemeClr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bg1">
                    <a:lumMod val="6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bg1">
                    <a:lumMod val="65000"/>
                  </a:schemeClr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  <p:sp>
        <p:nvSpPr>
          <p:cNvPr id="8" name="Content Placeholder 2"/>
          <p:cNvSpPr>
            <a:spLocks noGrp="1"/>
          </p:cNvSpPr>
          <p:nvPr>
            <p:ph idx="1"/>
          </p:nvPr>
        </p:nvSpPr>
        <p:spPr>
          <a:xfrm>
            <a:off x="838200" y="2179073"/>
            <a:ext cx="10515600" cy="3846838"/>
          </a:xfrm>
        </p:spPr>
        <p:txBody>
          <a:bodyPr anchor="ctr">
            <a:normAutofit/>
          </a:bodyPr>
          <a:lstStyle>
            <a:lvl1pPr>
              <a:spcBef>
                <a:spcPts val="1200"/>
              </a:spcBef>
              <a:defRPr sz="3200">
                <a:solidFill>
                  <a:schemeClr val="accent5">
                    <a:lumMod val="50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1pPr>
            <a:lvl2pPr>
              <a:spcBef>
                <a:spcPts val="1200"/>
              </a:spcBef>
              <a:defRPr sz="2800">
                <a:solidFill>
                  <a:schemeClr val="accent5">
                    <a:lumMod val="50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2pPr>
            <a:lvl3pPr>
              <a:spcBef>
                <a:spcPts val="1200"/>
              </a:spcBef>
              <a:defRPr sz="2400">
                <a:solidFill>
                  <a:schemeClr val="accent5">
                    <a:lumMod val="50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3pPr>
            <a:lvl4pPr>
              <a:spcBef>
                <a:spcPts val="1200"/>
              </a:spcBef>
              <a:defRPr sz="2000">
                <a:solidFill>
                  <a:schemeClr val="accent5">
                    <a:lumMod val="50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4pPr>
            <a:lvl5pPr>
              <a:spcBef>
                <a:spcPts val="1200"/>
              </a:spcBef>
              <a:defRPr sz="2000">
                <a:solidFill>
                  <a:schemeClr val="accent5">
                    <a:lumMod val="50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9" name="Rectangle 8"/>
          <p:cNvSpPr/>
          <p:nvPr userDrawn="1"/>
        </p:nvSpPr>
        <p:spPr>
          <a:xfrm>
            <a:off x="0" y="0"/>
            <a:ext cx="12192000" cy="1916832"/>
          </a:xfrm>
          <a:prstGeom prst="rect">
            <a:avLst/>
          </a:prstGeom>
          <a:gradFill>
            <a:gsLst>
              <a:gs pos="0">
                <a:srgbClr val="63ED78"/>
              </a:gs>
              <a:gs pos="100000">
                <a:srgbClr val="40A8F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" name="Title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</p:spPr>
        <p:txBody>
          <a:bodyPr>
            <a:normAutofit/>
          </a:bodyPr>
          <a:lstStyle>
            <a:lvl1pPr>
              <a:defRPr sz="5400"/>
            </a:lvl1pPr>
          </a:lstStyle>
          <a:p>
            <a:r>
              <a:rPr lang="en-US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3971341419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Only - White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angle 5"/>
          <p:cNvSpPr/>
          <p:nvPr userDrawn="1"/>
        </p:nvSpPr>
        <p:spPr>
          <a:xfrm>
            <a:off x="0" y="0"/>
            <a:ext cx="12192000" cy="1916832"/>
          </a:xfrm>
          <a:prstGeom prst="rect">
            <a:avLst/>
          </a:prstGeom>
          <a:gradFill>
            <a:gsLst>
              <a:gs pos="0">
                <a:srgbClr val="63ED78"/>
              </a:gs>
              <a:gs pos="100000">
                <a:srgbClr val="40A8F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en-US"/>
          </a:p>
        </p:txBody>
      </p:sp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>
            <a:lvl1pPr>
              <a:defRPr sz="54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bg1">
                    <a:lumMod val="65000"/>
                  </a:schemeClr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bg1">
                    <a:lumMod val="6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bg1">
                    <a:lumMod val="65000"/>
                  </a:schemeClr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36156043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 Content - White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angle 5"/>
          <p:cNvSpPr/>
          <p:nvPr userDrawn="1"/>
        </p:nvSpPr>
        <p:spPr>
          <a:xfrm>
            <a:off x="0" y="0"/>
            <a:ext cx="12192000" cy="1916832"/>
          </a:xfrm>
          <a:prstGeom prst="rect">
            <a:avLst/>
          </a:prstGeom>
          <a:gradFill>
            <a:gsLst>
              <a:gs pos="0">
                <a:srgbClr val="63ED78"/>
              </a:gs>
              <a:gs pos="100000">
                <a:srgbClr val="40A8F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en-US"/>
          </a:p>
        </p:txBody>
      </p:sp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>
            <a:lvl1pPr>
              <a:defRPr sz="54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bg1">
                    <a:lumMod val="65000"/>
                  </a:schemeClr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bg1">
                    <a:lumMod val="6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bg1">
                    <a:lumMod val="65000"/>
                  </a:schemeClr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  <p:sp>
        <p:nvSpPr>
          <p:cNvPr id="7" name="Content Placeholder 2"/>
          <p:cNvSpPr>
            <a:spLocks noGrp="1"/>
          </p:cNvSpPr>
          <p:nvPr>
            <p:ph sz="half" idx="1"/>
          </p:nvPr>
        </p:nvSpPr>
        <p:spPr>
          <a:xfrm>
            <a:off x="838200" y="2132855"/>
            <a:ext cx="5181600" cy="4044107"/>
          </a:xfrm>
        </p:spPr>
        <p:txBody>
          <a:bodyPr anchor="ctr">
            <a:normAutofit/>
          </a:bodyPr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9" name="Content Placeholder 2"/>
          <p:cNvSpPr>
            <a:spLocks noGrp="1"/>
          </p:cNvSpPr>
          <p:nvPr>
            <p:ph idx="13"/>
          </p:nvPr>
        </p:nvSpPr>
        <p:spPr>
          <a:xfrm>
            <a:off x="6172200" y="2132854"/>
            <a:ext cx="5181600" cy="4044107"/>
          </a:xfrm>
        </p:spPr>
        <p:txBody>
          <a:bodyPr anchor="ctr">
            <a:normAutofit/>
          </a:bodyPr>
          <a:lstStyle>
            <a:lvl1pPr>
              <a:spcBef>
                <a:spcPts val="1200"/>
              </a:spcBef>
              <a:defRPr sz="3200">
                <a:solidFill>
                  <a:schemeClr val="accent5">
                    <a:lumMod val="50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1pPr>
            <a:lvl2pPr>
              <a:spcBef>
                <a:spcPts val="1200"/>
              </a:spcBef>
              <a:defRPr sz="2800">
                <a:solidFill>
                  <a:schemeClr val="accent5">
                    <a:lumMod val="50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2pPr>
            <a:lvl3pPr>
              <a:spcBef>
                <a:spcPts val="1200"/>
              </a:spcBef>
              <a:defRPr sz="2400">
                <a:solidFill>
                  <a:schemeClr val="accent5">
                    <a:lumMod val="50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3pPr>
            <a:lvl4pPr>
              <a:spcBef>
                <a:spcPts val="1200"/>
              </a:spcBef>
              <a:defRPr sz="2000">
                <a:solidFill>
                  <a:schemeClr val="accent5">
                    <a:lumMod val="50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4pPr>
            <a:lvl5pPr>
              <a:spcBef>
                <a:spcPts val="1200"/>
              </a:spcBef>
              <a:defRPr sz="2000">
                <a:solidFill>
                  <a:schemeClr val="accent5">
                    <a:lumMod val="50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1619406761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- White - Description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angle 5"/>
          <p:cNvSpPr/>
          <p:nvPr userDrawn="1"/>
        </p:nvSpPr>
        <p:spPr>
          <a:xfrm>
            <a:off x="0" y="0"/>
            <a:ext cx="12192000" cy="1916832"/>
          </a:xfrm>
          <a:prstGeom prst="rect">
            <a:avLst/>
          </a:prstGeom>
          <a:gradFill>
            <a:gsLst>
              <a:gs pos="0">
                <a:srgbClr val="63ED78"/>
              </a:gs>
              <a:gs pos="100000">
                <a:srgbClr val="40A8F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en-US"/>
          </a:p>
        </p:txBody>
      </p:sp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>
            <a:lvl1pPr>
              <a:defRPr sz="54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bg1">
                    <a:lumMod val="65000"/>
                  </a:schemeClr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bg1">
                    <a:lumMod val="6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bg1">
                    <a:lumMod val="65000"/>
                  </a:schemeClr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  <p:sp>
        <p:nvSpPr>
          <p:cNvPr id="10" name="Text Placeholder 8"/>
          <p:cNvSpPr>
            <a:spLocks noGrp="1"/>
          </p:cNvSpPr>
          <p:nvPr>
            <p:ph type="body" sz="quarter" idx="13" hasCustomPrompt="1"/>
          </p:nvPr>
        </p:nvSpPr>
        <p:spPr>
          <a:xfrm>
            <a:off x="838200" y="5589240"/>
            <a:ext cx="10515600" cy="626368"/>
          </a:xfrm>
        </p:spPr>
        <p:txBody>
          <a:bodyPr/>
          <a:lstStyle>
            <a:lvl1pPr>
              <a:defRPr>
                <a:solidFill>
                  <a:schemeClr val="accent5">
                    <a:lumMod val="50000"/>
                  </a:schemeClr>
                </a:solidFill>
              </a:defRPr>
            </a:lvl1pPr>
            <a:lvl2pPr>
              <a:defRPr>
                <a:solidFill>
                  <a:schemeClr val="tx1">
                    <a:lumMod val="65000"/>
                    <a:lumOff val="35000"/>
                  </a:schemeClr>
                </a:solidFill>
              </a:defRPr>
            </a:lvl2pPr>
            <a:lvl3pPr marL="1143000" marR="0" indent="-228600" algn="l" defTabSz="914400" rtl="0" eaLnBrk="1" fontAlgn="auto" latinLnBrk="0" hangingPunct="1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>
                <a:solidFill>
                  <a:schemeClr val="tx1">
                    <a:lumMod val="65000"/>
                    <a:lumOff val="35000"/>
                  </a:schemeClr>
                </a:solidFill>
              </a:defRPr>
            </a:lvl3pPr>
            <a:lvl4pPr>
              <a:defRPr>
                <a:solidFill>
                  <a:schemeClr val="tx1">
                    <a:lumMod val="65000"/>
                    <a:lumOff val="35000"/>
                  </a:schemeClr>
                </a:solidFill>
              </a:defRPr>
            </a:lvl4pPr>
            <a:lvl5pPr>
              <a:defRPr>
                <a:solidFill>
                  <a:schemeClr val="tx1">
                    <a:lumMod val="65000"/>
                    <a:lumOff val="35000"/>
                  </a:schemeClr>
                </a:solidFill>
              </a:defRPr>
            </a:lvl5pPr>
          </a:lstStyle>
          <a:p>
            <a:pPr lvl="0">
              <a:spcBef>
                <a:spcPts val="1200"/>
              </a:spcBef>
            </a:pPr>
            <a:r>
              <a:rPr lang="en-US"/>
              <a:t>Insert a short description here</a:t>
            </a:r>
          </a:p>
        </p:txBody>
      </p:sp>
    </p:spTree>
    <p:extLst>
      <p:ext uri="{BB962C8B-B14F-4D97-AF65-F5344CB8AC3E}">
        <p14:creationId xmlns:p14="http://schemas.microsoft.com/office/powerpoint/2010/main" val="3692974909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- IMG Background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Picture 8"/>
          <p:cNvPicPr>
            <a:picLocks noChangeAspect="1"/>
          </p:cNvPicPr>
          <p:nvPr userDrawn="1"/>
        </p:nvPicPr>
        <p:blipFill>
          <a:blip r:embed="rId2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saturation sat="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10" name="Rectangle 9"/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bg1">
              <a:alpha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838200" y="365124"/>
            <a:ext cx="10515600" cy="1325880"/>
          </a:xfrm>
        </p:spPr>
        <p:txBody>
          <a:bodyPr>
            <a:normAutofit/>
          </a:bodyPr>
          <a:lstStyle>
            <a:lvl1pPr>
              <a:defRPr sz="5400">
                <a:solidFill>
                  <a:schemeClr val="accent5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bg1">
                    <a:lumMod val="65000"/>
                  </a:schemeClr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bg1">
                    <a:lumMod val="6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bg1">
                    <a:lumMod val="65000"/>
                  </a:schemeClr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59383619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1_Title Slide">
    <p:bg>
      <p:bgPr>
        <a:gradFill>
          <a:gsLst>
            <a:gs pos="0">
              <a:srgbClr val="63ED78"/>
            </a:gs>
            <a:gs pos="100000">
              <a:srgbClr val="40A8F1"/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>
          <a:xfrm>
            <a:off x="7176120" y="6356350"/>
            <a:ext cx="4114800" cy="365125"/>
          </a:xfrm>
        </p:spPr>
        <p:txBody>
          <a:bodyPr/>
          <a:lstStyle>
            <a:lvl1pPr algn="r">
              <a:defRPr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8" name="Rectangle 7"/>
          <p:cNvSpPr/>
          <p:nvPr userDrawn="1"/>
        </p:nvSpPr>
        <p:spPr>
          <a:xfrm>
            <a:off x="3719736" y="1052736"/>
            <a:ext cx="4752528" cy="4752528"/>
          </a:xfrm>
          <a:prstGeom prst="rect">
            <a:avLst/>
          </a:prstGeom>
          <a:solidFill>
            <a:schemeClr val="tx2">
              <a:alpha val="50000"/>
            </a:schemeClr>
          </a:solidFill>
          <a:ln w="1841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3719736" y="1052736"/>
            <a:ext cx="4752528" cy="3168352"/>
          </a:xfrm>
        </p:spPr>
        <p:txBody>
          <a:bodyPr lIns="274320" tIns="182880" rIns="731520" anchor="t">
            <a:normAutofit/>
          </a:bodyPr>
          <a:lstStyle>
            <a:lvl1pPr algn="l">
              <a:defRPr sz="5400" b="1" i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3719736" y="4221088"/>
            <a:ext cx="4752528" cy="1584176"/>
          </a:xfrm>
        </p:spPr>
        <p:txBody>
          <a:bodyPr lIns="731520" rIns="274320" bIns="182880" anchor="b">
            <a:normAutofit/>
          </a:bodyPr>
          <a:lstStyle>
            <a:lvl1pPr marL="0" indent="0" algn="r">
              <a:buNone/>
              <a:defRPr sz="32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2540765375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2_Title Slide">
    <p:bg>
      <p:bgPr>
        <a:gradFill>
          <a:gsLst>
            <a:gs pos="0">
              <a:srgbClr val="63ED78"/>
            </a:gs>
            <a:gs pos="100000">
              <a:srgbClr val="40A8F1"/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>
          <a:xfrm>
            <a:off x="7176120" y="6356350"/>
            <a:ext cx="4114800" cy="365125"/>
          </a:xfrm>
        </p:spPr>
        <p:txBody>
          <a:bodyPr/>
          <a:lstStyle>
            <a:lvl1pPr algn="r">
              <a:defRPr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8" name="Rectangle 7"/>
          <p:cNvSpPr/>
          <p:nvPr userDrawn="1"/>
        </p:nvSpPr>
        <p:spPr>
          <a:xfrm>
            <a:off x="3719736" y="1052736"/>
            <a:ext cx="4752528" cy="4752528"/>
          </a:xfrm>
          <a:prstGeom prst="rect">
            <a:avLst/>
          </a:prstGeom>
          <a:solidFill>
            <a:schemeClr val="tx2">
              <a:alpha val="50000"/>
            </a:schemeClr>
          </a:solidFill>
          <a:ln w="1841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3719736" y="1052736"/>
            <a:ext cx="4752528" cy="3168352"/>
          </a:xfrm>
        </p:spPr>
        <p:txBody>
          <a:bodyPr lIns="274320" tIns="182880" rIns="731520" anchor="t">
            <a:normAutofit/>
          </a:bodyPr>
          <a:lstStyle>
            <a:lvl1pPr algn="l">
              <a:defRPr sz="5400" b="1" i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3719736" y="4221088"/>
            <a:ext cx="4752528" cy="1584176"/>
          </a:xfrm>
        </p:spPr>
        <p:txBody>
          <a:bodyPr lIns="731520" rIns="274320" bIns="182880" anchor="b">
            <a:normAutofit/>
          </a:bodyPr>
          <a:lstStyle>
            <a:lvl1pPr marL="0" indent="0" algn="r">
              <a:buNone/>
              <a:defRPr sz="32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156536651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 - Option #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Picture 6"/>
          <p:cNvPicPr>
            <a:picLocks noChangeAspect="1"/>
          </p:cNvPicPr>
          <p:nvPr userDrawn="1"/>
        </p:nvPicPr>
        <p:blipFill>
          <a:blip r:embed="rId2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saturation sat="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8" name="Rectangle 7"/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bg1">
              <a:alpha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9" name="Rectangle 8"/>
          <p:cNvSpPr/>
          <p:nvPr userDrawn="1"/>
        </p:nvSpPr>
        <p:spPr>
          <a:xfrm>
            <a:off x="0" y="0"/>
            <a:ext cx="4871864" cy="6858000"/>
          </a:xfrm>
          <a:prstGeom prst="rect">
            <a:avLst/>
          </a:prstGeom>
          <a:gradFill>
            <a:gsLst>
              <a:gs pos="0">
                <a:srgbClr val="63ED78">
                  <a:alpha val="80000"/>
                </a:srgbClr>
              </a:gs>
              <a:gs pos="100000">
                <a:srgbClr val="40A8F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en-US"/>
          </a:p>
        </p:txBody>
      </p:sp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91344" y="1709738"/>
            <a:ext cx="4536504" cy="2852737"/>
          </a:xfrm>
        </p:spPr>
        <p:txBody>
          <a:bodyPr anchor="b"/>
          <a:lstStyle>
            <a:lvl1pPr algn="ctr">
              <a:defRPr sz="6000">
                <a:latin typeface="Roboto" panose="02000000000000000000" pitchFamily="2" charset="0"/>
                <a:ea typeface="Roboto" panose="02000000000000000000" pitchFamily="2" charset="0"/>
              </a:defRPr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accent3">
                    <a:lumMod val="20000"/>
                    <a:lumOff val="80000"/>
                  </a:schemeClr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  <p:sp>
        <p:nvSpPr>
          <p:cNvPr id="12" name="Text Placeholder 10"/>
          <p:cNvSpPr>
            <a:spLocks noGrp="1"/>
          </p:cNvSpPr>
          <p:nvPr>
            <p:ph type="body" sz="quarter" idx="13"/>
          </p:nvPr>
        </p:nvSpPr>
        <p:spPr>
          <a:xfrm>
            <a:off x="191344" y="4709890"/>
            <a:ext cx="4535424" cy="1499616"/>
          </a:xfrm>
        </p:spPr>
        <p:txBody>
          <a:bodyPr>
            <a:normAutofit/>
          </a:bodyPr>
          <a:lstStyle>
            <a:lvl1pPr marL="0" indent="0" algn="ctr">
              <a:buNone/>
              <a:defRPr sz="2400">
                <a:solidFill>
                  <a:schemeClr val="accent2">
                    <a:lumMod val="20000"/>
                    <a:lumOff val="80000"/>
                  </a:schemeClr>
                </a:solidFill>
                <a:latin typeface="+mn-lt"/>
                <a:ea typeface="Roboto" panose="02000000000000000000" pitchFamily="2" charset="0"/>
              </a:defRPr>
            </a:lvl1pPr>
            <a:lvl2pPr marL="457200" indent="0">
              <a:buNone/>
              <a:defRPr/>
            </a:lvl2pPr>
            <a:lvl3pPr marL="914400" indent="0">
              <a:buNone/>
              <a:defRPr/>
            </a:lvl3pPr>
            <a:lvl4pPr marL="1371600" indent="0">
              <a:buNone/>
              <a:defRPr/>
            </a:lvl4pPr>
            <a:lvl5pPr marL="1828800" indent="0">
              <a:buNone/>
              <a:defRPr/>
            </a:lvl5pPr>
          </a:lstStyle>
          <a:p>
            <a:pPr lvl="0"/>
            <a:r>
              <a:rPr lang="en-US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3997311772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 - Option #2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Rectangle 8"/>
          <p:cNvSpPr/>
          <p:nvPr userDrawn="1"/>
        </p:nvSpPr>
        <p:spPr>
          <a:xfrm>
            <a:off x="0" y="0"/>
            <a:ext cx="4871864" cy="6858000"/>
          </a:xfrm>
          <a:prstGeom prst="rect">
            <a:avLst/>
          </a:prstGeom>
          <a:gradFill>
            <a:gsLst>
              <a:gs pos="0">
                <a:srgbClr val="63ED78"/>
              </a:gs>
              <a:gs pos="100000">
                <a:srgbClr val="40A8F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en-US"/>
          </a:p>
        </p:txBody>
      </p:sp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91344" y="1709738"/>
            <a:ext cx="4536504" cy="2852737"/>
          </a:xfrm>
        </p:spPr>
        <p:txBody>
          <a:bodyPr anchor="b"/>
          <a:lstStyle>
            <a:lvl1pPr algn="ctr">
              <a:defRPr sz="6000">
                <a:latin typeface="Roboto" panose="02000000000000000000" pitchFamily="2" charset="0"/>
                <a:ea typeface="Roboto" panose="02000000000000000000" pitchFamily="2" charset="0"/>
              </a:defRPr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191344" y="4589463"/>
            <a:ext cx="4536504" cy="1500187"/>
          </a:xfrm>
        </p:spPr>
        <p:txBody>
          <a:bodyPr/>
          <a:lstStyle>
            <a:lvl1pPr marL="0" indent="0" algn="ctr">
              <a:buNone/>
              <a:defRPr sz="2400">
                <a:solidFill>
                  <a:schemeClr val="accent2">
                    <a:lumMod val="20000"/>
                    <a:lumOff val="80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rgbClr val="40A8F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rgbClr val="40A8F1"/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31037663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 - Option #3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Picture 6"/>
          <p:cNvPicPr>
            <a:picLocks noChangeAspect="1"/>
          </p:cNvPicPr>
          <p:nvPr userDrawn="1"/>
        </p:nvPicPr>
        <p:blipFill>
          <a:blip r:embed="rId2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saturation sat="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8" name="Rectangle 7"/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bg1"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9" name="Rectangle 8"/>
          <p:cNvSpPr/>
          <p:nvPr userDrawn="1"/>
        </p:nvSpPr>
        <p:spPr>
          <a:xfrm>
            <a:off x="551384" y="2636912"/>
            <a:ext cx="11089232" cy="4221088"/>
          </a:xfrm>
          <a:prstGeom prst="rect">
            <a:avLst/>
          </a:prstGeom>
          <a:gradFill>
            <a:gsLst>
              <a:gs pos="0">
                <a:srgbClr val="63ED78">
                  <a:alpha val="70000"/>
                </a:srgbClr>
              </a:gs>
              <a:gs pos="100000">
                <a:srgbClr val="40A8F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en-US">
              <a:solidFill>
                <a:schemeClr val="accent2">
                  <a:lumMod val="20000"/>
                  <a:lumOff val="80000"/>
                </a:schemeClr>
              </a:solidFill>
            </a:endParaRP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  <p:sp>
        <p:nvSpPr>
          <p:cNvPr id="10" name="Title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11" name="Text Placeholder 2"/>
          <p:cNvSpPr>
            <a:spLocks noGrp="1"/>
          </p:cNvSpPr>
          <p:nvPr>
            <p:ph type="body" idx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 algn="ctr">
              <a:buNone/>
              <a:defRPr sz="2400">
                <a:solidFill>
                  <a:schemeClr val="accent2">
                    <a:lumMod val="20000"/>
                    <a:lumOff val="80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297126264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 - Option #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 algn="ctr">
              <a:buNone/>
              <a:defRPr sz="2400">
                <a:solidFill>
                  <a:schemeClr val="accent2">
                    <a:lumMod val="20000"/>
                    <a:lumOff val="80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  <p:sp>
        <p:nvSpPr>
          <p:cNvPr id="7" name="Rectangle 6"/>
          <p:cNvSpPr/>
          <p:nvPr userDrawn="1"/>
        </p:nvSpPr>
        <p:spPr>
          <a:xfrm>
            <a:off x="332434" y="342106"/>
            <a:ext cx="1368152" cy="1371600"/>
          </a:xfrm>
          <a:prstGeom prst="rect">
            <a:avLst/>
          </a:prstGeom>
          <a:solidFill>
            <a:schemeClr val="tx2">
              <a:alpha val="50000"/>
            </a:schemeClr>
          </a:solidFill>
          <a:ln w="1841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" name="Text Placeholder 11"/>
          <p:cNvSpPr>
            <a:spLocks noGrp="1"/>
          </p:cNvSpPr>
          <p:nvPr>
            <p:ph type="body" sz="quarter" idx="13" hasCustomPrompt="1"/>
          </p:nvPr>
        </p:nvSpPr>
        <p:spPr>
          <a:xfrm>
            <a:off x="353570" y="365125"/>
            <a:ext cx="1325880" cy="1325880"/>
          </a:xfrm>
          <a:ln w="123825">
            <a:noFill/>
          </a:ln>
        </p:spPr>
        <p:txBody>
          <a:bodyPr vert="horz" lIns="91440" tIns="45720" rIns="91440" bIns="45720" rtlCol="0" anchor="ctr">
            <a:normAutofit/>
          </a:bodyPr>
          <a:lstStyle>
            <a:lvl1pPr marL="0" indent="0" algn="ctr">
              <a:buNone/>
              <a:defRPr lang="en-US" sz="4400" smtClean="0">
                <a:solidFill>
                  <a:schemeClr val="bg1"/>
                </a:solidFill>
                <a:latin typeface="Roboto Black" panose="02000000000000000000" pitchFamily="2" charset="0"/>
                <a:ea typeface="Roboto Black" panose="02000000000000000000" pitchFamily="2" charset="0"/>
                <a:cs typeface="Roboto Black" panose="02000000000000000000" pitchFamily="2" charset="0"/>
              </a:defRPr>
            </a:lvl1pPr>
            <a:lvl2pPr>
              <a:defRPr lang="en-US" smtClean="0"/>
            </a:lvl2pPr>
            <a:lvl3pPr>
              <a:defRPr lang="en-US" smtClean="0"/>
            </a:lvl3pPr>
            <a:lvl4pPr>
              <a:defRPr lang="en-US" smtClean="0"/>
            </a:lvl4pPr>
            <a:lvl5pPr>
              <a:defRPr lang="en-US"/>
            </a:lvl5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#</a:t>
            </a:r>
          </a:p>
        </p:txBody>
      </p:sp>
    </p:spTree>
    <p:extLst>
      <p:ext uri="{BB962C8B-B14F-4D97-AF65-F5344CB8AC3E}">
        <p14:creationId xmlns:p14="http://schemas.microsoft.com/office/powerpoint/2010/main" val="4228640070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 - Option #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 algn="ctr">
              <a:buNone/>
              <a:defRPr sz="2400">
                <a:solidFill>
                  <a:schemeClr val="accent2">
                    <a:lumMod val="20000"/>
                    <a:lumOff val="80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  <p:sp>
        <p:nvSpPr>
          <p:cNvPr id="7" name="Rectangle 6"/>
          <p:cNvSpPr/>
          <p:nvPr userDrawn="1"/>
        </p:nvSpPr>
        <p:spPr>
          <a:xfrm>
            <a:off x="332434" y="342106"/>
            <a:ext cx="1368152" cy="1371600"/>
          </a:xfrm>
          <a:prstGeom prst="rect">
            <a:avLst/>
          </a:prstGeom>
          <a:solidFill>
            <a:schemeClr val="tx2">
              <a:alpha val="50000"/>
            </a:schemeClr>
          </a:solidFill>
          <a:ln w="1841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" name="Text Placeholder 11"/>
          <p:cNvSpPr>
            <a:spLocks noGrp="1"/>
          </p:cNvSpPr>
          <p:nvPr>
            <p:ph type="body" sz="quarter" idx="13" hasCustomPrompt="1"/>
          </p:nvPr>
        </p:nvSpPr>
        <p:spPr>
          <a:xfrm>
            <a:off x="353570" y="365125"/>
            <a:ext cx="1325880" cy="1325880"/>
          </a:xfrm>
          <a:ln w="123825">
            <a:noFill/>
          </a:ln>
        </p:spPr>
        <p:txBody>
          <a:bodyPr vert="horz" lIns="91440" tIns="45720" rIns="91440" bIns="45720" rtlCol="0" anchor="ctr">
            <a:normAutofit/>
          </a:bodyPr>
          <a:lstStyle>
            <a:lvl1pPr marL="0" indent="0" algn="ctr">
              <a:buNone/>
              <a:defRPr lang="en-US" sz="4400" smtClean="0">
                <a:solidFill>
                  <a:schemeClr val="bg1"/>
                </a:solidFill>
                <a:latin typeface="Roboto Black" panose="02000000000000000000" pitchFamily="2" charset="0"/>
                <a:ea typeface="Roboto Black" panose="02000000000000000000" pitchFamily="2" charset="0"/>
                <a:cs typeface="Roboto Black" panose="02000000000000000000" pitchFamily="2" charset="0"/>
              </a:defRPr>
            </a:lvl1pPr>
            <a:lvl2pPr>
              <a:defRPr lang="en-US" smtClean="0"/>
            </a:lvl2pPr>
            <a:lvl3pPr>
              <a:defRPr lang="en-US" smtClean="0"/>
            </a:lvl3pPr>
            <a:lvl4pPr>
              <a:defRPr lang="en-US" smtClean="0"/>
            </a:lvl4pPr>
            <a:lvl5pPr>
              <a:defRPr lang="en-US"/>
            </a:lvl5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#</a:t>
            </a:r>
          </a:p>
        </p:txBody>
      </p:sp>
      <p:sp>
        <p:nvSpPr>
          <p:cNvPr id="9" name="Freeform: Shape 8"/>
          <p:cNvSpPr>
            <a:spLocks/>
          </p:cNvSpPr>
          <p:nvPr userDrawn="1"/>
        </p:nvSpPr>
        <p:spPr bwMode="auto">
          <a:xfrm>
            <a:off x="4666892" y="1"/>
            <a:ext cx="7525108" cy="6858007"/>
          </a:xfrm>
          <a:custGeom>
            <a:avLst/>
            <a:gdLst>
              <a:gd name="connsiteX0" fmla="*/ 4050972 w 7525108"/>
              <a:gd name="connsiteY0" fmla="*/ 6845233 h 6858007"/>
              <a:gd name="connsiteX1" fmla="*/ 4075007 w 7525108"/>
              <a:gd name="connsiteY1" fmla="*/ 6851788 h 6858007"/>
              <a:gd name="connsiteX2" fmla="*/ 4081226 w 7525108"/>
              <a:gd name="connsiteY2" fmla="*/ 6858007 h 6858007"/>
              <a:gd name="connsiteX3" fmla="*/ 4022903 w 7525108"/>
              <a:gd name="connsiteY3" fmla="*/ 6858007 h 6858007"/>
              <a:gd name="connsiteX4" fmla="*/ 4029122 w 7525108"/>
              <a:gd name="connsiteY4" fmla="*/ 6851788 h 6858007"/>
              <a:gd name="connsiteX5" fmla="*/ 2270205 w 7525108"/>
              <a:gd name="connsiteY5" fmla="*/ 6838679 h 6858007"/>
              <a:gd name="connsiteX6" fmla="*/ 2276760 w 7525108"/>
              <a:gd name="connsiteY6" fmla="*/ 6840864 h 6858007"/>
              <a:gd name="connsiteX7" fmla="*/ 2281130 w 7525108"/>
              <a:gd name="connsiteY7" fmla="*/ 6843049 h 6858007"/>
              <a:gd name="connsiteX8" fmla="*/ 2285500 w 7525108"/>
              <a:gd name="connsiteY8" fmla="*/ 6849604 h 6858007"/>
              <a:gd name="connsiteX9" fmla="*/ 2285500 w 7525108"/>
              <a:gd name="connsiteY9" fmla="*/ 6853974 h 6858007"/>
              <a:gd name="connsiteX10" fmla="*/ 2285500 w 7525108"/>
              <a:gd name="connsiteY10" fmla="*/ 6858007 h 6858007"/>
              <a:gd name="connsiteX11" fmla="*/ 2252724 w 7525108"/>
              <a:gd name="connsiteY11" fmla="*/ 6858007 h 6858007"/>
              <a:gd name="connsiteX12" fmla="*/ 2252724 w 7525108"/>
              <a:gd name="connsiteY12" fmla="*/ 6853974 h 6858007"/>
              <a:gd name="connsiteX13" fmla="*/ 2252724 w 7525108"/>
              <a:gd name="connsiteY13" fmla="*/ 6849604 h 6858007"/>
              <a:gd name="connsiteX14" fmla="*/ 2259279 w 7525108"/>
              <a:gd name="connsiteY14" fmla="*/ 6843049 h 6858007"/>
              <a:gd name="connsiteX15" fmla="*/ 2263650 w 7525108"/>
              <a:gd name="connsiteY15" fmla="*/ 6840864 h 6858007"/>
              <a:gd name="connsiteX16" fmla="*/ 7455188 w 7525108"/>
              <a:gd name="connsiteY16" fmla="*/ 6827754 h 6858007"/>
              <a:gd name="connsiteX17" fmla="*/ 7485778 w 7525108"/>
              <a:gd name="connsiteY17" fmla="*/ 6834309 h 6858007"/>
              <a:gd name="connsiteX18" fmla="*/ 7511998 w 7525108"/>
              <a:gd name="connsiteY18" fmla="*/ 6849604 h 6858007"/>
              <a:gd name="connsiteX19" fmla="*/ 7517040 w 7525108"/>
              <a:gd name="connsiteY19" fmla="*/ 6858007 h 6858007"/>
              <a:gd name="connsiteX20" fmla="*/ 7392776 w 7525108"/>
              <a:gd name="connsiteY20" fmla="*/ 6858007 h 6858007"/>
              <a:gd name="connsiteX21" fmla="*/ 7398378 w 7525108"/>
              <a:gd name="connsiteY21" fmla="*/ 6849604 h 6858007"/>
              <a:gd name="connsiteX22" fmla="*/ 7424598 w 7525108"/>
              <a:gd name="connsiteY22" fmla="*/ 6834309 h 6858007"/>
              <a:gd name="connsiteX23" fmla="*/ 6985416 w 7525108"/>
              <a:gd name="connsiteY23" fmla="*/ 6797164 h 6858007"/>
              <a:gd name="connsiteX24" fmla="*/ 7018191 w 7525108"/>
              <a:gd name="connsiteY24" fmla="*/ 6803719 h 6858007"/>
              <a:gd name="connsiteX25" fmla="*/ 7040041 w 7525108"/>
              <a:gd name="connsiteY25" fmla="*/ 6819014 h 6858007"/>
              <a:gd name="connsiteX26" fmla="*/ 7059706 w 7525108"/>
              <a:gd name="connsiteY26" fmla="*/ 6845234 h 6858007"/>
              <a:gd name="connsiteX27" fmla="*/ 7061531 w 7525108"/>
              <a:gd name="connsiteY27" fmla="*/ 6858007 h 6858007"/>
              <a:gd name="connsiteX28" fmla="*/ 6912759 w 7525108"/>
              <a:gd name="connsiteY28" fmla="*/ 6858007 h 6858007"/>
              <a:gd name="connsiteX29" fmla="*/ 6915496 w 7525108"/>
              <a:gd name="connsiteY29" fmla="*/ 6845234 h 6858007"/>
              <a:gd name="connsiteX30" fmla="*/ 6930791 w 7525108"/>
              <a:gd name="connsiteY30" fmla="*/ 6819014 h 6858007"/>
              <a:gd name="connsiteX31" fmla="*/ 6957011 w 7525108"/>
              <a:gd name="connsiteY31" fmla="*/ 6803719 h 6858007"/>
              <a:gd name="connsiteX32" fmla="*/ 3325555 w 7525108"/>
              <a:gd name="connsiteY32" fmla="*/ 6749094 h 6858007"/>
              <a:gd name="connsiteX33" fmla="*/ 3334295 w 7525108"/>
              <a:gd name="connsiteY33" fmla="*/ 6749094 h 6858007"/>
              <a:gd name="connsiteX34" fmla="*/ 3343035 w 7525108"/>
              <a:gd name="connsiteY34" fmla="*/ 6749094 h 6858007"/>
              <a:gd name="connsiteX35" fmla="*/ 3351775 w 7525108"/>
              <a:gd name="connsiteY35" fmla="*/ 6753464 h 6858007"/>
              <a:gd name="connsiteX36" fmla="*/ 3358330 w 7525108"/>
              <a:gd name="connsiteY36" fmla="*/ 6760019 h 6858007"/>
              <a:gd name="connsiteX37" fmla="*/ 3362700 w 7525108"/>
              <a:gd name="connsiteY37" fmla="*/ 6766574 h 6858007"/>
              <a:gd name="connsiteX38" fmla="*/ 3364885 w 7525108"/>
              <a:gd name="connsiteY38" fmla="*/ 6777499 h 6858007"/>
              <a:gd name="connsiteX39" fmla="*/ 3362700 w 7525108"/>
              <a:gd name="connsiteY39" fmla="*/ 6788424 h 6858007"/>
              <a:gd name="connsiteX40" fmla="*/ 3358330 w 7525108"/>
              <a:gd name="connsiteY40" fmla="*/ 6794979 h 6858007"/>
              <a:gd name="connsiteX41" fmla="*/ 3351775 w 7525108"/>
              <a:gd name="connsiteY41" fmla="*/ 6801534 h 6858007"/>
              <a:gd name="connsiteX42" fmla="*/ 3343035 w 7525108"/>
              <a:gd name="connsiteY42" fmla="*/ 6805904 h 6858007"/>
              <a:gd name="connsiteX43" fmla="*/ 3334295 w 7525108"/>
              <a:gd name="connsiteY43" fmla="*/ 6805904 h 6858007"/>
              <a:gd name="connsiteX44" fmla="*/ 3325555 w 7525108"/>
              <a:gd name="connsiteY44" fmla="*/ 6805904 h 6858007"/>
              <a:gd name="connsiteX45" fmla="*/ 3316815 w 7525108"/>
              <a:gd name="connsiteY45" fmla="*/ 6801534 h 6858007"/>
              <a:gd name="connsiteX46" fmla="*/ 3310260 w 7525108"/>
              <a:gd name="connsiteY46" fmla="*/ 6794979 h 6858007"/>
              <a:gd name="connsiteX47" fmla="*/ 3308075 w 7525108"/>
              <a:gd name="connsiteY47" fmla="*/ 6788424 h 6858007"/>
              <a:gd name="connsiteX48" fmla="*/ 3303705 w 7525108"/>
              <a:gd name="connsiteY48" fmla="*/ 6777499 h 6858007"/>
              <a:gd name="connsiteX49" fmla="*/ 3308075 w 7525108"/>
              <a:gd name="connsiteY49" fmla="*/ 6766574 h 6858007"/>
              <a:gd name="connsiteX50" fmla="*/ 3310260 w 7525108"/>
              <a:gd name="connsiteY50" fmla="*/ 6760019 h 6858007"/>
              <a:gd name="connsiteX51" fmla="*/ 3316815 w 7525108"/>
              <a:gd name="connsiteY51" fmla="*/ 6753464 h 6858007"/>
              <a:gd name="connsiteX52" fmla="*/ 6526566 w 7525108"/>
              <a:gd name="connsiteY52" fmla="*/ 6707580 h 6858007"/>
              <a:gd name="connsiteX53" fmla="*/ 6557156 w 7525108"/>
              <a:gd name="connsiteY53" fmla="*/ 6714135 h 6858007"/>
              <a:gd name="connsiteX54" fmla="*/ 6579006 w 7525108"/>
              <a:gd name="connsiteY54" fmla="*/ 6731615 h 6858007"/>
              <a:gd name="connsiteX55" fmla="*/ 6594301 w 7525108"/>
              <a:gd name="connsiteY55" fmla="*/ 6753465 h 6858007"/>
              <a:gd name="connsiteX56" fmla="*/ 6603041 w 7525108"/>
              <a:gd name="connsiteY56" fmla="*/ 6784055 h 6858007"/>
              <a:gd name="connsiteX57" fmla="*/ 6594301 w 7525108"/>
              <a:gd name="connsiteY57" fmla="*/ 6812460 h 6858007"/>
              <a:gd name="connsiteX58" fmla="*/ 6579006 w 7525108"/>
              <a:gd name="connsiteY58" fmla="*/ 6836494 h 6858007"/>
              <a:gd name="connsiteX59" fmla="*/ 6557156 w 7525108"/>
              <a:gd name="connsiteY59" fmla="*/ 6851789 h 6858007"/>
              <a:gd name="connsiteX60" fmla="*/ 6528138 w 7525108"/>
              <a:gd name="connsiteY60" fmla="*/ 6858007 h 6858007"/>
              <a:gd name="connsiteX61" fmla="*/ 6524993 w 7525108"/>
              <a:gd name="connsiteY61" fmla="*/ 6858007 h 6858007"/>
              <a:gd name="connsiteX62" fmla="*/ 6495977 w 7525108"/>
              <a:gd name="connsiteY62" fmla="*/ 6851789 h 6858007"/>
              <a:gd name="connsiteX63" fmla="*/ 6474127 w 7525108"/>
              <a:gd name="connsiteY63" fmla="*/ 6836494 h 6858007"/>
              <a:gd name="connsiteX64" fmla="*/ 6458832 w 7525108"/>
              <a:gd name="connsiteY64" fmla="*/ 6812460 h 6858007"/>
              <a:gd name="connsiteX65" fmla="*/ 6450092 w 7525108"/>
              <a:gd name="connsiteY65" fmla="*/ 6784055 h 6858007"/>
              <a:gd name="connsiteX66" fmla="*/ 6458832 w 7525108"/>
              <a:gd name="connsiteY66" fmla="*/ 6753465 h 6858007"/>
              <a:gd name="connsiteX67" fmla="*/ 6474127 w 7525108"/>
              <a:gd name="connsiteY67" fmla="*/ 6731615 h 6858007"/>
              <a:gd name="connsiteX68" fmla="*/ 6495977 w 7525108"/>
              <a:gd name="connsiteY68" fmla="*/ 6714135 h 6858007"/>
              <a:gd name="connsiteX69" fmla="*/ 1625633 w 7525108"/>
              <a:gd name="connsiteY69" fmla="*/ 6670434 h 6858007"/>
              <a:gd name="connsiteX70" fmla="*/ 1632188 w 7525108"/>
              <a:gd name="connsiteY70" fmla="*/ 6670434 h 6858007"/>
              <a:gd name="connsiteX71" fmla="*/ 1636557 w 7525108"/>
              <a:gd name="connsiteY71" fmla="*/ 6670434 h 6858007"/>
              <a:gd name="connsiteX72" fmla="*/ 1640927 w 7525108"/>
              <a:gd name="connsiteY72" fmla="*/ 6676989 h 6858007"/>
              <a:gd name="connsiteX73" fmla="*/ 1643112 w 7525108"/>
              <a:gd name="connsiteY73" fmla="*/ 6683544 h 6858007"/>
              <a:gd name="connsiteX74" fmla="*/ 1640927 w 7525108"/>
              <a:gd name="connsiteY74" fmla="*/ 6687914 h 6858007"/>
              <a:gd name="connsiteX75" fmla="*/ 1636557 w 7525108"/>
              <a:gd name="connsiteY75" fmla="*/ 6692283 h 6858007"/>
              <a:gd name="connsiteX76" fmla="*/ 1632188 w 7525108"/>
              <a:gd name="connsiteY76" fmla="*/ 6694468 h 6858007"/>
              <a:gd name="connsiteX77" fmla="*/ 1625633 w 7525108"/>
              <a:gd name="connsiteY77" fmla="*/ 6692283 h 6858007"/>
              <a:gd name="connsiteX78" fmla="*/ 1623448 w 7525108"/>
              <a:gd name="connsiteY78" fmla="*/ 6687914 h 6858007"/>
              <a:gd name="connsiteX79" fmla="*/ 1621262 w 7525108"/>
              <a:gd name="connsiteY79" fmla="*/ 6683544 h 6858007"/>
              <a:gd name="connsiteX80" fmla="*/ 1623448 w 7525108"/>
              <a:gd name="connsiteY80" fmla="*/ 6676989 h 6858007"/>
              <a:gd name="connsiteX81" fmla="*/ 5237423 w 7525108"/>
              <a:gd name="connsiteY81" fmla="*/ 6622364 h 6858007"/>
              <a:gd name="connsiteX82" fmla="*/ 5265828 w 7525108"/>
              <a:gd name="connsiteY82" fmla="*/ 6628919 h 6858007"/>
              <a:gd name="connsiteX83" fmla="*/ 5285493 w 7525108"/>
              <a:gd name="connsiteY83" fmla="*/ 6642029 h 6858007"/>
              <a:gd name="connsiteX84" fmla="*/ 5298603 w 7525108"/>
              <a:gd name="connsiteY84" fmla="*/ 6663879 h 6858007"/>
              <a:gd name="connsiteX85" fmla="*/ 5307343 w 7525108"/>
              <a:gd name="connsiteY85" fmla="*/ 6690099 h 6858007"/>
              <a:gd name="connsiteX86" fmla="*/ 5298603 w 7525108"/>
              <a:gd name="connsiteY86" fmla="*/ 6716319 h 6858007"/>
              <a:gd name="connsiteX87" fmla="*/ 5285493 w 7525108"/>
              <a:gd name="connsiteY87" fmla="*/ 6738168 h 6858007"/>
              <a:gd name="connsiteX88" fmla="*/ 5265828 w 7525108"/>
              <a:gd name="connsiteY88" fmla="*/ 6753463 h 6858007"/>
              <a:gd name="connsiteX89" fmla="*/ 5237423 w 7525108"/>
              <a:gd name="connsiteY89" fmla="*/ 6757833 h 6858007"/>
              <a:gd name="connsiteX90" fmla="*/ 5211203 w 7525108"/>
              <a:gd name="connsiteY90" fmla="*/ 6753463 h 6858007"/>
              <a:gd name="connsiteX91" fmla="*/ 5189353 w 7525108"/>
              <a:gd name="connsiteY91" fmla="*/ 6738168 h 6858007"/>
              <a:gd name="connsiteX92" fmla="*/ 5176243 w 7525108"/>
              <a:gd name="connsiteY92" fmla="*/ 6716319 h 6858007"/>
              <a:gd name="connsiteX93" fmla="*/ 5169688 w 7525108"/>
              <a:gd name="connsiteY93" fmla="*/ 6690099 h 6858007"/>
              <a:gd name="connsiteX94" fmla="*/ 5176243 w 7525108"/>
              <a:gd name="connsiteY94" fmla="*/ 6663879 h 6858007"/>
              <a:gd name="connsiteX95" fmla="*/ 5189353 w 7525108"/>
              <a:gd name="connsiteY95" fmla="*/ 6642029 h 6858007"/>
              <a:gd name="connsiteX96" fmla="*/ 5211203 w 7525108"/>
              <a:gd name="connsiteY96" fmla="*/ 6628919 h 6858007"/>
              <a:gd name="connsiteX97" fmla="*/ 2659132 w 7525108"/>
              <a:gd name="connsiteY97" fmla="*/ 6609254 h 6858007"/>
              <a:gd name="connsiteX98" fmla="*/ 2667872 w 7525108"/>
              <a:gd name="connsiteY98" fmla="*/ 6611439 h 6858007"/>
              <a:gd name="connsiteX99" fmla="*/ 2674427 w 7525108"/>
              <a:gd name="connsiteY99" fmla="*/ 6615809 h 6858007"/>
              <a:gd name="connsiteX100" fmla="*/ 2678797 w 7525108"/>
              <a:gd name="connsiteY100" fmla="*/ 6620179 h 6858007"/>
              <a:gd name="connsiteX101" fmla="*/ 2680982 w 7525108"/>
              <a:gd name="connsiteY101" fmla="*/ 6631104 h 6858007"/>
              <a:gd name="connsiteX102" fmla="*/ 2678797 w 7525108"/>
              <a:gd name="connsiteY102" fmla="*/ 6639844 h 6858007"/>
              <a:gd name="connsiteX103" fmla="*/ 2674427 w 7525108"/>
              <a:gd name="connsiteY103" fmla="*/ 6644213 h 6858007"/>
              <a:gd name="connsiteX104" fmla="*/ 2667872 w 7525108"/>
              <a:gd name="connsiteY104" fmla="*/ 6648583 h 6858007"/>
              <a:gd name="connsiteX105" fmla="*/ 2659132 w 7525108"/>
              <a:gd name="connsiteY105" fmla="*/ 6650768 h 6858007"/>
              <a:gd name="connsiteX106" fmla="*/ 2650392 w 7525108"/>
              <a:gd name="connsiteY106" fmla="*/ 6648583 h 6858007"/>
              <a:gd name="connsiteX107" fmla="*/ 2643837 w 7525108"/>
              <a:gd name="connsiteY107" fmla="*/ 6644213 h 6858007"/>
              <a:gd name="connsiteX108" fmla="*/ 2639467 w 7525108"/>
              <a:gd name="connsiteY108" fmla="*/ 6639844 h 6858007"/>
              <a:gd name="connsiteX109" fmla="*/ 2637282 w 7525108"/>
              <a:gd name="connsiteY109" fmla="*/ 6631104 h 6858007"/>
              <a:gd name="connsiteX110" fmla="*/ 2639467 w 7525108"/>
              <a:gd name="connsiteY110" fmla="*/ 6620179 h 6858007"/>
              <a:gd name="connsiteX111" fmla="*/ 2643837 w 7525108"/>
              <a:gd name="connsiteY111" fmla="*/ 6615809 h 6858007"/>
              <a:gd name="connsiteX112" fmla="*/ 2650392 w 7525108"/>
              <a:gd name="connsiteY112" fmla="*/ 6611439 h 6858007"/>
              <a:gd name="connsiteX113" fmla="*/ 4457380 w 7525108"/>
              <a:gd name="connsiteY113" fmla="*/ 6598330 h 6858007"/>
              <a:gd name="connsiteX114" fmla="*/ 4474860 w 7525108"/>
              <a:gd name="connsiteY114" fmla="*/ 6602700 h 6858007"/>
              <a:gd name="connsiteX115" fmla="*/ 4492340 w 7525108"/>
              <a:gd name="connsiteY115" fmla="*/ 6613625 h 6858007"/>
              <a:gd name="connsiteX116" fmla="*/ 4505450 w 7525108"/>
              <a:gd name="connsiteY116" fmla="*/ 6631105 h 6858007"/>
              <a:gd name="connsiteX117" fmla="*/ 4507635 w 7525108"/>
              <a:gd name="connsiteY117" fmla="*/ 6650770 h 6858007"/>
              <a:gd name="connsiteX118" fmla="*/ 4505450 w 7525108"/>
              <a:gd name="connsiteY118" fmla="*/ 6670435 h 6858007"/>
              <a:gd name="connsiteX119" fmla="*/ 4492340 w 7525108"/>
              <a:gd name="connsiteY119" fmla="*/ 6687915 h 6858007"/>
              <a:gd name="connsiteX120" fmla="*/ 4474860 w 7525108"/>
              <a:gd name="connsiteY120" fmla="*/ 6698840 h 6858007"/>
              <a:gd name="connsiteX121" fmla="*/ 4457380 w 7525108"/>
              <a:gd name="connsiteY121" fmla="*/ 6703210 h 6858007"/>
              <a:gd name="connsiteX122" fmla="*/ 4435530 w 7525108"/>
              <a:gd name="connsiteY122" fmla="*/ 6698840 h 6858007"/>
              <a:gd name="connsiteX123" fmla="*/ 4418050 w 7525108"/>
              <a:gd name="connsiteY123" fmla="*/ 6687915 h 6858007"/>
              <a:gd name="connsiteX124" fmla="*/ 4407125 w 7525108"/>
              <a:gd name="connsiteY124" fmla="*/ 6670435 h 6858007"/>
              <a:gd name="connsiteX125" fmla="*/ 4402755 w 7525108"/>
              <a:gd name="connsiteY125" fmla="*/ 6650770 h 6858007"/>
              <a:gd name="connsiteX126" fmla="*/ 4407125 w 7525108"/>
              <a:gd name="connsiteY126" fmla="*/ 6631105 h 6858007"/>
              <a:gd name="connsiteX127" fmla="*/ 4418050 w 7525108"/>
              <a:gd name="connsiteY127" fmla="*/ 6613625 h 6858007"/>
              <a:gd name="connsiteX128" fmla="*/ 4435530 w 7525108"/>
              <a:gd name="connsiteY128" fmla="*/ 6602700 h 6858007"/>
              <a:gd name="connsiteX129" fmla="*/ 6083014 w 7525108"/>
              <a:gd name="connsiteY129" fmla="*/ 6550260 h 6858007"/>
              <a:gd name="connsiteX130" fmla="*/ 6113604 w 7525108"/>
              <a:gd name="connsiteY130" fmla="*/ 6556815 h 6858007"/>
              <a:gd name="connsiteX131" fmla="*/ 6139824 w 7525108"/>
              <a:gd name="connsiteY131" fmla="*/ 6576480 h 6858007"/>
              <a:gd name="connsiteX132" fmla="*/ 6157304 w 7525108"/>
              <a:gd name="connsiteY132" fmla="*/ 6600515 h 6858007"/>
              <a:gd name="connsiteX133" fmla="*/ 6163859 w 7525108"/>
              <a:gd name="connsiteY133" fmla="*/ 6633290 h 6858007"/>
              <a:gd name="connsiteX134" fmla="*/ 6157304 w 7525108"/>
              <a:gd name="connsiteY134" fmla="*/ 6663880 h 6858007"/>
              <a:gd name="connsiteX135" fmla="*/ 6139824 w 7525108"/>
              <a:gd name="connsiteY135" fmla="*/ 6692284 h 6858007"/>
              <a:gd name="connsiteX136" fmla="*/ 6113604 w 7525108"/>
              <a:gd name="connsiteY136" fmla="*/ 6707579 h 6858007"/>
              <a:gd name="connsiteX137" fmla="*/ 6083014 w 7525108"/>
              <a:gd name="connsiteY137" fmla="*/ 6714134 h 6858007"/>
              <a:gd name="connsiteX138" fmla="*/ 6050239 w 7525108"/>
              <a:gd name="connsiteY138" fmla="*/ 6707579 h 6858007"/>
              <a:gd name="connsiteX139" fmla="*/ 6024019 w 7525108"/>
              <a:gd name="connsiteY139" fmla="*/ 6692284 h 6858007"/>
              <a:gd name="connsiteX140" fmla="*/ 6008724 w 7525108"/>
              <a:gd name="connsiteY140" fmla="*/ 6663880 h 6858007"/>
              <a:gd name="connsiteX141" fmla="*/ 5999984 w 7525108"/>
              <a:gd name="connsiteY141" fmla="*/ 6633290 h 6858007"/>
              <a:gd name="connsiteX142" fmla="*/ 6008724 w 7525108"/>
              <a:gd name="connsiteY142" fmla="*/ 6600515 h 6858007"/>
              <a:gd name="connsiteX143" fmla="*/ 6024019 w 7525108"/>
              <a:gd name="connsiteY143" fmla="*/ 6576480 h 6858007"/>
              <a:gd name="connsiteX144" fmla="*/ 6050239 w 7525108"/>
              <a:gd name="connsiteY144" fmla="*/ 6556815 h 6858007"/>
              <a:gd name="connsiteX145" fmla="*/ 3727594 w 7525108"/>
              <a:gd name="connsiteY145" fmla="*/ 6504375 h 6858007"/>
              <a:gd name="connsiteX146" fmla="*/ 3749444 w 7525108"/>
              <a:gd name="connsiteY146" fmla="*/ 6510930 h 6858007"/>
              <a:gd name="connsiteX147" fmla="*/ 3766924 w 7525108"/>
              <a:gd name="connsiteY147" fmla="*/ 6528410 h 6858007"/>
              <a:gd name="connsiteX148" fmla="*/ 3771294 w 7525108"/>
              <a:gd name="connsiteY148" fmla="*/ 6548075 h 6858007"/>
              <a:gd name="connsiteX149" fmla="*/ 3766924 w 7525108"/>
              <a:gd name="connsiteY149" fmla="*/ 6569925 h 6858007"/>
              <a:gd name="connsiteX150" fmla="*/ 3749444 w 7525108"/>
              <a:gd name="connsiteY150" fmla="*/ 6587405 h 6858007"/>
              <a:gd name="connsiteX151" fmla="*/ 3727594 w 7525108"/>
              <a:gd name="connsiteY151" fmla="*/ 6591775 h 6858007"/>
              <a:gd name="connsiteX152" fmla="*/ 3707929 w 7525108"/>
              <a:gd name="connsiteY152" fmla="*/ 6587405 h 6858007"/>
              <a:gd name="connsiteX153" fmla="*/ 3690449 w 7525108"/>
              <a:gd name="connsiteY153" fmla="*/ 6569925 h 6858007"/>
              <a:gd name="connsiteX154" fmla="*/ 3683894 w 7525108"/>
              <a:gd name="connsiteY154" fmla="*/ 6548075 h 6858007"/>
              <a:gd name="connsiteX155" fmla="*/ 3690449 w 7525108"/>
              <a:gd name="connsiteY155" fmla="*/ 6528410 h 6858007"/>
              <a:gd name="connsiteX156" fmla="*/ 3707929 w 7525108"/>
              <a:gd name="connsiteY156" fmla="*/ 6510930 h 6858007"/>
              <a:gd name="connsiteX157" fmla="*/ 1018205 w 7525108"/>
              <a:gd name="connsiteY157" fmla="*/ 6482525 h 6858007"/>
              <a:gd name="connsiteX158" fmla="*/ 1022574 w 7525108"/>
              <a:gd name="connsiteY158" fmla="*/ 6482525 h 6858007"/>
              <a:gd name="connsiteX159" fmla="*/ 1029129 w 7525108"/>
              <a:gd name="connsiteY159" fmla="*/ 6482525 h 6858007"/>
              <a:gd name="connsiteX160" fmla="*/ 1033500 w 7525108"/>
              <a:gd name="connsiteY160" fmla="*/ 6486895 h 6858007"/>
              <a:gd name="connsiteX161" fmla="*/ 1033500 w 7525108"/>
              <a:gd name="connsiteY161" fmla="*/ 6493450 h 6858007"/>
              <a:gd name="connsiteX162" fmla="*/ 1033500 w 7525108"/>
              <a:gd name="connsiteY162" fmla="*/ 6497820 h 6858007"/>
              <a:gd name="connsiteX163" fmla="*/ 1029129 w 7525108"/>
              <a:gd name="connsiteY163" fmla="*/ 6502190 h 6858007"/>
              <a:gd name="connsiteX164" fmla="*/ 1022574 w 7525108"/>
              <a:gd name="connsiteY164" fmla="*/ 6504375 h 6858007"/>
              <a:gd name="connsiteX165" fmla="*/ 1018205 w 7525108"/>
              <a:gd name="connsiteY165" fmla="*/ 6502190 h 6858007"/>
              <a:gd name="connsiteX166" fmla="*/ 1013835 w 7525108"/>
              <a:gd name="connsiteY166" fmla="*/ 6497820 h 6858007"/>
              <a:gd name="connsiteX167" fmla="*/ 1011650 w 7525108"/>
              <a:gd name="connsiteY167" fmla="*/ 6493450 h 6858007"/>
              <a:gd name="connsiteX168" fmla="*/ 1013835 w 7525108"/>
              <a:gd name="connsiteY168" fmla="*/ 6486895 h 6858007"/>
              <a:gd name="connsiteX169" fmla="*/ 2021115 w 7525108"/>
              <a:gd name="connsiteY169" fmla="*/ 6443195 h 6858007"/>
              <a:gd name="connsiteX170" fmla="*/ 2025485 w 7525108"/>
              <a:gd name="connsiteY170" fmla="*/ 6445380 h 6858007"/>
              <a:gd name="connsiteX171" fmla="*/ 2029855 w 7525108"/>
              <a:gd name="connsiteY171" fmla="*/ 6447565 h 6858007"/>
              <a:gd name="connsiteX172" fmla="*/ 2034225 w 7525108"/>
              <a:gd name="connsiteY172" fmla="*/ 6451935 h 6858007"/>
              <a:gd name="connsiteX173" fmla="*/ 2034225 w 7525108"/>
              <a:gd name="connsiteY173" fmla="*/ 6458490 h 6858007"/>
              <a:gd name="connsiteX174" fmla="*/ 2034225 w 7525108"/>
              <a:gd name="connsiteY174" fmla="*/ 6462860 h 6858007"/>
              <a:gd name="connsiteX175" fmla="*/ 2029855 w 7525108"/>
              <a:gd name="connsiteY175" fmla="*/ 6467229 h 6858007"/>
              <a:gd name="connsiteX176" fmla="*/ 2025485 w 7525108"/>
              <a:gd name="connsiteY176" fmla="*/ 6471599 h 6858007"/>
              <a:gd name="connsiteX177" fmla="*/ 2021115 w 7525108"/>
              <a:gd name="connsiteY177" fmla="*/ 6471599 h 6858007"/>
              <a:gd name="connsiteX178" fmla="*/ 2014560 w 7525108"/>
              <a:gd name="connsiteY178" fmla="*/ 6471599 h 6858007"/>
              <a:gd name="connsiteX179" fmla="*/ 2010190 w 7525108"/>
              <a:gd name="connsiteY179" fmla="*/ 6467229 h 6858007"/>
              <a:gd name="connsiteX180" fmla="*/ 2005820 w 7525108"/>
              <a:gd name="connsiteY180" fmla="*/ 6462860 h 6858007"/>
              <a:gd name="connsiteX181" fmla="*/ 2003635 w 7525108"/>
              <a:gd name="connsiteY181" fmla="*/ 6458490 h 6858007"/>
              <a:gd name="connsiteX182" fmla="*/ 2005820 w 7525108"/>
              <a:gd name="connsiteY182" fmla="*/ 6451935 h 6858007"/>
              <a:gd name="connsiteX183" fmla="*/ 2010190 w 7525108"/>
              <a:gd name="connsiteY183" fmla="*/ 6447565 h 6858007"/>
              <a:gd name="connsiteX184" fmla="*/ 2014560 w 7525108"/>
              <a:gd name="connsiteY184" fmla="*/ 6445380 h 6858007"/>
              <a:gd name="connsiteX185" fmla="*/ 3048061 w 7525108"/>
              <a:gd name="connsiteY185" fmla="*/ 6377645 h 6858007"/>
              <a:gd name="connsiteX186" fmla="*/ 3058986 w 7525108"/>
              <a:gd name="connsiteY186" fmla="*/ 6379830 h 6858007"/>
              <a:gd name="connsiteX187" fmla="*/ 3065541 w 7525108"/>
              <a:gd name="connsiteY187" fmla="*/ 6384200 h 6858007"/>
              <a:gd name="connsiteX188" fmla="*/ 3072096 w 7525108"/>
              <a:gd name="connsiteY188" fmla="*/ 6388570 h 6858007"/>
              <a:gd name="connsiteX189" fmla="*/ 3074281 w 7525108"/>
              <a:gd name="connsiteY189" fmla="*/ 6397310 h 6858007"/>
              <a:gd name="connsiteX190" fmla="*/ 3076466 w 7525108"/>
              <a:gd name="connsiteY190" fmla="*/ 6406050 h 6858007"/>
              <a:gd name="connsiteX191" fmla="*/ 3074281 w 7525108"/>
              <a:gd name="connsiteY191" fmla="*/ 6412605 h 6858007"/>
              <a:gd name="connsiteX192" fmla="*/ 3072096 w 7525108"/>
              <a:gd name="connsiteY192" fmla="*/ 6421345 h 6858007"/>
              <a:gd name="connsiteX193" fmla="*/ 3065541 w 7525108"/>
              <a:gd name="connsiteY193" fmla="*/ 6427900 h 6858007"/>
              <a:gd name="connsiteX194" fmla="*/ 3058986 w 7525108"/>
              <a:gd name="connsiteY194" fmla="*/ 6432270 h 6858007"/>
              <a:gd name="connsiteX195" fmla="*/ 3048061 w 7525108"/>
              <a:gd name="connsiteY195" fmla="*/ 6434455 h 6858007"/>
              <a:gd name="connsiteX196" fmla="*/ 3039321 w 7525108"/>
              <a:gd name="connsiteY196" fmla="*/ 6432270 h 6858007"/>
              <a:gd name="connsiteX197" fmla="*/ 3032766 w 7525108"/>
              <a:gd name="connsiteY197" fmla="*/ 6427900 h 6858007"/>
              <a:gd name="connsiteX198" fmla="*/ 3026211 w 7525108"/>
              <a:gd name="connsiteY198" fmla="*/ 6421345 h 6858007"/>
              <a:gd name="connsiteX199" fmla="*/ 3021841 w 7525108"/>
              <a:gd name="connsiteY199" fmla="*/ 6412605 h 6858007"/>
              <a:gd name="connsiteX200" fmla="*/ 3021841 w 7525108"/>
              <a:gd name="connsiteY200" fmla="*/ 6406050 h 6858007"/>
              <a:gd name="connsiteX201" fmla="*/ 3021841 w 7525108"/>
              <a:gd name="connsiteY201" fmla="*/ 6397310 h 6858007"/>
              <a:gd name="connsiteX202" fmla="*/ 3026211 w 7525108"/>
              <a:gd name="connsiteY202" fmla="*/ 6388570 h 6858007"/>
              <a:gd name="connsiteX203" fmla="*/ 3032766 w 7525108"/>
              <a:gd name="connsiteY203" fmla="*/ 6384200 h 6858007"/>
              <a:gd name="connsiteX204" fmla="*/ 3039321 w 7525108"/>
              <a:gd name="connsiteY204" fmla="*/ 6379830 h 6858007"/>
              <a:gd name="connsiteX205" fmla="*/ 7455188 w 7525108"/>
              <a:gd name="connsiteY205" fmla="*/ 6364535 h 6858007"/>
              <a:gd name="connsiteX206" fmla="*/ 7483593 w 7525108"/>
              <a:gd name="connsiteY206" fmla="*/ 6368905 h 6858007"/>
              <a:gd name="connsiteX207" fmla="*/ 7509813 w 7525108"/>
              <a:gd name="connsiteY207" fmla="*/ 6384200 h 6858007"/>
              <a:gd name="connsiteX208" fmla="*/ 7525108 w 7525108"/>
              <a:gd name="connsiteY208" fmla="*/ 6399495 h 6858007"/>
              <a:gd name="connsiteX209" fmla="*/ 7525108 w 7525108"/>
              <a:gd name="connsiteY209" fmla="*/ 6517484 h 6858007"/>
              <a:gd name="connsiteX210" fmla="*/ 7509813 w 7525108"/>
              <a:gd name="connsiteY210" fmla="*/ 6532779 h 6858007"/>
              <a:gd name="connsiteX211" fmla="*/ 7483593 w 7525108"/>
              <a:gd name="connsiteY211" fmla="*/ 6545889 h 6858007"/>
              <a:gd name="connsiteX212" fmla="*/ 7455188 w 7525108"/>
              <a:gd name="connsiteY212" fmla="*/ 6550259 h 6858007"/>
              <a:gd name="connsiteX213" fmla="*/ 7424598 w 7525108"/>
              <a:gd name="connsiteY213" fmla="*/ 6545889 h 6858007"/>
              <a:gd name="connsiteX214" fmla="*/ 7398378 w 7525108"/>
              <a:gd name="connsiteY214" fmla="*/ 6532779 h 6858007"/>
              <a:gd name="connsiteX215" fmla="*/ 7378713 w 7525108"/>
              <a:gd name="connsiteY215" fmla="*/ 6513114 h 6858007"/>
              <a:gd name="connsiteX216" fmla="*/ 7365603 w 7525108"/>
              <a:gd name="connsiteY216" fmla="*/ 6486895 h 6858007"/>
              <a:gd name="connsiteX217" fmla="*/ 7361233 w 7525108"/>
              <a:gd name="connsiteY217" fmla="*/ 6458490 h 6858007"/>
              <a:gd name="connsiteX218" fmla="*/ 7365603 w 7525108"/>
              <a:gd name="connsiteY218" fmla="*/ 6430085 h 6858007"/>
              <a:gd name="connsiteX219" fmla="*/ 7378713 w 7525108"/>
              <a:gd name="connsiteY219" fmla="*/ 6401680 h 6858007"/>
              <a:gd name="connsiteX220" fmla="*/ 7398378 w 7525108"/>
              <a:gd name="connsiteY220" fmla="*/ 6384200 h 6858007"/>
              <a:gd name="connsiteX221" fmla="*/ 7424598 w 7525108"/>
              <a:gd name="connsiteY221" fmla="*/ 6368905 h 6858007"/>
              <a:gd name="connsiteX222" fmla="*/ 4861604 w 7525108"/>
              <a:gd name="connsiteY222" fmla="*/ 6351426 h 6858007"/>
              <a:gd name="connsiteX223" fmla="*/ 4885638 w 7525108"/>
              <a:gd name="connsiteY223" fmla="*/ 6355796 h 6858007"/>
              <a:gd name="connsiteX224" fmla="*/ 4905303 w 7525108"/>
              <a:gd name="connsiteY224" fmla="*/ 6366721 h 6858007"/>
              <a:gd name="connsiteX225" fmla="*/ 4916228 w 7525108"/>
              <a:gd name="connsiteY225" fmla="*/ 6388571 h 6858007"/>
              <a:gd name="connsiteX226" fmla="*/ 4922783 w 7525108"/>
              <a:gd name="connsiteY226" fmla="*/ 6410421 h 6858007"/>
              <a:gd name="connsiteX227" fmla="*/ 4916228 w 7525108"/>
              <a:gd name="connsiteY227" fmla="*/ 6434456 h 6858007"/>
              <a:gd name="connsiteX228" fmla="*/ 4905303 w 7525108"/>
              <a:gd name="connsiteY228" fmla="*/ 6451936 h 6858007"/>
              <a:gd name="connsiteX229" fmla="*/ 4885638 w 7525108"/>
              <a:gd name="connsiteY229" fmla="*/ 6465046 h 6858007"/>
              <a:gd name="connsiteX230" fmla="*/ 4861604 w 7525108"/>
              <a:gd name="connsiteY230" fmla="*/ 6469416 h 6858007"/>
              <a:gd name="connsiteX231" fmla="*/ 4837569 w 7525108"/>
              <a:gd name="connsiteY231" fmla="*/ 6465046 h 6858007"/>
              <a:gd name="connsiteX232" fmla="*/ 4820089 w 7525108"/>
              <a:gd name="connsiteY232" fmla="*/ 6451936 h 6858007"/>
              <a:gd name="connsiteX233" fmla="*/ 4806979 w 7525108"/>
              <a:gd name="connsiteY233" fmla="*/ 6434456 h 6858007"/>
              <a:gd name="connsiteX234" fmla="*/ 4800424 w 7525108"/>
              <a:gd name="connsiteY234" fmla="*/ 6410421 h 6858007"/>
              <a:gd name="connsiteX235" fmla="*/ 4806979 w 7525108"/>
              <a:gd name="connsiteY235" fmla="*/ 6388571 h 6858007"/>
              <a:gd name="connsiteX236" fmla="*/ 4820089 w 7525108"/>
              <a:gd name="connsiteY236" fmla="*/ 6366721 h 6858007"/>
              <a:gd name="connsiteX237" fmla="*/ 4837569 w 7525108"/>
              <a:gd name="connsiteY237" fmla="*/ 6355796 h 6858007"/>
              <a:gd name="connsiteX238" fmla="*/ 5661310 w 7525108"/>
              <a:gd name="connsiteY238" fmla="*/ 6349241 h 6858007"/>
              <a:gd name="connsiteX239" fmla="*/ 5689715 w 7525108"/>
              <a:gd name="connsiteY239" fmla="*/ 6355796 h 6858007"/>
              <a:gd name="connsiteX240" fmla="*/ 5715935 w 7525108"/>
              <a:gd name="connsiteY240" fmla="*/ 6371091 h 6858007"/>
              <a:gd name="connsiteX241" fmla="*/ 5731230 w 7525108"/>
              <a:gd name="connsiteY241" fmla="*/ 6395126 h 6858007"/>
              <a:gd name="connsiteX242" fmla="*/ 5737785 w 7525108"/>
              <a:gd name="connsiteY242" fmla="*/ 6423531 h 6858007"/>
              <a:gd name="connsiteX243" fmla="*/ 5731230 w 7525108"/>
              <a:gd name="connsiteY243" fmla="*/ 6456306 h 6858007"/>
              <a:gd name="connsiteX244" fmla="*/ 5715935 w 7525108"/>
              <a:gd name="connsiteY244" fmla="*/ 6480340 h 6858007"/>
              <a:gd name="connsiteX245" fmla="*/ 5689715 w 7525108"/>
              <a:gd name="connsiteY245" fmla="*/ 6495635 h 6858007"/>
              <a:gd name="connsiteX246" fmla="*/ 5661310 w 7525108"/>
              <a:gd name="connsiteY246" fmla="*/ 6502190 h 6858007"/>
              <a:gd name="connsiteX247" fmla="*/ 5630721 w 7525108"/>
              <a:gd name="connsiteY247" fmla="*/ 6495635 h 6858007"/>
              <a:gd name="connsiteX248" fmla="*/ 5608871 w 7525108"/>
              <a:gd name="connsiteY248" fmla="*/ 6480340 h 6858007"/>
              <a:gd name="connsiteX249" fmla="*/ 5591391 w 7525108"/>
              <a:gd name="connsiteY249" fmla="*/ 6456306 h 6858007"/>
              <a:gd name="connsiteX250" fmla="*/ 5584836 w 7525108"/>
              <a:gd name="connsiteY250" fmla="*/ 6423531 h 6858007"/>
              <a:gd name="connsiteX251" fmla="*/ 5591391 w 7525108"/>
              <a:gd name="connsiteY251" fmla="*/ 6395126 h 6858007"/>
              <a:gd name="connsiteX252" fmla="*/ 5608871 w 7525108"/>
              <a:gd name="connsiteY252" fmla="*/ 6371091 h 6858007"/>
              <a:gd name="connsiteX253" fmla="*/ 5630721 w 7525108"/>
              <a:gd name="connsiteY253" fmla="*/ 6355796 h 6858007"/>
              <a:gd name="connsiteX254" fmla="*/ 6985414 w 7525108"/>
              <a:gd name="connsiteY254" fmla="*/ 6331761 h 6858007"/>
              <a:gd name="connsiteX255" fmla="*/ 7016004 w 7525108"/>
              <a:gd name="connsiteY255" fmla="*/ 6336131 h 6858007"/>
              <a:gd name="connsiteX256" fmla="*/ 7040039 w 7525108"/>
              <a:gd name="connsiteY256" fmla="*/ 6349241 h 6858007"/>
              <a:gd name="connsiteX257" fmla="*/ 7061889 w 7525108"/>
              <a:gd name="connsiteY257" fmla="*/ 6368906 h 6858007"/>
              <a:gd name="connsiteX258" fmla="*/ 7072814 w 7525108"/>
              <a:gd name="connsiteY258" fmla="*/ 6395126 h 6858007"/>
              <a:gd name="connsiteX259" fmla="*/ 7077184 w 7525108"/>
              <a:gd name="connsiteY259" fmla="*/ 6421346 h 6858007"/>
              <a:gd name="connsiteX260" fmla="*/ 7072814 w 7525108"/>
              <a:gd name="connsiteY260" fmla="*/ 6451936 h 6858007"/>
              <a:gd name="connsiteX261" fmla="*/ 7061889 w 7525108"/>
              <a:gd name="connsiteY261" fmla="*/ 6478155 h 6858007"/>
              <a:gd name="connsiteX262" fmla="*/ 7040039 w 7525108"/>
              <a:gd name="connsiteY262" fmla="*/ 6495635 h 6858007"/>
              <a:gd name="connsiteX263" fmla="*/ 7016004 w 7525108"/>
              <a:gd name="connsiteY263" fmla="*/ 6508745 h 6858007"/>
              <a:gd name="connsiteX264" fmla="*/ 6985414 w 7525108"/>
              <a:gd name="connsiteY264" fmla="*/ 6513115 h 6858007"/>
              <a:gd name="connsiteX265" fmla="*/ 6959195 w 7525108"/>
              <a:gd name="connsiteY265" fmla="*/ 6508745 h 6858007"/>
              <a:gd name="connsiteX266" fmla="*/ 6932975 w 7525108"/>
              <a:gd name="connsiteY266" fmla="*/ 6495635 h 6858007"/>
              <a:gd name="connsiteX267" fmla="*/ 6913310 w 7525108"/>
              <a:gd name="connsiteY267" fmla="*/ 6478155 h 6858007"/>
              <a:gd name="connsiteX268" fmla="*/ 6898015 w 7525108"/>
              <a:gd name="connsiteY268" fmla="*/ 6451936 h 6858007"/>
              <a:gd name="connsiteX269" fmla="*/ 6893645 w 7525108"/>
              <a:gd name="connsiteY269" fmla="*/ 6421346 h 6858007"/>
              <a:gd name="connsiteX270" fmla="*/ 6898015 w 7525108"/>
              <a:gd name="connsiteY270" fmla="*/ 6395126 h 6858007"/>
              <a:gd name="connsiteX271" fmla="*/ 6913310 w 7525108"/>
              <a:gd name="connsiteY271" fmla="*/ 6368906 h 6858007"/>
              <a:gd name="connsiteX272" fmla="*/ 6932975 w 7525108"/>
              <a:gd name="connsiteY272" fmla="*/ 6349241 h 6858007"/>
              <a:gd name="connsiteX273" fmla="*/ 6959195 w 7525108"/>
              <a:gd name="connsiteY273" fmla="*/ 6336131 h 6858007"/>
              <a:gd name="connsiteX274" fmla="*/ 4123077 w 7525108"/>
              <a:gd name="connsiteY274" fmla="*/ 6266212 h 6858007"/>
              <a:gd name="connsiteX275" fmla="*/ 4142742 w 7525108"/>
              <a:gd name="connsiteY275" fmla="*/ 6270582 h 6858007"/>
              <a:gd name="connsiteX276" fmla="*/ 4160222 w 7525108"/>
              <a:gd name="connsiteY276" fmla="*/ 6283692 h 6858007"/>
              <a:gd name="connsiteX277" fmla="*/ 4171147 w 7525108"/>
              <a:gd name="connsiteY277" fmla="*/ 6298987 h 6858007"/>
              <a:gd name="connsiteX278" fmla="*/ 4175517 w 7525108"/>
              <a:gd name="connsiteY278" fmla="*/ 6318652 h 6858007"/>
              <a:gd name="connsiteX279" fmla="*/ 4171147 w 7525108"/>
              <a:gd name="connsiteY279" fmla="*/ 6340502 h 6858007"/>
              <a:gd name="connsiteX280" fmla="*/ 4160222 w 7525108"/>
              <a:gd name="connsiteY280" fmla="*/ 6355797 h 6858007"/>
              <a:gd name="connsiteX281" fmla="*/ 4142742 w 7525108"/>
              <a:gd name="connsiteY281" fmla="*/ 6366722 h 6858007"/>
              <a:gd name="connsiteX282" fmla="*/ 4123077 w 7525108"/>
              <a:gd name="connsiteY282" fmla="*/ 6371092 h 6858007"/>
              <a:gd name="connsiteX283" fmla="*/ 4101227 w 7525108"/>
              <a:gd name="connsiteY283" fmla="*/ 6366722 h 6858007"/>
              <a:gd name="connsiteX284" fmla="*/ 4085932 w 7525108"/>
              <a:gd name="connsiteY284" fmla="*/ 6355797 h 6858007"/>
              <a:gd name="connsiteX285" fmla="*/ 4075007 w 7525108"/>
              <a:gd name="connsiteY285" fmla="*/ 6340502 h 6858007"/>
              <a:gd name="connsiteX286" fmla="*/ 4072822 w 7525108"/>
              <a:gd name="connsiteY286" fmla="*/ 6318652 h 6858007"/>
              <a:gd name="connsiteX287" fmla="*/ 4075007 w 7525108"/>
              <a:gd name="connsiteY287" fmla="*/ 6298987 h 6858007"/>
              <a:gd name="connsiteX288" fmla="*/ 4085932 w 7525108"/>
              <a:gd name="connsiteY288" fmla="*/ 6283692 h 6858007"/>
              <a:gd name="connsiteX289" fmla="*/ 4101227 w 7525108"/>
              <a:gd name="connsiteY289" fmla="*/ 6270582 h 6858007"/>
              <a:gd name="connsiteX290" fmla="*/ 1404948 w 7525108"/>
              <a:gd name="connsiteY290" fmla="*/ 6255286 h 6858007"/>
              <a:gd name="connsiteX291" fmla="*/ 1413688 w 7525108"/>
              <a:gd name="connsiteY291" fmla="*/ 6255286 h 6858007"/>
              <a:gd name="connsiteX292" fmla="*/ 1418058 w 7525108"/>
              <a:gd name="connsiteY292" fmla="*/ 6255286 h 6858007"/>
              <a:gd name="connsiteX293" fmla="*/ 1422429 w 7525108"/>
              <a:gd name="connsiteY293" fmla="*/ 6257471 h 6858007"/>
              <a:gd name="connsiteX294" fmla="*/ 1424614 w 7525108"/>
              <a:gd name="connsiteY294" fmla="*/ 6261841 h 6858007"/>
              <a:gd name="connsiteX295" fmla="*/ 1424614 w 7525108"/>
              <a:gd name="connsiteY295" fmla="*/ 6266211 h 6858007"/>
              <a:gd name="connsiteX296" fmla="*/ 1424614 w 7525108"/>
              <a:gd name="connsiteY296" fmla="*/ 6272766 h 6858007"/>
              <a:gd name="connsiteX297" fmla="*/ 1422429 w 7525108"/>
              <a:gd name="connsiteY297" fmla="*/ 6277136 h 6858007"/>
              <a:gd name="connsiteX298" fmla="*/ 1418058 w 7525108"/>
              <a:gd name="connsiteY298" fmla="*/ 6281506 h 6858007"/>
              <a:gd name="connsiteX299" fmla="*/ 1413688 w 7525108"/>
              <a:gd name="connsiteY299" fmla="*/ 6281506 h 6858007"/>
              <a:gd name="connsiteX300" fmla="*/ 1404948 w 7525108"/>
              <a:gd name="connsiteY300" fmla="*/ 6281506 h 6858007"/>
              <a:gd name="connsiteX301" fmla="*/ 1400578 w 7525108"/>
              <a:gd name="connsiteY301" fmla="*/ 6277136 h 6858007"/>
              <a:gd name="connsiteX302" fmla="*/ 1398393 w 7525108"/>
              <a:gd name="connsiteY302" fmla="*/ 6272766 h 6858007"/>
              <a:gd name="connsiteX303" fmla="*/ 1398393 w 7525108"/>
              <a:gd name="connsiteY303" fmla="*/ 6266211 h 6858007"/>
              <a:gd name="connsiteX304" fmla="*/ 1398393 w 7525108"/>
              <a:gd name="connsiteY304" fmla="*/ 6261841 h 6858007"/>
              <a:gd name="connsiteX305" fmla="*/ 1400578 w 7525108"/>
              <a:gd name="connsiteY305" fmla="*/ 6257471 h 6858007"/>
              <a:gd name="connsiteX306" fmla="*/ 6528752 w 7525108"/>
              <a:gd name="connsiteY306" fmla="*/ 6231252 h 6858007"/>
              <a:gd name="connsiteX307" fmla="*/ 6563711 w 7525108"/>
              <a:gd name="connsiteY307" fmla="*/ 6237807 h 6858007"/>
              <a:gd name="connsiteX308" fmla="*/ 6589931 w 7525108"/>
              <a:gd name="connsiteY308" fmla="*/ 6257472 h 6858007"/>
              <a:gd name="connsiteX309" fmla="*/ 6609596 w 7525108"/>
              <a:gd name="connsiteY309" fmla="*/ 6285877 h 6858007"/>
              <a:gd name="connsiteX310" fmla="*/ 6616151 w 7525108"/>
              <a:gd name="connsiteY310" fmla="*/ 6318652 h 6858007"/>
              <a:gd name="connsiteX311" fmla="*/ 6609596 w 7525108"/>
              <a:gd name="connsiteY311" fmla="*/ 6351427 h 6858007"/>
              <a:gd name="connsiteX312" fmla="*/ 6589931 w 7525108"/>
              <a:gd name="connsiteY312" fmla="*/ 6379831 h 6858007"/>
              <a:gd name="connsiteX313" fmla="*/ 6563711 w 7525108"/>
              <a:gd name="connsiteY313" fmla="*/ 6399496 h 6858007"/>
              <a:gd name="connsiteX314" fmla="*/ 6528752 w 7525108"/>
              <a:gd name="connsiteY314" fmla="*/ 6406051 h 6858007"/>
              <a:gd name="connsiteX315" fmla="*/ 6495977 w 7525108"/>
              <a:gd name="connsiteY315" fmla="*/ 6399496 h 6858007"/>
              <a:gd name="connsiteX316" fmla="*/ 6467572 w 7525108"/>
              <a:gd name="connsiteY316" fmla="*/ 6379831 h 6858007"/>
              <a:gd name="connsiteX317" fmla="*/ 6447907 w 7525108"/>
              <a:gd name="connsiteY317" fmla="*/ 6351427 h 6858007"/>
              <a:gd name="connsiteX318" fmla="*/ 6441352 w 7525108"/>
              <a:gd name="connsiteY318" fmla="*/ 6318652 h 6858007"/>
              <a:gd name="connsiteX319" fmla="*/ 6447907 w 7525108"/>
              <a:gd name="connsiteY319" fmla="*/ 6285877 h 6858007"/>
              <a:gd name="connsiteX320" fmla="*/ 6467572 w 7525108"/>
              <a:gd name="connsiteY320" fmla="*/ 6257472 h 6858007"/>
              <a:gd name="connsiteX321" fmla="*/ 6495977 w 7525108"/>
              <a:gd name="connsiteY321" fmla="*/ 6237807 h 6858007"/>
              <a:gd name="connsiteX322" fmla="*/ 2410043 w 7525108"/>
              <a:gd name="connsiteY322" fmla="*/ 6207216 h 6858007"/>
              <a:gd name="connsiteX323" fmla="*/ 2416598 w 7525108"/>
              <a:gd name="connsiteY323" fmla="*/ 6209401 h 6858007"/>
              <a:gd name="connsiteX324" fmla="*/ 2423153 w 7525108"/>
              <a:gd name="connsiteY324" fmla="*/ 6213771 h 6858007"/>
              <a:gd name="connsiteX325" fmla="*/ 2429708 w 7525108"/>
              <a:gd name="connsiteY325" fmla="*/ 6218141 h 6858007"/>
              <a:gd name="connsiteX326" fmla="*/ 2431893 w 7525108"/>
              <a:gd name="connsiteY326" fmla="*/ 6226881 h 6858007"/>
              <a:gd name="connsiteX327" fmla="*/ 2434078 w 7525108"/>
              <a:gd name="connsiteY327" fmla="*/ 6233436 h 6858007"/>
              <a:gd name="connsiteX328" fmla="*/ 2431893 w 7525108"/>
              <a:gd name="connsiteY328" fmla="*/ 6242176 h 6858007"/>
              <a:gd name="connsiteX329" fmla="*/ 2429708 w 7525108"/>
              <a:gd name="connsiteY329" fmla="*/ 6248731 h 6858007"/>
              <a:gd name="connsiteX330" fmla="*/ 2423153 w 7525108"/>
              <a:gd name="connsiteY330" fmla="*/ 6253101 h 6858007"/>
              <a:gd name="connsiteX331" fmla="*/ 2416598 w 7525108"/>
              <a:gd name="connsiteY331" fmla="*/ 6257471 h 6858007"/>
              <a:gd name="connsiteX332" fmla="*/ 2410043 w 7525108"/>
              <a:gd name="connsiteY332" fmla="*/ 6259656 h 6858007"/>
              <a:gd name="connsiteX333" fmla="*/ 2399118 w 7525108"/>
              <a:gd name="connsiteY333" fmla="*/ 6257471 h 6858007"/>
              <a:gd name="connsiteX334" fmla="*/ 2392563 w 7525108"/>
              <a:gd name="connsiteY334" fmla="*/ 6253101 h 6858007"/>
              <a:gd name="connsiteX335" fmla="*/ 2388193 w 7525108"/>
              <a:gd name="connsiteY335" fmla="*/ 6248731 h 6858007"/>
              <a:gd name="connsiteX336" fmla="*/ 2383823 w 7525108"/>
              <a:gd name="connsiteY336" fmla="*/ 6242176 h 6858007"/>
              <a:gd name="connsiteX337" fmla="*/ 2383823 w 7525108"/>
              <a:gd name="connsiteY337" fmla="*/ 6233436 h 6858007"/>
              <a:gd name="connsiteX338" fmla="*/ 2383823 w 7525108"/>
              <a:gd name="connsiteY338" fmla="*/ 6226881 h 6858007"/>
              <a:gd name="connsiteX339" fmla="*/ 2388193 w 7525108"/>
              <a:gd name="connsiteY339" fmla="*/ 6218141 h 6858007"/>
              <a:gd name="connsiteX340" fmla="*/ 2392563 w 7525108"/>
              <a:gd name="connsiteY340" fmla="*/ 6213771 h 6858007"/>
              <a:gd name="connsiteX341" fmla="*/ 2399118 w 7525108"/>
              <a:gd name="connsiteY341" fmla="*/ 6209401 h 6858007"/>
              <a:gd name="connsiteX342" fmla="*/ 3436990 w 7525108"/>
              <a:gd name="connsiteY342" fmla="*/ 6139482 h 6858007"/>
              <a:gd name="connsiteX343" fmla="*/ 3461025 w 7525108"/>
              <a:gd name="connsiteY343" fmla="*/ 6143852 h 6858007"/>
              <a:gd name="connsiteX344" fmla="*/ 3474135 w 7525108"/>
              <a:gd name="connsiteY344" fmla="*/ 6159147 h 6858007"/>
              <a:gd name="connsiteX345" fmla="*/ 3480690 w 7525108"/>
              <a:gd name="connsiteY345" fmla="*/ 6180997 h 6858007"/>
              <a:gd name="connsiteX346" fmla="*/ 3474135 w 7525108"/>
              <a:gd name="connsiteY346" fmla="*/ 6200661 h 6858007"/>
              <a:gd name="connsiteX347" fmla="*/ 3461025 w 7525108"/>
              <a:gd name="connsiteY347" fmla="*/ 6215956 h 6858007"/>
              <a:gd name="connsiteX348" fmla="*/ 3436990 w 7525108"/>
              <a:gd name="connsiteY348" fmla="*/ 6220326 h 6858007"/>
              <a:gd name="connsiteX349" fmla="*/ 3417325 w 7525108"/>
              <a:gd name="connsiteY349" fmla="*/ 6215956 h 6858007"/>
              <a:gd name="connsiteX350" fmla="*/ 3402030 w 7525108"/>
              <a:gd name="connsiteY350" fmla="*/ 6200661 h 6858007"/>
              <a:gd name="connsiteX351" fmla="*/ 3395475 w 7525108"/>
              <a:gd name="connsiteY351" fmla="*/ 6180997 h 6858007"/>
              <a:gd name="connsiteX352" fmla="*/ 3402030 w 7525108"/>
              <a:gd name="connsiteY352" fmla="*/ 6159147 h 6858007"/>
              <a:gd name="connsiteX353" fmla="*/ 3417325 w 7525108"/>
              <a:gd name="connsiteY353" fmla="*/ 6143852 h 6858007"/>
              <a:gd name="connsiteX354" fmla="*/ 5272382 w 7525108"/>
              <a:gd name="connsiteY354" fmla="*/ 6087042 h 6858007"/>
              <a:gd name="connsiteX355" fmla="*/ 5300787 w 7525108"/>
              <a:gd name="connsiteY355" fmla="*/ 6093597 h 6858007"/>
              <a:gd name="connsiteX356" fmla="*/ 5327007 w 7525108"/>
              <a:gd name="connsiteY356" fmla="*/ 6108892 h 6858007"/>
              <a:gd name="connsiteX357" fmla="*/ 5342302 w 7525108"/>
              <a:gd name="connsiteY357" fmla="*/ 6135112 h 6858007"/>
              <a:gd name="connsiteX358" fmla="*/ 5348857 w 7525108"/>
              <a:gd name="connsiteY358" fmla="*/ 6163517 h 6858007"/>
              <a:gd name="connsiteX359" fmla="*/ 5342302 w 7525108"/>
              <a:gd name="connsiteY359" fmla="*/ 6196292 h 6858007"/>
              <a:gd name="connsiteX360" fmla="*/ 5327007 w 7525108"/>
              <a:gd name="connsiteY360" fmla="*/ 6220326 h 6858007"/>
              <a:gd name="connsiteX361" fmla="*/ 5300787 w 7525108"/>
              <a:gd name="connsiteY361" fmla="*/ 6237806 h 6858007"/>
              <a:gd name="connsiteX362" fmla="*/ 5272382 w 7525108"/>
              <a:gd name="connsiteY362" fmla="*/ 6244361 h 6858007"/>
              <a:gd name="connsiteX363" fmla="*/ 5239607 w 7525108"/>
              <a:gd name="connsiteY363" fmla="*/ 6237806 h 6858007"/>
              <a:gd name="connsiteX364" fmla="*/ 5217757 w 7525108"/>
              <a:gd name="connsiteY364" fmla="*/ 6220326 h 6858007"/>
              <a:gd name="connsiteX365" fmla="*/ 5198092 w 7525108"/>
              <a:gd name="connsiteY365" fmla="*/ 6196292 h 6858007"/>
              <a:gd name="connsiteX366" fmla="*/ 5193722 w 7525108"/>
              <a:gd name="connsiteY366" fmla="*/ 6163517 h 6858007"/>
              <a:gd name="connsiteX367" fmla="*/ 5198092 w 7525108"/>
              <a:gd name="connsiteY367" fmla="*/ 6135112 h 6858007"/>
              <a:gd name="connsiteX368" fmla="*/ 5217757 w 7525108"/>
              <a:gd name="connsiteY368" fmla="*/ 6108892 h 6858007"/>
              <a:gd name="connsiteX369" fmla="*/ 5239607 w 7525108"/>
              <a:gd name="connsiteY369" fmla="*/ 6093597 h 6858007"/>
              <a:gd name="connsiteX370" fmla="*/ 6091754 w 7525108"/>
              <a:gd name="connsiteY370" fmla="*/ 6052082 h 6858007"/>
              <a:gd name="connsiteX371" fmla="*/ 6122344 w 7525108"/>
              <a:gd name="connsiteY371" fmla="*/ 6056452 h 6858007"/>
              <a:gd name="connsiteX372" fmla="*/ 6148564 w 7525108"/>
              <a:gd name="connsiteY372" fmla="*/ 6069562 h 6858007"/>
              <a:gd name="connsiteX373" fmla="*/ 6170414 w 7525108"/>
              <a:gd name="connsiteY373" fmla="*/ 6091412 h 6858007"/>
              <a:gd name="connsiteX374" fmla="*/ 6183524 w 7525108"/>
              <a:gd name="connsiteY374" fmla="*/ 6115447 h 6858007"/>
              <a:gd name="connsiteX375" fmla="*/ 6187894 w 7525108"/>
              <a:gd name="connsiteY375" fmla="*/ 6148222 h 6858007"/>
              <a:gd name="connsiteX376" fmla="*/ 6183524 w 7525108"/>
              <a:gd name="connsiteY376" fmla="*/ 6178812 h 6858007"/>
              <a:gd name="connsiteX377" fmla="*/ 6170414 w 7525108"/>
              <a:gd name="connsiteY377" fmla="*/ 6202846 h 6858007"/>
              <a:gd name="connsiteX378" fmla="*/ 6148564 w 7525108"/>
              <a:gd name="connsiteY378" fmla="*/ 6222511 h 6858007"/>
              <a:gd name="connsiteX379" fmla="*/ 6122344 w 7525108"/>
              <a:gd name="connsiteY379" fmla="*/ 6237806 h 6858007"/>
              <a:gd name="connsiteX380" fmla="*/ 6091754 w 7525108"/>
              <a:gd name="connsiteY380" fmla="*/ 6242176 h 6858007"/>
              <a:gd name="connsiteX381" fmla="*/ 6063349 w 7525108"/>
              <a:gd name="connsiteY381" fmla="*/ 6237806 h 6858007"/>
              <a:gd name="connsiteX382" fmla="*/ 6037129 w 7525108"/>
              <a:gd name="connsiteY382" fmla="*/ 6222511 h 6858007"/>
              <a:gd name="connsiteX383" fmla="*/ 6017464 w 7525108"/>
              <a:gd name="connsiteY383" fmla="*/ 6202846 h 6858007"/>
              <a:gd name="connsiteX384" fmla="*/ 6004354 w 7525108"/>
              <a:gd name="connsiteY384" fmla="*/ 6178812 h 6858007"/>
              <a:gd name="connsiteX385" fmla="*/ 5997799 w 7525108"/>
              <a:gd name="connsiteY385" fmla="*/ 6148222 h 6858007"/>
              <a:gd name="connsiteX386" fmla="*/ 6004354 w 7525108"/>
              <a:gd name="connsiteY386" fmla="*/ 6115447 h 6858007"/>
              <a:gd name="connsiteX387" fmla="*/ 6017464 w 7525108"/>
              <a:gd name="connsiteY387" fmla="*/ 6091412 h 6858007"/>
              <a:gd name="connsiteX388" fmla="*/ 6037129 w 7525108"/>
              <a:gd name="connsiteY388" fmla="*/ 6069562 h 6858007"/>
              <a:gd name="connsiteX389" fmla="*/ 6063349 w 7525108"/>
              <a:gd name="connsiteY389" fmla="*/ 6056452 h 6858007"/>
              <a:gd name="connsiteX390" fmla="*/ 1800433 w 7525108"/>
              <a:gd name="connsiteY390" fmla="*/ 6023677 h 6858007"/>
              <a:gd name="connsiteX391" fmla="*/ 1809173 w 7525108"/>
              <a:gd name="connsiteY391" fmla="*/ 6028047 h 6858007"/>
              <a:gd name="connsiteX392" fmla="*/ 1815728 w 7525108"/>
              <a:gd name="connsiteY392" fmla="*/ 6030232 h 6858007"/>
              <a:gd name="connsiteX393" fmla="*/ 1817913 w 7525108"/>
              <a:gd name="connsiteY393" fmla="*/ 6036787 h 6858007"/>
              <a:gd name="connsiteX394" fmla="*/ 1820098 w 7525108"/>
              <a:gd name="connsiteY394" fmla="*/ 6043342 h 6858007"/>
              <a:gd name="connsiteX395" fmla="*/ 1817913 w 7525108"/>
              <a:gd name="connsiteY395" fmla="*/ 6049897 h 6858007"/>
              <a:gd name="connsiteX396" fmla="*/ 1815728 w 7525108"/>
              <a:gd name="connsiteY396" fmla="*/ 6056451 h 6858007"/>
              <a:gd name="connsiteX397" fmla="*/ 1809173 w 7525108"/>
              <a:gd name="connsiteY397" fmla="*/ 6058636 h 6858007"/>
              <a:gd name="connsiteX398" fmla="*/ 1800433 w 7525108"/>
              <a:gd name="connsiteY398" fmla="*/ 6060821 h 6858007"/>
              <a:gd name="connsiteX399" fmla="*/ 1793878 w 7525108"/>
              <a:gd name="connsiteY399" fmla="*/ 6058636 h 6858007"/>
              <a:gd name="connsiteX400" fmla="*/ 1787322 w 7525108"/>
              <a:gd name="connsiteY400" fmla="*/ 6056451 h 6858007"/>
              <a:gd name="connsiteX401" fmla="*/ 1782952 w 7525108"/>
              <a:gd name="connsiteY401" fmla="*/ 6049897 h 6858007"/>
              <a:gd name="connsiteX402" fmla="*/ 1782952 w 7525108"/>
              <a:gd name="connsiteY402" fmla="*/ 6043342 h 6858007"/>
              <a:gd name="connsiteX403" fmla="*/ 1782952 w 7525108"/>
              <a:gd name="connsiteY403" fmla="*/ 6036787 h 6858007"/>
              <a:gd name="connsiteX404" fmla="*/ 1787322 w 7525108"/>
              <a:gd name="connsiteY404" fmla="*/ 6030232 h 6858007"/>
              <a:gd name="connsiteX405" fmla="*/ 1793878 w 7525108"/>
              <a:gd name="connsiteY405" fmla="*/ 6028047 h 6858007"/>
              <a:gd name="connsiteX406" fmla="*/ 4520745 w 7525108"/>
              <a:gd name="connsiteY406" fmla="*/ 6017123 h 6858007"/>
              <a:gd name="connsiteX407" fmla="*/ 4546965 w 7525108"/>
              <a:gd name="connsiteY407" fmla="*/ 6023678 h 6858007"/>
              <a:gd name="connsiteX408" fmla="*/ 4568815 w 7525108"/>
              <a:gd name="connsiteY408" fmla="*/ 6038973 h 6858007"/>
              <a:gd name="connsiteX409" fmla="*/ 4584110 w 7525108"/>
              <a:gd name="connsiteY409" fmla="*/ 6060823 h 6858007"/>
              <a:gd name="connsiteX410" fmla="*/ 4588480 w 7525108"/>
              <a:gd name="connsiteY410" fmla="*/ 6089228 h 6858007"/>
              <a:gd name="connsiteX411" fmla="*/ 4584110 w 7525108"/>
              <a:gd name="connsiteY411" fmla="*/ 6115448 h 6858007"/>
              <a:gd name="connsiteX412" fmla="*/ 4568815 w 7525108"/>
              <a:gd name="connsiteY412" fmla="*/ 6137297 h 6858007"/>
              <a:gd name="connsiteX413" fmla="*/ 4546965 w 7525108"/>
              <a:gd name="connsiteY413" fmla="*/ 6152592 h 6858007"/>
              <a:gd name="connsiteX414" fmla="*/ 4520745 w 7525108"/>
              <a:gd name="connsiteY414" fmla="*/ 6156962 h 6858007"/>
              <a:gd name="connsiteX415" fmla="*/ 4492341 w 7525108"/>
              <a:gd name="connsiteY415" fmla="*/ 6152592 h 6858007"/>
              <a:gd name="connsiteX416" fmla="*/ 4470491 w 7525108"/>
              <a:gd name="connsiteY416" fmla="*/ 6137297 h 6858007"/>
              <a:gd name="connsiteX417" fmla="*/ 4457381 w 7525108"/>
              <a:gd name="connsiteY417" fmla="*/ 6115448 h 6858007"/>
              <a:gd name="connsiteX418" fmla="*/ 4448641 w 7525108"/>
              <a:gd name="connsiteY418" fmla="*/ 6089228 h 6858007"/>
              <a:gd name="connsiteX419" fmla="*/ 4457381 w 7525108"/>
              <a:gd name="connsiteY419" fmla="*/ 6060823 h 6858007"/>
              <a:gd name="connsiteX420" fmla="*/ 4470491 w 7525108"/>
              <a:gd name="connsiteY420" fmla="*/ 6038973 h 6858007"/>
              <a:gd name="connsiteX421" fmla="*/ 4492341 w 7525108"/>
              <a:gd name="connsiteY421" fmla="*/ 6023678 h 6858007"/>
              <a:gd name="connsiteX422" fmla="*/ 2796787 w 7525108"/>
              <a:gd name="connsiteY422" fmla="*/ 5977793 h 6858007"/>
              <a:gd name="connsiteX423" fmla="*/ 2807712 w 7525108"/>
              <a:gd name="connsiteY423" fmla="*/ 5979978 h 6858007"/>
              <a:gd name="connsiteX424" fmla="*/ 2816452 w 7525108"/>
              <a:gd name="connsiteY424" fmla="*/ 5984348 h 6858007"/>
              <a:gd name="connsiteX425" fmla="*/ 2823007 w 7525108"/>
              <a:gd name="connsiteY425" fmla="*/ 5990903 h 6858007"/>
              <a:gd name="connsiteX426" fmla="*/ 2827377 w 7525108"/>
              <a:gd name="connsiteY426" fmla="*/ 5999643 h 6858007"/>
              <a:gd name="connsiteX427" fmla="*/ 2829562 w 7525108"/>
              <a:gd name="connsiteY427" fmla="*/ 6008383 h 6858007"/>
              <a:gd name="connsiteX428" fmla="*/ 2827377 w 7525108"/>
              <a:gd name="connsiteY428" fmla="*/ 6019308 h 6858007"/>
              <a:gd name="connsiteX429" fmla="*/ 2823007 w 7525108"/>
              <a:gd name="connsiteY429" fmla="*/ 6030233 h 6858007"/>
              <a:gd name="connsiteX430" fmla="*/ 2816452 w 7525108"/>
              <a:gd name="connsiteY430" fmla="*/ 6036788 h 6858007"/>
              <a:gd name="connsiteX431" fmla="*/ 2807712 w 7525108"/>
              <a:gd name="connsiteY431" fmla="*/ 6041158 h 6858007"/>
              <a:gd name="connsiteX432" fmla="*/ 2796787 w 7525108"/>
              <a:gd name="connsiteY432" fmla="*/ 6043343 h 6858007"/>
              <a:gd name="connsiteX433" fmla="*/ 2785862 w 7525108"/>
              <a:gd name="connsiteY433" fmla="*/ 6041158 h 6858007"/>
              <a:gd name="connsiteX434" fmla="*/ 2777122 w 7525108"/>
              <a:gd name="connsiteY434" fmla="*/ 6036788 h 6858007"/>
              <a:gd name="connsiteX435" fmla="*/ 2770567 w 7525108"/>
              <a:gd name="connsiteY435" fmla="*/ 6030233 h 6858007"/>
              <a:gd name="connsiteX436" fmla="*/ 2766197 w 7525108"/>
              <a:gd name="connsiteY436" fmla="*/ 6019308 h 6858007"/>
              <a:gd name="connsiteX437" fmla="*/ 2764012 w 7525108"/>
              <a:gd name="connsiteY437" fmla="*/ 6008383 h 6858007"/>
              <a:gd name="connsiteX438" fmla="*/ 2766197 w 7525108"/>
              <a:gd name="connsiteY438" fmla="*/ 5999643 h 6858007"/>
              <a:gd name="connsiteX439" fmla="*/ 2770567 w 7525108"/>
              <a:gd name="connsiteY439" fmla="*/ 5990903 h 6858007"/>
              <a:gd name="connsiteX440" fmla="*/ 2777122 w 7525108"/>
              <a:gd name="connsiteY440" fmla="*/ 5984348 h 6858007"/>
              <a:gd name="connsiteX441" fmla="*/ 2785862 w 7525108"/>
              <a:gd name="connsiteY441" fmla="*/ 5979978 h 6858007"/>
              <a:gd name="connsiteX442" fmla="*/ 3828103 w 7525108"/>
              <a:gd name="connsiteY442" fmla="*/ 5903503 h 6858007"/>
              <a:gd name="connsiteX443" fmla="*/ 3847768 w 7525108"/>
              <a:gd name="connsiteY443" fmla="*/ 5907873 h 6858007"/>
              <a:gd name="connsiteX444" fmla="*/ 3865248 w 7525108"/>
              <a:gd name="connsiteY444" fmla="*/ 5918798 h 6858007"/>
              <a:gd name="connsiteX445" fmla="*/ 3876173 w 7525108"/>
              <a:gd name="connsiteY445" fmla="*/ 5936278 h 6858007"/>
              <a:gd name="connsiteX446" fmla="*/ 3880543 w 7525108"/>
              <a:gd name="connsiteY446" fmla="*/ 5953758 h 6858007"/>
              <a:gd name="connsiteX447" fmla="*/ 3876173 w 7525108"/>
              <a:gd name="connsiteY447" fmla="*/ 5973423 h 6858007"/>
              <a:gd name="connsiteX448" fmla="*/ 3865248 w 7525108"/>
              <a:gd name="connsiteY448" fmla="*/ 5990902 h 6858007"/>
              <a:gd name="connsiteX449" fmla="*/ 3847768 w 7525108"/>
              <a:gd name="connsiteY449" fmla="*/ 6001827 h 6858007"/>
              <a:gd name="connsiteX450" fmla="*/ 3828103 w 7525108"/>
              <a:gd name="connsiteY450" fmla="*/ 6006197 h 6858007"/>
              <a:gd name="connsiteX451" fmla="*/ 3808438 w 7525108"/>
              <a:gd name="connsiteY451" fmla="*/ 6001827 h 6858007"/>
              <a:gd name="connsiteX452" fmla="*/ 3790958 w 7525108"/>
              <a:gd name="connsiteY452" fmla="*/ 5990902 h 6858007"/>
              <a:gd name="connsiteX453" fmla="*/ 3780033 w 7525108"/>
              <a:gd name="connsiteY453" fmla="*/ 5973423 h 6858007"/>
              <a:gd name="connsiteX454" fmla="*/ 3777848 w 7525108"/>
              <a:gd name="connsiteY454" fmla="*/ 5953758 h 6858007"/>
              <a:gd name="connsiteX455" fmla="*/ 3780033 w 7525108"/>
              <a:gd name="connsiteY455" fmla="*/ 5936278 h 6858007"/>
              <a:gd name="connsiteX456" fmla="*/ 3790958 w 7525108"/>
              <a:gd name="connsiteY456" fmla="*/ 5918798 h 6858007"/>
              <a:gd name="connsiteX457" fmla="*/ 3808438 w 7525108"/>
              <a:gd name="connsiteY457" fmla="*/ 5907873 h 6858007"/>
              <a:gd name="connsiteX458" fmla="*/ 7455188 w 7525108"/>
              <a:gd name="connsiteY458" fmla="*/ 5901317 h 6858007"/>
              <a:gd name="connsiteX459" fmla="*/ 7487963 w 7525108"/>
              <a:gd name="connsiteY459" fmla="*/ 5907872 h 6858007"/>
              <a:gd name="connsiteX460" fmla="*/ 7518553 w 7525108"/>
              <a:gd name="connsiteY460" fmla="*/ 5920982 h 6858007"/>
              <a:gd name="connsiteX461" fmla="*/ 7525108 w 7525108"/>
              <a:gd name="connsiteY461" fmla="*/ 5929722 h 6858007"/>
              <a:gd name="connsiteX462" fmla="*/ 7525108 w 7525108"/>
              <a:gd name="connsiteY462" fmla="*/ 6089226 h 6858007"/>
              <a:gd name="connsiteX463" fmla="*/ 7518553 w 7525108"/>
              <a:gd name="connsiteY463" fmla="*/ 6095780 h 6858007"/>
              <a:gd name="connsiteX464" fmla="*/ 7487963 w 7525108"/>
              <a:gd name="connsiteY464" fmla="*/ 6111075 h 6858007"/>
              <a:gd name="connsiteX465" fmla="*/ 7455188 w 7525108"/>
              <a:gd name="connsiteY465" fmla="*/ 6117630 h 6858007"/>
              <a:gd name="connsiteX466" fmla="*/ 7420229 w 7525108"/>
              <a:gd name="connsiteY466" fmla="*/ 6111075 h 6858007"/>
              <a:gd name="connsiteX467" fmla="*/ 7389639 w 7525108"/>
              <a:gd name="connsiteY467" fmla="*/ 6095780 h 6858007"/>
              <a:gd name="connsiteX468" fmla="*/ 7367789 w 7525108"/>
              <a:gd name="connsiteY468" fmla="*/ 6071746 h 6858007"/>
              <a:gd name="connsiteX469" fmla="*/ 7352494 w 7525108"/>
              <a:gd name="connsiteY469" fmla="*/ 6043341 h 6858007"/>
              <a:gd name="connsiteX470" fmla="*/ 7345939 w 7525108"/>
              <a:gd name="connsiteY470" fmla="*/ 6008381 h 6858007"/>
              <a:gd name="connsiteX471" fmla="*/ 7352494 w 7525108"/>
              <a:gd name="connsiteY471" fmla="*/ 5973422 h 6858007"/>
              <a:gd name="connsiteX472" fmla="*/ 7367789 w 7525108"/>
              <a:gd name="connsiteY472" fmla="*/ 5945017 h 6858007"/>
              <a:gd name="connsiteX473" fmla="*/ 7389639 w 7525108"/>
              <a:gd name="connsiteY473" fmla="*/ 5920982 h 6858007"/>
              <a:gd name="connsiteX474" fmla="*/ 7420229 w 7525108"/>
              <a:gd name="connsiteY474" fmla="*/ 5907872 h 6858007"/>
              <a:gd name="connsiteX475" fmla="*/ 6987600 w 7525108"/>
              <a:gd name="connsiteY475" fmla="*/ 5861988 h 6858007"/>
              <a:gd name="connsiteX476" fmla="*/ 7020375 w 7525108"/>
              <a:gd name="connsiteY476" fmla="*/ 5866358 h 6858007"/>
              <a:gd name="connsiteX477" fmla="*/ 7048780 w 7525108"/>
              <a:gd name="connsiteY477" fmla="*/ 5883838 h 6858007"/>
              <a:gd name="connsiteX478" fmla="*/ 7072815 w 7525108"/>
              <a:gd name="connsiteY478" fmla="*/ 5905688 h 6858007"/>
              <a:gd name="connsiteX479" fmla="*/ 7088110 w 7525108"/>
              <a:gd name="connsiteY479" fmla="*/ 5936278 h 6858007"/>
              <a:gd name="connsiteX480" fmla="*/ 7092480 w 7525108"/>
              <a:gd name="connsiteY480" fmla="*/ 5969052 h 6858007"/>
              <a:gd name="connsiteX481" fmla="*/ 7088110 w 7525108"/>
              <a:gd name="connsiteY481" fmla="*/ 6001827 h 6858007"/>
              <a:gd name="connsiteX482" fmla="*/ 7072815 w 7525108"/>
              <a:gd name="connsiteY482" fmla="*/ 6032417 h 6858007"/>
              <a:gd name="connsiteX483" fmla="*/ 7048780 w 7525108"/>
              <a:gd name="connsiteY483" fmla="*/ 6054266 h 6858007"/>
              <a:gd name="connsiteX484" fmla="*/ 7020375 w 7525108"/>
              <a:gd name="connsiteY484" fmla="*/ 6069561 h 6858007"/>
              <a:gd name="connsiteX485" fmla="*/ 6987600 w 7525108"/>
              <a:gd name="connsiteY485" fmla="*/ 6073931 h 6858007"/>
              <a:gd name="connsiteX486" fmla="*/ 6954825 w 7525108"/>
              <a:gd name="connsiteY486" fmla="*/ 6069561 h 6858007"/>
              <a:gd name="connsiteX487" fmla="*/ 6924235 w 7525108"/>
              <a:gd name="connsiteY487" fmla="*/ 6054266 h 6858007"/>
              <a:gd name="connsiteX488" fmla="*/ 6902385 w 7525108"/>
              <a:gd name="connsiteY488" fmla="*/ 6032417 h 6858007"/>
              <a:gd name="connsiteX489" fmla="*/ 6887090 w 7525108"/>
              <a:gd name="connsiteY489" fmla="*/ 6001827 h 6858007"/>
              <a:gd name="connsiteX490" fmla="*/ 6880535 w 7525108"/>
              <a:gd name="connsiteY490" fmla="*/ 5969052 h 6858007"/>
              <a:gd name="connsiteX491" fmla="*/ 6887090 w 7525108"/>
              <a:gd name="connsiteY491" fmla="*/ 5936278 h 6858007"/>
              <a:gd name="connsiteX492" fmla="*/ 6902385 w 7525108"/>
              <a:gd name="connsiteY492" fmla="*/ 5905688 h 6858007"/>
              <a:gd name="connsiteX493" fmla="*/ 6924235 w 7525108"/>
              <a:gd name="connsiteY493" fmla="*/ 5883838 h 6858007"/>
              <a:gd name="connsiteX494" fmla="*/ 6954825 w 7525108"/>
              <a:gd name="connsiteY494" fmla="*/ 5866358 h 6858007"/>
              <a:gd name="connsiteX495" fmla="*/ 1214855 w 7525108"/>
              <a:gd name="connsiteY495" fmla="*/ 5829213 h 6858007"/>
              <a:gd name="connsiteX496" fmla="*/ 1221410 w 7525108"/>
              <a:gd name="connsiteY496" fmla="*/ 5829213 h 6858007"/>
              <a:gd name="connsiteX497" fmla="*/ 1225779 w 7525108"/>
              <a:gd name="connsiteY497" fmla="*/ 5829213 h 6858007"/>
              <a:gd name="connsiteX498" fmla="*/ 1230150 w 7525108"/>
              <a:gd name="connsiteY498" fmla="*/ 5833583 h 6858007"/>
              <a:gd name="connsiteX499" fmla="*/ 1232334 w 7525108"/>
              <a:gd name="connsiteY499" fmla="*/ 5840138 h 6858007"/>
              <a:gd name="connsiteX500" fmla="*/ 1230150 w 7525108"/>
              <a:gd name="connsiteY500" fmla="*/ 5844508 h 6858007"/>
              <a:gd name="connsiteX501" fmla="*/ 1225779 w 7525108"/>
              <a:gd name="connsiteY501" fmla="*/ 5848878 h 6858007"/>
              <a:gd name="connsiteX502" fmla="*/ 1221410 w 7525108"/>
              <a:gd name="connsiteY502" fmla="*/ 5851063 h 6858007"/>
              <a:gd name="connsiteX503" fmla="*/ 1214855 w 7525108"/>
              <a:gd name="connsiteY503" fmla="*/ 5848878 h 6858007"/>
              <a:gd name="connsiteX504" fmla="*/ 1212669 w 7525108"/>
              <a:gd name="connsiteY504" fmla="*/ 5844508 h 6858007"/>
              <a:gd name="connsiteX505" fmla="*/ 1210484 w 7525108"/>
              <a:gd name="connsiteY505" fmla="*/ 5840138 h 6858007"/>
              <a:gd name="connsiteX506" fmla="*/ 1212669 w 7525108"/>
              <a:gd name="connsiteY506" fmla="*/ 5833583 h 6858007"/>
              <a:gd name="connsiteX507" fmla="*/ 5687531 w 7525108"/>
              <a:gd name="connsiteY507" fmla="*/ 5824843 h 6858007"/>
              <a:gd name="connsiteX508" fmla="*/ 5720306 w 7525108"/>
              <a:gd name="connsiteY508" fmla="*/ 5833583 h 6858007"/>
              <a:gd name="connsiteX509" fmla="*/ 5746526 w 7525108"/>
              <a:gd name="connsiteY509" fmla="*/ 5851063 h 6858007"/>
              <a:gd name="connsiteX510" fmla="*/ 5768376 w 7525108"/>
              <a:gd name="connsiteY510" fmla="*/ 5879468 h 6858007"/>
              <a:gd name="connsiteX511" fmla="*/ 5774931 w 7525108"/>
              <a:gd name="connsiteY511" fmla="*/ 5912243 h 6858007"/>
              <a:gd name="connsiteX512" fmla="*/ 5768376 w 7525108"/>
              <a:gd name="connsiteY512" fmla="*/ 5947203 h 6858007"/>
              <a:gd name="connsiteX513" fmla="*/ 5746526 w 7525108"/>
              <a:gd name="connsiteY513" fmla="*/ 5973422 h 6858007"/>
              <a:gd name="connsiteX514" fmla="*/ 5720306 w 7525108"/>
              <a:gd name="connsiteY514" fmla="*/ 5993087 h 6858007"/>
              <a:gd name="connsiteX515" fmla="*/ 5687531 w 7525108"/>
              <a:gd name="connsiteY515" fmla="*/ 5999642 h 6858007"/>
              <a:gd name="connsiteX516" fmla="*/ 5654756 w 7525108"/>
              <a:gd name="connsiteY516" fmla="*/ 5993087 h 6858007"/>
              <a:gd name="connsiteX517" fmla="*/ 5626351 w 7525108"/>
              <a:gd name="connsiteY517" fmla="*/ 5973422 h 6858007"/>
              <a:gd name="connsiteX518" fmla="*/ 5606686 w 7525108"/>
              <a:gd name="connsiteY518" fmla="*/ 5947203 h 6858007"/>
              <a:gd name="connsiteX519" fmla="*/ 5597946 w 7525108"/>
              <a:gd name="connsiteY519" fmla="*/ 5912243 h 6858007"/>
              <a:gd name="connsiteX520" fmla="*/ 5606686 w 7525108"/>
              <a:gd name="connsiteY520" fmla="*/ 5879468 h 6858007"/>
              <a:gd name="connsiteX521" fmla="*/ 5626351 w 7525108"/>
              <a:gd name="connsiteY521" fmla="*/ 5851063 h 6858007"/>
              <a:gd name="connsiteX522" fmla="*/ 5654756 w 7525108"/>
              <a:gd name="connsiteY522" fmla="*/ 5833583 h 6858007"/>
              <a:gd name="connsiteX523" fmla="*/ 2189359 w 7525108"/>
              <a:gd name="connsiteY523" fmla="*/ 5796438 h 6858007"/>
              <a:gd name="connsiteX524" fmla="*/ 2198099 w 7525108"/>
              <a:gd name="connsiteY524" fmla="*/ 5798623 h 6858007"/>
              <a:gd name="connsiteX525" fmla="*/ 2204654 w 7525108"/>
              <a:gd name="connsiteY525" fmla="*/ 5802993 h 6858007"/>
              <a:gd name="connsiteX526" fmla="*/ 2211209 w 7525108"/>
              <a:gd name="connsiteY526" fmla="*/ 5809548 h 6858007"/>
              <a:gd name="connsiteX527" fmla="*/ 2213394 w 7525108"/>
              <a:gd name="connsiteY527" fmla="*/ 5818288 h 6858007"/>
              <a:gd name="connsiteX528" fmla="*/ 2211209 w 7525108"/>
              <a:gd name="connsiteY528" fmla="*/ 5824843 h 6858007"/>
              <a:gd name="connsiteX529" fmla="*/ 2204654 w 7525108"/>
              <a:gd name="connsiteY529" fmla="*/ 5833583 h 6858007"/>
              <a:gd name="connsiteX530" fmla="*/ 2198099 w 7525108"/>
              <a:gd name="connsiteY530" fmla="*/ 5837953 h 6858007"/>
              <a:gd name="connsiteX531" fmla="*/ 2189359 w 7525108"/>
              <a:gd name="connsiteY531" fmla="*/ 5840138 h 6858007"/>
              <a:gd name="connsiteX532" fmla="*/ 2182804 w 7525108"/>
              <a:gd name="connsiteY532" fmla="*/ 5837953 h 6858007"/>
              <a:gd name="connsiteX533" fmla="*/ 2176249 w 7525108"/>
              <a:gd name="connsiteY533" fmla="*/ 5833583 h 6858007"/>
              <a:gd name="connsiteX534" fmla="*/ 2169694 w 7525108"/>
              <a:gd name="connsiteY534" fmla="*/ 5824843 h 6858007"/>
              <a:gd name="connsiteX535" fmla="*/ 2169694 w 7525108"/>
              <a:gd name="connsiteY535" fmla="*/ 5818288 h 6858007"/>
              <a:gd name="connsiteX536" fmla="*/ 2169694 w 7525108"/>
              <a:gd name="connsiteY536" fmla="*/ 5809548 h 6858007"/>
              <a:gd name="connsiteX537" fmla="*/ 2176249 w 7525108"/>
              <a:gd name="connsiteY537" fmla="*/ 5802993 h 6858007"/>
              <a:gd name="connsiteX538" fmla="*/ 2182804 w 7525108"/>
              <a:gd name="connsiteY538" fmla="*/ 5798623 h 6858007"/>
              <a:gd name="connsiteX539" fmla="*/ 4918412 w 7525108"/>
              <a:gd name="connsiteY539" fmla="*/ 5787698 h 6858007"/>
              <a:gd name="connsiteX540" fmla="*/ 4944632 w 7525108"/>
              <a:gd name="connsiteY540" fmla="*/ 5792068 h 6858007"/>
              <a:gd name="connsiteX541" fmla="*/ 4968667 w 7525108"/>
              <a:gd name="connsiteY541" fmla="*/ 5807363 h 6858007"/>
              <a:gd name="connsiteX542" fmla="*/ 4983962 w 7525108"/>
              <a:gd name="connsiteY542" fmla="*/ 5829213 h 6858007"/>
              <a:gd name="connsiteX543" fmla="*/ 4988332 w 7525108"/>
              <a:gd name="connsiteY543" fmla="*/ 5855433 h 6858007"/>
              <a:gd name="connsiteX544" fmla="*/ 4983962 w 7525108"/>
              <a:gd name="connsiteY544" fmla="*/ 5883838 h 6858007"/>
              <a:gd name="connsiteX545" fmla="*/ 4968667 w 7525108"/>
              <a:gd name="connsiteY545" fmla="*/ 5905687 h 6858007"/>
              <a:gd name="connsiteX546" fmla="*/ 4944632 w 7525108"/>
              <a:gd name="connsiteY546" fmla="*/ 5918797 h 6858007"/>
              <a:gd name="connsiteX547" fmla="*/ 4918412 w 7525108"/>
              <a:gd name="connsiteY547" fmla="*/ 5927537 h 6858007"/>
              <a:gd name="connsiteX548" fmla="*/ 4892193 w 7525108"/>
              <a:gd name="connsiteY548" fmla="*/ 5918797 h 6858007"/>
              <a:gd name="connsiteX549" fmla="*/ 4870343 w 7525108"/>
              <a:gd name="connsiteY549" fmla="*/ 5905687 h 6858007"/>
              <a:gd name="connsiteX550" fmla="*/ 4855048 w 7525108"/>
              <a:gd name="connsiteY550" fmla="*/ 5883838 h 6858007"/>
              <a:gd name="connsiteX551" fmla="*/ 4848493 w 7525108"/>
              <a:gd name="connsiteY551" fmla="*/ 5855433 h 6858007"/>
              <a:gd name="connsiteX552" fmla="*/ 4855048 w 7525108"/>
              <a:gd name="connsiteY552" fmla="*/ 5829213 h 6858007"/>
              <a:gd name="connsiteX553" fmla="*/ 4870343 w 7525108"/>
              <a:gd name="connsiteY553" fmla="*/ 5807363 h 6858007"/>
              <a:gd name="connsiteX554" fmla="*/ 4892193 w 7525108"/>
              <a:gd name="connsiteY554" fmla="*/ 5792068 h 6858007"/>
              <a:gd name="connsiteX555" fmla="*/ 6535308 w 7525108"/>
              <a:gd name="connsiteY555" fmla="*/ 5746184 h 6858007"/>
              <a:gd name="connsiteX556" fmla="*/ 6568083 w 7525108"/>
              <a:gd name="connsiteY556" fmla="*/ 5750554 h 6858007"/>
              <a:gd name="connsiteX557" fmla="*/ 6594303 w 7525108"/>
              <a:gd name="connsiteY557" fmla="*/ 5763664 h 6858007"/>
              <a:gd name="connsiteX558" fmla="*/ 6616153 w 7525108"/>
              <a:gd name="connsiteY558" fmla="*/ 5787699 h 6858007"/>
              <a:gd name="connsiteX559" fmla="*/ 6631448 w 7525108"/>
              <a:gd name="connsiteY559" fmla="*/ 5813919 h 6858007"/>
              <a:gd name="connsiteX560" fmla="*/ 6635818 w 7525108"/>
              <a:gd name="connsiteY560" fmla="*/ 5846693 h 6858007"/>
              <a:gd name="connsiteX561" fmla="*/ 6631448 w 7525108"/>
              <a:gd name="connsiteY561" fmla="*/ 5879468 h 6858007"/>
              <a:gd name="connsiteX562" fmla="*/ 6616153 w 7525108"/>
              <a:gd name="connsiteY562" fmla="*/ 5907873 h 6858007"/>
              <a:gd name="connsiteX563" fmla="*/ 6594303 w 7525108"/>
              <a:gd name="connsiteY563" fmla="*/ 5929722 h 6858007"/>
              <a:gd name="connsiteX564" fmla="*/ 6568083 w 7525108"/>
              <a:gd name="connsiteY564" fmla="*/ 5945017 h 6858007"/>
              <a:gd name="connsiteX565" fmla="*/ 6535308 w 7525108"/>
              <a:gd name="connsiteY565" fmla="*/ 5949387 h 6858007"/>
              <a:gd name="connsiteX566" fmla="*/ 6502533 w 7525108"/>
              <a:gd name="connsiteY566" fmla="*/ 5945017 h 6858007"/>
              <a:gd name="connsiteX567" fmla="*/ 6474128 w 7525108"/>
              <a:gd name="connsiteY567" fmla="*/ 5929722 h 6858007"/>
              <a:gd name="connsiteX568" fmla="*/ 6454463 w 7525108"/>
              <a:gd name="connsiteY568" fmla="*/ 5907873 h 6858007"/>
              <a:gd name="connsiteX569" fmla="*/ 6436983 w 7525108"/>
              <a:gd name="connsiteY569" fmla="*/ 5879468 h 6858007"/>
              <a:gd name="connsiteX570" fmla="*/ 6432613 w 7525108"/>
              <a:gd name="connsiteY570" fmla="*/ 5846693 h 6858007"/>
              <a:gd name="connsiteX571" fmla="*/ 6436983 w 7525108"/>
              <a:gd name="connsiteY571" fmla="*/ 5813919 h 6858007"/>
              <a:gd name="connsiteX572" fmla="*/ 6454463 w 7525108"/>
              <a:gd name="connsiteY572" fmla="*/ 5787699 h 6858007"/>
              <a:gd name="connsiteX573" fmla="*/ 6474128 w 7525108"/>
              <a:gd name="connsiteY573" fmla="*/ 5763664 h 6858007"/>
              <a:gd name="connsiteX574" fmla="*/ 6502533 w 7525108"/>
              <a:gd name="connsiteY574" fmla="*/ 5750554 h 6858007"/>
              <a:gd name="connsiteX575" fmla="*/ 3183531 w 7525108"/>
              <a:gd name="connsiteY575" fmla="*/ 5737444 h 6858007"/>
              <a:gd name="connsiteX576" fmla="*/ 3209751 w 7525108"/>
              <a:gd name="connsiteY576" fmla="*/ 5743999 h 6858007"/>
              <a:gd name="connsiteX577" fmla="*/ 3227231 w 7525108"/>
              <a:gd name="connsiteY577" fmla="*/ 5761479 h 6858007"/>
              <a:gd name="connsiteX578" fmla="*/ 3231601 w 7525108"/>
              <a:gd name="connsiteY578" fmla="*/ 5785514 h 6858007"/>
              <a:gd name="connsiteX579" fmla="*/ 3227231 w 7525108"/>
              <a:gd name="connsiteY579" fmla="*/ 5809549 h 6858007"/>
              <a:gd name="connsiteX580" fmla="*/ 3209751 w 7525108"/>
              <a:gd name="connsiteY580" fmla="*/ 5824844 h 6858007"/>
              <a:gd name="connsiteX581" fmla="*/ 3183531 w 7525108"/>
              <a:gd name="connsiteY581" fmla="*/ 5833584 h 6858007"/>
              <a:gd name="connsiteX582" fmla="*/ 3161681 w 7525108"/>
              <a:gd name="connsiteY582" fmla="*/ 5824844 h 6858007"/>
              <a:gd name="connsiteX583" fmla="*/ 3142016 w 7525108"/>
              <a:gd name="connsiteY583" fmla="*/ 5809549 h 6858007"/>
              <a:gd name="connsiteX584" fmla="*/ 3137646 w 7525108"/>
              <a:gd name="connsiteY584" fmla="*/ 5785514 h 6858007"/>
              <a:gd name="connsiteX585" fmla="*/ 3142016 w 7525108"/>
              <a:gd name="connsiteY585" fmla="*/ 5761479 h 6858007"/>
              <a:gd name="connsiteX586" fmla="*/ 3161681 w 7525108"/>
              <a:gd name="connsiteY586" fmla="*/ 5743999 h 6858007"/>
              <a:gd name="connsiteX587" fmla="*/ 4219216 w 7525108"/>
              <a:gd name="connsiteY587" fmla="*/ 5660968 h 6858007"/>
              <a:gd name="connsiteX588" fmla="*/ 4245436 w 7525108"/>
              <a:gd name="connsiteY588" fmla="*/ 5665338 h 6858007"/>
              <a:gd name="connsiteX589" fmla="*/ 4267286 w 7525108"/>
              <a:gd name="connsiteY589" fmla="*/ 5682818 h 6858007"/>
              <a:gd name="connsiteX590" fmla="*/ 4280396 w 7525108"/>
              <a:gd name="connsiteY590" fmla="*/ 5702483 h 6858007"/>
              <a:gd name="connsiteX591" fmla="*/ 4286951 w 7525108"/>
              <a:gd name="connsiteY591" fmla="*/ 5730888 h 6858007"/>
              <a:gd name="connsiteX592" fmla="*/ 4280396 w 7525108"/>
              <a:gd name="connsiteY592" fmla="*/ 5754923 h 6858007"/>
              <a:gd name="connsiteX593" fmla="*/ 4267286 w 7525108"/>
              <a:gd name="connsiteY593" fmla="*/ 5778957 h 6858007"/>
              <a:gd name="connsiteX594" fmla="*/ 4245436 w 7525108"/>
              <a:gd name="connsiteY594" fmla="*/ 5792067 h 6858007"/>
              <a:gd name="connsiteX595" fmla="*/ 4219216 w 7525108"/>
              <a:gd name="connsiteY595" fmla="*/ 5796437 h 6858007"/>
              <a:gd name="connsiteX596" fmla="*/ 4190811 w 7525108"/>
              <a:gd name="connsiteY596" fmla="*/ 5792067 h 6858007"/>
              <a:gd name="connsiteX597" fmla="*/ 4171146 w 7525108"/>
              <a:gd name="connsiteY597" fmla="*/ 5778957 h 6858007"/>
              <a:gd name="connsiteX598" fmla="*/ 4158036 w 7525108"/>
              <a:gd name="connsiteY598" fmla="*/ 5754923 h 6858007"/>
              <a:gd name="connsiteX599" fmla="*/ 4149296 w 7525108"/>
              <a:gd name="connsiteY599" fmla="*/ 5730888 h 6858007"/>
              <a:gd name="connsiteX600" fmla="*/ 4158036 w 7525108"/>
              <a:gd name="connsiteY600" fmla="*/ 5702483 h 6858007"/>
              <a:gd name="connsiteX601" fmla="*/ 4171146 w 7525108"/>
              <a:gd name="connsiteY601" fmla="*/ 5682818 h 6858007"/>
              <a:gd name="connsiteX602" fmla="*/ 4190811 w 7525108"/>
              <a:gd name="connsiteY602" fmla="*/ 5665338 h 6858007"/>
              <a:gd name="connsiteX603" fmla="*/ 664237 w 7525108"/>
              <a:gd name="connsiteY603" fmla="*/ 5612899 h 6858007"/>
              <a:gd name="connsiteX604" fmla="*/ 670792 w 7525108"/>
              <a:gd name="connsiteY604" fmla="*/ 5615084 h 6858007"/>
              <a:gd name="connsiteX605" fmla="*/ 672978 w 7525108"/>
              <a:gd name="connsiteY605" fmla="*/ 5619454 h 6858007"/>
              <a:gd name="connsiteX606" fmla="*/ 675163 w 7525108"/>
              <a:gd name="connsiteY606" fmla="*/ 5623824 h 6858007"/>
              <a:gd name="connsiteX607" fmla="*/ 672978 w 7525108"/>
              <a:gd name="connsiteY607" fmla="*/ 5632563 h 6858007"/>
              <a:gd name="connsiteX608" fmla="*/ 670792 w 7525108"/>
              <a:gd name="connsiteY608" fmla="*/ 5636933 h 6858007"/>
              <a:gd name="connsiteX609" fmla="*/ 664237 w 7525108"/>
              <a:gd name="connsiteY609" fmla="*/ 5636933 h 6858007"/>
              <a:gd name="connsiteX610" fmla="*/ 657682 w 7525108"/>
              <a:gd name="connsiteY610" fmla="*/ 5636933 h 6858007"/>
              <a:gd name="connsiteX611" fmla="*/ 653312 w 7525108"/>
              <a:gd name="connsiteY611" fmla="*/ 5632563 h 6858007"/>
              <a:gd name="connsiteX612" fmla="*/ 651127 w 7525108"/>
              <a:gd name="connsiteY612" fmla="*/ 5623824 h 6858007"/>
              <a:gd name="connsiteX613" fmla="*/ 653312 w 7525108"/>
              <a:gd name="connsiteY613" fmla="*/ 5619454 h 6858007"/>
              <a:gd name="connsiteX614" fmla="*/ 657682 w 7525108"/>
              <a:gd name="connsiteY614" fmla="*/ 5615084 h 6858007"/>
              <a:gd name="connsiteX615" fmla="*/ 1614707 w 7525108"/>
              <a:gd name="connsiteY615" fmla="*/ 5597604 h 6858007"/>
              <a:gd name="connsiteX616" fmla="*/ 1619077 w 7525108"/>
              <a:gd name="connsiteY616" fmla="*/ 5599789 h 6858007"/>
              <a:gd name="connsiteX617" fmla="*/ 1623448 w 7525108"/>
              <a:gd name="connsiteY617" fmla="*/ 5601974 h 6858007"/>
              <a:gd name="connsiteX618" fmla="*/ 1627817 w 7525108"/>
              <a:gd name="connsiteY618" fmla="*/ 5606344 h 6858007"/>
              <a:gd name="connsiteX619" fmla="*/ 1627817 w 7525108"/>
              <a:gd name="connsiteY619" fmla="*/ 5612899 h 6858007"/>
              <a:gd name="connsiteX620" fmla="*/ 1627817 w 7525108"/>
              <a:gd name="connsiteY620" fmla="*/ 5617269 h 6858007"/>
              <a:gd name="connsiteX621" fmla="*/ 1623448 w 7525108"/>
              <a:gd name="connsiteY621" fmla="*/ 5621639 h 6858007"/>
              <a:gd name="connsiteX622" fmla="*/ 1619077 w 7525108"/>
              <a:gd name="connsiteY622" fmla="*/ 5628194 h 6858007"/>
              <a:gd name="connsiteX623" fmla="*/ 1614707 w 7525108"/>
              <a:gd name="connsiteY623" fmla="*/ 5628194 h 6858007"/>
              <a:gd name="connsiteX624" fmla="*/ 1605967 w 7525108"/>
              <a:gd name="connsiteY624" fmla="*/ 5628194 h 6858007"/>
              <a:gd name="connsiteX625" fmla="*/ 1601597 w 7525108"/>
              <a:gd name="connsiteY625" fmla="*/ 5621639 h 6858007"/>
              <a:gd name="connsiteX626" fmla="*/ 1599412 w 7525108"/>
              <a:gd name="connsiteY626" fmla="*/ 5617269 h 6858007"/>
              <a:gd name="connsiteX627" fmla="*/ 1597228 w 7525108"/>
              <a:gd name="connsiteY627" fmla="*/ 5612899 h 6858007"/>
              <a:gd name="connsiteX628" fmla="*/ 1599412 w 7525108"/>
              <a:gd name="connsiteY628" fmla="*/ 5606344 h 6858007"/>
              <a:gd name="connsiteX629" fmla="*/ 1601597 w 7525108"/>
              <a:gd name="connsiteY629" fmla="*/ 5601974 h 6858007"/>
              <a:gd name="connsiteX630" fmla="*/ 1605967 w 7525108"/>
              <a:gd name="connsiteY630" fmla="*/ 5599789 h 6858007"/>
              <a:gd name="connsiteX631" fmla="*/ 2580473 w 7525108"/>
              <a:gd name="connsiteY631" fmla="*/ 5562644 h 6858007"/>
              <a:gd name="connsiteX632" fmla="*/ 2589213 w 7525108"/>
              <a:gd name="connsiteY632" fmla="*/ 5564829 h 6858007"/>
              <a:gd name="connsiteX633" fmla="*/ 2595768 w 7525108"/>
              <a:gd name="connsiteY633" fmla="*/ 5569199 h 6858007"/>
              <a:gd name="connsiteX634" fmla="*/ 2602323 w 7525108"/>
              <a:gd name="connsiteY634" fmla="*/ 5577939 h 6858007"/>
              <a:gd name="connsiteX635" fmla="*/ 2608878 w 7525108"/>
              <a:gd name="connsiteY635" fmla="*/ 5584494 h 6858007"/>
              <a:gd name="connsiteX636" fmla="*/ 2611063 w 7525108"/>
              <a:gd name="connsiteY636" fmla="*/ 5593234 h 6858007"/>
              <a:gd name="connsiteX637" fmla="*/ 2608878 w 7525108"/>
              <a:gd name="connsiteY637" fmla="*/ 5601974 h 6858007"/>
              <a:gd name="connsiteX638" fmla="*/ 2602323 w 7525108"/>
              <a:gd name="connsiteY638" fmla="*/ 5610713 h 6858007"/>
              <a:gd name="connsiteX639" fmla="*/ 2595768 w 7525108"/>
              <a:gd name="connsiteY639" fmla="*/ 5617268 h 6858007"/>
              <a:gd name="connsiteX640" fmla="*/ 2589213 w 7525108"/>
              <a:gd name="connsiteY640" fmla="*/ 5621638 h 6858007"/>
              <a:gd name="connsiteX641" fmla="*/ 2580473 w 7525108"/>
              <a:gd name="connsiteY641" fmla="*/ 5621638 h 6858007"/>
              <a:gd name="connsiteX642" fmla="*/ 2571733 w 7525108"/>
              <a:gd name="connsiteY642" fmla="*/ 5621638 h 6858007"/>
              <a:gd name="connsiteX643" fmla="*/ 2562993 w 7525108"/>
              <a:gd name="connsiteY643" fmla="*/ 5617268 h 6858007"/>
              <a:gd name="connsiteX644" fmla="*/ 2554253 w 7525108"/>
              <a:gd name="connsiteY644" fmla="*/ 5610713 h 6858007"/>
              <a:gd name="connsiteX645" fmla="*/ 2549883 w 7525108"/>
              <a:gd name="connsiteY645" fmla="*/ 5601974 h 6858007"/>
              <a:gd name="connsiteX646" fmla="*/ 2549883 w 7525108"/>
              <a:gd name="connsiteY646" fmla="*/ 5593234 h 6858007"/>
              <a:gd name="connsiteX647" fmla="*/ 2549883 w 7525108"/>
              <a:gd name="connsiteY647" fmla="*/ 5584494 h 6858007"/>
              <a:gd name="connsiteX648" fmla="*/ 2554253 w 7525108"/>
              <a:gd name="connsiteY648" fmla="*/ 5577939 h 6858007"/>
              <a:gd name="connsiteX649" fmla="*/ 2562993 w 7525108"/>
              <a:gd name="connsiteY649" fmla="*/ 5569199 h 6858007"/>
              <a:gd name="connsiteX650" fmla="*/ 2571733 w 7525108"/>
              <a:gd name="connsiteY650" fmla="*/ 5564829 h 6858007"/>
              <a:gd name="connsiteX651" fmla="*/ 6111418 w 7525108"/>
              <a:gd name="connsiteY651" fmla="*/ 5542979 h 6858007"/>
              <a:gd name="connsiteX652" fmla="*/ 6142008 w 7525108"/>
              <a:gd name="connsiteY652" fmla="*/ 5547349 h 6858007"/>
              <a:gd name="connsiteX653" fmla="*/ 6172598 w 7525108"/>
              <a:gd name="connsiteY653" fmla="*/ 5562644 h 6858007"/>
              <a:gd name="connsiteX654" fmla="*/ 6196633 w 7525108"/>
              <a:gd name="connsiteY654" fmla="*/ 5586679 h 6858007"/>
              <a:gd name="connsiteX655" fmla="*/ 6211928 w 7525108"/>
              <a:gd name="connsiteY655" fmla="*/ 5615084 h 6858007"/>
              <a:gd name="connsiteX656" fmla="*/ 6218483 w 7525108"/>
              <a:gd name="connsiteY656" fmla="*/ 5650044 h 6858007"/>
              <a:gd name="connsiteX657" fmla="*/ 6211928 w 7525108"/>
              <a:gd name="connsiteY657" fmla="*/ 5685004 h 6858007"/>
              <a:gd name="connsiteX658" fmla="*/ 6196633 w 7525108"/>
              <a:gd name="connsiteY658" fmla="*/ 5713408 h 6858007"/>
              <a:gd name="connsiteX659" fmla="*/ 6172598 w 7525108"/>
              <a:gd name="connsiteY659" fmla="*/ 5737443 h 6858007"/>
              <a:gd name="connsiteX660" fmla="*/ 6142008 w 7525108"/>
              <a:gd name="connsiteY660" fmla="*/ 5752738 h 6858007"/>
              <a:gd name="connsiteX661" fmla="*/ 6111418 w 7525108"/>
              <a:gd name="connsiteY661" fmla="*/ 5757108 h 6858007"/>
              <a:gd name="connsiteX662" fmla="*/ 6076459 w 7525108"/>
              <a:gd name="connsiteY662" fmla="*/ 5752738 h 6858007"/>
              <a:gd name="connsiteX663" fmla="*/ 6045869 w 7525108"/>
              <a:gd name="connsiteY663" fmla="*/ 5737443 h 6858007"/>
              <a:gd name="connsiteX664" fmla="*/ 6021834 w 7525108"/>
              <a:gd name="connsiteY664" fmla="*/ 5713408 h 6858007"/>
              <a:gd name="connsiteX665" fmla="*/ 6008724 w 7525108"/>
              <a:gd name="connsiteY665" fmla="*/ 5685004 h 6858007"/>
              <a:gd name="connsiteX666" fmla="*/ 5999984 w 7525108"/>
              <a:gd name="connsiteY666" fmla="*/ 5650044 h 6858007"/>
              <a:gd name="connsiteX667" fmla="*/ 6008724 w 7525108"/>
              <a:gd name="connsiteY667" fmla="*/ 5615084 h 6858007"/>
              <a:gd name="connsiteX668" fmla="*/ 6021834 w 7525108"/>
              <a:gd name="connsiteY668" fmla="*/ 5586679 h 6858007"/>
              <a:gd name="connsiteX669" fmla="*/ 6045869 w 7525108"/>
              <a:gd name="connsiteY669" fmla="*/ 5562644 h 6858007"/>
              <a:gd name="connsiteX670" fmla="*/ 6076459 w 7525108"/>
              <a:gd name="connsiteY670" fmla="*/ 5547349 h 6858007"/>
              <a:gd name="connsiteX671" fmla="*/ 5320452 w 7525108"/>
              <a:gd name="connsiteY671" fmla="*/ 5532055 h 6858007"/>
              <a:gd name="connsiteX672" fmla="*/ 5346671 w 7525108"/>
              <a:gd name="connsiteY672" fmla="*/ 5536425 h 6858007"/>
              <a:gd name="connsiteX673" fmla="*/ 5372891 w 7525108"/>
              <a:gd name="connsiteY673" fmla="*/ 5549535 h 6858007"/>
              <a:gd name="connsiteX674" fmla="*/ 5390371 w 7525108"/>
              <a:gd name="connsiteY674" fmla="*/ 5567015 h 6858007"/>
              <a:gd name="connsiteX675" fmla="*/ 5405666 w 7525108"/>
              <a:gd name="connsiteY675" fmla="*/ 5593235 h 6858007"/>
              <a:gd name="connsiteX676" fmla="*/ 5410036 w 7525108"/>
              <a:gd name="connsiteY676" fmla="*/ 5619455 h 6858007"/>
              <a:gd name="connsiteX677" fmla="*/ 5405666 w 7525108"/>
              <a:gd name="connsiteY677" fmla="*/ 5647860 h 6858007"/>
              <a:gd name="connsiteX678" fmla="*/ 5390371 w 7525108"/>
              <a:gd name="connsiteY678" fmla="*/ 5671894 h 6858007"/>
              <a:gd name="connsiteX679" fmla="*/ 5372891 w 7525108"/>
              <a:gd name="connsiteY679" fmla="*/ 5691559 h 6858007"/>
              <a:gd name="connsiteX680" fmla="*/ 5346671 w 7525108"/>
              <a:gd name="connsiteY680" fmla="*/ 5704669 h 6858007"/>
              <a:gd name="connsiteX681" fmla="*/ 5320452 w 7525108"/>
              <a:gd name="connsiteY681" fmla="*/ 5709039 h 6858007"/>
              <a:gd name="connsiteX682" fmla="*/ 5292047 w 7525108"/>
              <a:gd name="connsiteY682" fmla="*/ 5704669 h 6858007"/>
              <a:gd name="connsiteX683" fmla="*/ 5268012 w 7525108"/>
              <a:gd name="connsiteY683" fmla="*/ 5691559 h 6858007"/>
              <a:gd name="connsiteX684" fmla="*/ 5248347 w 7525108"/>
              <a:gd name="connsiteY684" fmla="*/ 5671894 h 6858007"/>
              <a:gd name="connsiteX685" fmla="*/ 5235237 w 7525108"/>
              <a:gd name="connsiteY685" fmla="*/ 5647860 h 6858007"/>
              <a:gd name="connsiteX686" fmla="*/ 5230867 w 7525108"/>
              <a:gd name="connsiteY686" fmla="*/ 5619455 h 6858007"/>
              <a:gd name="connsiteX687" fmla="*/ 5235237 w 7525108"/>
              <a:gd name="connsiteY687" fmla="*/ 5593235 h 6858007"/>
              <a:gd name="connsiteX688" fmla="*/ 5248347 w 7525108"/>
              <a:gd name="connsiteY688" fmla="*/ 5567015 h 6858007"/>
              <a:gd name="connsiteX689" fmla="*/ 5268012 w 7525108"/>
              <a:gd name="connsiteY689" fmla="*/ 5549535 h 6858007"/>
              <a:gd name="connsiteX690" fmla="*/ 5292047 w 7525108"/>
              <a:gd name="connsiteY690" fmla="*/ 5536425 h 6858007"/>
              <a:gd name="connsiteX691" fmla="*/ 3572459 w 7525108"/>
              <a:gd name="connsiteY691" fmla="*/ 5512389 h 6858007"/>
              <a:gd name="connsiteX692" fmla="*/ 3596494 w 7525108"/>
              <a:gd name="connsiteY692" fmla="*/ 5518944 h 6858007"/>
              <a:gd name="connsiteX693" fmla="*/ 3613974 w 7525108"/>
              <a:gd name="connsiteY693" fmla="*/ 5538609 h 6858007"/>
              <a:gd name="connsiteX694" fmla="*/ 3620529 w 7525108"/>
              <a:gd name="connsiteY694" fmla="*/ 5560459 h 6858007"/>
              <a:gd name="connsiteX695" fmla="*/ 3613974 w 7525108"/>
              <a:gd name="connsiteY695" fmla="*/ 5586679 h 6858007"/>
              <a:gd name="connsiteX696" fmla="*/ 3596494 w 7525108"/>
              <a:gd name="connsiteY696" fmla="*/ 5601974 h 6858007"/>
              <a:gd name="connsiteX697" fmla="*/ 3572459 w 7525108"/>
              <a:gd name="connsiteY697" fmla="*/ 5608529 h 6858007"/>
              <a:gd name="connsiteX698" fmla="*/ 3548424 w 7525108"/>
              <a:gd name="connsiteY698" fmla="*/ 5601974 h 6858007"/>
              <a:gd name="connsiteX699" fmla="*/ 3530944 w 7525108"/>
              <a:gd name="connsiteY699" fmla="*/ 5586679 h 6858007"/>
              <a:gd name="connsiteX700" fmla="*/ 3524389 w 7525108"/>
              <a:gd name="connsiteY700" fmla="*/ 5560459 h 6858007"/>
              <a:gd name="connsiteX701" fmla="*/ 3530944 w 7525108"/>
              <a:gd name="connsiteY701" fmla="*/ 5538609 h 6858007"/>
              <a:gd name="connsiteX702" fmla="*/ 3548424 w 7525108"/>
              <a:gd name="connsiteY702" fmla="*/ 5518944 h 6858007"/>
              <a:gd name="connsiteX703" fmla="*/ 7455188 w 7525108"/>
              <a:gd name="connsiteY703" fmla="*/ 5438099 h 6858007"/>
              <a:gd name="connsiteX704" fmla="*/ 7492333 w 7525108"/>
              <a:gd name="connsiteY704" fmla="*/ 5444654 h 6858007"/>
              <a:gd name="connsiteX705" fmla="*/ 7525108 w 7525108"/>
              <a:gd name="connsiteY705" fmla="*/ 5459949 h 6858007"/>
              <a:gd name="connsiteX706" fmla="*/ 7525108 w 7525108"/>
              <a:gd name="connsiteY706" fmla="*/ 5660967 h 6858007"/>
              <a:gd name="connsiteX707" fmla="*/ 7492333 w 7525108"/>
              <a:gd name="connsiteY707" fmla="*/ 5680632 h 6858007"/>
              <a:gd name="connsiteX708" fmla="*/ 7455188 w 7525108"/>
              <a:gd name="connsiteY708" fmla="*/ 5685002 h 6858007"/>
              <a:gd name="connsiteX709" fmla="*/ 7415858 w 7525108"/>
              <a:gd name="connsiteY709" fmla="*/ 5680632 h 6858007"/>
              <a:gd name="connsiteX710" fmla="*/ 7380898 w 7525108"/>
              <a:gd name="connsiteY710" fmla="*/ 5660967 h 6858007"/>
              <a:gd name="connsiteX711" fmla="*/ 7354678 w 7525108"/>
              <a:gd name="connsiteY711" fmla="*/ 5634748 h 6858007"/>
              <a:gd name="connsiteX712" fmla="*/ 7337198 w 7525108"/>
              <a:gd name="connsiteY712" fmla="*/ 5599788 h 6858007"/>
              <a:gd name="connsiteX713" fmla="*/ 7330643 w 7525108"/>
              <a:gd name="connsiteY713" fmla="*/ 5560458 h 6858007"/>
              <a:gd name="connsiteX714" fmla="*/ 7337198 w 7525108"/>
              <a:gd name="connsiteY714" fmla="*/ 5521129 h 6858007"/>
              <a:gd name="connsiteX715" fmla="*/ 7354678 w 7525108"/>
              <a:gd name="connsiteY715" fmla="*/ 5488354 h 6858007"/>
              <a:gd name="connsiteX716" fmla="*/ 7380898 w 7525108"/>
              <a:gd name="connsiteY716" fmla="*/ 5462134 h 6858007"/>
              <a:gd name="connsiteX717" fmla="*/ 7415858 w 7525108"/>
              <a:gd name="connsiteY717" fmla="*/ 5444654 h 6858007"/>
              <a:gd name="connsiteX718" fmla="*/ 4610330 w 7525108"/>
              <a:gd name="connsiteY718" fmla="*/ 5422805 h 6858007"/>
              <a:gd name="connsiteX719" fmla="*/ 4638735 w 7525108"/>
              <a:gd name="connsiteY719" fmla="*/ 5431545 h 6858007"/>
              <a:gd name="connsiteX720" fmla="*/ 4664955 w 7525108"/>
              <a:gd name="connsiteY720" fmla="*/ 5449025 h 6858007"/>
              <a:gd name="connsiteX721" fmla="*/ 4682435 w 7525108"/>
              <a:gd name="connsiteY721" fmla="*/ 5470875 h 6858007"/>
              <a:gd name="connsiteX722" fmla="*/ 4686805 w 7525108"/>
              <a:gd name="connsiteY722" fmla="*/ 5503650 h 6858007"/>
              <a:gd name="connsiteX723" fmla="*/ 4682435 w 7525108"/>
              <a:gd name="connsiteY723" fmla="*/ 5534240 h 6858007"/>
              <a:gd name="connsiteX724" fmla="*/ 4664955 w 7525108"/>
              <a:gd name="connsiteY724" fmla="*/ 5558274 h 6858007"/>
              <a:gd name="connsiteX725" fmla="*/ 4638735 w 7525108"/>
              <a:gd name="connsiteY725" fmla="*/ 5573569 h 6858007"/>
              <a:gd name="connsiteX726" fmla="*/ 4610330 w 7525108"/>
              <a:gd name="connsiteY726" fmla="*/ 5582309 h 6858007"/>
              <a:gd name="connsiteX727" fmla="*/ 4579740 w 7525108"/>
              <a:gd name="connsiteY727" fmla="*/ 5573569 h 6858007"/>
              <a:gd name="connsiteX728" fmla="*/ 4555705 w 7525108"/>
              <a:gd name="connsiteY728" fmla="*/ 5558274 h 6858007"/>
              <a:gd name="connsiteX729" fmla="*/ 4538225 w 7525108"/>
              <a:gd name="connsiteY729" fmla="*/ 5534240 h 6858007"/>
              <a:gd name="connsiteX730" fmla="*/ 4531670 w 7525108"/>
              <a:gd name="connsiteY730" fmla="*/ 5503650 h 6858007"/>
              <a:gd name="connsiteX731" fmla="*/ 4538225 w 7525108"/>
              <a:gd name="connsiteY731" fmla="*/ 5470875 h 6858007"/>
              <a:gd name="connsiteX732" fmla="*/ 4555705 w 7525108"/>
              <a:gd name="connsiteY732" fmla="*/ 5449025 h 6858007"/>
              <a:gd name="connsiteX733" fmla="*/ 4579740 w 7525108"/>
              <a:gd name="connsiteY733" fmla="*/ 5431545 h 6858007"/>
              <a:gd name="connsiteX734" fmla="*/ 126728 w 7525108"/>
              <a:gd name="connsiteY734" fmla="*/ 5394399 h 6858007"/>
              <a:gd name="connsiteX735" fmla="*/ 131099 w 7525108"/>
              <a:gd name="connsiteY735" fmla="*/ 5396584 h 6858007"/>
              <a:gd name="connsiteX736" fmla="*/ 135468 w 7525108"/>
              <a:gd name="connsiteY736" fmla="*/ 5400954 h 6858007"/>
              <a:gd name="connsiteX737" fmla="*/ 137654 w 7525108"/>
              <a:gd name="connsiteY737" fmla="*/ 5405324 h 6858007"/>
              <a:gd name="connsiteX738" fmla="*/ 135468 w 7525108"/>
              <a:gd name="connsiteY738" fmla="*/ 5411879 h 6858007"/>
              <a:gd name="connsiteX739" fmla="*/ 131099 w 7525108"/>
              <a:gd name="connsiteY739" fmla="*/ 5414064 h 6858007"/>
              <a:gd name="connsiteX740" fmla="*/ 126728 w 7525108"/>
              <a:gd name="connsiteY740" fmla="*/ 5416249 h 6858007"/>
              <a:gd name="connsiteX741" fmla="*/ 120173 w 7525108"/>
              <a:gd name="connsiteY741" fmla="*/ 5414064 h 6858007"/>
              <a:gd name="connsiteX742" fmla="*/ 115804 w 7525108"/>
              <a:gd name="connsiteY742" fmla="*/ 5411879 h 6858007"/>
              <a:gd name="connsiteX743" fmla="*/ 115804 w 7525108"/>
              <a:gd name="connsiteY743" fmla="*/ 5405324 h 6858007"/>
              <a:gd name="connsiteX744" fmla="*/ 115804 w 7525108"/>
              <a:gd name="connsiteY744" fmla="*/ 5400954 h 6858007"/>
              <a:gd name="connsiteX745" fmla="*/ 120173 w 7525108"/>
              <a:gd name="connsiteY745" fmla="*/ 5396584 h 6858007"/>
              <a:gd name="connsiteX746" fmla="*/ 6987600 w 7525108"/>
              <a:gd name="connsiteY746" fmla="*/ 5392215 h 6858007"/>
              <a:gd name="connsiteX747" fmla="*/ 7026930 w 7525108"/>
              <a:gd name="connsiteY747" fmla="*/ 5398770 h 6858007"/>
              <a:gd name="connsiteX748" fmla="*/ 7059705 w 7525108"/>
              <a:gd name="connsiteY748" fmla="*/ 5414065 h 6858007"/>
              <a:gd name="connsiteX749" fmla="*/ 7085925 w 7525108"/>
              <a:gd name="connsiteY749" fmla="*/ 5442470 h 6858007"/>
              <a:gd name="connsiteX750" fmla="*/ 7103405 w 7525108"/>
              <a:gd name="connsiteY750" fmla="*/ 5473060 h 6858007"/>
              <a:gd name="connsiteX751" fmla="*/ 7109960 w 7525108"/>
              <a:gd name="connsiteY751" fmla="*/ 5512389 h 6858007"/>
              <a:gd name="connsiteX752" fmla="*/ 7103405 w 7525108"/>
              <a:gd name="connsiteY752" fmla="*/ 5551719 h 6858007"/>
              <a:gd name="connsiteX753" fmla="*/ 7085925 w 7525108"/>
              <a:gd name="connsiteY753" fmla="*/ 5584494 h 6858007"/>
              <a:gd name="connsiteX754" fmla="*/ 7059705 w 7525108"/>
              <a:gd name="connsiteY754" fmla="*/ 5610713 h 6858007"/>
              <a:gd name="connsiteX755" fmla="*/ 7026930 w 7525108"/>
              <a:gd name="connsiteY755" fmla="*/ 5628193 h 6858007"/>
              <a:gd name="connsiteX756" fmla="*/ 6987600 w 7525108"/>
              <a:gd name="connsiteY756" fmla="*/ 5634748 h 6858007"/>
              <a:gd name="connsiteX757" fmla="*/ 6948270 w 7525108"/>
              <a:gd name="connsiteY757" fmla="*/ 5628193 h 6858007"/>
              <a:gd name="connsiteX758" fmla="*/ 6917680 w 7525108"/>
              <a:gd name="connsiteY758" fmla="*/ 5610713 h 6858007"/>
              <a:gd name="connsiteX759" fmla="*/ 6889275 w 7525108"/>
              <a:gd name="connsiteY759" fmla="*/ 5584494 h 6858007"/>
              <a:gd name="connsiteX760" fmla="*/ 6873980 w 7525108"/>
              <a:gd name="connsiteY760" fmla="*/ 5551719 h 6858007"/>
              <a:gd name="connsiteX761" fmla="*/ 6867425 w 7525108"/>
              <a:gd name="connsiteY761" fmla="*/ 5512389 h 6858007"/>
              <a:gd name="connsiteX762" fmla="*/ 6873980 w 7525108"/>
              <a:gd name="connsiteY762" fmla="*/ 5473060 h 6858007"/>
              <a:gd name="connsiteX763" fmla="*/ 6889275 w 7525108"/>
              <a:gd name="connsiteY763" fmla="*/ 5442470 h 6858007"/>
              <a:gd name="connsiteX764" fmla="*/ 6917680 w 7525108"/>
              <a:gd name="connsiteY764" fmla="*/ 5414065 h 6858007"/>
              <a:gd name="connsiteX765" fmla="*/ 6948270 w 7525108"/>
              <a:gd name="connsiteY765" fmla="*/ 5398770 h 6858007"/>
              <a:gd name="connsiteX766" fmla="*/ 1053165 w 7525108"/>
              <a:gd name="connsiteY766" fmla="*/ 5387845 h 6858007"/>
              <a:gd name="connsiteX767" fmla="*/ 1061906 w 7525108"/>
              <a:gd name="connsiteY767" fmla="*/ 5387845 h 6858007"/>
              <a:gd name="connsiteX768" fmla="*/ 1066276 w 7525108"/>
              <a:gd name="connsiteY768" fmla="*/ 5387845 h 6858007"/>
              <a:gd name="connsiteX769" fmla="*/ 1070647 w 7525108"/>
              <a:gd name="connsiteY769" fmla="*/ 5392215 h 6858007"/>
              <a:gd name="connsiteX770" fmla="*/ 1072831 w 7525108"/>
              <a:gd name="connsiteY770" fmla="*/ 5398770 h 6858007"/>
              <a:gd name="connsiteX771" fmla="*/ 1070647 w 7525108"/>
              <a:gd name="connsiteY771" fmla="*/ 5403140 h 6858007"/>
              <a:gd name="connsiteX772" fmla="*/ 1066276 w 7525108"/>
              <a:gd name="connsiteY772" fmla="*/ 5407510 h 6858007"/>
              <a:gd name="connsiteX773" fmla="*/ 1061906 w 7525108"/>
              <a:gd name="connsiteY773" fmla="*/ 5409695 h 6858007"/>
              <a:gd name="connsiteX774" fmla="*/ 1053165 w 7525108"/>
              <a:gd name="connsiteY774" fmla="*/ 5407510 h 6858007"/>
              <a:gd name="connsiteX775" fmla="*/ 1048796 w 7525108"/>
              <a:gd name="connsiteY775" fmla="*/ 5403140 h 6858007"/>
              <a:gd name="connsiteX776" fmla="*/ 1048796 w 7525108"/>
              <a:gd name="connsiteY776" fmla="*/ 5398770 h 6858007"/>
              <a:gd name="connsiteX777" fmla="*/ 1048796 w 7525108"/>
              <a:gd name="connsiteY777" fmla="*/ 5392215 h 6858007"/>
              <a:gd name="connsiteX778" fmla="*/ 1997080 w 7525108"/>
              <a:gd name="connsiteY778" fmla="*/ 5361625 h 6858007"/>
              <a:gd name="connsiteX779" fmla="*/ 2005820 w 7525108"/>
              <a:gd name="connsiteY779" fmla="*/ 5361625 h 6858007"/>
              <a:gd name="connsiteX780" fmla="*/ 2014560 w 7525108"/>
              <a:gd name="connsiteY780" fmla="*/ 5361625 h 6858007"/>
              <a:gd name="connsiteX781" fmla="*/ 2021115 w 7525108"/>
              <a:gd name="connsiteY781" fmla="*/ 5365995 h 6858007"/>
              <a:gd name="connsiteX782" fmla="*/ 2027670 w 7525108"/>
              <a:gd name="connsiteY782" fmla="*/ 5370365 h 6858007"/>
              <a:gd name="connsiteX783" fmla="*/ 2029855 w 7525108"/>
              <a:gd name="connsiteY783" fmla="*/ 5379105 h 6858007"/>
              <a:gd name="connsiteX784" fmla="*/ 2032040 w 7525108"/>
              <a:gd name="connsiteY784" fmla="*/ 5387845 h 6858007"/>
              <a:gd name="connsiteX785" fmla="*/ 2029855 w 7525108"/>
              <a:gd name="connsiteY785" fmla="*/ 5394400 h 6858007"/>
              <a:gd name="connsiteX786" fmla="*/ 2027670 w 7525108"/>
              <a:gd name="connsiteY786" fmla="*/ 5400954 h 6858007"/>
              <a:gd name="connsiteX787" fmla="*/ 2021115 w 7525108"/>
              <a:gd name="connsiteY787" fmla="*/ 5407509 h 6858007"/>
              <a:gd name="connsiteX788" fmla="*/ 2014560 w 7525108"/>
              <a:gd name="connsiteY788" fmla="*/ 5409694 h 6858007"/>
              <a:gd name="connsiteX789" fmla="*/ 2005820 w 7525108"/>
              <a:gd name="connsiteY789" fmla="*/ 5411879 h 6858007"/>
              <a:gd name="connsiteX790" fmla="*/ 1997080 w 7525108"/>
              <a:gd name="connsiteY790" fmla="*/ 5409694 h 6858007"/>
              <a:gd name="connsiteX791" fmla="*/ 1990525 w 7525108"/>
              <a:gd name="connsiteY791" fmla="*/ 5407509 h 6858007"/>
              <a:gd name="connsiteX792" fmla="*/ 1986155 w 7525108"/>
              <a:gd name="connsiteY792" fmla="*/ 5400954 h 6858007"/>
              <a:gd name="connsiteX793" fmla="*/ 1981785 w 7525108"/>
              <a:gd name="connsiteY793" fmla="*/ 5394400 h 6858007"/>
              <a:gd name="connsiteX794" fmla="*/ 1981785 w 7525108"/>
              <a:gd name="connsiteY794" fmla="*/ 5387845 h 6858007"/>
              <a:gd name="connsiteX795" fmla="*/ 1981785 w 7525108"/>
              <a:gd name="connsiteY795" fmla="*/ 5379105 h 6858007"/>
              <a:gd name="connsiteX796" fmla="*/ 1986155 w 7525108"/>
              <a:gd name="connsiteY796" fmla="*/ 5370365 h 6858007"/>
              <a:gd name="connsiteX797" fmla="*/ 1990525 w 7525108"/>
              <a:gd name="connsiteY797" fmla="*/ 5365995 h 6858007"/>
              <a:gd name="connsiteX798" fmla="*/ 2969402 w 7525108"/>
              <a:gd name="connsiteY798" fmla="*/ 5324480 h 6858007"/>
              <a:gd name="connsiteX799" fmla="*/ 2991252 w 7525108"/>
              <a:gd name="connsiteY799" fmla="*/ 5333220 h 6858007"/>
              <a:gd name="connsiteX800" fmla="*/ 3004362 w 7525108"/>
              <a:gd name="connsiteY800" fmla="*/ 5346330 h 6858007"/>
              <a:gd name="connsiteX801" fmla="*/ 3013102 w 7525108"/>
              <a:gd name="connsiteY801" fmla="*/ 5368180 h 6858007"/>
              <a:gd name="connsiteX802" fmla="*/ 3004362 w 7525108"/>
              <a:gd name="connsiteY802" fmla="*/ 5390029 h 6858007"/>
              <a:gd name="connsiteX803" fmla="*/ 2991252 w 7525108"/>
              <a:gd name="connsiteY803" fmla="*/ 5405324 h 6858007"/>
              <a:gd name="connsiteX804" fmla="*/ 2969402 w 7525108"/>
              <a:gd name="connsiteY804" fmla="*/ 5409694 h 6858007"/>
              <a:gd name="connsiteX805" fmla="*/ 2947552 w 7525108"/>
              <a:gd name="connsiteY805" fmla="*/ 5405324 h 6858007"/>
              <a:gd name="connsiteX806" fmla="*/ 2932257 w 7525108"/>
              <a:gd name="connsiteY806" fmla="*/ 5390029 h 6858007"/>
              <a:gd name="connsiteX807" fmla="*/ 2927887 w 7525108"/>
              <a:gd name="connsiteY807" fmla="*/ 5368180 h 6858007"/>
              <a:gd name="connsiteX808" fmla="*/ 2932257 w 7525108"/>
              <a:gd name="connsiteY808" fmla="*/ 5346330 h 6858007"/>
              <a:gd name="connsiteX809" fmla="*/ 2947552 w 7525108"/>
              <a:gd name="connsiteY809" fmla="*/ 5333220 h 6858007"/>
              <a:gd name="connsiteX810" fmla="*/ 3961387 w 7525108"/>
              <a:gd name="connsiteY810" fmla="*/ 5272040 h 6858007"/>
              <a:gd name="connsiteX811" fmla="*/ 3985422 w 7525108"/>
              <a:gd name="connsiteY811" fmla="*/ 5278595 h 6858007"/>
              <a:gd name="connsiteX812" fmla="*/ 4007272 w 7525108"/>
              <a:gd name="connsiteY812" fmla="*/ 5291705 h 6858007"/>
              <a:gd name="connsiteX813" fmla="*/ 4020382 w 7525108"/>
              <a:gd name="connsiteY813" fmla="*/ 5311370 h 6858007"/>
              <a:gd name="connsiteX814" fmla="*/ 4024752 w 7525108"/>
              <a:gd name="connsiteY814" fmla="*/ 5337590 h 6858007"/>
              <a:gd name="connsiteX815" fmla="*/ 4020382 w 7525108"/>
              <a:gd name="connsiteY815" fmla="*/ 5361625 h 6858007"/>
              <a:gd name="connsiteX816" fmla="*/ 4007272 w 7525108"/>
              <a:gd name="connsiteY816" fmla="*/ 5383474 h 6858007"/>
              <a:gd name="connsiteX817" fmla="*/ 3985422 w 7525108"/>
              <a:gd name="connsiteY817" fmla="*/ 5396584 h 6858007"/>
              <a:gd name="connsiteX818" fmla="*/ 3961387 w 7525108"/>
              <a:gd name="connsiteY818" fmla="*/ 5400954 h 6858007"/>
              <a:gd name="connsiteX819" fmla="*/ 3935167 w 7525108"/>
              <a:gd name="connsiteY819" fmla="*/ 5396584 h 6858007"/>
              <a:gd name="connsiteX820" fmla="*/ 3915502 w 7525108"/>
              <a:gd name="connsiteY820" fmla="*/ 5383474 h 6858007"/>
              <a:gd name="connsiteX821" fmla="*/ 3900207 w 7525108"/>
              <a:gd name="connsiteY821" fmla="*/ 5361625 h 6858007"/>
              <a:gd name="connsiteX822" fmla="*/ 3895837 w 7525108"/>
              <a:gd name="connsiteY822" fmla="*/ 5337590 h 6858007"/>
              <a:gd name="connsiteX823" fmla="*/ 3900207 w 7525108"/>
              <a:gd name="connsiteY823" fmla="*/ 5311370 h 6858007"/>
              <a:gd name="connsiteX824" fmla="*/ 3915502 w 7525108"/>
              <a:gd name="connsiteY824" fmla="*/ 5291705 h 6858007"/>
              <a:gd name="connsiteX825" fmla="*/ 3935167 w 7525108"/>
              <a:gd name="connsiteY825" fmla="*/ 5278595 h 6858007"/>
              <a:gd name="connsiteX826" fmla="*/ 5726860 w 7525108"/>
              <a:gd name="connsiteY826" fmla="*/ 5269856 h 6858007"/>
              <a:gd name="connsiteX827" fmla="*/ 5761819 w 7525108"/>
              <a:gd name="connsiteY827" fmla="*/ 5278596 h 6858007"/>
              <a:gd name="connsiteX828" fmla="*/ 5790224 w 7525108"/>
              <a:gd name="connsiteY828" fmla="*/ 5291706 h 6858007"/>
              <a:gd name="connsiteX829" fmla="*/ 5814259 w 7525108"/>
              <a:gd name="connsiteY829" fmla="*/ 5315741 h 6858007"/>
              <a:gd name="connsiteX830" fmla="*/ 5829554 w 7525108"/>
              <a:gd name="connsiteY830" fmla="*/ 5346331 h 6858007"/>
              <a:gd name="connsiteX831" fmla="*/ 5836109 w 7525108"/>
              <a:gd name="connsiteY831" fmla="*/ 5381290 h 6858007"/>
              <a:gd name="connsiteX832" fmla="*/ 5829554 w 7525108"/>
              <a:gd name="connsiteY832" fmla="*/ 5414065 h 6858007"/>
              <a:gd name="connsiteX833" fmla="*/ 5814259 w 7525108"/>
              <a:gd name="connsiteY833" fmla="*/ 5444655 h 6858007"/>
              <a:gd name="connsiteX834" fmla="*/ 5790224 w 7525108"/>
              <a:gd name="connsiteY834" fmla="*/ 5468689 h 6858007"/>
              <a:gd name="connsiteX835" fmla="*/ 5761819 w 7525108"/>
              <a:gd name="connsiteY835" fmla="*/ 5486169 h 6858007"/>
              <a:gd name="connsiteX836" fmla="*/ 5726860 w 7525108"/>
              <a:gd name="connsiteY836" fmla="*/ 5490539 h 6858007"/>
              <a:gd name="connsiteX837" fmla="*/ 5689715 w 7525108"/>
              <a:gd name="connsiteY837" fmla="*/ 5486169 h 6858007"/>
              <a:gd name="connsiteX838" fmla="*/ 5661310 w 7525108"/>
              <a:gd name="connsiteY838" fmla="*/ 5468689 h 6858007"/>
              <a:gd name="connsiteX839" fmla="*/ 5637275 w 7525108"/>
              <a:gd name="connsiteY839" fmla="*/ 5444655 h 6858007"/>
              <a:gd name="connsiteX840" fmla="*/ 5621980 w 7525108"/>
              <a:gd name="connsiteY840" fmla="*/ 5414065 h 6858007"/>
              <a:gd name="connsiteX841" fmla="*/ 5617610 w 7525108"/>
              <a:gd name="connsiteY841" fmla="*/ 5381290 h 6858007"/>
              <a:gd name="connsiteX842" fmla="*/ 5621980 w 7525108"/>
              <a:gd name="connsiteY842" fmla="*/ 5346331 h 6858007"/>
              <a:gd name="connsiteX843" fmla="*/ 5637275 w 7525108"/>
              <a:gd name="connsiteY843" fmla="*/ 5315741 h 6858007"/>
              <a:gd name="connsiteX844" fmla="*/ 5661310 w 7525108"/>
              <a:gd name="connsiteY844" fmla="*/ 5291706 h 6858007"/>
              <a:gd name="connsiteX845" fmla="*/ 5689715 w 7525108"/>
              <a:gd name="connsiteY845" fmla="*/ 5278596 h 6858007"/>
              <a:gd name="connsiteX846" fmla="*/ 6541863 w 7525108"/>
              <a:gd name="connsiteY846" fmla="*/ 5239266 h 6858007"/>
              <a:gd name="connsiteX847" fmla="*/ 6583378 w 7525108"/>
              <a:gd name="connsiteY847" fmla="*/ 5245821 h 6858007"/>
              <a:gd name="connsiteX848" fmla="*/ 6618338 w 7525108"/>
              <a:gd name="connsiteY848" fmla="*/ 5263301 h 6858007"/>
              <a:gd name="connsiteX849" fmla="*/ 6646743 w 7525108"/>
              <a:gd name="connsiteY849" fmla="*/ 5291706 h 6858007"/>
              <a:gd name="connsiteX850" fmla="*/ 6666408 w 7525108"/>
              <a:gd name="connsiteY850" fmla="*/ 5328851 h 6858007"/>
              <a:gd name="connsiteX851" fmla="*/ 6670778 w 7525108"/>
              <a:gd name="connsiteY851" fmla="*/ 5365996 h 6858007"/>
              <a:gd name="connsiteX852" fmla="*/ 6666408 w 7525108"/>
              <a:gd name="connsiteY852" fmla="*/ 5407511 h 6858007"/>
              <a:gd name="connsiteX853" fmla="*/ 6646743 w 7525108"/>
              <a:gd name="connsiteY853" fmla="*/ 5444655 h 6858007"/>
              <a:gd name="connsiteX854" fmla="*/ 6618338 w 7525108"/>
              <a:gd name="connsiteY854" fmla="*/ 5470875 h 6858007"/>
              <a:gd name="connsiteX855" fmla="*/ 6583378 w 7525108"/>
              <a:gd name="connsiteY855" fmla="*/ 5490540 h 6858007"/>
              <a:gd name="connsiteX856" fmla="*/ 6541863 w 7525108"/>
              <a:gd name="connsiteY856" fmla="*/ 5497095 h 6858007"/>
              <a:gd name="connsiteX857" fmla="*/ 6502533 w 7525108"/>
              <a:gd name="connsiteY857" fmla="*/ 5490540 h 6858007"/>
              <a:gd name="connsiteX858" fmla="*/ 6467573 w 7525108"/>
              <a:gd name="connsiteY858" fmla="*/ 5470875 h 6858007"/>
              <a:gd name="connsiteX859" fmla="*/ 6439168 w 7525108"/>
              <a:gd name="connsiteY859" fmla="*/ 5444655 h 6858007"/>
              <a:gd name="connsiteX860" fmla="*/ 6421688 w 7525108"/>
              <a:gd name="connsiteY860" fmla="*/ 5407511 h 6858007"/>
              <a:gd name="connsiteX861" fmla="*/ 6415133 w 7525108"/>
              <a:gd name="connsiteY861" fmla="*/ 5365996 h 6858007"/>
              <a:gd name="connsiteX862" fmla="*/ 6421688 w 7525108"/>
              <a:gd name="connsiteY862" fmla="*/ 5328851 h 6858007"/>
              <a:gd name="connsiteX863" fmla="*/ 6439168 w 7525108"/>
              <a:gd name="connsiteY863" fmla="*/ 5291706 h 6858007"/>
              <a:gd name="connsiteX864" fmla="*/ 6467573 w 7525108"/>
              <a:gd name="connsiteY864" fmla="*/ 5263301 h 6858007"/>
              <a:gd name="connsiteX865" fmla="*/ 6502533 w 7525108"/>
              <a:gd name="connsiteY865" fmla="*/ 5245821 h 6858007"/>
              <a:gd name="connsiteX866" fmla="*/ 5001443 w 7525108"/>
              <a:gd name="connsiteY866" fmla="*/ 5180270 h 6858007"/>
              <a:gd name="connsiteX867" fmla="*/ 5032033 w 7525108"/>
              <a:gd name="connsiteY867" fmla="*/ 5184640 h 6858007"/>
              <a:gd name="connsiteX868" fmla="*/ 5060438 w 7525108"/>
              <a:gd name="connsiteY868" fmla="*/ 5197750 h 6858007"/>
              <a:gd name="connsiteX869" fmla="*/ 5080103 w 7525108"/>
              <a:gd name="connsiteY869" fmla="*/ 5217415 h 6858007"/>
              <a:gd name="connsiteX870" fmla="*/ 5093213 w 7525108"/>
              <a:gd name="connsiteY870" fmla="*/ 5245820 h 6858007"/>
              <a:gd name="connsiteX871" fmla="*/ 5099768 w 7525108"/>
              <a:gd name="connsiteY871" fmla="*/ 5278595 h 6858007"/>
              <a:gd name="connsiteX872" fmla="*/ 5093213 w 7525108"/>
              <a:gd name="connsiteY872" fmla="*/ 5307000 h 6858007"/>
              <a:gd name="connsiteX873" fmla="*/ 5080103 w 7525108"/>
              <a:gd name="connsiteY873" fmla="*/ 5335404 h 6858007"/>
              <a:gd name="connsiteX874" fmla="*/ 5060438 w 7525108"/>
              <a:gd name="connsiteY874" fmla="*/ 5355069 h 6858007"/>
              <a:gd name="connsiteX875" fmla="*/ 5032033 w 7525108"/>
              <a:gd name="connsiteY875" fmla="*/ 5368179 h 6858007"/>
              <a:gd name="connsiteX876" fmla="*/ 5001443 w 7525108"/>
              <a:gd name="connsiteY876" fmla="*/ 5374734 h 6858007"/>
              <a:gd name="connsiteX877" fmla="*/ 4970853 w 7525108"/>
              <a:gd name="connsiteY877" fmla="*/ 5368179 h 6858007"/>
              <a:gd name="connsiteX878" fmla="*/ 4942448 w 7525108"/>
              <a:gd name="connsiteY878" fmla="*/ 5355069 h 6858007"/>
              <a:gd name="connsiteX879" fmla="*/ 4922783 w 7525108"/>
              <a:gd name="connsiteY879" fmla="*/ 5335404 h 6858007"/>
              <a:gd name="connsiteX880" fmla="*/ 4909673 w 7525108"/>
              <a:gd name="connsiteY880" fmla="*/ 5307000 h 6858007"/>
              <a:gd name="connsiteX881" fmla="*/ 4905303 w 7525108"/>
              <a:gd name="connsiteY881" fmla="*/ 5278595 h 6858007"/>
              <a:gd name="connsiteX882" fmla="*/ 4909673 w 7525108"/>
              <a:gd name="connsiteY882" fmla="*/ 5245820 h 6858007"/>
              <a:gd name="connsiteX883" fmla="*/ 4922783 w 7525108"/>
              <a:gd name="connsiteY883" fmla="*/ 5217415 h 6858007"/>
              <a:gd name="connsiteX884" fmla="*/ 4942448 w 7525108"/>
              <a:gd name="connsiteY884" fmla="*/ 5197750 h 6858007"/>
              <a:gd name="connsiteX885" fmla="*/ 4970853 w 7525108"/>
              <a:gd name="connsiteY885" fmla="*/ 5184640 h 6858007"/>
              <a:gd name="connsiteX886" fmla="*/ 522211 w 7525108"/>
              <a:gd name="connsiteY886" fmla="*/ 5164976 h 6858007"/>
              <a:gd name="connsiteX887" fmla="*/ 528768 w 7525108"/>
              <a:gd name="connsiteY887" fmla="*/ 5164976 h 6858007"/>
              <a:gd name="connsiteX888" fmla="*/ 533137 w 7525108"/>
              <a:gd name="connsiteY888" fmla="*/ 5164976 h 6858007"/>
              <a:gd name="connsiteX889" fmla="*/ 537507 w 7525108"/>
              <a:gd name="connsiteY889" fmla="*/ 5169346 h 6858007"/>
              <a:gd name="connsiteX890" fmla="*/ 537507 w 7525108"/>
              <a:gd name="connsiteY890" fmla="*/ 5178086 h 6858007"/>
              <a:gd name="connsiteX891" fmla="*/ 537507 w 7525108"/>
              <a:gd name="connsiteY891" fmla="*/ 5182456 h 6858007"/>
              <a:gd name="connsiteX892" fmla="*/ 533137 w 7525108"/>
              <a:gd name="connsiteY892" fmla="*/ 5186825 h 6858007"/>
              <a:gd name="connsiteX893" fmla="*/ 528768 w 7525108"/>
              <a:gd name="connsiteY893" fmla="*/ 5189010 h 6858007"/>
              <a:gd name="connsiteX894" fmla="*/ 522211 w 7525108"/>
              <a:gd name="connsiteY894" fmla="*/ 5186825 h 6858007"/>
              <a:gd name="connsiteX895" fmla="*/ 517841 w 7525108"/>
              <a:gd name="connsiteY895" fmla="*/ 5182456 h 6858007"/>
              <a:gd name="connsiteX896" fmla="*/ 517841 w 7525108"/>
              <a:gd name="connsiteY896" fmla="*/ 5178086 h 6858007"/>
              <a:gd name="connsiteX897" fmla="*/ 517841 w 7525108"/>
              <a:gd name="connsiteY897" fmla="*/ 5169346 h 6858007"/>
              <a:gd name="connsiteX898" fmla="*/ 1459574 w 7525108"/>
              <a:gd name="connsiteY898" fmla="*/ 5151866 h 6858007"/>
              <a:gd name="connsiteX899" fmla="*/ 1466129 w 7525108"/>
              <a:gd name="connsiteY899" fmla="*/ 5154051 h 6858007"/>
              <a:gd name="connsiteX900" fmla="*/ 1470498 w 7525108"/>
              <a:gd name="connsiteY900" fmla="*/ 5158421 h 6858007"/>
              <a:gd name="connsiteX901" fmla="*/ 1474868 w 7525108"/>
              <a:gd name="connsiteY901" fmla="*/ 5162791 h 6858007"/>
              <a:gd name="connsiteX902" fmla="*/ 1477053 w 7525108"/>
              <a:gd name="connsiteY902" fmla="*/ 5169346 h 6858007"/>
              <a:gd name="connsiteX903" fmla="*/ 1474868 w 7525108"/>
              <a:gd name="connsiteY903" fmla="*/ 5178086 h 6858007"/>
              <a:gd name="connsiteX904" fmla="*/ 1470498 w 7525108"/>
              <a:gd name="connsiteY904" fmla="*/ 5182455 h 6858007"/>
              <a:gd name="connsiteX905" fmla="*/ 1466129 w 7525108"/>
              <a:gd name="connsiteY905" fmla="*/ 5186825 h 6858007"/>
              <a:gd name="connsiteX906" fmla="*/ 1459574 w 7525108"/>
              <a:gd name="connsiteY906" fmla="*/ 5189010 h 6858007"/>
              <a:gd name="connsiteX907" fmla="*/ 1450834 w 7525108"/>
              <a:gd name="connsiteY907" fmla="*/ 5186825 h 6858007"/>
              <a:gd name="connsiteX908" fmla="*/ 1446462 w 7525108"/>
              <a:gd name="connsiteY908" fmla="*/ 5182455 h 6858007"/>
              <a:gd name="connsiteX909" fmla="*/ 1442093 w 7525108"/>
              <a:gd name="connsiteY909" fmla="*/ 5178086 h 6858007"/>
              <a:gd name="connsiteX910" fmla="*/ 1439907 w 7525108"/>
              <a:gd name="connsiteY910" fmla="*/ 5169346 h 6858007"/>
              <a:gd name="connsiteX911" fmla="*/ 1442093 w 7525108"/>
              <a:gd name="connsiteY911" fmla="*/ 5162791 h 6858007"/>
              <a:gd name="connsiteX912" fmla="*/ 1446462 w 7525108"/>
              <a:gd name="connsiteY912" fmla="*/ 5158421 h 6858007"/>
              <a:gd name="connsiteX913" fmla="*/ 1450834 w 7525108"/>
              <a:gd name="connsiteY913" fmla="*/ 5154051 h 6858007"/>
              <a:gd name="connsiteX914" fmla="*/ 2399119 w 7525108"/>
              <a:gd name="connsiteY914" fmla="*/ 5125646 h 6858007"/>
              <a:gd name="connsiteX915" fmla="*/ 2412229 w 7525108"/>
              <a:gd name="connsiteY915" fmla="*/ 5130016 h 6858007"/>
              <a:gd name="connsiteX916" fmla="*/ 2420969 w 7525108"/>
              <a:gd name="connsiteY916" fmla="*/ 5134386 h 6858007"/>
              <a:gd name="connsiteX917" fmla="*/ 2427524 w 7525108"/>
              <a:gd name="connsiteY917" fmla="*/ 5140941 h 6858007"/>
              <a:gd name="connsiteX918" fmla="*/ 2431894 w 7525108"/>
              <a:gd name="connsiteY918" fmla="*/ 5149681 h 6858007"/>
              <a:gd name="connsiteX919" fmla="*/ 2434079 w 7525108"/>
              <a:gd name="connsiteY919" fmla="*/ 5160606 h 6858007"/>
              <a:gd name="connsiteX920" fmla="*/ 2431894 w 7525108"/>
              <a:gd name="connsiteY920" fmla="*/ 5169346 h 6858007"/>
              <a:gd name="connsiteX921" fmla="*/ 2427524 w 7525108"/>
              <a:gd name="connsiteY921" fmla="*/ 5180270 h 6858007"/>
              <a:gd name="connsiteX922" fmla="*/ 2420969 w 7525108"/>
              <a:gd name="connsiteY922" fmla="*/ 5186825 h 6858007"/>
              <a:gd name="connsiteX923" fmla="*/ 2412229 w 7525108"/>
              <a:gd name="connsiteY923" fmla="*/ 5191195 h 6858007"/>
              <a:gd name="connsiteX924" fmla="*/ 2399119 w 7525108"/>
              <a:gd name="connsiteY924" fmla="*/ 5193380 h 6858007"/>
              <a:gd name="connsiteX925" fmla="*/ 2390379 w 7525108"/>
              <a:gd name="connsiteY925" fmla="*/ 5191195 h 6858007"/>
              <a:gd name="connsiteX926" fmla="*/ 2381639 w 7525108"/>
              <a:gd name="connsiteY926" fmla="*/ 5186825 h 6858007"/>
              <a:gd name="connsiteX927" fmla="*/ 2372899 w 7525108"/>
              <a:gd name="connsiteY927" fmla="*/ 5180270 h 6858007"/>
              <a:gd name="connsiteX928" fmla="*/ 2368529 w 7525108"/>
              <a:gd name="connsiteY928" fmla="*/ 5169346 h 6858007"/>
              <a:gd name="connsiteX929" fmla="*/ 2368529 w 7525108"/>
              <a:gd name="connsiteY929" fmla="*/ 5160606 h 6858007"/>
              <a:gd name="connsiteX930" fmla="*/ 2368529 w 7525108"/>
              <a:gd name="connsiteY930" fmla="*/ 5149681 h 6858007"/>
              <a:gd name="connsiteX931" fmla="*/ 2372899 w 7525108"/>
              <a:gd name="connsiteY931" fmla="*/ 5140941 h 6858007"/>
              <a:gd name="connsiteX932" fmla="*/ 2381639 w 7525108"/>
              <a:gd name="connsiteY932" fmla="*/ 5134386 h 6858007"/>
              <a:gd name="connsiteX933" fmla="*/ 2390379 w 7525108"/>
              <a:gd name="connsiteY933" fmla="*/ 5130016 h 6858007"/>
              <a:gd name="connsiteX934" fmla="*/ 3360515 w 7525108"/>
              <a:gd name="connsiteY934" fmla="*/ 5090686 h 6858007"/>
              <a:gd name="connsiteX935" fmla="*/ 3380180 w 7525108"/>
              <a:gd name="connsiteY935" fmla="*/ 5095056 h 6858007"/>
              <a:gd name="connsiteX936" fmla="*/ 3397660 w 7525108"/>
              <a:gd name="connsiteY936" fmla="*/ 5105981 h 6858007"/>
              <a:gd name="connsiteX937" fmla="*/ 3410770 w 7525108"/>
              <a:gd name="connsiteY937" fmla="*/ 5121276 h 6858007"/>
              <a:gd name="connsiteX938" fmla="*/ 3415140 w 7525108"/>
              <a:gd name="connsiteY938" fmla="*/ 5143126 h 6858007"/>
              <a:gd name="connsiteX939" fmla="*/ 3410770 w 7525108"/>
              <a:gd name="connsiteY939" fmla="*/ 5164976 h 6858007"/>
              <a:gd name="connsiteX940" fmla="*/ 3397660 w 7525108"/>
              <a:gd name="connsiteY940" fmla="*/ 5182455 h 6858007"/>
              <a:gd name="connsiteX941" fmla="*/ 3380180 w 7525108"/>
              <a:gd name="connsiteY941" fmla="*/ 5193380 h 6858007"/>
              <a:gd name="connsiteX942" fmla="*/ 3360515 w 7525108"/>
              <a:gd name="connsiteY942" fmla="*/ 5197750 h 6858007"/>
              <a:gd name="connsiteX943" fmla="*/ 3338665 w 7525108"/>
              <a:gd name="connsiteY943" fmla="*/ 5193380 h 6858007"/>
              <a:gd name="connsiteX944" fmla="*/ 3321185 w 7525108"/>
              <a:gd name="connsiteY944" fmla="*/ 5182455 h 6858007"/>
              <a:gd name="connsiteX945" fmla="*/ 3310260 w 7525108"/>
              <a:gd name="connsiteY945" fmla="*/ 5164976 h 6858007"/>
              <a:gd name="connsiteX946" fmla="*/ 3303705 w 7525108"/>
              <a:gd name="connsiteY946" fmla="*/ 5143126 h 6858007"/>
              <a:gd name="connsiteX947" fmla="*/ 3310260 w 7525108"/>
              <a:gd name="connsiteY947" fmla="*/ 5121276 h 6858007"/>
              <a:gd name="connsiteX948" fmla="*/ 3321185 w 7525108"/>
              <a:gd name="connsiteY948" fmla="*/ 5105981 h 6858007"/>
              <a:gd name="connsiteX949" fmla="*/ 3338665 w 7525108"/>
              <a:gd name="connsiteY949" fmla="*/ 5095056 h 6858007"/>
              <a:gd name="connsiteX950" fmla="*/ 4348131 w 7525108"/>
              <a:gd name="connsiteY950" fmla="*/ 5038247 h 6858007"/>
              <a:gd name="connsiteX951" fmla="*/ 4378720 w 7525108"/>
              <a:gd name="connsiteY951" fmla="*/ 5042617 h 6858007"/>
              <a:gd name="connsiteX952" fmla="*/ 4402755 w 7525108"/>
              <a:gd name="connsiteY952" fmla="*/ 5057912 h 6858007"/>
              <a:gd name="connsiteX953" fmla="*/ 4420235 w 7525108"/>
              <a:gd name="connsiteY953" fmla="*/ 5084132 h 6858007"/>
              <a:gd name="connsiteX954" fmla="*/ 4426790 w 7525108"/>
              <a:gd name="connsiteY954" fmla="*/ 5112537 h 6858007"/>
              <a:gd name="connsiteX955" fmla="*/ 4420235 w 7525108"/>
              <a:gd name="connsiteY955" fmla="*/ 5143127 h 6858007"/>
              <a:gd name="connsiteX956" fmla="*/ 4402755 w 7525108"/>
              <a:gd name="connsiteY956" fmla="*/ 5167161 h 6858007"/>
              <a:gd name="connsiteX957" fmla="*/ 4378720 w 7525108"/>
              <a:gd name="connsiteY957" fmla="*/ 5184641 h 6858007"/>
              <a:gd name="connsiteX958" fmla="*/ 4348131 w 7525108"/>
              <a:gd name="connsiteY958" fmla="*/ 5191196 h 6858007"/>
              <a:gd name="connsiteX959" fmla="*/ 4319726 w 7525108"/>
              <a:gd name="connsiteY959" fmla="*/ 5184641 h 6858007"/>
              <a:gd name="connsiteX960" fmla="*/ 4293506 w 7525108"/>
              <a:gd name="connsiteY960" fmla="*/ 5167161 h 6858007"/>
              <a:gd name="connsiteX961" fmla="*/ 4278211 w 7525108"/>
              <a:gd name="connsiteY961" fmla="*/ 5143127 h 6858007"/>
              <a:gd name="connsiteX962" fmla="*/ 4273841 w 7525108"/>
              <a:gd name="connsiteY962" fmla="*/ 5112537 h 6858007"/>
              <a:gd name="connsiteX963" fmla="*/ 4278211 w 7525108"/>
              <a:gd name="connsiteY963" fmla="*/ 5084132 h 6858007"/>
              <a:gd name="connsiteX964" fmla="*/ 4293506 w 7525108"/>
              <a:gd name="connsiteY964" fmla="*/ 5057912 h 6858007"/>
              <a:gd name="connsiteX965" fmla="*/ 4319726 w 7525108"/>
              <a:gd name="connsiteY965" fmla="*/ 5042617 h 6858007"/>
              <a:gd name="connsiteX966" fmla="*/ 6137638 w 7525108"/>
              <a:gd name="connsiteY966" fmla="*/ 5012027 h 6858007"/>
              <a:gd name="connsiteX967" fmla="*/ 6174783 w 7525108"/>
              <a:gd name="connsiteY967" fmla="*/ 5018582 h 6858007"/>
              <a:gd name="connsiteX968" fmla="*/ 6209743 w 7525108"/>
              <a:gd name="connsiteY968" fmla="*/ 5038247 h 6858007"/>
              <a:gd name="connsiteX969" fmla="*/ 6233778 w 7525108"/>
              <a:gd name="connsiteY969" fmla="*/ 5062282 h 6858007"/>
              <a:gd name="connsiteX970" fmla="*/ 6249073 w 7525108"/>
              <a:gd name="connsiteY970" fmla="*/ 5095057 h 6858007"/>
              <a:gd name="connsiteX971" fmla="*/ 6257813 w 7525108"/>
              <a:gd name="connsiteY971" fmla="*/ 5134387 h 6858007"/>
              <a:gd name="connsiteX972" fmla="*/ 6249073 w 7525108"/>
              <a:gd name="connsiteY972" fmla="*/ 5171532 h 6858007"/>
              <a:gd name="connsiteX973" fmla="*/ 6233778 w 7525108"/>
              <a:gd name="connsiteY973" fmla="*/ 5204306 h 6858007"/>
              <a:gd name="connsiteX974" fmla="*/ 6209743 w 7525108"/>
              <a:gd name="connsiteY974" fmla="*/ 5230526 h 6858007"/>
              <a:gd name="connsiteX975" fmla="*/ 6174783 w 7525108"/>
              <a:gd name="connsiteY975" fmla="*/ 5248006 h 6858007"/>
              <a:gd name="connsiteX976" fmla="*/ 6137638 w 7525108"/>
              <a:gd name="connsiteY976" fmla="*/ 5252376 h 6858007"/>
              <a:gd name="connsiteX977" fmla="*/ 6098309 w 7525108"/>
              <a:gd name="connsiteY977" fmla="*/ 5248006 h 6858007"/>
              <a:gd name="connsiteX978" fmla="*/ 6067719 w 7525108"/>
              <a:gd name="connsiteY978" fmla="*/ 5230526 h 6858007"/>
              <a:gd name="connsiteX979" fmla="*/ 6039314 w 7525108"/>
              <a:gd name="connsiteY979" fmla="*/ 5204306 h 6858007"/>
              <a:gd name="connsiteX980" fmla="*/ 6024019 w 7525108"/>
              <a:gd name="connsiteY980" fmla="*/ 5171532 h 6858007"/>
              <a:gd name="connsiteX981" fmla="*/ 6017464 w 7525108"/>
              <a:gd name="connsiteY981" fmla="*/ 5134387 h 6858007"/>
              <a:gd name="connsiteX982" fmla="*/ 6024019 w 7525108"/>
              <a:gd name="connsiteY982" fmla="*/ 5095057 h 6858007"/>
              <a:gd name="connsiteX983" fmla="*/ 6039314 w 7525108"/>
              <a:gd name="connsiteY983" fmla="*/ 5062282 h 6858007"/>
              <a:gd name="connsiteX984" fmla="*/ 6067719 w 7525108"/>
              <a:gd name="connsiteY984" fmla="*/ 5038247 h 6858007"/>
              <a:gd name="connsiteX985" fmla="*/ 6098309 w 7525108"/>
              <a:gd name="connsiteY985" fmla="*/ 5018582 h 6858007"/>
              <a:gd name="connsiteX986" fmla="*/ 7455188 w 7525108"/>
              <a:gd name="connsiteY986" fmla="*/ 4972697 h 6858007"/>
              <a:gd name="connsiteX987" fmla="*/ 7490148 w 7525108"/>
              <a:gd name="connsiteY987" fmla="*/ 4979252 h 6858007"/>
              <a:gd name="connsiteX988" fmla="*/ 7525108 w 7525108"/>
              <a:gd name="connsiteY988" fmla="*/ 4992362 h 6858007"/>
              <a:gd name="connsiteX989" fmla="*/ 7525108 w 7525108"/>
              <a:gd name="connsiteY989" fmla="*/ 4994547 h 6858007"/>
              <a:gd name="connsiteX990" fmla="*/ 7525108 w 7525108"/>
              <a:gd name="connsiteY990" fmla="*/ 5234896 h 6858007"/>
              <a:gd name="connsiteX991" fmla="*/ 7490148 w 7525108"/>
              <a:gd name="connsiteY991" fmla="*/ 5248006 h 6858007"/>
              <a:gd name="connsiteX992" fmla="*/ 7455188 w 7525108"/>
              <a:gd name="connsiteY992" fmla="*/ 5252376 h 6858007"/>
              <a:gd name="connsiteX993" fmla="*/ 7418044 w 7525108"/>
              <a:gd name="connsiteY993" fmla="*/ 5248006 h 6858007"/>
              <a:gd name="connsiteX994" fmla="*/ 7383084 w 7525108"/>
              <a:gd name="connsiteY994" fmla="*/ 5234896 h 6858007"/>
              <a:gd name="connsiteX995" fmla="*/ 7356864 w 7525108"/>
              <a:gd name="connsiteY995" fmla="*/ 5210861 h 6858007"/>
              <a:gd name="connsiteX996" fmla="*/ 7332829 w 7525108"/>
              <a:gd name="connsiteY996" fmla="*/ 5184641 h 6858007"/>
              <a:gd name="connsiteX997" fmla="*/ 7319719 w 7525108"/>
              <a:gd name="connsiteY997" fmla="*/ 5149682 h 6858007"/>
              <a:gd name="connsiteX998" fmla="*/ 7315349 w 7525108"/>
              <a:gd name="connsiteY998" fmla="*/ 5112537 h 6858007"/>
              <a:gd name="connsiteX999" fmla="*/ 7319719 w 7525108"/>
              <a:gd name="connsiteY999" fmla="*/ 5075392 h 6858007"/>
              <a:gd name="connsiteX1000" fmla="*/ 7332829 w 7525108"/>
              <a:gd name="connsiteY1000" fmla="*/ 5042617 h 6858007"/>
              <a:gd name="connsiteX1001" fmla="*/ 7356864 w 7525108"/>
              <a:gd name="connsiteY1001" fmla="*/ 5014212 h 6858007"/>
              <a:gd name="connsiteX1002" fmla="*/ 7383084 w 7525108"/>
              <a:gd name="connsiteY1002" fmla="*/ 4992362 h 6858007"/>
              <a:gd name="connsiteX1003" fmla="*/ 7418044 w 7525108"/>
              <a:gd name="connsiteY1003" fmla="*/ 4979252 h 6858007"/>
              <a:gd name="connsiteX1004" fmla="*/ 5392557 w 7525108"/>
              <a:gd name="connsiteY1004" fmla="*/ 4939921 h 6858007"/>
              <a:gd name="connsiteX1005" fmla="*/ 5429701 w 7525108"/>
              <a:gd name="connsiteY1005" fmla="*/ 4944291 h 6858007"/>
              <a:gd name="connsiteX1006" fmla="*/ 5460291 w 7525108"/>
              <a:gd name="connsiteY1006" fmla="*/ 4959586 h 6858007"/>
              <a:gd name="connsiteX1007" fmla="*/ 5482141 w 7525108"/>
              <a:gd name="connsiteY1007" fmla="*/ 4985806 h 6858007"/>
              <a:gd name="connsiteX1008" fmla="*/ 5497436 w 7525108"/>
              <a:gd name="connsiteY1008" fmla="*/ 5014211 h 6858007"/>
              <a:gd name="connsiteX1009" fmla="*/ 5503991 w 7525108"/>
              <a:gd name="connsiteY1009" fmla="*/ 5049171 h 6858007"/>
              <a:gd name="connsiteX1010" fmla="*/ 5497436 w 7525108"/>
              <a:gd name="connsiteY1010" fmla="*/ 5084131 h 6858007"/>
              <a:gd name="connsiteX1011" fmla="*/ 5482141 w 7525108"/>
              <a:gd name="connsiteY1011" fmla="*/ 5112535 h 6858007"/>
              <a:gd name="connsiteX1012" fmla="*/ 5460291 w 7525108"/>
              <a:gd name="connsiteY1012" fmla="*/ 5138755 h 6858007"/>
              <a:gd name="connsiteX1013" fmla="*/ 5429701 w 7525108"/>
              <a:gd name="connsiteY1013" fmla="*/ 5154050 h 6858007"/>
              <a:gd name="connsiteX1014" fmla="*/ 5392557 w 7525108"/>
              <a:gd name="connsiteY1014" fmla="*/ 5158420 h 6858007"/>
              <a:gd name="connsiteX1015" fmla="*/ 5359782 w 7525108"/>
              <a:gd name="connsiteY1015" fmla="*/ 5154050 h 6858007"/>
              <a:gd name="connsiteX1016" fmla="*/ 5329192 w 7525108"/>
              <a:gd name="connsiteY1016" fmla="*/ 5138755 h 6858007"/>
              <a:gd name="connsiteX1017" fmla="*/ 5307342 w 7525108"/>
              <a:gd name="connsiteY1017" fmla="*/ 5112535 h 6858007"/>
              <a:gd name="connsiteX1018" fmla="*/ 5289862 w 7525108"/>
              <a:gd name="connsiteY1018" fmla="*/ 5084131 h 6858007"/>
              <a:gd name="connsiteX1019" fmla="*/ 5285492 w 7525108"/>
              <a:gd name="connsiteY1019" fmla="*/ 5049171 h 6858007"/>
              <a:gd name="connsiteX1020" fmla="*/ 5289862 w 7525108"/>
              <a:gd name="connsiteY1020" fmla="*/ 5014211 h 6858007"/>
              <a:gd name="connsiteX1021" fmla="*/ 5307342 w 7525108"/>
              <a:gd name="connsiteY1021" fmla="*/ 4985806 h 6858007"/>
              <a:gd name="connsiteX1022" fmla="*/ 5329192 w 7525108"/>
              <a:gd name="connsiteY1022" fmla="*/ 4959586 h 6858007"/>
              <a:gd name="connsiteX1023" fmla="*/ 5359782 w 7525108"/>
              <a:gd name="connsiteY1023" fmla="*/ 4944291 h 6858007"/>
              <a:gd name="connsiteX1024" fmla="*/ 13110 w 7525108"/>
              <a:gd name="connsiteY1024" fmla="*/ 4939921 h 6858007"/>
              <a:gd name="connsiteX1025" fmla="*/ 17479 w 7525108"/>
              <a:gd name="connsiteY1025" fmla="*/ 4942106 h 6858007"/>
              <a:gd name="connsiteX1026" fmla="*/ 21851 w 7525108"/>
              <a:gd name="connsiteY1026" fmla="*/ 4944291 h 6858007"/>
              <a:gd name="connsiteX1027" fmla="*/ 24035 w 7525108"/>
              <a:gd name="connsiteY1027" fmla="*/ 4950846 h 6858007"/>
              <a:gd name="connsiteX1028" fmla="*/ 21851 w 7525108"/>
              <a:gd name="connsiteY1028" fmla="*/ 4955216 h 6858007"/>
              <a:gd name="connsiteX1029" fmla="*/ 17479 w 7525108"/>
              <a:gd name="connsiteY1029" fmla="*/ 4959586 h 6858007"/>
              <a:gd name="connsiteX1030" fmla="*/ 13110 w 7525108"/>
              <a:gd name="connsiteY1030" fmla="*/ 4961771 h 6858007"/>
              <a:gd name="connsiteX1031" fmla="*/ 4369 w 7525108"/>
              <a:gd name="connsiteY1031" fmla="*/ 4959586 h 6858007"/>
              <a:gd name="connsiteX1032" fmla="*/ 0 w 7525108"/>
              <a:gd name="connsiteY1032" fmla="*/ 4955216 h 6858007"/>
              <a:gd name="connsiteX1033" fmla="*/ 0 w 7525108"/>
              <a:gd name="connsiteY1033" fmla="*/ 4950846 h 6858007"/>
              <a:gd name="connsiteX1034" fmla="*/ 0 w 7525108"/>
              <a:gd name="connsiteY1034" fmla="*/ 4944291 h 6858007"/>
              <a:gd name="connsiteX1035" fmla="*/ 4369 w 7525108"/>
              <a:gd name="connsiteY1035" fmla="*/ 4942106 h 6858007"/>
              <a:gd name="connsiteX1036" fmla="*/ 930806 w 7525108"/>
              <a:gd name="connsiteY1036" fmla="*/ 4935551 h 6858007"/>
              <a:gd name="connsiteX1037" fmla="*/ 937361 w 7525108"/>
              <a:gd name="connsiteY1037" fmla="*/ 4937736 h 6858007"/>
              <a:gd name="connsiteX1038" fmla="*/ 941730 w 7525108"/>
              <a:gd name="connsiteY1038" fmla="*/ 4942106 h 6858007"/>
              <a:gd name="connsiteX1039" fmla="*/ 941730 w 7525108"/>
              <a:gd name="connsiteY1039" fmla="*/ 4946476 h 6858007"/>
              <a:gd name="connsiteX1040" fmla="*/ 941730 w 7525108"/>
              <a:gd name="connsiteY1040" fmla="*/ 4953031 h 6858007"/>
              <a:gd name="connsiteX1041" fmla="*/ 937361 w 7525108"/>
              <a:gd name="connsiteY1041" fmla="*/ 4957400 h 6858007"/>
              <a:gd name="connsiteX1042" fmla="*/ 930806 w 7525108"/>
              <a:gd name="connsiteY1042" fmla="*/ 4959585 h 6858007"/>
              <a:gd name="connsiteX1043" fmla="*/ 924251 w 7525108"/>
              <a:gd name="connsiteY1043" fmla="*/ 4957400 h 6858007"/>
              <a:gd name="connsiteX1044" fmla="*/ 922066 w 7525108"/>
              <a:gd name="connsiteY1044" fmla="*/ 4953031 h 6858007"/>
              <a:gd name="connsiteX1045" fmla="*/ 919880 w 7525108"/>
              <a:gd name="connsiteY1045" fmla="*/ 4946476 h 6858007"/>
              <a:gd name="connsiteX1046" fmla="*/ 922066 w 7525108"/>
              <a:gd name="connsiteY1046" fmla="*/ 4942106 h 6858007"/>
              <a:gd name="connsiteX1047" fmla="*/ 924251 w 7525108"/>
              <a:gd name="connsiteY1047" fmla="*/ 4937736 h 6858007"/>
              <a:gd name="connsiteX1048" fmla="*/ 6989786 w 7525108"/>
              <a:gd name="connsiteY1048" fmla="*/ 4915887 h 6858007"/>
              <a:gd name="connsiteX1049" fmla="*/ 7033486 w 7525108"/>
              <a:gd name="connsiteY1049" fmla="*/ 4922442 h 6858007"/>
              <a:gd name="connsiteX1050" fmla="*/ 7070631 w 7525108"/>
              <a:gd name="connsiteY1050" fmla="*/ 4942107 h 6858007"/>
              <a:gd name="connsiteX1051" fmla="*/ 7099036 w 7525108"/>
              <a:gd name="connsiteY1051" fmla="*/ 4970512 h 6858007"/>
              <a:gd name="connsiteX1052" fmla="*/ 7118701 w 7525108"/>
              <a:gd name="connsiteY1052" fmla="*/ 5009842 h 6858007"/>
              <a:gd name="connsiteX1053" fmla="*/ 7125256 w 7525108"/>
              <a:gd name="connsiteY1053" fmla="*/ 5051356 h 6858007"/>
              <a:gd name="connsiteX1054" fmla="*/ 7118701 w 7525108"/>
              <a:gd name="connsiteY1054" fmla="*/ 5095056 h 6858007"/>
              <a:gd name="connsiteX1055" fmla="*/ 7099036 w 7525108"/>
              <a:gd name="connsiteY1055" fmla="*/ 5132201 h 6858007"/>
              <a:gd name="connsiteX1056" fmla="*/ 7070631 w 7525108"/>
              <a:gd name="connsiteY1056" fmla="*/ 5160605 h 6858007"/>
              <a:gd name="connsiteX1057" fmla="*/ 7033486 w 7525108"/>
              <a:gd name="connsiteY1057" fmla="*/ 5182455 h 6858007"/>
              <a:gd name="connsiteX1058" fmla="*/ 6989786 w 7525108"/>
              <a:gd name="connsiteY1058" fmla="*/ 5189010 h 6858007"/>
              <a:gd name="connsiteX1059" fmla="*/ 6946086 w 7525108"/>
              <a:gd name="connsiteY1059" fmla="*/ 5182455 h 6858007"/>
              <a:gd name="connsiteX1060" fmla="*/ 6911126 w 7525108"/>
              <a:gd name="connsiteY1060" fmla="*/ 5160605 h 6858007"/>
              <a:gd name="connsiteX1061" fmla="*/ 6880536 w 7525108"/>
              <a:gd name="connsiteY1061" fmla="*/ 5132201 h 6858007"/>
              <a:gd name="connsiteX1062" fmla="*/ 6863056 w 7525108"/>
              <a:gd name="connsiteY1062" fmla="*/ 5095056 h 6858007"/>
              <a:gd name="connsiteX1063" fmla="*/ 6856501 w 7525108"/>
              <a:gd name="connsiteY1063" fmla="*/ 5051356 h 6858007"/>
              <a:gd name="connsiteX1064" fmla="*/ 6863056 w 7525108"/>
              <a:gd name="connsiteY1064" fmla="*/ 5009842 h 6858007"/>
              <a:gd name="connsiteX1065" fmla="*/ 6880536 w 7525108"/>
              <a:gd name="connsiteY1065" fmla="*/ 4970512 h 6858007"/>
              <a:gd name="connsiteX1066" fmla="*/ 6911126 w 7525108"/>
              <a:gd name="connsiteY1066" fmla="*/ 4942107 h 6858007"/>
              <a:gd name="connsiteX1067" fmla="*/ 6946086 w 7525108"/>
              <a:gd name="connsiteY1067" fmla="*/ 4922442 h 6858007"/>
              <a:gd name="connsiteX1068" fmla="*/ 1848501 w 7525108"/>
              <a:gd name="connsiteY1068" fmla="*/ 4913701 h 6858007"/>
              <a:gd name="connsiteX1069" fmla="*/ 1859426 w 7525108"/>
              <a:gd name="connsiteY1069" fmla="*/ 4913701 h 6858007"/>
              <a:gd name="connsiteX1070" fmla="*/ 1868166 w 7525108"/>
              <a:gd name="connsiteY1070" fmla="*/ 4913701 h 6858007"/>
              <a:gd name="connsiteX1071" fmla="*/ 1874721 w 7525108"/>
              <a:gd name="connsiteY1071" fmla="*/ 4918071 h 6858007"/>
              <a:gd name="connsiteX1072" fmla="*/ 1881276 w 7525108"/>
              <a:gd name="connsiteY1072" fmla="*/ 4924626 h 6858007"/>
              <a:gd name="connsiteX1073" fmla="*/ 1883461 w 7525108"/>
              <a:gd name="connsiteY1073" fmla="*/ 4933366 h 6858007"/>
              <a:gd name="connsiteX1074" fmla="*/ 1885646 w 7525108"/>
              <a:gd name="connsiteY1074" fmla="*/ 4942106 h 6858007"/>
              <a:gd name="connsiteX1075" fmla="*/ 1883461 w 7525108"/>
              <a:gd name="connsiteY1075" fmla="*/ 4950846 h 6858007"/>
              <a:gd name="connsiteX1076" fmla="*/ 1881276 w 7525108"/>
              <a:gd name="connsiteY1076" fmla="*/ 4957400 h 6858007"/>
              <a:gd name="connsiteX1077" fmla="*/ 1874721 w 7525108"/>
              <a:gd name="connsiteY1077" fmla="*/ 4963955 h 6858007"/>
              <a:gd name="connsiteX1078" fmla="*/ 1868166 w 7525108"/>
              <a:gd name="connsiteY1078" fmla="*/ 4966140 h 6858007"/>
              <a:gd name="connsiteX1079" fmla="*/ 1859426 w 7525108"/>
              <a:gd name="connsiteY1079" fmla="*/ 4968325 h 6858007"/>
              <a:gd name="connsiteX1080" fmla="*/ 1848501 w 7525108"/>
              <a:gd name="connsiteY1080" fmla="*/ 4966140 h 6858007"/>
              <a:gd name="connsiteX1081" fmla="*/ 1841946 w 7525108"/>
              <a:gd name="connsiteY1081" fmla="*/ 4963955 h 6858007"/>
              <a:gd name="connsiteX1082" fmla="*/ 1835391 w 7525108"/>
              <a:gd name="connsiteY1082" fmla="*/ 4957400 h 6858007"/>
              <a:gd name="connsiteX1083" fmla="*/ 1831021 w 7525108"/>
              <a:gd name="connsiteY1083" fmla="*/ 4950846 h 6858007"/>
              <a:gd name="connsiteX1084" fmla="*/ 1831021 w 7525108"/>
              <a:gd name="connsiteY1084" fmla="*/ 4942106 h 6858007"/>
              <a:gd name="connsiteX1085" fmla="*/ 1831021 w 7525108"/>
              <a:gd name="connsiteY1085" fmla="*/ 4933366 h 6858007"/>
              <a:gd name="connsiteX1086" fmla="*/ 1835391 w 7525108"/>
              <a:gd name="connsiteY1086" fmla="*/ 4924626 h 6858007"/>
              <a:gd name="connsiteX1087" fmla="*/ 1841946 w 7525108"/>
              <a:gd name="connsiteY1087" fmla="*/ 4918071 h 6858007"/>
              <a:gd name="connsiteX1088" fmla="*/ 2794602 w 7525108"/>
              <a:gd name="connsiteY1088" fmla="*/ 4887482 h 6858007"/>
              <a:gd name="connsiteX1089" fmla="*/ 2818637 w 7525108"/>
              <a:gd name="connsiteY1089" fmla="*/ 4891852 h 6858007"/>
              <a:gd name="connsiteX1090" fmla="*/ 2836117 w 7525108"/>
              <a:gd name="connsiteY1090" fmla="*/ 4909332 h 6858007"/>
              <a:gd name="connsiteX1091" fmla="*/ 2842672 w 7525108"/>
              <a:gd name="connsiteY1091" fmla="*/ 4933367 h 6858007"/>
              <a:gd name="connsiteX1092" fmla="*/ 2836117 w 7525108"/>
              <a:gd name="connsiteY1092" fmla="*/ 4957402 h 6858007"/>
              <a:gd name="connsiteX1093" fmla="*/ 2818637 w 7525108"/>
              <a:gd name="connsiteY1093" fmla="*/ 4972696 h 6858007"/>
              <a:gd name="connsiteX1094" fmla="*/ 2794602 w 7525108"/>
              <a:gd name="connsiteY1094" fmla="*/ 4981436 h 6858007"/>
              <a:gd name="connsiteX1095" fmla="*/ 2772752 w 7525108"/>
              <a:gd name="connsiteY1095" fmla="*/ 4972696 h 6858007"/>
              <a:gd name="connsiteX1096" fmla="*/ 2753087 w 7525108"/>
              <a:gd name="connsiteY1096" fmla="*/ 4957402 h 6858007"/>
              <a:gd name="connsiteX1097" fmla="*/ 2746532 w 7525108"/>
              <a:gd name="connsiteY1097" fmla="*/ 4933367 h 6858007"/>
              <a:gd name="connsiteX1098" fmla="*/ 2753087 w 7525108"/>
              <a:gd name="connsiteY1098" fmla="*/ 4909332 h 6858007"/>
              <a:gd name="connsiteX1099" fmla="*/ 2772752 w 7525108"/>
              <a:gd name="connsiteY1099" fmla="*/ 4891852 h 6858007"/>
              <a:gd name="connsiteX1100" fmla="*/ 3749443 w 7525108"/>
              <a:gd name="connsiteY1100" fmla="*/ 4848152 h 6858007"/>
              <a:gd name="connsiteX1101" fmla="*/ 3777847 w 7525108"/>
              <a:gd name="connsiteY1101" fmla="*/ 4854707 h 6858007"/>
              <a:gd name="connsiteX1102" fmla="*/ 3799697 w 7525108"/>
              <a:gd name="connsiteY1102" fmla="*/ 4867817 h 6858007"/>
              <a:gd name="connsiteX1103" fmla="*/ 3814992 w 7525108"/>
              <a:gd name="connsiteY1103" fmla="*/ 4891852 h 6858007"/>
              <a:gd name="connsiteX1104" fmla="*/ 3821547 w 7525108"/>
              <a:gd name="connsiteY1104" fmla="*/ 4918072 h 6858007"/>
              <a:gd name="connsiteX1105" fmla="*/ 3814992 w 7525108"/>
              <a:gd name="connsiteY1105" fmla="*/ 4946477 h 6858007"/>
              <a:gd name="connsiteX1106" fmla="*/ 3799697 w 7525108"/>
              <a:gd name="connsiteY1106" fmla="*/ 4966141 h 6858007"/>
              <a:gd name="connsiteX1107" fmla="*/ 3777847 w 7525108"/>
              <a:gd name="connsiteY1107" fmla="*/ 4983621 h 6858007"/>
              <a:gd name="connsiteX1108" fmla="*/ 3749443 w 7525108"/>
              <a:gd name="connsiteY1108" fmla="*/ 4987991 h 6858007"/>
              <a:gd name="connsiteX1109" fmla="*/ 3723223 w 7525108"/>
              <a:gd name="connsiteY1109" fmla="*/ 4983621 h 6858007"/>
              <a:gd name="connsiteX1110" fmla="*/ 3701373 w 7525108"/>
              <a:gd name="connsiteY1110" fmla="*/ 4966141 h 6858007"/>
              <a:gd name="connsiteX1111" fmla="*/ 3686078 w 7525108"/>
              <a:gd name="connsiteY1111" fmla="*/ 4946477 h 6858007"/>
              <a:gd name="connsiteX1112" fmla="*/ 3681708 w 7525108"/>
              <a:gd name="connsiteY1112" fmla="*/ 4918072 h 6858007"/>
              <a:gd name="connsiteX1113" fmla="*/ 3686078 w 7525108"/>
              <a:gd name="connsiteY1113" fmla="*/ 4891852 h 6858007"/>
              <a:gd name="connsiteX1114" fmla="*/ 3701373 w 7525108"/>
              <a:gd name="connsiteY1114" fmla="*/ 4867817 h 6858007"/>
              <a:gd name="connsiteX1115" fmla="*/ 3723223 w 7525108"/>
              <a:gd name="connsiteY1115" fmla="*/ 4854707 h 6858007"/>
              <a:gd name="connsiteX1116" fmla="*/ 4737060 w 7525108"/>
              <a:gd name="connsiteY1116" fmla="*/ 4795712 h 6858007"/>
              <a:gd name="connsiteX1117" fmla="*/ 4767650 w 7525108"/>
              <a:gd name="connsiteY1117" fmla="*/ 4800082 h 6858007"/>
              <a:gd name="connsiteX1118" fmla="*/ 4791685 w 7525108"/>
              <a:gd name="connsiteY1118" fmla="*/ 4813192 h 6858007"/>
              <a:gd name="connsiteX1119" fmla="*/ 4813535 w 7525108"/>
              <a:gd name="connsiteY1119" fmla="*/ 4835042 h 6858007"/>
              <a:gd name="connsiteX1120" fmla="*/ 4826645 w 7525108"/>
              <a:gd name="connsiteY1120" fmla="*/ 4859077 h 6858007"/>
              <a:gd name="connsiteX1121" fmla="*/ 4831015 w 7525108"/>
              <a:gd name="connsiteY1121" fmla="*/ 4889667 h 6858007"/>
              <a:gd name="connsiteX1122" fmla="*/ 4826645 w 7525108"/>
              <a:gd name="connsiteY1122" fmla="*/ 4918072 h 6858007"/>
              <a:gd name="connsiteX1123" fmla="*/ 4813535 w 7525108"/>
              <a:gd name="connsiteY1123" fmla="*/ 4946476 h 6858007"/>
              <a:gd name="connsiteX1124" fmla="*/ 4791685 w 7525108"/>
              <a:gd name="connsiteY1124" fmla="*/ 4966141 h 6858007"/>
              <a:gd name="connsiteX1125" fmla="*/ 4767650 w 7525108"/>
              <a:gd name="connsiteY1125" fmla="*/ 4979251 h 6858007"/>
              <a:gd name="connsiteX1126" fmla="*/ 4737060 w 7525108"/>
              <a:gd name="connsiteY1126" fmla="*/ 4985806 h 6858007"/>
              <a:gd name="connsiteX1127" fmla="*/ 4708655 w 7525108"/>
              <a:gd name="connsiteY1127" fmla="*/ 4979251 h 6858007"/>
              <a:gd name="connsiteX1128" fmla="*/ 4680250 w 7525108"/>
              <a:gd name="connsiteY1128" fmla="*/ 4966141 h 6858007"/>
              <a:gd name="connsiteX1129" fmla="*/ 4660585 w 7525108"/>
              <a:gd name="connsiteY1129" fmla="*/ 4946476 h 6858007"/>
              <a:gd name="connsiteX1130" fmla="*/ 4647475 w 7525108"/>
              <a:gd name="connsiteY1130" fmla="*/ 4918072 h 6858007"/>
              <a:gd name="connsiteX1131" fmla="*/ 4640920 w 7525108"/>
              <a:gd name="connsiteY1131" fmla="*/ 4889667 h 6858007"/>
              <a:gd name="connsiteX1132" fmla="*/ 4647475 w 7525108"/>
              <a:gd name="connsiteY1132" fmla="*/ 4859077 h 6858007"/>
              <a:gd name="connsiteX1133" fmla="*/ 4660585 w 7525108"/>
              <a:gd name="connsiteY1133" fmla="*/ 4835042 h 6858007"/>
              <a:gd name="connsiteX1134" fmla="*/ 4680250 w 7525108"/>
              <a:gd name="connsiteY1134" fmla="*/ 4813192 h 6858007"/>
              <a:gd name="connsiteX1135" fmla="*/ 4708655 w 7525108"/>
              <a:gd name="connsiteY1135" fmla="*/ 4800082 h 6858007"/>
              <a:gd name="connsiteX1136" fmla="*/ 6559342 w 7525108"/>
              <a:gd name="connsiteY1136" fmla="*/ 4732348 h 6858007"/>
              <a:gd name="connsiteX1137" fmla="*/ 6594302 w 7525108"/>
              <a:gd name="connsiteY1137" fmla="*/ 4736718 h 6858007"/>
              <a:gd name="connsiteX1138" fmla="*/ 6629262 w 7525108"/>
              <a:gd name="connsiteY1138" fmla="*/ 4749828 h 6858007"/>
              <a:gd name="connsiteX1139" fmla="*/ 6659852 w 7525108"/>
              <a:gd name="connsiteY1139" fmla="*/ 4771678 h 6858007"/>
              <a:gd name="connsiteX1140" fmla="*/ 6681702 w 7525108"/>
              <a:gd name="connsiteY1140" fmla="*/ 4800083 h 6858007"/>
              <a:gd name="connsiteX1141" fmla="*/ 6694812 w 7525108"/>
              <a:gd name="connsiteY1141" fmla="*/ 4835043 h 6858007"/>
              <a:gd name="connsiteX1142" fmla="*/ 6699182 w 7525108"/>
              <a:gd name="connsiteY1142" fmla="*/ 4872187 h 6858007"/>
              <a:gd name="connsiteX1143" fmla="*/ 6694812 w 7525108"/>
              <a:gd name="connsiteY1143" fmla="*/ 4911517 h 6858007"/>
              <a:gd name="connsiteX1144" fmla="*/ 6681702 w 7525108"/>
              <a:gd name="connsiteY1144" fmla="*/ 4944292 h 6858007"/>
              <a:gd name="connsiteX1145" fmla="*/ 6659852 w 7525108"/>
              <a:gd name="connsiteY1145" fmla="*/ 4972697 h 6858007"/>
              <a:gd name="connsiteX1146" fmla="*/ 6629262 w 7525108"/>
              <a:gd name="connsiteY1146" fmla="*/ 4996731 h 6858007"/>
              <a:gd name="connsiteX1147" fmla="*/ 6594302 w 7525108"/>
              <a:gd name="connsiteY1147" fmla="*/ 5009841 h 6858007"/>
              <a:gd name="connsiteX1148" fmla="*/ 6559342 w 7525108"/>
              <a:gd name="connsiteY1148" fmla="*/ 5014211 h 6858007"/>
              <a:gd name="connsiteX1149" fmla="*/ 6520013 w 7525108"/>
              <a:gd name="connsiteY1149" fmla="*/ 5009841 h 6858007"/>
              <a:gd name="connsiteX1150" fmla="*/ 6485053 w 7525108"/>
              <a:gd name="connsiteY1150" fmla="*/ 4996731 h 6858007"/>
              <a:gd name="connsiteX1151" fmla="*/ 6458833 w 7525108"/>
              <a:gd name="connsiteY1151" fmla="*/ 4972697 h 6858007"/>
              <a:gd name="connsiteX1152" fmla="*/ 6434798 w 7525108"/>
              <a:gd name="connsiteY1152" fmla="*/ 4944292 h 6858007"/>
              <a:gd name="connsiteX1153" fmla="*/ 6421688 w 7525108"/>
              <a:gd name="connsiteY1153" fmla="*/ 4911517 h 6858007"/>
              <a:gd name="connsiteX1154" fmla="*/ 6415133 w 7525108"/>
              <a:gd name="connsiteY1154" fmla="*/ 4872187 h 6858007"/>
              <a:gd name="connsiteX1155" fmla="*/ 6421688 w 7525108"/>
              <a:gd name="connsiteY1155" fmla="*/ 4835043 h 6858007"/>
              <a:gd name="connsiteX1156" fmla="*/ 6434798 w 7525108"/>
              <a:gd name="connsiteY1156" fmla="*/ 4800083 h 6858007"/>
              <a:gd name="connsiteX1157" fmla="*/ 6458833 w 7525108"/>
              <a:gd name="connsiteY1157" fmla="*/ 4771678 h 6858007"/>
              <a:gd name="connsiteX1158" fmla="*/ 6485053 w 7525108"/>
              <a:gd name="connsiteY1158" fmla="*/ 4749828 h 6858007"/>
              <a:gd name="connsiteX1159" fmla="*/ 6520013 w 7525108"/>
              <a:gd name="connsiteY1159" fmla="*/ 4736718 h 6858007"/>
              <a:gd name="connsiteX1160" fmla="*/ 415148 w 7525108"/>
              <a:gd name="connsiteY1160" fmla="*/ 4708312 h 6858007"/>
              <a:gd name="connsiteX1161" fmla="*/ 421703 w 7525108"/>
              <a:gd name="connsiteY1161" fmla="*/ 4708312 h 6858007"/>
              <a:gd name="connsiteX1162" fmla="*/ 426072 w 7525108"/>
              <a:gd name="connsiteY1162" fmla="*/ 4708312 h 6858007"/>
              <a:gd name="connsiteX1163" fmla="*/ 430443 w 7525108"/>
              <a:gd name="connsiteY1163" fmla="*/ 4712682 h 6858007"/>
              <a:gd name="connsiteX1164" fmla="*/ 432627 w 7525108"/>
              <a:gd name="connsiteY1164" fmla="*/ 4719237 h 6858007"/>
              <a:gd name="connsiteX1165" fmla="*/ 430443 w 7525108"/>
              <a:gd name="connsiteY1165" fmla="*/ 4723607 h 6858007"/>
              <a:gd name="connsiteX1166" fmla="*/ 426072 w 7525108"/>
              <a:gd name="connsiteY1166" fmla="*/ 4730161 h 6858007"/>
              <a:gd name="connsiteX1167" fmla="*/ 421703 w 7525108"/>
              <a:gd name="connsiteY1167" fmla="*/ 4732346 h 6858007"/>
              <a:gd name="connsiteX1168" fmla="*/ 415148 w 7525108"/>
              <a:gd name="connsiteY1168" fmla="*/ 4730161 h 6858007"/>
              <a:gd name="connsiteX1169" fmla="*/ 412962 w 7525108"/>
              <a:gd name="connsiteY1169" fmla="*/ 4723607 h 6858007"/>
              <a:gd name="connsiteX1170" fmla="*/ 410777 w 7525108"/>
              <a:gd name="connsiteY1170" fmla="*/ 4719237 h 6858007"/>
              <a:gd name="connsiteX1171" fmla="*/ 412962 w 7525108"/>
              <a:gd name="connsiteY1171" fmla="*/ 4712682 h 6858007"/>
              <a:gd name="connsiteX1172" fmla="*/ 1332845 w 7525108"/>
              <a:gd name="connsiteY1172" fmla="*/ 4703942 h 6858007"/>
              <a:gd name="connsiteX1173" fmla="*/ 1337215 w 7525108"/>
              <a:gd name="connsiteY1173" fmla="*/ 4703942 h 6858007"/>
              <a:gd name="connsiteX1174" fmla="*/ 1341586 w 7525108"/>
              <a:gd name="connsiteY1174" fmla="*/ 4703942 h 6858007"/>
              <a:gd name="connsiteX1175" fmla="*/ 1345955 w 7525108"/>
              <a:gd name="connsiteY1175" fmla="*/ 4708312 h 6858007"/>
              <a:gd name="connsiteX1176" fmla="*/ 1348141 w 7525108"/>
              <a:gd name="connsiteY1176" fmla="*/ 4710497 h 6858007"/>
              <a:gd name="connsiteX1177" fmla="*/ 1348141 w 7525108"/>
              <a:gd name="connsiteY1177" fmla="*/ 4717052 h 6858007"/>
              <a:gd name="connsiteX1178" fmla="*/ 1348141 w 7525108"/>
              <a:gd name="connsiteY1178" fmla="*/ 4721422 h 6858007"/>
              <a:gd name="connsiteX1179" fmla="*/ 1345955 w 7525108"/>
              <a:gd name="connsiteY1179" fmla="*/ 4725792 h 6858007"/>
              <a:gd name="connsiteX1180" fmla="*/ 1341586 w 7525108"/>
              <a:gd name="connsiteY1180" fmla="*/ 4730162 h 6858007"/>
              <a:gd name="connsiteX1181" fmla="*/ 1337215 w 7525108"/>
              <a:gd name="connsiteY1181" fmla="*/ 4730162 h 6858007"/>
              <a:gd name="connsiteX1182" fmla="*/ 1332845 w 7525108"/>
              <a:gd name="connsiteY1182" fmla="*/ 4730162 h 6858007"/>
              <a:gd name="connsiteX1183" fmla="*/ 1328474 w 7525108"/>
              <a:gd name="connsiteY1183" fmla="*/ 4725792 h 6858007"/>
              <a:gd name="connsiteX1184" fmla="*/ 1324104 w 7525108"/>
              <a:gd name="connsiteY1184" fmla="*/ 4721422 h 6858007"/>
              <a:gd name="connsiteX1185" fmla="*/ 1324104 w 7525108"/>
              <a:gd name="connsiteY1185" fmla="*/ 4717052 h 6858007"/>
              <a:gd name="connsiteX1186" fmla="*/ 1324104 w 7525108"/>
              <a:gd name="connsiteY1186" fmla="*/ 4710497 h 6858007"/>
              <a:gd name="connsiteX1187" fmla="*/ 1328474 w 7525108"/>
              <a:gd name="connsiteY1187" fmla="*/ 4708312 h 6858007"/>
              <a:gd name="connsiteX1188" fmla="*/ 5788040 w 7525108"/>
              <a:gd name="connsiteY1188" fmla="*/ 4699572 h 6858007"/>
              <a:gd name="connsiteX1189" fmla="*/ 5827369 w 7525108"/>
              <a:gd name="connsiteY1189" fmla="*/ 4706127 h 6858007"/>
              <a:gd name="connsiteX1190" fmla="*/ 5860144 w 7525108"/>
              <a:gd name="connsiteY1190" fmla="*/ 4721422 h 6858007"/>
              <a:gd name="connsiteX1191" fmla="*/ 5886364 w 7525108"/>
              <a:gd name="connsiteY1191" fmla="*/ 4749827 h 6858007"/>
              <a:gd name="connsiteX1192" fmla="*/ 5903844 w 7525108"/>
              <a:gd name="connsiteY1192" fmla="*/ 4782602 h 6858007"/>
              <a:gd name="connsiteX1193" fmla="*/ 5910399 w 7525108"/>
              <a:gd name="connsiteY1193" fmla="*/ 4819747 h 6858007"/>
              <a:gd name="connsiteX1194" fmla="*/ 5903844 w 7525108"/>
              <a:gd name="connsiteY1194" fmla="*/ 4856892 h 6858007"/>
              <a:gd name="connsiteX1195" fmla="*/ 5886364 w 7525108"/>
              <a:gd name="connsiteY1195" fmla="*/ 4891851 h 6858007"/>
              <a:gd name="connsiteX1196" fmla="*/ 5860144 w 7525108"/>
              <a:gd name="connsiteY1196" fmla="*/ 4915886 h 6858007"/>
              <a:gd name="connsiteX1197" fmla="*/ 5827369 w 7525108"/>
              <a:gd name="connsiteY1197" fmla="*/ 4935551 h 6858007"/>
              <a:gd name="connsiteX1198" fmla="*/ 5788040 w 7525108"/>
              <a:gd name="connsiteY1198" fmla="*/ 4939921 h 6858007"/>
              <a:gd name="connsiteX1199" fmla="*/ 5750895 w 7525108"/>
              <a:gd name="connsiteY1199" fmla="*/ 4935551 h 6858007"/>
              <a:gd name="connsiteX1200" fmla="*/ 5718120 w 7525108"/>
              <a:gd name="connsiteY1200" fmla="*/ 4915886 h 6858007"/>
              <a:gd name="connsiteX1201" fmla="*/ 5691900 w 7525108"/>
              <a:gd name="connsiteY1201" fmla="*/ 4891851 h 6858007"/>
              <a:gd name="connsiteX1202" fmla="*/ 5674420 w 7525108"/>
              <a:gd name="connsiteY1202" fmla="*/ 4856892 h 6858007"/>
              <a:gd name="connsiteX1203" fmla="*/ 5670050 w 7525108"/>
              <a:gd name="connsiteY1203" fmla="*/ 4819747 h 6858007"/>
              <a:gd name="connsiteX1204" fmla="*/ 5674420 w 7525108"/>
              <a:gd name="connsiteY1204" fmla="*/ 4782602 h 6858007"/>
              <a:gd name="connsiteX1205" fmla="*/ 5691900 w 7525108"/>
              <a:gd name="connsiteY1205" fmla="*/ 4749827 h 6858007"/>
              <a:gd name="connsiteX1206" fmla="*/ 5718120 w 7525108"/>
              <a:gd name="connsiteY1206" fmla="*/ 4721422 h 6858007"/>
              <a:gd name="connsiteX1207" fmla="*/ 5750895 w 7525108"/>
              <a:gd name="connsiteY1207" fmla="*/ 4706127 h 6858007"/>
              <a:gd name="connsiteX1208" fmla="*/ 2259279 w 7525108"/>
              <a:gd name="connsiteY1208" fmla="*/ 4675538 h 6858007"/>
              <a:gd name="connsiteX1209" fmla="*/ 2276759 w 7525108"/>
              <a:gd name="connsiteY1209" fmla="*/ 4682093 h 6858007"/>
              <a:gd name="connsiteX1210" fmla="*/ 2289869 w 7525108"/>
              <a:gd name="connsiteY1210" fmla="*/ 4695203 h 6858007"/>
              <a:gd name="connsiteX1211" fmla="*/ 2294239 w 7525108"/>
              <a:gd name="connsiteY1211" fmla="*/ 4712683 h 6858007"/>
              <a:gd name="connsiteX1212" fmla="*/ 2289869 w 7525108"/>
              <a:gd name="connsiteY1212" fmla="*/ 4732348 h 6858007"/>
              <a:gd name="connsiteX1213" fmla="*/ 2276759 w 7525108"/>
              <a:gd name="connsiteY1213" fmla="*/ 4745458 h 6858007"/>
              <a:gd name="connsiteX1214" fmla="*/ 2259279 w 7525108"/>
              <a:gd name="connsiteY1214" fmla="*/ 4749828 h 6858007"/>
              <a:gd name="connsiteX1215" fmla="*/ 2239614 w 7525108"/>
              <a:gd name="connsiteY1215" fmla="*/ 4745458 h 6858007"/>
              <a:gd name="connsiteX1216" fmla="*/ 2228689 w 7525108"/>
              <a:gd name="connsiteY1216" fmla="*/ 4732348 h 6858007"/>
              <a:gd name="connsiteX1217" fmla="*/ 2222134 w 7525108"/>
              <a:gd name="connsiteY1217" fmla="*/ 4712683 h 6858007"/>
              <a:gd name="connsiteX1218" fmla="*/ 2228689 w 7525108"/>
              <a:gd name="connsiteY1218" fmla="*/ 4695203 h 6858007"/>
              <a:gd name="connsiteX1219" fmla="*/ 2239614 w 7525108"/>
              <a:gd name="connsiteY1219" fmla="*/ 4682093 h 6858007"/>
              <a:gd name="connsiteX1220" fmla="*/ 3192271 w 7525108"/>
              <a:gd name="connsiteY1220" fmla="*/ 4647133 h 6858007"/>
              <a:gd name="connsiteX1221" fmla="*/ 3214121 w 7525108"/>
              <a:gd name="connsiteY1221" fmla="*/ 4651503 h 6858007"/>
              <a:gd name="connsiteX1222" fmla="*/ 3233786 w 7525108"/>
              <a:gd name="connsiteY1222" fmla="*/ 4664613 h 6858007"/>
              <a:gd name="connsiteX1223" fmla="*/ 3244711 w 7525108"/>
              <a:gd name="connsiteY1223" fmla="*/ 4684278 h 6858007"/>
              <a:gd name="connsiteX1224" fmla="*/ 3249081 w 7525108"/>
              <a:gd name="connsiteY1224" fmla="*/ 4706128 h 6858007"/>
              <a:gd name="connsiteX1225" fmla="*/ 3244711 w 7525108"/>
              <a:gd name="connsiteY1225" fmla="*/ 4730163 h 6858007"/>
              <a:gd name="connsiteX1226" fmla="*/ 3233786 w 7525108"/>
              <a:gd name="connsiteY1226" fmla="*/ 4747642 h 6858007"/>
              <a:gd name="connsiteX1227" fmla="*/ 3214121 w 7525108"/>
              <a:gd name="connsiteY1227" fmla="*/ 4758567 h 6858007"/>
              <a:gd name="connsiteX1228" fmla="*/ 3192271 w 7525108"/>
              <a:gd name="connsiteY1228" fmla="*/ 4762937 h 6858007"/>
              <a:gd name="connsiteX1229" fmla="*/ 3170421 w 7525108"/>
              <a:gd name="connsiteY1229" fmla="*/ 4758567 h 6858007"/>
              <a:gd name="connsiteX1230" fmla="*/ 3148571 w 7525108"/>
              <a:gd name="connsiteY1230" fmla="*/ 4747642 h 6858007"/>
              <a:gd name="connsiteX1231" fmla="*/ 3137646 w 7525108"/>
              <a:gd name="connsiteY1231" fmla="*/ 4730163 h 6858007"/>
              <a:gd name="connsiteX1232" fmla="*/ 3133276 w 7525108"/>
              <a:gd name="connsiteY1232" fmla="*/ 4706128 h 6858007"/>
              <a:gd name="connsiteX1233" fmla="*/ 3137646 w 7525108"/>
              <a:gd name="connsiteY1233" fmla="*/ 4684278 h 6858007"/>
              <a:gd name="connsiteX1234" fmla="*/ 3148571 w 7525108"/>
              <a:gd name="connsiteY1234" fmla="*/ 4664613 h 6858007"/>
              <a:gd name="connsiteX1235" fmla="*/ 3170421 w 7525108"/>
              <a:gd name="connsiteY1235" fmla="*/ 4651503 h 6858007"/>
              <a:gd name="connsiteX1236" fmla="*/ 4140557 w 7525108"/>
              <a:gd name="connsiteY1236" fmla="*/ 4609988 h 6858007"/>
              <a:gd name="connsiteX1237" fmla="*/ 4173332 w 7525108"/>
              <a:gd name="connsiteY1237" fmla="*/ 4616543 h 6858007"/>
              <a:gd name="connsiteX1238" fmla="*/ 4199552 w 7525108"/>
              <a:gd name="connsiteY1238" fmla="*/ 4636208 h 6858007"/>
              <a:gd name="connsiteX1239" fmla="*/ 4217032 w 7525108"/>
              <a:gd name="connsiteY1239" fmla="*/ 4660243 h 6858007"/>
              <a:gd name="connsiteX1240" fmla="*/ 4223587 w 7525108"/>
              <a:gd name="connsiteY1240" fmla="*/ 4693018 h 6858007"/>
              <a:gd name="connsiteX1241" fmla="*/ 4217032 w 7525108"/>
              <a:gd name="connsiteY1241" fmla="*/ 4723608 h 6858007"/>
              <a:gd name="connsiteX1242" fmla="*/ 4199552 w 7525108"/>
              <a:gd name="connsiteY1242" fmla="*/ 4749827 h 6858007"/>
              <a:gd name="connsiteX1243" fmla="*/ 4173332 w 7525108"/>
              <a:gd name="connsiteY1243" fmla="*/ 4767307 h 6858007"/>
              <a:gd name="connsiteX1244" fmla="*/ 4140557 w 7525108"/>
              <a:gd name="connsiteY1244" fmla="*/ 4773862 h 6858007"/>
              <a:gd name="connsiteX1245" fmla="*/ 4109967 w 7525108"/>
              <a:gd name="connsiteY1245" fmla="*/ 4767307 h 6858007"/>
              <a:gd name="connsiteX1246" fmla="*/ 4083747 w 7525108"/>
              <a:gd name="connsiteY1246" fmla="*/ 4749827 h 6858007"/>
              <a:gd name="connsiteX1247" fmla="*/ 4066267 w 7525108"/>
              <a:gd name="connsiteY1247" fmla="*/ 4723608 h 6858007"/>
              <a:gd name="connsiteX1248" fmla="*/ 4059712 w 7525108"/>
              <a:gd name="connsiteY1248" fmla="*/ 4693018 h 6858007"/>
              <a:gd name="connsiteX1249" fmla="*/ 4066267 w 7525108"/>
              <a:gd name="connsiteY1249" fmla="*/ 4660243 h 6858007"/>
              <a:gd name="connsiteX1250" fmla="*/ 4083747 w 7525108"/>
              <a:gd name="connsiteY1250" fmla="*/ 4636208 h 6858007"/>
              <a:gd name="connsiteX1251" fmla="*/ 4109967 w 7525108"/>
              <a:gd name="connsiteY1251" fmla="*/ 4616543 h 6858007"/>
              <a:gd name="connsiteX1252" fmla="*/ 5125988 w 7525108"/>
              <a:gd name="connsiteY1252" fmla="*/ 4557549 h 6858007"/>
              <a:gd name="connsiteX1253" fmla="*/ 5160947 w 7525108"/>
              <a:gd name="connsiteY1253" fmla="*/ 4561919 h 6858007"/>
              <a:gd name="connsiteX1254" fmla="*/ 5189352 w 7525108"/>
              <a:gd name="connsiteY1254" fmla="*/ 4579399 h 6858007"/>
              <a:gd name="connsiteX1255" fmla="*/ 5213387 w 7525108"/>
              <a:gd name="connsiteY1255" fmla="*/ 4601249 h 6858007"/>
              <a:gd name="connsiteX1256" fmla="*/ 5228682 w 7525108"/>
              <a:gd name="connsiteY1256" fmla="*/ 4631839 h 6858007"/>
              <a:gd name="connsiteX1257" fmla="*/ 5233052 w 7525108"/>
              <a:gd name="connsiteY1257" fmla="*/ 4664614 h 6858007"/>
              <a:gd name="connsiteX1258" fmla="*/ 5228682 w 7525108"/>
              <a:gd name="connsiteY1258" fmla="*/ 4699574 h 6858007"/>
              <a:gd name="connsiteX1259" fmla="*/ 5213387 w 7525108"/>
              <a:gd name="connsiteY1259" fmla="*/ 4730163 h 6858007"/>
              <a:gd name="connsiteX1260" fmla="*/ 5189352 w 7525108"/>
              <a:gd name="connsiteY1260" fmla="*/ 4752013 h 6858007"/>
              <a:gd name="connsiteX1261" fmla="*/ 5160947 w 7525108"/>
              <a:gd name="connsiteY1261" fmla="*/ 4767308 h 6858007"/>
              <a:gd name="connsiteX1262" fmla="*/ 5125988 w 7525108"/>
              <a:gd name="connsiteY1262" fmla="*/ 4771678 h 6858007"/>
              <a:gd name="connsiteX1263" fmla="*/ 5091028 w 7525108"/>
              <a:gd name="connsiteY1263" fmla="*/ 4767308 h 6858007"/>
              <a:gd name="connsiteX1264" fmla="*/ 5062623 w 7525108"/>
              <a:gd name="connsiteY1264" fmla="*/ 4752013 h 6858007"/>
              <a:gd name="connsiteX1265" fmla="*/ 5038588 w 7525108"/>
              <a:gd name="connsiteY1265" fmla="*/ 4730163 h 6858007"/>
              <a:gd name="connsiteX1266" fmla="*/ 5023293 w 7525108"/>
              <a:gd name="connsiteY1266" fmla="*/ 4699574 h 6858007"/>
              <a:gd name="connsiteX1267" fmla="*/ 5018923 w 7525108"/>
              <a:gd name="connsiteY1267" fmla="*/ 4664614 h 6858007"/>
              <a:gd name="connsiteX1268" fmla="*/ 5023293 w 7525108"/>
              <a:gd name="connsiteY1268" fmla="*/ 4631839 h 6858007"/>
              <a:gd name="connsiteX1269" fmla="*/ 5038588 w 7525108"/>
              <a:gd name="connsiteY1269" fmla="*/ 4601249 h 6858007"/>
              <a:gd name="connsiteX1270" fmla="*/ 5062623 w 7525108"/>
              <a:gd name="connsiteY1270" fmla="*/ 4579399 h 6858007"/>
              <a:gd name="connsiteX1271" fmla="*/ 5091028 w 7525108"/>
              <a:gd name="connsiteY1271" fmla="*/ 4561919 h 6858007"/>
              <a:gd name="connsiteX1272" fmla="*/ 7455188 w 7525108"/>
              <a:gd name="connsiteY1272" fmla="*/ 4509479 h 6858007"/>
              <a:gd name="connsiteX1273" fmla="*/ 7494518 w 7525108"/>
              <a:gd name="connsiteY1273" fmla="*/ 4513849 h 6858007"/>
              <a:gd name="connsiteX1274" fmla="*/ 7525108 w 7525108"/>
              <a:gd name="connsiteY1274" fmla="*/ 4529144 h 6858007"/>
              <a:gd name="connsiteX1275" fmla="*/ 7525108 w 7525108"/>
              <a:gd name="connsiteY1275" fmla="*/ 4802268 h 6858007"/>
              <a:gd name="connsiteX1276" fmla="*/ 7494518 w 7525108"/>
              <a:gd name="connsiteY1276" fmla="*/ 4815378 h 6858007"/>
              <a:gd name="connsiteX1277" fmla="*/ 7455188 w 7525108"/>
              <a:gd name="connsiteY1277" fmla="*/ 4819748 h 6858007"/>
              <a:gd name="connsiteX1278" fmla="*/ 7413673 w 7525108"/>
              <a:gd name="connsiteY1278" fmla="*/ 4815378 h 6858007"/>
              <a:gd name="connsiteX1279" fmla="*/ 7376529 w 7525108"/>
              <a:gd name="connsiteY1279" fmla="*/ 4800083 h 6858007"/>
              <a:gd name="connsiteX1280" fmla="*/ 7343754 w 7525108"/>
              <a:gd name="connsiteY1280" fmla="*/ 4773863 h 6858007"/>
              <a:gd name="connsiteX1281" fmla="*/ 7319719 w 7525108"/>
              <a:gd name="connsiteY1281" fmla="*/ 4743273 h 6858007"/>
              <a:gd name="connsiteX1282" fmla="*/ 7304424 w 7525108"/>
              <a:gd name="connsiteY1282" fmla="*/ 4706129 h 6858007"/>
              <a:gd name="connsiteX1283" fmla="*/ 7297869 w 7525108"/>
              <a:gd name="connsiteY1283" fmla="*/ 4664614 h 6858007"/>
              <a:gd name="connsiteX1284" fmla="*/ 7304424 w 7525108"/>
              <a:gd name="connsiteY1284" fmla="*/ 4623099 h 6858007"/>
              <a:gd name="connsiteX1285" fmla="*/ 7319719 w 7525108"/>
              <a:gd name="connsiteY1285" fmla="*/ 4588139 h 6858007"/>
              <a:gd name="connsiteX1286" fmla="*/ 7343754 w 7525108"/>
              <a:gd name="connsiteY1286" fmla="*/ 4555364 h 6858007"/>
              <a:gd name="connsiteX1287" fmla="*/ 7376529 w 7525108"/>
              <a:gd name="connsiteY1287" fmla="*/ 4531329 h 6858007"/>
              <a:gd name="connsiteX1288" fmla="*/ 7413673 w 7525108"/>
              <a:gd name="connsiteY1288" fmla="*/ 4513849 h 6858007"/>
              <a:gd name="connsiteX1289" fmla="*/ 832482 w 7525108"/>
              <a:gd name="connsiteY1289" fmla="*/ 4474519 h 6858007"/>
              <a:gd name="connsiteX1290" fmla="*/ 839036 w 7525108"/>
              <a:gd name="connsiteY1290" fmla="*/ 4478889 h 6858007"/>
              <a:gd name="connsiteX1291" fmla="*/ 843406 w 7525108"/>
              <a:gd name="connsiteY1291" fmla="*/ 4483259 h 6858007"/>
              <a:gd name="connsiteX1292" fmla="*/ 843406 w 7525108"/>
              <a:gd name="connsiteY1292" fmla="*/ 4487629 h 6858007"/>
              <a:gd name="connsiteX1293" fmla="*/ 843406 w 7525108"/>
              <a:gd name="connsiteY1293" fmla="*/ 4494183 h 6858007"/>
              <a:gd name="connsiteX1294" fmla="*/ 839036 w 7525108"/>
              <a:gd name="connsiteY1294" fmla="*/ 4498553 h 6858007"/>
              <a:gd name="connsiteX1295" fmla="*/ 832482 w 7525108"/>
              <a:gd name="connsiteY1295" fmla="*/ 4498553 h 6858007"/>
              <a:gd name="connsiteX1296" fmla="*/ 828110 w 7525108"/>
              <a:gd name="connsiteY1296" fmla="*/ 4498553 h 6858007"/>
              <a:gd name="connsiteX1297" fmla="*/ 823740 w 7525108"/>
              <a:gd name="connsiteY1297" fmla="*/ 4494183 h 6858007"/>
              <a:gd name="connsiteX1298" fmla="*/ 823740 w 7525108"/>
              <a:gd name="connsiteY1298" fmla="*/ 4487629 h 6858007"/>
              <a:gd name="connsiteX1299" fmla="*/ 823740 w 7525108"/>
              <a:gd name="connsiteY1299" fmla="*/ 4483259 h 6858007"/>
              <a:gd name="connsiteX1300" fmla="*/ 828110 w 7525108"/>
              <a:gd name="connsiteY1300" fmla="*/ 4478889 h 6858007"/>
              <a:gd name="connsiteX1301" fmla="*/ 1745806 w 7525108"/>
              <a:gd name="connsiteY1301" fmla="*/ 4463593 h 6858007"/>
              <a:gd name="connsiteX1302" fmla="*/ 1752361 w 7525108"/>
              <a:gd name="connsiteY1302" fmla="*/ 4465778 h 6858007"/>
              <a:gd name="connsiteX1303" fmla="*/ 1761101 w 7525108"/>
              <a:gd name="connsiteY1303" fmla="*/ 4470148 h 6858007"/>
              <a:gd name="connsiteX1304" fmla="*/ 1765471 w 7525108"/>
              <a:gd name="connsiteY1304" fmla="*/ 4478888 h 6858007"/>
              <a:gd name="connsiteX1305" fmla="*/ 1767656 w 7525108"/>
              <a:gd name="connsiteY1305" fmla="*/ 4487628 h 6858007"/>
              <a:gd name="connsiteX1306" fmla="*/ 1765471 w 7525108"/>
              <a:gd name="connsiteY1306" fmla="*/ 4494183 h 6858007"/>
              <a:gd name="connsiteX1307" fmla="*/ 1761101 w 7525108"/>
              <a:gd name="connsiteY1307" fmla="*/ 4500738 h 6858007"/>
              <a:gd name="connsiteX1308" fmla="*/ 1752361 w 7525108"/>
              <a:gd name="connsiteY1308" fmla="*/ 4505108 h 6858007"/>
              <a:gd name="connsiteX1309" fmla="*/ 1745806 w 7525108"/>
              <a:gd name="connsiteY1309" fmla="*/ 4507293 h 6858007"/>
              <a:gd name="connsiteX1310" fmla="*/ 1737066 w 7525108"/>
              <a:gd name="connsiteY1310" fmla="*/ 4505108 h 6858007"/>
              <a:gd name="connsiteX1311" fmla="*/ 1730511 w 7525108"/>
              <a:gd name="connsiteY1311" fmla="*/ 4500738 h 6858007"/>
              <a:gd name="connsiteX1312" fmla="*/ 1726141 w 7525108"/>
              <a:gd name="connsiteY1312" fmla="*/ 4494183 h 6858007"/>
              <a:gd name="connsiteX1313" fmla="*/ 1723956 w 7525108"/>
              <a:gd name="connsiteY1313" fmla="*/ 4487628 h 6858007"/>
              <a:gd name="connsiteX1314" fmla="*/ 1726141 w 7525108"/>
              <a:gd name="connsiteY1314" fmla="*/ 4478888 h 6858007"/>
              <a:gd name="connsiteX1315" fmla="*/ 1730511 w 7525108"/>
              <a:gd name="connsiteY1315" fmla="*/ 4470148 h 6858007"/>
              <a:gd name="connsiteX1316" fmla="*/ 1737066 w 7525108"/>
              <a:gd name="connsiteY1316" fmla="*/ 4465778 h 6858007"/>
              <a:gd name="connsiteX1317" fmla="*/ 6185709 w 7525108"/>
              <a:gd name="connsiteY1317" fmla="*/ 4457039 h 6858007"/>
              <a:gd name="connsiteX1318" fmla="*/ 6227223 w 7525108"/>
              <a:gd name="connsiteY1318" fmla="*/ 4463594 h 6858007"/>
              <a:gd name="connsiteX1319" fmla="*/ 6264368 w 7525108"/>
              <a:gd name="connsiteY1319" fmla="*/ 4483259 h 6858007"/>
              <a:gd name="connsiteX1320" fmla="*/ 6292773 w 7525108"/>
              <a:gd name="connsiteY1320" fmla="*/ 4509479 h 6858007"/>
              <a:gd name="connsiteX1321" fmla="*/ 6312438 w 7525108"/>
              <a:gd name="connsiteY1321" fmla="*/ 4546624 h 6858007"/>
              <a:gd name="connsiteX1322" fmla="*/ 6318993 w 7525108"/>
              <a:gd name="connsiteY1322" fmla="*/ 4588139 h 6858007"/>
              <a:gd name="connsiteX1323" fmla="*/ 6312438 w 7525108"/>
              <a:gd name="connsiteY1323" fmla="*/ 4629654 h 6858007"/>
              <a:gd name="connsiteX1324" fmla="*/ 6292773 w 7525108"/>
              <a:gd name="connsiteY1324" fmla="*/ 4664613 h 6858007"/>
              <a:gd name="connsiteX1325" fmla="*/ 6264368 w 7525108"/>
              <a:gd name="connsiteY1325" fmla="*/ 4695203 h 6858007"/>
              <a:gd name="connsiteX1326" fmla="*/ 6227223 w 7525108"/>
              <a:gd name="connsiteY1326" fmla="*/ 4712683 h 6858007"/>
              <a:gd name="connsiteX1327" fmla="*/ 6185709 w 7525108"/>
              <a:gd name="connsiteY1327" fmla="*/ 4719238 h 6858007"/>
              <a:gd name="connsiteX1328" fmla="*/ 6144194 w 7525108"/>
              <a:gd name="connsiteY1328" fmla="*/ 4712683 h 6858007"/>
              <a:gd name="connsiteX1329" fmla="*/ 6109234 w 7525108"/>
              <a:gd name="connsiteY1329" fmla="*/ 4695203 h 6858007"/>
              <a:gd name="connsiteX1330" fmla="*/ 6080829 w 7525108"/>
              <a:gd name="connsiteY1330" fmla="*/ 4664613 h 6858007"/>
              <a:gd name="connsiteX1331" fmla="*/ 6063349 w 7525108"/>
              <a:gd name="connsiteY1331" fmla="*/ 4629654 h 6858007"/>
              <a:gd name="connsiteX1332" fmla="*/ 6056794 w 7525108"/>
              <a:gd name="connsiteY1332" fmla="*/ 4588139 h 6858007"/>
              <a:gd name="connsiteX1333" fmla="*/ 6063349 w 7525108"/>
              <a:gd name="connsiteY1333" fmla="*/ 4546624 h 6858007"/>
              <a:gd name="connsiteX1334" fmla="*/ 6080829 w 7525108"/>
              <a:gd name="connsiteY1334" fmla="*/ 4509479 h 6858007"/>
              <a:gd name="connsiteX1335" fmla="*/ 6109234 w 7525108"/>
              <a:gd name="connsiteY1335" fmla="*/ 4483259 h 6858007"/>
              <a:gd name="connsiteX1336" fmla="*/ 6144194 w 7525108"/>
              <a:gd name="connsiteY1336" fmla="*/ 4463594 h 6858007"/>
              <a:gd name="connsiteX1337" fmla="*/ 2663503 w 7525108"/>
              <a:gd name="connsiteY1337" fmla="*/ 4443929 h 6858007"/>
              <a:gd name="connsiteX1338" fmla="*/ 2683168 w 7525108"/>
              <a:gd name="connsiteY1338" fmla="*/ 4448299 h 6858007"/>
              <a:gd name="connsiteX1339" fmla="*/ 2696278 w 7525108"/>
              <a:gd name="connsiteY1339" fmla="*/ 4461409 h 6858007"/>
              <a:gd name="connsiteX1340" fmla="*/ 2702833 w 7525108"/>
              <a:gd name="connsiteY1340" fmla="*/ 4483259 h 6858007"/>
              <a:gd name="connsiteX1341" fmla="*/ 2696278 w 7525108"/>
              <a:gd name="connsiteY1341" fmla="*/ 4502924 h 6858007"/>
              <a:gd name="connsiteX1342" fmla="*/ 2683168 w 7525108"/>
              <a:gd name="connsiteY1342" fmla="*/ 4516034 h 6858007"/>
              <a:gd name="connsiteX1343" fmla="*/ 2663503 w 7525108"/>
              <a:gd name="connsiteY1343" fmla="*/ 4522589 h 6858007"/>
              <a:gd name="connsiteX1344" fmla="*/ 2641653 w 7525108"/>
              <a:gd name="connsiteY1344" fmla="*/ 4516034 h 6858007"/>
              <a:gd name="connsiteX1345" fmla="*/ 2628543 w 7525108"/>
              <a:gd name="connsiteY1345" fmla="*/ 4502924 h 6858007"/>
              <a:gd name="connsiteX1346" fmla="*/ 2624173 w 7525108"/>
              <a:gd name="connsiteY1346" fmla="*/ 4483259 h 6858007"/>
              <a:gd name="connsiteX1347" fmla="*/ 2628543 w 7525108"/>
              <a:gd name="connsiteY1347" fmla="*/ 4461409 h 6858007"/>
              <a:gd name="connsiteX1348" fmla="*/ 2641653 w 7525108"/>
              <a:gd name="connsiteY1348" fmla="*/ 4448299 h 6858007"/>
              <a:gd name="connsiteX1349" fmla="*/ 6994156 w 7525108"/>
              <a:gd name="connsiteY1349" fmla="*/ 4435189 h 6858007"/>
              <a:gd name="connsiteX1350" fmla="*/ 7033485 w 7525108"/>
              <a:gd name="connsiteY1350" fmla="*/ 4439559 h 6858007"/>
              <a:gd name="connsiteX1351" fmla="*/ 7070630 w 7525108"/>
              <a:gd name="connsiteY1351" fmla="*/ 4454854 h 6858007"/>
              <a:gd name="connsiteX1352" fmla="*/ 7099035 w 7525108"/>
              <a:gd name="connsiteY1352" fmla="*/ 4478889 h 6858007"/>
              <a:gd name="connsiteX1353" fmla="*/ 7125255 w 7525108"/>
              <a:gd name="connsiteY1353" fmla="*/ 4507294 h 6858007"/>
              <a:gd name="connsiteX1354" fmla="*/ 7138365 w 7525108"/>
              <a:gd name="connsiteY1354" fmla="*/ 4544439 h 6858007"/>
              <a:gd name="connsiteX1355" fmla="*/ 7144920 w 7525108"/>
              <a:gd name="connsiteY1355" fmla="*/ 4583768 h 6858007"/>
              <a:gd name="connsiteX1356" fmla="*/ 7138365 w 7525108"/>
              <a:gd name="connsiteY1356" fmla="*/ 4623098 h 6858007"/>
              <a:gd name="connsiteX1357" fmla="*/ 7125255 w 7525108"/>
              <a:gd name="connsiteY1357" fmla="*/ 4660243 h 6858007"/>
              <a:gd name="connsiteX1358" fmla="*/ 7099035 w 7525108"/>
              <a:gd name="connsiteY1358" fmla="*/ 4690833 h 6858007"/>
              <a:gd name="connsiteX1359" fmla="*/ 7070630 w 7525108"/>
              <a:gd name="connsiteY1359" fmla="*/ 4712682 h 6858007"/>
              <a:gd name="connsiteX1360" fmla="*/ 7033485 w 7525108"/>
              <a:gd name="connsiteY1360" fmla="*/ 4730162 h 6858007"/>
              <a:gd name="connsiteX1361" fmla="*/ 6994156 w 7525108"/>
              <a:gd name="connsiteY1361" fmla="*/ 4734532 h 6858007"/>
              <a:gd name="connsiteX1362" fmla="*/ 6954826 w 7525108"/>
              <a:gd name="connsiteY1362" fmla="*/ 4730162 h 6858007"/>
              <a:gd name="connsiteX1363" fmla="*/ 6919866 w 7525108"/>
              <a:gd name="connsiteY1363" fmla="*/ 4712682 h 6858007"/>
              <a:gd name="connsiteX1364" fmla="*/ 6887091 w 7525108"/>
              <a:gd name="connsiteY1364" fmla="*/ 4690833 h 6858007"/>
              <a:gd name="connsiteX1365" fmla="*/ 6865241 w 7525108"/>
              <a:gd name="connsiteY1365" fmla="*/ 4660243 h 6858007"/>
              <a:gd name="connsiteX1366" fmla="*/ 6847761 w 7525108"/>
              <a:gd name="connsiteY1366" fmla="*/ 4623098 h 6858007"/>
              <a:gd name="connsiteX1367" fmla="*/ 6843391 w 7525108"/>
              <a:gd name="connsiteY1367" fmla="*/ 4583768 h 6858007"/>
              <a:gd name="connsiteX1368" fmla="*/ 6847761 w 7525108"/>
              <a:gd name="connsiteY1368" fmla="*/ 4544439 h 6858007"/>
              <a:gd name="connsiteX1369" fmla="*/ 6865241 w 7525108"/>
              <a:gd name="connsiteY1369" fmla="*/ 4507294 h 6858007"/>
              <a:gd name="connsiteX1370" fmla="*/ 6887091 w 7525108"/>
              <a:gd name="connsiteY1370" fmla="*/ 4478889 h 6858007"/>
              <a:gd name="connsiteX1371" fmla="*/ 6919866 w 7525108"/>
              <a:gd name="connsiteY1371" fmla="*/ 4454854 h 6858007"/>
              <a:gd name="connsiteX1372" fmla="*/ 6954826 w 7525108"/>
              <a:gd name="connsiteY1372" fmla="*/ 4439559 h 6858007"/>
              <a:gd name="connsiteX1373" fmla="*/ 3589939 w 7525108"/>
              <a:gd name="connsiteY1373" fmla="*/ 4415524 h 6858007"/>
              <a:gd name="connsiteX1374" fmla="*/ 3613974 w 7525108"/>
              <a:gd name="connsiteY1374" fmla="*/ 4419894 h 6858007"/>
              <a:gd name="connsiteX1375" fmla="*/ 3633638 w 7525108"/>
              <a:gd name="connsiteY1375" fmla="*/ 4435189 h 6858007"/>
              <a:gd name="connsiteX1376" fmla="*/ 3646748 w 7525108"/>
              <a:gd name="connsiteY1376" fmla="*/ 4452669 h 6858007"/>
              <a:gd name="connsiteX1377" fmla="*/ 3651118 w 7525108"/>
              <a:gd name="connsiteY1377" fmla="*/ 4478889 h 6858007"/>
              <a:gd name="connsiteX1378" fmla="*/ 3646748 w 7525108"/>
              <a:gd name="connsiteY1378" fmla="*/ 4500739 h 6858007"/>
              <a:gd name="connsiteX1379" fmla="*/ 3633638 w 7525108"/>
              <a:gd name="connsiteY1379" fmla="*/ 4520403 h 6858007"/>
              <a:gd name="connsiteX1380" fmla="*/ 3613974 w 7525108"/>
              <a:gd name="connsiteY1380" fmla="*/ 4535698 h 6858007"/>
              <a:gd name="connsiteX1381" fmla="*/ 3589939 w 7525108"/>
              <a:gd name="connsiteY1381" fmla="*/ 4540068 h 6858007"/>
              <a:gd name="connsiteX1382" fmla="*/ 3565904 w 7525108"/>
              <a:gd name="connsiteY1382" fmla="*/ 4535698 h 6858007"/>
              <a:gd name="connsiteX1383" fmla="*/ 3546239 w 7525108"/>
              <a:gd name="connsiteY1383" fmla="*/ 4520403 h 6858007"/>
              <a:gd name="connsiteX1384" fmla="*/ 3533129 w 7525108"/>
              <a:gd name="connsiteY1384" fmla="*/ 4500739 h 6858007"/>
              <a:gd name="connsiteX1385" fmla="*/ 3528759 w 7525108"/>
              <a:gd name="connsiteY1385" fmla="*/ 4478889 h 6858007"/>
              <a:gd name="connsiteX1386" fmla="*/ 3533129 w 7525108"/>
              <a:gd name="connsiteY1386" fmla="*/ 4452669 h 6858007"/>
              <a:gd name="connsiteX1387" fmla="*/ 3546239 w 7525108"/>
              <a:gd name="connsiteY1387" fmla="*/ 4435189 h 6858007"/>
              <a:gd name="connsiteX1388" fmla="*/ 3565904 w 7525108"/>
              <a:gd name="connsiteY1388" fmla="*/ 4419894 h 6858007"/>
              <a:gd name="connsiteX1389" fmla="*/ 4533856 w 7525108"/>
              <a:gd name="connsiteY1389" fmla="*/ 4365269 h 6858007"/>
              <a:gd name="connsiteX1390" fmla="*/ 4566631 w 7525108"/>
              <a:gd name="connsiteY1390" fmla="*/ 4369639 h 6858007"/>
              <a:gd name="connsiteX1391" fmla="*/ 4592851 w 7525108"/>
              <a:gd name="connsiteY1391" fmla="*/ 4384934 h 6858007"/>
              <a:gd name="connsiteX1392" fmla="*/ 4616886 w 7525108"/>
              <a:gd name="connsiteY1392" fmla="*/ 4406784 h 6858007"/>
              <a:gd name="connsiteX1393" fmla="*/ 4629996 w 7525108"/>
              <a:gd name="connsiteY1393" fmla="*/ 4435189 h 6858007"/>
              <a:gd name="connsiteX1394" fmla="*/ 4634366 w 7525108"/>
              <a:gd name="connsiteY1394" fmla="*/ 4465778 h 6858007"/>
              <a:gd name="connsiteX1395" fmla="*/ 4629996 w 7525108"/>
              <a:gd name="connsiteY1395" fmla="*/ 4498553 h 6858007"/>
              <a:gd name="connsiteX1396" fmla="*/ 4616886 w 7525108"/>
              <a:gd name="connsiteY1396" fmla="*/ 4524773 h 6858007"/>
              <a:gd name="connsiteX1397" fmla="*/ 4592851 w 7525108"/>
              <a:gd name="connsiteY1397" fmla="*/ 4548807 h 6858007"/>
              <a:gd name="connsiteX1398" fmla="*/ 4566631 w 7525108"/>
              <a:gd name="connsiteY1398" fmla="*/ 4561917 h 6858007"/>
              <a:gd name="connsiteX1399" fmla="*/ 4533856 w 7525108"/>
              <a:gd name="connsiteY1399" fmla="*/ 4568472 h 6858007"/>
              <a:gd name="connsiteX1400" fmla="*/ 4501081 w 7525108"/>
              <a:gd name="connsiteY1400" fmla="*/ 4561917 h 6858007"/>
              <a:gd name="connsiteX1401" fmla="*/ 4474861 w 7525108"/>
              <a:gd name="connsiteY1401" fmla="*/ 4548807 h 6858007"/>
              <a:gd name="connsiteX1402" fmla="*/ 4450826 w 7525108"/>
              <a:gd name="connsiteY1402" fmla="*/ 4524773 h 6858007"/>
              <a:gd name="connsiteX1403" fmla="*/ 4437716 w 7525108"/>
              <a:gd name="connsiteY1403" fmla="*/ 4498553 h 6858007"/>
              <a:gd name="connsiteX1404" fmla="*/ 4431161 w 7525108"/>
              <a:gd name="connsiteY1404" fmla="*/ 4465778 h 6858007"/>
              <a:gd name="connsiteX1405" fmla="*/ 4437716 w 7525108"/>
              <a:gd name="connsiteY1405" fmla="*/ 4435189 h 6858007"/>
              <a:gd name="connsiteX1406" fmla="*/ 4450826 w 7525108"/>
              <a:gd name="connsiteY1406" fmla="*/ 4406784 h 6858007"/>
              <a:gd name="connsiteX1407" fmla="*/ 4474861 w 7525108"/>
              <a:gd name="connsiteY1407" fmla="*/ 4384934 h 6858007"/>
              <a:gd name="connsiteX1408" fmla="*/ 4501081 w 7525108"/>
              <a:gd name="connsiteY1408" fmla="*/ 4369639 h 6858007"/>
              <a:gd name="connsiteX1409" fmla="*/ 5514916 w 7525108"/>
              <a:gd name="connsiteY1409" fmla="*/ 4310644 h 6858007"/>
              <a:gd name="connsiteX1410" fmla="*/ 5554246 w 7525108"/>
              <a:gd name="connsiteY1410" fmla="*/ 4317199 h 6858007"/>
              <a:gd name="connsiteX1411" fmla="*/ 5589206 w 7525108"/>
              <a:gd name="connsiteY1411" fmla="*/ 4336864 h 6858007"/>
              <a:gd name="connsiteX1412" fmla="*/ 5617611 w 7525108"/>
              <a:gd name="connsiteY1412" fmla="*/ 4365269 h 6858007"/>
              <a:gd name="connsiteX1413" fmla="*/ 5635091 w 7525108"/>
              <a:gd name="connsiteY1413" fmla="*/ 4400229 h 6858007"/>
              <a:gd name="connsiteX1414" fmla="*/ 5641646 w 7525108"/>
              <a:gd name="connsiteY1414" fmla="*/ 4441744 h 6858007"/>
              <a:gd name="connsiteX1415" fmla="*/ 5635091 w 7525108"/>
              <a:gd name="connsiteY1415" fmla="*/ 4483259 h 6858007"/>
              <a:gd name="connsiteX1416" fmla="*/ 5617611 w 7525108"/>
              <a:gd name="connsiteY1416" fmla="*/ 4516033 h 6858007"/>
              <a:gd name="connsiteX1417" fmla="*/ 5589206 w 7525108"/>
              <a:gd name="connsiteY1417" fmla="*/ 4544438 h 6858007"/>
              <a:gd name="connsiteX1418" fmla="*/ 5554246 w 7525108"/>
              <a:gd name="connsiteY1418" fmla="*/ 4561918 h 6858007"/>
              <a:gd name="connsiteX1419" fmla="*/ 5514916 w 7525108"/>
              <a:gd name="connsiteY1419" fmla="*/ 4568473 h 6858007"/>
              <a:gd name="connsiteX1420" fmla="*/ 5473402 w 7525108"/>
              <a:gd name="connsiteY1420" fmla="*/ 4561918 h 6858007"/>
              <a:gd name="connsiteX1421" fmla="*/ 5436257 w 7525108"/>
              <a:gd name="connsiteY1421" fmla="*/ 4544438 h 6858007"/>
              <a:gd name="connsiteX1422" fmla="*/ 5410037 w 7525108"/>
              <a:gd name="connsiteY1422" fmla="*/ 4516033 h 6858007"/>
              <a:gd name="connsiteX1423" fmla="*/ 5390372 w 7525108"/>
              <a:gd name="connsiteY1423" fmla="*/ 4483259 h 6858007"/>
              <a:gd name="connsiteX1424" fmla="*/ 5383817 w 7525108"/>
              <a:gd name="connsiteY1424" fmla="*/ 4441744 h 6858007"/>
              <a:gd name="connsiteX1425" fmla="*/ 5390372 w 7525108"/>
              <a:gd name="connsiteY1425" fmla="*/ 4400229 h 6858007"/>
              <a:gd name="connsiteX1426" fmla="*/ 5410037 w 7525108"/>
              <a:gd name="connsiteY1426" fmla="*/ 4365269 h 6858007"/>
              <a:gd name="connsiteX1427" fmla="*/ 5436257 w 7525108"/>
              <a:gd name="connsiteY1427" fmla="*/ 4336864 h 6858007"/>
              <a:gd name="connsiteX1428" fmla="*/ 5473402 w 7525108"/>
              <a:gd name="connsiteY1428" fmla="*/ 4317199 h 6858007"/>
              <a:gd name="connsiteX1429" fmla="*/ 343043 w 7525108"/>
              <a:gd name="connsiteY1429" fmla="*/ 4245094 h 6858007"/>
              <a:gd name="connsiteX1430" fmla="*/ 349598 w 7525108"/>
              <a:gd name="connsiteY1430" fmla="*/ 4247279 h 6858007"/>
              <a:gd name="connsiteX1431" fmla="*/ 353969 w 7525108"/>
              <a:gd name="connsiteY1431" fmla="*/ 4251649 h 6858007"/>
              <a:gd name="connsiteX1432" fmla="*/ 353969 w 7525108"/>
              <a:gd name="connsiteY1432" fmla="*/ 4256019 h 6858007"/>
              <a:gd name="connsiteX1433" fmla="*/ 353969 w 7525108"/>
              <a:gd name="connsiteY1433" fmla="*/ 4262574 h 6858007"/>
              <a:gd name="connsiteX1434" fmla="*/ 349598 w 7525108"/>
              <a:gd name="connsiteY1434" fmla="*/ 4264759 h 6858007"/>
              <a:gd name="connsiteX1435" fmla="*/ 343043 w 7525108"/>
              <a:gd name="connsiteY1435" fmla="*/ 4266944 h 6858007"/>
              <a:gd name="connsiteX1436" fmla="*/ 338673 w 7525108"/>
              <a:gd name="connsiteY1436" fmla="*/ 4264759 h 6858007"/>
              <a:gd name="connsiteX1437" fmla="*/ 334302 w 7525108"/>
              <a:gd name="connsiteY1437" fmla="*/ 4262574 h 6858007"/>
              <a:gd name="connsiteX1438" fmla="*/ 334302 w 7525108"/>
              <a:gd name="connsiteY1438" fmla="*/ 4256019 h 6858007"/>
              <a:gd name="connsiteX1439" fmla="*/ 334302 w 7525108"/>
              <a:gd name="connsiteY1439" fmla="*/ 4251649 h 6858007"/>
              <a:gd name="connsiteX1440" fmla="*/ 338673 w 7525108"/>
              <a:gd name="connsiteY1440" fmla="*/ 4247279 h 6858007"/>
              <a:gd name="connsiteX1441" fmla="*/ 1249814 w 7525108"/>
              <a:gd name="connsiteY1441" fmla="*/ 4240724 h 6858007"/>
              <a:gd name="connsiteX1442" fmla="*/ 1254184 w 7525108"/>
              <a:gd name="connsiteY1442" fmla="*/ 4242909 h 6858007"/>
              <a:gd name="connsiteX1443" fmla="*/ 1260738 w 7525108"/>
              <a:gd name="connsiteY1443" fmla="*/ 4245094 h 6858007"/>
              <a:gd name="connsiteX1444" fmla="*/ 1265108 w 7525108"/>
              <a:gd name="connsiteY1444" fmla="*/ 4249464 h 6858007"/>
              <a:gd name="connsiteX1445" fmla="*/ 1265108 w 7525108"/>
              <a:gd name="connsiteY1445" fmla="*/ 4256019 h 6858007"/>
              <a:gd name="connsiteX1446" fmla="*/ 1265108 w 7525108"/>
              <a:gd name="connsiteY1446" fmla="*/ 4260389 h 6858007"/>
              <a:gd name="connsiteX1447" fmla="*/ 1260738 w 7525108"/>
              <a:gd name="connsiteY1447" fmla="*/ 4264758 h 6858007"/>
              <a:gd name="connsiteX1448" fmla="*/ 1254184 w 7525108"/>
              <a:gd name="connsiteY1448" fmla="*/ 4269128 h 6858007"/>
              <a:gd name="connsiteX1449" fmla="*/ 1249814 w 7525108"/>
              <a:gd name="connsiteY1449" fmla="*/ 4269128 h 6858007"/>
              <a:gd name="connsiteX1450" fmla="*/ 1243259 w 7525108"/>
              <a:gd name="connsiteY1450" fmla="*/ 4269128 h 6858007"/>
              <a:gd name="connsiteX1451" fmla="*/ 1238888 w 7525108"/>
              <a:gd name="connsiteY1451" fmla="*/ 4264758 h 6858007"/>
              <a:gd name="connsiteX1452" fmla="*/ 1236703 w 7525108"/>
              <a:gd name="connsiteY1452" fmla="*/ 4260389 h 6858007"/>
              <a:gd name="connsiteX1453" fmla="*/ 1234519 w 7525108"/>
              <a:gd name="connsiteY1453" fmla="*/ 4256019 h 6858007"/>
              <a:gd name="connsiteX1454" fmla="*/ 1236703 w 7525108"/>
              <a:gd name="connsiteY1454" fmla="*/ 4249464 h 6858007"/>
              <a:gd name="connsiteX1455" fmla="*/ 1238888 w 7525108"/>
              <a:gd name="connsiteY1455" fmla="*/ 4245094 h 6858007"/>
              <a:gd name="connsiteX1456" fmla="*/ 1243259 w 7525108"/>
              <a:gd name="connsiteY1456" fmla="*/ 4242909 h 6858007"/>
              <a:gd name="connsiteX1457" fmla="*/ 2158770 w 7525108"/>
              <a:gd name="connsiteY1457" fmla="*/ 4223244 h 6858007"/>
              <a:gd name="connsiteX1458" fmla="*/ 2167510 w 7525108"/>
              <a:gd name="connsiteY1458" fmla="*/ 4225429 h 6858007"/>
              <a:gd name="connsiteX1459" fmla="*/ 2176250 w 7525108"/>
              <a:gd name="connsiteY1459" fmla="*/ 4231984 h 6858007"/>
              <a:gd name="connsiteX1460" fmla="*/ 2180620 w 7525108"/>
              <a:gd name="connsiteY1460" fmla="*/ 4238539 h 6858007"/>
              <a:gd name="connsiteX1461" fmla="*/ 2184990 w 7525108"/>
              <a:gd name="connsiteY1461" fmla="*/ 4245094 h 6858007"/>
              <a:gd name="connsiteX1462" fmla="*/ 2187175 w 7525108"/>
              <a:gd name="connsiteY1462" fmla="*/ 4253834 h 6858007"/>
              <a:gd name="connsiteX1463" fmla="*/ 2184990 w 7525108"/>
              <a:gd name="connsiteY1463" fmla="*/ 4262574 h 6858007"/>
              <a:gd name="connsiteX1464" fmla="*/ 2180620 w 7525108"/>
              <a:gd name="connsiteY1464" fmla="*/ 4271314 h 6858007"/>
              <a:gd name="connsiteX1465" fmla="*/ 2176250 w 7525108"/>
              <a:gd name="connsiteY1465" fmla="*/ 4280054 h 6858007"/>
              <a:gd name="connsiteX1466" fmla="*/ 2167510 w 7525108"/>
              <a:gd name="connsiteY1466" fmla="*/ 4282239 h 6858007"/>
              <a:gd name="connsiteX1467" fmla="*/ 2158770 w 7525108"/>
              <a:gd name="connsiteY1467" fmla="*/ 4284424 h 6858007"/>
              <a:gd name="connsiteX1468" fmla="*/ 2147845 w 7525108"/>
              <a:gd name="connsiteY1468" fmla="*/ 4282239 h 6858007"/>
              <a:gd name="connsiteX1469" fmla="*/ 2139105 w 7525108"/>
              <a:gd name="connsiteY1469" fmla="*/ 4280054 h 6858007"/>
              <a:gd name="connsiteX1470" fmla="*/ 2134735 w 7525108"/>
              <a:gd name="connsiteY1470" fmla="*/ 4271314 h 6858007"/>
              <a:gd name="connsiteX1471" fmla="*/ 2130365 w 7525108"/>
              <a:gd name="connsiteY1471" fmla="*/ 4262574 h 6858007"/>
              <a:gd name="connsiteX1472" fmla="*/ 2128180 w 7525108"/>
              <a:gd name="connsiteY1472" fmla="*/ 4253834 h 6858007"/>
              <a:gd name="connsiteX1473" fmla="*/ 2130365 w 7525108"/>
              <a:gd name="connsiteY1473" fmla="*/ 4245094 h 6858007"/>
              <a:gd name="connsiteX1474" fmla="*/ 2134735 w 7525108"/>
              <a:gd name="connsiteY1474" fmla="*/ 4238539 h 6858007"/>
              <a:gd name="connsiteX1475" fmla="*/ 2139105 w 7525108"/>
              <a:gd name="connsiteY1475" fmla="*/ 4231984 h 6858007"/>
              <a:gd name="connsiteX1476" fmla="*/ 2147845 w 7525108"/>
              <a:gd name="connsiteY1476" fmla="*/ 4225429 h 6858007"/>
              <a:gd name="connsiteX1477" fmla="*/ 3069911 w 7525108"/>
              <a:gd name="connsiteY1477" fmla="*/ 4203580 h 6858007"/>
              <a:gd name="connsiteX1478" fmla="*/ 3089576 w 7525108"/>
              <a:gd name="connsiteY1478" fmla="*/ 4205765 h 6858007"/>
              <a:gd name="connsiteX1479" fmla="*/ 3107056 w 7525108"/>
              <a:gd name="connsiteY1479" fmla="*/ 4216690 h 6858007"/>
              <a:gd name="connsiteX1480" fmla="*/ 3115796 w 7525108"/>
              <a:gd name="connsiteY1480" fmla="*/ 4234170 h 6858007"/>
              <a:gd name="connsiteX1481" fmla="*/ 3120166 w 7525108"/>
              <a:gd name="connsiteY1481" fmla="*/ 4251650 h 6858007"/>
              <a:gd name="connsiteX1482" fmla="*/ 3115796 w 7525108"/>
              <a:gd name="connsiteY1482" fmla="*/ 4271315 h 6858007"/>
              <a:gd name="connsiteX1483" fmla="*/ 3107056 w 7525108"/>
              <a:gd name="connsiteY1483" fmla="*/ 4288794 h 6858007"/>
              <a:gd name="connsiteX1484" fmla="*/ 3089576 w 7525108"/>
              <a:gd name="connsiteY1484" fmla="*/ 4297534 h 6858007"/>
              <a:gd name="connsiteX1485" fmla="*/ 3069911 w 7525108"/>
              <a:gd name="connsiteY1485" fmla="*/ 4301904 h 6858007"/>
              <a:gd name="connsiteX1486" fmla="*/ 3043691 w 7525108"/>
              <a:gd name="connsiteY1486" fmla="*/ 4295349 h 6858007"/>
              <a:gd name="connsiteX1487" fmla="*/ 3028396 w 7525108"/>
              <a:gd name="connsiteY1487" fmla="*/ 4275685 h 6858007"/>
              <a:gd name="connsiteX1488" fmla="*/ 3021841 w 7525108"/>
              <a:gd name="connsiteY1488" fmla="*/ 4251650 h 6858007"/>
              <a:gd name="connsiteX1489" fmla="*/ 3028396 w 7525108"/>
              <a:gd name="connsiteY1489" fmla="*/ 4225430 h 6858007"/>
              <a:gd name="connsiteX1490" fmla="*/ 3043691 w 7525108"/>
              <a:gd name="connsiteY1490" fmla="*/ 4210135 h 6858007"/>
              <a:gd name="connsiteX1491" fmla="*/ 6589932 w 7525108"/>
              <a:gd name="connsiteY1491" fmla="*/ 4194840 h 6858007"/>
              <a:gd name="connsiteX1492" fmla="*/ 6631446 w 7525108"/>
              <a:gd name="connsiteY1492" fmla="*/ 4201395 h 6858007"/>
              <a:gd name="connsiteX1493" fmla="*/ 6668591 w 7525108"/>
              <a:gd name="connsiteY1493" fmla="*/ 4214505 h 6858007"/>
              <a:gd name="connsiteX1494" fmla="*/ 6699181 w 7525108"/>
              <a:gd name="connsiteY1494" fmla="*/ 4240725 h 6858007"/>
              <a:gd name="connsiteX1495" fmla="*/ 6725401 w 7525108"/>
              <a:gd name="connsiteY1495" fmla="*/ 4271315 h 6858007"/>
              <a:gd name="connsiteX1496" fmla="*/ 6740696 w 7525108"/>
              <a:gd name="connsiteY1496" fmla="*/ 4308460 h 6858007"/>
              <a:gd name="connsiteX1497" fmla="*/ 6745066 w 7525108"/>
              <a:gd name="connsiteY1497" fmla="*/ 4349975 h 6858007"/>
              <a:gd name="connsiteX1498" fmla="*/ 6740696 w 7525108"/>
              <a:gd name="connsiteY1498" fmla="*/ 4391490 h 6858007"/>
              <a:gd name="connsiteX1499" fmla="*/ 6725401 w 7525108"/>
              <a:gd name="connsiteY1499" fmla="*/ 4430819 h 6858007"/>
              <a:gd name="connsiteX1500" fmla="*/ 6699181 w 7525108"/>
              <a:gd name="connsiteY1500" fmla="*/ 4459224 h 6858007"/>
              <a:gd name="connsiteX1501" fmla="*/ 6668591 w 7525108"/>
              <a:gd name="connsiteY1501" fmla="*/ 4485444 h 6858007"/>
              <a:gd name="connsiteX1502" fmla="*/ 6631446 w 7525108"/>
              <a:gd name="connsiteY1502" fmla="*/ 4500739 h 6858007"/>
              <a:gd name="connsiteX1503" fmla="*/ 6589932 w 7525108"/>
              <a:gd name="connsiteY1503" fmla="*/ 4505109 h 6858007"/>
              <a:gd name="connsiteX1504" fmla="*/ 6548417 w 7525108"/>
              <a:gd name="connsiteY1504" fmla="*/ 4500739 h 6858007"/>
              <a:gd name="connsiteX1505" fmla="*/ 6511272 w 7525108"/>
              <a:gd name="connsiteY1505" fmla="*/ 4485444 h 6858007"/>
              <a:gd name="connsiteX1506" fmla="*/ 6480682 w 7525108"/>
              <a:gd name="connsiteY1506" fmla="*/ 4459224 h 6858007"/>
              <a:gd name="connsiteX1507" fmla="*/ 6456647 w 7525108"/>
              <a:gd name="connsiteY1507" fmla="*/ 4430819 h 6858007"/>
              <a:gd name="connsiteX1508" fmla="*/ 6439167 w 7525108"/>
              <a:gd name="connsiteY1508" fmla="*/ 4391490 h 6858007"/>
              <a:gd name="connsiteX1509" fmla="*/ 6434797 w 7525108"/>
              <a:gd name="connsiteY1509" fmla="*/ 4349975 h 6858007"/>
              <a:gd name="connsiteX1510" fmla="*/ 6439167 w 7525108"/>
              <a:gd name="connsiteY1510" fmla="*/ 4308460 h 6858007"/>
              <a:gd name="connsiteX1511" fmla="*/ 6456647 w 7525108"/>
              <a:gd name="connsiteY1511" fmla="*/ 4271315 h 6858007"/>
              <a:gd name="connsiteX1512" fmla="*/ 6480682 w 7525108"/>
              <a:gd name="connsiteY1512" fmla="*/ 4240725 h 6858007"/>
              <a:gd name="connsiteX1513" fmla="*/ 6511272 w 7525108"/>
              <a:gd name="connsiteY1513" fmla="*/ 4214505 h 6858007"/>
              <a:gd name="connsiteX1514" fmla="*/ 6548417 w 7525108"/>
              <a:gd name="connsiteY1514" fmla="*/ 4201395 h 6858007"/>
              <a:gd name="connsiteX1515" fmla="*/ 3989792 w 7525108"/>
              <a:gd name="connsiteY1515" fmla="*/ 4172990 h 6858007"/>
              <a:gd name="connsiteX1516" fmla="*/ 4020381 w 7525108"/>
              <a:gd name="connsiteY1516" fmla="*/ 4179545 h 6858007"/>
              <a:gd name="connsiteX1517" fmla="*/ 4042231 w 7525108"/>
              <a:gd name="connsiteY1517" fmla="*/ 4194840 h 6858007"/>
              <a:gd name="connsiteX1518" fmla="*/ 4059711 w 7525108"/>
              <a:gd name="connsiteY1518" fmla="*/ 4218875 h 6858007"/>
              <a:gd name="connsiteX1519" fmla="*/ 4066266 w 7525108"/>
              <a:gd name="connsiteY1519" fmla="*/ 4249465 h 6858007"/>
              <a:gd name="connsiteX1520" fmla="*/ 4059711 w 7525108"/>
              <a:gd name="connsiteY1520" fmla="*/ 4275685 h 6858007"/>
              <a:gd name="connsiteX1521" fmla="*/ 4042231 w 7525108"/>
              <a:gd name="connsiteY1521" fmla="*/ 4301904 h 6858007"/>
              <a:gd name="connsiteX1522" fmla="*/ 4020381 w 7525108"/>
              <a:gd name="connsiteY1522" fmla="*/ 4317199 h 6858007"/>
              <a:gd name="connsiteX1523" fmla="*/ 3989792 w 7525108"/>
              <a:gd name="connsiteY1523" fmla="*/ 4321569 h 6858007"/>
              <a:gd name="connsiteX1524" fmla="*/ 3963572 w 7525108"/>
              <a:gd name="connsiteY1524" fmla="*/ 4317199 h 6858007"/>
              <a:gd name="connsiteX1525" fmla="*/ 3937352 w 7525108"/>
              <a:gd name="connsiteY1525" fmla="*/ 4301904 h 6858007"/>
              <a:gd name="connsiteX1526" fmla="*/ 3922057 w 7525108"/>
              <a:gd name="connsiteY1526" fmla="*/ 4275685 h 6858007"/>
              <a:gd name="connsiteX1527" fmla="*/ 3917687 w 7525108"/>
              <a:gd name="connsiteY1527" fmla="*/ 4249465 h 6858007"/>
              <a:gd name="connsiteX1528" fmla="*/ 3922057 w 7525108"/>
              <a:gd name="connsiteY1528" fmla="*/ 4218875 h 6858007"/>
              <a:gd name="connsiteX1529" fmla="*/ 3937352 w 7525108"/>
              <a:gd name="connsiteY1529" fmla="*/ 4194840 h 6858007"/>
              <a:gd name="connsiteX1530" fmla="*/ 3963572 w 7525108"/>
              <a:gd name="connsiteY1530" fmla="*/ 4179545 h 6858007"/>
              <a:gd name="connsiteX1531" fmla="*/ 4927153 w 7525108"/>
              <a:gd name="connsiteY1531" fmla="*/ 4138030 h 6858007"/>
              <a:gd name="connsiteX1532" fmla="*/ 4959928 w 7525108"/>
              <a:gd name="connsiteY1532" fmla="*/ 4144585 h 6858007"/>
              <a:gd name="connsiteX1533" fmla="*/ 4986148 w 7525108"/>
              <a:gd name="connsiteY1533" fmla="*/ 4157695 h 6858007"/>
              <a:gd name="connsiteX1534" fmla="*/ 5010183 w 7525108"/>
              <a:gd name="connsiteY1534" fmla="*/ 4181730 h 6858007"/>
              <a:gd name="connsiteX1535" fmla="*/ 5023293 w 7525108"/>
              <a:gd name="connsiteY1535" fmla="*/ 4207950 h 6858007"/>
              <a:gd name="connsiteX1536" fmla="*/ 5029848 w 7525108"/>
              <a:gd name="connsiteY1536" fmla="*/ 4240725 h 6858007"/>
              <a:gd name="connsiteX1537" fmla="*/ 5023293 w 7525108"/>
              <a:gd name="connsiteY1537" fmla="*/ 4271315 h 6858007"/>
              <a:gd name="connsiteX1538" fmla="*/ 5010183 w 7525108"/>
              <a:gd name="connsiteY1538" fmla="*/ 4299719 h 6858007"/>
              <a:gd name="connsiteX1539" fmla="*/ 4986148 w 7525108"/>
              <a:gd name="connsiteY1539" fmla="*/ 4321569 h 6858007"/>
              <a:gd name="connsiteX1540" fmla="*/ 4959928 w 7525108"/>
              <a:gd name="connsiteY1540" fmla="*/ 4336864 h 6858007"/>
              <a:gd name="connsiteX1541" fmla="*/ 4927153 w 7525108"/>
              <a:gd name="connsiteY1541" fmla="*/ 4343419 h 6858007"/>
              <a:gd name="connsiteX1542" fmla="*/ 4894378 w 7525108"/>
              <a:gd name="connsiteY1542" fmla="*/ 4336864 h 6858007"/>
              <a:gd name="connsiteX1543" fmla="*/ 4868158 w 7525108"/>
              <a:gd name="connsiteY1543" fmla="*/ 4321569 h 6858007"/>
              <a:gd name="connsiteX1544" fmla="*/ 4844123 w 7525108"/>
              <a:gd name="connsiteY1544" fmla="*/ 4299719 h 6858007"/>
              <a:gd name="connsiteX1545" fmla="*/ 4831013 w 7525108"/>
              <a:gd name="connsiteY1545" fmla="*/ 4271315 h 6858007"/>
              <a:gd name="connsiteX1546" fmla="*/ 4826643 w 7525108"/>
              <a:gd name="connsiteY1546" fmla="*/ 4240725 h 6858007"/>
              <a:gd name="connsiteX1547" fmla="*/ 4831013 w 7525108"/>
              <a:gd name="connsiteY1547" fmla="*/ 4207950 h 6858007"/>
              <a:gd name="connsiteX1548" fmla="*/ 4844123 w 7525108"/>
              <a:gd name="connsiteY1548" fmla="*/ 4181730 h 6858007"/>
              <a:gd name="connsiteX1549" fmla="*/ 4868158 w 7525108"/>
              <a:gd name="connsiteY1549" fmla="*/ 4157695 h 6858007"/>
              <a:gd name="connsiteX1550" fmla="*/ 4894378 w 7525108"/>
              <a:gd name="connsiteY1550" fmla="*/ 4144585 h 6858007"/>
              <a:gd name="connsiteX1551" fmla="*/ 5903844 w 7525108"/>
              <a:gd name="connsiteY1551" fmla="*/ 4072481 h 6858007"/>
              <a:gd name="connsiteX1552" fmla="*/ 5938804 w 7525108"/>
              <a:gd name="connsiteY1552" fmla="*/ 4081221 h 6858007"/>
              <a:gd name="connsiteX1553" fmla="*/ 5973764 w 7525108"/>
              <a:gd name="connsiteY1553" fmla="*/ 4094331 h 6858007"/>
              <a:gd name="connsiteX1554" fmla="*/ 6004354 w 7525108"/>
              <a:gd name="connsiteY1554" fmla="*/ 4116181 h 6858007"/>
              <a:gd name="connsiteX1555" fmla="*/ 6024019 w 7525108"/>
              <a:gd name="connsiteY1555" fmla="*/ 4144586 h 6858007"/>
              <a:gd name="connsiteX1556" fmla="*/ 6039314 w 7525108"/>
              <a:gd name="connsiteY1556" fmla="*/ 4179545 h 6858007"/>
              <a:gd name="connsiteX1557" fmla="*/ 6043684 w 7525108"/>
              <a:gd name="connsiteY1557" fmla="*/ 4216690 h 6858007"/>
              <a:gd name="connsiteX1558" fmla="*/ 6039314 w 7525108"/>
              <a:gd name="connsiteY1558" fmla="*/ 4253835 h 6858007"/>
              <a:gd name="connsiteX1559" fmla="*/ 6024019 w 7525108"/>
              <a:gd name="connsiteY1559" fmla="*/ 4288795 h 6858007"/>
              <a:gd name="connsiteX1560" fmla="*/ 6004354 w 7525108"/>
              <a:gd name="connsiteY1560" fmla="*/ 4317200 h 6858007"/>
              <a:gd name="connsiteX1561" fmla="*/ 5973764 w 7525108"/>
              <a:gd name="connsiteY1561" fmla="*/ 4341234 h 6858007"/>
              <a:gd name="connsiteX1562" fmla="*/ 5938804 w 7525108"/>
              <a:gd name="connsiteY1562" fmla="*/ 4354344 h 6858007"/>
              <a:gd name="connsiteX1563" fmla="*/ 5903844 w 7525108"/>
              <a:gd name="connsiteY1563" fmla="*/ 4358714 h 6858007"/>
              <a:gd name="connsiteX1564" fmla="*/ 5864515 w 7525108"/>
              <a:gd name="connsiteY1564" fmla="*/ 4354344 h 6858007"/>
              <a:gd name="connsiteX1565" fmla="*/ 5829555 w 7525108"/>
              <a:gd name="connsiteY1565" fmla="*/ 4341234 h 6858007"/>
              <a:gd name="connsiteX1566" fmla="*/ 5798965 w 7525108"/>
              <a:gd name="connsiteY1566" fmla="*/ 4317200 h 6858007"/>
              <a:gd name="connsiteX1567" fmla="*/ 5779300 w 7525108"/>
              <a:gd name="connsiteY1567" fmla="*/ 4288795 h 6858007"/>
              <a:gd name="connsiteX1568" fmla="*/ 5764005 w 7525108"/>
              <a:gd name="connsiteY1568" fmla="*/ 4253835 h 6858007"/>
              <a:gd name="connsiteX1569" fmla="*/ 5759635 w 7525108"/>
              <a:gd name="connsiteY1569" fmla="*/ 4216690 h 6858007"/>
              <a:gd name="connsiteX1570" fmla="*/ 5764005 w 7525108"/>
              <a:gd name="connsiteY1570" fmla="*/ 4179545 h 6858007"/>
              <a:gd name="connsiteX1571" fmla="*/ 5779300 w 7525108"/>
              <a:gd name="connsiteY1571" fmla="*/ 4144586 h 6858007"/>
              <a:gd name="connsiteX1572" fmla="*/ 5798965 w 7525108"/>
              <a:gd name="connsiteY1572" fmla="*/ 4116181 h 6858007"/>
              <a:gd name="connsiteX1573" fmla="*/ 5829555 w 7525108"/>
              <a:gd name="connsiteY1573" fmla="*/ 4094331 h 6858007"/>
              <a:gd name="connsiteX1574" fmla="*/ 5864515 w 7525108"/>
              <a:gd name="connsiteY1574" fmla="*/ 4081221 h 6858007"/>
              <a:gd name="connsiteX1575" fmla="*/ 7455188 w 7525108"/>
              <a:gd name="connsiteY1575" fmla="*/ 4044075 h 6858007"/>
              <a:gd name="connsiteX1576" fmla="*/ 7494518 w 7525108"/>
              <a:gd name="connsiteY1576" fmla="*/ 4048445 h 6858007"/>
              <a:gd name="connsiteX1577" fmla="*/ 7525108 w 7525108"/>
              <a:gd name="connsiteY1577" fmla="*/ 4059370 h 6858007"/>
              <a:gd name="connsiteX1578" fmla="*/ 7525108 w 7525108"/>
              <a:gd name="connsiteY1578" fmla="*/ 4374008 h 6858007"/>
              <a:gd name="connsiteX1579" fmla="*/ 7494518 w 7525108"/>
              <a:gd name="connsiteY1579" fmla="*/ 4384933 h 6858007"/>
              <a:gd name="connsiteX1580" fmla="*/ 7455188 w 7525108"/>
              <a:gd name="connsiteY1580" fmla="*/ 4391488 h 6858007"/>
              <a:gd name="connsiteX1581" fmla="*/ 7409303 w 7525108"/>
              <a:gd name="connsiteY1581" fmla="*/ 4384933 h 6858007"/>
              <a:gd name="connsiteX1582" fmla="*/ 7367789 w 7525108"/>
              <a:gd name="connsiteY1582" fmla="*/ 4365268 h 6858007"/>
              <a:gd name="connsiteX1583" fmla="*/ 7330644 w 7525108"/>
              <a:gd name="connsiteY1583" fmla="*/ 4339049 h 6858007"/>
              <a:gd name="connsiteX1584" fmla="*/ 7306609 w 7525108"/>
              <a:gd name="connsiteY1584" fmla="*/ 4304089 h 6858007"/>
              <a:gd name="connsiteX1585" fmla="*/ 7286944 w 7525108"/>
              <a:gd name="connsiteY1585" fmla="*/ 4262574 h 6858007"/>
              <a:gd name="connsiteX1586" fmla="*/ 7280389 w 7525108"/>
              <a:gd name="connsiteY1586" fmla="*/ 4216689 h 6858007"/>
              <a:gd name="connsiteX1587" fmla="*/ 7286944 w 7525108"/>
              <a:gd name="connsiteY1587" fmla="*/ 4170804 h 6858007"/>
              <a:gd name="connsiteX1588" fmla="*/ 7306609 w 7525108"/>
              <a:gd name="connsiteY1588" fmla="*/ 4131475 h 6858007"/>
              <a:gd name="connsiteX1589" fmla="*/ 7330644 w 7525108"/>
              <a:gd name="connsiteY1589" fmla="*/ 4094330 h 6858007"/>
              <a:gd name="connsiteX1590" fmla="*/ 7367789 w 7525108"/>
              <a:gd name="connsiteY1590" fmla="*/ 4065925 h 6858007"/>
              <a:gd name="connsiteX1591" fmla="*/ 7409303 w 7525108"/>
              <a:gd name="connsiteY1591" fmla="*/ 4050630 h 6858007"/>
              <a:gd name="connsiteX1592" fmla="*/ 769117 w 7525108"/>
              <a:gd name="connsiteY1592" fmla="*/ 4011301 h 6858007"/>
              <a:gd name="connsiteX1593" fmla="*/ 773488 w 7525108"/>
              <a:gd name="connsiteY1593" fmla="*/ 4013486 h 6858007"/>
              <a:gd name="connsiteX1594" fmla="*/ 777858 w 7525108"/>
              <a:gd name="connsiteY1594" fmla="*/ 4017856 h 6858007"/>
              <a:gd name="connsiteX1595" fmla="*/ 780043 w 7525108"/>
              <a:gd name="connsiteY1595" fmla="*/ 4022226 h 6858007"/>
              <a:gd name="connsiteX1596" fmla="*/ 777858 w 7525108"/>
              <a:gd name="connsiteY1596" fmla="*/ 4030965 h 6858007"/>
              <a:gd name="connsiteX1597" fmla="*/ 773488 w 7525108"/>
              <a:gd name="connsiteY1597" fmla="*/ 4033150 h 6858007"/>
              <a:gd name="connsiteX1598" fmla="*/ 769117 w 7525108"/>
              <a:gd name="connsiteY1598" fmla="*/ 4035335 h 6858007"/>
              <a:gd name="connsiteX1599" fmla="*/ 762562 w 7525108"/>
              <a:gd name="connsiteY1599" fmla="*/ 4033150 h 6858007"/>
              <a:gd name="connsiteX1600" fmla="*/ 760376 w 7525108"/>
              <a:gd name="connsiteY1600" fmla="*/ 4030965 h 6858007"/>
              <a:gd name="connsiteX1601" fmla="*/ 756007 w 7525108"/>
              <a:gd name="connsiteY1601" fmla="*/ 4022226 h 6858007"/>
              <a:gd name="connsiteX1602" fmla="*/ 760376 w 7525108"/>
              <a:gd name="connsiteY1602" fmla="*/ 4017856 h 6858007"/>
              <a:gd name="connsiteX1603" fmla="*/ 762562 w 7525108"/>
              <a:gd name="connsiteY1603" fmla="*/ 4013486 h 6858007"/>
              <a:gd name="connsiteX1604" fmla="*/ 1664963 w 7525108"/>
              <a:gd name="connsiteY1604" fmla="*/ 4000375 h 6858007"/>
              <a:gd name="connsiteX1605" fmla="*/ 1671517 w 7525108"/>
              <a:gd name="connsiteY1605" fmla="*/ 4000375 h 6858007"/>
              <a:gd name="connsiteX1606" fmla="*/ 1678072 w 7525108"/>
              <a:gd name="connsiteY1606" fmla="*/ 4000375 h 6858007"/>
              <a:gd name="connsiteX1607" fmla="*/ 1682442 w 7525108"/>
              <a:gd name="connsiteY1607" fmla="*/ 4004745 h 6858007"/>
              <a:gd name="connsiteX1608" fmla="*/ 1688997 w 7525108"/>
              <a:gd name="connsiteY1608" fmla="*/ 4009115 h 6858007"/>
              <a:gd name="connsiteX1609" fmla="*/ 1691182 w 7525108"/>
              <a:gd name="connsiteY1609" fmla="*/ 4015670 h 6858007"/>
              <a:gd name="connsiteX1610" fmla="*/ 1693368 w 7525108"/>
              <a:gd name="connsiteY1610" fmla="*/ 4022225 h 6858007"/>
              <a:gd name="connsiteX1611" fmla="*/ 1691182 w 7525108"/>
              <a:gd name="connsiteY1611" fmla="*/ 4030964 h 6858007"/>
              <a:gd name="connsiteX1612" fmla="*/ 1688997 w 7525108"/>
              <a:gd name="connsiteY1612" fmla="*/ 4037519 h 6858007"/>
              <a:gd name="connsiteX1613" fmla="*/ 1682442 w 7525108"/>
              <a:gd name="connsiteY1613" fmla="*/ 4041889 h 6858007"/>
              <a:gd name="connsiteX1614" fmla="*/ 1678072 w 7525108"/>
              <a:gd name="connsiteY1614" fmla="*/ 4044074 h 6858007"/>
              <a:gd name="connsiteX1615" fmla="*/ 1671517 w 7525108"/>
              <a:gd name="connsiteY1615" fmla="*/ 4046259 h 6858007"/>
              <a:gd name="connsiteX1616" fmla="*/ 1664963 w 7525108"/>
              <a:gd name="connsiteY1616" fmla="*/ 4044074 h 6858007"/>
              <a:gd name="connsiteX1617" fmla="*/ 1656222 w 7525108"/>
              <a:gd name="connsiteY1617" fmla="*/ 4041889 h 6858007"/>
              <a:gd name="connsiteX1618" fmla="*/ 1651853 w 7525108"/>
              <a:gd name="connsiteY1618" fmla="*/ 4037519 h 6858007"/>
              <a:gd name="connsiteX1619" fmla="*/ 1647482 w 7525108"/>
              <a:gd name="connsiteY1619" fmla="*/ 4030964 h 6858007"/>
              <a:gd name="connsiteX1620" fmla="*/ 1647482 w 7525108"/>
              <a:gd name="connsiteY1620" fmla="*/ 4022225 h 6858007"/>
              <a:gd name="connsiteX1621" fmla="*/ 1647482 w 7525108"/>
              <a:gd name="connsiteY1621" fmla="*/ 4015670 h 6858007"/>
              <a:gd name="connsiteX1622" fmla="*/ 1651853 w 7525108"/>
              <a:gd name="connsiteY1622" fmla="*/ 4009115 h 6858007"/>
              <a:gd name="connsiteX1623" fmla="*/ 1656222 w 7525108"/>
              <a:gd name="connsiteY1623" fmla="*/ 4004745 h 6858007"/>
              <a:gd name="connsiteX1624" fmla="*/ 2573918 w 7525108"/>
              <a:gd name="connsiteY1624" fmla="*/ 3982895 h 6858007"/>
              <a:gd name="connsiteX1625" fmla="*/ 2593583 w 7525108"/>
              <a:gd name="connsiteY1625" fmla="*/ 3987265 h 6858007"/>
              <a:gd name="connsiteX1626" fmla="*/ 2611063 w 7525108"/>
              <a:gd name="connsiteY1626" fmla="*/ 4002560 h 6858007"/>
              <a:gd name="connsiteX1627" fmla="*/ 2615433 w 7525108"/>
              <a:gd name="connsiteY1627" fmla="*/ 4022225 h 6858007"/>
              <a:gd name="connsiteX1628" fmla="*/ 2611063 w 7525108"/>
              <a:gd name="connsiteY1628" fmla="*/ 4044075 h 6858007"/>
              <a:gd name="connsiteX1629" fmla="*/ 2593583 w 7525108"/>
              <a:gd name="connsiteY1629" fmla="*/ 4057185 h 6858007"/>
              <a:gd name="connsiteX1630" fmla="*/ 2573918 w 7525108"/>
              <a:gd name="connsiteY1630" fmla="*/ 4061555 h 6858007"/>
              <a:gd name="connsiteX1631" fmla="*/ 2552068 w 7525108"/>
              <a:gd name="connsiteY1631" fmla="*/ 4057185 h 6858007"/>
              <a:gd name="connsiteX1632" fmla="*/ 2538958 w 7525108"/>
              <a:gd name="connsiteY1632" fmla="*/ 4044075 h 6858007"/>
              <a:gd name="connsiteX1633" fmla="*/ 2532403 w 7525108"/>
              <a:gd name="connsiteY1633" fmla="*/ 4022225 h 6858007"/>
              <a:gd name="connsiteX1634" fmla="*/ 2538958 w 7525108"/>
              <a:gd name="connsiteY1634" fmla="*/ 4002560 h 6858007"/>
              <a:gd name="connsiteX1635" fmla="*/ 2552068 w 7525108"/>
              <a:gd name="connsiteY1635" fmla="*/ 3987265 h 6858007"/>
              <a:gd name="connsiteX1636" fmla="*/ 3480690 w 7525108"/>
              <a:gd name="connsiteY1636" fmla="*/ 3954491 h 6858007"/>
              <a:gd name="connsiteX1637" fmla="*/ 3509095 w 7525108"/>
              <a:gd name="connsiteY1637" fmla="*/ 3961046 h 6858007"/>
              <a:gd name="connsiteX1638" fmla="*/ 3528760 w 7525108"/>
              <a:gd name="connsiteY1638" fmla="*/ 3974156 h 6858007"/>
              <a:gd name="connsiteX1639" fmla="*/ 3541870 w 7525108"/>
              <a:gd name="connsiteY1639" fmla="*/ 3996006 h 6858007"/>
              <a:gd name="connsiteX1640" fmla="*/ 3546240 w 7525108"/>
              <a:gd name="connsiteY1640" fmla="*/ 4020041 h 6858007"/>
              <a:gd name="connsiteX1641" fmla="*/ 3541870 w 7525108"/>
              <a:gd name="connsiteY1641" fmla="*/ 4046260 h 6858007"/>
              <a:gd name="connsiteX1642" fmla="*/ 3528760 w 7525108"/>
              <a:gd name="connsiteY1642" fmla="*/ 4065925 h 6858007"/>
              <a:gd name="connsiteX1643" fmla="*/ 3509095 w 7525108"/>
              <a:gd name="connsiteY1643" fmla="*/ 4081220 h 6858007"/>
              <a:gd name="connsiteX1644" fmla="*/ 3480690 w 7525108"/>
              <a:gd name="connsiteY1644" fmla="*/ 4087775 h 6858007"/>
              <a:gd name="connsiteX1645" fmla="*/ 3456655 w 7525108"/>
              <a:gd name="connsiteY1645" fmla="*/ 4081220 h 6858007"/>
              <a:gd name="connsiteX1646" fmla="*/ 3434805 w 7525108"/>
              <a:gd name="connsiteY1646" fmla="*/ 4065925 h 6858007"/>
              <a:gd name="connsiteX1647" fmla="*/ 3421695 w 7525108"/>
              <a:gd name="connsiteY1647" fmla="*/ 4046260 h 6858007"/>
              <a:gd name="connsiteX1648" fmla="*/ 3417325 w 7525108"/>
              <a:gd name="connsiteY1648" fmla="*/ 4020041 h 6858007"/>
              <a:gd name="connsiteX1649" fmla="*/ 3421695 w 7525108"/>
              <a:gd name="connsiteY1649" fmla="*/ 3996006 h 6858007"/>
              <a:gd name="connsiteX1650" fmla="*/ 3434805 w 7525108"/>
              <a:gd name="connsiteY1650" fmla="*/ 3974156 h 6858007"/>
              <a:gd name="connsiteX1651" fmla="*/ 3456655 w 7525108"/>
              <a:gd name="connsiteY1651" fmla="*/ 3961046 h 6858007"/>
              <a:gd name="connsiteX1652" fmla="*/ 7007266 w 7525108"/>
              <a:gd name="connsiteY1652" fmla="*/ 3930456 h 6858007"/>
              <a:gd name="connsiteX1653" fmla="*/ 7048780 w 7525108"/>
              <a:gd name="connsiteY1653" fmla="*/ 3937011 h 6858007"/>
              <a:gd name="connsiteX1654" fmla="*/ 7090295 w 7525108"/>
              <a:gd name="connsiteY1654" fmla="*/ 3952306 h 6858007"/>
              <a:gd name="connsiteX1655" fmla="*/ 7123070 w 7525108"/>
              <a:gd name="connsiteY1655" fmla="*/ 3980711 h 6858007"/>
              <a:gd name="connsiteX1656" fmla="*/ 7149290 w 7525108"/>
              <a:gd name="connsiteY1656" fmla="*/ 4013486 h 6858007"/>
              <a:gd name="connsiteX1657" fmla="*/ 7166770 w 7525108"/>
              <a:gd name="connsiteY1657" fmla="*/ 4052816 h 6858007"/>
              <a:gd name="connsiteX1658" fmla="*/ 7173325 w 7525108"/>
              <a:gd name="connsiteY1658" fmla="*/ 4096516 h 6858007"/>
              <a:gd name="connsiteX1659" fmla="*/ 7166770 w 7525108"/>
              <a:gd name="connsiteY1659" fmla="*/ 4142400 h 6858007"/>
              <a:gd name="connsiteX1660" fmla="*/ 7149290 w 7525108"/>
              <a:gd name="connsiteY1660" fmla="*/ 4181730 h 6858007"/>
              <a:gd name="connsiteX1661" fmla="*/ 7123070 w 7525108"/>
              <a:gd name="connsiteY1661" fmla="*/ 4214505 h 6858007"/>
              <a:gd name="connsiteX1662" fmla="*/ 7090295 w 7525108"/>
              <a:gd name="connsiteY1662" fmla="*/ 4240725 h 6858007"/>
              <a:gd name="connsiteX1663" fmla="*/ 7048780 w 7525108"/>
              <a:gd name="connsiteY1663" fmla="*/ 4256020 h 6858007"/>
              <a:gd name="connsiteX1664" fmla="*/ 7007266 w 7525108"/>
              <a:gd name="connsiteY1664" fmla="*/ 4262575 h 6858007"/>
              <a:gd name="connsiteX1665" fmla="*/ 6963566 w 7525108"/>
              <a:gd name="connsiteY1665" fmla="*/ 4256020 h 6858007"/>
              <a:gd name="connsiteX1666" fmla="*/ 6922051 w 7525108"/>
              <a:gd name="connsiteY1666" fmla="*/ 4240725 h 6858007"/>
              <a:gd name="connsiteX1667" fmla="*/ 6887091 w 7525108"/>
              <a:gd name="connsiteY1667" fmla="*/ 4214505 h 6858007"/>
              <a:gd name="connsiteX1668" fmla="*/ 6863056 w 7525108"/>
              <a:gd name="connsiteY1668" fmla="*/ 4181730 h 6858007"/>
              <a:gd name="connsiteX1669" fmla="*/ 6845576 w 7525108"/>
              <a:gd name="connsiteY1669" fmla="*/ 4142400 h 6858007"/>
              <a:gd name="connsiteX1670" fmla="*/ 6839021 w 7525108"/>
              <a:gd name="connsiteY1670" fmla="*/ 4096516 h 6858007"/>
              <a:gd name="connsiteX1671" fmla="*/ 6845576 w 7525108"/>
              <a:gd name="connsiteY1671" fmla="*/ 4052816 h 6858007"/>
              <a:gd name="connsiteX1672" fmla="*/ 6863056 w 7525108"/>
              <a:gd name="connsiteY1672" fmla="*/ 4013486 h 6858007"/>
              <a:gd name="connsiteX1673" fmla="*/ 6887091 w 7525108"/>
              <a:gd name="connsiteY1673" fmla="*/ 3980711 h 6858007"/>
              <a:gd name="connsiteX1674" fmla="*/ 6922051 w 7525108"/>
              <a:gd name="connsiteY1674" fmla="*/ 3952306 h 6858007"/>
              <a:gd name="connsiteX1675" fmla="*/ 6963566 w 7525108"/>
              <a:gd name="connsiteY1675" fmla="*/ 3937011 h 6858007"/>
              <a:gd name="connsiteX1676" fmla="*/ 4394016 w 7525108"/>
              <a:gd name="connsiteY1676" fmla="*/ 3926086 h 6858007"/>
              <a:gd name="connsiteX1677" fmla="*/ 4424605 w 7525108"/>
              <a:gd name="connsiteY1677" fmla="*/ 3932641 h 6858007"/>
              <a:gd name="connsiteX1678" fmla="*/ 4448640 w 7525108"/>
              <a:gd name="connsiteY1678" fmla="*/ 3945751 h 6858007"/>
              <a:gd name="connsiteX1679" fmla="*/ 4470490 w 7525108"/>
              <a:gd name="connsiteY1679" fmla="*/ 3963231 h 6858007"/>
              <a:gd name="connsiteX1680" fmla="*/ 4481415 w 7525108"/>
              <a:gd name="connsiteY1680" fmla="*/ 3989451 h 6858007"/>
              <a:gd name="connsiteX1681" fmla="*/ 4485785 w 7525108"/>
              <a:gd name="connsiteY1681" fmla="*/ 4017856 h 6858007"/>
              <a:gd name="connsiteX1682" fmla="*/ 4481415 w 7525108"/>
              <a:gd name="connsiteY1682" fmla="*/ 4048445 h 6858007"/>
              <a:gd name="connsiteX1683" fmla="*/ 4470490 w 7525108"/>
              <a:gd name="connsiteY1683" fmla="*/ 4072480 h 6858007"/>
              <a:gd name="connsiteX1684" fmla="*/ 4448640 w 7525108"/>
              <a:gd name="connsiteY1684" fmla="*/ 4092145 h 6858007"/>
              <a:gd name="connsiteX1685" fmla="*/ 4424605 w 7525108"/>
              <a:gd name="connsiteY1685" fmla="*/ 4105255 h 6858007"/>
              <a:gd name="connsiteX1686" fmla="*/ 4394016 w 7525108"/>
              <a:gd name="connsiteY1686" fmla="*/ 4109625 h 6858007"/>
              <a:gd name="connsiteX1687" fmla="*/ 4367796 w 7525108"/>
              <a:gd name="connsiteY1687" fmla="*/ 4105255 h 6858007"/>
              <a:gd name="connsiteX1688" fmla="*/ 4341576 w 7525108"/>
              <a:gd name="connsiteY1688" fmla="*/ 4092145 h 6858007"/>
              <a:gd name="connsiteX1689" fmla="*/ 4321911 w 7525108"/>
              <a:gd name="connsiteY1689" fmla="*/ 4072480 h 6858007"/>
              <a:gd name="connsiteX1690" fmla="*/ 4308801 w 7525108"/>
              <a:gd name="connsiteY1690" fmla="*/ 4048445 h 6858007"/>
              <a:gd name="connsiteX1691" fmla="*/ 4302246 w 7525108"/>
              <a:gd name="connsiteY1691" fmla="*/ 4017856 h 6858007"/>
              <a:gd name="connsiteX1692" fmla="*/ 4308801 w 7525108"/>
              <a:gd name="connsiteY1692" fmla="*/ 3989451 h 6858007"/>
              <a:gd name="connsiteX1693" fmla="*/ 4321911 w 7525108"/>
              <a:gd name="connsiteY1693" fmla="*/ 3963231 h 6858007"/>
              <a:gd name="connsiteX1694" fmla="*/ 4341576 w 7525108"/>
              <a:gd name="connsiteY1694" fmla="*/ 3945751 h 6858007"/>
              <a:gd name="connsiteX1695" fmla="*/ 4367796 w 7525108"/>
              <a:gd name="connsiteY1695" fmla="*/ 3932641 h 6858007"/>
              <a:gd name="connsiteX1696" fmla="*/ 5322638 w 7525108"/>
              <a:gd name="connsiteY1696" fmla="*/ 3893311 h 6858007"/>
              <a:gd name="connsiteX1697" fmla="*/ 5361968 w 7525108"/>
              <a:gd name="connsiteY1697" fmla="*/ 3897681 h 6858007"/>
              <a:gd name="connsiteX1698" fmla="*/ 5394743 w 7525108"/>
              <a:gd name="connsiteY1698" fmla="*/ 3915161 h 6858007"/>
              <a:gd name="connsiteX1699" fmla="*/ 5420963 w 7525108"/>
              <a:gd name="connsiteY1699" fmla="*/ 3941381 h 6858007"/>
              <a:gd name="connsiteX1700" fmla="*/ 5438443 w 7525108"/>
              <a:gd name="connsiteY1700" fmla="*/ 3974156 h 6858007"/>
              <a:gd name="connsiteX1701" fmla="*/ 5442813 w 7525108"/>
              <a:gd name="connsiteY1701" fmla="*/ 4013486 h 6858007"/>
              <a:gd name="connsiteX1702" fmla="*/ 5438443 w 7525108"/>
              <a:gd name="connsiteY1702" fmla="*/ 4050630 h 6858007"/>
              <a:gd name="connsiteX1703" fmla="*/ 5420963 w 7525108"/>
              <a:gd name="connsiteY1703" fmla="*/ 4085590 h 6858007"/>
              <a:gd name="connsiteX1704" fmla="*/ 5394743 w 7525108"/>
              <a:gd name="connsiteY1704" fmla="*/ 4109625 h 6858007"/>
              <a:gd name="connsiteX1705" fmla="*/ 5361968 w 7525108"/>
              <a:gd name="connsiteY1705" fmla="*/ 4129290 h 6858007"/>
              <a:gd name="connsiteX1706" fmla="*/ 5322638 w 7525108"/>
              <a:gd name="connsiteY1706" fmla="*/ 4133660 h 6858007"/>
              <a:gd name="connsiteX1707" fmla="*/ 5285493 w 7525108"/>
              <a:gd name="connsiteY1707" fmla="*/ 4129290 h 6858007"/>
              <a:gd name="connsiteX1708" fmla="*/ 5250533 w 7525108"/>
              <a:gd name="connsiteY1708" fmla="*/ 4109625 h 6858007"/>
              <a:gd name="connsiteX1709" fmla="*/ 5226498 w 7525108"/>
              <a:gd name="connsiteY1709" fmla="*/ 4085590 h 6858007"/>
              <a:gd name="connsiteX1710" fmla="*/ 5209018 w 7525108"/>
              <a:gd name="connsiteY1710" fmla="*/ 4050630 h 6858007"/>
              <a:gd name="connsiteX1711" fmla="*/ 5200278 w 7525108"/>
              <a:gd name="connsiteY1711" fmla="*/ 4013486 h 6858007"/>
              <a:gd name="connsiteX1712" fmla="*/ 5209018 w 7525108"/>
              <a:gd name="connsiteY1712" fmla="*/ 3974156 h 6858007"/>
              <a:gd name="connsiteX1713" fmla="*/ 5226498 w 7525108"/>
              <a:gd name="connsiteY1713" fmla="*/ 3941381 h 6858007"/>
              <a:gd name="connsiteX1714" fmla="*/ 5250533 w 7525108"/>
              <a:gd name="connsiteY1714" fmla="*/ 3915161 h 6858007"/>
              <a:gd name="connsiteX1715" fmla="*/ 5285493 w 7525108"/>
              <a:gd name="connsiteY1715" fmla="*/ 3897681 h 6858007"/>
              <a:gd name="connsiteX1716" fmla="*/ 6288402 w 7525108"/>
              <a:gd name="connsiteY1716" fmla="*/ 3825576 h 6858007"/>
              <a:gd name="connsiteX1717" fmla="*/ 6334287 w 7525108"/>
              <a:gd name="connsiteY1717" fmla="*/ 3834316 h 6858007"/>
              <a:gd name="connsiteX1718" fmla="*/ 6373617 w 7525108"/>
              <a:gd name="connsiteY1718" fmla="*/ 3849611 h 6858007"/>
              <a:gd name="connsiteX1719" fmla="*/ 6408577 w 7525108"/>
              <a:gd name="connsiteY1719" fmla="*/ 3873646 h 6858007"/>
              <a:gd name="connsiteX1720" fmla="*/ 6432612 w 7525108"/>
              <a:gd name="connsiteY1720" fmla="*/ 3908606 h 6858007"/>
              <a:gd name="connsiteX1721" fmla="*/ 6450092 w 7525108"/>
              <a:gd name="connsiteY1721" fmla="*/ 3947936 h 6858007"/>
              <a:gd name="connsiteX1722" fmla="*/ 6456647 w 7525108"/>
              <a:gd name="connsiteY1722" fmla="*/ 3993821 h 6858007"/>
              <a:gd name="connsiteX1723" fmla="*/ 6450092 w 7525108"/>
              <a:gd name="connsiteY1723" fmla="*/ 4037520 h 6858007"/>
              <a:gd name="connsiteX1724" fmla="*/ 6432612 w 7525108"/>
              <a:gd name="connsiteY1724" fmla="*/ 4074665 h 6858007"/>
              <a:gd name="connsiteX1725" fmla="*/ 6408577 w 7525108"/>
              <a:gd name="connsiteY1725" fmla="*/ 4109625 h 6858007"/>
              <a:gd name="connsiteX1726" fmla="*/ 6373617 w 7525108"/>
              <a:gd name="connsiteY1726" fmla="*/ 4135845 h 6858007"/>
              <a:gd name="connsiteX1727" fmla="*/ 6334287 w 7525108"/>
              <a:gd name="connsiteY1727" fmla="*/ 4153325 h 6858007"/>
              <a:gd name="connsiteX1728" fmla="*/ 6288402 w 7525108"/>
              <a:gd name="connsiteY1728" fmla="*/ 4157695 h 6858007"/>
              <a:gd name="connsiteX1729" fmla="*/ 6244703 w 7525108"/>
              <a:gd name="connsiteY1729" fmla="*/ 4153325 h 6858007"/>
              <a:gd name="connsiteX1730" fmla="*/ 6207558 w 7525108"/>
              <a:gd name="connsiteY1730" fmla="*/ 4135845 h 6858007"/>
              <a:gd name="connsiteX1731" fmla="*/ 6172598 w 7525108"/>
              <a:gd name="connsiteY1731" fmla="*/ 4109625 h 6858007"/>
              <a:gd name="connsiteX1732" fmla="*/ 6146378 w 7525108"/>
              <a:gd name="connsiteY1732" fmla="*/ 4074665 h 6858007"/>
              <a:gd name="connsiteX1733" fmla="*/ 6128898 w 7525108"/>
              <a:gd name="connsiteY1733" fmla="*/ 4037520 h 6858007"/>
              <a:gd name="connsiteX1734" fmla="*/ 6124528 w 7525108"/>
              <a:gd name="connsiteY1734" fmla="*/ 3993821 h 6858007"/>
              <a:gd name="connsiteX1735" fmla="*/ 6128898 w 7525108"/>
              <a:gd name="connsiteY1735" fmla="*/ 3947936 h 6858007"/>
              <a:gd name="connsiteX1736" fmla="*/ 6146378 w 7525108"/>
              <a:gd name="connsiteY1736" fmla="*/ 3908606 h 6858007"/>
              <a:gd name="connsiteX1737" fmla="*/ 6172598 w 7525108"/>
              <a:gd name="connsiteY1737" fmla="*/ 3873646 h 6858007"/>
              <a:gd name="connsiteX1738" fmla="*/ 6207558 w 7525108"/>
              <a:gd name="connsiteY1738" fmla="*/ 3849611 h 6858007"/>
              <a:gd name="connsiteX1739" fmla="*/ 6244703 w 7525108"/>
              <a:gd name="connsiteY1739" fmla="*/ 3834316 h 6858007"/>
              <a:gd name="connsiteX1740" fmla="*/ 292787 w 7525108"/>
              <a:gd name="connsiteY1740" fmla="*/ 3779692 h 6858007"/>
              <a:gd name="connsiteX1741" fmla="*/ 297158 w 7525108"/>
              <a:gd name="connsiteY1741" fmla="*/ 3779692 h 6858007"/>
              <a:gd name="connsiteX1742" fmla="*/ 303713 w 7525108"/>
              <a:gd name="connsiteY1742" fmla="*/ 3779692 h 6858007"/>
              <a:gd name="connsiteX1743" fmla="*/ 308082 w 7525108"/>
              <a:gd name="connsiteY1743" fmla="*/ 3784062 h 6858007"/>
              <a:gd name="connsiteX1744" fmla="*/ 308082 w 7525108"/>
              <a:gd name="connsiteY1744" fmla="*/ 3790617 h 6858007"/>
              <a:gd name="connsiteX1745" fmla="*/ 308082 w 7525108"/>
              <a:gd name="connsiteY1745" fmla="*/ 3794987 h 6858007"/>
              <a:gd name="connsiteX1746" fmla="*/ 303713 w 7525108"/>
              <a:gd name="connsiteY1746" fmla="*/ 3799357 h 6858007"/>
              <a:gd name="connsiteX1747" fmla="*/ 297158 w 7525108"/>
              <a:gd name="connsiteY1747" fmla="*/ 3801542 h 6858007"/>
              <a:gd name="connsiteX1748" fmla="*/ 292787 w 7525108"/>
              <a:gd name="connsiteY1748" fmla="*/ 3799357 h 6858007"/>
              <a:gd name="connsiteX1749" fmla="*/ 288417 w 7525108"/>
              <a:gd name="connsiteY1749" fmla="*/ 3794987 h 6858007"/>
              <a:gd name="connsiteX1750" fmla="*/ 286232 w 7525108"/>
              <a:gd name="connsiteY1750" fmla="*/ 3790617 h 6858007"/>
              <a:gd name="connsiteX1751" fmla="*/ 288417 w 7525108"/>
              <a:gd name="connsiteY1751" fmla="*/ 3784062 h 6858007"/>
              <a:gd name="connsiteX1752" fmla="*/ 1190818 w 7525108"/>
              <a:gd name="connsiteY1752" fmla="*/ 3773136 h 6858007"/>
              <a:gd name="connsiteX1753" fmla="*/ 1197373 w 7525108"/>
              <a:gd name="connsiteY1753" fmla="*/ 3773136 h 6858007"/>
              <a:gd name="connsiteX1754" fmla="*/ 1201743 w 7525108"/>
              <a:gd name="connsiteY1754" fmla="*/ 3773136 h 6858007"/>
              <a:gd name="connsiteX1755" fmla="*/ 1206114 w 7525108"/>
              <a:gd name="connsiteY1755" fmla="*/ 3779691 h 6858007"/>
              <a:gd name="connsiteX1756" fmla="*/ 1212669 w 7525108"/>
              <a:gd name="connsiteY1756" fmla="*/ 3784061 h 6858007"/>
              <a:gd name="connsiteX1757" fmla="*/ 1212669 w 7525108"/>
              <a:gd name="connsiteY1757" fmla="*/ 3790616 h 6858007"/>
              <a:gd name="connsiteX1758" fmla="*/ 1212669 w 7525108"/>
              <a:gd name="connsiteY1758" fmla="*/ 3794985 h 6858007"/>
              <a:gd name="connsiteX1759" fmla="*/ 1206114 w 7525108"/>
              <a:gd name="connsiteY1759" fmla="*/ 3801540 h 6858007"/>
              <a:gd name="connsiteX1760" fmla="*/ 1201743 w 7525108"/>
              <a:gd name="connsiteY1760" fmla="*/ 3803725 h 6858007"/>
              <a:gd name="connsiteX1761" fmla="*/ 1197373 w 7525108"/>
              <a:gd name="connsiteY1761" fmla="*/ 3805910 h 6858007"/>
              <a:gd name="connsiteX1762" fmla="*/ 1190818 w 7525108"/>
              <a:gd name="connsiteY1762" fmla="*/ 3803725 h 6858007"/>
              <a:gd name="connsiteX1763" fmla="*/ 1186449 w 7525108"/>
              <a:gd name="connsiteY1763" fmla="*/ 3801540 h 6858007"/>
              <a:gd name="connsiteX1764" fmla="*/ 1182078 w 7525108"/>
              <a:gd name="connsiteY1764" fmla="*/ 3794985 h 6858007"/>
              <a:gd name="connsiteX1765" fmla="*/ 1182078 w 7525108"/>
              <a:gd name="connsiteY1765" fmla="*/ 3790616 h 6858007"/>
              <a:gd name="connsiteX1766" fmla="*/ 1182078 w 7525108"/>
              <a:gd name="connsiteY1766" fmla="*/ 3784061 h 6858007"/>
              <a:gd name="connsiteX1767" fmla="*/ 1186449 w 7525108"/>
              <a:gd name="connsiteY1767" fmla="*/ 3779691 h 6858007"/>
              <a:gd name="connsiteX1768" fmla="*/ 2095405 w 7525108"/>
              <a:gd name="connsiteY1768" fmla="*/ 3757842 h 6858007"/>
              <a:gd name="connsiteX1769" fmla="*/ 2104145 w 7525108"/>
              <a:gd name="connsiteY1769" fmla="*/ 3760027 h 6858007"/>
              <a:gd name="connsiteX1770" fmla="*/ 2115070 w 7525108"/>
              <a:gd name="connsiteY1770" fmla="*/ 3764397 h 6858007"/>
              <a:gd name="connsiteX1771" fmla="*/ 2121625 w 7525108"/>
              <a:gd name="connsiteY1771" fmla="*/ 3770952 h 6858007"/>
              <a:gd name="connsiteX1772" fmla="*/ 2125995 w 7525108"/>
              <a:gd name="connsiteY1772" fmla="*/ 3779692 h 6858007"/>
              <a:gd name="connsiteX1773" fmla="*/ 2128180 w 7525108"/>
              <a:gd name="connsiteY1773" fmla="*/ 3790617 h 6858007"/>
              <a:gd name="connsiteX1774" fmla="*/ 2125995 w 7525108"/>
              <a:gd name="connsiteY1774" fmla="*/ 3799357 h 6858007"/>
              <a:gd name="connsiteX1775" fmla="*/ 2121625 w 7525108"/>
              <a:gd name="connsiteY1775" fmla="*/ 3808097 h 6858007"/>
              <a:gd name="connsiteX1776" fmla="*/ 2115070 w 7525108"/>
              <a:gd name="connsiteY1776" fmla="*/ 3814652 h 6858007"/>
              <a:gd name="connsiteX1777" fmla="*/ 2104145 w 7525108"/>
              <a:gd name="connsiteY1777" fmla="*/ 3819022 h 6858007"/>
              <a:gd name="connsiteX1778" fmla="*/ 2095405 w 7525108"/>
              <a:gd name="connsiteY1778" fmla="*/ 3819022 h 6858007"/>
              <a:gd name="connsiteX1779" fmla="*/ 2086665 w 7525108"/>
              <a:gd name="connsiteY1779" fmla="*/ 3819022 h 6858007"/>
              <a:gd name="connsiteX1780" fmla="*/ 2077925 w 7525108"/>
              <a:gd name="connsiteY1780" fmla="*/ 3814652 h 6858007"/>
              <a:gd name="connsiteX1781" fmla="*/ 2071370 w 7525108"/>
              <a:gd name="connsiteY1781" fmla="*/ 3808097 h 6858007"/>
              <a:gd name="connsiteX1782" fmla="*/ 2067000 w 7525108"/>
              <a:gd name="connsiteY1782" fmla="*/ 3799357 h 6858007"/>
              <a:gd name="connsiteX1783" fmla="*/ 2064815 w 7525108"/>
              <a:gd name="connsiteY1783" fmla="*/ 3790617 h 6858007"/>
              <a:gd name="connsiteX1784" fmla="*/ 2067000 w 7525108"/>
              <a:gd name="connsiteY1784" fmla="*/ 3779692 h 6858007"/>
              <a:gd name="connsiteX1785" fmla="*/ 2071370 w 7525108"/>
              <a:gd name="connsiteY1785" fmla="*/ 3770952 h 6858007"/>
              <a:gd name="connsiteX1786" fmla="*/ 2077925 w 7525108"/>
              <a:gd name="connsiteY1786" fmla="*/ 3764397 h 6858007"/>
              <a:gd name="connsiteX1787" fmla="*/ 2086665 w 7525108"/>
              <a:gd name="connsiteY1787" fmla="*/ 3760027 h 6858007"/>
              <a:gd name="connsiteX1788" fmla="*/ 2995621 w 7525108"/>
              <a:gd name="connsiteY1788" fmla="*/ 3735992 h 6858007"/>
              <a:gd name="connsiteX1789" fmla="*/ 3017471 w 7525108"/>
              <a:gd name="connsiteY1789" fmla="*/ 3740362 h 6858007"/>
              <a:gd name="connsiteX1790" fmla="*/ 3034951 w 7525108"/>
              <a:gd name="connsiteY1790" fmla="*/ 3751287 h 6858007"/>
              <a:gd name="connsiteX1791" fmla="*/ 3045876 w 7525108"/>
              <a:gd name="connsiteY1791" fmla="*/ 3766582 h 6858007"/>
              <a:gd name="connsiteX1792" fmla="*/ 3048061 w 7525108"/>
              <a:gd name="connsiteY1792" fmla="*/ 3790617 h 6858007"/>
              <a:gd name="connsiteX1793" fmla="*/ 3045876 w 7525108"/>
              <a:gd name="connsiteY1793" fmla="*/ 3810281 h 6858007"/>
              <a:gd name="connsiteX1794" fmla="*/ 3034951 w 7525108"/>
              <a:gd name="connsiteY1794" fmla="*/ 3825576 h 6858007"/>
              <a:gd name="connsiteX1795" fmla="*/ 3017471 w 7525108"/>
              <a:gd name="connsiteY1795" fmla="*/ 3838686 h 6858007"/>
              <a:gd name="connsiteX1796" fmla="*/ 2995621 w 7525108"/>
              <a:gd name="connsiteY1796" fmla="*/ 3843056 h 6858007"/>
              <a:gd name="connsiteX1797" fmla="*/ 2975956 w 7525108"/>
              <a:gd name="connsiteY1797" fmla="*/ 3838686 h 6858007"/>
              <a:gd name="connsiteX1798" fmla="*/ 2960661 w 7525108"/>
              <a:gd name="connsiteY1798" fmla="*/ 3825576 h 6858007"/>
              <a:gd name="connsiteX1799" fmla="*/ 2947551 w 7525108"/>
              <a:gd name="connsiteY1799" fmla="*/ 3810281 h 6858007"/>
              <a:gd name="connsiteX1800" fmla="*/ 2943181 w 7525108"/>
              <a:gd name="connsiteY1800" fmla="*/ 3790617 h 6858007"/>
              <a:gd name="connsiteX1801" fmla="*/ 2947551 w 7525108"/>
              <a:gd name="connsiteY1801" fmla="*/ 3766582 h 6858007"/>
              <a:gd name="connsiteX1802" fmla="*/ 2960661 w 7525108"/>
              <a:gd name="connsiteY1802" fmla="*/ 3751287 h 6858007"/>
              <a:gd name="connsiteX1803" fmla="*/ 2975956 w 7525108"/>
              <a:gd name="connsiteY1803" fmla="*/ 3740362 h 6858007"/>
              <a:gd name="connsiteX1804" fmla="*/ 3898023 w 7525108"/>
              <a:gd name="connsiteY1804" fmla="*/ 3709772 h 6858007"/>
              <a:gd name="connsiteX1805" fmla="*/ 3930797 w 7525108"/>
              <a:gd name="connsiteY1805" fmla="*/ 3716327 h 6858007"/>
              <a:gd name="connsiteX1806" fmla="*/ 3952647 w 7525108"/>
              <a:gd name="connsiteY1806" fmla="*/ 3733807 h 6858007"/>
              <a:gd name="connsiteX1807" fmla="*/ 3972312 w 7525108"/>
              <a:gd name="connsiteY1807" fmla="*/ 3757842 h 6858007"/>
              <a:gd name="connsiteX1808" fmla="*/ 3978867 w 7525108"/>
              <a:gd name="connsiteY1808" fmla="*/ 3788432 h 6858007"/>
              <a:gd name="connsiteX1809" fmla="*/ 3972312 w 7525108"/>
              <a:gd name="connsiteY1809" fmla="*/ 3819021 h 6858007"/>
              <a:gd name="connsiteX1810" fmla="*/ 3952647 w 7525108"/>
              <a:gd name="connsiteY1810" fmla="*/ 3845241 h 6858007"/>
              <a:gd name="connsiteX1811" fmla="*/ 3930797 w 7525108"/>
              <a:gd name="connsiteY1811" fmla="*/ 3860536 h 6858007"/>
              <a:gd name="connsiteX1812" fmla="*/ 3898023 w 7525108"/>
              <a:gd name="connsiteY1812" fmla="*/ 3867091 h 6858007"/>
              <a:gd name="connsiteX1813" fmla="*/ 3869618 w 7525108"/>
              <a:gd name="connsiteY1813" fmla="*/ 3860536 h 6858007"/>
              <a:gd name="connsiteX1814" fmla="*/ 3843398 w 7525108"/>
              <a:gd name="connsiteY1814" fmla="*/ 3845241 h 6858007"/>
              <a:gd name="connsiteX1815" fmla="*/ 3828103 w 7525108"/>
              <a:gd name="connsiteY1815" fmla="*/ 3819021 h 6858007"/>
              <a:gd name="connsiteX1816" fmla="*/ 3821548 w 7525108"/>
              <a:gd name="connsiteY1816" fmla="*/ 3788432 h 6858007"/>
              <a:gd name="connsiteX1817" fmla="*/ 3828103 w 7525108"/>
              <a:gd name="connsiteY1817" fmla="*/ 3757842 h 6858007"/>
              <a:gd name="connsiteX1818" fmla="*/ 3843398 w 7525108"/>
              <a:gd name="connsiteY1818" fmla="*/ 3733807 h 6858007"/>
              <a:gd name="connsiteX1819" fmla="*/ 3869618 w 7525108"/>
              <a:gd name="connsiteY1819" fmla="*/ 3716327 h 6858007"/>
              <a:gd name="connsiteX1820" fmla="*/ 4806979 w 7525108"/>
              <a:gd name="connsiteY1820" fmla="*/ 3681367 h 6858007"/>
              <a:gd name="connsiteX1821" fmla="*/ 4839754 w 7525108"/>
              <a:gd name="connsiteY1821" fmla="*/ 3687922 h 6858007"/>
              <a:gd name="connsiteX1822" fmla="*/ 4868159 w 7525108"/>
              <a:gd name="connsiteY1822" fmla="*/ 3701032 h 6858007"/>
              <a:gd name="connsiteX1823" fmla="*/ 4890009 w 7525108"/>
              <a:gd name="connsiteY1823" fmla="*/ 3722882 h 6858007"/>
              <a:gd name="connsiteX1824" fmla="*/ 4907489 w 7525108"/>
              <a:gd name="connsiteY1824" fmla="*/ 3753471 h 6858007"/>
              <a:gd name="connsiteX1825" fmla="*/ 4911859 w 7525108"/>
              <a:gd name="connsiteY1825" fmla="*/ 3788431 h 6858007"/>
              <a:gd name="connsiteX1826" fmla="*/ 4907489 w 7525108"/>
              <a:gd name="connsiteY1826" fmla="*/ 3821206 h 6858007"/>
              <a:gd name="connsiteX1827" fmla="*/ 4890009 w 7525108"/>
              <a:gd name="connsiteY1827" fmla="*/ 3849611 h 6858007"/>
              <a:gd name="connsiteX1828" fmla="*/ 4868159 w 7525108"/>
              <a:gd name="connsiteY1828" fmla="*/ 3871460 h 6858007"/>
              <a:gd name="connsiteX1829" fmla="*/ 4839754 w 7525108"/>
              <a:gd name="connsiteY1829" fmla="*/ 3888940 h 6858007"/>
              <a:gd name="connsiteX1830" fmla="*/ 4806979 w 7525108"/>
              <a:gd name="connsiteY1830" fmla="*/ 3893310 h 6858007"/>
              <a:gd name="connsiteX1831" fmla="*/ 4772019 w 7525108"/>
              <a:gd name="connsiteY1831" fmla="*/ 3888940 h 6858007"/>
              <a:gd name="connsiteX1832" fmla="*/ 4743614 w 7525108"/>
              <a:gd name="connsiteY1832" fmla="*/ 3871460 h 6858007"/>
              <a:gd name="connsiteX1833" fmla="*/ 4721764 w 7525108"/>
              <a:gd name="connsiteY1833" fmla="*/ 3849611 h 6858007"/>
              <a:gd name="connsiteX1834" fmla="*/ 4706469 w 7525108"/>
              <a:gd name="connsiteY1834" fmla="*/ 3821206 h 6858007"/>
              <a:gd name="connsiteX1835" fmla="*/ 4699914 w 7525108"/>
              <a:gd name="connsiteY1835" fmla="*/ 3788431 h 6858007"/>
              <a:gd name="connsiteX1836" fmla="*/ 4706469 w 7525108"/>
              <a:gd name="connsiteY1836" fmla="*/ 3753471 h 6858007"/>
              <a:gd name="connsiteX1837" fmla="*/ 4721764 w 7525108"/>
              <a:gd name="connsiteY1837" fmla="*/ 3722882 h 6858007"/>
              <a:gd name="connsiteX1838" fmla="*/ 4743614 w 7525108"/>
              <a:gd name="connsiteY1838" fmla="*/ 3701032 h 6858007"/>
              <a:gd name="connsiteX1839" fmla="*/ 4772019 w 7525108"/>
              <a:gd name="connsiteY1839" fmla="*/ 3687922 h 6858007"/>
              <a:gd name="connsiteX1840" fmla="*/ 5722490 w 7525108"/>
              <a:gd name="connsiteY1840" fmla="*/ 3648592 h 6858007"/>
              <a:gd name="connsiteX1841" fmla="*/ 5766190 w 7525108"/>
              <a:gd name="connsiteY1841" fmla="*/ 3655147 h 6858007"/>
              <a:gd name="connsiteX1842" fmla="*/ 5801150 w 7525108"/>
              <a:gd name="connsiteY1842" fmla="*/ 3674812 h 6858007"/>
              <a:gd name="connsiteX1843" fmla="*/ 5831740 w 7525108"/>
              <a:gd name="connsiteY1843" fmla="*/ 3703217 h 6858007"/>
              <a:gd name="connsiteX1844" fmla="*/ 5853590 w 7525108"/>
              <a:gd name="connsiteY1844" fmla="*/ 3742547 h 6858007"/>
              <a:gd name="connsiteX1845" fmla="*/ 5860145 w 7525108"/>
              <a:gd name="connsiteY1845" fmla="*/ 3786247 h 6858007"/>
              <a:gd name="connsiteX1846" fmla="*/ 5853590 w 7525108"/>
              <a:gd name="connsiteY1846" fmla="*/ 3825576 h 6858007"/>
              <a:gd name="connsiteX1847" fmla="*/ 5831740 w 7525108"/>
              <a:gd name="connsiteY1847" fmla="*/ 3864906 h 6858007"/>
              <a:gd name="connsiteX1848" fmla="*/ 5801150 w 7525108"/>
              <a:gd name="connsiteY1848" fmla="*/ 3893311 h 6858007"/>
              <a:gd name="connsiteX1849" fmla="*/ 5766190 w 7525108"/>
              <a:gd name="connsiteY1849" fmla="*/ 3912976 h 6858007"/>
              <a:gd name="connsiteX1850" fmla="*/ 5722490 w 7525108"/>
              <a:gd name="connsiteY1850" fmla="*/ 3919531 h 6858007"/>
              <a:gd name="connsiteX1851" fmla="*/ 5678790 w 7525108"/>
              <a:gd name="connsiteY1851" fmla="*/ 3912976 h 6858007"/>
              <a:gd name="connsiteX1852" fmla="*/ 5641645 w 7525108"/>
              <a:gd name="connsiteY1852" fmla="*/ 3893311 h 6858007"/>
              <a:gd name="connsiteX1853" fmla="*/ 5613240 w 7525108"/>
              <a:gd name="connsiteY1853" fmla="*/ 3864906 h 6858007"/>
              <a:gd name="connsiteX1854" fmla="*/ 5593575 w 7525108"/>
              <a:gd name="connsiteY1854" fmla="*/ 3825576 h 6858007"/>
              <a:gd name="connsiteX1855" fmla="*/ 5587020 w 7525108"/>
              <a:gd name="connsiteY1855" fmla="*/ 3786247 h 6858007"/>
              <a:gd name="connsiteX1856" fmla="*/ 5593575 w 7525108"/>
              <a:gd name="connsiteY1856" fmla="*/ 3742547 h 6858007"/>
              <a:gd name="connsiteX1857" fmla="*/ 5613240 w 7525108"/>
              <a:gd name="connsiteY1857" fmla="*/ 3703217 h 6858007"/>
              <a:gd name="connsiteX1858" fmla="*/ 5641645 w 7525108"/>
              <a:gd name="connsiteY1858" fmla="*/ 3674812 h 6858007"/>
              <a:gd name="connsiteX1859" fmla="*/ 5678790 w 7525108"/>
              <a:gd name="connsiteY1859" fmla="*/ 3655147 h 6858007"/>
              <a:gd name="connsiteX1860" fmla="*/ 6677330 w 7525108"/>
              <a:gd name="connsiteY1860" fmla="*/ 3602707 h 6858007"/>
              <a:gd name="connsiteX1861" fmla="*/ 6723215 w 7525108"/>
              <a:gd name="connsiteY1861" fmla="*/ 3607077 h 6858007"/>
              <a:gd name="connsiteX1862" fmla="*/ 6762545 w 7525108"/>
              <a:gd name="connsiteY1862" fmla="*/ 3624557 h 6858007"/>
              <a:gd name="connsiteX1863" fmla="*/ 6795320 w 7525108"/>
              <a:gd name="connsiteY1863" fmla="*/ 3650777 h 6858007"/>
              <a:gd name="connsiteX1864" fmla="*/ 6821540 w 7525108"/>
              <a:gd name="connsiteY1864" fmla="*/ 3685737 h 6858007"/>
              <a:gd name="connsiteX1865" fmla="*/ 6836835 w 7525108"/>
              <a:gd name="connsiteY1865" fmla="*/ 3722882 h 6858007"/>
              <a:gd name="connsiteX1866" fmla="*/ 6843390 w 7525108"/>
              <a:gd name="connsiteY1866" fmla="*/ 3768767 h 6858007"/>
              <a:gd name="connsiteX1867" fmla="*/ 6836835 w 7525108"/>
              <a:gd name="connsiteY1867" fmla="*/ 3812467 h 6858007"/>
              <a:gd name="connsiteX1868" fmla="*/ 6821540 w 7525108"/>
              <a:gd name="connsiteY1868" fmla="*/ 3851796 h 6858007"/>
              <a:gd name="connsiteX1869" fmla="*/ 6795320 w 7525108"/>
              <a:gd name="connsiteY1869" fmla="*/ 3886756 h 6858007"/>
              <a:gd name="connsiteX1870" fmla="*/ 6762545 w 7525108"/>
              <a:gd name="connsiteY1870" fmla="*/ 3910791 h 6858007"/>
              <a:gd name="connsiteX1871" fmla="*/ 6723215 w 7525108"/>
              <a:gd name="connsiteY1871" fmla="*/ 3930456 h 6858007"/>
              <a:gd name="connsiteX1872" fmla="*/ 6677330 w 7525108"/>
              <a:gd name="connsiteY1872" fmla="*/ 3934826 h 6858007"/>
              <a:gd name="connsiteX1873" fmla="*/ 6633631 w 7525108"/>
              <a:gd name="connsiteY1873" fmla="*/ 3930456 h 6858007"/>
              <a:gd name="connsiteX1874" fmla="*/ 6594301 w 7525108"/>
              <a:gd name="connsiteY1874" fmla="*/ 3910791 h 6858007"/>
              <a:gd name="connsiteX1875" fmla="*/ 6561526 w 7525108"/>
              <a:gd name="connsiteY1875" fmla="*/ 3886756 h 6858007"/>
              <a:gd name="connsiteX1876" fmla="*/ 6533121 w 7525108"/>
              <a:gd name="connsiteY1876" fmla="*/ 3851796 h 6858007"/>
              <a:gd name="connsiteX1877" fmla="*/ 6517826 w 7525108"/>
              <a:gd name="connsiteY1877" fmla="*/ 3812467 h 6858007"/>
              <a:gd name="connsiteX1878" fmla="*/ 6513456 w 7525108"/>
              <a:gd name="connsiteY1878" fmla="*/ 3768767 h 6858007"/>
              <a:gd name="connsiteX1879" fmla="*/ 6517826 w 7525108"/>
              <a:gd name="connsiteY1879" fmla="*/ 3722882 h 6858007"/>
              <a:gd name="connsiteX1880" fmla="*/ 6533121 w 7525108"/>
              <a:gd name="connsiteY1880" fmla="*/ 3685737 h 6858007"/>
              <a:gd name="connsiteX1881" fmla="*/ 6561526 w 7525108"/>
              <a:gd name="connsiteY1881" fmla="*/ 3650777 h 6858007"/>
              <a:gd name="connsiteX1882" fmla="*/ 6594301 w 7525108"/>
              <a:gd name="connsiteY1882" fmla="*/ 3624557 h 6858007"/>
              <a:gd name="connsiteX1883" fmla="*/ 6633631 w 7525108"/>
              <a:gd name="connsiteY1883" fmla="*/ 3607077 h 6858007"/>
              <a:gd name="connsiteX1884" fmla="*/ 7455188 w 7525108"/>
              <a:gd name="connsiteY1884" fmla="*/ 3576487 h 6858007"/>
              <a:gd name="connsiteX1885" fmla="*/ 7503258 w 7525108"/>
              <a:gd name="connsiteY1885" fmla="*/ 3585227 h 6858007"/>
              <a:gd name="connsiteX1886" fmla="*/ 7525108 w 7525108"/>
              <a:gd name="connsiteY1886" fmla="*/ 3593967 h 6858007"/>
              <a:gd name="connsiteX1887" fmla="*/ 7525108 w 7525108"/>
              <a:gd name="connsiteY1887" fmla="*/ 3943565 h 6858007"/>
              <a:gd name="connsiteX1888" fmla="*/ 7503258 w 7525108"/>
              <a:gd name="connsiteY1888" fmla="*/ 3952305 h 6858007"/>
              <a:gd name="connsiteX1889" fmla="*/ 7455188 w 7525108"/>
              <a:gd name="connsiteY1889" fmla="*/ 3958860 h 6858007"/>
              <a:gd name="connsiteX1890" fmla="*/ 7404933 w 7525108"/>
              <a:gd name="connsiteY1890" fmla="*/ 3952305 h 6858007"/>
              <a:gd name="connsiteX1891" fmla="*/ 7359048 w 7525108"/>
              <a:gd name="connsiteY1891" fmla="*/ 3934825 h 6858007"/>
              <a:gd name="connsiteX1892" fmla="*/ 7319718 w 7525108"/>
              <a:gd name="connsiteY1892" fmla="*/ 3904235 h 6858007"/>
              <a:gd name="connsiteX1893" fmla="*/ 7289128 w 7525108"/>
              <a:gd name="connsiteY1893" fmla="*/ 3864906 h 6858007"/>
              <a:gd name="connsiteX1894" fmla="*/ 7271648 w 7525108"/>
              <a:gd name="connsiteY1894" fmla="*/ 3819021 h 6858007"/>
              <a:gd name="connsiteX1895" fmla="*/ 7265093 w 7525108"/>
              <a:gd name="connsiteY1895" fmla="*/ 3768766 h 6858007"/>
              <a:gd name="connsiteX1896" fmla="*/ 7271648 w 7525108"/>
              <a:gd name="connsiteY1896" fmla="*/ 3716326 h 6858007"/>
              <a:gd name="connsiteX1897" fmla="*/ 7289128 w 7525108"/>
              <a:gd name="connsiteY1897" fmla="*/ 3672627 h 6858007"/>
              <a:gd name="connsiteX1898" fmla="*/ 7319718 w 7525108"/>
              <a:gd name="connsiteY1898" fmla="*/ 3635482 h 6858007"/>
              <a:gd name="connsiteX1899" fmla="*/ 7359048 w 7525108"/>
              <a:gd name="connsiteY1899" fmla="*/ 3604892 h 6858007"/>
              <a:gd name="connsiteX1900" fmla="*/ 7404933 w 7525108"/>
              <a:gd name="connsiteY1900" fmla="*/ 3585227 h 6858007"/>
              <a:gd name="connsiteX1901" fmla="*/ 736342 w 7525108"/>
              <a:gd name="connsiteY1901" fmla="*/ 3543713 h 6858007"/>
              <a:gd name="connsiteX1902" fmla="*/ 740711 w 7525108"/>
              <a:gd name="connsiteY1902" fmla="*/ 3545898 h 6858007"/>
              <a:gd name="connsiteX1903" fmla="*/ 745081 w 7525108"/>
              <a:gd name="connsiteY1903" fmla="*/ 3550268 h 6858007"/>
              <a:gd name="connsiteX1904" fmla="*/ 747266 w 7525108"/>
              <a:gd name="connsiteY1904" fmla="*/ 3554638 h 6858007"/>
              <a:gd name="connsiteX1905" fmla="*/ 745081 w 7525108"/>
              <a:gd name="connsiteY1905" fmla="*/ 3561193 h 6858007"/>
              <a:gd name="connsiteX1906" fmla="*/ 740711 w 7525108"/>
              <a:gd name="connsiteY1906" fmla="*/ 3563378 h 6858007"/>
              <a:gd name="connsiteX1907" fmla="*/ 736342 w 7525108"/>
              <a:gd name="connsiteY1907" fmla="*/ 3565563 h 6858007"/>
              <a:gd name="connsiteX1908" fmla="*/ 729787 w 7525108"/>
              <a:gd name="connsiteY1908" fmla="*/ 3563378 h 6858007"/>
              <a:gd name="connsiteX1909" fmla="*/ 725416 w 7525108"/>
              <a:gd name="connsiteY1909" fmla="*/ 3561193 h 6858007"/>
              <a:gd name="connsiteX1910" fmla="*/ 725416 w 7525108"/>
              <a:gd name="connsiteY1910" fmla="*/ 3554638 h 6858007"/>
              <a:gd name="connsiteX1911" fmla="*/ 725416 w 7525108"/>
              <a:gd name="connsiteY1911" fmla="*/ 3550268 h 6858007"/>
              <a:gd name="connsiteX1912" fmla="*/ 729787 w 7525108"/>
              <a:gd name="connsiteY1912" fmla="*/ 3545898 h 6858007"/>
              <a:gd name="connsiteX1913" fmla="*/ 1632188 w 7525108"/>
              <a:gd name="connsiteY1913" fmla="*/ 3532787 h 6858007"/>
              <a:gd name="connsiteX1914" fmla="*/ 1638743 w 7525108"/>
              <a:gd name="connsiteY1914" fmla="*/ 3534972 h 6858007"/>
              <a:gd name="connsiteX1915" fmla="*/ 1645298 w 7525108"/>
              <a:gd name="connsiteY1915" fmla="*/ 3537157 h 6858007"/>
              <a:gd name="connsiteX1916" fmla="*/ 1649667 w 7525108"/>
              <a:gd name="connsiteY1916" fmla="*/ 3541527 h 6858007"/>
              <a:gd name="connsiteX1917" fmla="*/ 1654037 w 7525108"/>
              <a:gd name="connsiteY1917" fmla="*/ 3548082 h 6858007"/>
              <a:gd name="connsiteX1918" fmla="*/ 1654037 w 7525108"/>
              <a:gd name="connsiteY1918" fmla="*/ 3554637 h 6858007"/>
              <a:gd name="connsiteX1919" fmla="*/ 1654037 w 7525108"/>
              <a:gd name="connsiteY1919" fmla="*/ 3561192 h 6858007"/>
              <a:gd name="connsiteX1920" fmla="*/ 1649667 w 7525108"/>
              <a:gd name="connsiteY1920" fmla="*/ 3567747 h 6858007"/>
              <a:gd name="connsiteX1921" fmla="*/ 1645298 w 7525108"/>
              <a:gd name="connsiteY1921" fmla="*/ 3572117 h 6858007"/>
              <a:gd name="connsiteX1922" fmla="*/ 1638743 w 7525108"/>
              <a:gd name="connsiteY1922" fmla="*/ 3576487 h 6858007"/>
              <a:gd name="connsiteX1923" fmla="*/ 1632188 w 7525108"/>
              <a:gd name="connsiteY1923" fmla="*/ 3576487 h 6858007"/>
              <a:gd name="connsiteX1924" fmla="*/ 1625633 w 7525108"/>
              <a:gd name="connsiteY1924" fmla="*/ 3576487 h 6858007"/>
              <a:gd name="connsiteX1925" fmla="*/ 1619077 w 7525108"/>
              <a:gd name="connsiteY1925" fmla="*/ 3572117 h 6858007"/>
              <a:gd name="connsiteX1926" fmla="*/ 1614707 w 7525108"/>
              <a:gd name="connsiteY1926" fmla="*/ 3567747 h 6858007"/>
              <a:gd name="connsiteX1927" fmla="*/ 1612522 w 7525108"/>
              <a:gd name="connsiteY1927" fmla="*/ 3561192 h 6858007"/>
              <a:gd name="connsiteX1928" fmla="*/ 1610338 w 7525108"/>
              <a:gd name="connsiteY1928" fmla="*/ 3554637 h 6858007"/>
              <a:gd name="connsiteX1929" fmla="*/ 1612522 w 7525108"/>
              <a:gd name="connsiteY1929" fmla="*/ 3548082 h 6858007"/>
              <a:gd name="connsiteX1930" fmla="*/ 1614707 w 7525108"/>
              <a:gd name="connsiteY1930" fmla="*/ 3541527 h 6858007"/>
              <a:gd name="connsiteX1931" fmla="*/ 1619077 w 7525108"/>
              <a:gd name="connsiteY1931" fmla="*/ 3537157 h 6858007"/>
              <a:gd name="connsiteX1932" fmla="*/ 1625633 w 7525108"/>
              <a:gd name="connsiteY1932" fmla="*/ 3534972 h 6858007"/>
              <a:gd name="connsiteX1933" fmla="*/ 2530219 w 7525108"/>
              <a:gd name="connsiteY1933" fmla="*/ 3510937 h 6858007"/>
              <a:gd name="connsiteX1934" fmla="*/ 2549884 w 7525108"/>
              <a:gd name="connsiteY1934" fmla="*/ 3517492 h 6858007"/>
              <a:gd name="connsiteX1935" fmla="*/ 2567364 w 7525108"/>
              <a:gd name="connsiteY1935" fmla="*/ 3534972 h 6858007"/>
              <a:gd name="connsiteX1936" fmla="*/ 2571734 w 7525108"/>
              <a:gd name="connsiteY1936" fmla="*/ 3554637 h 6858007"/>
              <a:gd name="connsiteX1937" fmla="*/ 2567364 w 7525108"/>
              <a:gd name="connsiteY1937" fmla="*/ 3576487 h 6858007"/>
              <a:gd name="connsiteX1938" fmla="*/ 2549884 w 7525108"/>
              <a:gd name="connsiteY1938" fmla="*/ 3591782 h 6858007"/>
              <a:gd name="connsiteX1939" fmla="*/ 2530219 w 7525108"/>
              <a:gd name="connsiteY1939" fmla="*/ 3598337 h 6858007"/>
              <a:gd name="connsiteX1940" fmla="*/ 2508369 w 7525108"/>
              <a:gd name="connsiteY1940" fmla="*/ 3591782 h 6858007"/>
              <a:gd name="connsiteX1941" fmla="*/ 2493074 w 7525108"/>
              <a:gd name="connsiteY1941" fmla="*/ 3576487 h 6858007"/>
              <a:gd name="connsiteX1942" fmla="*/ 2486519 w 7525108"/>
              <a:gd name="connsiteY1942" fmla="*/ 3554637 h 6858007"/>
              <a:gd name="connsiteX1943" fmla="*/ 2493074 w 7525108"/>
              <a:gd name="connsiteY1943" fmla="*/ 3534972 h 6858007"/>
              <a:gd name="connsiteX1944" fmla="*/ 2508369 w 7525108"/>
              <a:gd name="connsiteY1944" fmla="*/ 3517492 h 6858007"/>
              <a:gd name="connsiteX1945" fmla="*/ 3428249 w 7525108"/>
              <a:gd name="connsiteY1945" fmla="*/ 3489087 h 6858007"/>
              <a:gd name="connsiteX1946" fmla="*/ 3452284 w 7525108"/>
              <a:gd name="connsiteY1946" fmla="*/ 3493457 h 6858007"/>
              <a:gd name="connsiteX1947" fmla="*/ 3474133 w 7525108"/>
              <a:gd name="connsiteY1947" fmla="*/ 3508752 h 6858007"/>
              <a:gd name="connsiteX1948" fmla="*/ 3487243 w 7525108"/>
              <a:gd name="connsiteY1948" fmla="*/ 3530602 h 6858007"/>
              <a:gd name="connsiteX1949" fmla="*/ 3493798 w 7525108"/>
              <a:gd name="connsiteY1949" fmla="*/ 3554637 h 6858007"/>
              <a:gd name="connsiteX1950" fmla="*/ 3487243 w 7525108"/>
              <a:gd name="connsiteY1950" fmla="*/ 3580856 h 6858007"/>
              <a:gd name="connsiteX1951" fmla="*/ 3474133 w 7525108"/>
              <a:gd name="connsiteY1951" fmla="*/ 3602706 h 6858007"/>
              <a:gd name="connsiteX1952" fmla="*/ 3452284 w 7525108"/>
              <a:gd name="connsiteY1952" fmla="*/ 3615816 h 6858007"/>
              <a:gd name="connsiteX1953" fmla="*/ 3428249 w 7525108"/>
              <a:gd name="connsiteY1953" fmla="*/ 3620186 h 6858007"/>
              <a:gd name="connsiteX1954" fmla="*/ 3399844 w 7525108"/>
              <a:gd name="connsiteY1954" fmla="*/ 3615816 h 6858007"/>
              <a:gd name="connsiteX1955" fmla="*/ 3380179 w 7525108"/>
              <a:gd name="connsiteY1955" fmla="*/ 3602706 h 6858007"/>
              <a:gd name="connsiteX1956" fmla="*/ 3367069 w 7525108"/>
              <a:gd name="connsiteY1956" fmla="*/ 3580856 h 6858007"/>
              <a:gd name="connsiteX1957" fmla="*/ 3362699 w 7525108"/>
              <a:gd name="connsiteY1957" fmla="*/ 3554637 h 6858007"/>
              <a:gd name="connsiteX1958" fmla="*/ 3367069 w 7525108"/>
              <a:gd name="connsiteY1958" fmla="*/ 3530602 h 6858007"/>
              <a:gd name="connsiteX1959" fmla="*/ 3380179 w 7525108"/>
              <a:gd name="connsiteY1959" fmla="*/ 3508752 h 6858007"/>
              <a:gd name="connsiteX1960" fmla="*/ 3399844 w 7525108"/>
              <a:gd name="connsiteY1960" fmla="*/ 3493457 h 6858007"/>
              <a:gd name="connsiteX1961" fmla="*/ 4326280 w 7525108"/>
              <a:gd name="connsiteY1961" fmla="*/ 3460683 h 6858007"/>
              <a:gd name="connsiteX1962" fmla="*/ 4356870 w 7525108"/>
              <a:gd name="connsiteY1962" fmla="*/ 3465053 h 6858007"/>
              <a:gd name="connsiteX1963" fmla="*/ 4380905 w 7525108"/>
              <a:gd name="connsiteY1963" fmla="*/ 3480348 h 6858007"/>
              <a:gd name="connsiteX1964" fmla="*/ 4400570 w 7525108"/>
              <a:gd name="connsiteY1964" fmla="*/ 3500013 h 6858007"/>
              <a:gd name="connsiteX1965" fmla="*/ 4413680 w 7525108"/>
              <a:gd name="connsiteY1965" fmla="*/ 3524048 h 6858007"/>
              <a:gd name="connsiteX1966" fmla="*/ 4420235 w 7525108"/>
              <a:gd name="connsiteY1966" fmla="*/ 3554638 h 6858007"/>
              <a:gd name="connsiteX1967" fmla="*/ 4413680 w 7525108"/>
              <a:gd name="connsiteY1967" fmla="*/ 3585227 h 6858007"/>
              <a:gd name="connsiteX1968" fmla="*/ 4400570 w 7525108"/>
              <a:gd name="connsiteY1968" fmla="*/ 3609262 h 6858007"/>
              <a:gd name="connsiteX1969" fmla="*/ 4380905 w 7525108"/>
              <a:gd name="connsiteY1969" fmla="*/ 3631112 h 6858007"/>
              <a:gd name="connsiteX1970" fmla="*/ 4356870 w 7525108"/>
              <a:gd name="connsiteY1970" fmla="*/ 3644222 h 6858007"/>
              <a:gd name="connsiteX1971" fmla="*/ 4326280 w 7525108"/>
              <a:gd name="connsiteY1971" fmla="*/ 3648592 h 6858007"/>
              <a:gd name="connsiteX1972" fmla="*/ 4295691 w 7525108"/>
              <a:gd name="connsiteY1972" fmla="*/ 3644222 h 6858007"/>
              <a:gd name="connsiteX1973" fmla="*/ 4271656 w 7525108"/>
              <a:gd name="connsiteY1973" fmla="*/ 3631112 h 6858007"/>
              <a:gd name="connsiteX1974" fmla="*/ 4249806 w 7525108"/>
              <a:gd name="connsiteY1974" fmla="*/ 3609262 h 6858007"/>
              <a:gd name="connsiteX1975" fmla="*/ 4236696 w 7525108"/>
              <a:gd name="connsiteY1975" fmla="*/ 3585227 h 6858007"/>
              <a:gd name="connsiteX1976" fmla="*/ 4232326 w 7525108"/>
              <a:gd name="connsiteY1976" fmla="*/ 3554638 h 6858007"/>
              <a:gd name="connsiteX1977" fmla="*/ 4236696 w 7525108"/>
              <a:gd name="connsiteY1977" fmla="*/ 3524048 h 6858007"/>
              <a:gd name="connsiteX1978" fmla="*/ 4249806 w 7525108"/>
              <a:gd name="connsiteY1978" fmla="*/ 3500013 h 6858007"/>
              <a:gd name="connsiteX1979" fmla="*/ 4271656 w 7525108"/>
              <a:gd name="connsiteY1979" fmla="*/ 3480348 h 6858007"/>
              <a:gd name="connsiteX1980" fmla="*/ 4295691 w 7525108"/>
              <a:gd name="connsiteY1980" fmla="*/ 3465053 h 6858007"/>
              <a:gd name="connsiteX1981" fmla="*/ 5226497 w 7525108"/>
              <a:gd name="connsiteY1981" fmla="*/ 3432278 h 6858007"/>
              <a:gd name="connsiteX1982" fmla="*/ 5265827 w 7525108"/>
              <a:gd name="connsiteY1982" fmla="*/ 3438833 h 6858007"/>
              <a:gd name="connsiteX1983" fmla="*/ 5298602 w 7525108"/>
              <a:gd name="connsiteY1983" fmla="*/ 3454128 h 6858007"/>
              <a:gd name="connsiteX1984" fmla="*/ 5324822 w 7525108"/>
              <a:gd name="connsiteY1984" fmla="*/ 3482533 h 6858007"/>
              <a:gd name="connsiteX1985" fmla="*/ 5342302 w 7525108"/>
              <a:gd name="connsiteY1985" fmla="*/ 3515308 h 6858007"/>
              <a:gd name="connsiteX1986" fmla="*/ 5348857 w 7525108"/>
              <a:gd name="connsiteY1986" fmla="*/ 3554638 h 6858007"/>
              <a:gd name="connsiteX1987" fmla="*/ 5342302 w 7525108"/>
              <a:gd name="connsiteY1987" fmla="*/ 3593967 h 6858007"/>
              <a:gd name="connsiteX1988" fmla="*/ 5324822 w 7525108"/>
              <a:gd name="connsiteY1988" fmla="*/ 3626742 h 6858007"/>
              <a:gd name="connsiteX1989" fmla="*/ 5298602 w 7525108"/>
              <a:gd name="connsiteY1989" fmla="*/ 3655147 h 6858007"/>
              <a:gd name="connsiteX1990" fmla="*/ 5265827 w 7525108"/>
              <a:gd name="connsiteY1990" fmla="*/ 3670442 h 6858007"/>
              <a:gd name="connsiteX1991" fmla="*/ 5226497 w 7525108"/>
              <a:gd name="connsiteY1991" fmla="*/ 3676997 h 6858007"/>
              <a:gd name="connsiteX1992" fmla="*/ 5187167 w 7525108"/>
              <a:gd name="connsiteY1992" fmla="*/ 3670442 h 6858007"/>
              <a:gd name="connsiteX1993" fmla="*/ 5154392 w 7525108"/>
              <a:gd name="connsiteY1993" fmla="*/ 3655147 h 6858007"/>
              <a:gd name="connsiteX1994" fmla="*/ 5125987 w 7525108"/>
              <a:gd name="connsiteY1994" fmla="*/ 3626742 h 6858007"/>
              <a:gd name="connsiteX1995" fmla="*/ 5108507 w 7525108"/>
              <a:gd name="connsiteY1995" fmla="*/ 3593967 h 6858007"/>
              <a:gd name="connsiteX1996" fmla="*/ 5101952 w 7525108"/>
              <a:gd name="connsiteY1996" fmla="*/ 3554638 h 6858007"/>
              <a:gd name="connsiteX1997" fmla="*/ 5108507 w 7525108"/>
              <a:gd name="connsiteY1997" fmla="*/ 3515308 h 6858007"/>
              <a:gd name="connsiteX1998" fmla="*/ 5125987 w 7525108"/>
              <a:gd name="connsiteY1998" fmla="*/ 3482533 h 6858007"/>
              <a:gd name="connsiteX1999" fmla="*/ 5154392 w 7525108"/>
              <a:gd name="connsiteY1999" fmla="*/ 3454128 h 6858007"/>
              <a:gd name="connsiteX2000" fmla="*/ 5187167 w 7525108"/>
              <a:gd name="connsiteY2000" fmla="*/ 3438833 h 6858007"/>
              <a:gd name="connsiteX2001" fmla="*/ 6131084 w 7525108"/>
              <a:gd name="connsiteY2001" fmla="*/ 3399519 h 6858007"/>
              <a:gd name="connsiteX2002" fmla="*/ 6172598 w 7525108"/>
              <a:gd name="connsiteY2002" fmla="*/ 3403889 h 6858007"/>
              <a:gd name="connsiteX2003" fmla="*/ 6209743 w 7525108"/>
              <a:gd name="connsiteY2003" fmla="*/ 3419185 h 6858007"/>
              <a:gd name="connsiteX2004" fmla="*/ 6240333 w 7525108"/>
              <a:gd name="connsiteY2004" fmla="*/ 3443203 h 6858007"/>
              <a:gd name="connsiteX2005" fmla="*/ 6264368 w 7525108"/>
              <a:gd name="connsiteY2005" fmla="*/ 3473793 h 6858007"/>
              <a:gd name="connsiteX2006" fmla="*/ 6279663 w 7525108"/>
              <a:gd name="connsiteY2006" fmla="*/ 3513123 h 6858007"/>
              <a:gd name="connsiteX2007" fmla="*/ 6286218 w 7525108"/>
              <a:gd name="connsiteY2007" fmla="*/ 3554638 h 6858007"/>
              <a:gd name="connsiteX2008" fmla="*/ 6279663 w 7525108"/>
              <a:gd name="connsiteY2008" fmla="*/ 3596152 h 6858007"/>
              <a:gd name="connsiteX2009" fmla="*/ 6264368 w 7525108"/>
              <a:gd name="connsiteY2009" fmla="*/ 3633297 h 6858007"/>
              <a:gd name="connsiteX2010" fmla="*/ 6240333 w 7525108"/>
              <a:gd name="connsiteY2010" fmla="*/ 3663887 h 6858007"/>
              <a:gd name="connsiteX2011" fmla="*/ 6209743 w 7525108"/>
              <a:gd name="connsiteY2011" fmla="*/ 3690107 h 6858007"/>
              <a:gd name="connsiteX2012" fmla="*/ 6172598 w 7525108"/>
              <a:gd name="connsiteY2012" fmla="*/ 3703217 h 6858007"/>
              <a:gd name="connsiteX2013" fmla="*/ 6131084 w 7525108"/>
              <a:gd name="connsiteY2013" fmla="*/ 3709772 h 6858007"/>
              <a:gd name="connsiteX2014" fmla="*/ 6087384 w 7525108"/>
              <a:gd name="connsiteY2014" fmla="*/ 3703217 h 6858007"/>
              <a:gd name="connsiteX2015" fmla="*/ 6050239 w 7525108"/>
              <a:gd name="connsiteY2015" fmla="*/ 3690107 h 6858007"/>
              <a:gd name="connsiteX2016" fmla="*/ 6019649 w 7525108"/>
              <a:gd name="connsiteY2016" fmla="*/ 3663887 h 6858007"/>
              <a:gd name="connsiteX2017" fmla="*/ 5995614 w 7525108"/>
              <a:gd name="connsiteY2017" fmla="*/ 3633297 h 6858007"/>
              <a:gd name="connsiteX2018" fmla="*/ 5980319 w 7525108"/>
              <a:gd name="connsiteY2018" fmla="*/ 3596152 h 6858007"/>
              <a:gd name="connsiteX2019" fmla="*/ 5973764 w 7525108"/>
              <a:gd name="connsiteY2019" fmla="*/ 3554638 h 6858007"/>
              <a:gd name="connsiteX2020" fmla="*/ 5980319 w 7525108"/>
              <a:gd name="connsiteY2020" fmla="*/ 3513123 h 6858007"/>
              <a:gd name="connsiteX2021" fmla="*/ 5995614 w 7525108"/>
              <a:gd name="connsiteY2021" fmla="*/ 3473793 h 6858007"/>
              <a:gd name="connsiteX2022" fmla="*/ 6019649 w 7525108"/>
              <a:gd name="connsiteY2022" fmla="*/ 3443203 h 6858007"/>
              <a:gd name="connsiteX2023" fmla="*/ 6050239 w 7525108"/>
              <a:gd name="connsiteY2023" fmla="*/ 3419185 h 6858007"/>
              <a:gd name="connsiteX2024" fmla="*/ 6087384 w 7525108"/>
              <a:gd name="connsiteY2024" fmla="*/ 3403889 h 6858007"/>
              <a:gd name="connsiteX2025" fmla="*/ 7066260 w 7525108"/>
              <a:gd name="connsiteY2025" fmla="*/ 3353637 h 6858007"/>
              <a:gd name="connsiteX2026" fmla="*/ 7116514 w 7525108"/>
              <a:gd name="connsiteY2026" fmla="*/ 3360190 h 6858007"/>
              <a:gd name="connsiteX2027" fmla="*/ 7162399 w 7525108"/>
              <a:gd name="connsiteY2027" fmla="*/ 3382041 h 6858007"/>
              <a:gd name="connsiteX2028" fmla="*/ 7201729 w 7525108"/>
              <a:gd name="connsiteY2028" fmla="*/ 3410444 h 6858007"/>
              <a:gd name="connsiteX2029" fmla="*/ 7230134 w 7525108"/>
              <a:gd name="connsiteY2029" fmla="*/ 3447573 h 6858007"/>
              <a:gd name="connsiteX2030" fmla="*/ 7251984 w 7525108"/>
              <a:gd name="connsiteY2030" fmla="*/ 3493457 h 6858007"/>
              <a:gd name="connsiteX2031" fmla="*/ 7258539 w 7525108"/>
              <a:gd name="connsiteY2031" fmla="*/ 3545897 h 6858007"/>
              <a:gd name="connsiteX2032" fmla="*/ 7251984 w 7525108"/>
              <a:gd name="connsiteY2032" fmla="*/ 3596152 h 6858007"/>
              <a:gd name="connsiteX2033" fmla="*/ 7230134 w 7525108"/>
              <a:gd name="connsiteY2033" fmla="*/ 3642037 h 6858007"/>
              <a:gd name="connsiteX2034" fmla="*/ 7201729 w 7525108"/>
              <a:gd name="connsiteY2034" fmla="*/ 3681366 h 6858007"/>
              <a:gd name="connsiteX2035" fmla="*/ 7162399 w 7525108"/>
              <a:gd name="connsiteY2035" fmla="*/ 3709771 h 6858007"/>
              <a:gd name="connsiteX2036" fmla="*/ 7116514 w 7525108"/>
              <a:gd name="connsiteY2036" fmla="*/ 3727251 h 6858007"/>
              <a:gd name="connsiteX2037" fmla="*/ 7066260 w 7525108"/>
              <a:gd name="connsiteY2037" fmla="*/ 3735991 h 6858007"/>
              <a:gd name="connsiteX2038" fmla="*/ 7016005 w 7525108"/>
              <a:gd name="connsiteY2038" fmla="*/ 3727251 h 6858007"/>
              <a:gd name="connsiteX2039" fmla="*/ 6970120 w 7525108"/>
              <a:gd name="connsiteY2039" fmla="*/ 3709771 h 6858007"/>
              <a:gd name="connsiteX2040" fmla="*/ 6930790 w 7525108"/>
              <a:gd name="connsiteY2040" fmla="*/ 3681366 h 6858007"/>
              <a:gd name="connsiteX2041" fmla="*/ 6902385 w 7525108"/>
              <a:gd name="connsiteY2041" fmla="*/ 3642037 h 6858007"/>
              <a:gd name="connsiteX2042" fmla="*/ 6882720 w 7525108"/>
              <a:gd name="connsiteY2042" fmla="*/ 3596152 h 6858007"/>
              <a:gd name="connsiteX2043" fmla="*/ 6876165 w 7525108"/>
              <a:gd name="connsiteY2043" fmla="*/ 3545897 h 6858007"/>
              <a:gd name="connsiteX2044" fmla="*/ 6882720 w 7525108"/>
              <a:gd name="connsiteY2044" fmla="*/ 3493457 h 6858007"/>
              <a:gd name="connsiteX2045" fmla="*/ 6902385 w 7525108"/>
              <a:gd name="connsiteY2045" fmla="*/ 3447573 h 6858007"/>
              <a:gd name="connsiteX2046" fmla="*/ 6930790 w 7525108"/>
              <a:gd name="connsiteY2046" fmla="*/ 3410444 h 6858007"/>
              <a:gd name="connsiteX2047" fmla="*/ 6970120 w 7525108"/>
              <a:gd name="connsiteY2047" fmla="*/ 3382041 h 6858007"/>
              <a:gd name="connsiteX2048" fmla="*/ 7016005 w 7525108"/>
              <a:gd name="connsiteY2048" fmla="*/ 3360190 h 6858007"/>
              <a:gd name="connsiteX2049" fmla="*/ 277493 w 7525108"/>
              <a:gd name="connsiteY2049" fmla="*/ 3309919 h 6858007"/>
              <a:gd name="connsiteX2050" fmla="*/ 284048 w 7525108"/>
              <a:gd name="connsiteY2050" fmla="*/ 3309919 h 6858007"/>
              <a:gd name="connsiteX2051" fmla="*/ 288417 w 7525108"/>
              <a:gd name="connsiteY2051" fmla="*/ 3309919 h 6858007"/>
              <a:gd name="connsiteX2052" fmla="*/ 292787 w 7525108"/>
              <a:gd name="connsiteY2052" fmla="*/ 3314290 h 6858007"/>
              <a:gd name="connsiteX2053" fmla="*/ 294972 w 7525108"/>
              <a:gd name="connsiteY2053" fmla="*/ 3318660 h 6858007"/>
              <a:gd name="connsiteX2054" fmla="*/ 292787 w 7525108"/>
              <a:gd name="connsiteY2054" fmla="*/ 3325215 h 6858007"/>
              <a:gd name="connsiteX2055" fmla="*/ 288417 w 7525108"/>
              <a:gd name="connsiteY2055" fmla="*/ 3331769 h 6858007"/>
              <a:gd name="connsiteX2056" fmla="*/ 284048 w 7525108"/>
              <a:gd name="connsiteY2056" fmla="*/ 3331769 h 6858007"/>
              <a:gd name="connsiteX2057" fmla="*/ 277493 w 7525108"/>
              <a:gd name="connsiteY2057" fmla="*/ 3331769 h 6858007"/>
              <a:gd name="connsiteX2058" fmla="*/ 273122 w 7525108"/>
              <a:gd name="connsiteY2058" fmla="*/ 3325215 h 6858007"/>
              <a:gd name="connsiteX2059" fmla="*/ 273122 w 7525108"/>
              <a:gd name="connsiteY2059" fmla="*/ 3318660 h 6858007"/>
              <a:gd name="connsiteX2060" fmla="*/ 273122 w 7525108"/>
              <a:gd name="connsiteY2060" fmla="*/ 3314290 h 6858007"/>
              <a:gd name="connsiteX2061" fmla="*/ 1173340 w 7525108"/>
              <a:gd name="connsiteY2061" fmla="*/ 3305553 h 6858007"/>
              <a:gd name="connsiteX2062" fmla="*/ 1179895 w 7525108"/>
              <a:gd name="connsiteY2062" fmla="*/ 3305553 h 6858007"/>
              <a:gd name="connsiteX2063" fmla="*/ 1186450 w 7525108"/>
              <a:gd name="connsiteY2063" fmla="*/ 3305553 h 6858007"/>
              <a:gd name="connsiteX2064" fmla="*/ 1190819 w 7525108"/>
              <a:gd name="connsiteY2064" fmla="*/ 3309924 h 6858007"/>
              <a:gd name="connsiteX2065" fmla="*/ 1193005 w 7525108"/>
              <a:gd name="connsiteY2065" fmla="*/ 3314294 h 6858007"/>
              <a:gd name="connsiteX2066" fmla="*/ 1195190 w 7525108"/>
              <a:gd name="connsiteY2066" fmla="*/ 3318664 h 6858007"/>
              <a:gd name="connsiteX2067" fmla="*/ 1193005 w 7525108"/>
              <a:gd name="connsiteY2067" fmla="*/ 3325218 h 6858007"/>
              <a:gd name="connsiteX2068" fmla="*/ 1190819 w 7525108"/>
              <a:gd name="connsiteY2068" fmla="*/ 3331774 h 6858007"/>
              <a:gd name="connsiteX2069" fmla="*/ 1186450 w 7525108"/>
              <a:gd name="connsiteY2069" fmla="*/ 3336144 h 6858007"/>
              <a:gd name="connsiteX2070" fmla="*/ 1179895 w 7525108"/>
              <a:gd name="connsiteY2070" fmla="*/ 3336144 h 6858007"/>
              <a:gd name="connsiteX2071" fmla="*/ 1173340 w 7525108"/>
              <a:gd name="connsiteY2071" fmla="*/ 3336144 h 6858007"/>
              <a:gd name="connsiteX2072" fmla="*/ 1168969 w 7525108"/>
              <a:gd name="connsiteY2072" fmla="*/ 3331774 h 6858007"/>
              <a:gd name="connsiteX2073" fmla="*/ 1166785 w 7525108"/>
              <a:gd name="connsiteY2073" fmla="*/ 3325218 h 6858007"/>
              <a:gd name="connsiteX2074" fmla="*/ 1164599 w 7525108"/>
              <a:gd name="connsiteY2074" fmla="*/ 3318664 h 6858007"/>
              <a:gd name="connsiteX2075" fmla="*/ 1166785 w 7525108"/>
              <a:gd name="connsiteY2075" fmla="*/ 3314294 h 6858007"/>
              <a:gd name="connsiteX2076" fmla="*/ 1168969 w 7525108"/>
              <a:gd name="connsiteY2076" fmla="*/ 3309924 h 6858007"/>
              <a:gd name="connsiteX2077" fmla="*/ 2075740 w 7525108"/>
              <a:gd name="connsiteY2077" fmla="*/ 3288078 h 6858007"/>
              <a:gd name="connsiteX2078" fmla="*/ 2086665 w 7525108"/>
              <a:gd name="connsiteY2078" fmla="*/ 3290264 h 6858007"/>
              <a:gd name="connsiteX2079" fmla="*/ 2095405 w 7525108"/>
              <a:gd name="connsiteY2079" fmla="*/ 3294635 h 6858007"/>
              <a:gd name="connsiteX2080" fmla="*/ 2101960 w 7525108"/>
              <a:gd name="connsiteY2080" fmla="*/ 3301189 h 6858007"/>
              <a:gd name="connsiteX2081" fmla="*/ 2108515 w 7525108"/>
              <a:gd name="connsiteY2081" fmla="*/ 3309928 h 6858007"/>
              <a:gd name="connsiteX2082" fmla="*/ 2108515 w 7525108"/>
              <a:gd name="connsiteY2082" fmla="*/ 3318668 h 6858007"/>
              <a:gd name="connsiteX2083" fmla="*/ 2108515 w 7525108"/>
              <a:gd name="connsiteY2083" fmla="*/ 3331778 h 6858007"/>
              <a:gd name="connsiteX2084" fmla="*/ 2101960 w 7525108"/>
              <a:gd name="connsiteY2084" fmla="*/ 3340517 h 6858007"/>
              <a:gd name="connsiteX2085" fmla="*/ 2095405 w 7525108"/>
              <a:gd name="connsiteY2085" fmla="*/ 3347073 h 6858007"/>
              <a:gd name="connsiteX2086" fmla="*/ 2086665 w 7525108"/>
              <a:gd name="connsiteY2086" fmla="*/ 3351442 h 6858007"/>
              <a:gd name="connsiteX2087" fmla="*/ 2075740 w 7525108"/>
              <a:gd name="connsiteY2087" fmla="*/ 3353627 h 6858007"/>
              <a:gd name="connsiteX2088" fmla="*/ 2067000 w 7525108"/>
              <a:gd name="connsiteY2088" fmla="*/ 3351442 h 6858007"/>
              <a:gd name="connsiteX2089" fmla="*/ 2058260 w 7525108"/>
              <a:gd name="connsiteY2089" fmla="*/ 3347073 h 6858007"/>
              <a:gd name="connsiteX2090" fmla="*/ 2049520 w 7525108"/>
              <a:gd name="connsiteY2090" fmla="*/ 3340517 h 6858007"/>
              <a:gd name="connsiteX2091" fmla="*/ 2045150 w 7525108"/>
              <a:gd name="connsiteY2091" fmla="*/ 3331778 h 6858007"/>
              <a:gd name="connsiteX2092" fmla="*/ 2042965 w 7525108"/>
              <a:gd name="connsiteY2092" fmla="*/ 3318668 h 6858007"/>
              <a:gd name="connsiteX2093" fmla="*/ 2045150 w 7525108"/>
              <a:gd name="connsiteY2093" fmla="*/ 3309928 h 6858007"/>
              <a:gd name="connsiteX2094" fmla="*/ 2049520 w 7525108"/>
              <a:gd name="connsiteY2094" fmla="*/ 3301189 h 6858007"/>
              <a:gd name="connsiteX2095" fmla="*/ 2058260 w 7525108"/>
              <a:gd name="connsiteY2095" fmla="*/ 3294635 h 6858007"/>
              <a:gd name="connsiteX2096" fmla="*/ 2067000 w 7525108"/>
              <a:gd name="connsiteY2096" fmla="*/ 3290264 h 6858007"/>
              <a:gd name="connsiteX2097" fmla="*/ 2973772 w 7525108"/>
              <a:gd name="connsiteY2097" fmla="*/ 3266233 h 6858007"/>
              <a:gd name="connsiteX2098" fmla="*/ 2993437 w 7525108"/>
              <a:gd name="connsiteY2098" fmla="*/ 3270604 h 6858007"/>
              <a:gd name="connsiteX2099" fmla="*/ 3010917 w 7525108"/>
              <a:gd name="connsiteY2099" fmla="*/ 3283715 h 6858007"/>
              <a:gd name="connsiteX2100" fmla="*/ 3021842 w 7525108"/>
              <a:gd name="connsiteY2100" fmla="*/ 3299008 h 6858007"/>
              <a:gd name="connsiteX2101" fmla="*/ 3026212 w 7525108"/>
              <a:gd name="connsiteY2101" fmla="*/ 3318673 h 6858007"/>
              <a:gd name="connsiteX2102" fmla="*/ 3021842 w 7525108"/>
              <a:gd name="connsiteY2102" fmla="*/ 3342707 h 6858007"/>
              <a:gd name="connsiteX2103" fmla="*/ 3010917 w 7525108"/>
              <a:gd name="connsiteY2103" fmla="*/ 3358001 h 6858007"/>
              <a:gd name="connsiteX2104" fmla="*/ 2993437 w 7525108"/>
              <a:gd name="connsiteY2104" fmla="*/ 3368926 h 6858007"/>
              <a:gd name="connsiteX2105" fmla="*/ 2973772 w 7525108"/>
              <a:gd name="connsiteY2105" fmla="*/ 3373294 h 6858007"/>
              <a:gd name="connsiteX2106" fmla="*/ 2949737 w 7525108"/>
              <a:gd name="connsiteY2106" fmla="*/ 3368926 h 6858007"/>
              <a:gd name="connsiteX2107" fmla="*/ 2934442 w 7525108"/>
              <a:gd name="connsiteY2107" fmla="*/ 3358001 h 6858007"/>
              <a:gd name="connsiteX2108" fmla="*/ 2923517 w 7525108"/>
              <a:gd name="connsiteY2108" fmla="*/ 3342707 h 6858007"/>
              <a:gd name="connsiteX2109" fmla="*/ 2919147 w 7525108"/>
              <a:gd name="connsiteY2109" fmla="*/ 3318673 h 6858007"/>
              <a:gd name="connsiteX2110" fmla="*/ 2923517 w 7525108"/>
              <a:gd name="connsiteY2110" fmla="*/ 3299008 h 6858007"/>
              <a:gd name="connsiteX2111" fmla="*/ 2934442 w 7525108"/>
              <a:gd name="connsiteY2111" fmla="*/ 3283715 h 6858007"/>
              <a:gd name="connsiteX2112" fmla="*/ 2949737 w 7525108"/>
              <a:gd name="connsiteY2112" fmla="*/ 3270604 h 6858007"/>
              <a:gd name="connsiteX2113" fmla="*/ 3869617 w 7525108"/>
              <a:gd name="connsiteY2113" fmla="*/ 3242202 h 6858007"/>
              <a:gd name="connsiteX2114" fmla="*/ 3898022 w 7525108"/>
              <a:gd name="connsiteY2114" fmla="*/ 3248756 h 6858007"/>
              <a:gd name="connsiteX2115" fmla="*/ 3924242 w 7525108"/>
              <a:gd name="connsiteY2115" fmla="*/ 3264055 h 6858007"/>
              <a:gd name="connsiteX2116" fmla="*/ 3941722 w 7525108"/>
              <a:gd name="connsiteY2116" fmla="*/ 3290276 h 6858007"/>
              <a:gd name="connsiteX2117" fmla="*/ 3946092 w 7525108"/>
              <a:gd name="connsiteY2117" fmla="*/ 3318681 h 6858007"/>
              <a:gd name="connsiteX2118" fmla="*/ 3941722 w 7525108"/>
              <a:gd name="connsiteY2118" fmla="*/ 3351450 h 6858007"/>
              <a:gd name="connsiteX2119" fmla="*/ 3924242 w 7525108"/>
              <a:gd name="connsiteY2119" fmla="*/ 3375483 h 6858007"/>
              <a:gd name="connsiteX2120" fmla="*/ 3898022 w 7525108"/>
              <a:gd name="connsiteY2120" fmla="*/ 3392965 h 6858007"/>
              <a:gd name="connsiteX2121" fmla="*/ 3869617 w 7525108"/>
              <a:gd name="connsiteY2121" fmla="*/ 3399519 h 6858007"/>
              <a:gd name="connsiteX2122" fmla="*/ 3836843 w 7525108"/>
              <a:gd name="connsiteY2122" fmla="*/ 3392965 h 6858007"/>
              <a:gd name="connsiteX2123" fmla="*/ 3812808 w 7525108"/>
              <a:gd name="connsiteY2123" fmla="*/ 3375483 h 6858007"/>
              <a:gd name="connsiteX2124" fmla="*/ 3795328 w 7525108"/>
              <a:gd name="connsiteY2124" fmla="*/ 3351450 h 6858007"/>
              <a:gd name="connsiteX2125" fmla="*/ 3788773 w 7525108"/>
              <a:gd name="connsiteY2125" fmla="*/ 3318681 h 6858007"/>
              <a:gd name="connsiteX2126" fmla="*/ 3795328 w 7525108"/>
              <a:gd name="connsiteY2126" fmla="*/ 3290276 h 6858007"/>
              <a:gd name="connsiteX2127" fmla="*/ 3812808 w 7525108"/>
              <a:gd name="connsiteY2127" fmla="*/ 3264055 h 6858007"/>
              <a:gd name="connsiteX2128" fmla="*/ 3836843 w 7525108"/>
              <a:gd name="connsiteY2128" fmla="*/ 3248756 h 6858007"/>
              <a:gd name="connsiteX2129" fmla="*/ 4765464 w 7525108"/>
              <a:gd name="connsiteY2129" fmla="*/ 3211609 h 6858007"/>
              <a:gd name="connsiteX2130" fmla="*/ 4798239 w 7525108"/>
              <a:gd name="connsiteY2130" fmla="*/ 3218166 h 6858007"/>
              <a:gd name="connsiteX2131" fmla="*/ 4828829 w 7525108"/>
              <a:gd name="connsiteY2131" fmla="*/ 3233462 h 6858007"/>
              <a:gd name="connsiteX2132" fmla="*/ 4850679 w 7525108"/>
              <a:gd name="connsiteY2132" fmla="*/ 3257498 h 6858007"/>
              <a:gd name="connsiteX2133" fmla="*/ 4868159 w 7525108"/>
              <a:gd name="connsiteY2133" fmla="*/ 3288091 h 6858007"/>
              <a:gd name="connsiteX2134" fmla="*/ 4872529 w 7525108"/>
              <a:gd name="connsiteY2134" fmla="*/ 3318681 h 6858007"/>
              <a:gd name="connsiteX2135" fmla="*/ 4868159 w 7525108"/>
              <a:gd name="connsiteY2135" fmla="*/ 3353637 h 6858007"/>
              <a:gd name="connsiteX2136" fmla="*/ 4850679 w 7525108"/>
              <a:gd name="connsiteY2136" fmla="*/ 3384225 h 6858007"/>
              <a:gd name="connsiteX2137" fmla="*/ 4828829 w 7525108"/>
              <a:gd name="connsiteY2137" fmla="*/ 3408259 h 6858007"/>
              <a:gd name="connsiteX2138" fmla="*/ 4798239 w 7525108"/>
              <a:gd name="connsiteY2138" fmla="*/ 3421368 h 6858007"/>
              <a:gd name="connsiteX2139" fmla="*/ 4765464 w 7525108"/>
              <a:gd name="connsiteY2139" fmla="*/ 3425737 h 6858007"/>
              <a:gd name="connsiteX2140" fmla="*/ 4730505 w 7525108"/>
              <a:gd name="connsiteY2140" fmla="*/ 3421368 h 6858007"/>
              <a:gd name="connsiteX2141" fmla="*/ 4699915 w 7525108"/>
              <a:gd name="connsiteY2141" fmla="*/ 3408259 h 6858007"/>
              <a:gd name="connsiteX2142" fmla="*/ 4678065 w 7525108"/>
              <a:gd name="connsiteY2142" fmla="*/ 3384225 h 6858007"/>
              <a:gd name="connsiteX2143" fmla="*/ 4662770 w 7525108"/>
              <a:gd name="connsiteY2143" fmla="*/ 3353637 h 6858007"/>
              <a:gd name="connsiteX2144" fmla="*/ 4658400 w 7525108"/>
              <a:gd name="connsiteY2144" fmla="*/ 3318681 h 6858007"/>
              <a:gd name="connsiteX2145" fmla="*/ 4662770 w 7525108"/>
              <a:gd name="connsiteY2145" fmla="*/ 3288091 h 6858007"/>
              <a:gd name="connsiteX2146" fmla="*/ 4678065 w 7525108"/>
              <a:gd name="connsiteY2146" fmla="*/ 3257498 h 6858007"/>
              <a:gd name="connsiteX2147" fmla="*/ 4699915 w 7525108"/>
              <a:gd name="connsiteY2147" fmla="*/ 3233462 h 6858007"/>
              <a:gd name="connsiteX2148" fmla="*/ 4730505 w 7525108"/>
              <a:gd name="connsiteY2148" fmla="*/ 3218166 h 6858007"/>
              <a:gd name="connsiteX2149" fmla="*/ 5661310 w 7525108"/>
              <a:gd name="connsiteY2149" fmla="*/ 3183207 h 6858007"/>
              <a:gd name="connsiteX2150" fmla="*/ 5698455 w 7525108"/>
              <a:gd name="connsiteY2150" fmla="*/ 3187578 h 6858007"/>
              <a:gd name="connsiteX2151" fmla="*/ 5731230 w 7525108"/>
              <a:gd name="connsiteY2151" fmla="*/ 3200686 h 6858007"/>
              <a:gd name="connsiteX2152" fmla="*/ 5761820 w 7525108"/>
              <a:gd name="connsiteY2152" fmla="*/ 3220352 h 6858007"/>
              <a:gd name="connsiteX2153" fmla="*/ 5781485 w 7525108"/>
              <a:gd name="connsiteY2153" fmla="*/ 3250944 h 6858007"/>
              <a:gd name="connsiteX2154" fmla="*/ 5794595 w 7525108"/>
              <a:gd name="connsiteY2154" fmla="*/ 3283722 h 6858007"/>
              <a:gd name="connsiteX2155" fmla="*/ 5798965 w 7525108"/>
              <a:gd name="connsiteY2155" fmla="*/ 3318681 h 6858007"/>
              <a:gd name="connsiteX2156" fmla="*/ 5794595 w 7525108"/>
              <a:gd name="connsiteY2156" fmla="*/ 3358005 h 6858007"/>
              <a:gd name="connsiteX2157" fmla="*/ 5781485 w 7525108"/>
              <a:gd name="connsiteY2157" fmla="*/ 3390778 h 6858007"/>
              <a:gd name="connsiteX2158" fmla="*/ 5761820 w 7525108"/>
              <a:gd name="connsiteY2158" fmla="*/ 3419185 h 6858007"/>
              <a:gd name="connsiteX2159" fmla="*/ 5731230 w 7525108"/>
              <a:gd name="connsiteY2159" fmla="*/ 3441018 h 6858007"/>
              <a:gd name="connsiteX2160" fmla="*/ 5698455 w 7525108"/>
              <a:gd name="connsiteY2160" fmla="*/ 3454128 h 6858007"/>
              <a:gd name="connsiteX2161" fmla="*/ 5661310 w 7525108"/>
              <a:gd name="connsiteY2161" fmla="*/ 3458498 h 6858007"/>
              <a:gd name="connsiteX2162" fmla="*/ 5624166 w 7525108"/>
              <a:gd name="connsiteY2162" fmla="*/ 3454128 h 6858007"/>
              <a:gd name="connsiteX2163" fmla="*/ 5591391 w 7525108"/>
              <a:gd name="connsiteY2163" fmla="*/ 3441018 h 6858007"/>
              <a:gd name="connsiteX2164" fmla="*/ 5562986 w 7525108"/>
              <a:gd name="connsiteY2164" fmla="*/ 3419185 h 6858007"/>
              <a:gd name="connsiteX2165" fmla="*/ 5541136 w 7525108"/>
              <a:gd name="connsiteY2165" fmla="*/ 3390778 h 6858007"/>
              <a:gd name="connsiteX2166" fmla="*/ 5528026 w 7525108"/>
              <a:gd name="connsiteY2166" fmla="*/ 3358005 h 6858007"/>
              <a:gd name="connsiteX2167" fmla="*/ 5523656 w 7525108"/>
              <a:gd name="connsiteY2167" fmla="*/ 3318681 h 6858007"/>
              <a:gd name="connsiteX2168" fmla="*/ 5528026 w 7525108"/>
              <a:gd name="connsiteY2168" fmla="*/ 3283722 h 6858007"/>
              <a:gd name="connsiteX2169" fmla="*/ 5541136 w 7525108"/>
              <a:gd name="connsiteY2169" fmla="*/ 3250944 h 6858007"/>
              <a:gd name="connsiteX2170" fmla="*/ 5562986 w 7525108"/>
              <a:gd name="connsiteY2170" fmla="*/ 3220352 h 6858007"/>
              <a:gd name="connsiteX2171" fmla="*/ 5591391 w 7525108"/>
              <a:gd name="connsiteY2171" fmla="*/ 3200686 h 6858007"/>
              <a:gd name="connsiteX2172" fmla="*/ 5624166 w 7525108"/>
              <a:gd name="connsiteY2172" fmla="*/ 3187578 h 6858007"/>
              <a:gd name="connsiteX2173" fmla="*/ 6559342 w 7525108"/>
              <a:gd name="connsiteY2173" fmla="*/ 3148249 h 6858007"/>
              <a:gd name="connsiteX2174" fmla="*/ 6605227 w 7525108"/>
              <a:gd name="connsiteY2174" fmla="*/ 3152619 h 6858007"/>
              <a:gd name="connsiteX2175" fmla="*/ 6644557 w 7525108"/>
              <a:gd name="connsiteY2175" fmla="*/ 3170097 h 6858007"/>
              <a:gd name="connsiteX2176" fmla="*/ 6679517 w 7525108"/>
              <a:gd name="connsiteY2176" fmla="*/ 3198501 h 6858007"/>
              <a:gd name="connsiteX2177" fmla="*/ 6707922 w 7525108"/>
              <a:gd name="connsiteY2177" fmla="*/ 3233460 h 6858007"/>
              <a:gd name="connsiteX2178" fmla="*/ 6725402 w 7525108"/>
              <a:gd name="connsiteY2178" fmla="*/ 3272797 h 6858007"/>
              <a:gd name="connsiteX2179" fmla="*/ 6729772 w 7525108"/>
              <a:gd name="connsiteY2179" fmla="*/ 3318681 h 6858007"/>
              <a:gd name="connsiteX2180" fmla="*/ 6725402 w 7525108"/>
              <a:gd name="connsiteY2180" fmla="*/ 3366746 h 6858007"/>
              <a:gd name="connsiteX2181" fmla="*/ 6707922 w 7525108"/>
              <a:gd name="connsiteY2181" fmla="*/ 3408261 h 6858007"/>
              <a:gd name="connsiteX2182" fmla="*/ 6679517 w 7525108"/>
              <a:gd name="connsiteY2182" fmla="*/ 3443203 h 6858007"/>
              <a:gd name="connsiteX2183" fmla="*/ 6644557 w 7525108"/>
              <a:gd name="connsiteY2183" fmla="*/ 3469423 h 6858007"/>
              <a:gd name="connsiteX2184" fmla="*/ 6605227 w 7525108"/>
              <a:gd name="connsiteY2184" fmla="*/ 3489088 h 6858007"/>
              <a:gd name="connsiteX2185" fmla="*/ 6559342 w 7525108"/>
              <a:gd name="connsiteY2185" fmla="*/ 3493458 h 6858007"/>
              <a:gd name="connsiteX2186" fmla="*/ 6513458 w 7525108"/>
              <a:gd name="connsiteY2186" fmla="*/ 3489088 h 6858007"/>
              <a:gd name="connsiteX2187" fmla="*/ 6471943 w 7525108"/>
              <a:gd name="connsiteY2187" fmla="*/ 3469423 h 6858007"/>
              <a:gd name="connsiteX2188" fmla="*/ 6434798 w 7525108"/>
              <a:gd name="connsiteY2188" fmla="*/ 3443203 h 6858007"/>
              <a:gd name="connsiteX2189" fmla="*/ 6408578 w 7525108"/>
              <a:gd name="connsiteY2189" fmla="*/ 3408261 h 6858007"/>
              <a:gd name="connsiteX2190" fmla="*/ 6391098 w 7525108"/>
              <a:gd name="connsiteY2190" fmla="*/ 3366746 h 6858007"/>
              <a:gd name="connsiteX2191" fmla="*/ 6384543 w 7525108"/>
              <a:gd name="connsiteY2191" fmla="*/ 3318681 h 6858007"/>
              <a:gd name="connsiteX2192" fmla="*/ 6391098 w 7525108"/>
              <a:gd name="connsiteY2192" fmla="*/ 3272797 h 6858007"/>
              <a:gd name="connsiteX2193" fmla="*/ 6408578 w 7525108"/>
              <a:gd name="connsiteY2193" fmla="*/ 3233460 h 6858007"/>
              <a:gd name="connsiteX2194" fmla="*/ 6434798 w 7525108"/>
              <a:gd name="connsiteY2194" fmla="*/ 3198501 h 6858007"/>
              <a:gd name="connsiteX2195" fmla="*/ 6471943 w 7525108"/>
              <a:gd name="connsiteY2195" fmla="*/ 3170097 h 6858007"/>
              <a:gd name="connsiteX2196" fmla="*/ 6513458 w 7525108"/>
              <a:gd name="connsiteY2196" fmla="*/ 3152619 h 6858007"/>
              <a:gd name="connsiteX2197" fmla="*/ 7455188 w 7525108"/>
              <a:gd name="connsiteY2197" fmla="*/ 3113291 h 6858007"/>
              <a:gd name="connsiteX2198" fmla="*/ 7503258 w 7525108"/>
              <a:gd name="connsiteY2198" fmla="*/ 3119846 h 6858007"/>
              <a:gd name="connsiteX2199" fmla="*/ 7525108 w 7525108"/>
              <a:gd name="connsiteY2199" fmla="*/ 3126400 h 6858007"/>
              <a:gd name="connsiteX2200" fmla="*/ 7525108 w 7525108"/>
              <a:gd name="connsiteY2200" fmla="*/ 3513122 h 6858007"/>
              <a:gd name="connsiteX2201" fmla="*/ 7503258 w 7525108"/>
              <a:gd name="connsiteY2201" fmla="*/ 3519677 h 6858007"/>
              <a:gd name="connsiteX2202" fmla="*/ 7455188 w 7525108"/>
              <a:gd name="connsiteY2202" fmla="*/ 3526232 h 6858007"/>
              <a:gd name="connsiteX2203" fmla="*/ 7407118 w 7525108"/>
              <a:gd name="connsiteY2203" fmla="*/ 3519677 h 6858007"/>
              <a:gd name="connsiteX2204" fmla="*/ 7363418 w 7525108"/>
              <a:gd name="connsiteY2204" fmla="*/ 3506567 h 6858007"/>
              <a:gd name="connsiteX2205" fmla="*/ 7326273 w 7525108"/>
              <a:gd name="connsiteY2205" fmla="*/ 3482532 h 6858007"/>
              <a:gd name="connsiteX2206" fmla="*/ 7293498 w 7525108"/>
              <a:gd name="connsiteY2206" fmla="*/ 3449758 h 6858007"/>
              <a:gd name="connsiteX2207" fmla="*/ 7269463 w 7525108"/>
              <a:gd name="connsiteY2207" fmla="*/ 3410443 h 6858007"/>
              <a:gd name="connsiteX2208" fmla="*/ 7254168 w 7525108"/>
              <a:gd name="connsiteY2208" fmla="*/ 3366744 h 6858007"/>
              <a:gd name="connsiteX2209" fmla="*/ 7247613 w 7525108"/>
              <a:gd name="connsiteY2209" fmla="*/ 3318681 h 6858007"/>
              <a:gd name="connsiteX2210" fmla="*/ 7254168 w 7525108"/>
              <a:gd name="connsiteY2210" fmla="*/ 3272795 h 6858007"/>
              <a:gd name="connsiteX2211" fmla="*/ 7269463 w 7525108"/>
              <a:gd name="connsiteY2211" fmla="*/ 3231277 h 6858007"/>
              <a:gd name="connsiteX2212" fmla="*/ 7293498 w 7525108"/>
              <a:gd name="connsiteY2212" fmla="*/ 3191946 h 6858007"/>
              <a:gd name="connsiteX2213" fmla="*/ 7326273 w 7525108"/>
              <a:gd name="connsiteY2213" fmla="*/ 3159173 h 6858007"/>
              <a:gd name="connsiteX2214" fmla="*/ 7363418 w 7525108"/>
              <a:gd name="connsiteY2214" fmla="*/ 3135140 h 6858007"/>
              <a:gd name="connsiteX2215" fmla="*/ 7407118 w 7525108"/>
              <a:gd name="connsiteY2215" fmla="*/ 3119846 h 6858007"/>
              <a:gd name="connsiteX2216" fmla="*/ 736342 w 7525108"/>
              <a:gd name="connsiteY2216" fmla="*/ 3073943 h 6858007"/>
              <a:gd name="connsiteX2217" fmla="*/ 740711 w 7525108"/>
              <a:gd name="connsiteY2217" fmla="*/ 3076128 h 6858007"/>
              <a:gd name="connsiteX2218" fmla="*/ 745081 w 7525108"/>
              <a:gd name="connsiteY2218" fmla="*/ 3078313 h 6858007"/>
              <a:gd name="connsiteX2219" fmla="*/ 747266 w 7525108"/>
              <a:gd name="connsiteY2219" fmla="*/ 3087052 h 6858007"/>
              <a:gd name="connsiteX2220" fmla="*/ 745081 w 7525108"/>
              <a:gd name="connsiteY2220" fmla="*/ 3091422 h 6858007"/>
              <a:gd name="connsiteX2221" fmla="*/ 740711 w 7525108"/>
              <a:gd name="connsiteY2221" fmla="*/ 3095792 h 6858007"/>
              <a:gd name="connsiteX2222" fmla="*/ 736342 w 7525108"/>
              <a:gd name="connsiteY2222" fmla="*/ 3097977 h 6858007"/>
              <a:gd name="connsiteX2223" fmla="*/ 729787 w 7525108"/>
              <a:gd name="connsiteY2223" fmla="*/ 3095792 h 6858007"/>
              <a:gd name="connsiteX2224" fmla="*/ 725416 w 7525108"/>
              <a:gd name="connsiteY2224" fmla="*/ 3091422 h 6858007"/>
              <a:gd name="connsiteX2225" fmla="*/ 725416 w 7525108"/>
              <a:gd name="connsiteY2225" fmla="*/ 3087052 h 6858007"/>
              <a:gd name="connsiteX2226" fmla="*/ 725416 w 7525108"/>
              <a:gd name="connsiteY2226" fmla="*/ 3078313 h 6858007"/>
              <a:gd name="connsiteX2227" fmla="*/ 729787 w 7525108"/>
              <a:gd name="connsiteY2227" fmla="*/ 3076128 h 6858007"/>
              <a:gd name="connsiteX2228" fmla="*/ 1625633 w 7525108"/>
              <a:gd name="connsiteY2228" fmla="*/ 3063023 h 6858007"/>
              <a:gd name="connsiteX2229" fmla="*/ 1632188 w 7525108"/>
              <a:gd name="connsiteY2229" fmla="*/ 3063023 h 6858007"/>
              <a:gd name="connsiteX2230" fmla="*/ 1638743 w 7525108"/>
              <a:gd name="connsiteY2230" fmla="*/ 3063023 h 6858007"/>
              <a:gd name="connsiteX2231" fmla="*/ 1645298 w 7525108"/>
              <a:gd name="connsiteY2231" fmla="*/ 3065208 h 6858007"/>
              <a:gd name="connsiteX2232" fmla="*/ 1649667 w 7525108"/>
              <a:gd name="connsiteY2232" fmla="*/ 3071763 h 6858007"/>
              <a:gd name="connsiteX2233" fmla="*/ 1654037 w 7525108"/>
              <a:gd name="connsiteY2233" fmla="*/ 3078317 h 6858007"/>
              <a:gd name="connsiteX2234" fmla="*/ 1654037 w 7525108"/>
              <a:gd name="connsiteY2234" fmla="*/ 3087057 h 6858007"/>
              <a:gd name="connsiteX2235" fmla="*/ 1654037 w 7525108"/>
              <a:gd name="connsiteY2235" fmla="*/ 3093613 h 6858007"/>
              <a:gd name="connsiteX2236" fmla="*/ 1649667 w 7525108"/>
              <a:gd name="connsiteY2236" fmla="*/ 3100168 h 6858007"/>
              <a:gd name="connsiteX2237" fmla="*/ 1645298 w 7525108"/>
              <a:gd name="connsiteY2237" fmla="*/ 3104536 h 6858007"/>
              <a:gd name="connsiteX2238" fmla="*/ 1638743 w 7525108"/>
              <a:gd name="connsiteY2238" fmla="*/ 3108907 h 6858007"/>
              <a:gd name="connsiteX2239" fmla="*/ 1632188 w 7525108"/>
              <a:gd name="connsiteY2239" fmla="*/ 3108907 h 6858007"/>
              <a:gd name="connsiteX2240" fmla="*/ 1625633 w 7525108"/>
              <a:gd name="connsiteY2240" fmla="*/ 3108907 h 6858007"/>
              <a:gd name="connsiteX2241" fmla="*/ 1619077 w 7525108"/>
              <a:gd name="connsiteY2241" fmla="*/ 3104536 h 6858007"/>
              <a:gd name="connsiteX2242" fmla="*/ 1614707 w 7525108"/>
              <a:gd name="connsiteY2242" fmla="*/ 3100168 h 6858007"/>
              <a:gd name="connsiteX2243" fmla="*/ 1610338 w 7525108"/>
              <a:gd name="connsiteY2243" fmla="*/ 3093613 h 6858007"/>
              <a:gd name="connsiteX2244" fmla="*/ 1610338 w 7525108"/>
              <a:gd name="connsiteY2244" fmla="*/ 3087057 h 6858007"/>
              <a:gd name="connsiteX2245" fmla="*/ 1610338 w 7525108"/>
              <a:gd name="connsiteY2245" fmla="*/ 3078317 h 6858007"/>
              <a:gd name="connsiteX2246" fmla="*/ 1614707 w 7525108"/>
              <a:gd name="connsiteY2246" fmla="*/ 3071763 h 6858007"/>
              <a:gd name="connsiteX2247" fmla="*/ 1619077 w 7525108"/>
              <a:gd name="connsiteY2247" fmla="*/ 3065208 h 6858007"/>
              <a:gd name="connsiteX2248" fmla="*/ 2530219 w 7525108"/>
              <a:gd name="connsiteY2248" fmla="*/ 3043361 h 6858007"/>
              <a:gd name="connsiteX2249" fmla="*/ 2549884 w 7525108"/>
              <a:gd name="connsiteY2249" fmla="*/ 3049915 h 6858007"/>
              <a:gd name="connsiteX2250" fmla="*/ 2567364 w 7525108"/>
              <a:gd name="connsiteY2250" fmla="*/ 3063027 h 6858007"/>
              <a:gd name="connsiteX2251" fmla="*/ 2571734 w 7525108"/>
              <a:gd name="connsiteY2251" fmla="*/ 3087062 h 6858007"/>
              <a:gd name="connsiteX2252" fmla="*/ 2567364 w 7525108"/>
              <a:gd name="connsiteY2252" fmla="*/ 3106726 h 6858007"/>
              <a:gd name="connsiteX2253" fmla="*/ 2549884 w 7525108"/>
              <a:gd name="connsiteY2253" fmla="*/ 3122021 h 6858007"/>
              <a:gd name="connsiteX2254" fmla="*/ 2530219 w 7525108"/>
              <a:gd name="connsiteY2254" fmla="*/ 3126390 h 6858007"/>
              <a:gd name="connsiteX2255" fmla="*/ 2508369 w 7525108"/>
              <a:gd name="connsiteY2255" fmla="*/ 3122021 h 6858007"/>
              <a:gd name="connsiteX2256" fmla="*/ 2493074 w 7525108"/>
              <a:gd name="connsiteY2256" fmla="*/ 3106726 h 6858007"/>
              <a:gd name="connsiteX2257" fmla="*/ 2486519 w 7525108"/>
              <a:gd name="connsiteY2257" fmla="*/ 3087062 h 6858007"/>
              <a:gd name="connsiteX2258" fmla="*/ 2493074 w 7525108"/>
              <a:gd name="connsiteY2258" fmla="*/ 3063027 h 6858007"/>
              <a:gd name="connsiteX2259" fmla="*/ 2508369 w 7525108"/>
              <a:gd name="connsiteY2259" fmla="*/ 3049915 h 6858007"/>
              <a:gd name="connsiteX2260" fmla="*/ 3428249 w 7525108"/>
              <a:gd name="connsiteY2260" fmla="*/ 3019330 h 6858007"/>
              <a:gd name="connsiteX2261" fmla="*/ 3452284 w 7525108"/>
              <a:gd name="connsiteY2261" fmla="*/ 3023702 h 6858007"/>
              <a:gd name="connsiteX2262" fmla="*/ 3474133 w 7525108"/>
              <a:gd name="connsiteY2262" fmla="*/ 3038996 h 6858007"/>
              <a:gd name="connsiteX2263" fmla="*/ 3487243 w 7525108"/>
              <a:gd name="connsiteY2263" fmla="*/ 3060846 h 6858007"/>
              <a:gd name="connsiteX2264" fmla="*/ 3493798 w 7525108"/>
              <a:gd name="connsiteY2264" fmla="*/ 3087067 h 6858007"/>
              <a:gd name="connsiteX2265" fmla="*/ 3487243 w 7525108"/>
              <a:gd name="connsiteY2265" fmla="*/ 3111101 h 6858007"/>
              <a:gd name="connsiteX2266" fmla="*/ 3474133 w 7525108"/>
              <a:gd name="connsiteY2266" fmla="*/ 3132950 h 6858007"/>
              <a:gd name="connsiteX2267" fmla="*/ 3452284 w 7525108"/>
              <a:gd name="connsiteY2267" fmla="*/ 3146060 h 6858007"/>
              <a:gd name="connsiteX2268" fmla="*/ 3428249 w 7525108"/>
              <a:gd name="connsiteY2268" fmla="*/ 3152614 h 6858007"/>
              <a:gd name="connsiteX2269" fmla="*/ 3399844 w 7525108"/>
              <a:gd name="connsiteY2269" fmla="*/ 3146060 h 6858007"/>
              <a:gd name="connsiteX2270" fmla="*/ 3380179 w 7525108"/>
              <a:gd name="connsiteY2270" fmla="*/ 3132950 h 6858007"/>
              <a:gd name="connsiteX2271" fmla="*/ 3367069 w 7525108"/>
              <a:gd name="connsiteY2271" fmla="*/ 3111101 h 6858007"/>
              <a:gd name="connsiteX2272" fmla="*/ 3362699 w 7525108"/>
              <a:gd name="connsiteY2272" fmla="*/ 3087067 h 6858007"/>
              <a:gd name="connsiteX2273" fmla="*/ 3367069 w 7525108"/>
              <a:gd name="connsiteY2273" fmla="*/ 3060846 h 6858007"/>
              <a:gd name="connsiteX2274" fmla="*/ 3380179 w 7525108"/>
              <a:gd name="connsiteY2274" fmla="*/ 3038996 h 6858007"/>
              <a:gd name="connsiteX2275" fmla="*/ 3399844 w 7525108"/>
              <a:gd name="connsiteY2275" fmla="*/ 3023702 h 6858007"/>
              <a:gd name="connsiteX2276" fmla="*/ 4326280 w 7525108"/>
              <a:gd name="connsiteY2276" fmla="*/ 2993115 h 6858007"/>
              <a:gd name="connsiteX2277" fmla="*/ 4356870 w 7525108"/>
              <a:gd name="connsiteY2277" fmla="*/ 2997486 h 6858007"/>
              <a:gd name="connsiteX2278" fmla="*/ 4380905 w 7525108"/>
              <a:gd name="connsiteY2278" fmla="*/ 3010594 h 6858007"/>
              <a:gd name="connsiteX2279" fmla="*/ 4400570 w 7525108"/>
              <a:gd name="connsiteY2279" fmla="*/ 3032447 h 6858007"/>
              <a:gd name="connsiteX2280" fmla="*/ 4413680 w 7525108"/>
              <a:gd name="connsiteY2280" fmla="*/ 3056481 h 6858007"/>
              <a:gd name="connsiteX2281" fmla="*/ 4420235 w 7525108"/>
              <a:gd name="connsiteY2281" fmla="*/ 3087074 h 6858007"/>
              <a:gd name="connsiteX2282" fmla="*/ 4413680 w 7525108"/>
              <a:gd name="connsiteY2282" fmla="*/ 3115476 h 6858007"/>
              <a:gd name="connsiteX2283" fmla="*/ 4400570 w 7525108"/>
              <a:gd name="connsiteY2283" fmla="*/ 3141694 h 6858007"/>
              <a:gd name="connsiteX2284" fmla="*/ 4380905 w 7525108"/>
              <a:gd name="connsiteY2284" fmla="*/ 3161359 h 6858007"/>
              <a:gd name="connsiteX2285" fmla="*/ 4356870 w 7525108"/>
              <a:gd name="connsiteY2285" fmla="*/ 3174468 h 6858007"/>
              <a:gd name="connsiteX2286" fmla="*/ 4326280 w 7525108"/>
              <a:gd name="connsiteY2286" fmla="*/ 3181024 h 6858007"/>
              <a:gd name="connsiteX2287" fmla="*/ 4295691 w 7525108"/>
              <a:gd name="connsiteY2287" fmla="*/ 3174468 h 6858007"/>
              <a:gd name="connsiteX2288" fmla="*/ 4271656 w 7525108"/>
              <a:gd name="connsiteY2288" fmla="*/ 3161359 h 6858007"/>
              <a:gd name="connsiteX2289" fmla="*/ 4249806 w 7525108"/>
              <a:gd name="connsiteY2289" fmla="*/ 3141694 h 6858007"/>
              <a:gd name="connsiteX2290" fmla="*/ 4236696 w 7525108"/>
              <a:gd name="connsiteY2290" fmla="*/ 3115476 h 6858007"/>
              <a:gd name="connsiteX2291" fmla="*/ 4232326 w 7525108"/>
              <a:gd name="connsiteY2291" fmla="*/ 3087074 h 6858007"/>
              <a:gd name="connsiteX2292" fmla="*/ 4236696 w 7525108"/>
              <a:gd name="connsiteY2292" fmla="*/ 3056481 h 6858007"/>
              <a:gd name="connsiteX2293" fmla="*/ 4249806 w 7525108"/>
              <a:gd name="connsiteY2293" fmla="*/ 3032447 h 6858007"/>
              <a:gd name="connsiteX2294" fmla="*/ 4271656 w 7525108"/>
              <a:gd name="connsiteY2294" fmla="*/ 3010594 h 6858007"/>
              <a:gd name="connsiteX2295" fmla="*/ 4295691 w 7525108"/>
              <a:gd name="connsiteY2295" fmla="*/ 2997486 h 6858007"/>
              <a:gd name="connsiteX2296" fmla="*/ 5226497 w 7525108"/>
              <a:gd name="connsiteY2296" fmla="*/ 2962528 h 6858007"/>
              <a:gd name="connsiteX2297" fmla="*/ 5265827 w 7525108"/>
              <a:gd name="connsiteY2297" fmla="*/ 2969084 h 6858007"/>
              <a:gd name="connsiteX2298" fmla="*/ 5298602 w 7525108"/>
              <a:gd name="connsiteY2298" fmla="*/ 2986561 h 6858007"/>
              <a:gd name="connsiteX2299" fmla="*/ 5324822 w 7525108"/>
              <a:gd name="connsiteY2299" fmla="*/ 3012781 h 6858007"/>
              <a:gd name="connsiteX2300" fmla="*/ 5342302 w 7525108"/>
              <a:gd name="connsiteY2300" fmla="*/ 3047741 h 6858007"/>
              <a:gd name="connsiteX2301" fmla="*/ 5348857 w 7525108"/>
              <a:gd name="connsiteY2301" fmla="*/ 3087074 h 6858007"/>
              <a:gd name="connsiteX2302" fmla="*/ 5342302 w 7525108"/>
              <a:gd name="connsiteY2302" fmla="*/ 3124214 h 6858007"/>
              <a:gd name="connsiteX2303" fmla="*/ 5324822 w 7525108"/>
              <a:gd name="connsiteY2303" fmla="*/ 3159173 h 6858007"/>
              <a:gd name="connsiteX2304" fmla="*/ 5298602 w 7525108"/>
              <a:gd name="connsiteY2304" fmla="*/ 3187577 h 6858007"/>
              <a:gd name="connsiteX2305" fmla="*/ 5265827 w 7525108"/>
              <a:gd name="connsiteY2305" fmla="*/ 3202872 h 6858007"/>
              <a:gd name="connsiteX2306" fmla="*/ 5226497 w 7525108"/>
              <a:gd name="connsiteY2306" fmla="*/ 3209424 h 6858007"/>
              <a:gd name="connsiteX2307" fmla="*/ 5187167 w 7525108"/>
              <a:gd name="connsiteY2307" fmla="*/ 3202872 h 6858007"/>
              <a:gd name="connsiteX2308" fmla="*/ 5154392 w 7525108"/>
              <a:gd name="connsiteY2308" fmla="*/ 3187577 h 6858007"/>
              <a:gd name="connsiteX2309" fmla="*/ 5125987 w 7525108"/>
              <a:gd name="connsiteY2309" fmla="*/ 3159173 h 6858007"/>
              <a:gd name="connsiteX2310" fmla="*/ 5108507 w 7525108"/>
              <a:gd name="connsiteY2310" fmla="*/ 3124214 h 6858007"/>
              <a:gd name="connsiteX2311" fmla="*/ 5101952 w 7525108"/>
              <a:gd name="connsiteY2311" fmla="*/ 3087074 h 6858007"/>
              <a:gd name="connsiteX2312" fmla="*/ 5108507 w 7525108"/>
              <a:gd name="connsiteY2312" fmla="*/ 3047741 h 6858007"/>
              <a:gd name="connsiteX2313" fmla="*/ 5125987 w 7525108"/>
              <a:gd name="connsiteY2313" fmla="*/ 3012781 h 6858007"/>
              <a:gd name="connsiteX2314" fmla="*/ 5154392 w 7525108"/>
              <a:gd name="connsiteY2314" fmla="*/ 2986561 h 6858007"/>
              <a:gd name="connsiteX2315" fmla="*/ 5187167 w 7525108"/>
              <a:gd name="connsiteY2315" fmla="*/ 2969084 h 6858007"/>
              <a:gd name="connsiteX2316" fmla="*/ 6131084 w 7525108"/>
              <a:gd name="connsiteY2316" fmla="*/ 2931938 h 6858007"/>
              <a:gd name="connsiteX2317" fmla="*/ 6172598 w 7525108"/>
              <a:gd name="connsiteY2317" fmla="*/ 2936307 h 6858007"/>
              <a:gd name="connsiteX2318" fmla="*/ 6209743 w 7525108"/>
              <a:gd name="connsiteY2318" fmla="*/ 2951604 h 6858007"/>
              <a:gd name="connsiteX2319" fmla="*/ 6240333 w 7525108"/>
              <a:gd name="connsiteY2319" fmla="*/ 2975638 h 6858007"/>
              <a:gd name="connsiteX2320" fmla="*/ 6266553 w 7525108"/>
              <a:gd name="connsiteY2320" fmla="*/ 3008411 h 6858007"/>
              <a:gd name="connsiteX2321" fmla="*/ 6281848 w 7525108"/>
              <a:gd name="connsiteY2321" fmla="*/ 3045557 h 6858007"/>
              <a:gd name="connsiteX2322" fmla="*/ 6286218 w 7525108"/>
              <a:gd name="connsiteY2322" fmla="*/ 3087074 h 6858007"/>
              <a:gd name="connsiteX2323" fmla="*/ 6281848 w 7525108"/>
              <a:gd name="connsiteY2323" fmla="*/ 3130771 h 6858007"/>
              <a:gd name="connsiteX2324" fmla="*/ 6266553 w 7525108"/>
              <a:gd name="connsiteY2324" fmla="*/ 3165728 h 6858007"/>
              <a:gd name="connsiteX2325" fmla="*/ 6240333 w 7525108"/>
              <a:gd name="connsiteY2325" fmla="*/ 3198501 h 6858007"/>
              <a:gd name="connsiteX2326" fmla="*/ 6209743 w 7525108"/>
              <a:gd name="connsiteY2326" fmla="*/ 3220352 h 6858007"/>
              <a:gd name="connsiteX2327" fmla="*/ 6172598 w 7525108"/>
              <a:gd name="connsiteY2327" fmla="*/ 3237828 h 6858007"/>
              <a:gd name="connsiteX2328" fmla="*/ 6131084 w 7525108"/>
              <a:gd name="connsiteY2328" fmla="*/ 3244388 h 6858007"/>
              <a:gd name="connsiteX2329" fmla="*/ 6087384 w 7525108"/>
              <a:gd name="connsiteY2329" fmla="*/ 3237828 h 6858007"/>
              <a:gd name="connsiteX2330" fmla="*/ 6050239 w 7525108"/>
              <a:gd name="connsiteY2330" fmla="*/ 3220352 h 6858007"/>
              <a:gd name="connsiteX2331" fmla="*/ 6019649 w 7525108"/>
              <a:gd name="connsiteY2331" fmla="*/ 3198501 h 6858007"/>
              <a:gd name="connsiteX2332" fmla="*/ 5993429 w 7525108"/>
              <a:gd name="connsiteY2332" fmla="*/ 3165728 h 6858007"/>
              <a:gd name="connsiteX2333" fmla="*/ 5978134 w 7525108"/>
              <a:gd name="connsiteY2333" fmla="*/ 3130771 h 6858007"/>
              <a:gd name="connsiteX2334" fmla="*/ 5973764 w 7525108"/>
              <a:gd name="connsiteY2334" fmla="*/ 3087074 h 6858007"/>
              <a:gd name="connsiteX2335" fmla="*/ 5978134 w 7525108"/>
              <a:gd name="connsiteY2335" fmla="*/ 3045557 h 6858007"/>
              <a:gd name="connsiteX2336" fmla="*/ 5993429 w 7525108"/>
              <a:gd name="connsiteY2336" fmla="*/ 3008411 h 6858007"/>
              <a:gd name="connsiteX2337" fmla="*/ 6019649 w 7525108"/>
              <a:gd name="connsiteY2337" fmla="*/ 2975638 h 6858007"/>
              <a:gd name="connsiteX2338" fmla="*/ 6050239 w 7525108"/>
              <a:gd name="connsiteY2338" fmla="*/ 2951604 h 6858007"/>
              <a:gd name="connsiteX2339" fmla="*/ 6087384 w 7525108"/>
              <a:gd name="connsiteY2339" fmla="*/ 2936307 h 6858007"/>
              <a:gd name="connsiteX2340" fmla="*/ 7066260 w 7525108"/>
              <a:gd name="connsiteY2340" fmla="*/ 2905719 h 6858007"/>
              <a:gd name="connsiteX2341" fmla="*/ 7116515 w 7525108"/>
              <a:gd name="connsiteY2341" fmla="*/ 2912276 h 6858007"/>
              <a:gd name="connsiteX2342" fmla="*/ 7162400 w 7525108"/>
              <a:gd name="connsiteY2342" fmla="*/ 2931938 h 6858007"/>
              <a:gd name="connsiteX2343" fmla="*/ 7201729 w 7525108"/>
              <a:gd name="connsiteY2343" fmla="*/ 2960344 h 6858007"/>
              <a:gd name="connsiteX2344" fmla="*/ 7230134 w 7525108"/>
              <a:gd name="connsiteY2344" fmla="*/ 2999672 h 6858007"/>
              <a:gd name="connsiteX2345" fmla="*/ 7251984 w 7525108"/>
              <a:gd name="connsiteY2345" fmla="*/ 3045557 h 6858007"/>
              <a:gd name="connsiteX2346" fmla="*/ 7258539 w 7525108"/>
              <a:gd name="connsiteY2346" fmla="*/ 3095813 h 6858007"/>
              <a:gd name="connsiteX2347" fmla="*/ 7251984 w 7525108"/>
              <a:gd name="connsiteY2347" fmla="*/ 3148249 h 6858007"/>
              <a:gd name="connsiteX2348" fmla="*/ 7230134 w 7525108"/>
              <a:gd name="connsiteY2348" fmla="*/ 3194132 h 6858007"/>
              <a:gd name="connsiteX2349" fmla="*/ 7201729 w 7525108"/>
              <a:gd name="connsiteY2349" fmla="*/ 3233462 h 6858007"/>
              <a:gd name="connsiteX2350" fmla="*/ 7162400 w 7525108"/>
              <a:gd name="connsiteY2350" fmla="*/ 3261872 h 6858007"/>
              <a:gd name="connsiteX2351" fmla="*/ 7116515 w 7525108"/>
              <a:gd name="connsiteY2351" fmla="*/ 3281537 h 6858007"/>
              <a:gd name="connsiteX2352" fmla="*/ 7066260 w 7525108"/>
              <a:gd name="connsiteY2352" fmla="*/ 3288093 h 6858007"/>
              <a:gd name="connsiteX2353" fmla="*/ 7016005 w 7525108"/>
              <a:gd name="connsiteY2353" fmla="*/ 3281537 h 6858007"/>
              <a:gd name="connsiteX2354" fmla="*/ 6970120 w 7525108"/>
              <a:gd name="connsiteY2354" fmla="*/ 3261872 h 6858007"/>
              <a:gd name="connsiteX2355" fmla="*/ 6930791 w 7525108"/>
              <a:gd name="connsiteY2355" fmla="*/ 3233462 h 6858007"/>
              <a:gd name="connsiteX2356" fmla="*/ 6902386 w 7525108"/>
              <a:gd name="connsiteY2356" fmla="*/ 3194132 h 6858007"/>
              <a:gd name="connsiteX2357" fmla="*/ 6880536 w 7525108"/>
              <a:gd name="connsiteY2357" fmla="*/ 3148249 h 6858007"/>
              <a:gd name="connsiteX2358" fmla="*/ 6873981 w 7525108"/>
              <a:gd name="connsiteY2358" fmla="*/ 3095813 h 6858007"/>
              <a:gd name="connsiteX2359" fmla="*/ 6880536 w 7525108"/>
              <a:gd name="connsiteY2359" fmla="*/ 3045557 h 6858007"/>
              <a:gd name="connsiteX2360" fmla="*/ 6902386 w 7525108"/>
              <a:gd name="connsiteY2360" fmla="*/ 2999672 h 6858007"/>
              <a:gd name="connsiteX2361" fmla="*/ 6930791 w 7525108"/>
              <a:gd name="connsiteY2361" fmla="*/ 2960344 h 6858007"/>
              <a:gd name="connsiteX2362" fmla="*/ 6970120 w 7525108"/>
              <a:gd name="connsiteY2362" fmla="*/ 2931938 h 6858007"/>
              <a:gd name="connsiteX2363" fmla="*/ 7016005 w 7525108"/>
              <a:gd name="connsiteY2363" fmla="*/ 2912276 h 6858007"/>
              <a:gd name="connsiteX2364" fmla="*/ 297158 w 7525108"/>
              <a:gd name="connsiteY2364" fmla="*/ 2840148 h 6858007"/>
              <a:gd name="connsiteX2365" fmla="*/ 303713 w 7525108"/>
              <a:gd name="connsiteY2365" fmla="*/ 2842333 h 6858007"/>
              <a:gd name="connsiteX2366" fmla="*/ 308082 w 7525108"/>
              <a:gd name="connsiteY2366" fmla="*/ 2846702 h 6858007"/>
              <a:gd name="connsiteX2367" fmla="*/ 308082 w 7525108"/>
              <a:gd name="connsiteY2367" fmla="*/ 2851073 h 6858007"/>
              <a:gd name="connsiteX2368" fmla="*/ 308082 w 7525108"/>
              <a:gd name="connsiteY2368" fmla="*/ 2857628 h 6858007"/>
              <a:gd name="connsiteX2369" fmla="*/ 303713 w 7525108"/>
              <a:gd name="connsiteY2369" fmla="*/ 2859812 h 6858007"/>
              <a:gd name="connsiteX2370" fmla="*/ 297158 w 7525108"/>
              <a:gd name="connsiteY2370" fmla="*/ 2861998 h 6858007"/>
              <a:gd name="connsiteX2371" fmla="*/ 292787 w 7525108"/>
              <a:gd name="connsiteY2371" fmla="*/ 2859812 h 6858007"/>
              <a:gd name="connsiteX2372" fmla="*/ 288417 w 7525108"/>
              <a:gd name="connsiteY2372" fmla="*/ 2857628 h 6858007"/>
              <a:gd name="connsiteX2373" fmla="*/ 286232 w 7525108"/>
              <a:gd name="connsiteY2373" fmla="*/ 2851073 h 6858007"/>
              <a:gd name="connsiteX2374" fmla="*/ 288417 w 7525108"/>
              <a:gd name="connsiteY2374" fmla="*/ 2846702 h 6858007"/>
              <a:gd name="connsiteX2375" fmla="*/ 292787 w 7525108"/>
              <a:gd name="connsiteY2375" fmla="*/ 2842333 h 6858007"/>
              <a:gd name="connsiteX2376" fmla="*/ 1197373 w 7525108"/>
              <a:gd name="connsiteY2376" fmla="*/ 2835782 h 6858007"/>
              <a:gd name="connsiteX2377" fmla="*/ 1201743 w 7525108"/>
              <a:gd name="connsiteY2377" fmla="*/ 2837967 h 6858007"/>
              <a:gd name="connsiteX2378" fmla="*/ 1206114 w 7525108"/>
              <a:gd name="connsiteY2378" fmla="*/ 2840151 h 6858007"/>
              <a:gd name="connsiteX2379" fmla="*/ 1212669 w 7525108"/>
              <a:gd name="connsiteY2379" fmla="*/ 2846706 h 6858007"/>
              <a:gd name="connsiteX2380" fmla="*/ 1212669 w 7525108"/>
              <a:gd name="connsiteY2380" fmla="*/ 2851077 h 6858007"/>
              <a:gd name="connsiteX2381" fmla="*/ 1212669 w 7525108"/>
              <a:gd name="connsiteY2381" fmla="*/ 2857632 h 6858007"/>
              <a:gd name="connsiteX2382" fmla="*/ 1206114 w 7525108"/>
              <a:gd name="connsiteY2382" fmla="*/ 2862001 h 6858007"/>
              <a:gd name="connsiteX2383" fmla="*/ 1201743 w 7525108"/>
              <a:gd name="connsiteY2383" fmla="*/ 2866371 h 6858007"/>
              <a:gd name="connsiteX2384" fmla="*/ 1197373 w 7525108"/>
              <a:gd name="connsiteY2384" fmla="*/ 2866371 h 6858007"/>
              <a:gd name="connsiteX2385" fmla="*/ 1190818 w 7525108"/>
              <a:gd name="connsiteY2385" fmla="*/ 2866371 h 6858007"/>
              <a:gd name="connsiteX2386" fmla="*/ 1186449 w 7525108"/>
              <a:gd name="connsiteY2386" fmla="*/ 2862001 h 6858007"/>
              <a:gd name="connsiteX2387" fmla="*/ 1182078 w 7525108"/>
              <a:gd name="connsiteY2387" fmla="*/ 2857632 h 6858007"/>
              <a:gd name="connsiteX2388" fmla="*/ 1182078 w 7525108"/>
              <a:gd name="connsiteY2388" fmla="*/ 2851077 h 6858007"/>
              <a:gd name="connsiteX2389" fmla="*/ 1182078 w 7525108"/>
              <a:gd name="connsiteY2389" fmla="*/ 2846706 h 6858007"/>
              <a:gd name="connsiteX2390" fmla="*/ 1186449 w 7525108"/>
              <a:gd name="connsiteY2390" fmla="*/ 2840151 h 6858007"/>
              <a:gd name="connsiteX2391" fmla="*/ 1190818 w 7525108"/>
              <a:gd name="connsiteY2391" fmla="*/ 2837967 h 6858007"/>
              <a:gd name="connsiteX2392" fmla="*/ 2095405 w 7525108"/>
              <a:gd name="connsiteY2392" fmla="*/ 2818306 h 6858007"/>
              <a:gd name="connsiteX2393" fmla="*/ 2108515 w 7525108"/>
              <a:gd name="connsiteY2393" fmla="*/ 2820490 h 6858007"/>
              <a:gd name="connsiteX2394" fmla="*/ 2115070 w 7525108"/>
              <a:gd name="connsiteY2394" fmla="*/ 2824861 h 6858007"/>
              <a:gd name="connsiteX2395" fmla="*/ 2123810 w 7525108"/>
              <a:gd name="connsiteY2395" fmla="*/ 2833600 h 6858007"/>
              <a:gd name="connsiteX2396" fmla="*/ 2128180 w 7525108"/>
              <a:gd name="connsiteY2396" fmla="*/ 2842340 h 6858007"/>
              <a:gd name="connsiteX2397" fmla="*/ 2128180 w 7525108"/>
              <a:gd name="connsiteY2397" fmla="*/ 2851081 h 6858007"/>
              <a:gd name="connsiteX2398" fmla="*/ 2128180 w 7525108"/>
              <a:gd name="connsiteY2398" fmla="*/ 2862005 h 6858007"/>
              <a:gd name="connsiteX2399" fmla="*/ 2123810 w 7525108"/>
              <a:gd name="connsiteY2399" fmla="*/ 2870745 h 6858007"/>
              <a:gd name="connsiteX2400" fmla="*/ 2115070 w 7525108"/>
              <a:gd name="connsiteY2400" fmla="*/ 2877300 h 6858007"/>
              <a:gd name="connsiteX2401" fmla="*/ 2108515 w 7525108"/>
              <a:gd name="connsiteY2401" fmla="*/ 2883855 h 6858007"/>
              <a:gd name="connsiteX2402" fmla="*/ 2095405 w 7525108"/>
              <a:gd name="connsiteY2402" fmla="*/ 2883855 h 6858007"/>
              <a:gd name="connsiteX2403" fmla="*/ 2086665 w 7525108"/>
              <a:gd name="connsiteY2403" fmla="*/ 2883855 h 6858007"/>
              <a:gd name="connsiteX2404" fmla="*/ 2077925 w 7525108"/>
              <a:gd name="connsiteY2404" fmla="*/ 2877300 h 6858007"/>
              <a:gd name="connsiteX2405" fmla="*/ 2071370 w 7525108"/>
              <a:gd name="connsiteY2405" fmla="*/ 2870745 h 6858007"/>
              <a:gd name="connsiteX2406" fmla="*/ 2067000 w 7525108"/>
              <a:gd name="connsiteY2406" fmla="*/ 2862005 h 6858007"/>
              <a:gd name="connsiteX2407" fmla="*/ 2064815 w 7525108"/>
              <a:gd name="connsiteY2407" fmla="*/ 2851081 h 6858007"/>
              <a:gd name="connsiteX2408" fmla="*/ 2067000 w 7525108"/>
              <a:gd name="connsiteY2408" fmla="*/ 2842340 h 6858007"/>
              <a:gd name="connsiteX2409" fmla="*/ 2071370 w 7525108"/>
              <a:gd name="connsiteY2409" fmla="*/ 2833600 h 6858007"/>
              <a:gd name="connsiteX2410" fmla="*/ 2077925 w 7525108"/>
              <a:gd name="connsiteY2410" fmla="*/ 2824861 h 6858007"/>
              <a:gd name="connsiteX2411" fmla="*/ 2086665 w 7525108"/>
              <a:gd name="connsiteY2411" fmla="*/ 2820490 h 6858007"/>
              <a:gd name="connsiteX2412" fmla="*/ 2995621 w 7525108"/>
              <a:gd name="connsiteY2412" fmla="*/ 2798645 h 6858007"/>
              <a:gd name="connsiteX2413" fmla="*/ 3017471 w 7525108"/>
              <a:gd name="connsiteY2413" fmla="*/ 2803014 h 6858007"/>
              <a:gd name="connsiteX2414" fmla="*/ 3034951 w 7525108"/>
              <a:gd name="connsiteY2414" fmla="*/ 2813939 h 6858007"/>
              <a:gd name="connsiteX2415" fmla="*/ 3045876 w 7525108"/>
              <a:gd name="connsiteY2415" fmla="*/ 2831419 h 6858007"/>
              <a:gd name="connsiteX2416" fmla="*/ 3050246 w 7525108"/>
              <a:gd name="connsiteY2416" fmla="*/ 2851083 h 6858007"/>
              <a:gd name="connsiteX2417" fmla="*/ 3045876 w 7525108"/>
              <a:gd name="connsiteY2417" fmla="*/ 2872932 h 6858007"/>
              <a:gd name="connsiteX2418" fmla="*/ 3034951 w 7525108"/>
              <a:gd name="connsiteY2418" fmla="*/ 2890413 h 6858007"/>
              <a:gd name="connsiteX2419" fmla="*/ 3017471 w 7525108"/>
              <a:gd name="connsiteY2419" fmla="*/ 2901338 h 6858007"/>
              <a:gd name="connsiteX2420" fmla="*/ 2995621 w 7525108"/>
              <a:gd name="connsiteY2420" fmla="*/ 2905707 h 6858007"/>
              <a:gd name="connsiteX2421" fmla="*/ 2975956 w 7525108"/>
              <a:gd name="connsiteY2421" fmla="*/ 2901338 h 6858007"/>
              <a:gd name="connsiteX2422" fmla="*/ 2960661 w 7525108"/>
              <a:gd name="connsiteY2422" fmla="*/ 2890413 h 6858007"/>
              <a:gd name="connsiteX2423" fmla="*/ 2947551 w 7525108"/>
              <a:gd name="connsiteY2423" fmla="*/ 2872932 h 6858007"/>
              <a:gd name="connsiteX2424" fmla="*/ 2943181 w 7525108"/>
              <a:gd name="connsiteY2424" fmla="*/ 2851083 h 6858007"/>
              <a:gd name="connsiteX2425" fmla="*/ 2947551 w 7525108"/>
              <a:gd name="connsiteY2425" fmla="*/ 2831419 h 6858007"/>
              <a:gd name="connsiteX2426" fmla="*/ 2960661 w 7525108"/>
              <a:gd name="connsiteY2426" fmla="*/ 2813939 h 6858007"/>
              <a:gd name="connsiteX2427" fmla="*/ 2975956 w 7525108"/>
              <a:gd name="connsiteY2427" fmla="*/ 2803014 h 6858007"/>
              <a:gd name="connsiteX2428" fmla="*/ 3898023 w 7525108"/>
              <a:gd name="connsiteY2428" fmla="*/ 2772429 h 6858007"/>
              <a:gd name="connsiteX2429" fmla="*/ 3930797 w 7525108"/>
              <a:gd name="connsiteY2429" fmla="*/ 2781170 h 6858007"/>
              <a:gd name="connsiteX2430" fmla="*/ 3957017 w 7525108"/>
              <a:gd name="connsiteY2430" fmla="*/ 2796464 h 6858007"/>
              <a:gd name="connsiteX2431" fmla="*/ 3972312 w 7525108"/>
              <a:gd name="connsiteY2431" fmla="*/ 2820499 h 6858007"/>
              <a:gd name="connsiteX2432" fmla="*/ 3978867 w 7525108"/>
              <a:gd name="connsiteY2432" fmla="*/ 2853273 h 6858007"/>
              <a:gd name="connsiteX2433" fmla="*/ 3972312 w 7525108"/>
              <a:gd name="connsiteY2433" fmla="*/ 2883862 h 6858007"/>
              <a:gd name="connsiteX2434" fmla="*/ 3957017 w 7525108"/>
              <a:gd name="connsiteY2434" fmla="*/ 2907898 h 6858007"/>
              <a:gd name="connsiteX2435" fmla="*/ 3930797 w 7525108"/>
              <a:gd name="connsiteY2435" fmla="*/ 2925378 h 6858007"/>
              <a:gd name="connsiteX2436" fmla="*/ 3898023 w 7525108"/>
              <a:gd name="connsiteY2436" fmla="*/ 2931932 h 6858007"/>
              <a:gd name="connsiteX2437" fmla="*/ 3869618 w 7525108"/>
              <a:gd name="connsiteY2437" fmla="*/ 2925378 h 6858007"/>
              <a:gd name="connsiteX2438" fmla="*/ 3843398 w 7525108"/>
              <a:gd name="connsiteY2438" fmla="*/ 2907898 h 6858007"/>
              <a:gd name="connsiteX2439" fmla="*/ 3825918 w 7525108"/>
              <a:gd name="connsiteY2439" fmla="*/ 2883862 h 6858007"/>
              <a:gd name="connsiteX2440" fmla="*/ 3821548 w 7525108"/>
              <a:gd name="connsiteY2440" fmla="*/ 2853273 h 6858007"/>
              <a:gd name="connsiteX2441" fmla="*/ 3825918 w 7525108"/>
              <a:gd name="connsiteY2441" fmla="*/ 2820499 h 6858007"/>
              <a:gd name="connsiteX2442" fmla="*/ 3843398 w 7525108"/>
              <a:gd name="connsiteY2442" fmla="*/ 2796464 h 6858007"/>
              <a:gd name="connsiteX2443" fmla="*/ 3869618 w 7525108"/>
              <a:gd name="connsiteY2443" fmla="*/ 2781170 h 6858007"/>
              <a:gd name="connsiteX2444" fmla="*/ 4806979 w 7525108"/>
              <a:gd name="connsiteY2444" fmla="*/ 2746215 h 6858007"/>
              <a:gd name="connsiteX2445" fmla="*/ 4839754 w 7525108"/>
              <a:gd name="connsiteY2445" fmla="*/ 2750585 h 6858007"/>
              <a:gd name="connsiteX2446" fmla="*/ 4870344 w 7525108"/>
              <a:gd name="connsiteY2446" fmla="*/ 2765880 h 6858007"/>
              <a:gd name="connsiteX2447" fmla="*/ 4892194 w 7525108"/>
              <a:gd name="connsiteY2447" fmla="*/ 2789913 h 6858007"/>
              <a:gd name="connsiteX2448" fmla="*/ 4909674 w 7525108"/>
              <a:gd name="connsiteY2448" fmla="*/ 2818319 h 6858007"/>
              <a:gd name="connsiteX2449" fmla="*/ 4916229 w 7525108"/>
              <a:gd name="connsiteY2449" fmla="*/ 2853277 h 6858007"/>
              <a:gd name="connsiteX2450" fmla="*/ 4909674 w 7525108"/>
              <a:gd name="connsiteY2450" fmla="*/ 2888236 h 6858007"/>
              <a:gd name="connsiteX2451" fmla="*/ 4892194 w 7525108"/>
              <a:gd name="connsiteY2451" fmla="*/ 2916641 h 6858007"/>
              <a:gd name="connsiteX2452" fmla="*/ 4870344 w 7525108"/>
              <a:gd name="connsiteY2452" fmla="*/ 2942861 h 6858007"/>
              <a:gd name="connsiteX2453" fmla="*/ 4839754 w 7525108"/>
              <a:gd name="connsiteY2453" fmla="*/ 2955972 h 6858007"/>
              <a:gd name="connsiteX2454" fmla="*/ 4806979 w 7525108"/>
              <a:gd name="connsiteY2454" fmla="*/ 2962528 h 6858007"/>
              <a:gd name="connsiteX2455" fmla="*/ 4772019 w 7525108"/>
              <a:gd name="connsiteY2455" fmla="*/ 2955972 h 6858007"/>
              <a:gd name="connsiteX2456" fmla="*/ 4741429 w 7525108"/>
              <a:gd name="connsiteY2456" fmla="*/ 2942861 h 6858007"/>
              <a:gd name="connsiteX2457" fmla="*/ 4719579 w 7525108"/>
              <a:gd name="connsiteY2457" fmla="*/ 2916641 h 6858007"/>
              <a:gd name="connsiteX2458" fmla="*/ 4702099 w 7525108"/>
              <a:gd name="connsiteY2458" fmla="*/ 2888236 h 6858007"/>
              <a:gd name="connsiteX2459" fmla="*/ 4695544 w 7525108"/>
              <a:gd name="connsiteY2459" fmla="*/ 2853277 h 6858007"/>
              <a:gd name="connsiteX2460" fmla="*/ 4702099 w 7525108"/>
              <a:gd name="connsiteY2460" fmla="*/ 2818319 h 6858007"/>
              <a:gd name="connsiteX2461" fmla="*/ 4719579 w 7525108"/>
              <a:gd name="connsiteY2461" fmla="*/ 2789913 h 6858007"/>
              <a:gd name="connsiteX2462" fmla="*/ 4741429 w 7525108"/>
              <a:gd name="connsiteY2462" fmla="*/ 2765880 h 6858007"/>
              <a:gd name="connsiteX2463" fmla="*/ 4772019 w 7525108"/>
              <a:gd name="connsiteY2463" fmla="*/ 2750585 h 6858007"/>
              <a:gd name="connsiteX2464" fmla="*/ 5722490 w 7525108"/>
              <a:gd name="connsiteY2464" fmla="*/ 2715626 h 6858007"/>
              <a:gd name="connsiteX2465" fmla="*/ 5759634 w 7525108"/>
              <a:gd name="connsiteY2465" fmla="*/ 2722180 h 6858007"/>
              <a:gd name="connsiteX2466" fmla="*/ 5792409 w 7525108"/>
              <a:gd name="connsiteY2466" fmla="*/ 2737476 h 6858007"/>
              <a:gd name="connsiteX2467" fmla="*/ 5820814 w 7525108"/>
              <a:gd name="connsiteY2467" fmla="*/ 2757142 h 6858007"/>
              <a:gd name="connsiteX2468" fmla="*/ 5842664 w 7525108"/>
              <a:gd name="connsiteY2468" fmla="*/ 2787730 h 6858007"/>
              <a:gd name="connsiteX2469" fmla="*/ 5857959 w 7525108"/>
              <a:gd name="connsiteY2469" fmla="*/ 2818320 h 6858007"/>
              <a:gd name="connsiteX2470" fmla="*/ 5862329 w 7525108"/>
              <a:gd name="connsiteY2470" fmla="*/ 2855464 h 6858007"/>
              <a:gd name="connsiteX2471" fmla="*/ 5857959 w 7525108"/>
              <a:gd name="connsiteY2471" fmla="*/ 2894792 h 6858007"/>
              <a:gd name="connsiteX2472" fmla="*/ 5842664 w 7525108"/>
              <a:gd name="connsiteY2472" fmla="*/ 2925384 h 6858007"/>
              <a:gd name="connsiteX2473" fmla="*/ 5820814 w 7525108"/>
              <a:gd name="connsiteY2473" fmla="*/ 2953790 h 6858007"/>
              <a:gd name="connsiteX2474" fmla="*/ 5792409 w 7525108"/>
              <a:gd name="connsiteY2474" fmla="*/ 2975638 h 6858007"/>
              <a:gd name="connsiteX2475" fmla="*/ 5759634 w 7525108"/>
              <a:gd name="connsiteY2475" fmla="*/ 2990934 h 6858007"/>
              <a:gd name="connsiteX2476" fmla="*/ 5722490 w 7525108"/>
              <a:gd name="connsiteY2476" fmla="*/ 2995303 h 6858007"/>
              <a:gd name="connsiteX2477" fmla="*/ 5685345 w 7525108"/>
              <a:gd name="connsiteY2477" fmla="*/ 2990934 h 6858007"/>
              <a:gd name="connsiteX2478" fmla="*/ 5650385 w 7525108"/>
              <a:gd name="connsiteY2478" fmla="*/ 2975638 h 6858007"/>
              <a:gd name="connsiteX2479" fmla="*/ 5624165 w 7525108"/>
              <a:gd name="connsiteY2479" fmla="*/ 2953790 h 6858007"/>
              <a:gd name="connsiteX2480" fmla="*/ 5604500 w 7525108"/>
              <a:gd name="connsiteY2480" fmla="*/ 2925384 h 6858007"/>
              <a:gd name="connsiteX2481" fmla="*/ 5587020 w 7525108"/>
              <a:gd name="connsiteY2481" fmla="*/ 2894792 h 6858007"/>
              <a:gd name="connsiteX2482" fmla="*/ 5582650 w 7525108"/>
              <a:gd name="connsiteY2482" fmla="*/ 2855464 h 6858007"/>
              <a:gd name="connsiteX2483" fmla="*/ 5587020 w 7525108"/>
              <a:gd name="connsiteY2483" fmla="*/ 2818320 h 6858007"/>
              <a:gd name="connsiteX2484" fmla="*/ 5604500 w 7525108"/>
              <a:gd name="connsiteY2484" fmla="*/ 2787730 h 6858007"/>
              <a:gd name="connsiteX2485" fmla="*/ 5624165 w 7525108"/>
              <a:gd name="connsiteY2485" fmla="*/ 2757142 h 6858007"/>
              <a:gd name="connsiteX2486" fmla="*/ 5650385 w 7525108"/>
              <a:gd name="connsiteY2486" fmla="*/ 2737476 h 6858007"/>
              <a:gd name="connsiteX2487" fmla="*/ 5685345 w 7525108"/>
              <a:gd name="connsiteY2487" fmla="*/ 2722180 h 6858007"/>
              <a:gd name="connsiteX2488" fmla="*/ 6677332 w 7525108"/>
              <a:gd name="connsiteY2488" fmla="*/ 2698146 h 6858007"/>
              <a:gd name="connsiteX2489" fmla="*/ 6725401 w 7525108"/>
              <a:gd name="connsiteY2489" fmla="*/ 2704701 h 6858007"/>
              <a:gd name="connsiteX2490" fmla="*/ 6766916 w 7525108"/>
              <a:gd name="connsiteY2490" fmla="*/ 2722180 h 6858007"/>
              <a:gd name="connsiteX2491" fmla="*/ 6799691 w 7525108"/>
              <a:gd name="connsiteY2491" fmla="*/ 2748401 h 6858007"/>
              <a:gd name="connsiteX2492" fmla="*/ 6828096 w 7525108"/>
              <a:gd name="connsiteY2492" fmla="*/ 2785546 h 6858007"/>
              <a:gd name="connsiteX2493" fmla="*/ 6845576 w 7525108"/>
              <a:gd name="connsiteY2493" fmla="*/ 2824874 h 6858007"/>
              <a:gd name="connsiteX2494" fmla="*/ 6852131 w 7525108"/>
              <a:gd name="connsiteY2494" fmla="*/ 2870757 h 6858007"/>
              <a:gd name="connsiteX2495" fmla="*/ 6845576 w 7525108"/>
              <a:gd name="connsiteY2495" fmla="*/ 2918829 h 6858007"/>
              <a:gd name="connsiteX2496" fmla="*/ 6828096 w 7525108"/>
              <a:gd name="connsiteY2496" fmla="*/ 2960342 h 6858007"/>
              <a:gd name="connsiteX2497" fmla="*/ 6799691 w 7525108"/>
              <a:gd name="connsiteY2497" fmla="*/ 2995303 h 6858007"/>
              <a:gd name="connsiteX2498" fmla="*/ 6766916 w 7525108"/>
              <a:gd name="connsiteY2498" fmla="*/ 3021520 h 6858007"/>
              <a:gd name="connsiteX2499" fmla="*/ 6725401 w 7525108"/>
              <a:gd name="connsiteY2499" fmla="*/ 3041186 h 6858007"/>
              <a:gd name="connsiteX2500" fmla="*/ 6677332 w 7525108"/>
              <a:gd name="connsiteY2500" fmla="*/ 3045556 h 6858007"/>
              <a:gd name="connsiteX2501" fmla="*/ 6631447 w 7525108"/>
              <a:gd name="connsiteY2501" fmla="*/ 3041186 h 6858007"/>
              <a:gd name="connsiteX2502" fmla="*/ 6589932 w 7525108"/>
              <a:gd name="connsiteY2502" fmla="*/ 3021520 h 6858007"/>
              <a:gd name="connsiteX2503" fmla="*/ 6554972 w 7525108"/>
              <a:gd name="connsiteY2503" fmla="*/ 2995303 h 6858007"/>
              <a:gd name="connsiteX2504" fmla="*/ 6528752 w 7525108"/>
              <a:gd name="connsiteY2504" fmla="*/ 2960342 h 6858007"/>
              <a:gd name="connsiteX2505" fmla="*/ 6511272 w 7525108"/>
              <a:gd name="connsiteY2505" fmla="*/ 2918829 h 6858007"/>
              <a:gd name="connsiteX2506" fmla="*/ 6504717 w 7525108"/>
              <a:gd name="connsiteY2506" fmla="*/ 2870757 h 6858007"/>
              <a:gd name="connsiteX2507" fmla="*/ 6511272 w 7525108"/>
              <a:gd name="connsiteY2507" fmla="*/ 2824874 h 6858007"/>
              <a:gd name="connsiteX2508" fmla="*/ 6528752 w 7525108"/>
              <a:gd name="connsiteY2508" fmla="*/ 2785546 h 6858007"/>
              <a:gd name="connsiteX2509" fmla="*/ 6554972 w 7525108"/>
              <a:gd name="connsiteY2509" fmla="*/ 2748401 h 6858007"/>
              <a:gd name="connsiteX2510" fmla="*/ 6589932 w 7525108"/>
              <a:gd name="connsiteY2510" fmla="*/ 2722180 h 6858007"/>
              <a:gd name="connsiteX2511" fmla="*/ 6631447 w 7525108"/>
              <a:gd name="connsiteY2511" fmla="*/ 2704701 h 6858007"/>
              <a:gd name="connsiteX2512" fmla="*/ 7455188 w 7525108"/>
              <a:gd name="connsiteY2512" fmla="*/ 2663187 h 6858007"/>
              <a:gd name="connsiteX2513" fmla="*/ 7498888 w 7525108"/>
              <a:gd name="connsiteY2513" fmla="*/ 2669741 h 6858007"/>
              <a:gd name="connsiteX2514" fmla="*/ 7525108 w 7525108"/>
              <a:gd name="connsiteY2514" fmla="*/ 2676296 h 6858007"/>
              <a:gd name="connsiteX2515" fmla="*/ 7525108 w 7525108"/>
              <a:gd name="connsiteY2515" fmla="*/ 3065222 h 6858007"/>
              <a:gd name="connsiteX2516" fmla="*/ 7498888 w 7525108"/>
              <a:gd name="connsiteY2516" fmla="*/ 3073963 h 6858007"/>
              <a:gd name="connsiteX2517" fmla="*/ 7455188 w 7525108"/>
              <a:gd name="connsiteY2517" fmla="*/ 3078334 h 6858007"/>
              <a:gd name="connsiteX2518" fmla="*/ 7407118 w 7525108"/>
              <a:gd name="connsiteY2518" fmla="*/ 3073963 h 6858007"/>
              <a:gd name="connsiteX2519" fmla="*/ 7363419 w 7525108"/>
              <a:gd name="connsiteY2519" fmla="*/ 3058667 h 6858007"/>
              <a:gd name="connsiteX2520" fmla="*/ 7324089 w 7525108"/>
              <a:gd name="connsiteY2520" fmla="*/ 3034631 h 6858007"/>
              <a:gd name="connsiteX2521" fmla="*/ 7291314 w 7525108"/>
              <a:gd name="connsiteY2521" fmla="*/ 3001858 h 6858007"/>
              <a:gd name="connsiteX2522" fmla="*/ 7267279 w 7525108"/>
              <a:gd name="connsiteY2522" fmla="*/ 2962528 h 6858007"/>
              <a:gd name="connsiteX2523" fmla="*/ 7251984 w 7525108"/>
              <a:gd name="connsiteY2523" fmla="*/ 2918829 h 6858007"/>
              <a:gd name="connsiteX2524" fmla="*/ 7245429 w 7525108"/>
              <a:gd name="connsiteY2524" fmla="*/ 2870757 h 6858007"/>
              <a:gd name="connsiteX2525" fmla="*/ 7251984 w 7525108"/>
              <a:gd name="connsiteY2525" fmla="*/ 2822688 h 6858007"/>
              <a:gd name="connsiteX2526" fmla="*/ 7267279 w 7525108"/>
              <a:gd name="connsiteY2526" fmla="*/ 2781176 h 6858007"/>
              <a:gd name="connsiteX2527" fmla="*/ 7291314 w 7525108"/>
              <a:gd name="connsiteY2527" fmla="*/ 2741846 h 6858007"/>
              <a:gd name="connsiteX2528" fmla="*/ 7324089 w 7525108"/>
              <a:gd name="connsiteY2528" fmla="*/ 2709071 h 6858007"/>
              <a:gd name="connsiteX2529" fmla="*/ 7363419 w 7525108"/>
              <a:gd name="connsiteY2529" fmla="*/ 2687220 h 6858007"/>
              <a:gd name="connsiteX2530" fmla="*/ 7407118 w 7525108"/>
              <a:gd name="connsiteY2530" fmla="*/ 2669741 h 6858007"/>
              <a:gd name="connsiteX2531" fmla="*/ 769117 w 7525108"/>
              <a:gd name="connsiteY2531" fmla="*/ 2606354 h 6858007"/>
              <a:gd name="connsiteX2532" fmla="*/ 773488 w 7525108"/>
              <a:gd name="connsiteY2532" fmla="*/ 2608539 h 6858007"/>
              <a:gd name="connsiteX2533" fmla="*/ 777858 w 7525108"/>
              <a:gd name="connsiteY2533" fmla="*/ 2610724 h 6858007"/>
              <a:gd name="connsiteX2534" fmla="*/ 780043 w 7525108"/>
              <a:gd name="connsiteY2534" fmla="*/ 2617279 h 6858007"/>
              <a:gd name="connsiteX2535" fmla="*/ 777858 w 7525108"/>
              <a:gd name="connsiteY2535" fmla="*/ 2621649 h 6858007"/>
              <a:gd name="connsiteX2536" fmla="*/ 773488 w 7525108"/>
              <a:gd name="connsiteY2536" fmla="*/ 2626019 h 6858007"/>
              <a:gd name="connsiteX2537" fmla="*/ 769117 w 7525108"/>
              <a:gd name="connsiteY2537" fmla="*/ 2628204 h 6858007"/>
              <a:gd name="connsiteX2538" fmla="*/ 762562 w 7525108"/>
              <a:gd name="connsiteY2538" fmla="*/ 2626019 h 6858007"/>
              <a:gd name="connsiteX2539" fmla="*/ 760376 w 7525108"/>
              <a:gd name="connsiteY2539" fmla="*/ 2621649 h 6858007"/>
              <a:gd name="connsiteX2540" fmla="*/ 756007 w 7525108"/>
              <a:gd name="connsiteY2540" fmla="*/ 2617279 h 6858007"/>
              <a:gd name="connsiteX2541" fmla="*/ 760376 w 7525108"/>
              <a:gd name="connsiteY2541" fmla="*/ 2610724 h 6858007"/>
              <a:gd name="connsiteX2542" fmla="*/ 762562 w 7525108"/>
              <a:gd name="connsiteY2542" fmla="*/ 2608539 h 6858007"/>
              <a:gd name="connsiteX2543" fmla="*/ 1671517 w 7525108"/>
              <a:gd name="connsiteY2543" fmla="*/ 2595435 h 6858007"/>
              <a:gd name="connsiteX2544" fmla="*/ 1678072 w 7525108"/>
              <a:gd name="connsiteY2544" fmla="*/ 2597619 h 6858007"/>
              <a:gd name="connsiteX2545" fmla="*/ 1682442 w 7525108"/>
              <a:gd name="connsiteY2545" fmla="*/ 2599804 h 6858007"/>
              <a:gd name="connsiteX2546" fmla="*/ 1688997 w 7525108"/>
              <a:gd name="connsiteY2546" fmla="*/ 2604174 h 6858007"/>
              <a:gd name="connsiteX2547" fmla="*/ 1691182 w 7525108"/>
              <a:gd name="connsiteY2547" fmla="*/ 2610729 h 6858007"/>
              <a:gd name="connsiteX2548" fmla="*/ 1693368 w 7525108"/>
              <a:gd name="connsiteY2548" fmla="*/ 2617284 h 6858007"/>
              <a:gd name="connsiteX2549" fmla="*/ 1691182 w 7525108"/>
              <a:gd name="connsiteY2549" fmla="*/ 2623839 h 6858007"/>
              <a:gd name="connsiteX2550" fmla="*/ 1688997 w 7525108"/>
              <a:gd name="connsiteY2550" fmla="*/ 2632579 h 6858007"/>
              <a:gd name="connsiteX2551" fmla="*/ 1682442 w 7525108"/>
              <a:gd name="connsiteY2551" fmla="*/ 2636949 h 6858007"/>
              <a:gd name="connsiteX2552" fmla="*/ 1678072 w 7525108"/>
              <a:gd name="connsiteY2552" fmla="*/ 2641318 h 6858007"/>
              <a:gd name="connsiteX2553" fmla="*/ 1671517 w 7525108"/>
              <a:gd name="connsiteY2553" fmla="*/ 2641318 h 6858007"/>
              <a:gd name="connsiteX2554" fmla="*/ 1664963 w 7525108"/>
              <a:gd name="connsiteY2554" fmla="*/ 2641318 h 6858007"/>
              <a:gd name="connsiteX2555" fmla="*/ 1656222 w 7525108"/>
              <a:gd name="connsiteY2555" fmla="*/ 2636949 h 6858007"/>
              <a:gd name="connsiteX2556" fmla="*/ 1651853 w 7525108"/>
              <a:gd name="connsiteY2556" fmla="*/ 2632579 h 6858007"/>
              <a:gd name="connsiteX2557" fmla="*/ 1647482 w 7525108"/>
              <a:gd name="connsiteY2557" fmla="*/ 2623839 h 6858007"/>
              <a:gd name="connsiteX2558" fmla="*/ 1647482 w 7525108"/>
              <a:gd name="connsiteY2558" fmla="*/ 2617284 h 6858007"/>
              <a:gd name="connsiteX2559" fmla="*/ 1647482 w 7525108"/>
              <a:gd name="connsiteY2559" fmla="*/ 2610729 h 6858007"/>
              <a:gd name="connsiteX2560" fmla="*/ 1651853 w 7525108"/>
              <a:gd name="connsiteY2560" fmla="*/ 2604174 h 6858007"/>
              <a:gd name="connsiteX2561" fmla="*/ 1656222 w 7525108"/>
              <a:gd name="connsiteY2561" fmla="*/ 2599804 h 6858007"/>
              <a:gd name="connsiteX2562" fmla="*/ 1664963 w 7525108"/>
              <a:gd name="connsiteY2562" fmla="*/ 2597619 h 6858007"/>
              <a:gd name="connsiteX2563" fmla="*/ 2573918 w 7525108"/>
              <a:gd name="connsiteY2563" fmla="*/ 2575773 h 6858007"/>
              <a:gd name="connsiteX2564" fmla="*/ 2595768 w 7525108"/>
              <a:gd name="connsiteY2564" fmla="*/ 2584513 h 6858007"/>
              <a:gd name="connsiteX2565" fmla="*/ 2611063 w 7525108"/>
              <a:gd name="connsiteY2565" fmla="*/ 2597622 h 6858007"/>
              <a:gd name="connsiteX2566" fmla="*/ 2617618 w 7525108"/>
              <a:gd name="connsiteY2566" fmla="*/ 2617287 h 6858007"/>
              <a:gd name="connsiteX2567" fmla="*/ 2611063 w 7525108"/>
              <a:gd name="connsiteY2567" fmla="*/ 2641322 h 6858007"/>
              <a:gd name="connsiteX2568" fmla="*/ 2595768 w 7525108"/>
              <a:gd name="connsiteY2568" fmla="*/ 2654432 h 6858007"/>
              <a:gd name="connsiteX2569" fmla="*/ 2573918 w 7525108"/>
              <a:gd name="connsiteY2569" fmla="*/ 2660987 h 6858007"/>
              <a:gd name="connsiteX2570" fmla="*/ 2552068 w 7525108"/>
              <a:gd name="connsiteY2570" fmla="*/ 2654432 h 6858007"/>
              <a:gd name="connsiteX2571" fmla="*/ 2538958 w 7525108"/>
              <a:gd name="connsiteY2571" fmla="*/ 2641322 h 6858007"/>
              <a:gd name="connsiteX2572" fmla="*/ 2532403 w 7525108"/>
              <a:gd name="connsiteY2572" fmla="*/ 2617287 h 6858007"/>
              <a:gd name="connsiteX2573" fmla="*/ 2538958 w 7525108"/>
              <a:gd name="connsiteY2573" fmla="*/ 2597622 h 6858007"/>
              <a:gd name="connsiteX2574" fmla="*/ 2552068 w 7525108"/>
              <a:gd name="connsiteY2574" fmla="*/ 2584513 h 6858007"/>
              <a:gd name="connsiteX2575" fmla="*/ 3480690 w 7525108"/>
              <a:gd name="connsiteY2575" fmla="*/ 2553927 h 6858007"/>
              <a:gd name="connsiteX2576" fmla="*/ 3509095 w 7525108"/>
              <a:gd name="connsiteY2576" fmla="*/ 2560482 h 6858007"/>
              <a:gd name="connsiteX2577" fmla="*/ 3528760 w 7525108"/>
              <a:gd name="connsiteY2577" fmla="*/ 2573592 h 6858007"/>
              <a:gd name="connsiteX2578" fmla="*/ 3541870 w 7525108"/>
              <a:gd name="connsiteY2578" fmla="*/ 2595442 h 6858007"/>
              <a:gd name="connsiteX2579" fmla="*/ 3546240 w 7525108"/>
              <a:gd name="connsiteY2579" fmla="*/ 2619477 h 6858007"/>
              <a:gd name="connsiteX2580" fmla="*/ 3541870 w 7525108"/>
              <a:gd name="connsiteY2580" fmla="*/ 2645696 h 6858007"/>
              <a:gd name="connsiteX2581" fmla="*/ 3528760 w 7525108"/>
              <a:gd name="connsiteY2581" fmla="*/ 2665362 h 6858007"/>
              <a:gd name="connsiteX2582" fmla="*/ 3509095 w 7525108"/>
              <a:gd name="connsiteY2582" fmla="*/ 2678472 h 6858007"/>
              <a:gd name="connsiteX2583" fmla="*/ 3480690 w 7525108"/>
              <a:gd name="connsiteY2583" fmla="*/ 2685026 h 6858007"/>
              <a:gd name="connsiteX2584" fmla="*/ 3456655 w 7525108"/>
              <a:gd name="connsiteY2584" fmla="*/ 2678472 h 6858007"/>
              <a:gd name="connsiteX2585" fmla="*/ 3434805 w 7525108"/>
              <a:gd name="connsiteY2585" fmla="*/ 2665362 h 6858007"/>
              <a:gd name="connsiteX2586" fmla="*/ 3421695 w 7525108"/>
              <a:gd name="connsiteY2586" fmla="*/ 2645696 h 6858007"/>
              <a:gd name="connsiteX2587" fmla="*/ 3417325 w 7525108"/>
              <a:gd name="connsiteY2587" fmla="*/ 2619477 h 6858007"/>
              <a:gd name="connsiteX2588" fmla="*/ 3421695 w 7525108"/>
              <a:gd name="connsiteY2588" fmla="*/ 2595442 h 6858007"/>
              <a:gd name="connsiteX2589" fmla="*/ 3434805 w 7525108"/>
              <a:gd name="connsiteY2589" fmla="*/ 2573592 h 6858007"/>
              <a:gd name="connsiteX2590" fmla="*/ 3456655 w 7525108"/>
              <a:gd name="connsiteY2590" fmla="*/ 2560482 h 6858007"/>
              <a:gd name="connsiteX2591" fmla="*/ 4394016 w 7525108"/>
              <a:gd name="connsiteY2591" fmla="*/ 2532082 h 6858007"/>
              <a:gd name="connsiteX2592" fmla="*/ 4424606 w 7525108"/>
              <a:gd name="connsiteY2592" fmla="*/ 2536452 h 6858007"/>
              <a:gd name="connsiteX2593" fmla="*/ 4448641 w 7525108"/>
              <a:gd name="connsiteY2593" fmla="*/ 2547378 h 6858007"/>
              <a:gd name="connsiteX2594" fmla="*/ 4470491 w 7525108"/>
              <a:gd name="connsiteY2594" fmla="*/ 2567042 h 6858007"/>
              <a:gd name="connsiteX2595" fmla="*/ 4483601 w 7525108"/>
              <a:gd name="connsiteY2595" fmla="*/ 2593263 h 6858007"/>
              <a:gd name="connsiteX2596" fmla="*/ 4487971 w 7525108"/>
              <a:gd name="connsiteY2596" fmla="*/ 2621668 h 6858007"/>
              <a:gd name="connsiteX2597" fmla="*/ 4483601 w 7525108"/>
              <a:gd name="connsiteY2597" fmla="*/ 2652257 h 6858007"/>
              <a:gd name="connsiteX2598" fmla="*/ 4470491 w 7525108"/>
              <a:gd name="connsiteY2598" fmla="*/ 2676293 h 6858007"/>
              <a:gd name="connsiteX2599" fmla="*/ 4448641 w 7525108"/>
              <a:gd name="connsiteY2599" fmla="*/ 2698142 h 6858007"/>
              <a:gd name="connsiteX2600" fmla="*/ 4424606 w 7525108"/>
              <a:gd name="connsiteY2600" fmla="*/ 2709065 h 6858007"/>
              <a:gd name="connsiteX2601" fmla="*/ 4394016 w 7525108"/>
              <a:gd name="connsiteY2601" fmla="*/ 2713437 h 6858007"/>
              <a:gd name="connsiteX2602" fmla="*/ 4367796 w 7525108"/>
              <a:gd name="connsiteY2602" fmla="*/ 2709065 h 6858007"/>
              <a:gd name="connsiteX2603" fmla="*/ 4341576 w 7525108"/>
              <a:gd name="connsiteY2603" fmla="*/ 2698142 h 6858007"/>
              <a:gd name="connsiteX2604" fmla="*/ 4321911 w 7525108"/>
              <a:gd name="connsiteY2604" fmla="*/ 2676293 h 6858007"/>
              <a:gd name="connsiteX2605" fmla="*/ 4308801 w 7525108"/>
              <a:gd name="connsiteY2605" fmla="*/ 2652257 h 6858007"/>
              <a:gd name="connsiteX2606" fmla="*/ 4302246 w 7525108"/>
              <a:gd name="connsiteY2606" fmla="*/ 2621668 h 6858007"/>
              <a:gd name="connsiteX2607" fmla="*/ 4308801 w 7525108"/>
              <a:gd name="connsiteY2607" fmla="*/ 2593263 h 6858007"/>
              <a:gd name="connsiteX2608" fmla="*/ 4321911 w 7525108"/>
              <a:gd name="connsiteY2608" fmla="*/ 2567042 h 6858007"/>
              <a:gd name="connsiteX2609" fmla="*/ 4341576 w 7525108"/>
              <a:gd name="connsiteY2609" fmla="*/ 2547378 h 6858007"/>
              <a:gd name="connsiteX2610" fmla="*/ 4367796 w 7525108"/>
              <a:gd name="connsiteY2610" fmla="*/ 2536452 h 6858007"/>
              <a:gd name="connsiteX2611" fmla="*/ 5322638 w 7525108"/>
              <a:gd name="connsiteY2611" fmla="*/ 2505864 h 6858007"/>
              <a:gd name="connsiteX2612" fmla="*/ 5361967 w 7525108"/>
              <a:gd name="connsiteY2612" fmla="*/ 2512419 h 6858007"/>
              <a:gd name="connsiteX2613" fmla="*/ 5394742 w 7525108"/>
              <a:gd name="connsiteY2613" fmla="*/ 2527714 h 6858007"/>
              <a:gd name="connsiteX2614" fmla="*/ 5420962 w 7525108"/>
              <a:gd name="connsiteY2614" fmla="*/ 2556119 h 6858007"/>
              <a:gd name="connsiteX2615" fmla="*/ 5438442 w 7525108"/>
              <a:gd name="connsiteY2615" fmla="*/ 2591079 h 6858007"/>
              <a:gd name="connsiteX2616" fmla="*/ 5444997 w 7525108"/>
              <a:gd name="connsiteY2616" fmla="*/ 2626040 h 6858007"/>
              <a:gd name="connsiteX2617" fmla="*/ 5438442 w 7525108"/>
              <a:gd name="connsiteY2617" fmla="*/ 2665368 h 6858007"/>
              <a:gd name="connsiteX2618" fmla="*/ 5420962 w 7525108"/>
              <a:gd name="connsiteY2618" fmla="*/ 2700331 h 6858007"/>
              <a:gd name="connsiteX2619" fmla="*/ 5394742 w 7525108"/>
              <a:gd name="connsiteY2619" fmla="*/ 2724364 h 6858007"/>
              <a:gd name="connsiteX2620" fmla="*/ 5361967 w 7525108"/>
              <a:gd name="connsiteY2620" fmla="*/ 2744031 h 6858007"/>
              <a:gd name="connsiteX2621" fmla="*/ 5322638 w 7525108"/>
              <a:gd name="connsiteY2621" fmla="*/ 2750585 h 6858007"/>
              <a:gd name="connsiteX2622" fmla="*/ 5283308 w 7525108"/>
              <a:gd name="connsiteY2622" fmla="*/ 2744031 h 6858007"/>
              <a:gd name="connsiteX2623" fmla="*/ 5250533 w 7525108"/>
              <a:gd name="connsiteY2623" fmla="*/ 2724364 h 6858007"/>
              <a:gd name="connsiteX2624" fmla="*/ 5224313 w 7525108"/>
              <a:gd name="connsiteY2624" fmla="*/ 2700331 h 6858007"/>
              <a:gd name="connsiteX2625" fmla="*/ 5209018 w 7525108"/>
              <a:gd name="connsiteY2625" fmla="*/ 2665368 h 6858007"/>
              <a:gd name="connsiteX2626" fmla="*/ 5200278 w 7525108"/>
              <a:gd name="connsiteY2626" fmla="*/ 2626040 h 6858007"/>
              <a:gd name="connsiteX2627" fmla="*/ 5209018 w 7525108"/>
              <a:gd name="connsiteY2627" fmla="*/ 2591079 h 6858007"/>
              <a:gd name="connsiteX2628" fmla="*/ 5224313 w 7525108"/>
              <a:gd name="connsiteY2628" fmla="*/ 2556119 h 6858007"/>
              <a:gd name="connsiteX2629" fmla="*/ 5250533 w 7525108"/>
              <a:gd name="connsiteY2629" fmla="*/ 2527714 h 6858007"/>
              <a:gd name="connsiteX2630" fmla="*/ 5283308 w 7525108"/>
              <a:gd name="connsiteY2630" fmla="*/ 2512419 h 6858007"/>
              <a:gd name="connsiteX2631" fmla="*/ 6288404 w 7525108"/>
              <a:gd name="connsiteY2631" fmla="*/ 2477459 h 6858007"/>
              <a:gd name="connsiteX2632" fmla="*/ 6334288 w 7525108"/>
              <a:gd name="connsiteY2632" fmla="*/ 2486199 h 6858007"/>
              <a:gd name="connsiteX2633" fmla="*/ 6375803 w 7525108"/>
              <a:gd name="connsiteY2633" fmla="*/ 2501494 h 6858007"/>
              <a:gd name="connsiteX2634" fmla="*/ 6410763 w 7525108"/>
              <a:gd name="connsiteY2634" fmla="*/ 2527715 h 6858007"/>
              <a:gd name="connsiteX2635" fmla="*/ 6434798 w 7525108"/>
              <a:gd name="connsiteY2635" fmla="*/ 2562676 h 6858007"/>
              <a:gd name="connsiteX2636" fmla="*/ 6454463 w 7525108"/>
              <a:gd name="connsiteY2636" fmla="*/ 2604191 h 6858007"/>
              <a:gd name="connsiteX2637" fmla="*/ 6458833 w 7525108"/>
              <a:gd name="connsiteY2637" fmla="*/ 2647891 h 6858007"/>
              <a:gd name="connsiteX2638" fmla="*/ 6454463 w 7525108"/>
              <a:gd name="connsiteY2638" fmla="*/ 2693777 h 6858007"/>
              <a:gd name="connsiteX2639" fmla="*/ 6434798 w 7525108"/>
              <a:gd name="connsiteY2639" fmla="*/ 2735289 h 6858007"/>
              <a:gd name="connsiteX2640" fmla="*/ 6410763 w 7525108"/>
              <a:gd name="connsiteY2640" fmla="*/ 2765880 h 6858007"/>
              <a:gd name="connsiteX2641" fmla="*/ 6375803 w 7525108"/>
              <a:gd name="connsiteY2641" fmla="*/ 2794285 h 6858007"/>
              <a:gd name="connsiteX2642" fmla="*/ 6334288 w 7525108"/>
              <a:gd name="connsiteY2642" fmla="*/ 2809581 h 6858007"/>
              <a:gd name="connsiteX2643" fmla="*/ 6288404 w 7525108"/>
              <a:gd name="connsiteY2643" fmla="*/ 2816134 h 6858007"/>
              <a:gd name="connsiteX2644" fmla="*/ 6244704 w 7525108"/>
              <a:gd name="connsiteY2644" fmla="*/ 2809581 h 6858007"/>
              <a:gd name="connsiteX2645" fmla="*/ 6205374 w 7525108"/>
              <a:gd name="connsiteY2645" fmla="*/ 2794285 h 6858007"/>
              <a:gd name="connsiteX2646" fmla="*/ 6170414 w 7525108"/>
              <a:gd name="connsiteY2646" fmla="*/ 2765880 h 6858007"/>
              <a:gd name="connsiteX2647" fmla="*/ 6144194 w 7525108"/>
              <a:gd name="connsiteY2647" fmla="*/ 2735289 h 6858007"/>
              <a:gd name="connsiteX2648" fmla="*/ 6126714 w 7525108"/>
              <a:gd name="connsiteY2648" fmla="*/ 2693777 h 6858007"/>
              <a:gd name="connsiteX2649" fmla="*/ 6122344 w 7525108"/>
              <a:gd name="connsiteY2649" fmla="*/ 2647891 h 6858007"/>
              <a:gd name="connsiteX2650" fmla="*/ 6126714 w 7525108"/>
              <a:gd name="connsiteY2650" fmla="*/ 2604191 h 6858007"/>
              <a:gd name="connsiteX2651" fmla="*/ 6144194 w 7525108"/>
              <a:gd name="connsiteY2651" fmla="*/ 2562676 h 6858007"/>
              <a:gd name="connsiteX2652" fmla="*/ 6170414 w 7525108"/>
              <a:gd name="connsiteY2652" fmla="*/ 2527715 h 6858007"/>
              <a:gd name="connsiteX2653" fmla="*/ 6205374 w 7525108"/>
              <a:gd name="connsiteY2653" fmla="*/ 2501494 h 6858007"/>
              <a:gd name="connsiteX2654" fmla="*/ 6244704 w 7525108"/>
              <a:gd name="connsiteY2654" fmla="*/ 2486199 h 6858007"/>
              <a:gd name="connsiteX2655" fmla="*/ 343043 w 7525108"/>
              <a:gd name="connsiteY2655" fmla="*/ 2372559 h 6858007"/>
              <a:gd name="connsiteX2656" fmla="*/ 349598 w 7525108"/>
              <a:gd name="connsiteY2656" fmla="*/ 2374744 h 6858007"/>
              <a:gd name="connsiteX2657" fmla="*/ 353969 w 7525108"/>
              <a:gd name="connsiteY2657" fmla="*/ 2376929 h 6858007"/>
              <a:gd name="connsiteX2658" fmla="*/ 353969 w 7525108"/>
              <a:gd name="connsiteY2658" fmla="*/ 2385669 h 6858007"/>
              <a:gd name="connsiteX2659" fmla="*/ 353969 w 7525108"/>
              <a:gd name="connsiteY2659" fmla="*/ 2390038 h 6858007"/>
              <a:gd name="connsiteX2660" fmla="*/ 349598 w 7525108"/>
              <a:gd name="connsiteY2660" fmla="*/ 2394408 h 6858007"/>
              <a:gd name="connsiteX2661" fmla="*/ 343043 w 7525108"/>
              <a:gd name="connsiteY2661" fmla="*/ 2396593 h 6858007"/>
              <a:gd name="connsiteX2662" fmla="*/ 338673 w 7525108"/>
              <a:gd name="connsiteY2662" fmla="*/ 2394408 h 6858007"/>
              <a:gd name="connsiteX2663" fmla="*/ 334302 w 7525108"/>
              <a:gd name="connsiteY2663" fmla="*/ 2390038 h 6858007"/>
              <a:gd name="connsiteX2664" fmla="*/ 334302 w 7525108"/>
              <a:gd name="connsiteY2664" fmla="*/ 2385669 h 6858007"/>
              <a:gd name="connsiteX2665" fmla="*/ 334302 w 7525108"/>
              <a:gd name="connsiteY2665" fmla="*/ 2376929 h 6858007"/>
              <a:gd name="connsiteX2666" fmla="*/ 338673 w 7525108"/>
              <a:gd name="connsiteY2666" fmla="*/ 2374744 h 6858007"/>
              <a:gd name="connsiteX2667" fmla="*/ 1249814 w 7525108"/>
              <a:gd name="connsiteY2667" fmla="*/ 2368193 h 6858007"/>
              <a:gd name="connsiteX2668" fmla="*/ 1254184 w 7525108"/>
              <a:gd name="connsiteY2668" fmla="*/ 2370378 h 6858007"/>
              <a:gd name="connsiteX2669" fmla="*/ 1260738 w 7525108"/>
              <a:gd name="connsiteY2669" fmla="*/ 2372562 h 6858007"/>
              <a:gd name="connsiteX2670" fmla="*/ 1265108 w 7525108"/>
              <a:gd name="connsiteY2670" fmla="*/ 2379117 h 6858007"/>
              <a:gd name="connsiteX2671" fmla="*/ 1265108 w 7525108"/>
              <a:gd name="connsiteY2671" fmla="*/ 2385672 h 6858007"/>
              <a:gd name="connsiteX2672" fmla="*/ 1265108 w 7525108"/>
              <a:gd name="connsiteY2672" fmla="*/ 2392227 h 6858007"/>
              <a:gd name="connsiteX2673" fmla="*/ 1260738 w 7525108"/>
              <a:gd name="connsiteY2673" fmla="*/ 2396597 h 6858007"/>
              <a:gd name="connsiteX2674" fmla="*/ 1254184 w 7525108"/>
              <a:gd name="connsiteY2674" fmla="*/ 2400967 h 6858007"/>
              <a:gd name="connsiteX2675" fmla="*/ 1249814 w 7525108"/>
              <a:gd name="connsiteY2675" fmla="*/ 2400967 h 6858007"/>
              <a:gd name="connsiteX2676" fmla="*/ 1243259 w 7525108"/>
              <a:gd name="connsiteY2676" fmla="*/ 2400967 h 6858007"/>
              <a:gd name="connsiteX2677" fmla="*/ 1238888 w 7525108"/>
              <a:gd name="connsiteY2677" fmla="*/ 2396597 h 6858007"/>
              <a:gd name="connsiteX2678" fmla="*/ 1234519 w 7525108"/>
              <a:gd name="connsiteY2678" fmla="*/ 2392227 h 6858007"/>
              <a:gd name="connsiteX2679" fmla="*/ 1234519 w 7525108"/>
              <a:gd name="connsiteY2679" fmla="*/ 2385672 h 6858007"/>
              <a:gd name="connsiteX2680" fmla="*/ 1234519 w 7525108"/>
              <a:gd name="connsiteY2680" fmla="*/ 2379117 h 6858007"/>
              <a:gd name="connsiteX2681" fmla="*/ 1238888 w 7525108"/>
              <a:gd name="connsiteY2681" fmla="*/ 2372562 h 6858007"/>
              <a:gd name="connsiteX2682" fmla="*/ 1243259 w 7525108"/>
              <a:gd name="connsiteY2682" fmla="*/ 2370378 h 6858007"/>
              <a:gd name="connsiteX2683" fmla="*/ 7007264 w 7525108"/>
              <a:gd name="connsiteY2683" fmla="*/ 2361653 h 6858007"/>
              <a:gd name="connsiteX2684" fmla="*/ 7055334 w 7525108"/>
              <a:gd name="connsiteY2684" fmla="*/ 2368207 h 6858007"/>
              <a:gd name="connsiteX2685" fmla="*/ 7096849 w 7525108"/>
              <a:gd name="connsiteY2685" fmla="*/ 2387873 h 6858007"/>
              <a:gd name="connsiteX2686" fmla="*/ 7133994 w 7525108"/>
              <a:gd name="connsiteY2686" fmla="*/ 2414093 h 6858007"/>
              <a:gd name="connsiteX2687" fmla="*/ 7164584 w 7525108"/>
              <a:gd name="connsiteY2687" fmla="*/ 2451239 h 6858007"/>
              <a:gd name="connsiteX2688" fmla="*/ 7182064 w 7525108"/>
              <a:gd name="connsiteY2688" fmla="*/ 2494939 h 6858007"/>
              <a:gd name="connsiteX2689" fmla="*/ 7188619 w 7525108"/>
              <a:gd name="connsiteY2689" fmla="*/ 2545195 h 6858007"/>
              <a:gd name="connsiteX2690" fmla="*/ 7182064 w 7525108"/>
              <a:gd name="connsiteY2690" fmla="*/ 2593266 h 6858007"/>
              <a:gd name="connsiteX2691" fmla="*/ 7164584 w 7525108"/>
              <a:gd name="connsiteY2691" fmla="*/ 2636963 h 6858007"/>
              <a:gd name="connsiteX2692" fmla="*/ 7133994 w 7525108"/>
              <a:gd name="connsiteY2692" fmla="*/ 2671926 h 6858007"/>
              <a:gd name="connsiteX2693" fmla="*/ 7096849 w 7525108"/>
              <a:gd name="connsiteY2693" fmla="*/ 2702515 h 6858007"/>
              <a:gd name="connsiteX2694" fmla="*/ 7055334 w 7525108"/>
              <a:gd name="connsiteY2694" fmla="*/ 2719995 h 6858007"/>
              <a:gd name="connsiteX2695" fmla="*/ 7007264 w 7525108"/>
              <a:gd name="connsiteY2695" fmla="*/ 2726551 h 6858007"/>
              <a:gd name="connsiteX2696" fmla="*/ 6959195 w 7525108"/>
              <a:gd name="connsiteY2696" fmla="*/ 2719995 h 6858007"/>
              <a:gd name="connsiteX2697" fmla="*/ 6915495 w 7525108"/>
              <a:gd name="connsiteY2697" fmla="*/ 2702515 h 6858007"/>
              <a:gd name="connsiteX2698" fmla="*/ 6876165 w 7525108"/>
              <a:gd name="connsiteY2698" fmla="*/ 2671926 h 6858007"/>
              <a:gd name="connsiteX2699" fmla="*/ 6847760 w 7525108"/>
              <a:gd name="connsiteY2699" fmla="*/ 2636963 h 6858007"/>
              <a:gd name="connsiteX2700" fmla="*/ 6830280 w 7525108"/>
              <a:gd name="connsiteY2700" fmla="*/ 2593266 h 6858007"/>
              <a:gd name="connsiteX2701" fmla="*/ 6823725 w 7525108"/>
              <a:gd name="connsiteY2701" fmla="*/ 2545195 h 6858007"/>
              <a:gd name="connsiteX2702" fmla="*/ 6830280 w 7525108"/>
              <a:gd name="connsiteY2702" fmla="*/ 2494939 h 6858007"/>
              <a:gd name="connsiteX2703" fmla="*/ 6847760 w 7525108"/>
              <a:gd name="connsiteY2703" fmla="*/ 2451239 h 6858007"/>
              <a:gd name="connsiteX2704" fmla="*/ 6876165 w 7525108"/>
              <a:gd name="connsiteY2704" fmla="*/ 2414093 h 6858007"/>
              <a:gd name="connsiteX2705" fmla="*/ 6915495 w 7525108"/>
              <a:gd name="connsiteY2705" fmla="*/ 2387873 h 6858007"/>
              <a:gd name="connsiteX2706" fmla="*/ 6959195 w 7525108"/>
              <a:gd name="connsiteY2706" fmla="*/ 2368207 h 6858007"/>
              <a:gd name="connsiteX2707" fmla="*/ 2158770 w 7525108"/>
              <a:gd name="connsiteY2707" fmla="*/ 2355087 h 6858007"/>
              <a:gd name="connsiteX2708" fmla="*/ 2167510 w 7525108"/>
              <a:gd name="connsiteY2708" fmla="*/ 2357271 h 6858007"/>
              <a:gd name="connsiteX2709" fmla="*/ 2176250 w 7525108"/>
              <a:gd name="connsiteY2709" fmla="*/ 2361642 h 6858007"/>
              <a:gd name="connsiteX2710" fmla="*/ 2182805 w 7525108"/>
              <a:gd name="connsiteY2710" fmla="*/ 2368196 h 6858007"/>
              <a:gd name="connsiteX2711" fmla="*/ 2187175 w 7525108"/>
              <a:gd name="connsiteY2711" fmla="*/ 2374751 h 6858007"/>
              <a:gd name="connsiteX2712" fmla="*/ 2189360 w 7525108"/>
              <a:gd name="connsiteY2712" fmla="*/ 2387861 h 6858007"/>
              <a:gd name="connsiteX2713" fmla="*/ 2187175 w 7525108"/>
              <a:gd name="connsiteY2713" fmla="*/ 2396601 h 6858007"/>
              <a:gd name="connsiteX2714" fmla="*/ 2182805 w 7525108"/>
              <a:gd name="connsiteY2714" fmla="*/ 2405342 h 6858007"/>
              <a:gd name="connsiteX2715" fmla="*/ 2176250 w 7525108"/>
              <a:gd name="connsiteY2715" fmla="*/ 2411897 h 6858007"/>
              <a:gd name="connsiteX2716" fmla="*/ 2167510 w 7525108"/>
              <a:gd name="connsiteY2716" fmla="*/ 2416267 h 6858007"/>
              <a:gd name="connsiteX2717" fmla="*/ 2158770 w 7525108"/>
              <a:gd name="connsiteY2717" fmla="*/ 2416267 h 6858007"/>
              <a:gd name="connsiteX2718" fmla="*/ 2147845 w 7525108"/>
              <a:gd name="connsiteY2718" fmla="*/ 2416267 h 6858007"/>
              <a:gd name="connsiteX2719" fmla="*/ 2139105 w 7525108"/>
              <a:gd name="connsiteY2719" fmla="*/ 2411897 h 6858007"/>
              <a:gd name="connsiteX2720" fmla="*/ 2132550 w 7525108"/>
              <a:gd name="connsiteY2720" fmla="*/ 2405342 h 6858007"/>
              <a:gd name="connsiteX2721" fmla="*/ 2128180 w 7525108"/>
              <a:gd name="connsiteY2721" fmla="*/ 2396601 h 6858007"/>
              <a:gd name="connsiteX2722" fmla="*/ 2125995 w 7525108"/>
              <a:gd name="connsiteY2722" fmla="*/ 2387861 h 6858007"/>
              <a:gd name="connsiteX2723" fmla="*/ 2128180 w 7525108"/>
              <a:gd name="connsiteY2723" fmla="*/ 2374751 h 6858007"/>
              <a:gd name="connsiteX2724" fmla="*/ 2132550 w 7525108"/>
              <a:gd name="connsiteY2724" fmla="*/ 2368196 h 6858007"/>
              <a:gd name="connsiteX2725" fmla="*/ 2139105 w 7525108"/>
              <a:gd name="connsiteY2725" fmla="*/ 2361642 h 6858007"/>
              <a:gd name="connsiteX2726" fmla="*/ 2147845 w 7525108"/>
              <a:gd name="connsiteY2726" fmla="*/ 2357271 h 6858007"/>
              <a:gd name="connsiteX2727" fmla="*/ 3069911 w 7525108"/>
              <a:gd name="connsiteY2727" fmla="*/ 2335425 h 6858007"/>
              <a:gd name="connsiteX2728" fmla="*/ 3089576 w 7525108"/>
              <a:gd name="connsiteY2728" fmla="*/ 2339794 h 6858007"/>
              <a:gd name="connsiteX2729" fmla="*/ 3109241 w 7525108"/>
              <a:gd name="connsiteY2729" fmla="*/ 2350719 h 6858007"/>
              <a:gd name="connsiteX2730" fmla="*/ 3120166 w 7525108"/>
              <a:gd name="connsiteY2730" fmla="*/ 2368199 h 6858007"/>
              <a:gd name="connsiteX2731" fmla="*/ 3124536 w 7525108"/>
              <a:gd name="connsiteY2731" fmla="*/ 2390049 h 6858007"/>
              <a:gd name="connsiteX2732" fmla="*/ 3120166 w 7525108"/>
              <a:gd name="connsiteY2732" fmla="*/ 2409714 h 6858007"/>
              <a:gd name="connsiteX2733" fmla="*/ 3109241 w 7525108"/>
              <a:gd name="connsiteY2733" fmla="*/ 2425009 h 6858007"/>
              <a:gd name="connsiteX2734" fmla="*/ 3089576 w 7525108"/>
              <a:gd name="connsiteY2734" fmla="*/ 2438119 h 6858007"/>
              <a:gd name="connsiteX2735" fmla="*/ 3069911 w 7525108"/>
              <a:gd name="connsiteY2735" fmla="*/ 2442489 h 6858007"/>
              <a:gd name="connsiteX2736" fmla="*/ 3048061 w 7525108"/>
              <a:gd name="connsiteY2736" fmla="*/ 2438119 h 6858007"/>
              <a:gd name="connsiteX2737" fmla="*/ 3032766 w 7525108"/>
              <a:gd name="connsiteY2737" fmla="*/ 2425009 h 6858007"/>
              <a:gd name="connsiteX2738" fmla="*/ 3021841 w 7525108"/>
              <a:gd name="connsiteY2738" fmla="*/ 2409714 h 6858007"/>
              <a:gd name="connsiteX2739" fmla="*/ 3017471 w 7525108"/>
              <a:gd name="connsiteY2739" fmla="*/ 2390049 h 6858007"/>
              <a:gd name="connsiteX2740" fmla="*/ 3021841 w 7525108"/>
              <a:gd name="connsiteY2740" fmla="*/ 2368199 h 6858007"/>
              <a:gd name="connsiteX2741" fmla="*/ 3032766 w 7525108"/>
              <a:gd name="connsiteY2741" fmla="*/ 2350719 h 6858007"/>
              <a:gd name="connsiteX2742" fmla="*/ 3048061 w 7525108"/>
              <a:gd name="connsiteY2742" fmla="*/ 2339794 h 6858007"/>
              <a:gd name="connsiteX2743" fmla="*/ 3989792 w 7525108"/>
              <a:gd name="connsiteY2743" fmla="*/ 2313579 h 6858007"/>
              <a:gd name="connsiteX2744" fmla="*/ 4022566 w 7525108"/>
              <a:gd name="connsiteY2744" fmla="*/ 2320133 h 6858007"/>
              <a:gd name="connsiteX2745" fmla="*/ 4046601 w 7525108"/>
              <a:gd name="connsiteY2745" fmla="*/ 2337614 h 6858007"/>
              <a:gd name="connsiteX2746" fmla="*/ 4064081 w 7525108"/>
              <a:gd name="connsiteY2746" fmla="*/ 2361649 h 6858007"/>
              <a:gd name="connsiteX2747" fmla="*/ 4070636 w 7525108"/>
              <a:gd name="connsiteY2747" fmla="*/ 2392239 h 6858007"/>
              <a:gd name="connsiteX2748" fmla="*/ 4064081 w 7525108"/>
              <a:gd name="connsiteY2748" fmla="*/ 2422829 h 6858007"/>
              <a:gd name="connsiteX2749" fmla="*/ 4046601 w 7525108"/>
              <a:gd name="connsiteY2749" fmla="*/ 2449048 h 6858007"/>
              <a:gd name="connsiteX2750" fmla="*/ 4022566 w 7525108"/>
              <a:gd name="connsiteY2750" fmla="*/ 2464343 h 6858007"/>
              <a:gd name="connsiteX2751" fmla="*/ 3989792 w 7525108"/>
              <a:gd name="connsiteY2751" fmla="*/ 2470899 h 6858007"/>
              <a:gd name="connsiteX2752" fmla="*/ 3961387 w 7525108"/>
              <a:gd name="connsiteY2752" fmla="*/ 2464343 h 6858007"/>
              <a:gd name="connsiteX2753" fmla="*/ 3935167 w 7525108"/>
              <a:gd name="connsiteY2753" fmla="*/ 2449048 h 6858007"/>
              <a:gd name="connsiteX2754" fmla="*/ 3919872 w 7525108"/>
              <a:gd name="connsiteY2754" fmla="*/ 2422829 h 6858007"/>
              <a:gd name="connsiteX2755" fmla="*/ 3913317 w 7525108"/>
              <a:gd name="connsiteY2755" fmla="*/ 2392239 h 6858007"/>
              <a:gd name="connsiteX2756" fmla="*/ 3919872 w 7525108"/>
              <a:gd name="connsiteY2756" fmla="*/ 2361649 h 6858007"/>
              <a:gd name="connsiteX2757" fmla="*/ 3935167 w 7525108"/>
              <a:gd name="connsiteY2757" fmla="*/ 2337614 h 6858007"/>
              <a:gd name="connsiteX2758" fmla="*/ 3961387 w 7525108"/>
              <a:gd name="connsiteY2758" fmla="*/ 2320133 h 6858007"/>
              <a:gd name="connsiteX2759" fmla="*/ 4927154 w 7525108"/>
              <a:gd name="connsiteY2759" fmla="*/ 2293918 h 6858007"/>
              <a:gd name="connsiteX2760" fmla="*/ 4962113 w 7525108"/>
              <a:gd name="connsiteY2760" fmla="*/ 2300473 h 6858007"/>
              <a:gd name="connsiteX2761" fmla="*/ 4990518 w 7525108"/>
              <a:gd name="connsiteY2761" fmla="*/ 2313583 h 6858007"/>
              <a:gd name="connsiteX2762" fmla="*/ 5014553 w 7525108"/>
              <a:gd name="connsiteY2762" fmla="*/ 2337617 h 6858007"/>
              <a:gd name="connsiteX2763" fmla="*/ 5029848 w 7525108"/>
              <a:gd name="connsiteY2763" fmla="*/ 2366022 h 6858007"/>
              <a:gd name="connsiteX2764" fmla="*/ 5034218 w 7525108"/>
              <a:gd name="connsiteY2764" fmla="*/ 2400984 h 6858007"/>
              <a:gd name="connsiteX2765" fmla="*/ 5029848 w 7525108"/>
              <a:gd name="connsiteY2765" fmla="*/ 2435944 h 6858007"/>
              <a:gd name="connsiteX2766" fmla="*/ 5014553 w 7525108"/>
              <a:gd name="connsiteY2766" fmla="*/ 2464350 h 6858007"/>
              <a:gd name="connsiteX2767" fmla="*/ 4990518 w 7525108"/>
              <a:gd name="connsiteY2767" fmla="*/ 2488385 h 6858007"/>
              <a:gd name="connsiteX2768" fmla="*/ 4962113 w 7525108"/>
              <a:gd name="connsiteY2768" fmla="*/ 2501494 h 6858007"/>
              <a:gd name="connsiteX2769" fmla="*/ 4927154 w 7525108"/>
              <a:gd name="connsiteY2769" fmla="*/ 2508051 h 6858007"/>
              <a:gd name="connsiteX2770" fmla="*/ 4892194 w 7525108"/>
              <a:gd name="connsiteY2770" fmla="*/ 2501494 h 6858007"/>
              <a:gd name="connsiteX2771" fmla="*/ 4863789 w 7525108"/>
              <a:gd name="connsiteY2771" fmla="*/ 2488385 h 6858007"/>
              <a:gd name="connsiteX2772" fmla="*/ 4839754 w 7525108"/>
              <a:gd name="connsiteY2772" fmla="*/ 2464350 h 6858007"/>
              <a:gd name="connsiteX2773" fmla="*/ 4826644 w 7525108"/>
              <a:gd name="connsiteY2773" fmla="*/ 2435944 h 6858007"/>
              <a:gd name="connsiteX2774" fmla="*/ 4820089 w 7525108"/>
              <a:gd name="connsiteY2774" fmla="*/ 2400984 h 6858007"/>
              <a:gd name="connsiteX2775" fmla="*/ 4826644 w 7525108"/>
              <a:gd name="connsiteY2775" fmla="*/ 2366022 h 6858007"/>
              <a:gd name="connsiteX2776" fmla="*/ 4839754 w 7525108"/>
              <a:gd name="connsiteY2776" fmla="*/ 2337617 h 6858007"/>
              <a:gd name="connsiteX2777" fmla="*/ 4863789 w 7525108"/>
              <a:gd name="connsiteY2777" fmla="*/ 2313583 h 6858007"/>
              <a:gd name="connsiteX2778" fmla="*/ 4892194 w 7525108"/>
              <a:gd name="connsiteY2778" fmla="*/ 2300473 h 6858007"/>
              <a:gd name="connsiteX2779" fmla="*/ 5903844 w 7525108"/>
              <a:gd name="connsiteY2779" fmla="*/ 2269882 h 6858007"/>
              <a:gd name="connsiteX2780" fmla="*/ 5940989 w 7525108"/>
              <a:gd name="connsiteY2780" fmla="*/ 2276436 h 6858007"/>
              <a:gd name="connsiteX2781" fmla="*/ 5978134 w 7525108"/>
              <a:gd name="connsiteY2781" fmla="*/ 2291732 h 6858007"/>
              <a:gd name="connsiteX2782" fmla="*/ 6010909 w 7525108"/>
              <a:gd name="connsiteY2782" fmla="*/ 2315766 h 6858007"/>
              <a:gd name="connsiteX2783" fmla="*/ 6032759 w 7525108"/>
              <a:gd name="connsiteY2783" fmla="*/ 2346358 h 6858007"/>
              <a:gd name="connsiteX2784" fmla="*/ 6048054 w 7525108"/>
              <a:gd name="connsiteY2784" fmla="*/ 2383503 h 6858007"/>
              <a:gd name="connsiteX2785" fmla="*/ 6056794 w 7525108"/>
              <a:gd name="connsiteY2785" fmla="*/ 2422832 h 6858007"/>
              <a:gd name="connsiteX2786" fmla="*/ 6048054 w 7525108"/>
              <a:gd name="connsiteY2786" fmla="*/ 2464349 h 6858007"/>
              <a:gd name="connsiteX2787" fmla="*/ 6032759 w 7525108"/>
              <a:gd name="connsiteY2787" fmla="*/ 2501494 h 6858007"/>
              <a:gd name="connsiteX2788" fmla="*/ 6010909 w 7525108"/>
              <a:gd name="connsiteY2788" fmla="*/ 2534270 h 6858007"/>
              <a:gd name="connsiteX2789" fmla="*/ 5978134 w 7525108"/>
              <a:gd name="connsiteY2789" fmla="*/ 2556120 h 6858007"/>
              <a:gd name="connsiteX2790" fmla="*/ 5940989 w 7525108"/>
              <a:gd name="connsiteY2790" fmla="*/ 2571415 h 6858007"/>
              <a:gd name="connsiteX2791" fmla="*/ 5903844 w 7525108"/>
              <a:gd name="connsiteY2791" fmla="*/ 2575784 h 6858007"/>
              <a:gd name="connsiteX2792" fmla="*/ 5862330 w 7525108"/>
              <a:gd name="connsiteY2792" fmla="*/ 2571415 h 6858007"/>
              <a:gd name="connsiteX2793" fmla="*/ 5825185 w 7525108"/>
              <a:gd name="connsiteY2793" fmla="*/ 2556120 h 6858007"/>
              <a:gd name="connsiteX2794" fmla="*/ 5792410 w 7525108"/>
              <a:gd name="connsiteY2794" fmla="*/ 2534270 h 6858007"/>
              <a:gd name="connsiteX2795" fmla="*/ 5770560 w 7525108"/>
              <a:gd name="connsiteY2795" fmla="*/ 2501494 h 6858007"/>
              <a:gd name="connsiteX2796" fmla="*/ 5755265 w 7525108"/>
              <a:gd name="connsiteY2796" fmla="*/ 2464349 h 6858007"/>
              <a:gd name="connsiteX2797" fmla="*/ 5748710 w 7525108"/>
              <a:gd name="connsiteY2797" fmla="*/ 2422832 h 6858007"/>
              <a:gd name="connsiteX2798" fmla="*/ 5755265 w 7525108"/>
              <a:gd name="connsiteY2798" fmla="*/ 2383503 h 6858007"/>
              <a:gd name="connsiteX2799" fmla="*/ 5770560 w 7525108"/>
              <a:gd name="connsiteY2799" fmla="*/ 2346358 h 6858007"/>
              <a:gd name="connsiteX2800" fmla="*/ 5792410 w 7525108"/>
              <a:gd name="connsiteY2800" fmla="*/ 2315766 h 6858007"/>
              <a:gd name="connsiteX2801" fmla="*/ 5825185 w 7525108"/>
              <a:gd name="connsiteY2801" fmla="*/ 2291732 h 6858007"/>
              <a:gd name="connsiteX2802" fmla="*/ 5862330 w 7525108"/>
              <a:gd name="connsiteY2802" fmla="*/ 2276436 h 6858007"/>
              <a:gd name="connsiteX2803" fmla="*/ 7455188 w 7525108"/>
              <a:gd name="connsiteY2803" fmla="*/ 2232736 h 6858007"/>
              <a:gd name="connsiteX2804" fmla="*/ 7503258 w 7525108"/>
              <a:gd name="connsiteY2804" fmla="*/ 2237107 h 6858007"/>
              <a:gd name="connsiteX2805" fmla="*/ 7525108 w 7525108"/>
              <a:gd name="connsiteY2805" fmla="*/ 2245846 h 6858007"/>
              <a:gd name="connsiteX2806" fmla="*/ 7525108 w 7525108"/>
              <a:gd name="connsiteY2806" fmla="*/ 2602007 h 6858007"/>
              <a:gd name="connsiteX2807" fmla="*/ 7503258 w 7525108"/>
              <a:gd name="connsiteY2807" fmla="*/ 2610746 h 6858007"/>
              <a:gd name="connsiteX2808" fmla="*/ 7455188 w 7525108"/>
              <a:gd name="connsiteY2808" fmla="*/ 2617300 h 6858007"/>
              <a:gd name="connsiteX2809" fmla="*/ 7404933 w 7525108"/>
              <a:gd name="connsiteY2809" fmla="*/ 2610746 h 6858007"/>
              <a:gd name="connsiteX2810" fmla="*/ 7356864 w 7525108"/>
              <a:gd name="connsiteY2810" fmla="*/ 2591081 h 6858007"/>
              <a:gd name="connsiteX2811" fmla="*/ 7317534 w 7525108"/>
              <a:gd name="connsiteY2811" fmla="*/ 2560490 h 6858007"/>
              <a:gd name="connsiteX2812" fmla="*/ 7286944 w 7525108"/>
              <a:gd name="connsiteY2812" fmla="*/ 2521160 h 6858007"/>
              <a:gd name="connsiteX2813" fmla="*/ 7269464 w 7525108"/>
              <a:gd name="connsiteY2813" fmla="*/ 2475275 h 6858007"/>
              <a:gd name="connsiteX2814" fmla="*/ 7262909 w 7525108"/>
              <a:gd name="connsiteY2814" fmla="*/ 2422832 h 6858007"/>
              <a:gd name="connsiteX2815" fmla="*/ 7269464 w 7525108"/>
              <a:gd name="connsiteY2815" fmla="*/ 2372578 h 6858007"/>
              <a:gd name="connsiteX2816" fmla="*/ 7286944 w 7525108"/>
              <a:gd name="connsiteY2816" fmla="*/ 2326693 h 6858007"/>
              <a:gd name="connsiteX2817" fmla="*/ 7317534 w 7525108"/>
              <a:gd name="connsiteY2817" fmla="*/ 2287363 h 6858007"/>
              <a:gd name="connsiteX2818" fmla="*/ 7356864 w 7525108"/>
              <a:gd name="connsiteY2818" fmla="*/ 2256773 h 6858007"/>
              <a:gd name="connsiteX2819" fmla="*/ 7404933 w 7525108"/>
              <a:gd name="connsiteY2819" fmla="*/ 2239292 h 6858007"/>
              <a:gd name="connsiteX2820" fmla="*/ 833573 w 7525108"/>
              <a:gd name="connsiteY2820" fmla="*/ 2143135 h 6858007"/>
              <a:gd name="connsiteX2821" fmla="*/ 843406 w 7525108"/>
              <a:gd name="connsiteY2821" fmla="*/ 2152968 h 6858007"/>
              <a:gd name="connsiteX2822" fmla="*/ 833573 w 7525108"/>
              <a:gd name="connsiteY2822" fmla="*/ 2162800 h 6858007"/>
              <a:gd name="connsiteX2823" fmla="*/ 823740 w 7525108"/>
              <a:gd name="connsiteY2823" fmla="*/ 2152968 h 6858007"/>
              <a:gd name="connsiteX2824" fmla="*/ 833573 w 7525108"/>
              <a:gd name="connsiteY2824" fmla="*/ 2143135 h 6858007"/>
              <a:gd name="connsiteX2825" fmla="*/ 1745806 w 7525108"/>
              <a:gd name="connsiteY2825" fmla="*/ 2134399 h 6858007"/>
              <a:gd name="connsiteX2826" fmla="*/ 1752361 w 7525108"/>
              <a:gd name="connsiteY2826" fmla="*/ 2136584 h 6858007"/>
              <a:gd name="connsiteX2827" fmla="*/ 1761101 w 7525108"/>
              <a:gd name="connsiteY2827" fmla="*/ 2140954 h 6858007"/>
              <a:gd name="connsiteX2828" fmla="*/ 1765471 w 7525108"/>
              <a:gd name="connsiteY2828" fmla="*/ 2147509 h 6858007"/>
              <a:gd name="connsiteX2829" fmla="*/ 1767656 w 7525108"/>
              <a:gd name="connsiteY2829" fmla="*/ 2154064 h 6858007"/>
              <a:gd name="connsiteX2830" fmla="*/ 1765471 w 7525108"/>
              <a:gd name="connsiteY2830" fmla="*/ 2162803 h 6858007"/>
              <a:gd name="connsiteX2831" fmla="*/ 1761101 w 7525108"/>
              <a:gd name="connsiteY2831" fmla="*/ 2169358 h 6858007"/>
              <a:gd name="connsiteX2832" fmla="*/ 1752361 w 7525108"/>
              <a:gd name="connsiteY2832" fmla="*/ 2173728 h 6858007"/>
              <a:gd name="connsiteX2833" fmla="*/ 1745806 w 7525108"/>
              <a:gd name="connsiteY2833" fmla="*/ 2175913 h 6858007"/>
              <a:gd name="connsiteX2834" fmla="*/ 1737066 w 7525108"/>
              <a:gd name="connsiteY2834" fmla="*/ 2173728 h 6858007"/>
              <a:gd name="connsiteX2835" fmla="*/ 1730511 w 7525108"/>
              <a:gd name="connsiteY2835" fmla="*/ 2169358 h 6858007"/>
              <a:gd name="connsiteX2836" fmla="*/ 1726141 w 7525108"/>
              <a:gd name="connsiteY2836" fmla="*/ 2162803 h 6858007"/>
              <a:gd name="connsiteX2837" fmla="*/ 1723956 w 7525108"/>
              <a:gd name="connsiteY2837" fmla="*/ 2154064 h 6858007"/>
              <a:gd name="connsiteX2838" fmla="*/ 1726141 w 7525108"/>
              <a:gd name="connsiteY2838" fmla="*/ 2147509 h 6858007"/>
              <a:gd name="connsiteX2839" fmla="*/ 1730511 w 7525108"/>
              <a:gd name="connsiteY2839" fmla="*/ 2140954 h 6858007"/>
              <a:gd name="connsiteX2840" fmla="*/ 1737066 w 7525108"/>
              <a:gd name="connsiteY2840" fmla="*/ 2136584 h 6858007"/>
              <a:gd name="connsiteX2841" fmla="*/ 6589932 w 7525108"/>
              <a:gd name="connsiteY2841" fmla="*/ 2121301 h 6858007"/>
              <a:gd name="connsiteX2842" fmla="*/ 6633631 w 7525108"/>
              <a:gd name="connsiteY2842" fmla="*/ 2125671 h 6858007"/>
              <a:gd name="connsiteX2843" fmla="*/ 6675146 w 7525108"/>
              <a:gd name="connsiteY2843" fmla="*/ 2145336 h 6858007"/>
              <a:gd name="connsiteX2844" fmla="*/ 6710106 w 7525108"/>
              <a:gd name="connsiteY2844" fmla="*/ 2169371 h 6858007"/>
              <a:gd name="connsiteX2845" fmla="*/ 6736326 w 7525108"/>
              <a:gd name="connsiteY2845" fmla="*/ 2204331 h 6858007"/>
              <a:gd name="connsiteX2846" fmla="*/ 6753806 w 7525108"/>
              <a:gd name="connsiteY2846" fmla="*/ 2245846 h 6858007"/>
              <a:gd name="connsiteX2847" fmla="*/ 6760361 w 7525108"/>
              <a:gd name="connsiteY2847" fmla="*/ 2291732 h 6858007"/>
              <a:gd name="connsiteX2848" fmla="*/ 6753806 w 7525108"/>
              <a:gd name="connsiteY2848" fmla="*/ 2335432 h 6858007"/>
              <a:gd name="connsiteX2849" fmla="*/ 6736326 w 7525108"/>
              <a:gd name="connsiteY2849" fmla="*/ 2374762 h 6858007"/>
              <a:gd name="connsiteX2850" fmla="*/ 6710106 w 7525108"/>
              <a:gd name="connsiteY2850" fmla="*/ 2409722 h 6858007"/>
              <a:gd name="connsiteX2851" fmla="*/ 6675146 w 7525108"/>
              <a:gd name="connsiteY2851" fmla="*/ 2435942 h 6858007"/>
              <a:gd name="connsiteX2852" fmla="*/ 6633631 w 7525108"/>
              <a:gd name="connsiteY2852" fmla="*/ 2453423 h 6858007"/>
              <a:gd name="connsiteX2853" fmla="*/ 6589932 w 7525108"/>
              <a:gd name="connsiteY2853" fmla="*/ 2459978 h 6858007"/>
              <a:gd name="connsiteX2854" fmla="*/ 6544047 w 7525108"/>
              <a:gd name="connsiteY2854" fmla="*/ 2453423 h 6858007"/>
              <a:gd name="connsiteX2855" fmla="*/ 6506902 w 7525108"/>
              <a:gd name="connsiteY2855" fmla="*/ 2435942 h 6858007"/>
              <a:gd name="connsiteX2856" fmla="*/ 6471942 w 7525108"/>
              <a:gd name="connsiteY2856" fmla="*/ 2409722 h 6858007"/>
              <a:gd name="connsiteX2857" fmla="*/ 6443537 w 7525108"/>
              <a:gd name="connsiteY2857" fmla="*/ 2374762 h 6858007"/>
              <a:gd name="connsiteX2858" fmla="*/ 6428242 w 7525108"/>
              <a:gd name="connsiteY2858" fmla="*/ 2335432 h 6858007"/>
              <a:gd name="connsiteX2859" fmla="*/ 6421687 w 7525108"/>
              <a:gd name="connsiteY2859" fmla="*/ 2291732 h 6858007"/>
              <a:gd name="connsiteX2860" fmla="*/ 6428242 w 7525108"/>
              <a:gd name="connsiteY2860" fmla="*/ 2245846 h 6858007"/>
              <a:gd name="connsiteX2861" fmla="*/ 6443537 w 7525108"/>
              <a:gd name="connsiteY2861" fmla="*/ 2204331 h 6858007"/>
              <a:gd name="connsiteX2862" fmla="*/ 6471942 w 7525108"/>
              <a:gd name="connsiteY2862" fmla="*/ 2169371 h 6858007"/>
              <a:gd name="connsiteX2863" fmla="*/ 6506902 w 7525108"/>
              <a:gd name="connsiteY2863" fmla="*/ 2145336 h 6858007"/>
              <a:gd name="connsiteX2864" fmla="*/ 6544047 w 7525108"/>
              <a:gd name="connsiteY2864" fmla="*/ 2125671 h 6858007"/>
              <a:gd name="connsiteX2865" fmla="*/ 2663503 w 7525108"/>
              <a:gd name="connsiteY2865" fmla="*/ 2116922 h 6858007"/>
              <a:gd name="connsiteX2866" fmla="*/ 2683168 w 7525108"/>
              <a:gd name="connsiteY2866" fmla="*/ 2123477 h 6858007"/>
              <a:gd name="connsiteX2867" fmla="*/ 2696278 w 7525108"/>
              <a:gd name="connsiteY2867" fmla="*/ 2138772 h 6858007"/>
              <a:gd name="connsiteX2868" fmla="*/ 2702833 w 7525108"/>
              <a:gd name="connsiteY2868" fmla="*/ 2158437 h 6858007"/>
              <a:gd name="connsiteX2869" fmla="*/ 2696278 w 7525108"/>
              <a:gd name="connsiteY2869" fmla="*/ 2178102 h 6858007"/>
              <a:gd name="connsiteX2870" fmla="*/ 2683168 w 7525108"/>
              <a:gd name="connsiteY2870" fmla="*/ 2193397 h 6858007"/>
              <a:gd name="connsiteX2871" fmla="*/ 2663503 w 7525108"/>
              <a:gd name="connsiteY2871" fmla="*/ 2197767 h 6858007"/>
              <a:gd name="connsiteX2872" fmla="*/ 2641653 w 7525108"/>
              <a:gd name="connsiteY2872" fmla="*/ 2193397 h 6858007"/>
              <a:gd name="connsiteX2873" fmla="*/ 2628543 w 7525108"/>
              <a:gd name="connsiteY2873" fmla="*/ 2178102 h 6858007"/>
              <a:gd name="connsiteX2874" fmla="*/ 2624173 w 7525108"/>
              <a:gd name="connsiteY2874" fmla="*/ 2158437 h 6858007"/>
              <a:gd name="connsiteX2875" fmla="*/ 2628543 w 7525108"/>
              <a:gd name="connsiteY2875" fmla="*/ 2138772 h 6858007"/>
              <a:gd name="connsiteX2876" fmla="*/ 2641653 w 7525108"/>
              <a:gd name="connsiteY2876" fmla="*/ 2123477 h 6858007"/>
              <a:gd name="connsiteX2877" fmla="*/ 3589939 w 7525108"/>
              <a:gd name="connsiteY2877" fmla="*/ 2101632 h 6858007"/>
              <a:gd name="connsiteX2878" fmla="*/ 3613974 w 7525108"/>
              <a:gd name="connsiteY2878" fmla="*/ 2106002 h 6858007"/>
              <a:gd name="connsiteX2879" fmla="*/ 3633639 w 7525108"/>
              <a:gd name="connsiteY2879" fmla="*/ 2119112 h 6858007"/>
              <a:gd name="connsiteX2880" fmla="*/ 3646749 w 7525108"/>
              <a:gd name="connsiteY2880" fmla="*/ 2138777 h 6858007"/>
              <a:gd name="connsiteX2881" fmla="*/ 3651119 w 7525108"/>
              <a:gd name="connsiteY2881" fmla="*/ 2162812 h 6858007"/>
              <a:gd name="connsiteX2882" fmla="*/ 3646749 w 7525108"/>
              <a:gd name="connsiteY2882" fmla="*/ 2189032 h 6858007"/>
              <a:gd name="connsiteX2883" fmla="*/ 3633639 w 7525108"/>
              <a:gd name="connsiteY2883" fmla="*/ 2208697 h 6858007"/>
              <a:gd name="connsiteX2884" fmla="*/ 3613974 w 7525108"/>
              <a:gd name="connsiteY2884" fmla="*/ 2219621 h 6858007"/>
              <a:gd name="connsiteX2885" fmla="*/ 3589939 w 7525108"/>
              <a:gd name="connsiteY2885" fmla="*/ 2226177 h 6858007"/>
              <a:gd name="connsiteX2886" fmla="*/ 3565904 w 7525108"/>
              <a:gd name="connsiteY2886" fmla="*/ 2219621 h 6858007"/>
              <a:gd name="connsiteX2887" fmla="*/ 3544054 w 7525108"/>
              <a:gd name="connsiteY2887" fmla="*/ 2208697 h 6858007"/>
              <a:gd name="connsiteX2888" fmla="*/ 3533129 w 7525108"/>
              <a:gd name="connsiteY2888" fmla="*/ 2189032 h 6858007"/>
              <a:gd name="connsiteX2889" fmla="*/ 3526574 w 7525108"/>
              <a:gd name="connsiteY2889" fmla="*/ 2162812 h 6858007"/>
              <a:gd name="connsiteX2890" fmla="*/ 3533129 w 7525108"/>
              <a:gd name="connsiteY2890" fmla="*/ 2138777 h 6858007"/>
              <a:gd name="connsiteX2891" fmla="*/ 3544054 w 7525108"/>
              <a:gd name="connsiteY2891" fmla="*/ 2119112 h 6858007"/>
              <a:gd name="connsiteX2892" fmla="*/ 3565904 w 7525108"/>
              <a:gd name="connsiteY2892" fmla="*/ 2106002 h 6858007"/>
              <a:gd name="connsiteX2893" fmla="*/ 4533856 w 7525108"/>
              <a:gd name="connsiteY2893" fmla="*/ 2071052 h 6858007"/>
              <a:gd name="connsiteX2894" fmla="*/ 4566630 w 7525108"/>
              <a:gd name="connsiteY2894" fmla="*/ 2075421 h 6858007"/>
              <a:gd name="connsiteX2895" fmla="*/ 4592850 w 7525108"/>
              <a:gd name="connsiteY2895" fmla="*/ 2092901 h 6858007"/>
              <a:gd name="connsiteX2896" fmla="*/ 4616885 w 7525108"/>
              <a:gd name="connsiteY2896" fmla="*/ 2112561 h 6858007"/>
              <a:gd name="connsiteX2897" fmla="*/ 4632180 w 7525108"/>
              <a:gd name="connsiteY2897" fmla="*/ 2143151 h 6858007"/>
              <a:gd name="connsiteX2898" fmla="*/ 4636550 w 7525108"/>
              <a:gd name="connsiteY2898" fmla="*/ 2173741 h 6858007"/>
              <a:gd name="connsiteX2899" fmla="*/ 4632180 w 7525108"/>
              <a:gd name="connsiteY2899" fmla="*/ 2206517 h 6858007"/>
              <a:gd name="connsiteX2900" fmla="*/ 4616885 w 7525108"/>
              <a:gd name="connsiteY2900" fmla="*/ 2234922 h 6858007"/>
              <a:gd name="connsiteX2901" fmla="*/ 4592850 w 7525108"/>
              <a:gd name="connsiteY2901" fmla="*/ 2256771 h 6858007"/>
              <a:gd name="connsiteX2902" fmla="*/ 4566630 w 7525108"/>
              <a:gd name="connsiteY2902" fmla="*/ 2269882 h 6858007"/>
              <a:gd name="connsiteX2903" fmla="*/ 4533856 w 7525108"/>
              <a:gd name="connsiteY2903" fmla="*/ 2276436 h 6858007"/>
              <a:gd name="connsiteX2904" fmla="*/ 4501081 w 7525108"/>
              <a:gd name="connsiteY2904" fmla="*/ 2269882 h 6858007"/>
              <a:gd name="connsiteX2905" fmla="*/ 4472676 w 7525108"/>
              <a:gd name="connsiteY2905" fmla="*/ 2256771 h 6858007"/>
              <a:gd name="connsiteX2906" fmla="*/ 4450826 w 7525108"/>
              <a:gd name="connsiteY2906" fmla="*/ 2234922 h 6858007"/>
              <a:gd name="connsiteX2907" fmla="*/ 4435531 w 7525108"/>
              <a:gd name="connsiteY2907" fmla="*/ 2206517 h 6858007"/>
              <a:gd name="connsiteX2908" fmla="*/ 4431161 w 7525108"/>
              <a:gd name="connsiteY2908" fmla="*/ 2173741 h 6858007"/>
              <a:gd name="connsiteX2909" fmla="*/ 4435531 w 7525108"/>
              <a:gd name="connsiteY2909" fmla="*/ 2143151 h 6858007"/>
              <a:gd name="connsiteX2910" fmla="*/ 4450826 w 7525108"/>
              <a:gd name="connsiteY2910" fmla="*/ 2112561 h 6858007"/>
              <a:gd name="connsiteX2911" fmla="*/ 4472676 w 7525108"/>
              <a:gd name="connsiteY2911" fmla="*/ 2092901 h 6858007"/>
              <a:gd name="connsiteX2912" fmla="*/ 4501081 w 7525108"/>
              <a:gd name="connsiteY2912" fmla="*/ 2075421 h 6858007"/>
              <a:gd name="connsiteX2913" fmla="*/ 5514917 w 7525108"/>
              <a:gd name="connsiteY2913" fmla="*/ 2068869 h 6858007"/>
              <a:gd name="connsiteX2914" fmla="*/ 5556432 w 7525108"/>
              <a:gd name="connsiteY2914" fmla="*/ 2075424 h 6858007"/>
              <a:gd name="connsiteX2915" fmla="*/ 5589207 w 7525108"/>
              <a:gd name="connsiteY2915" fmla="*/ 2095088 h 6858007"/>
              <a:gd name="connsiteX2916" fmla="*/ 5619797 w 7525108"/>
              <a:gd name="connsiteY2916" fmla="*/ 2121301 h 6858007"/>
              <a:gd name="connsiteX2917" fmla="*/ 5637277 w 7525108"/>
              <a:gd name="connsiteY2917" fmla="*/ 2158444 h 6858007"/>
              <a:gd name="connsiteX2918" fmla="*/ 5643832 w 7525108"/>
              <a:gd name="connsiteY2918" fmla="*/ 2199959 h 6858007"/>
              <a:gd name="connsiteX2919" fmla="*/ 5637277 w 7525108"/>
              <a:gd name="connsiteY2919" fmla="*/ 2241476 h 6858007"/>
              <a:gd name="connsiteX2920" fmla="*/ 5619797 w 7525108"/>
              <a:gd name="connsiteY2920" fmla="*/ 2276436 h 6858007"/>
              <a:gd name="connsiteX2921" fmla="*/ 5589207 w 7525108"/>
              <a:gd name="connsiteY2921" fmla="*/ 2304841 h 6858007"/>
              <a:gd name="connsiteX2922" fmla="*/ 5556432 w 7525108"/>
              <a:gd name="connsiteY2922" fmla="*/ 2322321 h 6858007"/>
              <a:gd name="connsiteX2923" fmla="*/ 5514917 w 7525108"/>
              <a:gd name="connsiteY2923" fmla="*/ 2328877 h 6858007"/>
              <a:gd name="connsiteX2924" fmla="*/ 5473402 w 7525108"/>
              <a:gd name="connsiteY2924" fmla="*/ 2322321 h 6858007"/>
              <a:gd name="connsiteX2925" fmla="*/ 5436257 w 7525108"/>
              <a:gd name="connsiteY2925" fmla="*/ 2304841 h 6858007"/>
              <a:gd name="connsiteX2926" fmla="*/ 5410037 w 7525108"/>
              <a:gd name="connsiteY2926" fmla="*/ 2276436 h 6858007"/>
              <a:gd name="connsiteX2927" fmla="*/ 5388187 w 7525108"/>
              <a:gd name="connsiteY2927" fmla="*/ 2241476 h 6858007"/>
              <a:gd name="connsiteX2928" fmla="*/ 5383817 w 7525108"/>
              <a:gd name="connsiteY2928" fmla="*/ 2199959 h 6858007"/>
              <a:gd name="connsiteX2929" fmla="*/ 5388187 w 7525108"/>
              <a:gd name="connsiteY2929" fmla="*/ 2158444 h 6858007"/>
              <a:gd name="connsiteX2930" fmla="*/ 5410037 w 7525108"/>
              <a:gd name="connsiteY2930" fmla="*/ 2121301 h 6858007"/>
              <a:gd name="connsiteX2931" fmla="*/ 5436257 w 7525108"/>
              <a:gd name="connsiteY2931" fmla="*/ 2095088 h 6858007"/>
              <a:gd name="connsiteX2932" fmla="*/ 5473402 w 7525108"/>
              <a:gd name="connsiteY2932" fmla="*/ 2075424 h 6858007"/>
              <a:gd name="connsiteX2933" fmla="*/ 1330659 w 7525108"/>
              <a:gd name="connsiteY2933" fmla="*/ 1909345 h 6858007"/>
              <a:gd name="connsiteX2934" fmla="*/ 1337214 w 7525108"/>
              <a:gd name="connsiteY2934" fmla="*/ 1909345 h 6858007"/>
              <a:gd name="connsiteX2935" fmla="*/ 1341585 w 7525108"/>
              <a:gd name="connsiteY2935" fmla="*/ 1909345 h 6858007"/>
              <a:gd name="connsiteX2936" fmla="*/ 1345954 w 7525108"/>
              <a:gd name="connsiteY2936" fmla="*/ 1913715 h 6858007"/>
              <a:gd name="connsiteX2937" fmla="*/ 1350324 w 7525108"/>
              <a:gd name="connsiteY2937" fmla="*/ 1918085 h 6858007"/>
              <a:gd name="connsiteX2938" fmla="*/ 1350324 w 7525108"/>
              <a:gd name="connsiteY2938" fmla="*/ 1922455 h 6858007"/>
              <a:gd name="connsiteX2939" fmla="*/ 1350324 w 7525108"/>
              <a:gd name="connsiteY2939" fmla="*/ 1929010 h 6858007"/>
              <a:gd name="connsiteX2940" fmla="*/ 1345954 w 7525108"/>
              <a:gd name="connsiteY2940" fmla="*/ 1935565 h 6858007"/>
              <a:gd name="connsiteX2941" fmla="*/ 1341585 w 7525108"/>
              <a:gd name="connsiteY2941" fmla="*/ 1937750 h 6858007"/>
              <a:gd name="connsiteX2942" fmla="*/ 1337214 w 7525108"/>
              <a:gd name="connsiteY2942" fmla="*/ 1939935 h 6858007"/>
              <a:gd name="connsiteX2943" fmla="*/ 1330659 w 7525108"/>
              <a:gd name="connsiteY2943" fmla="*/ 1937750 h 6858007"/>
              <a:gd name="connsiteX2944" fmla="*/ 1326289 w 7525108"/>
              <a:gd name="connsiteY2944" fmla="*/ 1935565 h 6858007"/>
              <a:gd name="connsiteX2945" fmla="*/ 1324104 w 7525108"/>
              <a:gd name="connsiteY2945" fmla="*/ 1929010 h 6858007"/>
              <a:gd name="connsiteX2946" fmla="*/ 1321918 w 7525108"/>
              <a:gd name="connsiteY2946" fmla="*/ 1922455 h 6858007"/>
              <a:gd name="connsiteX2947" fmla="*/ 1324104 w 7525108"/>
              <a:gd name="connsiteY2947" fmla="*/ 1918085 h 6858007"/>
              <a:gd name="connsiteX2948" fmla="*/ 1326289 w 7525108"/>
              <a:gd name="connsiteY2948" fmla="*/ 1913715 h 6858007"/>
              <a:gd name="connsiteX2949" fmla="*/ 421703 w 7525108"/>
              <a:gd name="connsiteY2949" fmla="*/ 1909341 h 6858007"/>
              <a:gd name="connsiteX2950" fmla="*/ 426072 w 7525108"/>
              <a:gd name="connsiteY2950" fmla="*/ 1911526 h 6858007"/>
              <a:gd name="connsiteX2951" fmla="*/ 430443 w 7525108"/>
              <a:gd name="connsiteY2951" fmla="*/ 1915896 h 6858007"/>
              <a:gd name="connsiteX2952" fmla="*/ 432627 w 7525108"/>
              <a:gd name="connsiteY2952" fmla="*/ 1920266 h 6858007"/>
              <a:gd name="connsiteX2953" fmla="*/ 430443 w 7525108"/>
              <a:gd name="connsiteY2953" fmla="*/ 1926821 h 6858007"/>
              <a:gd name="connsiteX2954" fmla="*/ 426072 w 7525108"/>
              <a:gd name="connsiteY2954" fmla="*/ 1929005 h 6858007"/>
              <a:gd name="connsiteX2955" fmla="*/ 421703 w 7525108"/>
              <a:gd name="connsiteY2955" fmla="*/ 1933375 h 6858007"/>
              <a:gd name="connsiteX2956" fmla="*/ 415148 w 7525108"/>
              <a:gd name="connsiteY2956" fmla="*/ 1929005 h 6858007"/>
              <a:gd name="connsiteX2957" fmla="*/ 412962 w 7525108"/>
              <a:gd name="connsiteY2957" fmla="*/ 1926821 h 6858007"/>
              <a:gd name="connsiteX2958" fmla="*/ 410777 w 7525108"/>
              <a:gd name="connsiteY2958" fmla="*/ 1920266 h 6858007"/>
              <a:gd name="connsiteX2959" fmla="*/ 412962 w 7525108"/>
              <a:gd name="connsiteY2959" fmla="*/ 1915896 h 6858007"/>
              <a:gd name="connsiteX2960" fmla="*/ 415148 w 7525108"/>
              <a:gd name="connsiteY2960" fmla="*/ 1911526 h 6858007"/>
              <a:gd name="connsiteX2961" fmla="*/ 6185708 w 7525108"/>
              <a:gd name="connsiteY2961" fmla="*/ 1907179 h 6858007"/>
              <a:gd name="connsiteX2962" fmla="*/ 6225037 w 7525108"/>
              <a:gd name="connsiteY2962" fmla="*/ 1913734 h 6858007"/>
              <a:gd name="connsiteX2963" fmla="*/ 6259997 w 7525108"/>
              <a:gd name="connsiteY2963" fmla="*/ 1926844 h 6858007"/>
              <a:gd name="connsiteX2964" fmla="*/ 6288402 w 7525108"/>
              <a:gd name="connsiteY2964" fmla="*/ 1950879 h 6858007"/>
              <a:gd name="connsiteX2965" fmla="*/ 6312437 w 7525108"/>
              <a:gd name="connsiteY2965" fmla="*/ 1979284 h 6858007"/>
              <a:gd name="connsiteX2966" fmla="*/ 6325547 w 7525108"/>
              <a:gd name="connsiteY2966" fmla="*/ 2014244 h 6858007"/>
              <a:gd name="connsiteX2967" fmla="*/ 6329917 w 7525108"/>
              <a:gd name="connsiteY2967" fmla="*/ 2053575 h 6858007"/>
              <a:gd name="connsiteX2968" fmla="*/ 6325547 w 7525108"/>
              <a:gd name="connsiteY2968" fmla="*/ 2090719 h 6858007"/>
              <a:gd name="connsiteX2969" fmla="*/ 6312437 w 7525108"/>
              <a:gd name="connsiteY2969" fmla="*/ 2125671 h 6858007"/>
              <a:gd name="connsiteX2970" fmla="*/ 6288402 w 7525108"/>
              <a:gd name="connsiteY2970" fmla="*/ 2154075 h 6858007"/>
              <a:gd name="connsiteX2971" fmla="*/ 6259997 w 7525108"/>
              <a:gd name="connsiteY2971" fmla="*/ 2175925 h 6858007"/>
              <a:gd name="connsiteX2972" fmla="*/ 6225037 w 7525108"/>
              <a:gd name="connsiteY2972" fmla="*/ 2193405 h 6858007"/>
              <a:gd name="connsiteX2973" fmla="*/ 6185708 w 7525108"/>
              <a:gd name="connsiteY2973" fmla="*/ 2197775 h 6858007"/>
              <a:gd name="connsiteX2974" fmla="*/ 6146378 w 7525108"/>
              <a:gd name="connsiteY2974" fmla="*/ 2193405 h 6858007"/>
              <a:gd name="connsiteX2975" fmla="*/ 6113603 w 7525108"/>
              <a:gd name="connsiteY2975" fmla="*/ 2175925 h 6858007"/>
              <a:gd name="connsiteX2976" fmla="*/ 6085198 w 7525108"/>
              <a:gd name="connsiteY2976" fmla="*/ 2154075 h 6858007"/>
              <a:gd name="connsiteX2977" fmla="*/ 6063348 w 7525108"/>
              <a:gd name="connsiteY2977" fmla="*/ 2125671 h 6858007"/>
              <a:gd name="connsiteX2978" fmla="*/ 6045868 w 7525108"/>
              <a:gd name="connsiteY2978" fmla="*/ 2090719 h 6858007"/>
              <a:gd name="connsiteX2979" fmla="*/ 6041498 w 7525108"/>
              <a:gd name="connsiteY2979" fmla="*/ 2053575 h 6858007"/>
              <a:gd name="connsiteX2980" fmla="*/ 6045868 w 7525108"/>
              <a:gd name="connsiteY2980" fmla="*/ 2014244 h 6858007"/>
              <a:gd name="connsiteX2981" fmla="*/ 6063348 w 7525108"/>
              <a:gd name="connsiteY2981" fmla="*/ 1979284 h 6858007"/>
              <a:gd name="connsiteX2982" fmla="*/ 6085198 w 7525108"/>
              <a:gd name="connsiteY2982" fmla="*/ 1950879 h 6858007"/>
              <a:gd name="connsiteX2983" fmla="*/ 6113603 w 7525108"/>
              <a:gd name="connsiteY2983" fmla="*/ 1926844 h 6858007"/>
              <a:gd name="connsiteX2984" fmla="*/ 6146378 w 7525108"/>
              <a:gd name="connsiteY2984" fmla="*/ 1913734 h 6858007"/>
              <a:gd name="connsiteX2985" fmla="*/ 2259280 w 7525108"/>
              <a:gd name="connsiteY2985" fmla="*/ 1889683 h 6858007"/>
              <a:gd name="connsiteX2986" fmla="*/ 2278945 w 7525108"/>
              <a:gd name="connsiteY2986" fmla="*/ 1894053 h 6858007"/>
              <a:gd name="connsiteX2987" fmla="*/ 2294240 w 7525108"/>
              <a:gd name="connsiteY2987" fmla="*/ 1907163 h 6858007"/>
              <a:gd name="connsiteX2988" fmla="*/ 2298610 w 7525108"/>
              <a:gd name="connsiteY2988" fmla="*/ 1926828 h 6858007"/>
              <a:gd name="connsiteX2989" fmla="*/ 2294240 w 7525108"/>
              <a:gd name="connsiteY2989" fmla="*/ 1948678 h 6858007"/>
              <a:gd name="connsiteX2990" fmla="*/ 2278945 w 7525108"/>
              <a:gd name="connsiteY2990" fmla="*/ 1961788 h 6858007"/>
              <a:gd name="connsiteX2991" fmla="*/ 2259280 w 7525108"/>
              <a:gd name="connsiteY2991" fmla="*/ 1968343 h 6858007"/>
              <a:gd name="connsiteX2992" fmla="*/ 2239615 w 7525108"/>
              <a:gd name="connsiteY2992" fmla="*/ 1961788 h 6858007"/>
              <a:gd name="connsiteX2993" fmla="*/ 2224320 w 7525108"/>
              <a:gd name="connsiteY2993" fmla="*/ 1948678 h 6858007"/>
              <a:gd name="connsiteX2994" fmla="*/ 2219950 w 7525108"/>
              <a:gd name="connsiteY2994" fmla="*/ 1926828 h 6858007"/>
              <a:gd name="connsiteX2995" fmla="*/ 2224320 w 7525108"/>
              <a:gd name="connsiteY2995" fmla="*/ 1907163 h 6858007"/>
              <a:gd name="connsiteX2996" fmla="*/ 2239615 w 7525108"/>
              <a:gd name="connsiteY2996" fmla="*/ 1894053 h 6858007"/>
              <a:gd name="connsiteX2997" fmla="*/ 6994156 w 7525108"/>
              <a:gd name="connsiteY2997" fmla="*/ 1887517 h 6858007"/>
              <a:gd name="connsiteX2998" fmla="*/ 7040040 w 7525108"/>
              <a:gd name="connsiteY2998" fmla="*/ 1894072 h 6858007"/>
              <a:gd name="connsiteX2999" fmla="*/ 7079370 w 7525108"/>
              <a:gd name="connsiteY2999" fmla="*/ 1909366 h 6858007"/>
              <a:gd name="connsiteX3000" fmla="*/ 7114330 w 7525108"/>
              <a:gd name="connsiteY3000" fmla="*/ 1937769 h 6858007"/>
              <a:gd name="connsiteX3001" fmla="*/ 7140550 w 7525108"/>
              <a:gd name="connsiteY3001" fmla="*/ 1970545 h 6858007"/>
              <a:gd name="connsiteX3002" fmla="*/ 7158030 w 7525108"/>
              <a:gd name="connsiteY3002" fmla="*/ 2012061 h 6858007"/>
              <a:gd name="connsiteX3003" fmla="*/ 7164585 w 7525108"/>
              <a:gd name="connsiteY3003" fmla="*/ 2057947 h 6858007"/>
              <a:gd name="connsiteX3004" fmla="*/ 7158030 w 7525108"/>
              <a:gd name="connsiteY3004" fmla="*/ 2101637 h 6858007"/>
              <a:gd name="connsiteX3005" fmla="*/ 7140550 w 7525108"/>
              <a:gd name="connsiteY3005" fmla="*/ 2143151 h 6858007"/>
              <a:gd name="connsiteX3006" fmla="*/ 7114330 w 7525108"/>
              <a:gd name="connsiteY3006" fmla="*/ 2175926 h 6858007"/>
              <a:gd name="connsiteX3007" fmla="*/ 7079370 w 7525108"/>
              <a:gd name="connsiteY3007" fmla="*/ 2204332 h 6858007"/>
              <a:gd name="connsiteX3008" fmla="*/ 7040040 w 7525108"/>
              <a:gd name="connsiteY3008" fmla="*/ 2219626 h 6858007"/>
              <a:gd name="connsiteX3009" fmla="*/ 6994156 w 7525108"/>
              <a:gd name="connsiteY3009" fmla="*/ 2226182 h 6858007"/>
              <a:gd name="connsiteX3010" fmla="*/ 6948271 w 7525108"/>
              <a:gd name="connsiteY3010" fmla="*/ 2219626 h 6858007"/>
              <a:gd name="connsiteX3011" fmla="*/ 6908941 w 7525108"/>
              <a:gd name="connsiteY3011" fmla="*/ 2204332 h 6858007"/>
              <a:gd name="connsiteX3012" fmla="*/ 6873981 w 7525108"/>
              <a:gd name="connsiteY3012" fmla="*/ 2175926 h 6858007"/>
              <a:gd name="connsiteX3013" fmla="*/ 6847761 w 7525108"/>
              <a:gd name="connsiteY3013" fmla="*/ 2143151 h 6858007"/>
              <a:gd name="connsiteX3014" fmla="*/ 6830281 w 7525108"/>
              <a:gd name="connsiteY3014" fmla="*/ 2101637 h 6858007"/>
              <a:gd name="connsiteX3015" fmla="*/ 6825911 w 7525108"/>
              <a:gd name="connsiteY3015" fmla="*/ 2057947 h 6858007"/>
              <a:gd name="connsiteX3016" fmla="*/ 6830281 w 7525108"/>
              <a:gd name="connsiteY3016" fmla="*/ 2012061 h 6858007"/>
              <a:gd name="connsiteX3017" fmla="*/ 6847761 w 7525108"/>
              <a:gd name="connsiteY3017" fmla="*/ 1970545 h 6858007"/>
              <a:gd name="connsiteX3018" fmla="*/ 6873981 w 7525108"/>
              <a:gd name="connsiteY3018" fmla="*/ 1937769 h 6858007"/>
              <a:gd name="connsiteX3019" fmla="*/ 6908941 w 7525108"/>
              <a:gd name="connsiteY3019" fmla="*/ 1909366 h 6858007"/>
              <a:gd name="connsiteX3020" fmla="*/ 6948271 w 7525108"/>
              <a:gd name="connsiteY3020" fmla="*/ 1894072 h 6858007"/>
              <a:gd name="connsiteX3021" fmla="*/ 3192271 w 7525108"/>
              <a:gd name="connsiteY3021" fmla="*/ 1872207 h 6858007"/>
              <a:gd name="connsiteX3022" fmla="*/ 3216306 w 7525108"/>
              <a:gd name="connsiteY3022" fmla="*/ 1876578 h 6858007"/>
              <a:gd name="connsiteX3023" fmla="*/ 3235971 w 7525108"/>
              <a:gd name="connsiteY3023" fmla="*/ 1891873 h 6858007"/>
              <a:gd name="connsiteX3024" fmla="*/ 3249081 w 7525108"/>
              <a:gd name="connsiteY3024" fmla="*/ 1911537 h 6858007"/>
              <a:gd name="connsiteX3025" fmla="*/ 3253451 w 7525108"/>
              <a:gd name="connsiteY3025" fmla="*/ 1935571 h 6858007"/>
              <a:gd name="connsiteX3026" fmla="*/ 3249081 w 7525108"/>
              <a:gd name="connsiteY3026" fmla="*/ 1959607 h 6858007"/>
              <a:gd name="connsiteX3027" fmla="*/ 3235971 w 7525108"/>
              <a:gd name="connsiteY3027" fmla="*/ 1979271 h 6858007"/>
              <a:gd name="connsiteX3028" fmla="*/ 3216306 w 7525108"/>
              <a:gd name="connsiteY3028" fmla="*/ 1994566 h 6858007"/>
              <a:gd name="connsiteX3029" fmla="*/ 3192271 w 7525108"/>
              <a:gd name="connsiteY3029" fmla="*/ 1998937 h 6858007"/>
              <a:gd name="connsiteX3030" fmla="*/ 3168236 w 7525108"/>
              <a:gd name="connsiteY3030" fmla="*/ 1994566 h 6858007"/>
              <a:gd name="connsiteX3031" fmla="*/ 3146386 w 7525108"/>
              <a:gd name="connsiteY3031" fmla="*/ 1979271 h 6858007"/>
              <a:gd name="connsiteX3032" fmla="*/ 3133276 w 7525108"/>
              <a:gd name="connsiteY3032" fmla="*/ 1959607 h 6858007"/>
              <a:gd name="connsiteX3033" fmla="*/ 3128906 w 7525108"/>
              <a:gd name="connsiteY3033" fmla="*/ 1935571 h 6858007"/>
              <a:gd name="connsiteX3034" fmla="*/ 3133276 w 7525108"/>
              <a:gd name="connsiteY3034" fmla="*/ 1911537 h 6858007"/>
              <a:gd name="connsiteX3035" fmla="*/ 3146386 w 7525108"/>
              <a:gd name="connsiteY3035" fmla="*/ 1891873 h 6858007"/>
              <a:gd name="connsiteX3036" fmla="*/ 3168236 w 7525108"/>
              <a:gd name="connsiteY3036" fmla="*/ 1876578 h 6858007"/>
              <a:gd name="connsiteX3037" fmla="*/ 5125988 w 7525108"/>
              <a:gd name="connsiteY3037" fmla="*/ 1859107 h 6858007"/>
              <a:gd name="connsiteX3038" fmla="*/ 5163132 w 7525108"/>
              <a:gd name="connsiteY3038" fmla="*/ 1865662 h 6858007"/>
              <a:gd name="connsiteX3039" fmla="*/ 5193722 w 7525108"/>
              <a:gd name="connsiteY3039" fmla="*/ 1883142 h 6858007"/>
              <a:gd name="connsiteX3040" fmla="*/ 5219942 w 7525108"/>
              <a:gd name="connsiteY3040" fmla="*/ 1907176 h 6858007"/>
              <a:gd name="connsiteX3041" fmla="*/ 5235237 w 7525108"/>
              <a:gd name="connsiteY3041" fmla="*/ 1939951 h 6858007"/>
              <a:gd name="connsiteX3042" fmla="*/ 5241792 w 7525108"/>
              <a:gd name="connsiteY3042" fmla="*/ 1974911 h 6858007"/>
              <a:gd name="connsiteX3043" fmla="*/ 5235237 w 7525108"/>
              <a:gd name="connsiteY3043" fmla="*/ 2012056 h 6858007"/>
              <a:gd name="connsiteX3044" fmla="*/ 5219942 w 7525108"/>
              <a:gd name="connsiteY3044" fmla="*/ 2044831 h 6858007"/>
              <a:gd name="connsiteX3045" fmla="*/ 5193722 w 7525108"/>
              <a:gd name="connsiteY3045" fmla="*/ 2068866 h 6858007"/>
              <a:gd name="connsiteX3046" fmla="*/ 5163132 w 7525108"/>
              <a:gd name="connsiteY3046" fmla="*/ 2086346 h 6858007"/>
              <a:gd name="connsiteX3047" fmla="*/ 5125988 w 7525108"/>
              <a:gd name="connsiteY3047" fmla="*/ 2092901 h 6858007"/>
              <a:gd name="connsiteX3048" fmla="*/ 5088843 w 7525108"/>
              <a:gd name="connsiteY3048" fmla="*/ 2086346 h 6858007"/>
              <a:gd name="connsiteX3049" fmla="*/ 5058253 w 7525108"/>
              <a:gd name="connsiteY3049" fmla="*/ 2068866 h 6858007"/>
              <a:gd name="connsiteX3050" fmla="*/ 5032033 w 7525108"/>
              <a:gd name="connsiteY3050" fmla="*/ 2044831 h 6858007"/>
              <a:gd name="connsiteX3051" fmla="*/ 5014553 w 7525108"/>
              <a:gd name="connsiteY3051" fmla="*/ 2012056 h 6858007"/>
              <a:gd name="connsiteX3052" fmla="*/ 5010183 w 7525108"/>
              <a:gd name="connsiteY3052" fmla="*/ 1974911 h 6858007"/>
              <a:gd name="connsiteX3053" fmla="*/ 5014553 w 7525108"/>
              <a:gd name="connsiteY3053" fmla="*/ 1939951 h 6858007"/>
              <a:gd name="connsiteX3054" fmla="*/ 5032033 w 7525108"/>
              <a:gd name="connsiteY3054" fmla="*/ 1907176 h 6858007"/>
              <a:gd name="connsiteX3055" fmla="*/ 5058253 w 7525108"/>
              <a:gd name="connsiteY3055" fmla="*/ 1883142 h 6858007"/>
              <a:gd name="connsiteX3056" fmla="*/ 5088843 w 7525108"/>
              <a:gd name="connsiteY3056" fmla="*/ 1865662 h 6858007"/>
              <a:gd name="connsiteX3057" fmla="*/ 4140556 w 7525108"/>
              <a:gd name="connsiteY3057" fmla="*/ 1859102 h 6858007"/>
              <a:gd name="connsiteX3058" fmla="*/ 4171146 w 7525108"/>
              <a:gd name="connsiteY3058" fmla="*/ 1863472 h 6858007"/>
              <a:gd name="connsiteX3059" fmla="*/ 4192996 w 7525108"/>
              <a:gd name="connsiteY3059" fmla="*/ 1876583 h 6858007"/>
              <a:gd name="connsiteX3060" fmla="*/ 4214846 w 7525108"/>
              <a:gd name="connsiteY3060" fmla="*/ 1896248 h 6858007"/>
              <a:gd name="connsiteX3061" fmla="*/ 4225771 w 7525108"/>
              <a:gd name="connsiteY3061" fmla="*/ 1920282 h 6858007"/>
              <a:gd name="connsiteX3062" fmla="*/ 4230141 w 7525108"/>
              <a:gd name="connsiteY3062" fmla="*/ 1948687 h 6858007"/>
              <a:gd name="connsiteX3063" fmla="*/ 4225771 w 7525108"/>
              <a:gd name="connsiteY3063" fmla="*/ 1974907 h 6858007"/>
              <a:gd name="connsiteX3064" fmla="*/ 4214846 w 7525108"/>
              <a:gd name="connsiteY3064" fmla="*/ 2001126 h 6858007"/>
              <a:gd name="connsiteX3065" fmla="*/ 4192996 w 7525108"/>
              <a:gd name="connsiteY3065" fmla="*/ 2018607 h 6858007"/>
              <a:gd name="connsiteX3066" fmla="*/ 4171146 w 7525108"/>
              <a:gd name="connsiteY3066" fmla="*/ 2033902 h 6858007"/>
              <a:gd name="connsiteX3067" fmla="*/ 4140556 w 7525108"/>
              <a:gd name="connsiteY3067" fmla="*/ 2038273 h 6858007"/>
              <a:gd name="connsiteX3068" fmla="*/ 4114337 w 7525108"/>
              <a:gd name="connsiteY3068" fmla="*/ 2033902 h 6858007"/>
              <a:gd name="connsiteX3069" fmla="*/ 4088117 w 7525108"/>
              <a:gd name="connsiteY3069" fmla="*/ 2018607 h 6858007"/>
              <a:gd name="connsiteX3070" fmla="*/ 4070637 w 7525108"/>
              <a:gd name="connsiteY3070" fmla="*/ 2001126 h 6858007"/>
              <a:gd name="connsiteX3071" fmla="*/ 4057527 w 7525108"/>
              <a:gd name="connsiteY3071" fmla="*/ 1974907 h 6858007"/>
              <a:gd name="connsiteX3072" fmla="*/ 4050972 w 7525108"/>
              <a:gd name="connsiteY3072" fmla="*/ 1948687 h 6858007"/>
              <a:gd name="connsiteX3073" fmla="*/ 4057527 w 7525108"/>
              <a:gd name="connsiteY3073" fmla="*/ 1920282 h 6858007"/>
              <a:gd name="connsiteX3074" fmla="*/ 4070637 w 7525108"/>
              <a:gd name="connsiteY3074" fmla="*/ 1896248 h 6858007"/>
              <a:gd name="connsiteX3075" fmla="*/ 4088117 w 7525108"/>
              <a:gd name="connsiteY3075" fmla="*/ 1876583 h 6858007"/>
              <a:gd name="connsiteX3076" fmla="*/ 4114337 w 7525108"/>
              <a:gd name="connsiteY3076" fmla="*/ 1863472 h 6858007"/>
              <a:gd name="connsiteX3077" fmla="*/ 7455188 w 7525108"/>
              <a:gd name="connsiteY3077" fmla="*/ 1797929 h 6858007"/>
              <a:gd name="connsiteX3078" fmla="*/ 7494518 w 7525108"/>
              <a:gd name="connsiteY3078" fmla="*/ 1802301 h 6858007"/>
              <a:gd name="connsiteX3079" fmla="*/ 7525108 w 7525108"/>
              <a:gd name="connsiteY3079" fmla="*/ 1813226 h 6858007"/>
              <a:gd name="connsiteX3080" fmla="*/ 7525108 w 7525108"/>
              <a:gd name="connsiteY3080" fmla="*/ 2138781 h 6858007"/>
              <a:gd name="connsiteX3081" fmla="*/ 7494518 w 7525108"/>
              <a:gd name="connsiteY3081" fmla="*/ 2149705 h 6858007"/>
              <a:gd name="connsiteX3082" fmla="*/ 7455188 w 7525108"/>
              <a:gd name="connsiteY3082" fmla="*/ 2154075 h 6858007"/>
              <a:gd name="connsiteX3083" fmla="*/ 7407118 w 7525108"/>
              <a:gd name="connsiteY3083" fmla="*/ 2147521 h 6858007"/>
              <a:gd name="connsiteX3084" fmla="*/ 7365604 w 7525108"/>
              <a:gd name="connsiteY3084" fmla="*/ 2127855 h 6858007"/>
              <a:gd name="connsiteX3085" fmla="*/ 7328459 w 7525108"/>
              <a:gd name="connsiteY3085" fmla="*/ 2101636 h 6858007"/>
              <a:gd name="connsiteX3086" fmla="*/ 7302239 w 7525108"/>
              <a:gd name="connsiteY3086" fmla="*/ 2064500 h 6858007"/>
              <a:gd name="connsiteX3087" fmla="*/ 7282574 w 7525108"/>
              <a:gd name="connsiteY3087" fmla="*/ 2022985 h 6858007"/>
              <a:gd name="connsiteX3088" fmla="*/ 7276019 w 7525108"/>
              <a:gd name="connsiteY3088" fmla="*/ 1974915 h 6858007"/>
              <a:gd name="connsiteX3089" fmla="*/ 7282574 w 7525108"/>
              <a:gd name="connsiteY3089" fmla="*/ 1926845 h 6858007"/>
              <a:gd name="connsiteX3090" fmla="*/ 7302239 w 7525108"/>
              <a:gd name="connsiteY3090" fmla="*/ 1887515 h 6858007"/>
              <a:gd name="connsiteX3091" fmla="*/ 7328459 w 7525108"/>
              <a:gd name="connsiteY3091" fmla="*/ 1850370 h 6858007"/>
              <a:gd name="connsiteX3092" fmla="*/ 7365604 w 7525108"/>
              <a:gd name="connsiteY3092" fmla="*/ 1821966 h 6858007"/>
              <a:gd name="connsiteX3093" fmla="*/ 7407118 w 7525108"/>
              <a:gd name="connsiteY3093" fmla="*/ 1804485 h 6858007"/>
              <a:gd name="connsiteX3094" fmla="*/ 5788041 w 7525108"/>
              <a:gd name="connsiteY3094" fmla="*/ 1690866 h 6858007"/>
              <a:gd name="connsiteX3095" fmla="*/ 5829556 w 7525108"/>
              <a:gd name="connsiteY3095" fmla="*/ 1697421 h 6858007"/>
              <a:gd name="connsiteX3096" fmla="*/ 5866701 w 7525108"/>
              <a:gd name="connsiteY3096" fmla="*/ 1714901 h 6858007"/>
              <a:gd name="connsiteX3097" fmla="*/ 5892921 w 7525108"/>
              <a:gd name="connsiteY3097" fmla="*/ 1743305 h 6858007"/>
              <a:gd name="connsiteX3098" fmla="*/ 5912586 w 7525108"/>
              <a:gd name="connsiteY3098" fmla="*/ 1778266 h 6858007"/>
              <a:gd name="connsiteX3099" fmla="*/ 5919141 w 7525108"/>
              <a:gd name="connsiteY3099" fmla="*/ 1819780 h 6858007"/>
              <a:gd name="connsiteX3100" fmla="*/ 5912586 w 7525108"/>
              <a:gd name="connsiteY3100" fmla="*/ 1861294 h 6858007"/>
              <a:gd name="connsiteX3101" fmla="*/ 5892921 w 7525108"/>
              <a:gd name="connsiteY3101" fmla="*/ 1898440 h 6858007"/>
              <a:gd name="connsiteX3102" fmla="*/ 5866701 w 7525108"/>
              <a:gd name="connsiteY3102" fmla="*/ 1924658 h 6858007"/>
              <a:gd name="connsiteX3103" fmla="*/ 5829556 w 7525108"/>
              <a:gd name="connsiteY3103" fmla="*/ 1944324 h 6858007"/>
              <a:gd name="connsiteX3104" fmla="*/ 5788041 w 7525108"/>
              <a:gd name="connsiteY3104" fmla="*/ 1950879 h 6858007"/>
              <a:gd name="connsiteX3105" fmla="*/ 5746526 w 7525108"/>
              <a:gd name="connsiteY3105" fmla="*/ 1944324 h 6858007"/>
              <a:gd name="connsiteX3106" fmla="*/ 5711566 w 7525108"/>
              <a:gd name="connsiteY3106" fmla="*/ 1924658 h 6858007"/>
              <a:gd name="connsiteX3107" fmla="*/ 5683161 w 7525108"/>
              <a:gd name="connsiteY3107" fmla="*/ 1898440 h 6858007"/>
              <a:gd name="connsiteX3108" fmla="*/ 5665681 w 7525108"/>
              <a:gd name="connsiteY3108" fmla="*/ 1861294 h 6858007"/>
              <a:gd name="connsiteX3109" fmla="*/ 5659126 w 7525108"/>
              <a:gd name="connsiteY3109" fmla="*/ 1819780 h 6858007"/>
              <a:gd name="connsiteX3110" fmla="*/ 5665681 w 7525108"/>
              <a:gd name="connsiteY3110" fmla="*/ 1778266 h 6858007"/>
              <a:gd name="connsiteX3111" fmla="*/ 5683161 w 7525108"/>
              <a:gd name="connsiteY3111" fmla="*/ 1743305 h 6858007"/>
              <a:gd name="connsiteX3112" fmla="*/ 5711566 w 7525108"/>
              <a:gd name="connsiteY3112" fmla="*/ 1714901 h 6858007"/>
              <a:gd name="connsiteX3113" fmla="*/ 5746526 w 7525108"/>
              <a:gd name="connsiteY3113" fmla="*/ 1697421 h 6858007"/>
              <a:gd name="connsiteX3114" fmla="*/ 926435 w 7525108"/>
              <a:gd name="connsiteY3114" fmla="*/ 1679918 h 6858007"/>
              <a:gd name="connsiteX3115" fmla="*/ 930806 w 7525108"/>
              <a:gd name="connsiteY3115" fmla="*/ 1679918 h 6858007"/>
              <a:gd name="connsiteX3116" fmla="*/ 937361 w 7525108"/>
              <a:gd name="connsiteY3116" fmla="*/ 1679918 h 6858007"/>
              <a:gd name="connsiteX3117" fmla="*/ 939545 w 7525108"/>
              <a:gd name="connsiteY3117" fmla="*/ 1684288 h 6858007"/>
              <a:gd name="connsiteX3118" fmla="*/ 943916 w 7525108"/>
              <a:gd name="connsiteY3118" fmla="*/ 1688658 h 6858007"/>
              <a:gd name="connsiteX3119" fmla="*/ 943916 w 7525108"/>
              <a:gd name="connsiteY3119" fmla="*/ 1695213 h 6858007"/>
              <a:gd name="connsiteX3120" fmla="*/ 943916 w 7525108"/>
              <a:gd name="connsiteY3120" fmla="*/ 1699582 h 6858007"/>
              <a:gd name="connsiteX3121" fmla="*/ 939545 w 7525108"/>
              <a:gd name="connsiteY3121" fmla="*/ 1703952 h 6858007"/>
              <a:gd name="connsiteX3122" fmla="*/ 937361 w 7525108"/>
              <a:gd name="connsiteY3122" fmla="*/ 1706137 h 6858007"/>
              <a:gd name="connsiteX3123" fmla="*/ 930806 w 7525108"/>
              <a:gd name="connsiteY3123" fmla="*/ 1708322 h 6858007"/>
              <a:gd name="connsiteX3124" fmla="*/ 926435 w 7525108"/>
              <a:gd name="connsiteY3124" fmla="*/ 1706137 h 6858007"/>
              <a:gd name="connsiteX3125" fmla="*/ 922066 w 7525108"/>
              <a:gd name="connsiteY3125" fmla="*/ 1703952 h 6858007"/>
              <a:gd name="connsiteX3126" fmla="*/ 919880 w 7525108"/>
              <a:gd name="connsiteY3126" fmla="*/ 1699582 h 6858007"/>
              <a:gd name="connsiteX3127" fmla="*/ 917696 w 7525108"/>
              <a:gd name="connsiteY3127" fmla="*/ 1695213 h 6858007"/>
              <a:gd name="connsiteX3128" fmla="*/ 919880 w 7525108"/>
              <a:gd name="connsiteY3128" fmla="*/ 1688658 h 6858007"/>
              <a:gd name="connsiteX3129" fmla="*/ 922066 w 7525108"/>
              <a:gd name="connsiteY3129" fmla="*/ 1684288 h 6858007"/>
              <a:gd name="connsiteX3130" fmla="*/ 13110 w 7525108"/>
              <a:gd name="connsiteY3130" fmla="*/ 1677731 h 6858007"/>
              <a:gd name="connsiteX3131" fmla="*/ 17479 w 7525108"/>
              <a:gd name="connsiteY3131" fmla="*/ 1679916 h 6858007"/>
              <a:gd name="connsiteX3132" fmla="*/ 21851 w 7525108"/>
              <a:gd name="connsiteY3132" fmla="*/ 1686471 h 6858007"/>
              <a:gd name="connsiteX3133" fmla="*/ 24035 w 7525108"/>
              <a:gd name="connsiteY3133" fmla="*/ 1690841 h 6858007"/>
              <a:gd name="connsiteX3134" fmla="*/ 21851 w 7525108"/>
              <a:gd name="connsiteY3134" fmla="*/ 1697395 h 6858007"/>
              <a:gd name="connsiteX3135" fmla="*/ 17479 w 7525108"/>
              <a:gd name="connsiteY3135" fmla="*/ 1699580 h 6858007"/>
              <a:gd name="connsiteX3136" fmla="*/ 13110 w 7525108"/>
              <a:gd name="connsiteY3136" fmla="*/ 1701765 h 6858007"/>
              <a:gd name="connsiteX3137" fmla="*/ 4369 w 7525108"/>
              <a:gd name="connsiteY3137" fmla="*/ 1699580 h 6858007"/>
              <a:gd name="connsiteX3138" fmla="*/ 0 w 7525108"/>
              <a:gd name="connsiteY3138" fmla="*/ 1697395 h 6858007"/>
              <a:gd name="connsiteX3139" fmla="*/ 0 w 7525108"/>
              <a:gd name="connsiteY3139" fmla="*/ 1690841 h 6858007"/>
              <a:gd name="connsiteX3140" fmla="*/ 0 w 7525108"/>
              <a:gd name="connsiteY3140" fmla="*/ 1686471 h 6858007"/>
              <a:gd name="connsiteX3141" fmla="*/ 4369 w 7525108"/>
              <a:gd name="connsiteY3141" fmla="*/ 1679916 h 6858007"/>
              <a:gd name="connsiteX3142" fmla="*/ 1848501 w 7525108"/>
              <a:gd name="connsiteY3142" fmla="*/ 1671182 h 6858007"/>
              <a:gd name="connsiteX3143" fmla="*/ 1859426 w 7525108"/>
              <a:gd name="connsiteY3143" fmla="*/ 1671182 h 6858007"/>
              <a:gd name="connsiteX3144" fmla="*/ 1868166 w 7525108"/>
              <a:gd name="connsiteY3144" fmla="*/ 1671182 h 6858007"/>
              <a:gd name="connsiteX3145" fmla="*/ 1874721 w 7525108"/>
              <a:gd name="connsiteY3145" fmla="*/ 1675552 h 6858007"/>
              <a:gd name="connsiteX3146" fmla="*/ 1881276 w 7525108"/>
              <a:gd name="connsiteY3146" fmla="*/ 1684292 h 6858007"/>
              <a:gd name="connsiteX3147" fmla="*/ 1883461 w 7525108"/>
              <a:gd name="connsiteY3147" fmla="*/ 1690847 h 6858007"/>
              <a:gd name="connsiteX3148" fmla="*/ 1885646 w 7525108"/>
              <a:gd name="connsiteY3148" fmla="*/ 1699587 h 6858007"/>
              <a:gd name="connsiteX3149" fmla="*/ 1883461 w 7525108"/>
              <a:gd name="connsiteY3149" fmla="*/ 1708327 h 6858007"/>
              <a:gd name="connsiteX3150" fmla="*/ 1881276 w 7525108"/>
              <a:gd name="connsiteY3150" fmla="*/ 1714882 h 6858007"/>
              <a:gd name="connsiteX3151" fmla="*/ 1874721 w 7525108"/>
              <a:gd name="connsiteY3151" fmla="*/ 1721436 h 6858007"/>
              <a:gd name="connsiteX3152" fmla="*/ 1868166 w 7525108"/>
              <a:gd name="connsiteY3152" fmla="*/ 1725806 h 6858007"/>
              <a:gd name="connsiteX3153" fmla="*/ 1859426 w 7525108"/>
              <a:gd name="connsiteY3153" fmla="*/ 1725806 h 6858007"/>
              <a:gd name="connsiteX3154" fmla="*/ 1848501 w 7525108"/>
              <a:gd name="connsiteY3154" fmla="*/ 1725806 h 6858007"/>
              <a:gd name="connsiteX3155" fmla="*/ 1841946 w 7525108"/>
              <a:gd name="connsiteY3155" fmla="*/ 1721436 h 6858007"/>
              <a:gd name="connsiteX3156" fmla="*/ 1835391 w 7525108"/>
              <a:gd name="connsiteY3156" fmla="*/ 1714882 h 6858007"/>
              <a:gd name="connsiteX3157" fmla="*/ 1831021 w 7525108"/>
              <a:gd name="connsiteY3157" fmla="*/ 1708327 h 6858007"/>
              <a:gd name="connsiteX3158" fmla="*/ 1831021 w 7525108"/>
              <a:gd name="connsiteY3158" fmla="*/ 1699587 h 6858007"/>
              <a:gd name="connsiteX3159" fmla="*/ 1831021 w 7525108"/>
              <a:gd name="connsiteY3159" fmla="*/ 1690847 h 6858007"/>
              <a:gd name="connsiteX3160" fmla="*/ 1835391 w 7525108"/>
              <a:gd name="connsiteY3160" fmla="*/ 1684292 h 6858007"/>
              <a:gd name="connsiteX3161" fmla="*/ 1841946 w 7525108"/>
              <a:gd name="connsiteY3161" fmla="*/ 1675552 h 6858007"/>
              <a:gd name="connsiteX3162" fmla="*/ 2794602 w 7525108"/>
              <a:gd name="connsiteY3162" fmla="*/ 1660262 h 6858007"/>
              <a:gd name="connsiteX3163" fmla="*/ 2820822 w 7525108"/>
              <a:gd name="connsiteY3163" fmla="*/ 1666817 h 6858007"/>
              <a:gd name="connsiteX3164" fmla="*/ 2836117 w 7525108"/>
              <a:gd name="connsiteY3164" fmla="*/ 1684297 h 6858007"/>
              <a:gd name="connsiteX3165" fmla="*/ 2842672 w 7525108"/>
              <a:gd name="connsiteY3165" fmla="*/ 1708332 h 6858007"/>
              <a:gd name="connsiteX3166" fmla="*/ 2836117 w 7525108"/>
              <a:gd name="connsiteY3166" fmla="*/ 1732368 h 6858007"/>
              <a:gd name="connsiteX3167" fmla="*/ 2820822 w 7525108"/>
              <a:gd name="connsiteY3167" fmla="*/ 1749847 h 6858007"/>
              <a:gd name="connsiteX3168" fmla="*/ 2794602 w 7525108"/>
              <a:gd name="connsiteY3168" fmla="*/ 1756402 h 6858007"/>
              <a:gd name="connsiteX3169" fmla="*/ 2770567 w 7525108"/>
              <a:gd name="connsiteY3169" fmla="*/ 1749847 h 6858007"/>
              <a:gd name="connsiteX3170" fmla="*/ 2753087 w 7525108"/>
              <a:gd name="connsiteY3170" fmla="*/ 1732368 h 6858007"/>
              <a:gd name="connsiteX3171" fmla="*/ 2746532 w 7525108"/>
              <a:gd name="connsiteY3171" fmla="*/ 1708332 h 6858007"/>
              <a:gd name="connsiteX3172" fmla="*/ 2753087 w 7525108"/>
              <a:gd name="connsiteY3172" fmla="*/ 1684297 h 6858007"/>
              <a:gd name="connsiteX3173" fmla="*/ 2770567 w 7525108"/>
              <a:gd name="connsiteY3173" fmla="*/ 1666817 h 6858007"/>
              <a:gd name="connsiteX3174" fmla="*/ 4737060 w 7525108"/>
              <a:gd name="connsiteY3174" fmla="*/ 1655903 h 6858007"/>
              <a:gd name="connsiteX3175" fmla="*/ 4767649 w 7525108"/>
              <a:gd name="connsiteY3175" fmla="*/ 1660272 h 6858007"/>
              <a:gd name="connsiteX3176" fmla="*/ 4793869 w 7525108"/>
              <a:gd name="connsiteY3176" fmla="*/ 1673382 h 6858007"/>
              <a:gd name="connsiteX3177" fmla="*/ 4815719 w 7525108"/>
              <a:gd name="connsiteY3177" fmla="*/ 1695231 h 6858007"/>
              <a:gd name="connsiteX3178" fmla="*/ 4828829 w 7525108"/>
              <a:gd name="connsiteY3178" fmla="*/ 1721451 h 6858007"/>
              <a:gd name="connsiteX3179" fmla="*/ 4833199 w 7525108"/>
              <a:gd name="connsiteY3179" fmla="*/ 1752041 h 6858007"/>
              <a:gd name="connsiteX3180" fmla="*/ 4828829 w 7525108"/>
              <a:gd name="connsiteY3180" fmla="*/ 1782632 h 6858007"/>
              <a:gd name="connsiteX3181" fmla="*/ 4815719 w 7525108"/>
              <a:gd name="connsiteY3181" fmla="*/ 1808851 h 6858007"/>
              <a:gd name="connsiteX3182" fmla="*/ 4793869 w 7525108"/>
              <a:gd name="connsiteY3182" fmla="*/ 1828517 h 6858007"/>
              <a:gd name="connsiteX3183" fmla="*/ 4767649 w 7525108"/>
              <a:gd name="connsiteY3183" fmla="*/ 1843811 h 6858007"/>
              <a:gd name="connsiteX3184" fmla="*/ 4737060 w 7525108"/>
              <a:gd name="connsiteY3184" fmla="*/ 1848181 h 6858007"/>
              <a:gd name="connsiteX3185" fmla="*/ 4708655 w 7525108"/>
              <a:gd name="connsiteY3185" fmla="*/ 1843811 h 6858007"/>
              <a:gd name="connsiteX3186" fmla="*/ 4680250 w 7525108"/>
              <a:gd name="connsiteY3186" fmla="*/ 1828517 h 6858007"/>
              <a:gd name="connsiteX3187" fmla="*/ 4660585 w 7525108"/>
              <a:gd name="connsiteY3187" fmla="*/ 1808851 h 6858007"/>
              <a:gd name="connsiteX3188" fmla="*/ 4645290 w 7525108"/>
              <a:gd name="connsiteY3188" fmla="*/ 1782632 h 6858007"/>
              <a:gd name="connsiteX3189" fmla="*/ 4640920 w 7525108"/>
              <a:gd name="connsiteY3189" fmla="*/ 1752041 h 6858007"/>
              <a:gd name="connsiteX3190" fmla="*/ 4645290 w 7525108"/>
              <a:gd name="connsiteY3190" fmla="*/ 1721451 h 6858007"/>
              <a:gd name="connsiteX3191" fmla="*/ 4660585 w 7525108"/>
              <a:gd name="connsiteY3191" fmla="*/ 1695231 h 6858007"/>
              <a:gd name="connsiteX3192" fmla="*/ 4680250 w 7525108"/>
              <a:gd name="connsiteY3192" fmla="*/ 1673382 h 6858007"/>
              <a:gd name="connsiteX3193" fmla="*/ 4708655 w 7525108"/>
              <a:gd name="connsiteY3193" fmla="*/ 1660272 h 6858007"/>
              <a:gd name="connsiteX3194" fmla="*/ 3749444 w 7525108"/>
              <a:gd name="connsiteY3194" fmla="*/ 1651527 h 6858007"/>
              <a:gd name="connsiteX3195" fmla="*/ 3777849 w 7525108"/>
              <a:gd name="connsiteY3195" fmla="*/ 1655898 h 6858007"/>
              <a:gd name="connsiteX3196" fmla="*/ 3799699 w 7525108"/>
              <a:gd name="connsiteY3196" fmla="*/ 1671192 h 6858007"/>
              <a:gd name="connsiteX3197" fmla="*/ 3817179 w 7525108"/>
              <a:gd name="connsiteY3197" fmla="*/ 1695227 h 6858007"/>
              <a:gd name="connsiteX3198" fmla="*/ 3821549 w 7525108"/>
              <a:gd name="connsiteY3198" fmla="*/ 1721447 h 6858007"/>
              <a:gd name="connsiteX3199" fmla="*/ 3817179 w 7525108"/>
              <a:gd name="connsiteY3199" fmla="*/ 1749850 h 6858007"/>
              <a:gd name="connsiteX3200" fmla="*/ 3799699 w 7525108"/>
              <a:gd name="connsiteY3200" fmla="*/ 1771700 h 6858007"/>
              <a:gd name="connsiteX3201" fmla="*/ 3777849 w 7525108"/>
              <a:gd name="connsiteY3201" fmla="*/ 1789181 h 6858007"/>
              <a:gd name="connsiteX3202" fmla="*/ 3749444 w 7525108"/>
              <a:gd name="connsiteY3202" fmla="*/ 1793551 h 6858007"/>
              <a:gd name="connsiteX3203" fmla="*/ 3723224 w 7525108"/>
              <a:gd name="connsiteY3203" fmla="*/ 1789181 h 6858007"/>
              <a:gd name="connsiteX3204" fmla="*/ 3699189 w 7525108"/>
              <a:gd name="connsiteY3204" fmla="*/ 1771700 h 6858007"/>
              <a:gd name="connsiteX3205" fmla="*/ 3683894 w 7525108"/>
              <a:gd name="connsiteY3205" fmla="*/ 1749850 h 6858007"/>
              <a:gd name="connsiteX3206" fmla="*/ 3679524 w 7525108"/>
              <a:gd name="connsiteY3206" fmla="*/ 1721447 h 6858007"/>
              <a:gd name="connsiteX3207" fmla="*/ 3683894 w 7525108"/>
              <a:gd name="connsiteY3207" fmla="*/ 1695227 h 6858007"/>
              <a:gd name="connsiteX3208" fmla="*/ 3699189 w 7525108"/>
              <a:gd name="connsiteY3208" fmla="*/ 1671192 h 6858007"/>
              <a:gd name="connsiteX3209" fmla="*/ 3723224 w 7525108"/>
              <a:gd name="connsiteY3209" fmla="*/ 1655898 h 6858007"/>
              <a:gd name="connsiteX3210" fmla="*/ 6559342 w 7525108"/>
              <a:gd name="connsiteY3210" fmla="*/ 1620947 h 6858007"/>
              <a:gd name="connsiteX3211" fmla="*/ 6596486 w 7525108"/>
              <a:gd name="connsiteY3211" fmla="*/ 1627502 h 6858007"/>
              <a:gd name="connsiteX3212" fmla="*/ 6631446 w 7525108"/>
              <a:gd name="connsiteY3212" fmla="*/ 1642797 h 6858007"/>
              <a:gd name="connsiteX3213" fmla="*/ 6662036 w 7525108"/>
              <a:gd name="connsiteY3213" fmla="*/ 1664646 h 6858007"/>
              <a:gd name="connsiteX3214" fmla="*/ 6683886 w 7525108"/>
              <a:gd name="connsiteY3214" fmla="*/ 1695236 h 6858007"/>
              <a:gd name="connsiteX3215" fmla="*/ 6696996 w 7525108"/>
              <a:gd name="connsiteY3215" fmla="*/ 1728011 h 6858007"/>
              <a:gd name="connsiteX3216" fmla="*/ 6703551 w 7525108"/>
              <a:gd name="connsiteY3216" fmla="*/ 1767341 h 6858007"/>
              <a:gd name="connsiteX3217" fmla="*/ 6696996 w 7525108"/>
              <a:gd name="connsiteY3217" fmla="*/ 1806672 h 6858007"/>
              <a:gd name="connsiteX3218" fmla="*/ 6683886 w 7525108"/>
              <a:gd name="connsiteY3218" fmla="*/ 1841631 h 6858007"/>
              <a:gd name="connsiteX3219" fmla="*/ 6662036 w 7525108"/>
              <a:gd name="connsiteY3219" fmla="*/ 1870035 h 6858007"/>
              <a:gd name="connsiteX3220" fmla="*/ 6631446 w 7525108"/>
              <a:gd name="connsiteY3220" fmla="*/ 1894071 h 6858007"/>
              <a:gd name="connsiteX3221" fmla="*/ 6596486 w 7525108"/>
              <a:gd name="connsiteY3221" fmla="*/ 1907180 h 6858007"/>
              <a:gd name="connsiteX3222" fmla="*/ 6559342 w 7525108"/>
              <a:gd name="connsiteY3222" fmla="*/ 1913735 h 6858007"/>
              <a:gd name="connsiteX3223" fmla="*/ 6520012 w 7525108"/>
              <a:gd name="connsiteY3223" fmla="*/ 1907180 h 6858007"/>
              <a:gd name="connsiteX3224" fmla="*/ 6485052 w 7525108"/>
              <a:gd name="connsiteY3224" fmla="*/ 1894071 h 6858007"/>
              <a:gd name="connsiteX3225" fmla="*/ 6456647 w 7525108"/>
              <a:gd name="connsiteY3225" fmla="*/ 1870035 h 6858007"/>
              <a:gd name="connsiteX3226" fmla="*/ 6432612 w 7525108"/>
              <a:gd name="connsiteY3226" fmla="*/ 1841631 h 6858007"/>
              <a:gd name="connsiteX3227" fmla="*/ 6417317 w 7525108"/>
              <a:gd name="connsiteY3227" fmla="*/ 1806672 h 6858007"/>
              <a:gd name="connsiteX3228" fmla="*/ 6412947 w 7525108"/>
              <a:gd name="connsiteY3228" fmla="*/ 1767341 h 6858007"/>
              <a:gd name="connsiteX3229" fmla="*/ 6417317 w 7525108"/>
              <a:gd name="connsiteY3229" fmla="*/ 1728011 h 6858007"/>
              <a:gd name="connsiteX3230" fmla="*/ 6432612 w 7525108"/>
              <a:gd name="connsiteY3230" fmla="*/ 1695236 h 6858007"/>
              <a:gd name="connsiteX3231" fmla="*/ 6456647 w 7525108"/>
              <a:gd name="connsiteY3231" fmla="*/ 1664646 h 6858007"/>
              <a:gd name="connsiteX3232" fmla="*/ 6485052 w 7525108"/>
              <a:gd name="connsiteY3232" fmla="*/ 1642797 h 6858007"/>
              <a:gd name="connsiteX3233" fmla="*/ 6520012 w 7525108"/>
              <a:gd name="connsiteY3233" fmla="*/ 1627502 h 6858007"/>
              <a:gd name="connsiteX3234" fmla="*/ 5392557 w 7525108"/>
              <a:gd name="connsiteY3234" fmla="*/ 1467994 h 6858007"/>
              <a:gd name="connsiteX3235" fmla="*/ 5431886 w 7525108"/>
              <a:gd name="connsiteY3235" fmla="*/ 1474549 h 6858007"/>
              <a:gd name="connsiteX3236" fmla="*/ 5466846 w 7525108"/>
              <a:gd name="connsiteY3236" fmla="*/ 1494214 h 6858007"/>
              <a:gd name="connsiteX3237" fmla="*/ 5493066 w 7525108"/>
              <a:gd name="connsiteY3237" fmla="*/ 1518249 h 6858007"/>
              <a:gd name="connsiteX3238" fmla="*/ 5510546 w 7525108"/>
              <a:gd name="connsiteY3238" fmla="*/ 1553210 h 6858007"/>
              <a:gd name="connsiteX3239" fmla="*/ 5517101 w 7525108"/>
              <a:gd name="connsiteY3239" fmla="*/ 1592539 h 6858007"/>
              <a:gd name="connsiteX3240" fmla="*/ 5510546 w 7525108"/>
              <a:gd name="connsiteY3240" fmla="*/ 1629684 h 6858007"/>
              <a:gd name="connsiteX3241" fmla="*/ 5493066 w 7525108"/>
              <a:gd name="connsiteY3241" fmla="*/ 1664643 h 6858007"/>
              <a:gd name="connsiteX3242" fmla="*/ 5466846 w 7525108"/>
              <a:gd name="connsiteY3242" fmla="*/ 1690862 h 6858007"/>
              <a:gd name="connsiteX3243" fmla="*/ 5431886 w 7525108"/>
              <a:gd name="connsiteY3243" fmla="*/ 1708342 h 6858007"/>
              <a:gd name="connsiteX3244" fmla="*/ 5392557 w 7525108"/>
              <a:gd name="connsiteY3244" fmla="*/ 1714896 h 6858007"/>
              <a:gd name="connsiteX3245" fmla="*/ 5357597 w 7525108"/>
              <a:gd name="connsiteY3245" fmla="*/ 1708342 h 6858007"/>
              <a:gd name="connsiteX3246" fmla="*/ 5322637 w 7525108"/>
              <a:gd name="connsiteY3246" fmla="*/ 1690862 h 6858007"/>
              <a:gd name="connsiteX3247" fmla="*/ 5294232 w 7525108"/>
              <a:gd name="connsiteY3247" fmla="*/ 1664643 h 6858007"/>
              <a:gd name="connsiteX3248" fmla="*/ 5278937 w 7525108"/>
              <a:gd name="connsiteY3248" fmla="*/ 1629684 h 6858007"/>
              <a:gd name="connsiteX3249" fmla="*/ 5272382 w 7525108"/>
              <a:gd name="connsiteY3249" fmla="*/ 1592539 h 6858007"/>
              <a:gd name="connsiteX3250" fmla="*/ 5278937 w 7525108"/>
              <a:gd name="connsiteY3250" fmla="*/ 1553210 h 6858007"/>
              <a:gd name="connsiteX3251" fmla="*/ 5294232 w 7525108"/>
              <a:gd name="connsiteY3251" fmla="*/ 1518249 h 6858007"/>
              <a:gd name="connsiteX3252" fmla="*/ 5322637 w 7525108"/>
              <a:gd name="connsiteY3252" fmla="*/ 1494214 h 6858007"/>
              <a:gd name="connsiteX3253" fmla="*/ 5357597 w 7525108"/>
              <a:gd name="connsiteY3253" fmla="*/ 1474549 h 6858007"/>
              <a:gd name="connsiteX3254" fmla="*/ 528768 w 7525108"/>
              <a:gd name="connsiteY3254" fmla="*/ 1452677 h 6858007"/>
              <a:gd name="connsiteX3255" fmla="*/ 533137 w 7525108"/>
              <a:gd name="connsiteY3255" fmla="*/ 1454862 h 6858007"/>
              <a:gd name="connsiteX3256" fmla="*/ 537507 w 7525108"/>
              <a:gd name="connsiteY3256" fmla="*/ 1459232 h 6858007"/>
              <a:gd name="connsiteX3257" fmla="*/ 537507 w 7525108"/>
              <a:gd name="connsiteY3257" fmla="*/ 1463602 h 6858007"/>
              <a:gd name="connsiteX3258" fmla="*/ 537507 w 7525108"/>
              <a:gd name="connsiteY3258" fmla="*/ 1470157 h 6858007"/>
              <a:gd name="connsiteX3259" fmla="*/ 533137 w 7525108"/>
              <a:gd name="connsiteY3259" fmla="*/ 1472342 h 6858007"/>
              <a:gd name="connsiteX3260" fmla="*/ 528768 w 7525108"/>
              <a:gd name="connsiteY3260" fmla="*/ 1474527 h 6858007"/>
              <a:gd name="connsiteX3261" fmla="*/ 522211 w 7525108"/>
              <a:gd name="connsiteY3261" fmla="*/ 1472342 h 6858007"/>
              <a:gd name="connsiteX3262" fmla="*/ 517841 w 7525108"/>
              <a:gd name="connsiteY3262" fmla="*/ 1470157 h 6858007"/>
              <a:gd name="connsiteX3263" fmla="*/ 517841 w 7525108"/>
              <a:gd name="connsiteY3263" fmla="*/ 1463602 h 6858007"/>
              <a:gd name="connsiteX3264" fmla="*/ 517841 w 7525108"/>
              <a:gd name="connsiteY3264" fmla="*/ 1459232 h 6858007"/>
              <a:gd name="connsiteX3265" fmla="*/ 522211 w 7525108"/>
              <a:gd name="connsiteY3265" fmla="*/ 1454862 h 6858007"/>
              <a:gd name="connsiteX3266" fmla="*/ 1459575 w 7525108"/>
              <a:gd name="connsiteY3266" fmla="*/ 1450497 h 6858007"/>
              <a:gd name="connsiteX3267" fmla="*/ 1466130 w 7525108"/>
              <a:gd name="connsiteY3267" fmla="*/ 1452682 h 6858007"/>
              <a:gd name="connsiteX3268" fmla="*/ 1472685 w 7525108"/>
              <a:gd name="connsiteY3268" fmla="*/ 1457052 h 6858007"/>
              <a:gd name="connsiteX3269" fmla="*/ 1477054 w 7525108"/>
              <a:gd name="connsiteY3269" fmla="*/ 1463606 h 6858007"/>
              <a:gd name="connsiteX3270" fmla="*/ 1479240 w 7525108"/>
              <a:gd name="connsiteY3270" fmla="*/ 1470161 h 6858007"/>
              <a:gd name="connsiteX3271" fmla="*/ 1477054 w 7525108"/>
              <a:gd name="connsiteY3271" fmla="*/ 1476716 h 6858007"/>
              <a:gd name="connsiteX3272" fmla="*/ 1472685 w 7525108"/>
              <a:gd name="connsiteY3272" fmla="*/ 1485456 h 6858007"/>
              <a:gd name="connsiteX3273" fmla="*/ 1466130 w 7525108"/>
              <a:gd name="connsiteY3273" fmla="*/ 1489826 h 6858007"/>
              <a:gd name="connsiteX3274" fmla="*/ 1459575 w 7525108"/>
              <a:gd name="connsiteY3274" fmla="*/ 1492011 h 6858007"/>
              <a:gd name="connsiteX3275" fmla="*/ 1450834 w 7525108"/>
              <a:gd name="connsiteY3275" fmla="*/ 1489826 h 6858007"/>
              <a:gd name="connsiteX3276" fmla="*/ 1444279 w 7525108"/>
              <a:gd name="connsiteY3276" fmla="*/ 1485456 h 6858007"/>
              <a:gd name="connsiteX3277" fmla="*/ 1439908 w 7525108"/>
              <a:gd name="connsiteY3277" fmla="*/ 1476716 h 6858007"/>
              <a:gd name="connsiteX3278" fmla="*/ 1437724 w 7525108"/>
              <a:gd name="connsiteY3278" fmla="*/ 1470161 h 6858007"/>
              <a:gd name="connsiteX3279" fmla="*/ 1439908 w 7525108"/>
              <a:gd name="connsiteY3279" fmla="*/ 1463606 h 6858007"/>
              <a:gd name="connsiteX3280" fmla="*/ 1444279 w 7525108"/>
              <a:gd name="connsiteY3280" fmla="*/ 1457052 h 6858007"/>
              <a:gd name="connsiteX3281" fmla="*/ 1450834 w 7525108"/>
              <a:gd name="connsiteY3281" fmla="*/ 1452682 h 6858007"/>
              <a:gd name="connsiteX3282" fmla="*/ 4348131 w 7525108"/>
              <a:gd name="connsiteY3282" fmla="*/ 1443955 h 6858007"/>
              <a:gd name="connsiteX3283" fmla="*/ 4380905 w 7525108"/>
              <a:gd name="connsiteY3283" fmla="*/ 1450509 h 6858007"/>
              <a:gd name="connsiteX3284" fmla="*/ 4409310 w 7525108"/>
              <a:gd name="connsiteY3284" fmla="*/ 1467990 h 6858007"/>
              <a:gd name="connsiteX3285" fmla="*/ 4426790 w 7525108"/>
              <a:gd name="connsiteY3285" fmla="*/ 1496394 h 6858007"/>
              <a:gd name="connsiteX3286" fmla="*/ 4433345 w 7525108"/>
              <a:gd name="connsiteY3286" fmla="*/ 1526984 h 6858007"/>
              <a:gd name="connsiteX3287" fmla="*/ 4426790 w 7525108"/>
              <a:gd name="connsiteY3287" fmla="*/ 1559760 h 6858007"/>
              <a:gd name="connsiteX3288" fmla="*/ 4409310 w 7525108"/>
              <a:gd name="connsiteY3288" fmla="*/ 1588165 h 6858007"/>
              <a:gd name="connsiteX3289" fmla="*/ 4380905 w 7525108"/>
              <a:gd name="connsiteY3289" fmla="*/ 1605644 h 6858007"/>
              <a:gd name="connsiteX3290" fmla="*/ 4348131 w 7525108"/>
              <a:gd name="connsiteY3290" fmla="*/ 1610014 h 6858007"/>
              <a:gd name="connsiteX3291" fmla="*/ 4317541 w 7525108"/>
              <a:gd name="connsiteY3291" fmla="*/ 1605644 h 6858007"/>
              <a:gd name="connsiteX3292" fmla="*/ 4289136 w 7525108"/>
              <a:gd name="connsiteY3292" fmla="*/ 1588165 h 6858007"/>
              <a:gd name="connsiteX3293" fmla="*/ 4271656 w 7525108"/>
              <a:gd name="connsiteY3293" fmla="*/ 1559760 h 6858007"/>
              <a:gd name="connsiteX3294" fmla="*/ 4267286 w 7525108"/>
              <a:gd name="connsiteY3294" fmla="*/ 1526984 h 6858007"/>
              <a:gd name="connsiteX3295" fmla="*/ 4271656 w 7525108"/>
              <a:gd name="connsiteY3295" fmla="*/ 1496394 h 6858007"/>
              <a:gd name="connsiteX3296" fmla="*/ 4289136 w 7525108"/>
              <a:gd name="connsiteY3296" fmla="*/ 1467990 h 6858007"/>
              <a:gd name="connsiteX3297" fmla="*/ 4317541 w 7525108"/>
              <a:gd name="connsiteY3297" fmla="*/ 1450509 h 6858007"/>
              <a:gd name="connsiteX3298" fmla="*/ 2399119 w 7525108"/>
              <a:gd name="connsiteY3298" fmla="*/ 1443945 h 6858007"/>
              <a:gd name="connsiteX3299" fmla="*/ 2418784 w 7525108"/>
              <a:gd name="connsiteY3299" fmla="*/ 1448315 h 6858007"/>
              <a:gd name="connsiteX3300" fmla="*/ 2431894 w 7525108"/>
              <a:gd name="connsiteY3300" fmla="*/ 1461425 h 6858007"/>
              <a:gd name="connsiteX3301" fmla="*/ 2438449 w 7525108"/>
              <a:gd name="connsiteY3301" fmla="*/ 1478905 h 6858007"/>
              <a:gd name="connsiteX3302" fmla="*/ 2431894 w 7525108"/>
              <a:gd name="connsiteY3302" fmla="*/ 1500755 h 6858007"/>
              <a:gd name="connsiteX3303" fmla="*/ 2418784 w 7525108"/>
              <a:gd name="connsiteY3303" fmla="*/ 1513865 h 6858007"/>
              <a:gd name="connsiteX3304" fmla="*/ 2399119 w 7525108"/>
              <a:gd name="connsiteY3304" fmla="*/ 1518235 h 6858007"/>
              <a:gd name="connsiteX3305" fmla="*/ 2381639 w 7525108"/>
              <a:gd name="connsiteY3305" fmla="*/ 1513865 h 6858007"/>
              <a:gd name="connsiteX3306" fmla="*/ 2368529 w 7525108"/>
              <a:gd name="connsiteY3306" fmla="*/ 1500755 h 6858007"/>
              <a:gd name="connsiteX3307" fmla="*/ 2364159 w 7525108"/>
              <a:gd name="connsiteY3307" fmla="*/ 1478905 h 6858007"/>
              <a:gd name="connsiteX3308" fmla="*/ 2368529 w 7525108"/>
              <a:gd name="connsiteY3308" fmla="*/ 1461425 h 6858007"/>
              <a:gd name="connsiteX3309" fmla="*/ 2381639 w 7525108"/>
              <a:gd name="connsiteY3309" fmla="*/ 1448315 h 6858007"/>
              <a:gd name="connsiteX3310" fmla="*/ 3360515 w 7525108"/>
              <a:gd name="connsiteY3310" fmla="*/ 1439579 h 6858007"/>
              <a:gd name="connsiteX3311" fmla="*/ 3382365 w 7525108"/>
              <a:gd name="connsiteY3311" fmla="*/ 1443950 h 6858007"/>
              <a:gd name="connsiteX3312" fmla="*/ 3399845 w 7525108"/>
              <a:gd name="connsiteY3312" fmla="*/ 1454875 h 6858007"/>
              <a:gd name="connsiteX3313" fmla="*/ 3415140 w 7525108"/>
              <a:gd name="connsiteY3313" fmla="*/ 1474540 h 6858007"/>
              <a:gd name="connsiteX3314" fmla="*/ 3419510 w 7525108"/>
              <a:gd name="connsiteY3314" fmla="*/ 1498575 h 6858007"/>
              <a:gd name="connsiteX3315" fmla="*/ 3415140 w 7525108"/>
              <a:gd name="connsiteY3315" fmla="*/ 1520425 h 6858007"/>
              <a:gd name="connsiteX3316" fmla="*/ 3399845 w 7525108"/>
              <a:gd name="connsiteY3316" fmla="*/ 1540090 h 6858007"/>
              <a:gd name="connsiteX3317" fmla="*/ 3382365 w 7525108"/>
              <a:gd name="connsiteY3317" fmla="*/ 1553200 h 6858007"/>
              <a:gd name="connsiteX3318" fmla="*/ 3360515 w 7525108"/>
              <a:gd name="connsiteY3318" fmla="*/ 1557570 h 6858007"/>
              <a:gd name="connsiteX3319" fmla="*/ 3336480 w 7525108"/>
              <a:gd name="connsiteY3319" fmla="*/ 1553200 h 6858007"/>
              <a:gd name="connsiteX3320" fmla="*/ 3319000 w 7525108"/>
              <a:gd name="connsiteY3320" fmla="*/ 1540090 h 6858007"/>
              <a:gd name="connsiteX3321" fmla="*/ 3303705 w 7525108"/>
              <a:gd name="connsiteY3321" fmla="*/ 1520425 h 6858007"/>
              <a:gd name="connsiteX3322" fmla="*/ 3299335 w 7525108"/>
              <a:gd name="connsiteY3322" fmla="*/ 1498575 h 6858007"/>
              <a:gd name="connsiteX3323" fmla="*/ 3303705 w 7525108"/>
              <a:gd name="connsiteY3323" fmla="*/ 1474540 h 6858007"/>
              <a:gd name="connsiteX3324" fmla="*/ 3319000 w 7525108"/>
              <a:gd name="connsiteY3324" fmla="*/ 1454875 h 6858007"/>
              <a:gd name="connsiteX3325" fmla="*/ 3336480 w 7525108"/>
              <a:gd name="connsiteY3325" fmla="*/ 1443950 h 6858007"/>
              <a:gd name="connsiteX3326" fmla="*/ 6989786 w 7525108"/>
              <a:gd name="connsiteY3326" fmla="*/ 1435222 h 6858007"/>
              <a:gd name="connsiteX3327" fmla="*/ 7031300 w 7525108"/>
              <a:gd name="connsiteY3327" fmla="*/ 1439592 h 6858007"/>
              <a:gd name="connsiteX3328" fmla="*/ 7068445 w 7525108"/>
              <a:gd name="connsiteY3328" fmla="*/ 1454887 h 6858007"/>
              <a:gd name="connsiteX3329" fmla="*/ 7099035 w 7525108"/>
              <a:gd name="connsiteY3329" fmla="*/ 1478922 h 6858007"/>
              <a:gd name="connsiteX3330" fmla="*/ 7123070 w 7525108"/>
              <a:gd name="connsiteY3330" fmla="*/ 1509512 h 6858007"/>
              <a:gd name="connsiteX3331" fmla="*/ 7138365 w 7525108"/>
              <a:gd name="connsiteY3331" fmla="*/ 1548842 h 6858007"/>
              <a:gd name="connsiteX3332" fmla="*/ 7144920 w 7525108"/>
              <a:gd name="connsiteY3332" fmla="*/ 1590357 h 6858007"/>
              <a:gd name="connsiteX3333" fmla="*/ 7138365 w 7525108"/>
              <a:gd name="connsiteY3333" fmla="*/ 1629686 h 6858007"/>
              <a:gd name="connsiteX3334" fmla="*/ 7123070 w 7525108"/>
              <a:gd name="connsiteY3334" fmla="*/ 1666831 h 6858007"/>
              <a:gd name="connsiteX3335" fmla="*/ 7099035 w 7525108"/>
              <a:gd name="connsiteY3335" fmla="*/ 1699605 h 6858007"/>
              <a:gd name="connsiteX3336" fmla="*/ 7068445 w 7525108"/>
              <a:gd name="connsiteY3336" fmla="*/ 1721454 h 6858007"/>
              <a:gd name="connsiteX3337" fmla="*/ 7031300 w 7525108"/>
              <a:gd name="connsiteY3337" fmla="*/ 1738935 h 6858007"/>
              <a:gd name="connsiteX3338" fmla="*/ 6989786 w 7525108"/>
              <a:gd name="connsiteY3338" fmla="*/ 1743304 h 6858007"/>
              <a:gd name="connsiteX3339" fmla="*/ 6948271 w 7525108"/>
              <a:gd name="connsiteY3339" fmla="*/ 1738935 h 6858007"/>
              <a:gd name="connsiteX3340" fmla="*/ 6913311 w 7525108"/>
              <a:gd name="connsiteY3340" fmla="*/ 1721454 h 6858007"/>
              <a:gd name="connsiteX3341" fmla="*/ 6880536 w 7525108"/>
              <a:gd name="connsiteY3341" fmla="*/ 1699605 h 6858007"/>
              <a:gd name="connsiteX3342" fmla="*/ 6856501 w 7525108"/>
              <a:gd name="connsiteY3342" fmla="*/ 1666831 h 6858007"/>
              <a:gd name="connsiteX3343" fmla="*/ 6841206 w 7525108"/>
              <a:gd name="connsiteY3343" fmla="*/ 1629686 h 6858007"/>
              <a:gd name="connsiteX3344" fmla="*/ 6834651 w 7525108"/>
              <a:gd name="connsiteY3344" fmla="*/ 1590357 h 6858007"/>
              <a:gd name="connsiteX3345" fmla="*/ 6841206 w 7525108"/>
              <a:gd name="connsiteY3345" fmla="*/ 1548842 h 6858007"/>
              <a:gd name="connsiteX3346" fmla="*/ 6856501 w 7525108"/>
              <a:gd name="connsiteY3346" fmla="*/ 1509512 h 6858007"/>
              <a:gd name="connsiteX3347" fmla="*/ 6880536 w 7525108"/>
              <a:gd name="connsiteY3347" fmla="*/ 1478922 h 6858007"/>
              <a:gd name="connsiteX3348" fmla="*/ 6913311 w 7525108"/>
              <a:gd name="connsiteY3348" fmla="*/ 1454887 h 6858007"/>
              <a:gd name="connsiteX3349" fmla="*/ 6948271 w 7525108"/>
              <a:gd name="connsiteY3349" fmla="*/ 1439592 h 6858007"/>
              <a:gd name="connsiteX3350" fmla="*/ 6137639 w 7525108"/>
              <a:gd name="connsiteY3350" fmla="*/ 1371857 h 6858007"/>
              <a:gd name="connsiteX3351" fmla="*/ 6179154 w 7525108"/>
              <a:gd name="connsiteY3351" fmla="*/ 1378412 h 6858007"/>
              <a:gd name="connsiteX3352" fmla="*/ 6216299 w 7525108"/>
              <a:gd name="connsiteY3352" fmla="*/ 1398077 h 6858007"/>
              <a:gd name="connsiteX3353" fmla="*/ 6244704 w 7525108"/>
              <a:gd name="connsiteY3353" fmla="*/ 1426481 h 6858007"/>
              <a:gd name="connsiteX3354" fmla="*/ 6266554 w 7525108"/>
              <a:gd name="connsiteY3354" fmla="*/ 1463626 h 6858007"/>
              <a:gd name="connsiteX3355" fmla="*/ 6273109 w 7525108"/>
              <a:gd name="connsiteY3355" fmla="*/ 1507327 h 6858007"/>
              <a:gd name="connsiteX3356" fmla="*/ 6266554 w 7525108"/>
              <a:gd name="connsiteY3356" fmla="*/ 1551027 h 6858007"/>
              <a:gd name="connsiteX3357" fmla="*/ 6244704 w 7525108"/>
              <a:gd name="connsiteY3357" fmla="*/ 1588172 h 6858007"/>
              <a:gd name="connsiteX3358" fmla="*/ 6216299 w 7525108"/>
              <a:gd name="connsiteY3358" fmla="*/ 1616577 h 6858007"/>
              <a:gd name="connsiteX3359" fmla="*/ 6179154 w 7525108"/>
              <a:gd name="connsiteY3359" fmla="*/ 1636241 h 6858007"/>
              <a:gd name="connsiteX3360" fmla="*/ 6137639 w 7525108"/>
              <a:gd name="connsiteY3360" fmla="*/ 1642796 h 6858007"/>
              <a:gd name="connsiteX3361" fmla="*/ 6093939 w 7525108"/>
              <a:gd name="connsiteY3361" fmla="*/ 1636241 h 6858007"/>
              <a:gd name="connsiteX3362" fmla="*/ 6058979 w 7525108"/>
              <a:gd name="connsiteY3362" fmla="*/ 1616577 h 6858007"/>
              <a:gd name="connsiteX3363" fmla="*/ 6028389 w 7525108"/>
              <a:gd name="connsiteY3363" fmla="*/ 1588172 h 6858007"/>
              <a:gd name="connsiteX3364" fmla="*/ 6010909 w 7525108"/>
              <a:gd name="connsiteY3364" fmla="*/ 1551027 h 6858007"/>
              <a:gd name="connsiteX3365" fmla="*/ 6004354 w 7525108"/>
              <a:gd name="connsiteY3365" fmla="*/ 1507327 h 6858007"/>
              <a:gd name="connsiteX3366" fmla="*/ 6010909 w 7525108"/>
              <a:gd name="connsiteY3366" fmla="*/ 1463626 h 6858007"/>
              <a:gd name="connsiteX3367" fmla="*/ 6028389 w 7525108"/>
              <a:gd name="connsiteY3367" fmla="*/ 1426481 h 6858007"/>
              <a:gd name="connsiteX3368" fmla="*/ 6058979 w 7525108"/>
              <a:gd name="connsiteY3368" fmla="*/ 1398077 h 6858007"/>
              <a:gd name="connsiteX3369" fmla="*/ 6093939 w 7525108"/>
              <a:gd name="connsiteY3369" fmla="*/ 1378412 h 6858007"/>
              <a:gd name="connsiteX3370" fmla="*/ 7455188 w 7525108"/>
              <a:gd name="connsiteY3370" fmla="*/ 1367488 h 6858007"/>
              <a:gd name="connsiteX3371" fmla="*/ 7494518 w 7525108"/>
              <a:gd name="connsiteY3371" fmla="*/ 1371859 h 6858007"/>
              <a:gd name="connsiteX3372" fmla="*/ 7525108 w 7525108"/>
              <a:gd name="connsiteY3372" fmla="*/ 1384969 h 6858007"/>
              <a:gd name="connsiteX3373" fmla="*/ 7525108 w 7525108"/>
              <a:gd name="connsiteY3373" fmla="*/ 1669016 h 6858007"/>
              <a:gd name="connsiteX3374" fmla="*/ 7494518 w 7525108"/>
              <a:gd name="connsiteY3374" fmla="*/ 1684311 h 6858007"/>
              <a:gd name="connsiteX3375" fmla="*/ 7455188 w 7525108"/>
              <a:gd name="connsiteY3375" fmla="*/ 1688682 h 6858007"/>
              <a:gd name="connsiteX3376" fmla="*/ 7411488 w 7525108"/>
              <a:gd name="connsiteY3376" fmla="*/ 1679941 h 6858007"/>
              <a:gd name="connsiteX3377" fmla="*/ 7374344 w 7525108"/>
              <a:gd name="connsiteY3377" fmla="*/ 1664646 h 6858007"/>
              <a:gd name="connsiteX3378" fmla="*/ 7339384 w 7525108"/>
              <a:gd name="connsiteY3378" fmla="*/ 1640612 h 6858007"/>
              <a:gd name="connsiteX3379" fmla="*/ 7317534 w 7525108"/>
              <a:gd name="connsiteY3379" fmla="*/ 1607838 h 6858007"/>
              <a:gd name="connsiteX3380" fmla="*/ 7297869 w 7525108"/>
              <a:gd name="connsiteY3380" fmla="*/ 1568508 h 6858007"/>
              <a:gd name="connsiteX3381" fmla="*/ 7293499 w 7525108"/>
              <a:gd name="connsiteY3381" fmla="*/ 1526993 h 6858007"/>
              <a:gd name="connsiteX3382" fmla="*/ 7297869 w 7525108"/>
              <a:gd name="connsiteY3382" fmla="*/ 1485478 h 6858007"/>
              <a:gd name="connsiteX3383" fmla="*/ 7317534 w 7525108"/>
              <a:gd name="connsiteY3383" fmla="*/ 1448334 h 6858007"/>
              <a:gd name="connsiteX3384" fmla="*/ 7339384 w 7525108"/>
              <a:gd name="connsiteY3384" fmla="*/ 1413374 h 6858007"/>
              <a:gd name="connsiteX3385" fmla="*/ 7374344 w 7525108"/>
              <a:gd name="connsiteY3385" fmla="*/ 1389339 h 6858007"/>
              <a:gd name="connsiteX3386" fmla="*/ 7411488 w 7525108"/>
              <a:gd name="connsiteY3386" fmla="*/ 1371859 h 6858007"/>
              <a:gd name="connsiteX3387" fmla="*/ 5001443 w 7525108"/>
              <a:gd name="connsiteY3387" fmla="*/ 1253863 h 6858007"/>
              <a:gd name="connsiteX3388" fmla="*/ 5036403 w 7525108"/>
              <a:gd name="connsiteY3388" fmla="*/ 1260419 h 6858007"/>
              <a:gd name="connsiteX3389" fmla="*/ 5066993 w 7525108"/>
              <a:gd name="connsiteY3389" fmla="*/ 1275714 h 6858007"/>
              <a:gd name="connsiteX3390" fmla="*/ 5088843 w 7525108"/>
              <a:gd name="connsiteY3390" fmla="*/ 1299749 h 6858007"/>
              <a:gd name="connsiteX3391" fmla="*/ 5106323 w 7525108"/>
              <a:gd name="connsiteY3391" fmla="*/ 1328153 h 6858007"/>
              <a:gd name="connsiteX3392" fmla="*/ 5112878 w 7525108"/>
              <a:gd name="connsiteY3392" fmla="*/ 1363112 h 6858007"/>
              <a:gd name="connsiteX3393" fmla="*/ 5106323 w 7525108"/>
              <a:gd name="connsiteY3393" fmla="*/ 1400257 h 6858007"/>
              <a:gd name="connsiteX3394" fmla="*/ 5088843 w 7525108"/>
              <a:gd name="connsiteY3394" fmla="*/ 1428662 h 6858007"/>
              <a:gd name="connsiteX3395" fmla="*/ 5066993 w 7525108"/>
              <a:gd name="connsiteY3395" fmla="*/ 1452697 h 6858007"/>
              <a:gd name="connsiteX3396" fmla="*/ 5036403 w 7525108"/>
              <a:gd name="connsiteY3396" fmla="*/ 1467992 h 6858007"/>
              <a:gd name="connsiteX3397" fmla="*/ 5001443 w 7525108"/>
              <a:gd name="connsiteY3397" fmla="*/ 1472363 h 6858007"/>
              <a:gd name="connsiteX3398" fmla="*/ 4966483 w 7525108"/>
              <a:gd name="connsiteY3398" fmla="*/ 1467992 h 6858007"/>
              <a:gd name="connsiteX3399" fmla="*/ 4935893 w 7525108"/>
              <a:gd name="connsiteY3399" fmla="*/ 1452697 h 6858007"/>
              <a:gd name="connsiteX3400" fmla="*/ 4914043 w 7525108"/>
              <a:gd name="connsiteY3400" fmla="*/ 1428662 h 6858007"/>
              <a:gd name="connsiteX3401" fmla="*/ 4896563 w 7525108"/>
              <a:gd name="connsiteY3401" fmla="*/ 1400257 h 6858007"/>
              <a:gd name="connsiteX3402" fmla="*/ 4892193 w 7525108"/>
              <a:gd name="connsiteY3402" fmla="*/ 1363112 h 6858007"/>
              <a:gd name="connsiteX3403" fmla="*/ 4896563 w 7525108"/>
              <a:gd name="connsiteY3403" fmla="*/ 1328153 h 6858007"/>
              <a:gd name="connsiteX3404" fmla="*/ 4914043 w 7525108"/>
              <a:gd name="connsiteY3404" fmla="*/ 1299749 h 6858007"/>
              <a:gd name="connsiteX3405" fmla="*/ 4935893 w 7525108"/>
              <a:gd name="connsiteY3405" fmla="*/ 1275714 h 6858007"/>
              <a:gd name="connsiteX3406" fmla="*/ 4966483 w 7525108"/>
              <a:gd name="connsiteY3406" fmla="*/ 1260419 h 6858007"/>
              <a:gd name="connsiteX3407" fmla="*/ 3961388 w 7525108"/>
              <a:gd name="connsiteY3407" fmla="*/ 1238563 h 6858007"/>
              <a:gd name="connsiteX3408" fmla="*/ 3985423 w 7525108"/>
              <a:gd name="connsiteY3408" fmla="*/ 1242933 h 6858007"/>
              <a:gd name="connsiteX3409" fmla="*/ 4009458 w 7525108"/>
              <a:gd name="connsiteY3409" fmla="*/ 1256044 h 6858007"/>
              <a:gd name="connsiteX3410" fmla="*/ 4022568 w 7525108"/>
              <a:gd name="connsiteY3410" fmla="*/ 1277892 h 6858007"/>
              <a:gd name="connsiteX3411" fmla="*/ 4026938 w 7525108"/>
              <a:gd name="connsiteY3411" fmla="*/ 1304113 h 6858007"/>
              <a:gd name="connsiteX3412" fmla="*/ 4022568 w 7525108"/>
              <a:gd name="connsiteY3412" fmla="*/ 1328147 h 6858007"/>
              <a:gd name="connsiteX3413" fmla="*/ 4009458 w 7525108"/>
              <a:gd name="connsiteY3413" fmla="*/ 1349997 h 6858007"/>
              <a:gd name="connsiteX3414" fmla="*/ 3985423 w 7525108"/>
              <a:gd name="connsiteY3414" fmla="*/ 1363106 h 6858007"/>
              <a:gd name="connsiteX3415" fmla="*/ 3961388 w 7525108"/>
              <a:gd name="connsiteY3415" fmla="*/ 1369662 h 6858007"/>
              <a:gd name="connsiteX3416" fmla="*/ 3935168 w 7525108"/>
              <a:gd name="connsiteY3416" fmla="*/ 1363106 h 6858007"/>
              <a:gd name="connsiteX3417" fmla="*/ 3915503 w 7525108"/>
              <a:gd name="connsiteY3417" fmla="*/ 1349997 h 6858007"/>
              <a:gd name="connsiteX3418" fmla="*/ 3900208 w 7525108"/>
              <a:gd name="connsiteY3418" fmla="*/ 1328147 h 6858007"/>
              <a:gd name="connsiteX3419" fmla="*/ 3893653 w 7525108"/>
              <a:gd name="connsiteY3419" fmla="*/ 1304113 h 6858007"/>
              <a:gd name="connsiteX3420" fmla="*/ 3900208 w 7525108"/>
              <a:gd name="connsiteY3420" fmla="*/ 1277892 h 6858007"/>
              <a:gd name="connsiteX3421" fmla="*/ 3915503 w 7525108"/>
              <a:gd name="connsiteY3421" fmla="*/ 1256044 h 6858007"/>
              <a:gd name="connsiteX3422" fmla="*/ 3935168 w 7525108"/>
              <a:gd name="connsiteY3422" fmla="*/ 1242933 h 6858007"/>
              <a:gd name="connsiteX3423" fmla="*/ 1061905 w 7525108"/>
              <a:gd name="connsiteY3423" fmla="*/ 1229810 h 6858007"/>
              <a:gd name="connsiteX3424" fmla="*/ 1066274 w 7525108"/>
              <a:gd name="connsiteY3424" fmla="*/ 1234180 h 6858007"/>
              <a:gd name="connsiteX3425" fmla="*/ 1070644 w 7525108"/>
              <a:gd name="connsiteY3425" fmla="*/ 1238550 h 6858007"/>
              <a:gd name="connsiteX3426" fmla="*/ 1072829 w 7525108"/>
              <a:gd name="connsiteY3426" fmla="*/ 1242920 h 6858007"/>
              <a:gd name="connsiteX3427" fmla="*/ 1070644 w 7525108"/>
              <a:gd name="connsiteY3427" fmla="*/ 1249475 h 6858007"/>
              <a:gd name="connsiteX3428" fmla="*/ 1066274 w 7525108"/>
              <a:gd name="connsiteY3428" fmla="*/ 1253845 h 6858007"/>
              <a:gd name="connsiteX3429" fmla="*/ 1061905 w 7525108"/>
              <a:gd name="connsiteY3429" fmla="*/ 1256030 h 6858007"/>
              <a:gd name="connsiteX3430" fmla="*/ 1053165 w 7525108"/>
              <a:gd name="connsiteY3430" fmla="*/ 1253845 h 6858007"/>
              <a:gd name="connsiteX3431" fmla="*/ 1048795 w 7525108"/>
              <a:gd name="connsiteY3431" fmla="*/ 1249475 h 6858007"/>
              <a:gd name="connsiteX3432" fmla="*/ 1046610 w 7525108"/>
              <a:gd name="connsiteY3432" fmla="*/ 1242920 h 6858007"/>
              <a:gd name="connsiteX3433" fmla="*/ 1048795 w 7525108"/>
              <a:gd name="connsiteY3433" fmla="*/ 1238550 h 6858007"/>
              <a:gd name="connsiteX3434" fmla="*/ 1053165 w 7525108"/>
              <a:gd name="connsiteY3434" fmla="*/ 1234180 h 6858007"/>
              <a:gd name="connsiteX3435" fmla="*/ 2969401 w 7525108"/>
              <a:gd name="connsiteY3435" fmla="*/ 1227633 h 6858007"/>
              <a:gd name="connsiteX3436" fmla="*/ 2991251 w 7525108"/>
              <a:gd name="connsiteY3436" fmla="*/ 1236373 h 6858007"/>
              <a:gd name="connsiteX3437" fmla="*/ 3008731 w 7525108"/>
              <a:gd name="connsiteY3437" fmla="*/ 1251669 h 6858007"/>
              <a:gd name="connsiteX3438" fmla="*/ 3013101 w 7525108"/>
              <a:gd name="connsiteY3438" fmla="*/ 1271333 h 6858007"/>
              <a:gd name="connsiteX3439" fmla="*/ 3008731 w 7525108"/>
              <a:gd name="connsiteY3439" fmla="*/ 1295368 h 6858007"/>
              <a:gd name="connsiteX3440" fmla="*/ 2991251 w 7525108"/>
              <a:gd name="connsiteY3440" fmla="*/ 1310663 h 6858007"/>
              <a:gd name="connsiteX3441" fmla="*/ 2969401 w 7525108"/>
              <a:gd name="connsiteY3441" fmla="*/ 1315034 h 6858007"/>
              <a:gd name="connsiteX3442" fmla="*/ 2947551 w 7525108"/>
              <a:gd name="connsiteY3442" fmla="*/ 1310663 h 6858007"/>
              <a:gd name="connsiteX3443" fmla="*/ 2932256 w 7525108"/>
              <a:gd name="connsiteY3443" fmla="*/ 1295368 h 6858007"/>
              <a:gd name="connsiteX3444" fmla="*/ 2925701 w 7525108"/>
              <a:gd name="connsiteY3444" fmla="*/ 1271333 h 6858007"/>
              <a:gd name="connsiteX3445" fmla="*/ 2932256 w 7525108"/>
              <a:gd name="connsiteY3445" fmla="*/ 1251669 h 6858007"/>
              <a:gd name="connsiteX3446" fmla="*/ 2947551 w 7525108"/>
              <a:gd name="connsiteY3446" fmla="*/ 1236373 h 6858007"/>
              <a:gd name="connsiteX3447" fmla="*/ 2005820 w 7525108"/>
              <a:gd name="connsiteY3447" fmla="*/ 1227629 h 6858007"/>
              <a:gd name="connsiteX3448" fmla="*/ 2014560 w 7525108"/>
              <a:gd name="connsiteY3448" fmla="*/ 1229814 h 6858007"/>
              <a:gd name="connsiteX3449" fmla="*/ 2021115 w 7525108"/>
              <a:gd name="connsiteY3449" fmla="*/ 1234184 h 6858007"/>
              <a:gd name="connsiteX3450" fmla="*/ 2027670 w 7525108"/>
              <a:gd name="connsiteY3450" fmla="*/ 1240739 h 6858007"/>
              <a:gd name="connsiteX3451" fmla="*/ 2029855 w 7525108"/>
              <a:gd name="connsiteY3451" fmla="*/ 1247294 h 6858007"/>
              <a:gd name="connsiteX3452" fmla="*/ 2032040 w 7525108"/>
              <a:gd name="connsiteY3452" fmla="*/ 1253849 h 6858007"/>
              <a:gd name="connsiteX3453" fmla="*/ 2029855 w 7525108"/>
              <a:gd name="connsiteY3453" fmla="*/ 1262588 h 6858007"/>
              <a:gd name="connsiteX3454" fmla="*/ 2027670 w 7525108"/>
              <a:gd name="connsiteY3454" fmla="*/ 1269143 h 6858007"/>
              <a:gd name="connsiteX3455" fmla="*/ 2021115 w 7525108"/>
              <a:gd name="connsiteY3455" fmla="*/ 1273513 h 6858007"/>
              <a:gd name="connsiteX3456" fmla="*/ 2014560 w 7525108"/>
              <a:gd name="connsiteY3456" fmla="*/ 1277883 h 6858007"/>
              <a:gd name="connsiteX3457" fmla="*/ 2005820 w 7525108"/>
              <a:gd name="connsiteY3457" fmla="*/ 1277883 h 6858007"/>
              <a:gd name="connsiteX3458" fmla="*/ 1997080 w 7525108"/>
              <a:gd name="connsiteY3458" fmla="*/ 1277883 h 6858007"/>
              <a:gd name="connsiteX3459" fmla="*/ 1990525 w 7525108"/>
              <a:gd name="connsiteY3459" fmla="*/ 1273513 h 6858007"/>
              <a:gd name="connsiteX3460" fmla="*/ 1986155 w 7525108"/>
              <a:gd name="connsiteY3460" fmla="*/ 1269143 h 6858007"/>
              <a:gd name="connsiteX3461" fmla="*/ 1981785 w 7525108"/>
              <a:gd name="connsiteY3461" fmla="*/ 1262588 h 6858007"/>
              <a:gd name="connsiteX3462" fmla="*/ 1981785 w 7525108"/>
              <a:gd name="connsiteY3462" fmla="*/ 1253849 h 6858007"/>
              <a:gd name="connsiteX3463" fmla="*/ 1981785 w 7525108"/>
              <a:gd name="connsiteY3463" fmla="*/ 1247294 h 6858007"/>
              <a:gd name="connsiteX3464" fmla="*/ 1986155 w 7525108"/>
              <a:gd name="connsiteY3464" fmla="*/ 1240739 h 6858007"/>
              <a:gd name="connsiteX3465" fmla="*/ 1990525 w 7525108"/>
              <a:gd name="connsiteY3465" fmla="*/ 1234184 h 6858007"/>
              <a:gd name="connsiteX3466" fmla="*/ 1997080 w 7525108"/>
              <a:gd name="connsiteY3466" fmla="*/ 1229814 h 6858007"/>
              <a:gd name="connsiteX3467" fmla="*/ 126728 w 7525108"/>
              <a:gd name="connsiteY3467" fmla="*/ 1223253 h 6858007"/>
              <a:gd name="connsiteX3468" fmla="*/ 131099 w 7525108"/>
              <a:gd name="connsiteY3468" fmla="*/ 1225438 h 6858007"/>
              <a:gd name="connsiteX3469" fmla="*/ 135468 w 7525108"/>
              <a:gd name="connsiteY3469" fmla="*/ 1227623 h 6858007"/>
              <a:gd name="connsiteX3470" fmla="*/ 137654 w 7525108"/>
              <a:gd name="connsiteY3470" fmla="*/ 1236363 h 6858007"/>
              <a:gd name="connsiteX3471" fmla="*/ 135468 w 7525108"/>
              <a:gd name="connsiteY3471" fmla="*/ 1240732 h 6858007"/>
              <a:gd name="connsiteX3472" fmla="*/ 131099 w 7525108"/>
              <a:gd name="connsiteY3472" fmla="*/ 1245102 h 6858007"/>
              <a:gd name="connsiteX3473" fmla="*/ 126728 w 7525108"/>
              <a:gd name="connsiteY3473" fmla="*/ 1247287 h 6858007"/>
              <a:gd name="connsiteX3474" fmla="*/ 120173 w 7525108"/>
              <a:gd name="connsiteY3474" fmla="*/ 1245102 h 6858007"/>
              <a:gd name="connsiteX3475" fmla="*/ 115804 w 7525108"/>
              <a:gd name="connsiteY3475" fmla="*/ 1240732 h 6858007"/>
              <a:gd name="connsiteX3476" fmla="*/ 115804 w 7525108"/>
              <a:gd name="connsiteY3476" fmla="*/ 1236363 h 6858007"/>
              <a:gd name="connsiteX3477" fmla="*/ 115804 w 7525108"/>
              <a:gd name="connsiteY3477" fmla="*/ 1227623 h 6858007"/>
              <a:gd name="connsiteX3478" fmla="*/ 120173 w 7525108"/>
              <a:gd name="connsiteY3478" fmla="*/ 1225438 h 6858007"/>
              <a:gd name="connsiteX3479" fmla="*/ 5726860 w 7525108"/>
              <a:gd name="connsiteY3479" fmla="*/ 1148986 h 6858007"/>
              <a:gd name="connsiteX3480" fmla="*/ 5761820 w 7525108"/>
              <a:gd name="connsiteY3480" fmla="*/ 1153356 h 6858007"/>
              <a:gd name="connsiteX3481" fmla="*/ 5792410 w 7525108"/>
              <a:gd name="connsiteY3481" fmla="*/ 1168651 h 6858007"/>
              <a:gd name="connsiteX3482" fmla="*/ 5816445 w 7525108"/>
              <a:gd name="connsiteY3482" fmla="*/ 1194870 h 6858007"/>
              <a:gd name="connsiteX3483" fmla="*/ 5831740 w 7525108"/>
              <a:gd name="connsiteY3483" fmla="*/ 1223276 h 6858007"/>
              <a:gd name="connsiteX3484" fmla="*/ 5838295 w 7525108"/>
              <a:gd name="connsiteY3484" fmla="*/ 1260422 h 6858007"/>
              <a:gd name="connsiteX3485" fmla="*/ 5831740 w 7525108"/>
              <a:gd name="connsiteY3485" fmla="*/ 1295381 h 6858007"/>
              <a:gd name="connsiteX3486" fmla="*/ 5816445 w 7525108"/>
              <a:gd name="connsiteY3486" fmla="*/ 1325971 h 6858007"/>
              <a:gd name="connsiteX3487" fmla="*/ 5792410 w 7525108"/>
              <a:gd name="connsiteY3487" fmla="*/ 1352191 h 6858007"/>
              <a:gd name="connsiteX3488" fmla="*/ 5761820 w 7525108"/>
              <a:gd name="connsiteY3488" fmla="*/ 1367485 h 6858007"/>
              <a:gd name="connsiteX3489" fmla="*/ 5726860 w 7525108"/>
              <a:gd name="connsiteY3489" fmla="*/ 1371856 h 6858007"/>
              <a:gd name="connsiteX3490" fmla="*/ 5689715 w 7525108"/>
              <a:gd name="connsiteY3490" fmla="*/ 1367485 h 6858007"/>
              <a:gd name="connsiteX3491" fmla="*/ 5661310 w 7525108"/>
              <a:gd name="connsiteY3491" fmla="*/ 1352191 h 6858007"/>
              <a:gd name="connsiteX3492" fmla="*/ 5635090 w 7525108"/>
              <a:gd name="connsiteY3492" fmla="*/ 1325971 h 6858007"/>
              <a:gd name="connsiteX3493" fmla="*/ 5619795 w 7525108"/>
              <a:gd name="connsiteY3493" fmla="*/ 1295381 h 6858007"/>
              <a:gd name="connsiteX3494" fmla="*/ 5613240 w 7525108"/>
              <a:gd name="connsiteY3494" fmla="*/ 1260422 h 6858007"/>
              <a:gd name="connsiteX3495" fmla="*/ 5619795 w 7525108"/>
              <a:gd name="connsiteY3495" fmla="*/ 1223276 h 6858007"/>
              <a:gd name="connsiteX3496" fmla="*/ 5635090 w 7525108"/>
              <a:gd name="connsiteY3496" fmla="*/ 1194870 h 6858007"/>
              <a:gd name="connsiteX3497" fmla="*/ 5661310 w 7525108"/>
              <a:gd name="connsiteY3497" fmla="*/ 1168651 h 6858007"/>
              <a:gd name="connsiteX3498" fmla="*/ 5689715 w 7525108"/>
              <a:gd name="connsiteY3498" fmla="*/ 1153356 h 6858007"/>
              <a:gd name="connsiteX3499" fmla="*/ 6541863 w 7525108"/>
              <a:gd name="connsiteY3499" fmla="*/ 1142431 h 6858007"/>
              <a:gd name="connsiteX3500" fmla="*/ 6583378 w 7525108"/>
              <a:gd name="connsiteY3500" fmla="*/ 1148986 h 6858007"/>
              <a:gd name="connsiteX3501" fmla="*/ 6620523 w 7525108"/>
              <a:gd name="connsiteY3501" fmla="*/ 1166466 h 6858007"/>
              <a:gd name="connsiteX3502" fmla="*/ 6648928 w 7525108"/>
              <a:gd name="connsiteY3502" fmla="*/ 1194870 h 6858007"/>
              <a:gd name="connsiteX3503" fmla="*/ 6668593 w 7525108"/>
              <a:gd name="connsiteY3503" fmla="*/ 1229832 h 6858007"/>
              <a:gd name="connsiteX3504" fmla="*/ 6675148 w 7525108"/>
              <a:gd name="connsiteY3504" fmla="*/ 1273532 h 6858007"/>
              <a:gd name="connsiteX3505" fmla="*/ 6668593 w 7525108"/>
              <a:gd name="connsiteY3505" fmla="*/ 1315046 h 6858007"/>
              <a:gd name="connsiteX3506" fmla="*/ 6648928 w 7525108"/>
              <a:gd name="connsiteY3506" fmla="*/ 1352192 h 6858007"/>
              <a:gd name="connsiteX3507" fmla="*/ 6620523 w 7525108"/>
              <a:gd name="connsiteY3507" fmla="*/ 1378411 h 6858007"/>
              <a:gd name="connsiteX3508" fmla="*/ 6583378 w 7525108"/>
              <a:gd name="connsiteY3508" fmla="*/ 1398076 h 6858007"/>
              <a:gd name="connsiteX3509" fmla="*/ 6541863 w 7525108"/>
              <a:gd name="connsiteY3509" fmla="*/ 1404631 h 6858007"/>
              <a:gd name="connsiteX3510" fmla="*/ 6502533 w 7525108"/>
              <a:gd name="connsiteY3510" fmla="*/ 1398076 h 6858007"/>
              <a:gd name="connsiteX3511" fmla="*/ 6465388 w 7525108"/>
              <a:gd name="connsiteY3511" fmla="*/ 1378411 h 6858007"/>
              <a:gd name="connsiteX3512" fmla="*/ 6434798 w 7525108"/>
              <a:gd name="connsiteY3512" fmla="*/ 1352192 h 6858007"/>
              <a:gd name="connsiteX3513" fmla="*/ 6417318 w 7525108"/>
              <a:gd name="connsiteY3513" fmla="*/ 1315046 h 6858007"/>
              <a:gd name="connsiteX3514" fmla="*/ 6410763 w 7525108"/>
              <a:gd name="connsiteY3514" fmla="*/ 1273532 h 6858007"/>
              <a:gd name="connsiteX3515" fmla="*/ 6417318 w 7525108"/>
              <a:gd name="connsiteY3515" fmla="*/ 1229832 h 6858007"/>
              <a:gd name="connsiteX3516" fmla="*/ 6434798 w 7525108"/>
              <a:gd name="connsiteY3516" fmla="*/ 1194870 h 6858007"/>
              <a:gd name="connsiteX3517" fmla="*/ 6465388 w 7525108"/>
              <a:gd name="connsiteY3517" fmla="*/ 1166466 h 6858007"/>
              <a:gd name="connsiteX3518" fmla="*/ 6502533 w 7525108"/>
              <a:gd name="connsiteY3518" fmla="*/ 1148986 h 6858007"/>
              <a:gd name="connsiteX3519" fmla="*/ 4610330 w 7525108"/>
              <a:gd name="connsiteY3519" fmla="*/ 1048468 h 6858007"/>
              <a:gd name="connsiteX3520" fmla="*/ 4636550 w 7525108"/>
              <a:gd name="connsiteY3520" fmla="*/ 1052841 h 6858007"/>
              <a:gd name="connsiteX3521" fmla="*/ 4662770 w 7525108"/>
              <a:gd name="connsiteY3521" fmla="*/ 1065951 h 6858007"/>
              <a:gd name="connsiteX3522" fmla="*/ 4680250 w 7525108"/>
              <a:gd name="connsiteY3522" fmla="*/ 1085616 h 6858007"/>
              <a:gd name="connsiteX3523" fmla="*/ 4693360 w 7525108"/>
              <a:gd name="connsiteY3523" fmla="*/ 1109650 h 6858007"/>
              <a:gd name="connsiteX3524" fmla="*/ 4697730 w 7525108"/>
              <a:gd name="connsiteY3524" fmla="*/ 1138056 h 6858007"/>
              <a:gd name="connsiteX3525" fmla="*/ 4693360 w 7525108"/>
              <a:gd name="connsiteY3525" fmla="*/ 1164276 h 6858007"/>
              <a:gd name="connsiteX3526" fmla="*/ 4680250 w 7525108"/>
              <a:gd name="connsiteY3526" fmla="*/ 1190495 h 6858007"/>
              <a:gd name="connsiteX3527" fmla="*/ 4662770 w 7525108"/>
              <a:gd name="connsiteY3527" fmla="*/ 1210159 h 6858007"/>
              <a:gd name="connsiteX3528" fmla="*/ 4636550 w 7525108"/>
              <a:gd name="connsiteY3528" fmla="*/ 1221085 h 6858007"/>
              <a:gd name="connsiteX3529" fmla="*/ 4610330 w 7525108"/>
              <a:gd name="connsiteY3529" fmla="*/ 1225456 h 6858007"/>
              <a:gd name="connsiteX3530" fmla="*/ 4581925 w 7525108"/>
              <a:gd name="connsiteY3530" fmla="*/ 1221085 h 6858007"/>
              <a:gd name="connsiteX3531" fmla="*/ 4557890 w 7525108"/>
              <a:gd name="connsiteY3531" fmla="*/ 1210159 h 6858007"/>
              <a:gd name="connsiteX3532" fmla="*/ 4538225 w 7525108"/>
              <a:gd name="connsiteY3532" fmla="*/ 1190495 h 6858007"/>
              <a:gd name="connsiteX3533" fmla="*/ 4525115 w 7525108"/>
              <a:gd name="connsiteY3533" fmla="*/ 1164276 h 6858007"/>
              <a:gd name="connsiteX3534" fmla="*/ 4520745 w 7525108"/>
              <a:gd name="connsiteY3534" fmla="*/ 1138056 h 6858007"/>
              <a:gd name="connsiteX3535" fmla="*/ 4525115 w 7525108"/>
              <a:gd name="connsiteY3535" fmla="*/ 1109650 h 6858007"/>
              <a:gd name="connsiteX3536" fmla="*/ 4538225 w 7525108"/>
              <a:gd name="connsiteY3536" fmla="*/ 1085616 h 6858007"/>
              <a:gd name="connsiteX3537" fmla="*/ 4557890 w 7525108"/>
              <a:gd name="connsiteY3537" fmla="*/ 1065951 h 6858007"/>
              <a:gd name="connsiteX3538" fmla="*/ 4581925 w 7525108"/>
              <a:gd name="connsiteY3538" fmla="*/ 1052841 h 6858007"/>
              <a:gd name="connsiteX3539" fmla="*/ 3572459 w 7525108"/>
              <a:gd name="connsiteY3539" fmla="*/ 1024429 h 6858007"/>
              <a:gd name="connsiteX3540" fmla="*/ 3592124 w 7525108"/>
              <a:gd name="connsiteY3540" fmla="*/ 1028799 h 6858007"/>
              <a:gd name="connsiteX3541" fmla="*/ 3611789 w 7525108"/>
              <a:gd name="connsiteY3541" fmla="*/ 1041909 h 6858007"/>
              <a:gd name="connsiteX3542" fmla="*/ 3622714 w 7525108"/>
              <a:gd name="connsiteY3542" fmla="*/ 1059391 h 6858007"/>
              <a:gd name="connsiteX3543" fmla="*/ 3627084 w 7525108"/>
              <a:gd name="connsiteY3543" fmla="*/ 1079056 h 6858007"/>
              <a:gd name="connsiteX3544" fmla="*/ 3622714 w 7525108"/>
              <a:gd name="connsiteY3544" fmla="*/ 1100906 h 6858007"/>
              <a:gd name="connsiteX3545" fmla="*/ 3611789 w 7525108"/>
              <a:gd name="connsiteY3545" fmla="*/ 1116201 h 6858007"/>
              <a:gd name="connsiteX3546" fmla="*/ 3592124 w 7525108"/>
              <a:gd name="connsiteY3546" fmla="*/ 1127126 h 6858007"/>
              <a:gd name="connsiteX3547" fmla="*/ 3572459 w 7525108"/>
              <a:gd name="connsiteY3547" fmla="*/ 1133682 h 6858007"/>
              <a:gd name="connsiteX3548" fmla="*/ 3550609 w 7525108"/>
              <a:gd name="connsiteY3548" fmla="*/ 1127126 h 6858007"/>
              <a:gd name="connsiteX3549" fmla="*/ 3535314 w 7525108"/>
              <a:gd name="connsiteY3549" fmla="*/ 1116201 h 6858007"/>
              <a:gd name="connsiteX3550" fmla="*/ 3524389 w 7525108"/>
              <a:gd name="connsiteY3550" fmla="*/ 1100906 h 6858007"/>
              <a:gd name="connsiteX3551" fmla="*/ 3520019 w 7525108"/>
              <a:gd name="connsiteY3551" fmla="*/ 1079056 h 6858007"/>
              <a:gd name="connsiteX3552" fmla="*/ 3524389 w 7525108"/>
              <a:gd name="connsiteY3552" fmla="*/ 1059391 h 6858007"/>
              <a:gd name="connsiteX3553" fmla="*/ 3535314 w 7525108"/>
              <a:gd name="connsiteY3553" fmla="*/ 1041909 h 6858007"/>
              <a:gd name="connsiteX3554" fmla="*/ 3550609 w 7525108"/>
              <a:gd name="connsiteY3554" fmla="*/ 1028799 h 6858007"/>
              <a:gd name="connsiteX3555" fmla="*/ 2580473 w 7525108"/>
              <a:gd name="connsiteY3555" fmla="*/ 1013500 h 6858007"/>
              <a:gd name="connsiteX3556" fmla="*/ 2589213 w 7525108"/>
              <a:gd name="connsiteY3556" fmla="*/ 1015685 h 6858007"/>
              <a:gd name="connsiteX3557" fmla="*/ 2600138 w 7525108"/>
              <a:gd name="connsiteY3557" fmla="*/ 1020055 h 6858007"/>
              <a:gd name="connsiteX3558" fmla="*/ 2608878 w 7525108"/>
              <a:gd name="connsiteY3558" fmla="*/ 1026610 h 6858007"/>
              <a:gd name="connsiteX3559" fmla="*/ 2613248 w 7525108"/>
              <a:gd name="connsiteY3559" fmla="*/ 1037535 h 6858007"/>
              <a:gd name="connsiteX3560" fmla="*/ 2615433 w 7525108"/>
              <a:gd name="connsiteY3560" fmla="*/ 1048460 h 6858007"/>
              <a:gd name="connsiteX3561" fmla="*/ 2613248 w 7525108"/>
              <a:gd name="connsiteY3561" fmla="*/ 1057202 h 6858007"/>
              <a:gd name="connsiteX3562" fmla="*/ 2608878 w 7525108"/>
              <a:gd name="connsiteY3562" fmla="*/ 1065942 h 6858007"/>
              <a:gd name="connsiteX3563" fmla="*/ 2600138 w 7525108"/>
              <a:gd name="connsiteY3563" fmla="*/ 1074682 h 6858007"/>
              <a:gd name="connsiteX3564" fmla="*/ 2589213 w 7525108"/>
              <a:gd name="connsiteY3564" fmla="*/ 1079052 h 6858007"/>
              <a:gd name="connsiteX3565" fmla="*/ 2580473 w 7525108"/>
              <a:gd name="connsiteY3565" fmla="*/ 1083422 h 6858007"/>
              <a:gd name="connsiteX3566" fmla="*/ 2569548 w 7525108"/>
              <a:gd name="connsiteY3566" fmla="*/ 1079052 h 6858007"/>
              <a:gd name="connsiteX3567" fmla="*/ 2560808 w 7525108"/>
              <a:gd name="connsiteY3567" fmla="*/ 1074682 h 6858007"/>
              <a:gd name="connsiteX3568" fmla="*/ 2552068 w 7525108"/>
              <a:gd name="connsiteY3568" fmla="*/ 1065942 h 6858007"/>
              <a:gd name="connsiteX3569" fmla="*/ 2547698 w 7525108"/>
              <a:gd name="connsiteY3569" fmla="*/ 1057202 h 6858007"/>
              <a:gd name="connsiteX3570" fmla="*/ 2545513 w 7525108"/>
              <a:gd name="connsiteY3570" fmla="*/ 1048460 h 6858007"/>
              <a:gd name="connsiteX3571" fmla="*/ 2547698 w 7525108"/>
              <a:gd name="connsiteY3571" fmla="*/ 1037535 h 6858007"/>
              <a:gd name="connsiteX3572" fmla="*/ 2552068 w 7525108"/>
              <a:gd name="connsiteY3572" fmla="*/ 1026610 h 6858007"/>
              <a:gd name="connsiteX3573" fmla="*/ 2560808 w 7525108"/>
              <a:gd name="connsiteY3573" fmla="*/ 1020055 h 6858007"/>
              <a:gd name="connsiteX3574" fmla="*/ 2569548 w 7525108"/>
              <a:gd name="connsiteY3574" fmla="*/ 1015685 h 6858007"/>
              <a:gd name="connsiteX3575" fmla="*/ 1605967 w 7525108"/>
              <a:gd name="connsiteY3575" fmla="*/ 1011312 h 6858007"/>
              <a:gd name="connsiteX3576" fmla="*/ 1614707 w 7525108"/>
              <a:gd name="connsiteY3576" fmla="*/ 1011312 h 6858007"/>
              <a:gd name="connsiteX3577" fmla="*/ 1621262 w 7525108"/>
              <a:gd name="connsiteY3577" fmla="*/ 1011312 h 6858007"/>
              <a:gd name="connsiteX3578" fmla="*/ 1625633 w 7525108"/>
              <a:gd name="connsiteY3578" fmla="*/ 1015682 h 6858007"/>
              <a:gd name="connsiteX3579" fmla="*/ 1630003 w 7525108"/>
              <a:gd name="connsiteY3579" fmla="*/ 1020052 h 6858007"/>
              <a:gd name="connsiteX3580" fmla="*/ 1630003 w 7525108"/>
              <a:gd name="connsiteY3580" fmla="*/ 1026607 h 6858007"/>
              <a:gd name="connsiteX3581" fmla="*/ 1630003 w 7525108"/>
              <a:gd name="connsiteY3581" fmla="*/ 1035347 h 6858007"/>
              <a:gd name="connsiteX3582" fmla="*/ 1625633 w 7525108"/>
              <a:gd name="connsiteY3582" fmla="*/ 1041902 h 6858007"/>
              <a:gd name="connsiteX3583" fmla="*/ 1621262 w 7525108"/>
              <a:gd name="connsiteY3583" fmla="*/ 1044087 h 6858007"/>
              <a:gd name="connsiteX3584" fmla="*/ 1614707 w 7525108"/>
              <a:gd name="connsiteY3584" fmla="*/ 1046272 h 6858007"/>
              <a:gd name="connsiteX3585" fmla="*/ 1605967 w 7525108"/>
              <a:gd name="connsiteY3585" fmla="*/ 1044087 h 6858007"/>
              <a:gd name="connsiteX3586" fmla="*/ 1599412 w 7525108"/>
              <a:gd name="connsiteY3586" fmla="*/ 1041902 h 6858007"/>
              <a:gd name="connsiteX3587" fmla="*/ 1597228 w 7525108"/>
              <a:gd name="connsiteY3587" fmla="*/ 1035347 h 6858007"/>
              <a:gd name="connsiteX3588" fmla="*/ 1595043 w 7525108"/>
              <a:gd name="connsiteY3588" fmla="*/ 1026607 h 6858007"/>
              <a:gd name="connsiteX3589" fmla="*/ 1597228 w 7525108"/>
              <a:gd name="connsiteY3589" fmla="*/ 1020052 h 6858007"/>
              <a:gd name="connsiteX3590" fmla="*/ 1599412 w 7525108"/>
              <a:gd name="connsiteY3590" fmla="*/ 1015682 h 6858007"/>
              <a:gd name="connsiteX3591" fmla="*/ 657682 w 7525108"/>
              <a:gd name="connsiteY3591" fmla="*/ 1004754 h 6858007"/>
              <a:gd name="connsiteX3592" fmla="*/ 664237 w 7525108"/>
              <a:gd name="connsiteY3592" fmla="*/ 1004754 h 6858007"/>
              <a:gd name="connsiteX3593" fmla="*/ 670792 w 7525108"/>
              <a:gd name="connsiteY3593" fmla="*/ 1004754 h 6858007"/>
              <a:gd name="connsiteX3594" fmla="*/ 672978 w 7525108"/>
              <a:gd name="connsiteY3594" fmla="*/ 1009124 h 6858007"/>
              <a:gd name="connsiteX3595" fmla="*/ 675163 w 7525108"/>
              <a:gd name="connsiteY3595" fmla="*/ 1015679 h 6858007"/>
              <a:gd name="connsiteX3596" fmla="*/ 672978 w 7525108"/>
              <a:gd name="connsiteY3596" fmla="*/ 1020049 h 6858007"/>
              <a:gd name="connsiteX3597" fmla="*/ 670792 w 7525108"/>
              <a:gd name="connsiteY3597" fmla="*/ 1024419 h 6858007"/>
              <a:gd name="connsiteX3598" fmla="*/ 664237 w 7525108"/>
              <a:gd name="connsiteY3598" fmla="*/ 1026604 h 6858007"/>
              <a:gd name="connsiteX3599" fmla="*/ 657682 w 7525108"/>
              <a:gd name="connsiteY3599" fmla="*/ 1024419 h 6858007"/>
              <a:gd name="connsiteX3600" fmla="*/ 653312 w 7525108"/>
              <a:gd name="connsiteY3600" fmla="*/ 1020049 h 6858007"/>
              <a:gd name="connsiteX3601" fmla="*/ 651127 w 7525108"/>
              <a:gd name="connsiteY3601" fmla="*/ 1015679 h 6858007"/>
              <a:gd name="connsiteX3602" fmla="*/ 653312 w 7525108"/>
              <a:gd name="connsiteY3602" fmla="*/ 1009124 h 6858007"/>
              <a:gd name="connsiteX3603" fmla="*/ 6987600 w 7525108"/>
              <a:gd name="connsiteY3603" fmla="*/ 989478 h 6858007"/>
              <a:gd name="connsiteX3604" fmla="*/ 7024745 w 7525108"/>
              <a:gd name="connsiteY3604" fmla="*/ 993848 h 6858007"/>
              <a:gd name="connsiteX3605" fmla="*/ 7059705 w 7525108"/>
              <a:gd name="connsiteY3605" fmla="*/ 1009143 h 6858007"/>
              <a:gd name="connsiteX3606" fmla="*/ 7085925 w 7525108"/>
              <a:gd name="connsiteY3606" fmla="*/ 1028808 h 6858007"/>
              <a:gd name="connsiteX3607" fmla="*/ 7109960 w 7525108"/>
              <a:gd name="connsiteY3607" fmla="*/ 1057217 h 6858007"/>
              <a:gd name="connsiteX3608" fmla="*/ 7123070 w 7525108"/>
              <a:gd name="connsiteY3608" fmla="*/ 1092176 h 6858007"/>
              <a:gd name="connsiteX3609" fmla="*/ 7127440 w 7525108"/>
              <a:gd name="connsiteY3609" fmla="*/ 1127136 h 6858007"/>
              <a:gd name="connsiteX3610" fmla="*/ 7123070 w 7525108"/>
              <a:gd name="connsiteY3610" fmla="*/ 1164280 h 6858007"/>
              <a:gd name="connsiteX3611" fmla="*/ 7109960 w 7525108"/>
              <a:gd name="connsiteY3611" fmla="*/ 1199240 h 6858007"/>
              <a:gd name="connsiteX3612" fmla="*/ 7085925 w 7525108"/>
              <a:gd name="connsiteY3612" fmla="*/ 1225460 h 6858007"/>
              <a:gd name="connsiteX3613" fmla="*/ 7059705 w 7525108"/>
              <a:gd name="connsiteY3613" fmla="*/ 1249497 h 6858007"/>
              <a:gd name="connsiteX3614" fmla="*/ 7024745 w 7525108"/>
              <a:gd name="connsiteY3614" fmla="*/ 1262606 h 6858007"/>
              <a:gd name="connsiteX3615" fmla="*/ 6987600 w 7525108"/>
              <a:gd name="connsiteY3615" fmla="*/ 1266977 h 6858007"/>
              <a:gd name="connsiteX3616" fmla="*/ 6952641 w 7525108"/>
              <a:gd name="connsiteY3616" fmla="*/ 1262606 h 6858007"/>
              <a:gd name="connsiteX3617" fmla="*/ 6917681 w 7525108"/>
              <a:gd name="connsiteY3617" fmla="*/ 1249497 h 6858007"/>
              <a:gd name="connsiteX3618" fmla="*/ 6889276 w 7525108"/>
              <a:gd name="connsiteY3618" fmla="*/ 1225460 h 6858007"/>
              <a:gd name="connsiteX3619" fmla="*/ 6869611 w 7525108"/>
              <a:gd name="connsiteY3619" fmla="*/ 1199240 h 6858007"/>
              <a:gd name="connsiteX3620" fmla="*/ 6854316 w 7525108"/>
              <a:gd name="connsiteY3620" fmla="*/ 1164280 h 6858007"/>
              <a:gd name="connsiteX3621" fmla="*/ 6847761 w 7525108"/>
              <a:gd name="connsiteY3621" fmla="*/ 1127136 h 6858007"/>
              <a:gd name="connsiteX3622" fmla="*/ 6854316 w 7525108"/>
              <a:gd name="connsiteY3622" fmla="*/ 1092176 h 6858007"/>
              <a:gd name="connsiteX3623" fmla="*/ 6869611 w 7525108"/>
              <a:gd name="connsiteY3623" fmla="*/ 1057217 h 6858007"/>
              <a:gd name="connsiteX3624" fmla="*/ 6889276 w 7525108"/>
              <a:gd name="connsiteY3624" fmla="*/ 1028808 h 6858007"/>
              <a:gd name="connsiteX3625" fmla="*/ 6917681 w 7525108"/>
              <a:gd name="connsiteY3625" fmla="*/ 1009143 h 6858007"/>
              <a:gd name="connsiteX3626" fmla="*/ 6952641 w 7525108"/>
              <a:gd name="connsiteY3626" fmla="*/ 993848 h 6858007"/>
              <a:gd name="connsiteX3627" fmla="*/ 7455188 w 7525108"/>
              <a:gd name="connsiteY3627" fmla="*/ 937040 h 6858007"/>
              <a:gd name="connsiteX3628" fmla="*/ 7492333 w 7525108"/>
              <a:gd name="connsiteY3628" fmla="*/ 941410 h 6858007"/>
              <a:gd name="connsiteX3629" fmla="*/ 7525108 w 7525108"/>
              <a:gd name="connsiteY3629" fmla="*/ 954520 h 6858007"/>
              <a:gd name="connsiteX3630" fmla="*/ 7525108 w 7525108"/>
              <a:gd name="connsiteY3630" fmla="*/ 1203611 h 6858007"/>
              <a:gd name="connsiteX3631" fmla="*/ 7492333 w 7525108"/>
              <a:gd name="connsiteY3631" fmla="*/ 1216722 h 6858007"/>
              <a:gd name="connsiteX3632" fmla="*/ 7455188 w 7525108"/>
              <a:gd name="connsiteY3632" fmla="*/ 1223277 h 6858007"/>
              <a:gd name="connsiteX3633" fmla="*/ 7415859 w 7525108"/>
              <a:gd name="connsiteY3633" fmla="*/ 1216722 h 6858007"/>
              <a:gd name="connsiteX3634" fmla="*/ 7380899 w 7525108"/>
              <a:gd name="connsiteY3634" fmla="*/ 1203611 h 6858007"/>
              <a:gd name="connsiteX3635" fmla="*/ 7354679 w 7525108"/>
              <a:gd name="connsiteY3635" fmla="*/ 1179577 h 6858007"/>
              <a:gd name="connsiteX3636" fmla="*/ 7330644 w 7525108"/>
              <a:gd name="connsiteY3636" fmla="*/ 1151172 h 6858007"/>
              <a:gd name="connsiteX3637" fmla="*/ 7315349 w 7525108"/>
              <a:gd name="connsiteY3637" fmla="*/ 1116213 h 6858007"/>
              <a:gd name="connsiteX3638" fmla="*/ 7310979 w 7525108"/>
              <a:gd name="connsiteY3638" fmla="*/ 1079067 h 6858007"/>
              <a:gd name="connsiteX3639" fmla="*/ 7315349 w 7525108"/>
              <a:gd name="connsiteY3639" fmla="*/ 1041919 h 6858007"/>
              <a:gd name="connsiteX3640" fmla="*/ 7330644 w 7525108"/>
              <a:gd name="connsiteY3640" fmla="*/ 1006959 h 6858007"/>
              <a:gd name="connsiteX3641" fmla="*/ 7354679 w 7525108"/>
              <a:gd name="connsiteY3641" fmla="*/ 976369 h 6858007"/>
              <a:gd name="connsiteX3642" fmla="*/ 7380899 w 7525108"/>
              <a:gd name="connsiteY3642" fmla="*/ 954520 h 6858007"/>
              <a:gd name="connsiteX3643" fmla="*/ 7415859 w 7525108"/>
              <a:gd name="connsiteY3643" fmla="*/ 941410 h 6858007"/>
              <a:gd name="connsiteX3644" fmla="*/ 5320452 w 7525108"/>
              <a:gd name="connsiteY3644" fmla="*/ 917372 h 6858007"/>
              <a:gd name="connsiteX3645" fmla="*/ 5351042 w 7525108"/>
              <a:gd name="connsiteY3645" fmla="*/ 923927 h 6858007"/>
              <a:gd name="connsiteX3646" fmla="*/ 5379447 w 7525108"/>
              <a:gd name="connsiteY3646" fmla="*/ 939221 h 6858007"/>
              <a:gd name="connsiteX3647" fmla="*/ 5401297 w 7525108"/>
              <a:gd name="connsiteY3647" fmla="*/ 961071 h 6858007"/>
              <a:gd name="connsiteX3648" fmla="*/ 5416592 w 7525108"/>
              <a:gd name="connsiteY3648" fmla="*/ 989476 h 6858007"/>
              <a:gd name="connsiteX3649" fmla="*/ 5423147 w 7525108"/>
              <a:gd name="connsiteY3649" fmla="*/ 1020065 h 6858007"/>
              <a:gd name="connsiteX3650" fmla="*/ 5416592 w 7525108"/>
              <a:gd name="connsiteY3650" fmla="*/ 1052844 h 6858007"/>
              <a:gd name="connsiteX3651" fmla="*/ 5401297 w 7525108"/>
              <a:gd name="connsiteY3651" fmla="*/ 1079063 h 6858007"/>
              <a:gd name="connsiteX3652" fmla="*/ 5379447 w 7525108"/>
              <a:gd name="connsiteY3652" fmla="*/ 1103097 h 6858007"/>
              <a:gd name="connsiteX3653" fmla="*/ 5351042 w 7525108"/>
              <a:gd name="connsiteY3653" fmla="*/ 1116207 h 6858007"/>
              <a:gd name="connsiteX3654" fmla="*/ 5320452 w 7525108"/>
              <a:gd name="connsiteY3654" fmla="*/ 1120578 h 6858007"/>
              <a:gd name="connsiteX3655" fmla="*/ 5287677 w 7525108"/>
              <a:gd name="connsiteY3655" fmla="*/ 1116207 h 6858007"/>
              <a:gd name="connsiteX3656" fmla="*/ 5261457 w 7525108"/>
              <a:gd name="connsiteY3656" fmla="*/ 1103097 h 6858007"/>
              <a:gd name="connsiteX3657" fmla="*/ 5237422 w 7525108"/>
              <a:gd name="connsiteY3657" fmla="*/ 1079063 h 6858007"/>
              <a:gd name="connsiteX3658" fmla="*/ 5224312 w 7525108"/>
              <a:gd name="connsiteY3658" fmla="*/ 1052844 h 6858007"/>
              <a:gd name="connsiteX3659" fmla="*/ 5219942 w 7525108"/>
              <a:gd name="connsiteY3659" fmla="*/ 1020065 h 6858007"/>
              <a:gd name="connsiteX3660" fmla="*/ 5224312 w 7525108"/>
              <a:gd name="connsiteY3660" fmla="*/ 989476 h 6858007"/>
              <a:gd name="connsiteX3661" fmla="*/ 5237422 w 7525108"/>
              <a:gd name="connsiteY3661" fmla="*/ 961071 h 6858007"/>
              <a:gd name="connsiteX3662" fmla="*/ 5261457 w 7525108"/>
              <a:gd name="connsiteY3662" fmla="*/ 939221 h 6858007"/>
              <a:gd name="connsiteX3663" fmla="*/ 5287677 w 7525108"/>
              <a:gd name="connsiteY3663" fmla="*/ 923927 h 6858007"/>
              <a:gd name="connsiteX3664" fmla="*/ 6111418 w 7525108"/>
              <a:gd name="connsiteY3664" fmla="*/ 869304 h 6858007"/>
              <a:gd name="connsiteX3665" fmla="*/ 6148563 w 7525108"/>
              <a:gd name="connsiteY3665" fmla="*/ 873673 h 6858007"/>
              <a:gd name="connsiteX3666" fmla="*/ 6181338 w 7525108"/>
              <a:gd name="connsiteY3666" fmla="*/ 893338 h 6858007"/>
              <a:gd name="connsiteX3667" fmla="*/ 6209743 w 7525108"/>
              <a:gd name="connsiteY3667" fmla="*/ 919558 h 6858007"/>
              <a:gd name="connsiteX3668" fmla="*/ 6227223 w 7525108"/>
              <a:gd name="connsiteY3668" fmla="*/ 952333 h 6858007"/>
              <a:gd name="connsiteX3669" fmla="*/ 6231593 w 7525108"/>
              <a:gd name="connsiteY3669" fmla="*/ 991663 h 6858007"/>
              <a:gd name="connsiteX3670" fmla="*/ 6227223 w 7525108"/>
              <a:gd name="connsiteY3670" fmla="*/ 1028807 h 6858007"/>
              <a:gd name="connsiteX3671" fmla="*/ 6209743 w 7525108"/>
              <a:gd name="connsiteY3671" fmla="*/ 1063771 h 6858007"/>
              <a:gd name="connsiteX3672" fmla="*/ 6181338 w 7525108"/>
              <a:gd name="connsiteY3672" fmla="*/ 1092176 h 6858007"/>
              <a:gd name="connsiteX3673" fmla="*/ 6148563 w 7525108"/>
              <a:gd name="connsiteY3673" fmla="*/ 1107471 h 6858007"/>
              <a:gd name="connsiteX3674" fmla="*/ 6111418 w 7525108"/>
              <a:gd name="connsiteY3674" fmla="*/ 1114026 h 6858007"/>
              <a:gd name="connsiteX3675" fmla="*/ 6072089 w 7525108"/>
              <a:gd name="connsiteY3675" fmla="*/ 1107471 h 6858007"/>
              <a:gd name="connsiteX3676" fmla="*/ 6037129 w 7525108"/>
              <a:gd name="connsiteY3676" fmla="*/ 1092176 h 6858007"/>
              <a:gd name="connsiteX3677" fmla="*/ 6010909 w 7525108"/>
              <a:gd name="connsiteY3677" fmla="*/ 1063771 h 6858007"/>
              <a:gd name="connsiteX3678" fmla="*/ 5993429 w 7525108"/>
              <a:gd name="connsiteY3678" fmla="*/ 1028807 h 6858007"/>
              <a:gd name="connsiteX3679" fmla="*/ 5986874 w 7525108"/>
              <a:gd name="connsiteY3679" fmla="*/ 991663 h 6858007"/>
              <a:gd name="connsiteX3680" fmla="*/ 5993429 w 7525108"/>
              <a:gd name="connsiteY3680" fmla="*/ 952333 h 6858007"/>
              <a:gd name="connsiteX3681" fmla="*/ 6010909 w 7525108"/>
              <a:gd name="connsiteY3681" fmla="*/ 919558 h 6858007"/>
              <a:gd name="connsiteX3682" fmla="*/ 6037129 w 7525108"/>
              <a:gd name="connsiteY3682" fmla="*/ 893338 h 6858007"/>
              <a:gd name="connsiteX3683" fmla="*/ 6072089 w 7525108"/>
              <a:gd name="connsiteY3683" fmla="*/ 873673 h 6858007"/>
              <a:gd name="connsiteX3684" fmla="*/ 4219216 w 7525108"/>
              <a:gd name="connsiteY3684" fmla="*/ 834337 h 6858007"/>
              <a:gd name="connsiteX3685" fmla="*/ 4247621 w 7525108"/>
              <a:gd name="connsiteY3685" fmla="*/ 840892 h 6858007"/>
              <a:gd name="connsiteX3686" fmla="*/ 4273841 w 7525108"/>
              <a:gd name="connsiteY3686" fmla="*/ 856187 h 6858007"/>
              <a:gd name="connsiteX3687" fmla="*/ 4291321 w 7525108"/>
              <a:gd name="connsiteY3687" fmla="*/ 880222 h 6858007"/>
              <a:gd name="connsiteX3688" fmla="*/ 4295691 w 7525108"/>
              <a:gd name="connsiteY3688" fmla="*/ 910812 h 6858007"/>
              <a:gd name="connsiteX3689" fmla="*/ 4291321 w 7525108"/>
              <a:gd name="connsiteY3689" fmla="*/ 943586 h 6858007"/>
              <a:gd name="connsiteX3690" fmla="*/ 4273841 w 7525108"/>
              <a:gd name="connsiteY3690" fmla="*/ 965436 h 6858007"/>
              <a:gd name="connsiteX3691" fmla="*/ 4247621 w 7525108"/>
              <a:gd name="connsiteY3691" fmla="*/ 985101 h 6858007"/>
              <a:gd name="connsiteX3692" fmla="*/ 4219216 w 7525108"/>
              <a:gd name="connsiteY3692" fmla="*/ 991656 h 6858007"/>
              <a:gd name="connsiteX3693" fmla="*/ 4188626 w 7525108"/>
              <a:gd name="connsiteY3693" fmla="*/ 985101 h 6858007"/>
              <a:gd name="connsiteX3694" fmla="*/ 4164591 w 7525108"/>
              <a:gd name="connsiteY3694" fmla="*/ 965436 h 6858007"/>
              <a:gd name="connsiteX3695" fmla="*/ 4144926 w 7525108"/>
              <a:gd name="connsiteY3695" fmla="*/ 943586 h 6858007"/>
              <a:gd name="connsiteX3696" fmla="*/ 4140556 w 7525108"/>
              <a:gd name="connsiteY3696" fmla="*/ 910812 h 6858007"/>
              <a:gd name="connsiteX3697" fmla="*/ 4144926 w 7525108"/>
              <a:gd name="connsiteY3697" fmla="*/ 880222 h 6858007"/>
              <a:gd name="connsiteX3698" fmla="*/ 4164591 w 7525108"/>
              <a:gd name="connsiteY3698" fmla="*/ 856187 h 6858007"/>
              <a:gd name="connsiteX3699" fmla="*/ 4188626 w 7525108"/>
              <a:gd name="connsiteY3699" fmla="*/ 840892 h 6858007"/>
              <a:gd name="connsiteX3700" fmla="*/ 3183530 w 7525108"/>
              <a:gd name="connsiteY3700" fmla="*/ 805928 h 6858007"/>
              <a:gd name="connsiteX3701" fmla="*/ 3203195 w 7525108"/>
              <a:gd name="connsiteY3701" fmla="*/ 810298 h 6858007"/>
              <a:gd name="connsiteX3702" fmla="*/ 3220675 w 7525108"/>
              <a:gd name="connsiteY3702" fmla="*/ 819038 h 6858007"/>
              <a:gd name="connsiteX3703" fmla="*/ 3229415 w 7525108"/>
              <a:gd name="connsiteY3703" fmla="*/ 836518 h 6858007"/>
              <a:gd name="connsiteX3704" fmla="*/ 3233785 w 7525108"/>
              <a:gd name="connsiteY3704" fmla="*/ 856183 h 6858007"/>
              <a:gd name="connsiteX3705" fmla="*/ 3229415 w 7525108"/>
              <a:gd name="connsiteY3705" fmla="*/ 873663 h 6858007"/>
              <a:gd name="connsiteX3706" fmla="*/ 3220675 w 7525108"/>
              <a:gd name="connsiteY3706" fmla="*/ 891142 h 6858007"/>
              <a:gd name="connsiteX3707" fmla="*/ 3203195 w 7525108"/>
              <a:gd name="connsiteY3707" fmla="*/ 902067 h 6858007"/>
              <a:gd name="connsiteX3708" fmla="*/ 3183530 w 7525108"/>
              <a:gd name="connsiteY3708" fmla="*/ 904252 h 6858007"/>
              <a:gd name="connsiteX3709" fmla="*/ 3166050 w 7525108"/>
              <a:gd name="connsiteY3709" fmla="*/ 902067 h 6858007"/>
              <a:gd name="connsiteX3710" fmla="*/ 3148570 w 7525108"/>
              <a:gd name="connsiteY3710" fmla="*/ 891142 h 6858007"/>
              <a:gd name="connsiteX3711" fmla="*/ 3137645 w 7525108"/>
              <a:gd name="connsiteY3711" fmla="*/ 873663 h 6858007"/>
              <a:gd name="connsiteX3712" fmla="*/ 3135460 w 7525108"/>
              <a:gd name="connsiteY3712" fmla="*/ 856183 h 6858007"/>
              <a:gd name="connsiteX3713" fmla="*/ 3137645 w 7525108"/>
              <a:gd name="connsiteY3713" fmla="*/ 836518 h 6858007"/>
              <a:gd name="connsiteX3714" fmla="*/ 3148570 w 7525108"/>
              <a:gd name="connsiteY3714" fmla="*/ 819038 h 6858007"/>
              <a:gd name="connsiteX3715" fmla="*/ 3166050 w 7525108"/>
              <a:gd name="connsiteY3715" fmla="*/ 810298 h 6858007"/>
              <a:gd name="connsiteX3716" fmla="*/ 2189360 w 7525108"/>
              <a:gd name="connsiteY3716" fmla="*/ 799370 h 6858007"/>
              <a:gd name="connsiteX3717" fmla="*/ 2195915 w 7525108"/>
              <a:gd name="connsiteY3717" fmla="*/ 801555 h 6858007"/>
              <a:gd name="connsiteX3718" fmla="*/ 2202470 w 7525108"/>
              <a:gd name="connsiteY3718" fmla="*/ 803740 h 6858007"/>
              <a:gd name="connsiteX3719" fmla="*/ 2209025 w 7525108"/>
              <a:gd name="connsiteY3719" fmla="*/ 808110 h 6858007"/>
              <a:gd name="connsiteX3720" fmla="*/ 2213395 w 7525108"/>
              <a:gd name="connsiteY3720" fmla="*/ 814665 h 6858007"/>
              <a:gd name="connsiteX3721" fmla="*/ 2213395 w 7525108"/>
              <a:gd name="connsiteY3721" fmla="*/ 821219 h 6858007"/>
              <a:gd name="connsiteX3722" fmla="*/ 2213395 w 7525108"/>
              <a:gd name="connsiteY3722" fmla="*/ 827774 h 6858007"/>
              <a:gd name="connsiteX3723" fmla="*/ 2209025 w 7525108"/>
              <a:gd name="connsiteY3723" fmla="*/ 836514 h 6858007"/>
              <a:gd name="connsiteX3724" fmla="*/ 2202470 w 7525108"/>
              <a:gd name="connsiteY3724" fmla="*/ 840884 h 6858007"/>
              <a:gd name="connsiteX3725" fmla="*/ 2195915 w 7525108"/>
              <a:gd name="connsiteY3725" fmla="*/ 845254 h 6858007"/>
              <a:gd name="connsiteX3726" fmla="*/ 2189360 w 7525108"/>
              <a:gd name="connsiteY3726" fmla="*/ 845254 h 6858007"/>
              <a:gd name="connsiteX3727" fmla="*/ 2182805 w 7525108"/>
              <a:gd name="connsiteY3727" fmla="*/ 845254 h 6858007"/>
              <a:gd name="connsiteX3728" fmla="*/ 2176250 w 7525108"/>
              <a:gd name="connsiteY3728" fmla="*/ 840884 h 6858007"/>
              <a:gd name="connsiteX3729" fmla="*/ 2171880 w 7525108"/>
              <a:gd name="connsiteY3729" fmla="*/ 836514 h 6858007"/>
              <a:gd name="connsiteX3730" fmla="*/ 2169695 w 7525108"/>
              <a:gd name="connsiteY3730" fmla="*/ 827774 h 6858007"/>
              <a:gd name="connsiteX3731" fmla="*/ 2167510 w 7525108"/>
              <a:gd name="connsiteY3731" fmla="*/ 821219 h 6858007"/>
              <a:gd name="connsiteX3732" fmla="*/ 2169695 w 7525108"/>
              <a:gd name="connsiteY3732" fmla="*/ 814665 h 6858007"/>
              <a:gd name="connsiteX3733" fmla="*/ 2171880 w 7525108"/>
              <a:gd name="connsiteY3733" fmla="*/ 808110 h 6858007"/>
              <a:gd name="connsiteX3734" fmla="*/ 2176250 w 7525108"/>
              <a:gd name="connsiteY3734" fmla="*/ 803740 h 6858007"/>
              <a:gd name="connsiteX3735" fmla="*/ 2182805 w 7525108"/>
              <a:gd name="connsiteY3735" fmla="*/ 801555 h 6858007"/>
              <a:gd name="connsiteX3736" fmla="*/ 1221410 w 7525108"/>
              <a:gd name="connsiteY3736" fmla="*/ 790626 h 6858007"/>
              <a:gd name="connsiteX3737" fmla="*/ 1225779 w 7525108"/>
              <a:gd name="connsiteY3737" fmla="*/ 792811 h 6858007"/>
              <a:gd name="connsiteX3738" fmla="*/ 1230150 w 7525108"/>
              <a:gd name="connsiteY3738" fmla="*/ 797181 h 6858007"/>
              <a:gd name="connsiteX3739" fmla="*/ 1232334 w 7525108"/>
              <a:gd name="connsiteY3739" fmla="*/ 801551 h 6858007"/>
              <a:gd name="connsiteX3740" fmla="*/ 1230150 w 7525108"/>
              <a:gd name="connsiteY3740" fmla="*/ 808106 h 6858007"/>
              <a:gd name="connsiteX3741" fmla="*/ 1225779 w 7525108"/>
              <a:gd name="connsiteY3741" fmla="*/ 812476 h 6858007"/>
              <a:gd name="connsiteX3742" fmla="*/ 1221410 w 7525108"/>
              <a:gd name="connsiteY3742" fmla="*/ 812476 h 6858007"/>
              <a:gd name="connsiteX3743" fmla="*/ 1217039 w 7525108"/>
              <a:gd name="connsiteY3743" fmla="*/ 812476 h 6858007"/>
              <a:gd name="connsiteX3744" fmla="*/ 1212669 w 7525108"/>
              <a:gd name="connsiteY3744" fmla="*/ 808106 h 6858007"/>
              <a:gd name="connsiteX3745" fmla="*/ 1210484 w 7525108"/>
              <a:gd name="connsiteY3745" fmla="*/ 801551 h 6858007"/>
              <a:gd name="connsiteX3746" fmla="*/ 1212669 w 7525108"/>
              <a:gd name="connsiteY3746" fmla="*/ 797181 h 6858007"/>
              <a:gd name="connsiteX3747" fmla="*/ 1217039 w 7525108"/>
              <a:gd name="connsiteY3747" fmla="*/ 792811 h 6858007"/>
              <a:gd name="connsiteX3748" fmla="*/ 268753 w 7525108"/>
              <a:gd name="connsiteY3748" fmla="*/ 775354 h 6858007"/>
              <a:gd name="connsiteX3749" fmla="*/ 275308 w 7525108"/>
              <a:gd name="connsiteY3749" fmla="*/ 777539 h 6858007"/>
              <a:gd name="connsiteX3750" fmla="*/ 277494 w 7525108"/>
              <a:gd name="connsiteY3750" fmla="*/ 784093 h 6858007"/>
              <a:gd name="connsiteX3751" fmla="*/ 279678 w 7525108"/>
              <a:gd name="connsiteY3751" fmla="*/ 788463 h 6858007"/>
              <a:gd name="connsiteX3752" fmla="*/ 277494 w 7525108"/>
              <a:gd name="connsiteY3752" fmla="*/ 795018 h 6858007"/>
              <a:gd name="connsiteX3753" fmla="*/ 275308 w 7525108"/>
              <a:gd name="connsiteY3753" fmla="*/ 797203 h 6858007"/>
              <a:gd name="connsiteX3754" fmla="*/ 268753 w 7525108"/>
              <a:gd name="connsiteY3754" fmla="*/ 799388 h 6858007"/>
              <a:gd name="connsiteX3755" fmla="*/ 264384 w 7525108"/>
              <a:gd name="connsiteY3755" fmla="*/ 797203 h 6858007"/>
              <a:gd name="connsiteX3756" fmla="*/ 257827 w 7525108"/>
              <a:gd name="connsiteY3756" fmla="*/ 795018 h 6858007"/>
              <a:gd name="connsiteX3757" fmla="*/ 255643 w 7525108"/>
              <a:gd name="connsiteY3757" fmla="*/ 788463 h 6858007"/>
              <a:gd name="connsiteX3758" fmla="*/ 257827 w 7525108"/>
              <a:gd name="connsiteY3758" fmla="*/ 784093 h 6858007"/>
              <a:gd name="connsiteX3759" fmla="*/ 264384 w 7525108"/>
              <a:gd name="connsiteY3759" fmla="*/ 777539 h 6858007"/>
              <a:gd name="connsiteX3760" fmla="*/ 4918414 w 7525108"/>
              <a:gd name="connsiteY3760" fmla="*/ 703241 h 6858007"/>
              <a:gd name="connsiteX3761" fmla="*/ 4949003 w 7525108"/>
              <a:gd name="connsiteY3761" fmla="*/ 709796 h 6858007"/>
              <a:gd name="connsiteX3762" fmla="*/ 4975223 w 7525108"/>
              <a:gd name="connsiteY3762" fmla="*/ 727276 h 6858007"/>
              <a:gd name="connsiteX3763" fmla="*/ 4992703 w 7525108"/>
              <a:gd name="connsiteY3763" fmla="*/ 753495 h 6858007"/>
              <a:gd name="connsiteX3764" fmla="*/ 4999258 w 7525108"/>
              <a:gd name="connsiteY3764" fmla="*/ 786270 h 6858007"/>
              <a:gd name="connsiteX3765" fmla="*/ 4992703 w 7525108"/>
              <a:gd name="connsiteY3765" fmla="*/ 816860 h 6858007"/>
              <a:gd name="connsiteX3766" fmla="*/ 4975223 w 7525108"/>
              <a:gd name="connsiteY3766" fmla="*/ 843080 h 6858007"/>
              <a:gd name="connsiteX3767" fmla="*/ 4949003 w 7525108"/>
              <a:gd name="connsiteY3767" fmla="*/ 858375 h 6858007"/>
              <a:gd name="connsiteX3768" fmla="*/ 4918414 w 7525108"/>
              <a:gd name="connsiteY3768" fmla="*/ 864930 h 6858007"/>
              <a:gd name="connsiteX3769" fmla="*/ 4887824 w 7525108"/>
              <a:gd name="connsiteY3769" fmla="*/ 858375 h 6858007"/>
              <a:gd name="connsiteX3770" fmla="*/ 4861604 w 7525108"/>
              <a:gd name="connsiteY3770" fmla="*/ 843080 h 6858007"/>
              <a:gd name="connsiteX3771" fmla="*/ 4844124 w 7525108"/>
              <a:gd name="connsiteY3771" fmla="*/ 816860 h 6858007"/>
              <a:gd name="connsiteX3772" fmla="*/ 4837569 w 7525108"/>
              <a:gd name="connsiteY3772" fmla="*/ 786270 h 6858007"/>
              <a:gd name="connsiteX3773" fmla="*/ 4844124 w 7525108"/>
              <a:gd name="connsiteY3773" fmla="*/ 753495 h 6858007"/>
              <a:gd name="connsiteX3774" fmla="*/ 4861604 w 7525108"/>
              <a:gd name="connsiteY3774" fmla="*/ 727276 h 6858007"/>
              <a:gd name="connsiteX3775" fmla="*/ 4887824 w 7525108"/>
              <a:gd name="connsiteY3775" fmla="*/ 709796 h 6858007"/>
              <a:gd name="connsiteX3776" fmla="*/ 6535306 w 7525108"/>
              <a:gd name="connsiteY3776" fmla="*/ 674839 h 6858007"/>
              <a:gd name="connsiteX3777" fmla="*/ 6572451 w 7525108"/>
              <a:gd name="connsiteY3777" fmla="*/ 679209 h 6858007"/>
              <a:gd name="connsiteX3778" fmla="*/ 6605226 w 7525108"/>
              <a:gd name="connsiteY3778" fmla="*/ 698874 h 6858007"/>
              <a:gd name="connsiteX3779" fmla="*/ 6629261 w 7525108"/>
              <a:gd name="connsiteY3779" fmla="*/ 722909 h 6858007"/>
              <a:gd name="connsiteX3780" fmla="*/ 6646741 w 7525108"/>
              <a:gd name="connsiteY3780" fmla="*/ 755683 h 6858007"/>
              <a:gd name="connsiteX3781" fmla="*/ 6653296 w 7525108"/>
              <a:gd name="connsiteY3781" fmla="*/ 795013 h 6858007"/>
              <a:gd name="connsiteX3782" fmla="*/ 6646741 w 7525108"/>
              <a:gd name="connsiteY3782" fmla="*/ 829973 h 6858007"/>
              <a:gd name="connsiteX3783" fmla="*/ 6629261 w 7525108"/>
              <a:gd name="connsiteY3783" fmla="*/ 862748 h 6858007"/>
              <a:gd name="connsiteX3784" fmla="*/ 6605226 w 7525108"/>
              <a:gd name="connsiteY3784" fmla="*/ 888968 h 6858007"/>
              <a:gd name="connsiteX3785" fmla="*/ 6572451 w 7525108"/>
              <a:gd name="connsiteY3785" fmla="*/ 906447 h 6858007"/>
              <a:gd name="connsiteX3786" fmla="*/ 6535306 w 7525108"/>
              <a:gd name="connsiteY3786" fmla="*/ 910817 h 6858007"/>
              <a:gd name="connsiteX3787" fmla="*/ 6495977 w 7525108"/>
              <a:gd name="connsiteY3787" fmla="*/ 906447 h 6858007"/>
              <a:gd name="connsiteX3788" fmla="*/ 6465387 w 7525108"/>
              <a:gd name="connsiteY3788" fmla="*/ 888968 h 6858007"/>
              <a:gd name="connsiteX3789" fmla="*/ 6439167 w 7525108"/>
              <a:gd name="connsiteY3789" fmla="*/ 862748 h 6858007"/>
              <a:gd name="connsiteX3790" fmla="*/ 6421687 w 7525108"/>
              <a:gd name="connsiteY3790" fmla="*/ 829973 h 6858007"/>
              <a:gd name="connsiteX3791" fmla="*/ 6417317 w 7525108"/>
              <a:gd name="connsiteY3791" fmla="*/ 795013 h 6858007"/>
              <a:gd name="connsiteX3792" fmla="*/ 6421687 w 7525108"/>
              <a:gd name="connsiteY3792" fmla="*/ 755683 h 6858007"/>
              <a:gd name="connsiteX3793" fmla="*/ 6439167 w 7525108"/>
              <a:gd name="connsiteY3793" fmla="*/ 722909 h 6858007"/>
              <a:gd name="connsiteX3794" fmla="*/ 6465387 w 7525108"/>
              <a:gd name="connsiteY3794" fmla="*/ 698874 h 6858007"/>
              <a:gd name="connsiteX3795" fmla="*/ 6495977 w 7525108"/>
              <a:gd name="connsiteY3795" fmla="*/ 679209 h 6858007"/>
              <a:gd name="connsiteX3796" fmla="*/ 3828103 w 7525108"/>
              <a:gd name="connsiteY3796" fmla="*/ 626761 h 6858007"/>
              <a:gd name="connsiteX3797" fmla="*/ 3849953 w 7525108"/>
              <a:gd name="connsiteY3797" fmla="*/ 631131 h 6858007"/>
              <a:gd name="connsiteX3798" fmla="*/ 3869618 w 7525108"/>
              <a:gd name="connsiteY3798" fmla="*/ 644241 h 6858007"/>
              <a:gd name="connsiteX3799" fmla="*/ 3882728 w 7525108"/>
              <a:gd name="connsiteY3799" fmla="*/ 661720 h 6858007"/>
              <a:gd name="connsiteX3800" fmla="*/ 3887098 w 7525108"/>
              <a:gd name="connsiteY3800" fmla="*/ 687941 h 6858007"/>
              <a:gd name="connsiteX3801" fmla="*/ 3882728 w 7525108"/>
              <a:gd name="connsiteY3801" fmla="*/ 709790 h 6858007"/>
              <a:gd name="connsiteX3802" fmla="*/ 3869618 w 7525108"/>
              <a:gd name="connsiteY3802" fmla="*/ 727270 h 6858007"/>
              <a:gd name="connsiteX3803" fmla="*/ 3849953 w 7525108"/>
              <a:gd name="connsiteY3803" fmla="*/ 740380 h 6858007"/>
              <a:gd name="connsiteX3804" fmla="*/ 3828103 w 7525108"/>
              <a:gd name="connsiteY3804" fmla="*/ 744751 h 6858007"/>
              <a:gd name="connsiteX3805" fmla="*/ 3806253 w 7525108"/>
              <a:gd name="connsiteY3805" fmla="*/ 740380 h 6858007"/>
              <a:gd name="connsiteX3806" fmla="*/ 3786588 w 7525108"/>
              <a:gd name="connsiteY3806" fmla="*/ 727270 h 6858007"/>
              <a:gd name="connsiteX3807" fmla="*/ 3773478 w 7525108"/>
              <a:gd name="connsiteY3807" fmla="*/ 709790 h 6858007"/>
              <a:gd name="connsiteX3808" fmla="*/ 3769108 w 7525108"/>
              <a:gd name="connsiteY3808" fmla="*/ 687941 h 6858007"/>
              <a:gd name="connsiteX3809" fmla="*/ 3773478 w 7525108"/>
              <a:gd name="connsiteY3809" fmla="*/ 661720 h 6858007"/>
              <a:gd name="connsiteX3810" fmla="*/ 3786588 w 7525108"/>
              <a:gd name="connsiteY3810" fmla="*/ 644241 h 6858007"/>
              <a:gd name="connsiteX3811" fmla="*/ 3806253 w 7525108"/>
              <a:gd name="connsiteY3811" fmla="*/ 631131 h 6858007"/>
              <a:gd name="connsiteX3812" fmla="*/ 5687531 w 7525108"/>
              <a:gd name="connsiteY3812" fmla="*/ 624583 h 6858007"/>
              <a:gd name="connsiteX3813" fmla="*/ 5720306 w 7525108"/>
              <a:gd name="connsiteY3813" fmla="*/ 631138 h 6858007"/>
              <a:gd name="connsiteX3814" fmla="*/ 5746526 w 7525108"/>
              <a:gd name="connsiteY3814" fmla="*/ 646433 h 6858007"/>
              <a:gd name="connsiteX3815" fmla="*/ 5770561 w 7525108"/>
              <a:gd name="connsiteY3815" fmla="*/ 668283 h 6858007"/>
              <a:gd name="connsiteX3816" fmla="*/ 5783671 w 7525108"/>
              <a:gd name="connsiteY3816" fmla="*/ 696688 h 6858007"/>
              <a:gd name="connsiteX3817" fmla="*/ 5788041 w 7525108"/>
              <a:gd name="connsiteY3817" fmla="*/ 727278 h 6858007"/>
              <a:gd name="connsiteX3818" fmla="*/ 5783671 w 7525108"/>
              <a:gd name="connsiteY3818" fmla="*/ 760052 h 6858007"/>
              <a:gd name="connsiteX3819" fmla="*/ 5770561 w 7525108"/>
              <a:gd name="connsiteY3819" fmla="*/ 788457 h 6858007"/>
              <a:gd name="connsiteX3820" fmla="*/ 5746526 w 7525108"/>
              <a:gd name="connsiteY3820" fmla="*/ 810307 h 6858007"/>
              <a:gd name="connsiteX3821" fmla="*/ 5720306 w 7525108"/>
              <a:gd name="connsiteY3821" fmla="*/ 823417 h 6858007"/>
              <a:gd name="connsiteX3822" fmla="*/ 5687531 w 7525108"/>
              <a:gd name="connsiteY3822" fmla="*/ 829972 h 6858007"/>
              <a:gd name="connsiteX3823" fmla="*/ 5654756 w 7525108"/>
              <a:gd name="connsiteY3823" fmla="*/ 823417 h 6858007"/>
              <a:gd name="connsiteX3824" fmla="*/ 5626351 w 7525108"/>
              <a:gd name="connsiteY3824" fmla="*/ 810307 h 6858007"/>
              <a:gd name="connsiteX3825" fmla="*/ 5606686 w 7525108"/>
              <a:gd name="connsiteY3825" fmla="*/ 788457 h 6858007"/>
              <a:gd name="connsiteX3826" fmla="*/ 5589206 w 7525108"/>
              <a:gd name="connsiteY3826" fmla="*/ 760052 h 6858007"/>
              <a:gd name="connsiteX3827" fmla="*/ 5584836 w 7525108"/>
              <a:gd name="connsiteY3827" fmla="*/ 727278 h 6858007"/>
              <a:gd name="connsiteX3828" fmla="*/ 5589206 w 7525108"/>
              <a:gd name="connsiteY3828" fmla="*/ 696688 h 6858007"/>
              <a:gd name="connsiteX3829" fmla="*/ 5606686 w 7525108"/>
              <a:gd name="connsiteY3829" fmla="*/ 668283 h 6858007"/>
              <a:gd name="connsiteX3830" fmla="*/ 5626351 w 7525108"/>
              <a:gd name="connsiteY3830" fmla="*/ 646433 h 6858007"/>
              <a:gd name="connsiteX3831" fmla="*/ 5654756 w 7525108"/>
              <a:gd name="connsiteY3831" fmla="*/ 631138 h 6858007"/>
              <a:gd name="connsiteX3832" fmla="*/ 2796788 w 7525108"/>
              <a:gd name="connsiteY3832" fmla="*/ 591797 h 6858007"/>
              <a:gd name="connsiteX3833" fmla="*/ 2816453 w 7525108"/>
              <a:gd name="connsiteY3833" fmla="*/ 596167 h 6858007"/>
              <a:gd name="connsiteX3834" fmla="*/ 2831748 w 7525108"/>
              <a:gd name="connsiteY3834" fmla="*/ 611462 h 6858007"/>
              <a:gd name="connsiteX3835" fmla="*/ 2836118 w 7525108"/>
              <a:gd name="connsiteY3835" fmla="*/ 631127 h 6858007"/>
              <a:gd name="connsiteX3836" fmla="*/ 2831748 w 7525108"/>
              <a:gd name="connsiteY3836" fmla="*/ 650792 h 6858007"/>
              <a:gd name="connsiteX3837" fmla="*/ 2816453 w 7525108"/>
              <a:gd name="connsiteY3837" fmla="*/ 666087 h 6858007"/>
              <a:gd name="connsiteX3838" fmla="*/ 2796788 w 7525108"/>
              <a:gd name="connsiteY3838" fmla="*/ 670457 h 6858007"/>
              <a:gd name="connsiteX3839" fmla="*/ 2777123 w 7525108"/>
              <a:gd name="connsiteY3839" fmla="*/ 666087 h 6858007"/>
              <a:gd name="connsiteX3840" fmla="*/ 2761828 w 7525108"/>
              <a:gd name="connsiteY3840" fmla="*/ 650792 h 6858007"/>
              <a:gd name="connsiteX3841" fmla="*/ 2757458 w 7525108"/>
              <a:gd name="connsiteY3841" fmla="*/ 631127 h 6858007"/>
              <a:gd name="connsiteX3842" fmla="*/ 2761828 w 7525108"/>
              <a:gd name="connsiteY3842" fmla="*/ 611462 h 6858007"/>
              <a:gd name="connsiteX3843" fmla="*/ 2777123 w 7525108"/>
              <a:gd name="connsiteY3843" fmla="*/ 596167 h 6858007"/>
              <a:gd name="connsiteX3844" fmla="*/ 1800432 w 7525108"/>
              <a:gd name="connsiteY3844" fmla="*/ 574314 h 6858007"/>
              <a:gd name="connsiteX3845" fmla="*/ 1809172 w 7525108"/>
              <a:gd name="connsiteY3845" fmla="*/ 576499 h 6858007"/>
              <a:gd name="connsiteX3846" fmla="*/ 1815727 w 7525108"/>
              <a:gd name="connsiteY3846" fmla="*/ 578684 h 6858007"/>
              <a:gd name="connsiteX3847" fmla="*/ 1820097 w 7525108"/>
              <a:gd name="connsiteY3847" fmla="*/ 585239 h 6858007"/>
              <a:gd name="connsiteX3848" fmla="*/ 1822282 w 7525108"/>
              <a:gd name="connsiteY3848" fmla="*/ 591794 h 6858007"/>
              <a:gd name="connsiteX3849" fmla="*/ 1824467 w 7525108"/>
              <a:gd name="connsiteY3849" fmla="*/ 598349 h 6858007"/>
              <a:gd name="connsiteX3850" fmla="*/ 1822282 w 7525108"/>
              <a:gd name="connsiteY3850" fmla="*/ 604903 h 6858007"/>
              <a:gd name="connsiteX3851" fmla="*/ 1820097 w 7525108"/>
              <a:gd name="connsiteY3851" fmla="*/ 611458 h 6858007"/>
              <a:gd name="connsiteX3852" fmla="*/ 1815727 w 7525108"/>
              <a:gd name="connsiteY3852" fmla="*/ 615828 h 6858007"/>
              <a:gd name="connsiteX3853" fmla="*/ 1809172 w 7525108"/>
              <a:gd name="connsiteY3853" fmla="*/ 618013 h 6858007"/>
              <a:gd name="connsiteX3854" fmla="*/ 1800432 w 7525108"/>
              <a:gd name="connsiteY3854" fmla="*/ 620198 h 6858007"/>
              <a:gd name="connsiteX3855" fmla="*/ 1793877 w 7525108"/>
              <a:gd name="connsiteY3855" fmla="*/ 618013 h 6858007"/>
              <a:gd name="connsiteX3856" fmla="*/ 1787322 w 7525108"/>
              <a:gd name="connsiteY3856" fmla="*/ 615828 h 6858007"/>
              <a:gd name="connsiteX3857" fmla="*/ 1782952 w 7525108"/>
              <a:gd name="connsiteY3857" fmla="*/ 611458 h 6858007"/>
              <a:gd name="connsiteX3858" fmla="*/ 1778582 w 7525108"/>
              <a:gd name="connsiteY3858" fmla="*/ 604903 h 6858007"/>
              <a:gd name="connsiteX3859" fmla="*/ 1778582 w 7525108"/>
              <a:gd name="connsiteY3859" fmla="*/ 598349 h 6858007"/>
              <a:gd name="connsiteX3860" fmla="*/ 1778582 w 7525108"/>
              <a:gd name="connsiteY3860" fmla="*/ 591794 h 6858007"/>
              <a:gd name="connsiteX3861" fmla="*/ 1782952 w 7525108"/>
              <a:gd name="connsiteY3861" fmla="*/ 585239 h 6858007"/>
              <a:gd name="connsiteX3862" fmla="*/ 1787322 w 7525108"/>
              <a:gd name="connsiteY3862" fmla="*/ 578684 h 6858007"/>
              <a:gd name="connsiteX3863" fmla="*/ 1793877 w 7525108"/>
              <a:gd name="connsiteY3863" fmla="*/ 576499 h 6858007"/>
              <a:gd name="connsiteX3864" fmla="*/ 829204 w 7525108"/>
              <a:gd name="connsiteY3864" fmla="*/ 565571 h 6858007"/>
              <a:gd name="connsiteX3865" fmla="*/ 839036 w 7525108"/>
              <a:gd name="connsiteY3865" fmla="*/ 576496 h 6858007"/>
              <a:gd name="connsiteX3866" fmla="*/ 829204 w 7525108"/>
              <a:gd name="connsiteY3866" fmla="*/ 587421 h 6858007"/>
              <a:gd name="connsiteX3867" fmla="*/ 819371 w 7525108"/>
              <a:gd name="connsiteY3867" fmla="*/ 576496 h 6858007"/>
              <a:gd name="connsiteX3868" fmla="*/ 829204 w 7525108"/>
              <a:gd name="connsiteY3868" fmla="*/ 565571 h 6858007"/>
              <a:gd name="connsiteX3869" fmla="*/ 6987601 w 7525108"/>
              <a:gd name="connsiteY3869" fmla="*/ 548110 h 6858007"/>
              <a:gd name="connsiteX3870" fmla="*/ 7026931 w 7525108"/>
              <a:gd name="connsiteY3870" fmla="*/ 554665 h 6858007"/>
              <a:gd name="connsiteX3871" fmla="*/ 7061891 w 7525108"/>
              <a:gd name="connsiteY3871" fmla="*/ 572145 h 6858007"/>
              <a:gd name="connsiteX3872" fmla="*/ 7085926 w 7525108"/>
              <a:gd name="connsiteY3872" fmla="*/ 600550 h 6858007"/>
              <a:gd name="connsiteX3873" fmla="*/ 7105591 w 7525108"/>
              <a:gd name="connsiteY3873" fmla="*/ 631139 h 6858007"/>
              <a:gd name="connsiteX3874" fmla="*/ 7112146 w 7525108"/>
              <a:gd name="connsiteY3874" fmla="*/ 670469 h 6858007"/>
              <a:gd name="connsiteX3875" fmla="*/ 7105591 w 7525108"/>
              <a:gd name="connsiteY3875" fmla="*/ 711983 h 6858007"/>
              <a:gd name="connsiteX3876" fmla="*/ 7085926 w 7525108"/>
              <a:gd name="connsiteY3876" fmla="*/ 744758 h 6858007"/>
              <a:gd name="connsiteX3877" fmla="*/ 7061891 w 7525108"/>
              <a:gd name="connsiteY3877" fmla="*/ 770978 h 6858007"/>
              <a:gd name="connsiteX3878" fmla="*/ 7026931 w 7525108"/>
              <a:gd name="connsiteY3878" fmla="*/ 790643 h 6858007"/>
              <a:gd name="connsiteX3879" fmla="*/ 6987601 w 7525108"/>
              <a:gd name="connsiteY3879" fmla="*/ 795012 h 6858007"/>
              <a:gd name="connsiteX3880" fmla="*/ 6948271 w 7525108"/>
              <a:gd name="connsiteY3880" fmla="*/ 790643 h 6858007"/>
              <a:gd name="connsiteX3881" fmla="*/ 6915496 w 7525108"/>
              <a:gd name="connsiteY3881" fmla="*/ 770978 h 6858007"/>
              <a:gd name="connsiteX3882" fmla="*/ 6887091 w 7525108"/>
              <a:gd name="connsiteY3882" fmla="*/ 744758 h 6858007"/>
              <a:gd name="connsiteX3883" fmla="*/ 6869611 w 7525108"/>
              <a:gd name="connsiteY3883" fmla="*/ 711983 h 6858007"/>
              <a:gd name="connsiteX3884" fmla="*/ 6865241 w 7525108"/>
              <a:gd name="connsiteY3884" fmla="*/ 670469 h 6858007"/>
              <a:gd name="connsiteX3885" fmla="*/ 6869611 w 7525108"/>
              <a:gd name="connsiteY3885" fmla="*/ 631139 h 6858007"/>
              <a:gd name="connsiteX3886" fmla="*/ 6887091 w 7525108"/>
              <a:gd name="connsiteY3886" fmla="*/ 600550 h 6858007"/>
              <a:gd name="connsiteX3887" fmla="*/ 6915496 w 7525108"/>
              <a:gd name="connsiteY3887" fmla="*/ 572145 h 6858007"/>
              <a:gd name="connsiteX3888" fmla="*/ 6948271 w 7525108"/>
              <a:gd name="connsiteY3888" fmla="*/ 554665 h 6858007"/>
              <a:gd name="connsiteX3889" fmla="*/ 7455188 w 7525108"/>
              <a:gd name="connsiteY3889" fmla="*/ 504412 h 6858007"/>
              <a:gd name="connsiteX3890" fmla="*/ 7494518 w 7525108"/>
              <a:gd name="connsiteY3890" fmla="*/ 508782 h 6858007"/>
              <a:gd name="connsiteX3891" fmla="*/ 7525108 w 7525108"/>
              <a:gd name="connsiteY3891" fmla="*/ 524076 h 6858007"/>
              <a:gd name="connsiteX3892" fmla="*/ 7525108 w 7525108"/>
              <a:gd name="connsiteY3892" fmla="*/ 738204 h 6858007"/>
              <a:gd name="connsiteX3893" fmla="*/ 7494518 w 7525108"/>
              <a:gd name="connsiteY3893" fmla="*/ 753499 h 6858007"/>
              <a:gd name="connsiteX3894" fmla="*/ 7455188 w 7525108"/>
              <a:gd name="connsiteY3894" fmla="*/ 760054 h 6858007"/>
              <a:gd name="connsiteX3895" fmla="*/ 7413673 w 7525108"/>
              <a:gd name="connsiteY3895" fmla="*/ 753499 h 6858007"/>
              <a:gd name="connsiteX3896" fmla="*/ 7378713 w 7525108"/>
              <a:gd name="connsiteY3896" fmla="*/ 736019 h 6858007"/>
              <a:gd name="connsiteX3897" fmla="*/ 7352493 w 7525108"/>
              <a:gd name="connsiteY3897" fmla="*/ 707615 h 6858007"/>
              <a:gd name="connsiteX3898" fmla="*/ 7332828 w 7525108"/>
              <a:gd name="connsiteY3898" fmla="*/ 670470 h 6858007"/>
              <a:gd name="connsiteX3899" fmla="*/ 7326273 w 7525108"/>
              <a:gd name="connsiteY3899" fmla="*/ 631140 h 6858007"/>
              <a:gd name="connsiteX3900" fmla="*/ 7332828 w 7525108"/>
              <a:gd name="connsiteY3900" fmla="*/ 591811 h 6858007"/>
              <a:gd name="connsiteX3901" fmla="*/ 7352493 w 7525108"/>
              <a:gd name="connsiteY3901" fmla="*/ 556851 h 6858007"/>
              <a:gd name="connsiteX3902" fmla="*/ 7378713 w 7525108"/>
              <a:gd name="connsiteY3902" fmla="*/ 526261 h 6858007"/>
              <a:gd name="connsiteX3903" fmla="*/ 7413673 w 7525108"/>
              <a:gd name="connsiteY3903" fmla="*/ 508782 h 6858007"/>
              <a:gd name="connsiteX3904" fmla="*/ 4520746 w 7525108"/>
              <a:gd name="connsiteY3904" fmla="*/ 471630 h 6858007"/>
              <a:gd name="connsiteX3905" fmla="*/ 4551336 w 7525108"/>
              <a:gd name="connsiteY3905" fmla="*/ 476000 h 6858007"/>
              <a:gd name="connsiteX3906" fmla="*/ 4577556 w 7525108"/>
              <a:gd name="connsiteY3906" fmla="*/ 495665 h 6858007"/>
              <a:gd name="connsiteX3907" fmla="*/ 4595036 w 7525108"/>
              <a:gd name="connsiteY3907" fmla="*/ 519700 h 6858007"/>
              <a:gd name="connsiteX3908" fmla="*/ 4599406 w 7525108"/>
              <a:gd name="connsiteY3908" fmla="*/ 552474 h 6858007"/>
              <a:gd name="connsiteX3909" fmla="*/ 4595036 w 7525108"/>
              <a:gd name="connsiteY3909" fmla="*/ 585249 h 6858007"/>
              <a:gd name="connsiteX3910" fmla="*/ 4577556 w 7525108"/>
              <a:gd name="connsiteY3910" fmla="*/ 609284 h 6858007"/>
              <a:gd name="connsiteX3911" fmla="*/ 4551336 w 7525108"/>
              <a:gd name="connsiteY3911" fmla="*/ 626764 h 6858007"/>
              <a:gd name="connsiteX3912" fmla="*/ 4520746 w 7525108"/>
              <a:gd name="connsiteY3912" fmla="*/ 631134 h 6858007"/>
              <a:gd name="connsiteX3913" fmla="*/ 4487971 w 7525108"/>
              <a:gd name="connsiteY3913" fmla="*/ 626764 h 6858007"/>
              <a:gd name="connsiteX3914" fmla="*/ 4463936 w 7525108"/>
              <a:gd name="connsiteY3914" fmla="*/ 609284 h 6858007"/>
              <a:gd name="connsiteX3915" fmla="*/ 4444271 w 7525108"/>
              <a:gd name="connsiteY3915" fmla="*/ 585249 h 6858007"/>
              <a:gd name="connsiteX3916" fmla="*/ 4439901 w 7525108"/>
              <a:gd name="connsiteY3916" fmla="*/ 552474 h 6858007"/>
              <a:gd name="connsiteX3917" fmla="*/ 4444271 w 7525108"/>
              <a:gd name="connsiteY3917" fmla="*/ 519700 h 6858007"/>
              <a:gd name="connsiteX3918" fmla="*/ 4463936 w 7525108"/>
              <a:gd name="connsiteY3918" fmla="*/ 495665 h 6858007"/>
              <a:gd name="connsiteX3919" fmla="*/ 4487971 w 7525108"/>
              <a:gd name="connsiteY3919" fmla="*/ 476000 h 6858007"/>
              <a:gd name="connsiteX3920" fmla="*/ 3436989 w 7525108"/>
              <a:gd name="connsiteY3920" fmla="*/ 417000 h 6858007"/>
              <a:gd name="connsiteX3921" fmla="*/ 3461024 w 7525108"/>
              <a:gd name="connsiteY3921" fmla="*/ 421370 h 6858007"/>
              <a:gd name="connsiteX3922" fmla="*/ 3476319 w 7525108"/>
              <a:gd name="connsiteY3922" fmla="*/ 438850 h 6858007"/>
              <a:gd name="connsiteX3923" fmla="*/ 3480689 w 7525108"/>
              <a:gd name="connsiteY3923" fmla="*/ 460700 h 6858007"/>
              <a:gd name="connsiteX3924" fmla="*/ 3476319 w 7525108"/>
              <a:gd name="connsiteY3924" fmla="*/ 484735 h 6858007"/>
              <a:gd name="connsiteX3925" fmla="*/ 3461024 w 7525108"/>
              <a:gd name="connsiteY3925" fmla="*/ 497845 h 6858007"/>
              <a:gd name="connsiteX3926" fmla="*/ 3436989 w 7525108"/>
              <a:gd name="connsiteY3926" fmla="*/ 504400 h 6858007"/>
              <a:gd name="connsiteX3927" fmla="*/ 3417324 w 7525108"/>
              <a:gd name="connsiteY3927" fmla="*/ 497845 h 6858007"/>
              <a:gd name="connsiteX3928" fmla="*/ 3399844 w 7525108"/>
              <a:gd name="connsiteY3928" fmla="*/ 484735 h 6858007"/>
              <a:gd name="connsiteX3929" fmla="*/ 3393289 w 7525108"/>
              <a:gd name="connsiteY3929" fmla="*/ 460700 h 6858007"/>
              <a:gd name="connsiteX3930" fmla="*/ 3399844 w 7525108"/>
              <a:gd name="connsiteY3930" fmla="*/ 438850 h 6858007"/>
              <a:gd name="connsiteX3931" fmla="*/ 3417324 w 7525108"/>
              <a:gd name="connsiteY3931" fmla="*/ 421370 h 6858007"/>
              <a:gd name="connsiteX3932" fmla="*/ 5272382 w 7525108"/>
              <a:gd name="connsiteY3932" fmla="*/ 386417 h 6858007"/>
              <a:gd name="connsiteX3933" fmla="*/ 5298601 w 7525108"/>
              <a:gd name="connsiteY3933" fmla="*/ 390787 h 6858007"/>
              <a:gd name="connsiteX3934" fmla="*/ 5324821 w 7525108"/>
              <a:gd name="connsiteY3934" fmla="*/ 401711 h 6858007"/>
              <a:gd name="connsiteX3935" fmla="*/ 5344486 w 7525108"/>
              <a:gd name="connsiteY3935" fmla="*/ 421376 h 6858007"/>
              <a:gd name="connsiteX3936" fmla="*/ 5359781 w 7525108"/>
              <a:gd name="connsiteY3936" fmla="*/ 447596 h 6858007"/>
              <a:gd name="connsiteX3937" fmla="*/ 5364151 w 7525108"/>
              <a:gd name="connsiteY3937" fmla="*/ 476001 h 6858007"/>
              <a:gd name="connsiteX3938" fmla="*/ 5359781 w 7525108"/>
              <a:gd name="connsiteY3938" fmla="*/ 504406 h 6858007"/>
              <a:gd name="connsiteX3939" fmla="*/ 5344486 w 7525108"/>
              <a:gd name="connsiteY3939" fmla="*/ 528441 h 6858007"/>
              <a:gd name="connsiteX3940" fmla="*/ 5324821 w 7525108"/>
              <a:gd name="connsiteY3940" fmla="*/ 550290 h 6858007"/>
              <a:gd name="connsiteX3941" fmla="*/ 5298601 w 7525108"/>
              <a:gd name="connsiteY3941" fmla="*/ 561215 h 6858007"/>
              <a:gd name="connsiteX3942" fmla="*/ 5272382 w 7525108"/>
              <a:gd name="connsiteY3942" fmla="*/ 567770 h 6858007"/>
              <a:gd name="connsiteX3943" fmla="*/ 5241792 w 7525108"/>
              <a:gd name="connsiteY3943" fmla="*/ 561215 h 6858007"/>
              <a:gd name="connsiteX3944" fmla="*/ 5217757 w 7525108"/>
              <a:gd name="connsiteY3944" fmla="*/ 550290 h 6858007"/>
              <a:gd name="connsiteX3945" fmla="*/ 5198092 w 7525108"/>
              <a:gd name="connsiteY3945" fmla="*/ 528441 h 6858007"/>
              <a:gd name="connsiteX3946" fmla="*/ 5184982 w 7525108"/>
              <a:gd name="connsiteY3946" fmla="*/ 504406 h 6858007"/>
              <a:gd name="connsiteX3947" fmla="*/ 5180612 w 7525108"/>
              <a:gd name="connsiteY3947" fmla="*/ 476001 h 6858007"/>
              <a:gd name="connsiteX3948" fmla="*/ 5184982 w 7525108"/>
              <a:gd name="connsiteY3948" fmla="*/ 447596 h 6858007"/>
              <a:gd name="connsiteX3949" fmla="*/ 5198092 w 7525108"/>
              <a:gd name="connsiteY3949" fmla="*/ 421376 h 6858007"/>
              <a:gd name="connsiteX3950" fmla="*/ 5217757 w 7525108"/>
              <a:gd name="connsiteY3950" fmla="*/ 401711 h 6858007"/>
              <a:gd name="connsiteX3951" fmla="*/ 5241792 w 7525108"/>
              <a:gd name="connsiteY3951" fmla="*/ 390787 h 6858007"/>
              <a:gd name="connsiteX3952" fmla="*/ 6091754 w 7525108"/>
              <a:gd name="connsiteY3952" fmla="*/ 384235 h 6858007"/>
              <a:gd name="connsiteX3953" fmla="*/ 6128898 w 7525108"/>
              <a:gd name="connsiteY3953" fmla="*/ 390790 h 6858007"/>
              <a:gd name="connsiteX3954" fmla="*/ 6159488 w 7525108"/>
              <a:gd name="connsiteY3954" fmla="*/ 403900 h 6858007"/>
              <a:gd name="connsiteX3955" fmla="*/ 6181338 w 7525108"/>
              <a:gd name="connsiteY3955" fmla="*/ 427934 h 6858007"/>
              <a:gd name="connsiteX3956" fmla="*/ 6196633 w 7525108"/>
              <a:gd name="connsiteY3956" fmla="*/ 458524 h 6858007"/>
              <a:gd name="connsiteX3957" fmla="*/ 6205373 w 7525108"/>
              <a:gd name="connsiteY3957" fmla="*/ 493484 h 6858007"/>
              <a:gd name="connsiteX3958" fmla="*/ 6196633 w 7525108"/>
              <a:gd name="connsiteY3958" fmla="*/ 528443 h 6858007"/>
              <a:gd name="connsiteX3959" fmla="*/ 6181338 w 7525108"/>
              <a:gd name="connsiteY3959" fmla="*/ 559033 h 6858007"/>
              <a:gd name="connsiteX3960" fmla="*/ 6159488 w 7525108"/>
              <a:gd name="connsiteY3960" fmla="*/ 580883 h 6858007"/>
              <a:gd name="connsiteX3961" fmla="*/ 6128898 w 7525108"/>
              <a:gd name="connsiteY3961" fmla="*/ 598362 h 6858007"/>
              <a:gd name="connsiteX3962" fmla="*/ 6091754 w 7525108"/>
              <a:gd name="connsiteY3962" fmla="*/ 604918 h 6858007"/>
              <a:gd name="connsiteX3963" fmla="*/ 6058979 w 7525108"/>
              <a:gd name="connsiteY3963" fmla="*/ 598362 h 6858007"/>
              <a:gd name="connsiteX3964" fmla="*/ 6028389 w 7525108"/>
              <a:gd name="connsiteY3964" fmla="*/ 580883 h 6858007"/>
              <a:gd name="connsiteX3965" fmla="*/ 6004354 w 7525108"/>
              <a:gd name="connsiteY3965" fmla="*/ 559033 h 6858007"/>
              <a:gd name="connsiteX3966" fmla="*/ 5986874 w 7525108"/>
              <a:gd name="connsiteY3966" fmla="*/ 528443 h 6858007"/>
              <a:gd name="connsiteX3967" fmla="*/ 5982504 w 7525108"/>
              <a:gd name="connsiteY3967" fmla="*/ 493484 h 6858007"/>
              <a:gd name="connsiteX3968" fmla="*/ 5986874 w 7525108"/>
              <a:gd name="connsiteY3968" fmla="*/ 458524 h 6858007"/>
              <a:gd name="connsiteX3969" fmla="*/ 6004354 w 7525108"/>
              <a:gd name="connsiteY3969" fmla="*/ 427934 h 6858007"/>
              <a:gd name="connsiteX3970" fmla="*/ 6028389 w 7525108"/>
              <a:gd name="connsiteY3970" fmla="*/ 403900 h 6858007"/>
              <a:gd name="connsiteX3971" fmla="*/ 6058979 w 7525108"/>
              <a:gd name="connsiteY3971" fmla="*/ 390790 h 6858007"/>
              <a:gd name="connsiteX3972" fmla="*/ 2410044 w 7525108"/>
              <a:gd name="connsiteY3972" fmla="*/ 379852 h 6858007"/>
              <a:gd name="connsiteX3973" fmla="*/ 2416599 w 7525108"/>
              <a:gd name="connsiteY3973" fmla="*/ 384222 h 6858007"/>
              <a:gd name="connsiteX3974" fmla="*/ 2423154 w 7525108"/>
              <a:gd name="connsiteY3974" fmla="*/ 386407 h 6858007"/>
              <a:gd name="connsiteX3975" fmla="*/ 2429709 w 7525108"/>
              <a:gd name="connsiteY3975" fmla="*/ 392962 h 6858007"/>
              <a:gd name="connsiteX3976" fmla="*/ 2434079 w 7525108"/>
              <a:gd name="connsiteY3976" fmla="*/ 399517 h 6858007"/>
              <a:gd name="connsiteX3977" fmla="*/ 2434079 w 7525108"/>
              <a:gd name="connsiteY3977" fmla="*/ 406072 h 6858007"/>
              <a:gd name="connsiteX3978" fmla="*/ 2434079 w 7525108"/>
              <a:gd name="connsiteY3978" fmla="*/ 414811 h 6858007"/>
              <a:gd name="connsiteX3979" fmla="*/ 2429709 w 7525108"/>
              <a:gd name="connsiteY3979" fmla="*/ 421366 h 6858007"/>
              <a:gd name="connsiteX3980" fmla="*/ 2423154 w 7525108"/>
              <a:gd name="connsiteY3980" fmla="*/ 427921 h 6858007"/>
              <a:gd name="connsiteX3981" fmla="*/ 2416599 w 7525108"/>
              <a:gd name="connsiteY3981" fmla="*/ 430106 h 6858007"/>
              <a:gd name="connsiteX3982" fmla="*/ 2410044 w 7525108"/>
              <a:gd name="connsiteY3982" fmla="*/ 434476 h 6858007"/>
              <a:gd name="connsiteX3983" fmla="*/ 2399119 w 7525108"/>
              <a:gd name="connsiteY3983" fmla="*/ 430106 h 6858007"/>
              <a:gd name="connsiteX3984" fmla="*/ 2392564 w 7525108"/>
              <a:gd name="connsiteY3984" fmla="*/ 427921 h 6858007"/>
              <a:gd name="connsiteX3985" fmla="*/ 2386009 w 7525108"/>
              <a:gd name="connsiteY3985" fmla="*/ 421366 h 6858007"/>
              <a:gd name="connsiteX3986" fmla="*/ 2383824 w 7525108"/>
              <a:gd name="connsiteY3986" fmla="*/ 414811 h 6858007"/>
              <a:gd name="connsiteX3987" fmla="*/ 2381639 w 7525108"/>
              <a:gd name="connsiteY3987" fmla="*/ 406072 h 6858007"/>
              <a:gd name="connsiteX3988" fmla="*/ 2383824 w 7525108"/>
              <a:gd name="connsiteY3988" fmla="*/ 399517 h 6858007"/>
              <a:gd name="connsiteX3989" fmla="*/ 2386009 w 7525108"/>
              <a:gd name="connsiteY3989" fmla="*/ 392962 h 6858007"/>
              <a:gd name="connsiteX3990" fmla="*/ 2392564 w 7525108"/>
              <a:gd name="connsiteY3990" fmla="*/ 386407 h 6858007"/>
              <a:gd name="connsiteX3991" fmla="*/ 2399119 w 7525108"/>
              <a:gd name="connsiteY3991" fmla="*/ 384222 h 6858007"/>
              <a:gd name="connsiteX3992" fmla="*/ 1404948 w 7525108"/>
              <a:gd name="connsiteY3992" fmla="*/ 360182 h 6858007"/>
              <a:gd name="connsiteX3993" fmla="*/ 1413688 w 7525108"/>
              <a:gd name="connsiteY3993" fmla="*/ 360182 h 6858007"/>
              <a:gd name="connsiteX3994" fmla="*/ 1418058 w 7525108"/>
              <a:gd name="connsiteY3994" fmla="*/ 360182 h 6858007"/>
              <a:gd name="connsiteX3995" fmla="*/ 1422429 w 7525108"/>
              <a:gd name="connsiteY3995" fmla="*/ 364552 h 6858007"/>
              <a:gd name="connsiteX3996" fmla="*/ 1424614 w 7525108"/>
              <a:gd name="connsiteY3996" fmla="*/ 366737 h 6858007"/>
              <a:gd name="connsiteX3997" fmla="*/ 1424614 w 7525108"/>
              <a:gd name="connsiteY3997" fmla="*/ 373292 h 6858007"/>
              <a:gd name="connsiteX3998" fmla="*/ 1424614 w 7525108"/>
              <a:gd name="connsiteY3998" fmla="*/ 377662 h 6858007"/>
              <a:gd name="connsiteX3999" fmla="*/ 1422429 w 7525108"/>
              <a:gd name="connsiteY3999" fmla="*/ 384217 h 6858007"/>
              <a:gd name="connsiteX4000" fmla="*/ 1418058 w 7525108"/>
              <a:gd name="connsiteY4000" fmla="*/ 386402 h 6858007"/>
              <a:gd name="connsiteX4001" fmla="*/ 1413688 w 7525108"/>
              <a:gd name="connsiteY4001" fmla="*/ 386402 h 6858007"/>
              <a:gd name="connsiteX4002" fmla="*/ 1404948 w 7525108"/>
              <a:gd name="connsiteY4002" fmla="*/ 386402 h 6858007"/>
              <a:gd name="connsiteX4003" fmla="*/ 1400578 w 7525108"/>
              <a:gd name="connsiteY4003" fmla="*/ 384217 h 6858007"/>
              <a:gd name="connsiteX4004" fmla="*/ 1398393 w 7525108"/>
              <a:gd name="connsiteY4004" fmla="*/ 377662 h 6858007"/>
              <a:gd name="connsiteX4005" fmla="*/ 1398393 w 7525108"/>
              <a:gd name="connsiteY4005" fmla="*/ 373292 h 6858007"/>
              <a:gd name="connsiteX4006" fmla="*/ 1398393 w 7525108"/>
              <a:gd name="connsiteY4006" fmla="*/ 366737 h 6858007"/>
              <a:gd name="connsiteX4007" fmla="*/ 1400578 w 7525108"/>
              <a:gd name="connsiteY4007" fmla="*/ 364552 h 6858007"/>
              <a:gd name="connsiteX4008" fmla="*/ 4123077 w 7525108"/>
              <a:gd name="connsiteY4008" fmla="*/ 259683 h 6858007"/>
              <a:gd name="connsiteX4009" fmla="*/ 4147112 w 7525108"/>
              <a:gd name="connsiteY4009" fmla="*/ 264053 h 6858007"/>
              <a:gd name="connsiteX4010" fmla="*/ 4168962 w 7525108"/>
              <a:gd name="connsiteY4010" fmla="*/ 277163 h 6858007"/>
              <a:gd name="connsiteX4011" fmla="*/ 4182072 w 7525108"/>
              <a:gd name="connsiteY4011" fmla="*/ 296828 h 6858007"/>
              <a:gd name="connsiteX4012" fmla="*/ 4186442 w 7525108"/>
              <a:gd name="connsiteY4012" fmla="*/ 320862 h 6858007"/>
              <a:gd name="connsiteX4013" fmla="*/ 4182072 w 7525108"/>
              <a:gd name="connsiteY4013" fmla="*/ 347082 h 6858007"/>
              <a:gd name="connsiteX4014" fmla="*/ 4168962 w 7525108"/>
              <a:gd name="connsiteY4014" fmla="*/ 364562 h 6858007"/>
              <a:gd name="connsiteX4015" fmla="*/ 4147112 w 7525108"/>
              <a:gd name="connsiteY4015" fmla="*/ 377672 h 6858007"/>
              <a:gd name="connsiteX4016" fmla="*/ 4123077 w 7525108"/>
              <a:gd name="connsiteY4016" fmla="*/ 384227 h 6858007"/>
              <a:gd name="connsiteX4017" fmla="*/ 4099042 w 7525108"/>
              <a:gd name="connsiteY4017" fmla="*/ 377672 h 6858007"/>
              <a:gd name="connsiteX4018" fmla="*/ 4079377 w 7525108"/>
              <a:gd name="connsiteY4018" fmla="*/ 364562 h 6858007"/>
              <a:gd name="connsiteX4019" fmla="*/ 4066267 w 7525108"/>
              <a:gd name="connsiteY4019" fmla="*/ 347082 h 6858007"/>
              <a:gd name="connsiteX4020" fmla="*/ 4061897 w 7525108"/>
              <a:gd name="connsiteY4020" fmla="*/ 320862 h 6858007"/>
              <a:gd name="connsiteX4021" fmla="*/ 4066267 w 7525108"/>
              <a:gd name="connsiteY4021" fmla="*/ 296828 h 6858007"/>
              <a:gd name="connsiteX4022" fmla="*/ 4079377 w 7525108"/>
              <a:gd name="connsiteY4022" fmla="*/ 277163 h 6858007"/>
              <a:gd name="connsiteX4023" fmla="*/ 4099042 w 7525108"/>
              <a:gd name="connsiteY4023" fmla="*/ 264053 h 6858007"/>
              <a:gd name="connsiteX4024" fmla="*/ 6528752 w 7525108"/>
              <a:gd name="connsiteY4024" fmla="*/ 218176 h 6858007"/>
              <a:gd name="connsiteX4025" fmla="*/ 6563712 w 7525108"/>
              <a:gd name="connsiteY4025" fmla="*/ 222546 h 6858007"/>
              <a:gd name="connsiteX4026" fmla="*/ 6589932 w 7525108"/>
              <a:gd name="connsiteY4026" fmla="*/ 240026 h 6858007"/>
              <a:gd name="connsiteX4027" fmla="*/ 6613967 w 7525108"/>
              <a:gd name="connsiteY4027" fmla="*/ 259691 h 6858007"/>
              <a:gd name="connsiteX4028" fmla="*/ 6629262 w 7525108"/>
              <a:gd name="connsiteY4028" fmla="*/ 290280 h 6858007"/>
              <a:gd name="connsiteX4029" fmla="*/ 6633632 w 7525108"/>
              <a:gd name="connsiteY4029" fmla="*/ 320870 h 6858007"/>
              <a:gd name="connsiteX4030" fmla="*/ 6629262 w 7525108"/>
              <a:gd name="connsiteY4030" fmla="*/ 355830 h 6858007"/>
              <a:gd name="connsiteX4031" fmla="*/ 6613967 w 7525108"/>
              <a:gd name="connsiteY4031" fmla="*/ 384234 h 6858007"/>
              <a:gd name="connsiteX4032" fmla="*/ 6589932 w 7525108"/>
              <a:gd name="connsiteY4032" fmla="*/ 406084 h 6858007"/>
              <a:gd name="connsiteX4033" fmla="*/ 6563712 w 7525108"/>
              <a:gd name="connsiteY4033" fmla="*/ 421379 h 6858007"/>
              <a:gd name="connsiteX4034" fmla="*/ 6528752 w 7525108"/>
              <a:gd name="connsiteY4034" fmla="*/ 425749 h 6858007"/>
              <a:gd name="connsiteX4035" fmla="*/ 6495977 w 7525108"/>
              <a:gd name="connsiteY4035" fmla="*/ 421379 h 6858007"/>
              <a:gd name="connsiteX4036" fmla="*/ 6467572 w 7525108"/>
              <a:gd name="connsiteY4036" fmla="*/ 406084 h 6858007"/>
              <a:gd name="connsiteX4037" fmla="*/ 6443537 w 7525108"/>
              <a:gd name="connsiteY4037" fmla="*/ 384234 h 6858007"/>
              <a:gd name="connsiteX4038" fmla="*/ 6430427 w 7525108"/>
              <a:gd name="connsiteY4038" fmla="*/ 355830 h 6858007"/>
              <a:gd name="connsiteX4039" fmla="*/ 6426057 w 7525108"/>
              <a:gd name="connsiteY4039" fmla="*/ 320870 h 6858007"/>
              <a:gd name="connsiteX4040" fmla="*/ 6430427 w 7525108"/>
              <a:gd name="connsiteY4040" fmla="*/ 290280 h 6858007"/>
              <a:gd name="connsiteX4041" fmla="*/ 6443537 w 7525108"/>
              <a:gd name="connsiteY4041" fmla="*/ 259691 h 6858007"/>
              <a:gd name="connsiteX4042" fmla="*/ 6467572 w 7525108"/>
              <a:gd name="connsiteY4042" fmla="*/ 240026 h 6858007"/>
              <a:gd name="connsiteX4043" fmla="*/ 6495977 w 7525108"/>
              <a:gd name="connsiteY4043" fmla="*/ 222546 h 6858007"/>
              <a:gd name="connsiteX4044" fmla="*/ 3048062 w 7525108"/>
              <a:gd name="connsiteY4044" fmla="*/ 200685 h 6858007"/>
              <a:gd name="connsiteX4045" fmla="*/ 3058987 w 7525108"/>
              <a:gd name="connsiteY4045" fmla="*/ 202870 h 6858007"/>
              <a:gd name="connsiteX4046" fmla="*/ 3067727 w 7525108"/>
              <a:gd name="connsiteY4046" fmla="*/ 205055 h 6858007"/>
              <a:gd name="connsiteX4047" fmla="*/ 3074282 w 7525108"/>
              <a:gd name="connsiteY4047" fmla="*/ 211610 h 6858007"/>
              <a:gd name="connsiteX4048" fmla="*/ 3078652 w 7525108"/>
              <a:gd name="connsiteY4048" fmla="*/ 218165 h 6858007"/>
              <a:gd name="connsiteX4049" fmla="*/ 3083022 w 7525108"/>
              <a:gd name="connsiteY4049" fmla="*/ 224720 h 6858007"/>
              <a:gd name="connsiteX4050" fmla="*/ 3083022 w 7525108"/>
              <a:gd name="connsiteY4050" fmla="*/ 235645 h 6858007"/>
              <a:gd name="connsiteX4051" fmla="*/ 3083022 w 7525108"/>
              <a:gd name="connsiteY4051" fmla="*/ 244385 h 6858007"/>
              <a:gd name="connsiteX4052" fmla="*/ 3078652 w 7525108"/>
              <a:gd name="connsiteY4052" fmla="*/ 253125 h 6858007"/>
              <a:gd name="connsiteX4053" fmla="*/ 3074282 w 7525108"/>
              <a:gd name="connsiteY4053" fmla="*/ 259680 h 6858007"/>
              <a:gd name="connsiteX4054" fmla="*/ 3067727 w 7525108"/>
              <a:gd name="connsiteY4054" fmla="*/ 266235 h 6858007"/>
              <a:gd name="connsiteX4055" fmla="*/ 3058987 w 7525108"/>
              <a:gd name="connsiteY4055" fmla="*/ 268420 h 6858007"/>
              <a:gd name="connsiteX4056" fmla="*/ 3048062 w 7525108"/>
              <a:gd name="connsiteY4056" fmla="*/ 270605 h 6858007"/>
              <a:gd name="connsiteX4057" fmla="*/ 3039322 w 7525108"/>
              <a:gd name="connsiteY4057" fmla="*/ 268420 h 6858007"/>
              <a:gd name="connsiteX4058" fmla="*/ 3030582 w 7525108"/>
              <a:gd name="connsiteY4058" fmla="*/ 266235 h 6858007"/>
              <a:gd name="connsiteX4059" fmla="*/ 3024027 w 7525108"/>
              <a:gd name="connsiteY4059" fmla="*/ 259680 h 6858007"/>
              <a:gd name="connsiteX4060" fmla="*/ 3019657 w 7525108"/>
              <a:gd name="connsiteY4060" fmla="*/ 253125 h 6858007"/>
              <a:gd name="connsiteX4061" fmla="*/ 3015287 w 7525108"/>
              <a:gd name="connsiteY4061" fmla="*/ 244385 h 6858007"/>
              <a:gd name="connsiteX4062" fmla="*/ 3015287 w 7525108"/>
              <a:gd name="connsiteY4062" fmla="*/ 235645 h 6858007"/>
              <a:gd name="connsiteX4063" fmla="*/ 3015287 w 7525108"/>
              <a:gd name="connsiteY4063" fmla="*/ 224720 h 6858007"/>
              <a:gd name="connsiteX4064" fmla="*/ 3019657 w 7525108"/>
              <a:gd name="connsiteY4064" fmla="*/ 218165 h 6858007"/>
              <a:gd name="connsiteX4065" fmla="*/ 3024027 w 7525108"/>
              <a:gd name="connsiteY4065" fmla="*/ 211610 h 6858007"/>
              <a:gd name="connsiteX4066" fmla="*/ 3030582 w 7525108"/>
              <a:gd name="connsiteY4066" fmla="*/ 205055 h 6858007"/>
              <a:gd name="connsiteX4067" fmla="*/ 3039322 w 7525108"/>
              <a:gd name="connsiteY4067" fmla="*/ 202870 h 6858007"/>
              <a:gd name="connsiteX4068" fmla="*/ 2021115 w 7525108"/>
              <a:gd name="connsiteY4068" fmla="*/ 163535 h 6858007"/>
              <a:gd name="connsiteX4069" fmla="*/ 2027670 w 7525108"/>
              <a:gd name="connsiteY4069" fmla="*/ 165720 h 6858007"/>
              <a:gd name="connsiteX4070" fmla="*/ 2034225 w 7525108"/>
              <a:gd name="connsiteY4070" fmla="*/ 167905 h 6858007"/>
              <a:gd name="connsiteX4071" fmla="*/ 2038595 w 7525108"/>
              <a:gd name="connsiteY4071" fmla="*/ 174460 h 6858007"/>
              <a:gd name="connsiteX4072" fmla="*/ 2038595 w 7525108"/>
              <a:gd name="connsiteY4072" fmla="*/ 181015 h 6858007"/>
              <a:gd name="connsiteX4073" fmla="*/ 2038595 w 7525108"/>
              <a:gd name="connsiteY4073" fmla="*/ 191940 h 6858007"/>
              <a:gd name="connsiteX4074" fmla="*/ 2034225 w 7525108"/>
              <a:gd name="connsiteY4074" fmla="*/ 196310 h 6858007"/>
              <a:gd name="connsiteX4075" fmla="*/ 2027670 w 7525108"/>
              <a:gd name="connsiteY4075" fmla="*/ 200680 h 6858007"/>
              <a:gd name="connsiteX4076" fmla="*/ 2021115 w 7525108"/>
              <a:gd name="connsiteY4076" fmla="*/ 202865 h 6858007"/>
              <a:gd name="connsiteX4077" fmla="*/ 2014560 w 7525108"/>
              <a:gd name="connsiteY4077" fmla="*/ 200680 h 6858007"/>
              <a:gd name="connsiteX4078" fmla="*/ 2005820 w 7525108"/>
              <a:gd name="connsiteY4078" fmla="*/ 196310 h 6858007"/>
              <a:gd name="connsiteX4079" fmla="*/ 2001450 w 7525108"/>
              <a:gd name="connsiteY4079" fmla="*/ 191940 h 6858007"/>
              <a:gd name="connsiteX4080" fmla="*/ 1999265 w 7525108"/>
              <a:gd name="connsiteY4080" fmla="*/ 181015 h 6858007"/>
              <a:gd name="connsiteX4081" fmla="*/ 2001450 w 7525108"/>
              <a:gd name="connsiteY4081" fmla="*/ 174460 h 6858007"/>
              <a:gd name="connsiteX4082" fmla="*/ 2005820 w 7525108"/>
              <a:gd name="connsiteY4082" fmla="*/ 167905 h 6858007"/>
              <a:gd name="connsiteX4083" fmla="*/ 2014560 w 7525108"/>
              <a:gd name="connsiteY4083" fmla="*/ 165720 h 6858007"/>
              <a:gd name="connsiteX4084" fmla="*/ 4861604 w 7525108"/>
              <a:gd name="connsiteY4084" fmla="*/ 159176 h 6858007"/>
              <a:gd name="connsiteX4085" fmla="*/ 4890008 w 7525108"/>
              <a:gd name="connsiteY4085" fmla="*/ 163546 h 6858007"/>
              <a:gd name="connsiteX4086" fmla="*/ 4914043 w 7525108"/>
              <a:gd name="connsiteY4086" fmla="*/ 178840 h 6858007"/>
              <a:gd name="connsiteX4087" fmla="*/ 4927153 w 7525108"/>
              <a:gd name="connsiteY4087" fmla="*/ 202875 h 6858007"/>
              <a:gd name="connsiteX4088" fmla="*/ 4933708 w 7525108"/>
              <a:gd name="connsiteY4088" fmla="*/ 229095 h 6858007"/>
              <a:gd name="connsiteX4089" fmla="*/ 4927153 w 7525108"/>
              <a:gd name="connsiteY4089" fmla="*/ 257500 h 6858007"/>
              <a:gd name="connsiteX4090" fmla="*/ 4914043 w 7525108"/>
              <a:gd name="connsiteY4090" fmla="*/ 279349 h 6858007"/>
              <a:gd name="connsiteX4091" fmla="*/ 4890008 w 7525108"/>
              <a:gd name="connsiteY4091" fmla="*/ 296829 h 6858007"/>
              <a:gd name="connsiteX4092" fmla="*/ 4861604 w 7525108"/>
              <a:gd name="connsiteY4092" fmla="*/ 303384 h 6858007"/>
              <a:gd name="connsiteX4093" fmla="*/ 4833199 w 7525108"/>
              <a:gd name="connsiteY4093" fmla="*/ 296829 h 6858007"/>
              <a:gd name="connsiteX4094" fmla="*/ 4811349 w 7525108"/>
              <a:gd name="connsiteY4094" fmla="*/ 279349 h 6858007"/>
              <a:gd name="connsiteX4095" fmla="*/ 4793869 w 7525108"/>
              <a:gd name="connsiteY4095" fmla="*/ 257500 h 6858007"/>
              <a:gd name="connsiteX4096" fmla="*/ 4789499 w 7525108"/>
              <a:gd name="connsiteY4096" fmla="*/ 229095 h 6858007"/>
              <a:gd name="connsiteX4097" fmla="*/ 4793869 w 7525108"/>
              <a:gd name="connsiteY4097" fmla="*/ 202875 h 6858007"/>
              <a:gd name="connsiteX4098" fmla="*/ 4811349 w 7525108"/>
              <a:gd name="connsiteY4098" fmla="*/ 178840 h 6858007"/>
              <a:gd name="connsiteX4099" fmla="*/ 4833199 w 7525108"/>
              <a:gd name="connsiteY4099" fmla="*/ 163546 h 6858007"/>
              <a:gd name="connsiteX4100" fmla="*/ 1022574 w 7525108"/>
              <a:gd name="connsiteY4100" fmla="*/ 137312 h 6858007"/>
              <a:gd name="connsiteX4101" fmla="*/ 1029129 w 7525108"/>
              <a:gd name="connsiteY4101" fmla="*/ 139497 h 6858007"/>
              <a:gd name="connsiteX4102" fmla="*/ 1033500 w 7525108"/>
              <a:gd name="connsiteY4102" fmla="*/ 143867 h 6858007"/>
              <a:gd name="connsiteX4103" fmla="*/ 1033500 w 7525108"/>
              <a:gd name="connsiteY4103" fmla="*/ 148237 h 6858007"/>
              <a:gd name="connsiteX4104" fmla="*/ 1033500 w 7525108"/>
              <a:gd name="connsiteY4104" fmla="*/ 154792 h 6858007"/>
              <a:gd name="connsiteX4105" fmla="*/ 1029129 w 7525108"/>
              <a:gd name="connsiteY4105" fmla="*/ 159162 h 6858007"/>
              <a:gd name="connsiteX4106" fmla="*/ 1022574 w 7525108"/>
              <a:gd name="connsiteY4106" fmla="*/ 159162 h 6858007"/>
              <a:gd name="connsiteX4107" fmla="*/ 1018205 w 7525108"/>
              <a:gd name="connsiteY4107" fmla="*/ 159162 h 6858007"/>
              <a:gd name="connsiteX4108" fmla="*/ 1013835 w 7525108"/>
              <a:gd name="connsiteY4108" fmla="*/ 154792 h 6858007"/>
              <a:gd name="connsiteX4109" fmla="*/ 1011650 w 7525108"/>
              <a:gd name="connsiteY4109" fmla="*/ 148237 h 6858007"/>
              <a:gd name="connsiteX4110" fmla="*/ 1013835 w 7525108"/>
              <a:gd name="connsiteY4110" fmla="*/ 143867 h 6858007"/>
              <a:gd name="connsiteX4111" fmla="*/ 1018205 w 7525108"/>
              <a:gd name="connsiteY4111" fmla="*/ 139497 h 6858007"/>
              <a:gd name="connsiteX4112" fmla="*/ 5661310 w 7525108"/>
              <a:gd name="connsiteY4112" fmla="*/ 124218 h 6858007"/>
              <a:gd name="connsiteX4113" fmla="*/ 5689715 w 7525108"/>
              <a:gd name="connsiteY4113" fmla="*/ 128588 h 6858007"/>
              <a:gd name="connsiteX4114" fmla="*/ 5715935 w 7525108"/>
              <a:gd name="connsiteY4114" fmla="*/ 143883 h 6858007"/>
              <a:gd name="connsiteX4115" fmla="*/ 5733415 w 7525108"/>
              <a:gd name="connsiteY4115" fmla="*/ 161363 h 6858007"/>
              <a:gd name="connsiteX4116" fmla="*/ 5746525 w 7525108"/>
              <a:gd name="connsiteY4116" fmla="*/ 187583 h 6858007"/>
              <a:gd name="connsiteX4117" fmla="*/ 5750895 w 7525108"/>
              <a:gd name="connsiteY4117" fmla="*/ 213802 h 6858007"/>
              <a:gd name="connsiteX4118" fmla="*/ 5746525 w 7525108"/>
              <a:gd name="connsiteY4118" fmla="*/ 244392 h 6858007"/>
              <a:gd name="connsiteX4119" fmla="*/ 5733415 w 7525108"/>
              <a:gd name="connsiteY4119" fmla="*/ 268427 h 6858007"/>
              <a:gd name="connsiteX4120" fmla="*/ 5715935 w 7525108"/>
              <a:gd name="connsiteY4120" fmla="*/ 288092 h 6858007"/>
              <a:gd name="connsiteX4121" fmla="*/ 5689715 w 7525108"/>
              <a:gd name="connsiteY4121" fmla="*/ 301202 h 6858007"/>
              <a:gd name="connsiteX4122" fmla="*/ 5661310 w 7525108"/>
              <a:gd name="connsiteY4122" fmla="*/ 305572 h 6858007"/>
              <a:gd name="connsiteX4123" fmla="*/ 5632906 w 7525108"/>
              <a:gd name="connsiteY4123" fmla="*/ 301202 h 6858007"/>
              <a:gd name="connsiteX4124" fmla="*/ 5608871 w 7525108"/>
              <a:gd name="connsiteY4124" fmla="*/ 288092 h 6858007"/>
              <a:gd name="connsiteX4125" fmla="*/ 5589206 w 7525108"/>
              <a:gd name="connsiteY4125" fmla="*/ 268427 h 6858007"/>
              <a:gd name="connsiteX4126" fmla="*/ 5576096 w 7525108"/>
              <a:gd name="connsiteY4126" fmla="*/ 244392 h 6858007"/>
              <a:gd name="connsiteX4127" fmla="*/ 5571726 w 7525108"/>
              <a:gd name="connsiteY4127" fmla="*/ 213802 h 6858007"/>
              <a:gd name="connsiteX4128" fmla="*/ 5576096 w 7525108"/>
              <a:gd name="connsiteY4128" fmla="*/ 187583 h 6858007"/>
              <a:gd name="connsiteX4129" fmla="*/ 5589206 w 7525108"/>
              <a:gd name="connsiteY4129" fmla="*/ 161363 h 6858007"/>
              <a:gd name="connsiteX4130" fmla="*/ 5608871 w 7525108"/>
              <a:gd name="connsiteY4130" fmla="*/ 143883 h 6858007"/>
              <a:gd name="connsiteX4131" fmla="*/ 5632906 w 7525108"/>
              <a:gd name="connsiteY4131" fmla="*/ 128588 h 6858007"/>
              <a:gd name="connsiteX4132" fmla="*/ 6985414 w 7525108"/>
              <a:gd name="connsiteY4132" fmla="*/ 108926 h 6858007"/>
              <a:gd name="connsiteX4133" fmla="*/ 7022559 w 7525108"/>
              <a:gd name="connsiteY4133" fmla="*/ 113297 h 6858007"/>
              <a:gd name="connsiteX4134" fmla="*/ 7053149 w 7525108"/>
              <a:gd name="connsiteY4134" fmla="*/ 128591 h 6858007"/>
              <a:gd name="connsiteX4135" fmla="*/ 7074999 w 7525108"/>
              <a:gd name="connsiteY4135" fmla="*/ 152626 h 6858007"/>
              <a:gd name="connsiteX4136" fmla="*/ 7090294 w 7525108"/>
              <a:gd name="connsiteY4136" fmla="*/ 185401 h 6858007"/>
              <a:gd name="connsiteX4137" fmla="*/ 7094664 w 7525108"/>
              <a:gd name="connsiteY4137" fmla="*/ 218176 h 6858007"/>
              <a:gd name="connsiteX4138" fmla="*/ 7090294 w 7525108"/>
              <a:gd name="connsiteY4138" fmla="*/ 253135 h 6858007"/>
              <a:gd name="connsiteX4139" fmla="*/ 7074999 w 7525108"/>
              <a:gd name="connsiteY4139" fmla="*/ 281540 h 6858007"/>
              <a:gd name="connsiteX4140" fmla="*/ 7053149 w 7525108"/>
              <a:gd name="connsiteY4140" fmla="*/ 305575 h 6858007"/>
              <a:gd name="connsiteX4141" fmla="*/ 7022559 w 7525108"/>
              <a:gd name="connsiteY4141" fmla="*/ 320870 h 6858007"/>
              <a:gd name="connsiteX4142" fmla="*/ 6985414 w 7525108"/>
              <a:gd name="connsiteY4142" fmla="*/ 327425 h 6858007"/>
              <a:gd name="connsiteX4143" fmla="*/ 6952640 w 7525108"/>
              <a:gd name="connsiteY4143" fmla="*/ 320870 h 6858007"/>
              <a:gd name="connsiteX4144" fmla="*/ 6922050 w 7525108"/>
              <a:gd name="connsiteY4144" fmla="*/ 305575 h 6858007"/>
              <a:gd name="connsiteX4145" fmla="*/ 6898015 w 7525108"/>
              <a:gd name="connsiteY4145" fmla="*/ 281540 h 6858007"/>
              <a:gd name="connsiteX4146" fmla="*/ 6882720 w 7525108"/>
              <a:gd name="connsiteY4146" fmla="*/ 253135 h 6858007"/>
              <a:gd name="connsiteX4147" fmla="*/ 6876165 w 7525108"/>
              <a:gd name="connsiteY4147" fmla="*/ 218176 h 6858007"/>
              <a:gd name="connsiteX4148" fmla="*/ 6882720 w 7525108"/>
              <a:gd name="connsiteY4148" fmla="*/ 185401 h 6858007"/>
              <a:gd name="connsiteX4149" fmla="*/ 6898015 w 7525108"/>
              <a:gd name="connsiteY4149" fmla="*/ 152626 h 6858007"/>
              <a:gd name="connsiteX4150" fmla="*/ 6922050 w 7525108"/>
              <a:gd name="connsiteY4150" fmla="*/ 128591 h 6858007"/>
              <a:gd name="connsiteX4151" fmla="*/ 6952640 w 7525108"/>
              <a:gd name="connsiteY4151" fmla="*/ 113297 h 6858007"/>
              <a:gd name="connsiteX4152" fmla="*/ 7455188 w 7525108"/>
              <a:gd name="connsiteY4152" fmla="*/ 71784 h 6858007"/>
              <a:gd name="connsiteX4153" fmla="*/ 7487963 w 7525108"/>
              <a:gd name="connsiteY4153" fmla="*/ 76154 h 6858007"/>
              <a:gd name="connsiteX4154" fmla="*/ 7520738 w 7525108"/>
              <a:gd name="connsiteY4154" fmla="*/ 93633 h 6858007"/>
              <a:gd name="connsiteX4155" fmla="*/ 7525108 w 7525108"/>
              <a:gd name="connsiteY4155" fmla="*/ 98003 h 6858007"/>
              <a:gd name="connsiteX4156" fmla="*/ 7525108 w 7525108"/>
              <a:gd name="connsiteY4156" fmla="*/ 268432 h 6858007"/>
              <a:gd name="connsiteX4157" fmla="*/ 7520738 w 7525108"/>
              <a:gd name="connsiteY4157" fmla="*/ 272802 h 6858007"/>
              <a:gd name="connsiteX4158" fmla="*/ 7487963 w 7525108"/>
              <a:gd name="connsiteY4158" fmla="*/ 290282 h 6858007"/>
              <a:gd name="connsiteX4159" fmla="*/ 7455188 w 7525108"/>
              <a:gd name="connsiteY4159" fmla="*/ 294652 h 6858007"/>
              <a:gd name="connsiteX4160" fmla="*/ 7420229 w 7525108"/>
              <a:gd name="connsiteY4160" fmla="*/ 290282 h 6858007"/>
              <a:gd name="connsiteX4161" fmla="*/ 7387454 w 7525108"/>
              <a:gd name="connsiteY4161" fmla="*/ 272802 h 6858007"/>
              <a:gd name="connsiteX4162" fmla="*/ 7365604 w 7525108"/>
              <a:gd name="connsiteY4162" fmla="*/ 248767 h 6858007"/>
              <a:gd name="connsiteX4163" fmla="*/ 7348124 w 7525108"/>
              <a:gd name="connsiteY4163" fmla="*/ 218177 h 6858007"/>
              <a:gd name="connsiteX4164" fmla="*/ 7341569 w 7525108"/>
              <a:gd name="connsiteY4164" fmla="*/ 181033 h 6858007"/>
              <a:gd name="connsiteX4165" fmla="*/ 7348124 w 7525108"/>
              <a:gd name="connsiteY4165" fmla="*/ 148258 h 6858007"/>
              <a:gd name="connsiteX4166" fmla="*/ 7365604 w 7525108"/>
              <a:gd name="connsiteY4166" fmla="*/ 117668 h 6858007"/>
              <a:gd name="connsiteX4167" fmla="*/ 7387454 w 7525108"/>
              <a:gd name="connsiteY4167" fmla="*/ 93633 h 6858007"/>
              <a:gd name="connsiteX4168" fmla="*/ 7420229 w 7525108"/>
              <a:gd name="connsiteY4168" fmla="*/ 76154 h 6858007"/>
              <a:gd name="connsiteX4169" fmla="*/ 3727594 w 7525108"/>
              <a:gd name="connsiteY4169" fmla="*/ 38997 h 6858007"/>
              <a:gd name="connsiteX4170" fmla="*/ 3747259 w 7525108"/>
              <a:gd name="connsiteY4170" fmla="*/ 43367 h 6858007"/>
              <a:gd name="connsiteX4171" fmla="*/ 3766924 w 7525108"/>
              <a:gd name="connsiteY4171" fmla="*/ 54292 h 6858007"/>
              <a:gd name="connsiteX4172" fmla="*/ 3777849 w 7525108"/>
              <a:gd name="connsiteY4172" fmla="*/ 69587 h 6858007"/>
              <a:gd name="connsiteX4173" fmla="*/ 3782219 w 7525108"/>
              <a:gd name="connsiteY4173" fmla="*/ 93622 h 6858007"/>
              <a:gd name="connsiteX4174" fmla="*/ 3777849 w 7525108"/>
              <a:gd name="connsiteY4174" fmla="*/ 113287 h 6858007"/>
              <a:gd name="connsiteX4175" fmla="*/ 3766924 w 7525108"/>
              <a:gd name="connsiteY4175" fmla="*/ 128581 h 6858007"/>
              <a:gd name="connsiteX4176" fmla="*/ 3747259 w 7525108"/>
              <a:gd name="connsiteY4176" fmla="*/ 141691 h 6858007"/>
              <a:gd name="connsiteX4177" fmla="*/ 3727594 w 7525108"/>
              <a:gd name="connsiteY4177" fmla="*/ 146061 h 6858007"/>
              <a:gd name="connsiteX4178" fmla="*/ 3707929 w 7525108"/>
              <a:gd name="connsiteY4178" fmla="*/ 141691 h 6858007"/>
              <a:gd name="connsiteX4179" fmla="*/ 3690449 w 7525108"/>
              <a:gd name="connsiteY4179" fmla="*/ 128581 h 6858007"/>
              <a:gd name="connsiteX4180" fmla="*/ 3679524 w 7525108"/>
              <a:gd name="connsiteY4180" fmla="*/ 113287 h 6858007"/>
              <a:gd name="connsiteX4181" fmla="*/ 3675154 w 7525108"/>
              <a:gd name="connsiteY4181" fmla="*/ 93622 h 6858007"/>
              <a:gd name="connsiteX4182" fmla="*/ 3679524 w 7525108"/>
              <a:gd name="connsiteY4182" fmla="*/ 69587 h 6858007"/>
              <a:gd name="connsiteX4183" fmla="*/ 3690449 w 7525108"/>
              <a:gd name="connsiteY4183" fmla="*/ 54292 h 6858007"/>
              <a:gd name="connsiteX4184" fmla="*/ 3707929 w 7525108"/>
              <a:gd name="connsiteY4184" fmla="*/ 43367 h 6858007"/>
              <a:gd name="connsiteX4185" fmla="*/ 5997718 w 7525108"/>
              <a:gd name="connsiteY4185" fmla="*/ 0 h 6858007"/>
              <a:gd name="connsiteX4186" fmla="*/ 6166651 w 7525108"/>
              <a:gd name="connsiteY4186" fmla="*/ 0 h 6858007"/>
              <a:gd name="connsiteX4187" fmla="*/ 6168229 w 7525108"/>
              <a:gd name="connsiteY4187" fmla="*/ 8415 h 6858007"/>
              <a:gd name="connsiteX4188" fmla="*/ 6161674 w 7525108"/>
              <a:gd name="connsiteY4188" fmla="*/ 41190 h 6858007"/>
              <a:gd name="connsiteX4189" fmla="*/ 6142009 w 7525108"/>
              <a:gd name="connsiteY4189" fmla="*/ 67409 h 6858007"/>
              <a:gd name="connsiteX4190" fmla="*/ 6115789 w 7525108"/>
              <a:gd name="connsiteY4190" fmla="*/ 87074 h 6858007"/>
              <a:gd name="connsiteX4191" fmla="*/ 6083014 w 7525108"/>
              <a:gd name="connsiteY4191" fmla="*/ 93629 h 6858007"/>
              <a:gd name="connsiteX4192" fmla="*/ 6048054 w 7525108"/>
              <a:gd name="connsiteY4192" fmla="*/ 87074 h 6858007"/>
              <a:gd name="connsiteX4193" fmla="*/ 6021834 w 7525108"/>
              <a:gd name="connsiteY4193" fmla="*/ 67409 h 6858007"/>
              <a:gd name="connsiteX4194" fmla="*/ 6004354 w 7525108"/>
              <a:gd name="connsiteY4194" fmla="*/ 41190 h 6858007"/>
              <a:gd name="connsiteX4195" fmla="*/ 5995614 w 7525108"/>
              <a:gd name="connsiteY4195" fmla="*/ 8415 h 6858007"/>
              <a:gd name="connsiteX4196" fmla="*/ 5185985 w 7525108"/>
              <a:gd name="connsiteY4196" fmla="*/ 0 h 6858007"/>
              <a:gd name="connsiteX4197" fmla="*/ 5289028 w 7525108"/>
              <a:gd name="connsiteY4197" fmla="*/ 0 h 6858007"/>
              <a:gd name="connsiteX4198" fmla="*/ 5287677 w 7525108"/>
              <a:gd name="connsiteY4198" fmla="*/ 1857 h 6858007"/>
              <a:gd name="connsiteX4199" fmla="*/ 5265827 w 7525108"/>
              <a:gd name="connsiteY4199" fmla="*/ 14967 h 6858007"/>
              <a:gd name="connsiteX4200" fmla="*/ 5237422 w 7525108"/>
              <a:gd name="connsiteY4200" fmla="*/ 21522 h 6858007"/>
              <a:gd name="connsiteX4201" fmla="*/ 5211202 w 7525108"/>
              <a:gd name="connsiteY4201" fmla="*/ 14967 h 6858007"/>
              <a:gd name="connsiteX4202" fmla="*/ 5187167 w 7525108"/>
              <a:gd name="connsiteY4202" fmla="*/ 1857 h 6858007"/>
              <a:gd name="connsiteX4203" fmla="*/ 4403595 w 7525108"/>
              <a:gd name="connsiteY4203" fmla="*/ 0 h 6858007"/>
              <a:gd name="connsiteX4204" fmla="*/ 4507805 w 7525108"/>
              <a:gd name="connsiteY4204" fmla="*/ 0 h 6858007"/>
              <a:gd name="connsiteX4205" fmla="*/ 4505451 w 7525108"/>
              <a:gd name="connsiteY4205" fmla="*/ 10594 h 6858007"/>
              <a:gd name="connsiteX4206" fmla="*/ 4492341 w 7525108"/>
              <a:gd name="connsiteY4206" fmla="*/ 25889 h 6858007"/>
              <a:gd name="connsiteX4207" fmla="*/ 4477046 w 7525108"/>
              <a:gd name="connsiteY4207" fmla="*/ 41183 h 6858007"/>
              <a:gd name="connsiteX4208" fmla="*/ 4457381 w 7525108"/>
              <a:gd name="connsiteY4208" fmla="*/ 43368 h 6858007"/>
              <a:gd name="connsiteX4209" fmla="*/ 4433346 w 7525108"/>
              <a:gd name="connsiteY4209" fmla="*/ 41183 h 6858007"/>
              <a:gd name="connsiteX4210" fmla="*/ 4418051 w 7525108"/>
              <a:gd name="connsiteY4210" fmla="*/ 25889 h 6858007"/>
              <a:gd name="connsiteX4211" fmla="*/ 4407126 w 7525108"/>
              <a:gd name="connsiteY4211" fmla="*/ 10594 h 6858007"/>
              <a:gd name="connsiteX4212" fmla="*/ 2640699 w 7525108"/>
              <a:gd name="connsiteY4212" fmla="*/ 0 h 6858007"/>
              <a:gd name="connsiteX4213" fmla="*/ 2677565 w 7525108"/>
              <a:gd name="connsiteY4213" fmla="*/ 0 h 6858007"/>
              <a:gd name="connsiteX4214" fmla="*/ 2678797 w 7525108"/>
              <a:gd name="connsiteY4214" fmla="*/ 1848 h 6858007"/>
              <a:gd name="connsiteX4215" fmla="*/ 2680982 w 7525108"/>
              <a:gd name="connsiteY4215" fmla="*/ 10588 h 6858007"/>
              <a:gd name="connsiteX4216" fmla="*/ 2678797 w 7525108"/>
              <a:gd name="connsiteY4216" fmla="*/ 19328 h 6858007"/>
              <a:gd name="connsiteX4217" fmla="*/ 2674427 w 7525108"/>
              <a:gd name="connsiteY4217" fmla="*/ 25882 h 6858007"/>
              <a:gd name="connsiteX4218" fmla="*/ 2667872 w 7525108"/>
              <a:gd name="connsiteY4218" fmla="*/ 30252 h 6858007"/>
              <a:gd name="connsiteX4219" fmla="*/ 2659132 w 7525108"/>
              <a:gd name="connsiteY4219" fmla="*/ 30252 h 6858007"/>
              <a:gd name="connsiteX4220" fmla="*/ 2650392 w 7525108"/>
              <a:gd name="connsiteY4220" fmla="*/ 30252 h 6858007"/>
              <a:gd name="connsiteX4221" fmla="*/ 2643837 w 7525108"/>
              <a:gd name="connsiteY4221" fmla="*/ 25882 h 6858007"/>
              <a:gd name="connsiteX4222" fmla="*/ 2639467 w 7525108"/>
              <a:gd name="connsiteY4222" fmla="*/ 19328 h 6858007"/>
              <a:gd name="connsiteX4223" fmla="*/ 2637282 w 7525108"/>
              <a:gd name="connsiteY4223" fmla="*/ 10588 h 6858007"/>
              <a:gd name="connsiteX4224" fmla="*/ 2639467 w 7525108"/>
              <a:gd name="connsiteY4224" fmla="*/ 1848 h 685800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  <a:cxn ang="0">
                <a:pos x="connsiteX1182" y="connsiteY1182"/>
              </a:cxn>
              <a:cxn ang="0">
                <a:pos x="connsiteX1183" y="connsiteY1183"/>
              </a:cxn>
              <a:cxn ang="0">
                <a:pos x="connsiteX1184" y="connsiteY1184"/>
              </a:cxn>
              <a:cxn ang="0">
                <a:pos x="connsiteX1185" y="connsiteY1185"/>
              </a:cxn>
              <a:cxn ang="0">
                <a:pos x="connsiteX1186" y="connsiteY1186"/>
              </a:cxn>
              <a:cxn ang="0">
                <a:pos x="connsiteX1187" y="connsiteY1187"/>
              </a:cxn>
              <a:cxn ang="0">
                <a:pos x="connsiteX1188" y="connsiteY1188"/>
              </a:cxn>
              <a:cxn ang="0">
                <a:pos x="connsiteX1189" y="connsiteY1189"/>
              </a:cxn>
              <a:cxn ang="0">
                <a:pos x="connsiteX1190" y="connsiteY1190"/>
              </a:cxn>
              <a:cxn ang="0">
                <a:pos x="connsiteX1191" y="connsiteY1191"/>
              </a:cxn>
              <a:cxn ang="0">
                <a:pos x="connsiteX1192" y="connsiteY1192"/>
              </a:cxn>
              <a:cxn ang="0">
                <a:pos x="connsiteX1193" y="connsiteY1193"/>
              </a:cxn>
              <a:cxn ang="0">
                <a:pos x="connsiteX1194" y="connsiteY1194"/>
              </a:cxn>
              <a:cxn ang="0">
                <a:pos x="connsiteX1195" y="connsiteY1195"/>
              </a:cxn>
              <a:cxn ang="0">
                <a:pos x="connsiteX1196" y="connsiteY1196"/>
              </a:cxn>
              <a:cxn ang="0">
                <a:pos x="connsiteX1197" y="connsiteY1197"/>
              </a:cxn>
              <a:cxn ang="0">
                <a:pos x="connsiteX1198" y="connsiteY1198"/>
              </a:cxn>
              <a:cxn ang="0">
                <a:pos x="connsiteX1199" y="connsiteY1199"/>
              </a:cxn>
              <a:cxn ang="0">
                <a:pos x="connsiteX1200" y="connsiteY1200"/>
              </a:cxn>
              <a:cxn ang="0">
                <a:pos x="connsiteX1201" y="connsiteY1201"/>
              </a:cxn>
              <a:cxn ang="0">
                <a:pos x="connsiteX1202" y="connsiteY1202"/>
              </a:cxn>
              <a:cxn ang="0">
                <a:pos x="connsiteX1203" y="connsiteY1203"/>
              </a:cxn>
              <a:cxn ang="0">
                <a:pos x="connsiteX1204" y="connsiteY1204"/>
              </a:cxn>
              <a:cxn ang="0">
                <a:pos x="connsiteX1205" y="connsiteY1205"/>
              </a:cxn>
              <a:cxn ang="0">
                <a:pos x="connsiteX1206" y="connsiteY1206"/>
              </a:cxn>
              <a:cxn ang="0">
                <a:pos x="connsiteX1207" y="connsiteY1207"/>
              </a:cxn>
              <a:cxn ang="0">
                <a:pos x="connsiteX1208" y="connsiteY1208"/>
              </a:cxn>
              <a:cxn ang="0">
                <a:pos x="connsiteX1209" y="connsiteY1209"/>
              </a:cxn>
              <a:cxn ang="0">
                <a:pos x="connsiteX1210" y="connsiteY1210"/>
              </a:cxn>
              <a:cxn ang="0">
                <a:pos x="connsiteX1211" y="connsiteY1211"/>
              </a:cxn>
              <a:cxn ang="0">
                <a:pos x="connsiteX1212" y="connsiteY1212"/>
              </a:cxn>
              <a:cxn ang="0">
                <a:pos x="connsiteX1213" y="connsiteY1213"/>
              </a:cxn>
              <a:cxn ang="0">
                <a:pos x="connsiteX1214" y="connsiteY1214"/>
              </a:cxn>
              <a:cxn ang="0">
                <a:pos x="connsiteX1215" y="connsiteY1215"/>
              </a:cxn>
              <a:cxn ang="0">
                <a:pos x="connsiteX1216" y="connsiteY1216"/>
              </a:cxn>
              <a:cxn ang="0">
                <a:pos x="connsiteX1217" y="connsiteY1217"/>
              </a:cxn>
              <a:cxn ang="0">
                <a:pos x="connsiteX1218" y="connsiteY1218"/>
              </a:cxn>
              <a:cxn ang="0">
                <a:pos x="connsiteX1219" y="connsiteY1219"/>
              </a:cxn>
              <a:cxn ang="0">
                <a:pos x="connsiteX1220" y="connsiteY1220"/>
              </a:cxn>
              <a:cxn ang="0">
                <a:pos x="connsiteX1221" y="connsiteY1221"/>
              </a:cxn>
              <a:cxn ang="0">
                <a:pos x="connsiteX1222" y="connsiteY1222"/>
              </a:cxn>
              <a:cxn ang="0">
                <a:pos x="connsiteX1223" y="connsiteY1223"/>
              </a:cxn>
              <a:cxn ang="0">
                <a:pos x="connsiteX1224" y="connsiteY1224"/>
              </a:cxn>
              <a:cxn ang="0">
                <a:pos x="connsiteX1225" y="connsiteY1225"/>
              </a:cxn>
              <a:cxn ang="0">
                <a:pos x="connsiteX1226" y="connsiteY1226"/>
              </a:cxn>
              <a:cxn ang="0">
                <a:pos x="connsiteX1227" y="connsiteY1227"/>
              </a:cxn>
              <a:cxn ang="0">
                <a:pos x="connsiteX1228" y="connsiteY1228"/>
              </a:cxn>
              <a:cxn ang="0">
                <a:pos x="connsiteX1229" y="connsiteY1229"/>
              </a:cxn>
              <a:cxn ang="0">
                <a:pos x="connsiteX1230" y="connsiteY1230"/>
              </a:cxn>
              <a:cxn ang="0">
                <a:pos x="connsiteX1231" y="connsiteY1231"/>
              </a:cxn>
              <a:cxn ang="0">
                <a:pos x="connsiteX1232" y="connsiteY1232"/>
              </a:cxn>
              <a:cxn ang="0">
                <a:pos x="connsiteX1233" y="connsiteY1233"/>
              </a:cxn>
              <a:cxn ang="0">
                <a:pos x="connsiteX1234" y="connsiteY1234"/>
              </a:cxn>
              <a:cxn ang="0">
                <a:pos x="connsiteX1235" y="connsiteY1235"/>
              </a:cxn>
              <a:cxn ang="0">
                <a:pos x="connsiteX1236" y="connsiteY1236"/>
              </a:cxn>
              <a:cxn ang="0">
                <a:pos x="connsiteX1237" y="connsiteY1237"/>
              </a:cxn>
              <a:cxn ang="0">
                <a:pos x="connsiteX1238" y="connsiteY1238"/>
              </a:cxn>
              <a:cxn ang="0">
                <a:pos x="connsiteX1239" y="connsiteY1239"/>
              </a:cxn>
              <a:cxn ang="0">
                <a:pos x="connsiteX1240" y="connsiteY1240"/>
              </a:cxn>
              <a:cxn ang="0">
                <a:pos x="connsiteX1241" y="connsiteY1241"/>
              </a:cxn>
              <a:cxn ang="0">
                <a:pos x="connsiteX1242" y="connsiteY1242"/>
              </a:cxn>
              <a:cxn ang="0">
                <a:pos x="connsiteX1243" y="connsiteY1243"/>
              </a:cxn>
              <a:cxn ang="0">
                <a:pos x="connsiteX1244" y="connsiteY1244"/>
              </a:cxn>
              <a:cxn ang="0">
                <a:pos x="connsiteX1245" y="connsiteY1245"/>
              </a:cxn>
              <a:cxn ang="0">
                <a:pos x="connsiteX1246" y="connsiteY1246"/>
              </a:cxn>
              <a:cxn ang="0">
                <a:pos x="connsiteX1247" y="connsiteY1247"/>
              </a:cxn>
              <a:cxn ang="0">
                <a:pos x="connsiteX1248" y="connsiteY1248"/>
              </a:cxn>
              <a:cxn ang="0">
                <a:pos x="connsiteX1249" y="connsiteY1249"/>
              </a:cxn>
              <a:cxn ang="0">
                <a:pos x="connsiteX1250" y="connsiteY1250"/>
              </a:cxn>
              <a:cxn ang="0">
                <a:pos x="connsiteX1251" y="connsiteY1251"/>
              </a:cxn>
              <a:cxn ang="0">
                <a:pos x="connsiteX1252" y="connsiteY1252"/>
              </a:cxn>
              <a:cxn ang="0">
                <a:pos x="connsiteX1253" y="connsiteY1253"/>
              </a:cxn>
              <a:cxn ang="0">
                <a:pos x="connsiteX1254" y="connsiteY1254"/>
              </a:cxn>
              <a:cxn ang="0">
                <a:pos x="connsiteX1255" y="connsiteY1255"/>
              </a:cxn>
              <a:cxn ang="0">
                <a:pos x="connsiteX1256" y="connsiteY1256"/>
              </a:cxn>
              <a:cxn ang="0">
                <a:pos x="connsiteX1257" y="connsiteY1257"/>
              </a:cxn>
              <a:cxn ang="0">
                <a:pos x="connsiteX1258" y="connsiteY1258"/>
              </a:cxn>
              <a:cxn ang="0">
                <a:pos x="connsiteX1259" y="connsiteY1259"/>
              </a:cxn>
              <a:cxn ang="0">
                <a:pos x="connsiteX1260" y="connsiteY1260"/>
              </a:cxn>
              <a:cxn ang="0">
                <a:pos x="connsiteX1261" y="connsiteY1261"/>
              </a:cxn>
              <a:cxn ang="0">
                <a:pos x="connsiteX1262" y="connsiteY1262"/>
              </a:cxn>
              <a:cxn ang="0">
                <a:pos x="connsiteX1263" y="connsiteY1263"/>
              </a:cxn>
              <a:cxn ang="0">
                <a:pos x="connsiteX1264" y="connsiteY1264"/>
              </a:cxn>
              <a:cxn ang="0">
                <a:pos x="connsiteX1265" y="connsiteY1265"/>
              </a:cxn>
              <a:cxn ang="0">
                <a:pos x="connsiteX1266" y="connsiteY1266"/>
              </a:cxn>
              <a:cxn ang="0">
                <a:pos x="connsiteX1267" y="connsiteY1267"/>
              </a:cxn>
              <a:cxn ang="0">
                <a:pos x="connsiteX1268" y="connsiteY1268"/>
              </a:cxn>
              <a:cxn ang="0">
                <a:pos x="connsiteX1269" y="connsiteY1269"/>
              </a:cxn>
              <a:cxn ang="0">
                <a:pos x="connsiteX1270" y="connsiteY1270"/>
              </a:cxn>
              <a:cxn ang="0">
                <a:pos x="connsiteX1271" y="connsiteY1271"/>
              </a:cxn>
              <a:cxn ang="0">
                <a:pos x="connsiteX1272" y="connsiteY1272"/>
              </a:cxn>
              <a:cxn ang="0">
                <a:pos x="connsiteX1273" y="connsiteY1273"/>
              </a:cxn>
              <a:cxn ang="0">
                <a:pos x="connsiteX1274" y="connsiteY1274"/>
              </a:cxn>
              <a:cxn ang="0">
                <a:pos x="connsiteX1275" y="connsiteY1275"/>
              </a:cxn>
              <a:cxn ang="0">
                <a:pos x="connsiteX1276" y="connsiteY1276"/>
              </a:cxn>
              <a:cxn ang="0">
                <a:pos x="connsiteX1277" y="connsiteY1277"/>
              </a:cxn>
              <a:cxn ang="0">
                <a:pos x="connsiteX1278" y="connsiteY1278"/>
              </a:cxn>
              <a:cxn ang="0">
                <a:pos x="connsiteX1279" y="connsiteY1279"/>
              </a:cxn>
              <a:cxn ang="0">
                <a:pos x="connsiteX1280" y="connsiteY1280"/>
              </a:cxn>
              <a:cxn ang="0">
                <a:pos x="connsiteX1281" y="connsiteY1281"/>
              </a:cxn>
              <a:cxn ang="0">
                <a:pos x="connsiteX1282" y="connsiteY1282"/>
              </a:cxn>
              <a:cxn ang="0">
                <a:pos x="connsiteX1283" y="connsiteY1283"/>
              </a:cxn>
              <a:cxn ang="0">
                <a:pos x="connsiteX1284" y="connsiteY1284"/>
              </a:cxn>
              <a:cxn ang="0">
                <a:pos x="connsiteX1285" y="connsiteY1285"/>
              </a:cxn>
              <a:cxn ang="0">
                <a:pos x="connsiteX1286" y="connsiteY1286"/>
              </a:cxn>
              <a:cxn ang="0">
                <a:pos x="connsiteX1287" y="connsiteY1287"/>
              </a:cxn>
              <a:cxn ang="0">
                <a:pos x="connsiteX1288" y="connsiteY1288"/>
              </a:cxn>
              <a:cxn ang="0">
                <a:pos x="connsiteX1289" y="connsiteY1289"/>
              </a:cxn>
              <a:cxn ang="0">
                <a:pos x="connsiteX1290" y="connsiteY1290"/>
              </a:cxn>
              <a:cxn ang="0">
                <a:pos x="connsiteX1291" y="connsiteY1291"/>
              </a:cxn>
              <a:cxn ang="0">
                <a:pos x="connsiteX1292" y="connsiteY1292"/>
              </a:cxn>
              <a:cxn ang="0">
                <a:pos x="connsiteX1293" y="connsiteY1293"/>
              </a:cxn>
              <a:cxn ang="0">
                <a:pos x="connsiteX1294" y="connsiteY1294"/>
              </a:cxn>
              <a:cxn ang="0">
                <a:pos x="connsiteX1295" y="connsiteY1295"/>
              </a:cxn>
              <a:cxn ang="0">
                <a:pos x="connsiteX1296" y="connsiteY1296"/>
              </a:cxn>
              <a:cxn ang="0">
                <a:pos x="connsiteX1297" y="connsiteY1297"/>
              </a:cxn>
              <a:cxn ang="0">
                <a:pos x="connsiteX1298" y="connsiteY1298"/>
              </a:cxn>
              <a:cxn ang="0">
                <a:pos x="connsiteX1299" y="connsiteY1299"/>
              </a:cxn>
              <a:cxn ang="0">
                <a:pos x="connsiteX1300" y="connsiteY1300"/>
              </a:cxn>
              <a:cxn ang="0">
                <a:pos x="connsiteX1301" y="connsiteY1301"/>
              </a:cxn>
              <a:cxn ang="0">
                <a:pos x="connsiteX1302" y="connsiteY1302"/>
              </a:cxn>
              <a:cxn ang="0">
                <a:pos x="connsiteX1303" y="connsiteY1303"/>
              </a:cxn>
              <a:cxn ang="0">
                <a:pos x="connsiteX1304" y="connsiteY1304"/>
              </a:cxn>
              <a:cxn ang="0">
                <a:pos x="connsiteX1305" y="connsiteY1305"/>
              </a:cxn>
              <a:cxn ang="0">
                <a:pos x="connsiteX1306" y="connsiteY1306"/>
              </a:cxn>
              <a:cxn ang="0">
                <a:pos x="connsiteX1307" y="connsiteY1307"/>
              </a:cxn>
              <a:cxn ang="0">
                <a:pos x="connsiteX1308" y="connsiteY1308"/>
              </a:cxn>
              <a:cxn ang="0">
                <a:pos x="connsiteX1309" y="connsiteY1309"/>
              </a:cxn>
              <a:cxn ang="0">
                <a:pos x="connsiteX1310" y="connsiteY1310"/>
              </a:cxn>
              <a:cxn ang="0">
                <a:pos x="connsiteX1311" y="connsiteY1311"/>
              </a:cxn>
              <a:cxn ang="0">
                <a:pos x="connsiteX1312" y="connsiteY1312"/>
              </a:cxn>
              <a:cxn ang="0">
                <a:pos x="connsiteX1313" y="connsiteY1313"/>
              </a:cxn>
              <a:cxn ang="0">
                <a:pos x="connsiteX1314" y="connsiteY1314"/>
              </a:cxn>
              <a:cxn ang="0">
                <a:pos x="connsiteX1315" y="connsiteY1315"/>
              </a:cxn>
              <a:cxn ang="0">
                <a:pos x="connsiteX1316" y="connsiteY1316"/>
              </a:cxn>
              <a:cxn ang="0">
                <a:pos x="connsiteX1317" y="connsiteY1317"/>
              </a:cxn>
              <a:cxn ang="0">
                <a:pos x="connsiteX1318" y="connsiteY1318"/>
              </a:cxn>
              <a:cxn ang="0">
                <a:pos x="connsiteX1319" y="connsiteY1319"/>
              </a:cxn>
              <a:cxn ang="0">
                <a:pos x="connsiteX1320" y="connsiteY1320"/>
              </a:cxn>
              <a:cxn ang="0">
                <a:pos x="connsiteX1321" y="connsiteY1321"/>
              </a:cxn>
              <a:cxn ang="0">
                <a:pos x="connsiteX1322" y="connsiteY1322"/>
              </a:cxn>
              <a:cxn ang="0">
                <a:pos x="connsiteX1323" y="connsiteY1323"/>
              </a:cxn>
              <a:cxn ang="0">
                <a:pos x="connsiteX1324" y="connsiteY1324"/>
              </a:cxn>
              <a:cxn ang="0">
                <a:pos x="connsiteX1325" y="connsiteY1325"/>
              </a:cxn>
              <a:cxn ang="0">
                <a:pos x="connsiteX1326" y="connsiteY1326"/>
              </a:cxn>
              <a:cxn ang="0">
                <a:pos x="connsiteX1327" y="connsiteY1327"/>
              </a:cxn>
              <a:cxn ang="0">
                <a:pos x="connsiteX1328" y="connsiteY1328"/>
              </a:cxn>
              <a:cxn ang="0">
                <a:pos x="connsiteX1329" y="connsiteY1329"/>
              </a:cxn>
              <a:cxn ang="0">
                <a:pos x="connsiteX1330" y="connsiteY1330"/>
              </a:cxn>
              <a:cxn ang="0">
                <a:pos x="connsiteX1331" y="connsiteY1331"/>
              </a:cxn>
              <a:cxn ang="0">
                <a:pos x="connsiteX1332" y="connsiteY1332"/>
              </a:cxn>
              <a:cxn ang="0">
                <a:pos x="connsiteX1333" y="connsiteY1333"/>
              </a:cxn>
              <a:cxn ang="0">
                <a:pos x="connsiteX1334" y="connsiteY1334"/>
              </a:cxn>
              <a:cxn ang="0">
                <a:pos x="connsiteX1335" y="connsiteY1335"/>
              </a:cxn>
              <a:cxn ang="0">
                <a:pos x="connsiteX1336" y="connsiteY1336"/>
              </a:cxn>
              <a:cxn ang="0">
                <a:pos x="connsiteX1337" y="connsiteY1337"/>
              </a:cxn>
              <a:cxn ang="0">
                <a:pos x="connsiteX1338" y="connsiteY1338"/>
              </a:cxn>
              <a:cxn ang="0">
                <a:pos x="connsiteX1339" y="connsiteY1339"/>
              </a:cxn>
              <a:cxn ang="0">
                <a:pos x="connsiteX1340" y="connsiteY1340"/>
              </a:cxn>
              <a:cxn ang="0">
                <a:pos x="connsiteX1341" y="connsiteY1341"/>
              </a:cxn>
              <a:cxn ang="0">
                <a:pos x="connsiteX1342" y="connsiteY1342"/>
              </a:cxn>
              <a:cxn ang="0">
                <a:pos x="connsiteX1343" y="connsiteY1343"/>
              </a:cxn>
              <a:cxn ang="0">
                <a:pos x="connsiteX1344" y="connsiteY1344"/>
              </a:cxn>
              <a:cxn ang="0">
                <a:pos x="connsiteX1345" y="connsiteY1345"/>
              </a:cxn>
              <a:cxn ang="0">
                <a:pos x="connsiteX1346" y="connsiteY1346"/>
              </a:cxn>
              <a:cxn ang="0">
                <a:pos x="connsiteX1347" y="connsiteY1347"/>
              </a:cxn>
              <a:cxn ang="0">
                <a:pos x="connsiteX1348" y="connsiteY1348"/>
              </a:cxn>
              <a:cxn ang="0">
                <a:pos x="connsiteX1349" y="connsiteY1349"/>
              </a:cxn>
              <a:cxn ang="0">
                <a:pos x="connsiteX1350" y="connsiteY1350"/>
              </a:cxn>
              <a:cxn ang="0">
                <a:pos x="connsiteX1351" y="connsiteY1351"/>
              </a:cxn>
              <a:cxn ang="0">
                <a:pos x="connsiteX1352" y="connsiteY1352"/>
              </a:cxn>
              <a:cxn ang="0">
                <a:pos x="connsiteX1353" y="connsiteY1353"/>
              </a:cxn>
              <a:cxn ang="0">
                <a:pos x="connsiteX1354" y="connsiteY1354"/>
              </a:cxn>
              <a:cxn ang="0">
                <a:pos x="connsiteX1355" y="connsiteY1355"/>
              </a:cxn>
              <a:cxn ang="0">
                <a:pos x="connsiteX1356" y="connsiteY1356"/>
              </a:cxn>
              <a:cxn ang="0">
                <a:pos x="connsiteX1357" y="connsiteY1357"/>
              </a:cxn>
              <a:cxn ang="0">
                <a:pos x="connsiteX1358" y="connsiteY1358"/>
              </a:cxn>
              <a:cxn ang="0">
                <a:pos x="connsiteX1359" y="connsiteY1359"/>
              </a:cxn>
              <a:cxn ang="0">
                <a:pos x="connsiteX1360" y="connsiteY1360"/>
              </a:cxn>
              <a:cxn ang="0">
                <a:pos x="connsiteX1361" y="connsiteY1361"/>
              </a:cxn>
              <a:cxn ang="0">
                <a:pos x="connsiteX1362" y="connsiteY1362"/>
              </a:cxn>
              <a:cxn ang="0">
                <a:pos x="connsiteX1363" y="connsiteY1363"/>
              </a:cxn>
              <a:cxn ang="0">
                <a:pos x="connsiteX1364" y="connsiteY1364"/>
              </a:cxn>
              <a:cxn ang="0">
                <a:pos x="connsiteX1365" y="connsiteY1365"/>
              </a:cxn>
              <a:cxn ang="0">
                <a:pos x="connsiteX1366" y="connsiteY1366"/>
              </a:cxn>
              <a:cxn ang="0">
                <a:pos x="connsiteX1367" y="connsiteY1367"/>
              </a:cxn>
              <a:cxn ang="0">
                <a:pos x="connsiteX1368" y="connsiteY1368"/>
              </a:cxn>
              <a:cxn ang="0">
                <a:pos x="connsiteX1369" y="connsiteY1369"/>
              </a:cxn>
              <a:cxn ang="0">
                <a:pos x="connsiteX1370" y="connsiteY1370"/>
              </a:cxn>
              <a:cxn ang="0">
                <a:pos x="connsiteX1371" y="connsiteY1371"/>
              </a:cxn>
              <a:cxn ang="0">
                <a:pos x="connsiteX1372" y="connsiteY1372"/>
              </a:cxn>
              <a:cxn ang="0">
                <a:pos x="connsiteX1373" y="connsiteY1373"/>
              </a:cxn>
              <a:cxn ang="0">
                <a:pos x="connsiteX1374" y="connsiteY1374"/>
              </a:cxn>
              <a:cxn ang="0">
                <a:pos x="connsiteX1375" y="connsiteY1375"/>
              </a:cxn>
              <a:cxn ang="0">
                <a:pos x="connsiteX1376" y="connsiteY1376"/>
              </a:cxn>
              <a:cxn ang="0">
                <a:pos x="connsiteX1377" y="connsiteY1377"/>
              </a:cxn>
              <a:cxn ang="0">
                <a:pos x="connsiteX1378" y="connsiteY1378"/>
              </a:cxn>
              <a:cxn ang="0">
                <a:pos x="connsiteX1379" y="connsiteY1379"/>
              </a:cxn>
              <a:cxn ang="0">
                <a:pos x="connsiteX1380" y="connsiteY1380"/>
              </a:cxn>
              <a:cxn ang="0">
                <a:pos x="connsiteX1381" y="connsiteY1381"/>
              </a:cxn>
              <a:cxn ang="0">
                <a:pos x="connsiteX1382" y="connsiteY1382"/>
              </a:cxn>
              <a:cxn ang="0">
                <a:pos x="connsiteX1383" y="connsiteY1383"/>
              </a:cxn>
              <a:cxn ang="0">
                <a:pos x="connsiteX1384" y="connsiteY1384"/>
              </a:cxn>
              <a:cxn ang="0">
                <a:pos x="connsiteX1385" y="connsiteY1385"/>
              </a:cxn>
              <a:cxn ang="0">
                <a:pos x="connsiteX1386" y="connsiteY1386"/>
              </a:cxn>
              <a:cxn ang="0">
                <a:pos x="connsiteX1387" y="connsiteY1387"/>
              </a:cxn>
              <a:cxn ang="0">
                <a:pos x="connsiteX1388" y="connsiteY1388"/>
              </a:cxn>
              <a:cxn ang="0">
                <a:pos x="connsiteX1389" y="connsiteY1389"/>
              </a:cxn>
              <a:cxn ang="0">
                <a:pos x="connsiteX1390" y="connsiteY1390"/>
              </a:cxn>
              <a:cxn ang="0">
                <a:pos x="connsiteX1391" y="connsiteY1391"/>
              </a:cxn>
              <a:cxn ang="0">
                <a:pos x="connsiteX1392" y="connsiteY1392"/>
              </a:cxn>
              <a:cxn ang="0">
                <a:pos x="connsiteX1393" y="connsiteY1393"/>
              </a:cxn>
              <a:cxn ang="0">
                <a:pos x="connsiteX1394" y="connsiteY1394"/>
              </a:cxn>
              <a:cxn ang="0">
                <a:pos x="connsiteX1395" y="connsiteY1395"/>
              </a:cxn>
              <a:cxn ang="0">
                <a:pos x="connsiteX1396" y="connsiteY1396"/>
              </a:cxn>
              <a:cxn ang="0">
                <a:pos x="connsiteX1397" y="connsiteY1397"/>
              </a:cxn>
              <a:cxn ang="0">
                <a:pos x="connsiteX1398" y="connsiteY1398"/>
              </a:cxn>
              <a:cxn ang="0">
                <a:pos x="connsiteX1399" y="connsiteY1399"/>
              </a:cxn>
              <a:cxn ang="0">
                <a:pos x="connsiteX1400" y="connsiteY1400"/>
              </a:cxn>
              <a:cxn ang="0">
                <a:pos x="connsiteX1401" y="connsiteY1401"/>
              </a:cxn>
              <a:cxn ang="0">
                <a:pos x="connsiteX1402" y="connsiteY1402"/>
              </a:cxn>
              <a:cxn ang="0">
                <a:pos x="connsiteX1403" y="connsiteY1403"/>
              </a:cxn>
              <a:cxn ang="0">
                <a:pos x="connsiteX1404" y="connsiteY1404"/>
              </a:cxn>
              <a:cxn ang="0">
                <a:pos x="connsiteX1405" y="connsiteY1405"/>
              </a:cxn>
              <a:cxn ang="0">
                <a:pos x="connsiteX1406" y="connsiteY1406"/>
              </a:cxn>
              <a:cxn ang="0">
                <a:pos x="connsiteX1407" y="connsiteY1407"/>
              </a:cxn>
              <a:cxn ang="0">
                <a:pos x="connsiteX1408" y="connsiteY1408"/>
              </a:cxn>
              <a:cxn ang="0">
                <a:pos x="connsiteX1409" y="connsiteY1409"/>
              </a:cxn>
              <a:cxn ang="0">
                <a:pos x="connsiteX1410" y="connsiteY1410"/>
              </a:cxn>
              <a:cxn ang="0">
                <a:pos x="connsiteX1411" y="connsiteY1411"/>
              </a:cxn>
              <a:cxn ang="0">
                <a:pos x="connsiteX1412" y="connsiteY1412"/>
              </a:cxn>
              <a:cxn ang="0">
                <a:pos x="connsiteX1413" y="connsiteY1413"/>
              </a:cxn>
              <a:cxn ang="0">
                <a:pos x="connsiteX1414" y="connsiteY1414"/>
              </a:cxn>
              <a:cxn ang="0">
                <a:pos x="connsiteX1415" y="connsiteY1415"/>
              </a:cxn>
              <a:cxn ang="0">
                <a:pos x="connsiteX1416" y="connsiteY1416"/>
              </a:cxn>
              <a:cxn ang="0">
                <a:pos x="connsiteX1417" y="connsiteY1417"/>
              </a:cxn>
              <a:cxn ang="0">
                <a:pos x="connsiteX1418" y="connsiteY1418"/>
              </a:cxn>
              <a:cxn ang="0">
                <a:pos x="connsiteX1419" y="connsiteY1419"/>
              </a:cxn>
              <a:cxn ang="0">
                <a:pos x="connsiteX1420" y="connsiteY1420"/>
              </a:cxn>
              <a:cxn ang="0">
                <a:pos x="connsiteX1421" y="connsiteY1421"/>
              </a:cxn>
              <a:cxn ang="0">
                <a:pos x="connsiteX1422" y="connsiteY1422"/>
              </a:cxn>
              <a:cxn ang="0">
                <a:pos x="connsiteX1423" y="connsiteY1423"/>
              </a:cxn>
              <a:cxn ang="0">
                <a:pos x="connsiteX1424" y="connsiteY1424"/>
              </a:cxn>
              <a:cxn ang="0">
                <a:pos x="connsiteX1425" y="connsiteY1425"/>
              </a:cxn>
              <a:cxn ang="0">
                <a:pos x="connsiteX1426" y="connsiteY1426"/>
              </a:cxn>
              <a:cxn ang="0">
                <a:pos x="connsiteX1427" y="connsiteY1427"/>
              </a:cxn>
              <a:cxn ang="0">
                <a:pos x="connsiteX1428" y="connsiteY1428"/>
              </a:cxn>
              <a:cxn ang="0">
                <a:pos x="connsiteX1429" y="connsiteY1429"/>
              </a:cxn>
              <a:cxn ang="0">
                <a:pos x="connsiteX1430" y="connsiteY1430"/>
              </a:cxn>
              <a:cxn ang="0">
                <a:pos x="connsiteX1431" y="connsiteY1431"/>
              </a:cxn>
              <a:cxn ang="0">
                <a:pos x="connsiteX1432" y="connsiteY1432"/>
              </a:cxn>
              <a:cxn ang="0">
                <a:pos x="connsiteX1433" y="connsiteY1433"/>
              </a:cxn>
              <a:cxn ang="0">
                <a:pos x="connsiteX1434" y="connsiteY1434"/>
              </a:cxn>
              <a:cxn ang="0">
                <a:pos x="connsiteX1435" y="connsiteY1435"/>
              </a:cxn>
              <a:cxn ang="0">
                <a:pos x="connsiteX1436" y="connsiteY1436"/>
              </a:cxn>
              <a:cxn ang="0">
                <a:pos x="connsiteX1437" y="connsiteY1437"/>
              </a:cxn>
              <a:cxn ang="0">
                <a:pos x="connsiteX1438" y="connsiteY1438"/>
              </a:cxn>
              <a:cxn ang="0">
                <a:pos x="connsiteX1439" y="connsiteY1439"/>
              </a:cxn>
              <a:cxn ang="0">
                <a:pos x="connsiteX1440" y="connsiteY1440"/>
              </a:cxn>
              <a:cxn ang="0">
                <a:pos x="connsiteX1441" y="connsiteY1441"/>
              </a:cxn>
              <a:cxn ang="0">
                <a:pos x="connsiteX1442" y="connsiteY1442"/>
              </a:cxn>
              <a:cxn ang="0">
                <a:pos x="connsiteX1443" y="connsiteY1443"/>
              </a:cxn>
              <a:cxn ang="0">
                <a:pos x="connsiteX1444" y="connsiteY1444"/>
              </a:cxn>
              <a:cxn ang="0">
                <a:pos x="connsiteX1445" y="connsiteY1445"/>
              </a:cxn>
              <a:cxn ang="0">
                <a:pos x="connsiteX1446" y="connsiteY1446"/>
              </a:cxn>
              <a:cxn ang="0">
                <a:pos x="connsiteX1447" y="connsiteY1447"/>
              </a:cxn>
              <a:cxn ang="0">
                <a:pos x="connsiteX1448" y="connsiteY1448"/>
              </a:cxn>
              <a:cxn ang="0">
                <a:pos x="connsiteX1449" y="connsiteY1449"/>
              </a:cxn>
              <a:cxn ang="0">
                <a:pos x="connsiteX1450" y="connsiteY1450"/>
              </a:cxn>
              <a:cxn ang="0">
                <a:pos x="connsiteX1451" y="connsiteY1451"/>
              </a:cxn>
              <a:cxn ang="0">
                <a:pos x="connsiteX1452" y="connsiteY1452"/>
              </a:cxn>
              <a:cxn ang="0">
                <a:pos x="connsiteX1453" y="connsiteY1453"/>
              </a:cxn>
              <a:cxn ang="0">
                <a:pos x="connsiteX1454" y="connsiteY1454"/>
              </a:cxn>
              <a:cxn ang="0">
                <a:pos x="connsiteX1455" y="connsiteY1455"/>
              </a:cxn>
              <a:cxn ang="0">
                <a:pos x="connsiteX1456" y="connsiteY1456"/>
              </a:cxn>
              <a:cxn ang="0">
                <a:pos x="connsiteX1457" y="connsiteY1457"/>
              </a:cxn>
              <a:cxn ang="0">
                <a:pos x="connsiteX1458" y="connsiteY1458"/>
              </a:cxn>
              <a:cxn ang="0">
                <a:pos x="connsiteX1459" y="connsiteY1459"/>
              </a:cxn>
              <a:cxn ang="0">
                <a:pos x="connsiteX1460" y="connsiteY1460"/>
              </a:cxn>
              <a:cxn ang="0">
                <a:pos x="connsiteX1461" y="connsiteY1461"/>
              </a:cxn>
              <a:cxn ang="0">
                <a:pos x="connsiteX1462" y="connsiteY1462"/>
              </a:cxn>
              <a:cxn ang="0">
                <a:pos x="connsiteX1463" y="connsiteY1463"/>
              </a:cxn>
              <a:cxn ang="0">
                <a:pos x="connsiteX1464" y="connsiteY1464"/>
              </a:cxn>
              <a:cxn ang="0">
                <a:pos x="connsiteX1465" y="connsiteY1465"/>
              </a:cxn>
              <a:cxn ang="0">
                <a:pos x="connsiteX1466" y="connsiteY1466"/>
              </a:cxn>
              <a:cxn ang="0">
                <a:pos x="connsiteX1467" y="connsiteY1467"/>
              </a:cxn>
              <a:cxn ang="0">
                <a:pos x="connsiteX1468" y="connsiteY1468"/>
              </a:cxn>
              <a:cxn ang="0">
                <a:pos x="connsiteX1469" y="connsiteY1469"/>
              </a:cxn>
              <a:cxn ang="0">
                <a:pos x="connsiteX1470" y="connsiteY1470"/>
              </a:cxn>
              <a:cxn ang="0">
                <a:pos x="connsiteX1471" y="connsiteY1471"/>
              </a:cxn>
              <a:cxn ang="0">
                <a:pos x="connsiteX1472" y="connsiteY1472"/>
              </a:cxn>
              <a:cxn ang="0">
                <a:pos x="connsiteX1473" y="connsiteY1473"/>
              </a:cxn>
              <a:cxn ang="0">
                <a:pos x="connsiteX1474" y="connsiteY1474"/>
              </a:cxn>
              <a:cxn ang="0">
                <a:pos x="connsiteX1475" y="connsiteY1475"/>
              </a:cxn>
              <a:cxn ang="0">
                <a:pos x="connsiteX1476" y="connsiteY1476"/>
              </a:cxn>
              <a:cxn ang="0">
                <a:pos x="connsiteX1477" y="connsiteY1477"/>
              </a:cxn>
              <a:cxn ang="0">
                <a:pos x="connsiteX1478" y="connsiteY1478"/>
              </a:cxn>
              <a:cxn ang="0">
                <a:pos x="connsiteX1479" y="connsiteY1479"/>
              </a:cxn>
              <a:cxn ang="0">
                <a:pos x="connsiteX1480" y="connsiteY1480"/>
              </a:cxn>
              <a:cxn ang="0">
                <a:pos x="connsiteX1481" y="connsiteY1481"/>
              </a:cxn>
              <a:cxn ang="0">
                <a:pos x="connsiteX1482" y="connsiteY1482"/>
              </a:cxn>
              <a:cxn ang="0">
                <a:pos x="connsiteX1483" y="connsiteY1483"/>
              </a:cxn>
              <a:cxn ang="0">
                <a:pos x="connsiteX1484" y="connsiteY1484"/>
              </a:cxn>
              <a:cxn ang="0">
                <a:pos x="connsiteX1485" y="connsiteY1485"/>
              </a:cxn>
              <a:cxn ang="0">
                <a:pos x="connsiteX1486" y="connsiteY1486"/>
              </a:cxn>
              <a:cxn ang="0">
                <a:pos x="connsiteX1487" y="connsiteY1487"/>
              </a:cxn>
              <a:cxn ang="0">
                <a:pos x="connsiteX1488" y="connsiteY1488"/>
              </a:cxn>
              <a:cxn ang="0">
                <a:pos x="connsiteX1489" y="connsiteY1489"/>
              </a:cxn>
              <a:cxn ang="0">
                <a:pos x="connsiteX1490" y="connsiteY1490"/>
              </a:cxn>
              <a:cxn ang="0">
                <a:pos x="connsiteX1491" y="connsiteY1491"/>
              </a:cxn>
              <a:cxn ang="0">
                <a:pos x="connsiteX1492" y="connsiteY1492"/>
              </a:cxn>
              <a:cxn ang="0">
                <a:pos x="connsiteX1493" y="connsiteY1493"/>
              </a:cxn>
              <a:cxn ang="0">
                <a:pos x="connsiteX1494" y="connsiteY1494"/>
              </a:cxn>
              <a:cxn ang="0">
                <a:pos x="connsiteX1495" y="connsiteY1495"/>
              </a:cxn>
              <a:cxn ang="0">
                <a:pos x="connsiteX1496" y="connsiteY1496"/>
              </a:cxn>
              <a:cxn ang="0">
                <a:pos x="connsiteX1497" y="connsiteY1497"/>
              </a:cxn>
              <a:cxn ang="0">
                <a:pos x="connsiteX1498" y="connsiteY1498"/>
              </a:cxn>
              <a:cxn ang="0">
                <a:pos x="connsiteX1499" y="connsiteY1499"/>
              </a:cxn>
              <a:cxn ang="0">
                <a:pos x="connsiteX1500" y="connsiteY1500"/>
              </a:cxn>
              <a:cxn ang="0">
                <a:pos x="connsiteX1501" y="connsiteY1501"/>
              </a:cxn>
              <a:cxn ang="0">
                <a:pos x="connsiteX1502" y="connsiteY1502"/>
              </a:cxn>
              <a:cxn ang="0">
                <a:pos x="connsiteX1503" y="connsiteY1503"/>
              </a:cxn>
              <a:cxn ang="0">
                <a:pos x="connsiteX1504" y="connsiteY1504"/>
              </a:cxn>
              <a:cxn ang="0">
                <a:pos x="connsiteX1505" y="connsiteY1505"/>
              </a:cxn>
              <a:cxn ang="0">
                <a:pos x="connsiteX1506" y="connsiteY1506"/>
              </a:cxn>
              <a:cxn ang="0">
                <a:pos x="connsiteX1507" y="connsiteY1507"/>
              </a:cxn>
              <a:cxn ang="0">
                <a:pos x="connsiteX1508" y="connsiteY1508"/>
              </a:cxn>
              <a:cxn ang="0">
                <a:pos x="connsiteX1509" y="connsiteY1509"/>
              </a:cxn>
              <a:cxn ang="0">
                <a:pos x="connsiteX1510" y="connsiteY1510"/>
              </a:cxn>
              <a:cxn ang="0">
                <a:pos x="connsiteX1511" y="connsiteY1511"/>
              </a:cxn>
              <a:cxn ang="0">
                <a:pos x="connsiteX1512" y="connsiteY1512"/>
              </a:cxn>
              <a:cxn ang="0">
                <a:pos x="connsiteX1513" y="connsiteY1513"/>
              </a:cxn>
              <a:cxn ang="0">
                <a:pos x="connsiteX1514" y="connsiteY1514"/>
              </a:cxn>
              <a:cxn ang="0">
                <a:pos x="connsiteX1515" y="connsiteY1515"/>
              </a:cxn>
              <a:cxn ang="0">
                <a:pos x="connsiteX1516" y="connsiteY1516"/>
              </a:cxn>
              <a:cxn ang="0">
                <a:pos x="connsiteX1517" y="connsiteY1517"/>
              </a:cxn>
              <a:cxn ang="0">
                <a:pos x="connsiteX1518" y="connsiteY1518"/>
              </a:cxn>
              <a:cxn ang="0">
                <a:pos x="connsiteX1519" y="connsiteY1519"/>
              </a:cxn>
              <a:cxn ang="0">
                <a:pos x="connsiteX1520" y="connsiteY1520"/>
              </a:cxn>
              <a:cxn ang="0">
                <a:pos x="connsiteX1521" y="connsiteY1521"/>
              </a:cxn>
              <a:cxn ang="0">
                <a:pos x="connsiteX1522" y="connsiteY1522"/>
              </a:cxn>
              <a:cxn ang="0">
                <a:pos x="connsiteX1523" y="connsiteY1523"/>
              </a:cxn>
              <a:cxn ang="0">
                <a:pos x="connsiteX1524" y="connsiteY1524"/>
              </a:cxn>
              <a:cxn ang="0">
                <a:pos x="connsiteX1525" y="connsiteY1525"/>
              </a:cxn>
              <a:cxn ang="0">
                <a:pos x="connsiteX1526" y="connsiteY1526"/>
              </a:cxn>
              <a:cxn ang="0">
                <a:pos x="connsiteX1527" y="connsiteY1527"/>
              </a:cxn>
              <a:cxn ang="0">
                <a:pos x="connsiteX1528" y="connsiteY1528"/>
              </a:cxn>
              <a:cxn ang="0">
                <a:pos x="connsiteX1529" y="connsiteY1529"/>
              </a:cxn>
              <a:cxn ang="0">
                <a:pos x="connsiteX1530" y="connsiteY1530"/>
              </a:cxn>
              <a:cxn ang="0">
                <a:pos x="connsiteX1531" y="connsiteY1531"/>
              </a:cxn>
              <a:cxn ang="0">
                <a:pos x="connsiteX1532" y="connsiteY1532"/>
              </a:cxn>
              <a:cxn ang="0">
                <a:pos x="connsiteX1533" y="connsiteY1533"/>
              </a:cxn>
              <a:cxn ang="0">
                <a:pos x="connsiteX1534" y="connsiteY1534"/>
              </a:cxn>
              <a:cxn ang="0">
                <a:pos x="connsiteX1535" y="connsiteY1535"/>
              </a:cxn>
              <a:cxn ang="0">
                <a:pos x="connsiteX1536" y="connsiteY1536"/>
              </a:cxn>
              <a:cxn ang="0">
                <a:pos x="connsiteX1537" y="connsiteY1537"/>
              </a:cxn>
              <a:cxn ang="0">
                <a:pos x="connsiteX1538" y="connsiteY1538"/>
              </a:cxn>
              <a:cxn ang="0">
                <a:pos x="connsiteX1539" y="connsiteY1539"/>
              </a:cxn>
              <a:cxn ang="0">
                <a:pos x="connsiteX1540" y="connsiteY1540"/>
              </a:cxn>
              <a:cxn ang="0">
                <a:pos x="connsiteX1541" y="connsiteY1541"/>
              </a:cxn>
              <a:cxn ang="0">
                <a:pos x="connsiteX1542" y="connsiteY1542"/>
              </a:cxn>
              <a:cxn ang="0">
                <a:pos x="connsiteX1543" y="connsiteY1543"/>
              </a:cxn>
              <a:cxn ang="0">
                <a:pos x="connsiteX1544" y="connsiteY1544"/>
              </a:cxn>
              <a:cxn ang="0">
                <a:pos x="connsiteX1545" y="connsiteY1545"/>
              </a:cxn>
              <a:cxn ang="0">
                <a:pos x="connsiteX1546" y="connsiteY1546"/>
              </a:cxn>
              <a:cxn ang="0">
                <a:pos x="connsiteX1547" y="connsiteY1547"/>
              </a:cxn>
              <a:cxn ang="0">
                <a:pos x="connsiteX1548" y="connsiteY1548"/>
              </a:cxn>
              <a:cxn ang="0">
                <a:pos x="connsiteX1549" y="connsiteY1549"/>
              </a:cxn>
              <a:cxn ang="0">
                <a:pos x="connsiteX1550" y="connsiteY1550"/>
              </a:cxn>
              <a:cxn ang="0">
                <a:pos x="connsiteX1551" y="connsiteY1551"/>
              </a:cxn>
              <a:cxn ang="0">
                <a:pos x="connsiteX1552" y="connsiteY1552"/>
              </a:cxn>
              <a:cxn ang="0">
                <a:pos x="connsiteX1553" y="connsiteY1553"/>
              </a:cxn>
              <a:cxn ang="0">
                <a:pos x="connsiteX1554" y="connsiteY1554"/>
              </a:cxn>
              <a:cxn ang="0">
                <a:pos x="connsiteX1555" y="connsiteY1555"/>
              </a:cxn>
              <a:cxn ang="0">
                <a:pos x="connsiteX1556" y="connsiteY1556"/>
              </a:cxn>
              <a:cxn ang="0">
                <a:pos x="connsiteX1557" y="connsiteY1557"/>
              </a:cxn>
              <a:cxn ang="0">
                <a:pos x="connsiteX1558" y="connsiteY1558"/>
              </a:cxn>
              <a:cxn ang="0">
                <a:pos x="connsiteX1559" y="connsiteY1559"/>
              </a:cxn>
              <a:cxn ang="0">
                <a:pos x="connsiteX1560" y="connsiteY1560"/>
              </a:cxn>
              <a:cxn ang="0">
                <a:pos x="connsiteX1561" y="connsiteY1561"/>
              </a:cxn>
              <a:cxn ang="0">
                <a:pos x="connsiteX1562" y="connsiteY1562"/>
              </a:cxn>
              <a:cxn ang="0">
                <a:pos x="connsiteX1563" y="connsiteY1563"/>
              </a:cxn>
              <a:cxn ang="0">
                <a:pos x="connsiteX1564" y="connsiteY1564"/>
              </a:cxn>
              <a:cxn ang="0">
                <a:pos x="connsiteX1565" y="connsiteY1565"/>
              </a:cxn>
              <a:cxn ang="0">
                <a:pos x="connsiteX1566" y="connsiteY1566"/>
              </a:cxn>
              <a:cxn ang="0">
                <a:pos x="connsiteX1567" y="connsiteY1567"/>
              </a:cxn>
              <a:cxn ang="0">
                <a:pos x="connsiteX1568" y="connsiteY1568"/>
              </a:cxn>
              <a:cxn ang="0">
                <a:pos x="connsiteX1569" y="connsiteY1569"/>
              </a:cxn>
              <a:cxn ang="0">
                <a:pos x="connsiteX1570" y="connsiteY1570"/>
              </a:cxn>
              <a:cxn ang="0">
                <a:pos x="connsiteX1571" y="connsiteY1571"/>
              </a:cxn>
              <a:cxn ang="0">
                <a:pos x="connsiteX1572" y="connsiteY1572"/>
              </a:cxn>
              <a:cxn ang="0">
                <a:pos x="connsiteX1573" y="connsiteY1573"/>
              </a:cxn>
              <a:cxn ang="0">
                <a:pos x="connsiteX1574" y="connsiteY1574"/>
              </a:cxn>
              <a:cxn ang="0">
                <a:pos x="connsiteX1575" y="connsiteY1575"/>
              </a:cxn>
              <a:cxn ang="0">
                <a:pos x="connsiteX1576" y="connsiteY1576"/>
              </a:cxn>
              <a:cxn ang="0">
                <a:pos x="connsiteX1577" y="connsiteY1577"/>
              </a:cxn>
              <a:cxn ang="0">
                <a:pos x="connsiteX1578" y="connsiteY1578"/>
              </a:cxn>
              <a:cxn ang="0">
                <a:pos x="connsiteX1579" y="connsiteY1579"/>
              </a:cxn>
              <a:cxn ang="0">
                <a:pos x="connsiteX1580" y="connsiteY1580"/>
              </a:cxn>
              <a:cxn ang="0">
                <a:pos x="connsiteX1581" y="connsiteY1581"/>
              </a:cxn>
              <a:cxn ang="0">
                <a:pos x="connsiteX1582" y="connsiteY1582"/>
              </a:cxn>
              <a:cxn ang="0">
                <a:pos x="connsiteX1583" y="connsiteY1583"/>
              </a:cxn>
              <a:cxn ang="0">
                <a:pos x="connsiteX1584" y="connsiteY1584"/>
              </a:cxn>
              <a:cxn ang="0">
                <a:pos x="connsiteX1585" y="connsiteY1585"/>
              </a:cxn>
              <a:cxn ang="0">
                <a:pos x="connsiteX1586" y="connsiteY1586"/>
              </a:cxn>
              <a:cxn ang="0">
                <a:pos x="connsiteX1587" y="connsiteY1587"/>
              </a:cxn>
              <a:cxn ang="0">
                <a:pos x="connsiteX1588" y="connsiteY1588"/>
              </a:cxn>
              <a:cxn ang="0">
                <a:pos x="connsiteX1589" y="connsiteY1589"/>
              </a:cxn>
              <a:cxn ang="0">
                <a:pos x="connsiteX1590" y="connsiteY1590"/>
              </a:cxn>
              <a:cxn ang="0">
                <a:pos x="connsiteX1591" y="connsiteY1591"/>
              </a:cxn>
              <a:cxn ang="0">
                <a:pos x="connsiteX1592" y="connsiteY1592"/>
              </a:cxn>
              <a:cxn ang="0">
                <a:pos x="connsiteX1593" y="connsiteY1593"/>
              </a:cxn>
              <a:cxn ang="0">
                <a:pos x="connsiteX1594" y="connsiteY1594"/>
              </a:cxn>
              <a:cxn ang="0">
                <a:pos x="connsiteX1595" y="connsiteY1595"/>
              </a:cxn>
              <a:cxn ang="0">
                <a:pos x="connsiteX1596" y="connsiteY1596"/>
              </a:cxn>
              <a:cxn ang="0">
                <a:pos x="connsiteX1597" y="connsiteY1597"/>
              </a:cxn>
              <a:cxn ang="0">
                <a:pos x="connsiteX1598" y="connsiteY1598"/>
              </a:cxn>
              <a:cxn ang="0">
                <a:pos x="connsiteX1599" y="connsiteY1599"/>
              </a:cxn>
              <a:cxn ang="0">
                <a:pos x="connsiteX1600" y="connsiteY1600"/>
              </a:cxn>
              <a:cxn ang="0">
                <a:pos x="connsiteX1601" y="connsiteY1601"/>
              </a:cxn>
              <a:cxn ang="0">
                <a:pos x="connsiteX1602" y="connsiteY1602"/>
              </a:cxn>
              <a:cxn ang="0">
                <a:pos x="connsiteX1603" y="connsiteY1603"/>
              </a:cxn>
              <a:cxn ang="0">
                <a:pos x="connsiteX1604" y="connsiteY1604"/>
              </a:cxn>
              <a:cxn ang="0">
                <a:pos x="connsiteX1605" y="connsiteY1605"/>
              </a:cxn>
              <a:cxn ang="0">
                <a:pos x="connsiteX1606" y="connsiteY1606"/>
              </a:cxn>
              <a:cxn ang="0">
                <a:pos x="connsiteX1607" y="connsiteY1607"/>
              </a:cxn>
              <a:cxn ang="0">
                <a:pos x="connsiteX1608" y="connsiteY1608"/>
              </a:cxn>
              <a:cxn ang="0">
                <a:pos x="connsiteX1609" y="connsiteY1609"/>
              </a:cxn>
              <a:cxn ang="0">
                <a:pos x="connsiteX1610" y="connsiteY1610"/>
              </a:cxn>
              <a:cxn ang="0">
                <a:pos x="connsiteX1611" y="connsiteY1611"/>
              </a:cxn>
              <a:cxn ang="0">
                <a:pos x="connsiteX1612" y="connsiteY1612"/>
              </a:cxn>
              <a:cxn ang="0">
                <a:pos x="connsiteX1613" y="connsiteY1613"/>
              </a:cxn>
              <a:cxn ang="0">
                <a:pos x="connsiteX1614" y="connsiteY1614"/>
              </a:cxn>
              <a:cxn ang="0">
                <a:pos x="connsiteX1615" y="connsiteY1615"/>
              </a:cxn>
              <a:cxn ang="0">
                <a:pos x="connsiteX1616" y="connsiteY1616"/>
              </a:cxn>
              <a:cxn ang="0">
                <a:pos x="connsiteX1617" y="connsiteY1617"/>
              </a:cxn>
              <a:cxn ang="0">
                <a:pos x="connsiteX1618" y="connsiteY1618"/>
              </a:cxn>
              <a:cxn ang="0">
                <a:pos x="connsiteX1619" y="connsiteY1619"/>
              </a:cxn>
              <a:cxn ang="0">
                <a:pos x="connsiteX1620" y="connsiteY1620"/>
              </a:cxn>
              <a:cxn ang="0">
                <a:pos x="connsiteX1621" y="connsiteY1621"/>
              </a:cxn>
              <a:cxn ang="0">
                <a:pos x="connsiteX1622" y="connsiteY1622"/>
              </a:cxn>
              <a:cxn ang="0">
                <a:pos x="connsiteX1623" y="connsiteY1623"/>
              </a:cxn>
              <a:cxn ang="0">
                <a:pos x="connsiteX1624" y="connsiteY1624"/>
              </a:cxn>
              <a:cxn ang="0">
                <a:pos x="connsiteX1625" y="connsiteY1625"/>
              </a:cxn>
              <a:cxn ang="0">
                <a:pos x="connsiteX1626" y="connsiteY1626"/>
              </a:cxn>
              <a:cxn ang="0">
                <a:pos x="connsiteX1627" y="connsiteY1627"/>
              </a:cxn>
              <a:cxn ang="0">
                <a:pos x="connsiteX1628" y="connsiteY1628"/>
              </a:cxn>
              <a:cxn ang="0">
                <a:pos x="connsiteX1629" y="connsiteY1629"/>
              </a:cxn>
              <a:cxn ang="0">
                <a:pos x="connsiteX1630" y="connsiteY1630"/>
              </a:cxn>
              <a:cxn ang="0">
                <a:pos x="connsiteX1631" y="connsiteY1631"/>
              </a:cxn>
              <a:cxn ang="0">
                <a:pos x="connsiteX1632" y="connsiteY1632"/>
              </a:cxn>
              <a:cxn ang="0">
                <a:pos x="connsiteX1633" y="connsiteY1633"/>
              </a:cxn>
              <a:cxn ang="0">
                <a:pos x="connsiteX1634" y="connsiteY1634"/>
              </a:cxn>
              <a:cxn ang="0">
                <a:pos x="connsiteX1635" y="connsiteY1635"/>
              </a:cxn>
              <a:cxn ang="0">
                <a:pos x="connsiteX1636" y="connsiteY1636"/>
              </a:cxn>
              <a:cxn ang="0">
                <a:pos x="connsiteX1637" y="connsiteY1637"/>
              </a:cxn>
              <a:cxn ang="0">
                <a:pos x="connsiteX1638" y="connsiteY1638"/>
              </a:cxn>
              <a:cxn ang="0">
                <a:pos x="connsiteX1639" y="connsiteY1639"/>
              </a:cxn>
              <a:cxn ang="0">
                <a:pos x="connsiteX1640" y="connsiteY1640"/>
              </a:cxn>
              <a:cxn ang="0">
                <a:pos x="connsiteX1641" y="connsiteY1641"/>
              </a:cxn>
              <a:cxn ang="0">
                <a:pos x="connsiteX1642" y="connsiteY1642"/>
              </a:cxn>
              <a:cxn ang="0">
                <a:pos x="connsiteX1643" y="connsiteY1643"/>
              </a:cxn>
              <a:cxn ang="0">
                <a:pos x="connsiteX1644" y="connsiteY1644"/>
              </a:cxn>
              <a:cxn ang="0">
                <a:pos x="connsiteX1645" y="connsiteY1645"/>
              </a:cxn>
              <a:cxn ang="0">
                <a:pos x="connsiteX1646" y="connsiteY1646"/>
              </a:cxn>
              <a:cxn ang="0">
                <a:pos x="connsiteX1647" y="connsiteY1647"/>
              </a:cxn>
              <a:cxn ang="0">
                <a:pos x="connsiteX1648" y="connsiteY1648"/>
              </a:cxn>
              <a:cxn ang="0">
                <a:pos x="connsiteX1649" y="connsiteY1649"/>
              </a:cxn>
              <a:cxn ang="0">
                <a:pos x="connsiteX1650" y="connsiteY1650"/>
              </a:cxn>
              <a:cxn ang="0">
                <a:pos x="connsiteX1651" y="connsiteY1651"/>
              </a:cxn>
              <a:cxn ang="0">
                <a:pos x="connsiteX1652" y="connsiteY1652"/>
              </a:cxn>
              <a:cxn ang="0">
                <a:pos x="connsiteX1653" y="connsiteY1653"/>
              </a:cxn>
              <a:cxn ang="0">
                <a:pos x="connsiteX1654" y="connsiteY1654"/>
              </a:cxn>
              <a:cxn ang="0">
                <a:pos x="connsiteX1655" y="connsiteY1655"/>
              </a:cxn>
              <a:cxn ang="0">
                <a:pos x="connsiteX1656" y="connsiteY1656"/>
              </a:cxn>
              <a:cxn ang="0">
                <a:pos x="connsiteX1657" y="connsiteY1657"/>
              </a:cxn>
              <a:cxn ang="0">
                <a:pos x="connsiteX1658" y="connsiteY1658"/>
              </a:cxn>
              <a:cxn ang="0">
                <a:pos x="connsiteX1659" y="connsiteY1659"/>
              </a:cxn>
              <a:cxn ang="0">
                <a:pos x="connsiteX1660" y="connsiteY1660"/>
              </a:cxn>
              <a:cxn ang="0">
                <a:pos x="connsiteX1661" y="connsiteY1661"/>
              </a:cxn>
              <a:cxn ang="0">
                <a:pos x="connsiteX1662" y="connsiteY1662"/>
              </a:cxn>
              <a:cxn ang="0">
                <a:pos x="connsiteX1663" y="connsiteY1663"/>
              </a:cxn>
              <a:cxn ang="0">
                <a:pos x="connsiteX1664" y="connsiteY1664"/>
              </a:cxn>
              <a:cxn ang="0">
                <a:pos x="connsiteX1665" y="connsiteY1665"/>
              </a:cxn>
              <a:cxn ang="0">
                <a:pos x="connsiteX1666" y="connsiteY1666"/>
              </a:cxn>
              <a:cxn ang="0">
                <a:pos x="connsiteX1667" y="connsiteY1667"/>
              </a:cxn>
              <a:cxn ang="0">
                <a:pos x="connsiteX1668" y="connsiteY1668"/>
              </a:cxn>
              <a:cxn ang="0">
                <a:pos x="connsiteX1669" y="connsiteY1669"/>
              </a:cxn>
              <a:cxn ang="0">
                <a:pos x="connsiteX1670" y="connsiteY1670"/>
              </a:cxn>
              <a:cxn ang="0">
                <a:pos x="connsiteX1671" y="connsiteY1671"/>
              </a:cxn>
              <a:cxn ang="0">
                <a:pos x="connsiteX1672" y="connsiteY1672"/>
              </a:cxn>
              <a:cxn ang="0">
                <a:pos x="connsiteX1673" y="connsiteY1673"/>
              </a:cxn>
              <a:cxn ang="0">
                <a:pos x="connsiteX1674" y="connsiteY1674"/>
              </a:cxn>
              <a:cxn ang="0">
                <a:pos x="connsiteX1675" y="connsiteY1675"/>
              </a:cxn>
              <a:cxn ang="0">
                <a:pos x="connsiteX1676" y="connsiteY1676"/>
              </a:cxn>
              <a:cxn ang="0">
                <a:pos x="connsiteX1677" y="connsiteY1677"/>
              </a:cxn>
              <a:cxn ang="0">
                <a:pos x="connsiteX1678" y="connsiteY1678"/>
              </a:cxn>
              <a:cxn ang="0">
                <a:pos x="connsiteX1679" y="connsiteY1679"/>
              </a:cxn>
              <a:cxn ang="0">
                <a:pos x="connsiteX1680" y="connsiteY1680"/>
              </a:cxn>
              <a:cxn ang="0">
                <a:pos x="connsiteX1681" y="connsiteY1681"/>
              </a:cxn>
              <a:cxn ang="0">
                <a:pos x="connsiteX1682" y="connsiteY1682"/>
              </a:cxn>
              <a:cxn ang="0">
                <a:pos x="connsiteX1683" y="connsiteY1683"/>
              </a:cxn>
              <a:cxn ang="0">
                <a:pos x="connsiteX1684" y="connsiteY1684"/>
              </a:cxn>
              <a:cxn ang="0">
                <a:pos x="connsiteX1685" y="connsiteY1685"/>
              </a:cxn>
              <a:cxn ang="0">
                <a:pos x="connsiteX1686" y="connsiteY1686"/>
              </a:cxn>
              <a:cxn ang="0">
                <a:pos x="connsiteX1687" y="connsiteY1687"/>
              </a:cxn>
              <a:cxn ang="0">
                <a:pos x="connsiteX1688" y="connsiteY1688"/>
              </a:cxn>
              <a:cxn ang="0">
                <a:pos x="connsiteX1689" y="connsiteY1689"/>
              </a:cxn>
              <a:cxn ang="0">
                <a:pos x="connsiteX1690" y="connsiteY1690"/>
              </a:cxn>
              <a:cxn ang="0">
                <a:pos x="connsiteX1691" y="connsiteY1691"/>
              </a:cxn>
              <a:cxn ang="0">
                <a:pos x="connsiteX1692" y="connsiteY1692"/>
              </a:cxn>
              <a:cxn ang="0">
                <a:pos x="connsiteX1693" y="connsiteY1693"/>
              </a:cxn>
              <a:cxn ang="0">
                <a:pos x="connsiteX1694" y="connsiteY1694"/>
              </a:cxn>
              <a:cxn ang="0">
                <a:pos x="connsiteX1695" y="connsiteY1695"/>
              </a:cxn>
              <a:cxn ang="0">
                <a:pos x="connsiteX1696" y="connsiteY1696"/>
              </a:cxn>
              <a:cxn ang="0">
                <a:pos x="connsiteX1697" y="connsiteY1697"/>
              </a:cxn>
              <a:cxn ang="0">
                <a:pos x="connsiteX1698" y="connsiteY1698"/>
              </a:cxn>
              <a:cxn ang="0">
                <a:pos x="connsiteX1699" y="connsiteY1699"/>
              </a:cxn>
              <a:cxn ang="0">
                <a:pos x="connsiteX1700" y="connsiteY1700"/>
              </a:cxn>
              <a:cxn ang="0">
                <a:pos x="connsiteX1701" y="connsiteY1701"/>
              </a:cxn>
              <a:cxn ang="0">
                <a:pos x="connsiteX1702" y="connsiteY1702"/>
              </a:cxn>
              <a:cxn ang="0">
                <a:pos x="connsiteX1703" y="connsiteY1703"/>
              </a:cxn>
              <a:cxn ang="0">
                <a:pos x="connsiteX1704" y="connsiteY1704"/>
              </a:cxn>
              <a:cxn ang="0">
                <a:pos x="connsiteX1705" y="connsiteY1705"/>
              </a:cxn>
              <a:cxn ang="0">
                <a:pos x="connsiteX1706" y="connsiteY1706"/>
              </a:cxn>
              <a:cxn ang="0">
                <a:pos x="connsiteX1707" y="connsiteY1707"/>
              </a:cxn>
              <a:cxn ang="0">
                <a:pos x="connsiteX1708" y="connsiteY1708"/>
              </a:cxn>
              <a:cxn ang="0">
                <a:pos x="connsiteX1709" y="connsiteY1709"/>
              </a:cxn>
              <a:cxn ang="0">
                <a:pos x="connsiteX1710" y="connsiteY1710"/>
              </a:cxn>
              <a:cxn ang="0">
                <a:pos x="connsiteX1711" y="connsiteY1711"/>
              </a:cxn>
              <a:cxn ang="0">
                <a:pos x="connsiteX1712" y="connsiteY1712"/>
              </a:cxn>
              <a:cxn ang="0">
                <a:pos x="connsiteX1713" y="connsiteY1713"/>
              </a:cxn>
              <a:cxn ang="0">
                <a:pos x="connsiteX1714" y="connsiteY1714"/>
              </a:cxn>
              <a:cxn ang="0">
                <a:pos x="connsiteX1715" y="connsiteY1715"/>
              </a:cxn>
              <a:cxn ang="0">
                <a:pos x="connsiteX1716" y="connsiteY1716"/>
              </a:cxn>
              <a:cxn ang="0">
                <a:pos x="connsiteX1717" y="connsiteY1717"/>
              </a:cxn>
              <a:cxn ang="0">
                <a:pos x="connsiteX1718" y="connsiteY1718"/>
              </a:cxn>
              <a:cxn ang="0">
                <a:pos x="connsiteX1719" y="connsiteY1719"/>
              </a:cxn>
              <a:cxn ang="0">
                <a:pos x="connsiteX1720" y="connsiteY1720"/>
              </a:cxn>
              <a:cxn ang="0">
                <a:pos x="connsiteX1721" y="connsiteY1721"/>
              </a:cxn>
              <a:cxn ang="0">
                <a:pos x="connsiteX1722" y="connsiteY1722"/>
              </a:cxn>
              <a:cxn ang="0">
                <a:pos x="connsiteX1723" y="connsiteY1723"/>
              </a:cxn>
              <a:cxn ang="0">
                <a:pos x="connsiteX1724" y="connsiteY1724"/>
              </a:cxn>
              <a:cxn ang="0">
                <a:pos x="connsiteX1725" y="connsiteY1725"/>
              </a:cxn>
              <a:cxn ang="0">
                <a:pos x="connsiteX1726" y="connsiteY1726"/>
              </a:cxn>
              <a:cxn ang="0">
                <a:pos x="connsiteX1727" y="connsiteY1727"/>
              </a:cxn>
              <a:cxn ang="0">
                <a:pos x="connsiteX1728" y="connsiteY1728"/>
              </a:cxn>
              <a:cxn ang="0">
                <a:pos x="connsiteX1729" y="connsiteY1729"/>
              </a:cxn>
              <a:cxn ang="0">
                <a:pos x="connsiteX1730" y="connsiteY1730"/>
              </a:cxn>
              <a:cxn ang="0">
                <a:pos x="connsiteX1731" y="connsiteY1731"/>
              </a:cxn>
              <a:cxn ang="0">
                <a:pos x="connsiteX1732" y="connsiteY1732"/>
              </a:cxn>
              <a:cxn ang="0">
                <a:pos x="connsiteX1733" y="connsiteY1733"/>
              </a:cxn>
              <a:cxn ang="0">
                <a:pos x="connsiteX1734" y="connsiteY1734"/>
              </a:cxn>
              <a:cxn ang="0">
                <a:pos x="connsiteX1735" y="connsiteY1735"/>
              </a:cxn>
              <a:cxn ang="0">
                <a:pos x="connsiteX1736" y="connsiteY1736"/>
              </a:cxn>
              <a:cxn ang="0">
                <a:pos x="connsiteX1737" y="connsiteY1737"/>
              </a:cxn>
              <a:cxn ang="0">
                <a:pos x="connsiteX1738" y="connsiteY1738"/>
              </a:cxn>
              <a:cxn ang="0">
                <a:pos x="connsiteX1739" y="connsiteY1739"/>
              </a:cxn>
              <a:cxn ang="0">
                <a:pos x="connsiteX1740" y="connsiteY1740"/>
              </a:cxn>
              <a:cxn ang="0">
                <a:pos x="connsiteX1741" y="connsiteY1741"/>
              </a:cxn>
              <a:cxn ang="0">
                <a:pos x="connsiteX1742" y="connsiteY1742"/>
              </a:cxn>
              <a:cxn ang="0">
                <a:pos x="connsiteX1743" y="connsiteY1743"/>
              </a:cxn>
              <a:cxn ang="0">
                <a:pos x="connsiteX1744" y="connsiteY1744"/>
              </a:cxn>
              <a:cxn ang="0">
                <a:pos x="connsiteX1745" y="connsiteY1745"/>
              </a:cxn>
              <a:cxn ang="0">
                <a:pos x="connsiteX1746" y="connsiteY1746"/>
              </a:cxn>
              <a:cxn ang="0">
                <a:pos x="connsiteX1747" y="connsiteY1747"/>
              </a:cxn>
              <a:cxn ang="0">
                <a:pos x="connsiteX1748" y="connsiteY1748"/>
              </a:cxn>
              <a:cxn ang="0">
                <a:pos x="connsiteX1749" y="connsiteY1749"/>
              </a:cxn>
              <a:cxn ang="0">
                <a:pos x="connsiteX1750" y="connsiteY1750"/>
              </a:cxn>
              <a:cxn ang="0">
                <a:pos x="connsiteX1751" y="connsiteY1751"/>
              </a:cxn>
              <a:cxn ang="0">
                <a:pos x="connsiteX1752" y="connsiteY1752"/>
              </a:cxn>
              <a:cxn ang="0">
                <a:pos x="connsiteX1753" y="connsiteY1753"/>
              </a:cxn>
              <a:cxn ang="0">
                <a:pos x="connsiteX1754" y="connsiteY1754"/>
              </a:cxn>
              <a:cxn ang="0">
                <a:pos x="connsiteX1755" y="connsiteY1755"/>
              </a:cxn>
              <a:cxn ang="0">
                <a:pos x="connsiteX1756" y="connsiteY1756"/>
              </a:cxn>
              <a:cxn ang="0">
                <a:pos x="connsiteX1757" y="connsiteY1757"/>
              </a:cxn>
              <a:cxn ang="0">
                <a:pos x="connsiteX1758" y="connsiteY1758"/>
              </a:cxn>
              <a:cxn ang="0">
                <a:pos x="connsiteX1759" y="connsiteY1759"/>
              </a:cxn>
              <a:cxn ang="0">
                <a:pos x="connsiteX1760" y="connsiteY1760"/>
              </a:cxn>
              <a:cxn ang="0">
                <a:pos x="connsiteX1761" y="connsiteY1761"/>
              </a:cxn>
              <a:cxn ang="0">
                <a:pos x="connsiteX1762" y="connsiteY1762"/>
              </a:cxn>
              <a:cxn ang="0">
                <a:pos x="connsiteX1763" y="connsiteY1763"/>
              </a:cxn>
              <a:cxn ang="0">
                <a:pos x="connsiteX1764" y="connsiteY1764"/>
              </a:cxn>
              <a:cxn ang="0">
                <a:pos x="connsiteX1765" y="connsiteY1765"/>
              </a:cxn>
              <a:cxn ang="0">
                <a:pos x="connsiteX1766" y="connsiteY1766"/>
              </a:cxn>
              <a:cxn ang="0">
                <a:pos x="connsiteX1767" y="connsiteY1767"/>
              </a:cxn>
              <a:cxn ang="0">
                <a:pos x="connsiteX1768" y="connsiteY1768"/>
              </a:cxn>
              <a:cxn ang="0">
                <a:pos x="connsiteX1769" y="connsiteY1769"/>
              </a:cxn>
              <a:cxn ang="0">
                <a:pos x="connsiteX1770" y="connsiteY1770"/>
              </a:cxn>
              <a:cxn ang="0">
                <a:pos x="connsiteX1771" y="connsiteY1771"/>
              </a:cxn>
              <a:cxn ang="0">
                <a:pos x="connsiteX1772" y="connsiteY1772"/>
              </a:cxn>
              <a:cxn ang="0">
                <a:pos x="connsiteX1773" y="connsiteY1773"/>
              </a:cxn>
              <a:cxn ang="0">
                <a:pos x="connsiteX1774" y="connsiteY1774"/>
              </a:cxn>
              <a:cxn ang="0">
                <a:pos x="connsiteX1775" y="connsiteY1775"/>
              </a:cxn>
              <a:cxn ang="0">
                <a:pos x="connsiteX1776" y="connsiteY1776"/>
              </a:cxn>
              <a:cxn ang="0">
                <a:pos x="connsiteX1777" y="connsiteY1777"/>
              </a:cxn>
              <a:cxn ang="0">
                <a:pos x="connsiteX1778" y="connsiteY1778"/>
              </a:cxn>
              <a:cxn ang="0">
                <a:pos x="connsiteX1779" y="connsiteY1779"/>
              </a:cxn>
              <a:cxn ang="0">
                <a:pos x="connsiteX1780" y="connsiteY1780"/>
              </a:cxn>
              <a:cxn ang="0">
                <a:pos x="connsiteX1781" y="connsiteY1781"/>
              </a:cxn>
              <a:cxn ang="0">
                <a:pos x="connsiteX1782" y="connsiteY1782"/>
              </a:cxn>
              <a:cxn ang="0">
                <a:pos x="connsiteX1783" y="connsiteY1783"/>
              </a:cxn>
              <a:cxn ang="0">
                <a:pos x="connsiteX1784" y="connsiteY1784"/>
              </a:cxn>
              <a:cxn ang="0">
                <a:pos x="connsiteX1785" y="connsiteY1785"/>
              </a:cxn>
              <a:cxn ang="0">
                <a:pos x="connsiteX1786" y="connsiteY1786"/>
              </a:cxn>
              <a:cxn ang="0">
                <a:pos x="connsiteX1787" y="connsiteY1787"/>
              </a:cxn>
              <a:cxn ang="0">
                <a:pos x="connsiteX1788" y="connsiteY1788"/>
              </a:cxn>
              <a:cxn ang="0">
                <a:pos x="connsiteX1789" y="connsiteY1789"/>
              </a:cxn>
              <a:cxn ang="0">
                <a:pos x="connsiteX1790" y="connsiteY1790"/>
              </a:cxn>
              <a:cxn ang="0">
                <a:pos x="connsiteX1791" y="connsiteY1791"/>
              </a:cxn>
              <a:cxn ang="0">
                <a:pos x="connsiteX1792" y="connsiteY1792"/>
              </a:cxn>
              <a:cxn ang="0">
                <a:pos x="connsiteX1793" y="connsiteY1793"/>
              </a:cxn>
              <a:cxn ang="0">
                <a:pos x="connsiteX1794" y="connsiteY1794"/>
              </a:cxn>
              <a:cxn ang="0">
                <a:pos x="connsiteX1795" y="connsiteY1795"/>
              </a:cxn>
              <a:cxn ang="0">
                <a:pos x="connsiteX1796" y="connsiteY1796"/>
              </a:cxn>
              <a:cxn ang="0">
                <a:pos x="connsiteX1797" y="connsiteY1797"/>
              </a:cxn>
              <a:cxn ang="0">
                <a:pos x="connsiteX1798" y="connsiteY1798"/>
              </a:cxn>
              <a:cxn ang="0">
                <a:pos x="connsiteX1799" y="connsiteY1799"/>
              </a:cxn>
              <a:cxn ang="0">
                <a:pos x="connsiteX1800" y="connsiteY1800"/>
              </a:cxn>
              <a:cxn ang="0">
                <a:pos x="connsiteX1801" y="connsiteY1801"/>
              </a:cxn>
              <a:cxn ang="0">
                <a:pos x="connsiteX1802" y="connsiteY1802"/>
              </a:cxn>
              <a:cxn ang="0">
                <a:pos x="connsiteX1803" y="connsiteY1803"/>
              </a:cxn>
              <a:cxn ang="0">
                <a:pos x="connsiteX1804" y="connsiteY1804"/>
              </a:cxn>
              <a:cxn ang="0">
                <a:pos x="connsiteX1805" y="connsiteY1805"/>
              </a:cxn>
              <a:cxn ang="0">
                <a:pos x="connsiteX1806" y="connsiteY1806"/>
              </a:cxn>
              <a:cxn ang="0">
                <a:pos x="connsiteX1807" y="connsiteY1807"/>
              </a:cxn>
              <a:cxn ang="0">
                <a:pos x="connsiteX1808" y="connsiteY1808"/>
              </a:cxn>
              <a:cxn ang="0">
                <a:pos x="connsiteX1809" y="connsiteY1809"/>
              </a:cxn>
              <a:cxn ang="0">
                <a:pos x="connsiteX1810" y="connsiteY1810"/>
              </a:cxn>
              <a:cxn ang="0">
                <a:pos x="connsiteX1811" y="connsiteY1811"/>
              </a:cxn>
              <a:cxn ang="0">
                <a:pos x="connsiteX1812" y="connsiteY1812"/>
              </a:cxn>
              <a:cxn ang="0">
                <a:pos x="connsiteX1813" y="connsiteY1813"/>
              </a:cxn>
              <a:cxn ang="0">
                <a:pos x="connsiteX1814" y="connsiteY1814"/>
              </a:cxn>
              <a:cxn ang="0">
                <a:pos x="connsiteX1815" y="connsiteY1815"/>
              </a:cxn>
              <a:cxn ang="0">
                <a:pos x="connsiteX1816" y="connsiteY1816"/>
              </a:cxn>
              <a:cxn ang="0">
                <a:pos x="connsiteX1817" y="connsiteY1817"/>
              </a:cxn>
              <a:cxn ang="0">
                <a:pos x="connsiteX1818" y="connsiteY1818"/>
              </a:cxn>
              <a:cxn ang="0">
                <a:pos x="connsiteX1819" y="connsiteY1819"/>
              </a:cxn>
              <a:cxn ang="0">
                <a:pos x="connsiteX1820" y="connsiteY1820"/>
              </a:cxn>
              <a:cxn ang="0">
                <a:pos x="connsiteX1821" y="connsiteY1821"/>
              </a:cxn>
              <a:cxn ang="0">
                <a:pos x="connsiteX1822" y="connsiteY1822"/>
              </a:cxn>
              <a:cxn ang="0">
                <a:pos x="connsiteX1823" y="connsiteY1823"/>
              </a:cxn>
              <a:cxn ang="0">
                <a:pos x="connsiteX1824" y="connsiteY1824"/>
              </a:cxn>
              <a:cxn ang="0">
                <a:pos x="connsiteX1825" y="connsiteY1825"/>
              </a:cxn>
              <a:cxn ang="0">
                <a:pos x="connsiteX1826" y="connsiteY1826"/>
              </a:cxn>
              <a:cxn ang="0">
                <a:pos x="connsiteX1827" y="connsiteY1827"/>
              </a:cxn>
              <a:cxn ang="0">
                <a:pos x="connsiteX1828" y="connsiteY1828"/>
              </a:cxn>
              <a:cxn ang="0">
                <a:pos x="connsiteX1829" y="connsiteY1829"/>
              </a:cxn>
              <a:cxn ang="0">
                <a:pos x="connsiteX1830" y="connsiteY1830"/>
              </a:cxn>
              <a:cxn ang="0">
                <a:pos x="connsiteX1831" y="connsiteY1831"/>
              </a:cxn>
              <a:cxn ang="0">
                <a:pos x="connsiteX1832" y="connsiteY1832"/>
              </a:cxn>
              <a:cxn ang="0">
                <a:pos x="connsiteX1833" y="connsiteY1833"/>
              </a:cxn>
              <a:cxn ang="0">
                <a:pos x="connsiteX1834" y="connsiteY1834"/>
              </a:cxn>
              <a:cxn ang="0">
                <a:pos x="connsiteX1835" y="connsiteY1835"/>
              </a:cxn>
              <a:cxn ang="0">
                <a:pos x="connsiteX1836" y="connsiteY1836"/>
              </a:cxn>
              <a:cxn ang="0">
                <a:pos x="connsiteX1837" y="connsiteY1837"/>
              </a:cxn>
              <a:cxn ang="0">
                <a:pos x="connsiteX1838" y="connsiteY1838"/>
              </a:cxn>
              <a:cxn ang="0">
                <a:pos x="connsiteX1839" y="connsiteY1839"/>
              </a:cxn>
              <a:cxn ang="0">
                <a:pos x="connsiteX1840" y="connsiteY1840"/>
              </a:cxn>
              <a:cxn ang="0">
                <a:pos x="connsiteX1841" y="connsiteY1841"/>
              </a:cxn>
              <a:cxn ang="0">
                <a:pos x="connsiteX1842" y="connsiteY1842"/>
              </a:cxn>
              <a:cxn ang="0">
                <a:pos x="connsiteX1843" y="connsiteY1843"/>
              </a:cxn>
              <a:cxn ang="0">
                <a:pos x="connsiteX1844" y="connsiteY1844"/>
              </a:cxn>
              <a:cxn ang="0">
                <a:pos x="connsiteX1845" y="connsiteY1845"/>
              </a:cxn>
              <a:cxn ang="0">
                <a:pos x="connsiteX1846" y="connsiteY1846"/>
              </a:cxn>
              <a:cxn ang="0">
                <a:pos x="connsiteX1847" y="connsiteY1847"/>
              </a:cxn>
              <a:cxn ang="0">
                <a:pos x="connsiteX1848" y="connsiteY1848"/>
              </a:cxn>
              <a:cxn ang="0">
                <a:pos x="connsiteX1849" y="connsiteY1849"/>
              </a:cxn>
              <a:cxn ang="0">
                <a:pos x="connsiteX1850" y="connsiteY1850"/>
              </a:cxn>
              <a:cxn ang="0">
                <a:pos x="connsiteX1851" y="connsiteY1851"/>
              </a:cxn>
              <a:cxn ang="0">
                <a:pos x="connsiteX1852" y="connsiteY1852"/>
              </a:cxn>
              <a:cxn ang="0">
                <a:pos x="connsiteX1853" y="connsiteY1853"/>
              </a:cxn>
              <a:cxn ang="0">
                <a:pos x="connsiteX1854" y="connsiteY1854"/>
              </a:cxn>
              <a:cxn ang="0">
                <a:pos x="connsiteX1855" y="connsiteY1855"/>
              </a:cxn>
              <a:cxn ang="0">
                <a:pos x="connsiteX1856" y="connsiteY1856"/>
              </a:cxn>
              <a:cxn ang="0">
                <a:pos x="connsiteX1857" y="connsiteY1857"/>
              </a:cxn>
              <a:cxn ang="0">
                <a:pos x="connsiteX1858" y="connsiteY1858"/>
              </a:cxn>
              <a:cxn ang="0">
                <a:pos x="connsiteX1859" y="connsiteY1859"/>
              </a:cxn>
              <a:cxn ang="0">
                <a:pos x="connsiteX1860" y="connsiteY1860"/>
              </a:cxn>
              <a:cxn ang="0">
                <a:pos x="connsiteX1861" y="connsiteY1861"/>
              </a:cxn>
              <a:cxn ang="0">
                <a:pos x="connsiteX1862" y="connsiteY1862"/>
              </a:cxn>
              <a:cxn ang="0">
                <a:pos x="connsiteX1863" y="connsiteY1863"/>
              </a:cxn>
              <a:cxn ang="0">
                <a:pos x="connsiteX1864" y="connsiteY1864"/>
              </a:cxn>
              <a:cxn ang="0">
                <a:pos x="connsiteX1865" y="connsiteY1865"/>
              </a:cxn>
              <a:cxn ang="0">
                <a:pos x="connsiteX1866" y="connsiteY1866"/>
              </a:cxn>
              <a:cxn ang="0">
                <a:pos x="connsiteX1867" y="connsiteY1867"/>
              </a:cxn>
              <a:cxn ang="0">
                <a:pos x="connsiteX1868" y="connsiteY1868"/>
              </a:cxn>
              <a:cxn ang="0">
                <a:pos x="connsiteX1869" y="connsiteY1869"/>
              </a:cxn>
              <a:cxn ang="0">
                <a:pos x="connsiteX1870" y="connsiteY1870"/>
              </a:cxn>
              <a:cxn ang="0">
                <a:pos x="connsiteX1871" y="connsiteY1871"/>
              </a:cxn>
              <a:cxn ang="0">
                <a:pos x="connsiteX1872" y="connsiteY1872"/>
              </a:cxn>
              <a:cxn ang="0">
                <a:pos x="connsiteX1873" y="connsiteY1873"/>
              </a:cxn>
              <a:cxn ang="0">
                <a:pos x="connsiteX1874" y="connsiteY1874"/>
              </a:cxn>
              <a:cxn ang="0">
                <a:pos x="connsiteX1875" y="connsiteY1875"/>
              </a:cxn>
              <a:cxn ang="0">
                <a:pos x="connsiteX1876" y="connsiteY1876"/>
              </a:cxn>
              <a:cxn ang="0">
                <a:pos x="connsiteX1877" y="connsiteY1877"/>
              </a:cxn>
              <a:cxn ang="0">
                <a:pos x="connsiteX1878" y="connsiteY1878"/>
              </a:cxn>
              <a:cxn ang="0">
                <a:pos x="connsiteX1879" y="connsiteY1879"/>
              </a:cxn>
              <a:cxn ang="0">
                <a:pos x="connsiteX1880" y="connsiteY1880"/>
              </a:cxn>
              <a:cxn ang="0">
                <a:pos x="connsiteX1881" y="connsiteY1881"/>
              </a:cxn>
              <a:cxn ang="0">
                <a:pos x="connsiteX1882" y="connsiteY1882"/>
              </a:cxn>
              <a:cxn ang="0">
                <a:pos x="connsiteX1883" y="connsiteY1883"/>
              </a:cxn>
              <a:cxn ang="0">
                <a:pos x="connsiteX1884" y="connsiteY1884"/>
              </a:cxn>
              <a:cxn ang="0">
                <a:pos x="connsiteX1885" y="connsiteY1885"/>
              </a:cxn>
              <a:cxn ang="0">
                <a:pos x="connsiteX1886" y="connsiteY1886"/>
              </a:cxn>
              <a:cxn ang="0">
                <a:pos x="connsiteX1887" y="connsiteY1887"/>
              </a:cxn>
              <a:cxn ang="0">
                <a:pos x="connsiteX1888" y="connsiteY1888"/>
              </a:cxn>
              <a:cxn ang="0">
                <a:pos x="connsiteX1889" y="connsiteY1889"/>
              </a:cxn>
              <a:cxn ang="0">
                <a:pos x="connsiteX1890" y="connsiteY1890"/>
              </a:cxn>
              <a:cxn ang="0">
                <a:pos x="connsiteX1891" y="connsiteY1891"/>
              </a:cxn>
              <a:cxn ang="0">
                <a:pos x="connsiteX1892" y="connsiteY1892"/>
              </a:cxn>
              <a:cxn ang="0">
                <a:pos x="connsiteX1893" y="connsiteY1893"/>
              </a:cxn>
              <a:cxn ang="0">
                <a:pos x="connsiteX1894" y="connsiteY1894"/>
              </a:cxn>
              <a:cxn ang="0">
                <a:pos x="connsiteX1895" y="connsiteY1895"/>
              </a:cxn>
              <a:cxn ang="0">
                <a:pos x="connsiteX1896" y="connsiteY1896"/>
              </a:cxn>
              <a:cxn ang="0">
                <a:pos x="connsiteX1897" y="connsiteY1897"/>
              </a:cxn>
              <a:cxn ang="0">
                <a:pos x="connsiteX1898" y="connsiteY1898"/>
              </a:cxn>
              <a:cxn ang="0">
                <a:pos x="connsiteX1899" y="connsiteY1899"/>
              </a:cxn>
              <a:cxn ang="0">
                <a:pos x="connsiteX1900" y="connsiteY1900"/>
              </a:cxn>
              <a:cxn ang="0">
                <a:pos x="connsiteX1901" y="connsiteY1901"/>
              </a:cxn>
              <a:cxn ang="0">
                <a:pos x="connsiteX1902" y="connsiteY1902"/>
              </a:cxn>
              <a:cxn ang="0">
                <a:pos x="connsiteX1903" y="connsiteY1903"/>
              </a:cxn>
              <a:cxn ang="0">
                <a:pos x="connsiteX1904" y="connsiteY1904"/>
              </a:cxn>
              <a:cxn ang="0">
                <a:pos x="connsiteX1905" y="connsiteY1905"/>
              </a:cxn>
              <a:cxn ang="0">
                <a:pos x="connsiteX1906" y="connsiteY1906"/>
              </a:cxn>
              <a:cxn ang="0">
                <a:pos x="connsiteX1907" y="connsiteY1907"/>
              </a:cxn>
              <a:cxn ang="0">
                <a:pos x="connsiteX1908" y="connsiteY1908"/>
              </a:cxn>
              <a:cxn ang="0">
                <a:pos x="connsiteX1909" y="connsiteY1909"/>
              </a:cxn>
              <a:cxn ang="0">
                <a:pos x="connsiteX1910" y="connsiteY1910"/>
              </a:cxn>
              <a:cxn ang="0">
                <a:pos x="connsiteX1911" y="connsiteY1911"/>
              </a:cxn>
              <a:cxn ang="0">
                <a:pos x="connsiteX1912" y="connsiteY1912"/>
              </a:cxn>
              <a:cxn ang="0">
                <a:pos x="connsiteX1913" y="connsiteY1913"/>
              </a:cxn>
              <a:cxn ang="0">
                <a:pos x="connsiteX1914" y="connsiteY1914"/>
              </a:cxn>
              <a:cxn ang="0">
                <a:pos x="connsiteX1915" y="connsiteY1915"/>
              </a:cxn>
              <a:cxn ang="0">
                <a:pos x="connsiteX1916" y="connsiteY1916"/>
              </a:cxn>
              <a:cxn ang="0">
                <a:pos x="connsiteX1917" y="connsiteY1917"/>
              </a:cxn>
              <a:cxn ang="0">
                <a:pos x="connsiteX1918" y="connsiteY1918"/>
              </a:cxn>
              <a:cxn ang="0">
                <a:pos x="connsiteX1919" y="connsiteY1919"/>
              </a:cxn>
              <a:cxn ang="0">
                <a:pos x="connsiteX1920" y="connsiteY1920"/>
              </a:cxn>
              <a:cxn ang="0">
                <a:pos x="connsiteX1921" y="connsiteY1921"/>
              </a:cxn>
              <a:cxn ang="0">
                <a:pos x="connsiteX1922" y="connsiteY1922"/>
              </a:cxn>
              <a:cxn ang="0">
                <a:pos x="connsiteX1923" y="connsiteY1923"/>
              </a:cxn>
              <a:cxn ang="0">
                <a:pos x="connsiteX1924" y="connsiteY1924"/>
              </a:cxn>
              <a:cxn ang="0">
                <a:pos x="connsiteX1925" y="connsiteY1925"/>
              </a:cxn>
              <a:cxn ang="0">
                <a:pos x="connsiteX1926" y="connsiteY1926"/>
              </a:cxn>
              <a:cxn ang="0">
                <a:pos x="connsiteX1927" y="connsiteY1927"/>
              </a:cxn>
              <a:cxn ang="0">
                <a:pos x="connsiteX1928" y="connsiteY1928"/>
              </a:cxn>
              <a:cxn ang="0">
                <a:pos x="connsiteX1929" y="connsiteY1929"/>
              </a:cxn>
              <a:cxn ang="0">
                <a:pos x="connsiteX1930" y="connsiteY1930"/>
              </a:cxn>
              <a:cxn ang="0">
                <a:pos x="connsiteX1931" y="connsiteY1931"/>
              </a:cxn>
              <a:cxn ang="0">
                <a:pos x="connsiteX1932" y="connsiteY1932"/>
              </a:cxn>
              <a:cxn ang="0">
                <a:pos x="connsiteX1933" y="connsiteY1933"/>
              </a:cxn>
              <a:cxn ang="0">
                <a:pos x="connsiteX1934" y="connsiteY1934"/>
              </a:cxn>
              <a:cxn ang="0">
                <a:pos x="connsiteX1935" y="connsiteY1935"/>
              </a:cxn>
              <a:cxn ang="0">
                <a:pos x="connsiteX1936" y="connsiteY1936"/>
              </a:cxn>
              <a:cxn ang="0">
                <a:pos x="connsiteX1937" y="connsiteY1937"/>
              </a:cxn>
              <a:cxn ang="0">
                <a:pos x="connsiteX1938" y="connsiteY1938"/>
              </a:cxn>
              <a:cxn ang="0">
                <a:pos x="connsiteX1939" y="connsiteY1939"/>
              </a:cxn>
              <a:cxn ang="0">
                <a:pos x="connsiteX1940" y="connsiteY1940"/>
              </a:cxn>
              <a:cxn ang="0">
                <a:pos x="connsiteX1941" y="connsiteY1941"/>
              </a:cxn>
              <a:cxn ang="0">
                <a:pos x="connsiteX1942" y="connsiteY1942"/>
              </a:cxn>
              <a:cxn ang="0">
                <a:pos x="connsiteX1943" y="connsiteY1943"/>
              </a:cxn>
              <a:cxn ang="0">
                <a:pos x="connsiteX1944" y="connsiteY1944"/>
              </a:cxn>
              <a:cxn ang="0">
                <a:pos x="connsiteX1945" y="connsiteY1945"/>
              </a:cxn>
              <a:cxn ang="0">
                <a:pos x="connsiteX1946" y="connsiteY1946"/>
              </a:cxn>
              <a:cxn ang="0">
                <a:pos x="connsiteX1947" y="connsiteY1947"/>
              </a:cxn>
              <a:cxn ang="0">
                <a:pos x="connsiteX1948" y="connsiteY1948"/>
              </a:cxn>
              <a:cxn ang="0">
                <a:pos x="connsiteX1949" y="connsiteY1949"/>
              </a:cxn>
              <a:cxn ang="0">
                <a:pos x="connsiteX1950" y="connsiteY1950"/>
              </a:cxn>
              <a:cxn ang="0">
                <a:pos x="connsiteX1951" y="connsiteY1951"/>
              </a:cxn>
              <a:cxn ang="0">
                <a:pos x="connsiteX1952" y="connsiteY1952"/>
              </a:cxn>
              <a:cxn ang="0">
                <a:pos x="connsiteX1953" y="connsiteY1953"/>
              </a:cxn>
              <a:cxn ang="0">
                <a:pos x="connsiteX1954" y="connsiteY1954"/>
              </a:cxn>
              <a:cxn ang="0">
                <a:pos x="connsiteX1955" y="connsiteY1955"/>
              </a:cxn>
              <a:cxn ang="0">
                <a:pos x="connsiteX1956" y="connsiteY1956"/>
              </a:cxn>
              <a:cxn ang="0">
                <a:pos x="connsiteX1957" y="connsiteY1957"/>
              </a:cxn>
              <a:cxn ang="0">
                <a:pos x="connsiteX1958" y="connsiteY1958"/>
              </a:cxn>
              <a:cxn ang="0">
                <a:pos x="connsiteX1959" y="connsiteY1959"/>
              </a:cxn>
              <a:cxn ang="0">
                <a:pos x="connsiteX1960" y="connsiteY1960"/>
              </a:cxn>
              <a:cxn ang="0">
                <a:pos x="connsiteX1961" y="connsiteY1961"/>
              </a:cxn>
              <a:cxn ang="0">
                <a:pos x="connsiteX1962" y="connsiteY1962"/>
              </a:cxn>
              <a:cxn ang="0">
                <a:pos x="connsiteX1963" y="connsiteY1963"/>
              </a:cxn>
              <a:cxn ang="0">
                <a:pos x="connsiteX1964" y="connsiteY1964"/>
              </a:cxn>
              <a:cxn ang="0">
                <a:pos x="connsiteX1965" y="connsiteY1965"/>
              </a:cxn>
              <a:cxn ang="0">
                <a:pos x="connsiteX1966" y="connsiteY1966"/>
              </a:cxn>
              <a:cxn ang="0">
                <a:pos x="connsiteX1967" y="connsiteY1967"/>
              </a:cxn>
              <a:cxn ang="0">
                <a:pos x="connsiteX1968" y="connsiteY1968"/>
              </a:cxn>
              <a:cxn ang="0">
                <a:pos x="connsiteX1969" y="connsiteY1969"/>
              </a:cxn>
              <a:cxn ang="0">
                <a:pos x="connsiteX1970" y="connsiteY1970"/>
              </a:cxn>
              <a:cxn ang="0">
                <a:pos x="connsiteX1971" y="connsiteY1971"/>
              </a:cxn>
              <a:cxn ang="0">
                <a:pos x="connsiteX1972" y="connsiteY1972"/>
              </a:cxn>
              <a:cxn ang="0">
                <a:pos x="connsiteX1973" y="connsiteY1973"/>
              </a:cxn>
              <a:cxn ang="0">
                <a:pos x="connsiteX1974" y="connsiteY1974"/>
              </a:cxn>
              <a:cxn ang="0">
                <a:pos x="connsiteX1975" y="connsiteY1975"/>
              </a:cxn>
              <a:cxn ang="0">
                <a:pos x="connsiteX1976" y="connsiteY1976"/>
              </a:cxn>
              <a:cxn ang="0">
                <a:pos x="connsiteX1977" y="connsiteY1977"/>
              </a:cxn>
              <a:cxn ang="0">
                <a:pos x="connsiteX1978" y="connsiteY1978"/>
              </a:cxn>
              <a:cxn ang="0">
                <a:pos x="connsiteX1979" y="connsiteY1979"/>
              </a:cxn>
              <a:cxn ang="0">
                <a:pos x="connsiteX1980" y="connsiteY1980"/>
              </a:cxn>
              <a:cxn ang="0">
                <a:pos x="connsiteX1981" y="connsiteY1981"/>
              </a:cxn>
              <a:cxn ang="0">
                <a:pos x="connsiteX1982" y="connsiteY1982"/>
              </a:cxn>
              <a:cxn ang="0">
                <a:pos x="connsiteX1983" y="connsiteY1983"/>
              </a:cxn>
              <a:cxn ang="0">
                <a:pos x="connsiteX1984" y="connsiteY1984"/>
              </a:cxn>
              <a:cxn ang="0">
                <a:pos x="connsiteX1985" y="connsiteY1985"/>
              </a:cxn>
              <a:cxn ang="0">
                <a:pos x="connsiteX1986" y="connsiteY1986"/>
              </a:cxn>
              <a:cxn ang="0">
                <a:pos x="connsiteX1987" y="connsiteY1987"/>
              </a:cxn>
              <a:cxn ang="0">
                <a:pos x="connsiteX1988" y="connsiteY1988"/>
              </a:cxn>
              <a:cxn ang="0">
                <a:pos x="connsiteX1989" y="connsiteY1989"/>
              </a:cxn>
              <a:cxn ang="0">
                <a:pos x="connsiteX1990" y="connsiteY1990"/>
              </a:cxn>
              <a:cxn ang="0">
                <a:pos x="connsiteX1991" y="connsiteY1991"/>
              </a:cxn>
              <a:cxn ang="0">
                <a:pos x="connsiteX1992" y="connsiteY1992"/>
              </a:cxn>
              <a:cxn ang="0">
                <a:pos x="connsiteX1993" y="connsiteY1993"/>
              </a:cxn>
              <a:cxn ang="0">
                <a:pos x="connsiteX1994" y="connsiteY1994"/>
              </a:cxn>
              <a:cxn ang="0">
                <a:pos x="connsiteX1995" y="connsiteY1995"/>
              </a:cxn>
              <a:cxn ang="0">
                <a:pos x="connsiteX1996" y="connsiteY1996"/>
              </a:cxn>
              <a:cxn ang="0">
                <a:pos x="connsiteX1997" y="connsiteY1997"/>
              </a:cxn>
              <a:cxn ang="0">
                <a:pos x="connsiteX1998" y="connsiteY1998"/>
              </a:cxn>
              <a:cxn ang="0">
                <a:pos x="connsiteX1999" y="connsiteY1999"/>
              </a:cxn>
              <a:cxn ang="0">
                <a:pos x="connsiteX2000" y="connsiteY2000"/>
              </a:cxn>
              <a:cxn ang="0">
                <a:pos x="connsiteX2001" y="connsiteY2001"/>
              </a:cxn>
              <a:cxn ang="0">
                <a:pos x="connsiteX2002" y="connsiteY2002"/>
              </a:cxn>
              <a:cxn ang="0">
                <a:pos x="connsiteX2003" y="connsiteY2003"/>
              </a:cxn>
              <a:cxn ang="0">
                <a:pos x="connsiteX2004" y="connsiteY2004"/>
              </a:cxn>
              <a:cxn ang="0">
                <a:pos x="connsiteX2005" y="connsiteY2005"/>
              </a:cxn>
              <a:cxn ang="0">
                <a:pos x="connsiteX2006" y="connsiteY2006"/>
              </a:cxn>
              <a:cxn ang="0">
                <a:pos x="connsiteX2007" y="connsiteY2007"/>
              </a:cxn>
              <a:cxn ang="0">
                <a:pos x="connsiteX2008" y="connsiteY2008"/>
              </a:cxn>
              <a:cxn ang="0">
                <a:pos x="connsiteX2009" y="connsiteY2009"/>
              </a:cxn>
              <a:cxn ang="0">
                <a:pos x="connsiteX2010" y="connsiteY2010"/>
              </a:cxn>
              <a:cxn ang="0">
                <a:pos x="connsiteX2011" y="connsiteY2011"/>
              </a:cxn>
              <a:cxn ang="0">
                <a:pos x="connsiteX2012" y="connsiteY2012"/>
              </a:cxn>
              <a:cxn ang="0">
                <a:pos x="connsiteX2013" y="connsiteY2013"/>
              </a:cxn>
              <a:cxn ang="0">
                <a:pos x="connsiteX2014" y="connsiteY2014"/>
              </a:cxn>
              <a:cxn ang="0">
                <a:pos x="connsiteX2015" y="connsiteY2015"/>
              </a:cxn>
              <a:cxn ang="0">
                <a:pos x="connsiteX2016" y="connsiteY2016"/>
              </a:cxn>
              <a:cxn ang="0">
                <a:pos x="connsiteX2017" y="connsiteY2017"/>
              </a:cxn>
              <a:cxn ang="0">
                <a:pos x="connsiteX2018" y="connsiteY2018"/>
              </a:cxn>
              <a:cxn ang="0">
                <a:pos x="connsiteX2019" y="connsiteY2019"/>
              </a:cxn>
              <a:cxn ang="0">
                <a:pos x="connsiteX2020" y="connsiteY2020"/>
              </a:cxn>
              <a:cxn ang="0">
                <a:pos x="connsiteX2021" y="connsiteY2021"/>
              </a:cxn>
              <a:cxn ang="0">
                <a:pos x="connsiteX2022" y="connsiteY2022"/>
              </a:cxn>
              <a:cxn ang="0">
                <a:pos x="connsiteX2023" y="connsiteY2023"/>
              </a:cxn>
              <a:cxn ang="0">
                <a:pos x="connsiteX2024" y="connsiteY2024"/>
              </a:cxn>
              <a:cxn ang="0">
                <a:pos x="connsiteX2025" y="connsiteY2025"/>
              </a:cxn>
              <a:cxn ang="0">
                <a:pos x="connsiteX2026" y="connsiteY2026"/>
              </a:cxn>
              <a:cxn ang="0">
                <a:pos x="connsiteX2027" y="connsiteY2027"/>
              </a:cxn>
              <a:cxn ang="0">
                <a:pos x="connsiteX2028" y="connsiteY2028"/>
              </a:cxn>
              <a:cxn ang="0">
                <a:pos x="connsiteX2029" y="connsiteY2029"/>
              </a:cxn>
              <a:cxn ang="0">
                <a:pos x="connsiteX2030" y="connsiteY2030"/>
              </a:cxn>
              <a:cxn ang="0">
                <a:pos x="connsiteX2031" y="connsiteY2031"/>
              </a:cxn>
              <a:cxn ang="0">
                <a:pos x="connsiteX2032" y="connsiteY2032"/>
              </a:cxn>
              <a:cxn ang="0">
                <a:pos x="connsiteX2033" y="connsiteY2033"/>
              </a:cxn>
              <a:cxn ang="0">
                <a:pos x="connsiteX2034" y="connsiteY2034"/>
              </a:cxn>
              <a:cxn ang="0">
                <a:pos x="connsiteX2035" y="connsiteY2035"/>
              </a:cxn>
              <a:cxn ang="0">
                <a:pos x="connsiteX2036" y="connsiteY2036"/>
              </a:cxn>
              <a:cxn ang="0">
                <a:pos x="connsiteX2037" y="connsiteY2037"/>
              </a:cxn>
              <a:cxn ang="0">
                <a:pos x="connsiteX2038" y="connsiteY2038"/>
              </a:cxn>
              <a:cxn ang="0">
                <a:pos x="connsiteX2039" y="connsiteY2039"/>
              </a:cxn>
              <a:cxn ang="0">
                <a:pos x="connsiteX2040" y="connsiteY2040"/>
              </a:cxn>
              <a:cxn ang="0">
                <a:pos x="connsiteX2041" y="connsiteY2041"/>
              </a:cxn>
              <a:cxn ang="0">
                <a:pos x="connsiteX2042" y="connsiteY2042"/>
              </a:cxn>
              <a:cxn ang="0">
                <a:pos x="connsiteX2043" y="connsiteY2043"/>
              </a:cxn>
              <a:cxn ang="0">
                <a:pos x="connsiteX2044" y="connsiteY2044"/>
              </a:cxn>
              <a:cxn ang="0">
                <a:pos x="connsiteX2045" y="connsiteY2045"/>
              </a:cxn>
              <a:cxn ang="0">
                <a:pos x="connsiteX2046" y="connsiteY2046"/>
              </a:cxn>
              <a:cxn ang="0">
                <a:pos x="connsiteX2047" y="connsiteY2047"/>
              </a:cxn>
              <a:cxn ang="0">
                <a:pos x="connsiteX2048" y="connsiteY2048"/>
              </a:cxn>
              <a:cxn ang="0">
                <a:pos x="connsiteX2049" y="connsiteY2049"/>
              </a:cxn>
              <a:cxn ang="0">
                <a:pos x="connsiteX2050" y="connsiteY2050"/>
              </a:cxn>
              <a:cxn ang="0">
                <a:pos x="connsiteX2051" y="connsiteY2051"/>
              </a:cxn>
              <a:cxn ang="0">
                <a:pos x="connsiteX2052" y="connsiteY2052"/>
              </a:cxn>
              <a:cxn ang="0">
                <a:pos x="connsiteX2053" y="connsiteY2053"/>
              </a:cxn>
              <a:cxn ang="0">
                <a:pos x="connsiteX2054" y="connsiteY2054"/>
              </a:cxn>
              <a:cxn ang="0">
                <a:pos x="connsiteX2055" y="connsiteY2055"/>
              </a:cxn>
              <a:cxn ang="0">
                <a:pos x="connsiteX2056" y="connsiteY2056"/>
              </a:cxn>
              <a:cxn ang="0">
                <a:pos x="connsiteX2057" y="connsiteY2057"/>
              </a:cxn>
              <a:cxn ang="0">
                <a:pos x="connsiteX2058" y="connsiteY2058"/>
              </a:cxn>
              <a:cxn ang="0">
                <a:pos x="connsiteX2059" y="connsiteY2059"/>
              </a:cxn>
              <a:cxn ang="0">
                <a:pos x="connsiteX2060" y="connsiteY2060"/>
              </a:cxn>
              <a:cxn ang="0">
                <a:pos x="connsiteX2061" y="connsiteY2061"/>
              </a:cxn>
              <a:cxn ang="0">
                <a:pos x="connsiteX2062" y="connsiteY2062"/>
              </a:cxn>
              <a:cxn ang="0">
                <a:pos x="connsiteX2063" y="connsiteY2063"/>
              </a:cxn>
              <a:cxn ang="0">
                <a:pos x="connsiteX2064" y="connsiteY2064"/>
              </a:cxn>
              <a:cxn ang="0">
                <a:pos x="connsiteX2065" y="connsiteY2065"/>
              </a:cxn>
              <a:cxn ang="0">
                <a:pos x="connsiteX2066" y="connsiteY2066"/>
              </a:cxn>
              <a:cxn ang="0">
                <a:pos x="connsiteX2067" y="connsiteY2067"/>
              </a:cxn>
              <a:cxn ang="0">
                <a:pos x="connsiteX2068" y="connsiteY2068"/>
              </a:cxn>
              <a:cxn ang="0">
                <a:pos x="connsiteX2069" y="connsiteY2069"/>
              </a:cxn>
              <a:cxn ang="0">
                <a:pos x="connsiteX2070" y="connsiteY2070"/>
              </a:cxn>
              <a:cxn ang="0">
                <a:pos x="connsiteX2071" y="connsiteY2071"/>
              </a:cxn>
              <a:cxn ang="0">
                <a:pos x="connsiteX2072" y="connsiteY2072"/>
              </a:cxn>
              <a:cxn ang="0">
                <a:pos x="connsiteX2073" y="connsiteY2073"/>
              </a:cxn>
              <a:cxn ang="0">
                <a:pos x="connsiteX2074" y="connsiteY2074"/>
              </a:cxn>
              <a:cxn ang="0">
                <a:pos x="connsiteX2075" y="connsiteY2075"/>
              </a:cxn>
              <a:cxn ang="0">
                <a:pos x="connsiteX2076" y="connsiteY2076"/>
              </a:cxn>
              <a:cxn ang="0">
                <a:pos x="connsiteX2077" y="connsiteY2077"/>
              </a:cxn>
              <a:cxn ang="0">
                <a:pos x="connsiteX2078" y="connsiteY2078"/>
              </a:cxn>
              <a:cxn ang="0">
                <a:pos x="connsiteX2079" y="connsiteY2079"/>
              </a:cxn>
              <a:cxn ang="0">
                <a:pos x="connsiteX2080" y="connsiteY2080"/>
              </a:cxn>
              <a:cxn ang="0">
                <a:pos x="connsiteX2081" y="connsiteY2081"/>
              </a:cxn>
              <a:cxn ang="0">
                <a:pos x="connsiteX2082" y="connsiteY2082"/>
              </a:cxn>
              <a:cxn ang="0">
                <a:pos x="connsiteX2083" y="connsiteY2083"/>
              </a:cxn>
              <a:cxn ang="0">
                <a:pos x="connsiteX2084" y="connsiteY2084"/>
              </a:cxn>
              <a:cxn ang="0">
                <a:pos x="connsiteX2085" y="connsiteY2085"/>
              </a:cxn>
              <a:cxn ang="0">
                <a:pos x="connsiteX2086" y="connsiteY2086"/>
              </a:cxn>
              <a:cxn ang="0">
                <a:pos x="connsiteX2087" y="connsiteY2087"/>
              </a:cxn>
              <a:cxn ang="0">
                <a:pos x="connsiteX2088" y="connsiteY2088"/>
              </a:cxn>
              <a:cxn ang="0">
                <a:pos x="connsiteX2089" y="connsiteY2089"/>
              </a:cxn>
              <a:cxn ang="0">
                <a:pos x="connsiteX2090" y="connsiteY2090"/>
              </a:cxn>
              <a:cxn ang="0">
                <a:pos x="connsiteX2091" y="connsiteY2091"/>
              </a:cxn>
              <a:cxn ang="0">
                <a:pos x="connsiteX2092" y="connsiteY2092"/>
              </a:cxn>
              <a:cxn ang="0">
                <a:pos x="connsiteX2093" y="connsiteY2093"/>
              </a:cxn>
              <a:cxn ang="0">
                <a:pos x="connsiteX2094" y="connsiteY2094"/>
              </a:cxn>
              <a:cxn ang="0">
                <a:pos x="connsiteX2095" y="connsiteY2095"/>
              </a:cxn>
              <a:cxn ang="0">
                <a:pos x="connsiteX2096" y="connsiteY2096"/>
              </a:cxn>
              <a:cxn ang="0">
                <a:pos x="connsiteX2097" y="connsiteY2097"/>
              </a:cxn>
              <a:cxn ang="0">
                <a:pos x="connsiteX2098" y="connsiteY2098"/>
              </a:cxn>
              <a:cxn ang="0">
                <a:pos x="connsiteX2099" y="connsiteY2099"/>
              </a:cxn>
              <a:cxn ang="0">
                <a:pos x="connsiteX2100" y="connsiteY2100"/>
              </a:cxn>
              <a:cxn ang="0">
                <a:pos x="connsiteX2101" y="connsiteY2101"/>
              </a:cxn>
              <a:cxn ang="0">
                <a:pos x="connsiteX2102" y="connsiteY2102"/>
              </a:cxn>
              <a:cxn ang="0">
                <a:pos x="connsiteX2103" y="connsiteY2103"/>
              </a:cxn>
              <a:cxn ang="0">
                <a:pos x="connsiteX2104" y="connsiteY2104"/>
              </a:cxn>
              <a:cxn ang="0">
                <a:pos x="connsiteX2105" y="connsiteY2105"/>
              </a:cxn>
              <a:cxn ang="0">
                <a:pos x="connsiteX2106" y="connsiteY2106"/>
              </a:cxn>
              <a:cxn ang="0">
                <a:pos x="connsiteX2107" y="connsiteY2107"/>
              </a:cxn>
              <a:cxn ang="0">
                <a:pos x="connsiteX2108" y="connsiteY2108"/>
              </a:cxn>
              <a:cxn ang="0">
                <a:pos x="connsiteX2109" y="connsiteY2109"/>
              </a:cxn>
              <a:cxn ang="0">
                <a:pos x="connsiteX2110" y="connsiteY2110"/>
              </a:cxn>
              <a:cxn ang="0">
                <a:pos x="connsiteX2111" y="connsiteY2111"/>
              </a:cxn>
              <a:cxn ang="0">
                <a:pos x="connsiteX2112" y="connsiteY2112"/>
              </a:cxn>
              <a:cxn ang="0">
                <a:pos x="connsiteX2113" y="connsiteY2113"/>
              </a:cxn>
              <a:cxn ang="0">
                <a:pos x="connsiteX2114" y="connsiteY2114"/>
              </a:cxn>
              <a:cxn ang="0">
                <a:pos x="connsiteX2115" y="connsiteY2115"/>
              </a:cxn>
              <a:cxn ang="0">
                <a:pos x="connsiteX2116" y="connsiteY2116"/>
              </a:cxn>
              <a:cxn ang="0">
                <a:pos x="connsiteX2117" y="connsiteY2117"/>
              </a:cxn>
              <a:cxn ang="0">
                <a:pos x="connsiteX2118" y="connsiteY2118"/>
              </a:cxn>
              <a:cxn ang="0">
                <a:pos x="connsiteX2119" y="connsiteY2119"/>
              </a:cxn>
              <a:cxn ang="0">
                <a:pos x="connsiteX2120" y="connsiteY2120"/>
              </a:cxn>
              <a:cxn ang="0">
                <a:pos x="connsiteX2121" y="connsiteY2121"/>
              </a:cxn>
              <a:cxn ang="0">
                <a:pos x="connsiteX2122" y="connsiteY2122"/>
              </a:cxn>
              <a:cxn ang="0">
                <a:pos x="connsiteX2123" y="connsiteY2123"/>
              </a:cxn>
              <a:cxn ang="0">
                <a:pos x="connsiteX2124" y="connsiteY2124"/>
              </a:cxn>
              <a:cxn ang="0">
                <a:pos x="connsiteX2125" y="connsiteY2125"/>
              </a:cxn>
              <a:cxn ang="0">
                <a:pos x="connsiteX2126" y="connsiteY2126"/>
              </a:cxn>
              <a:cxn ang="0">
                <a:pos x="connsiteX2127" y="connsiteY2127"/>
              </a:cxn>
              <a:cxn ang="0">
                <a:pos x="connsiteX2128" y="connsiteY2128"/>
              </a:cxn>
              <a:cxn ang="0">
                <a:pos x="connsiteX2129" y="connsiteY2129"/>
              </a:cxn>
              <a:cxn ang="0">
                <a:pos x="connsiteX2130" y="connsiteY2130"/>
              </a:cxn>
              <a:cxn ang="0">
                <a:pos x="connsiteX2131" y="connsiteY2131"/>
              </a:cxn>
              <a:cxn ang="0">
                <a:pos x="connsiteX2132" y="connsiteY2132"/>
              </a:cxn>
              <a:cxn ang="0">
                <a:pos x="connsiteX2133" y="connsiteY2133"/>
              </a:cxn>
              <a:cxn ang="0">
                <a:pos x="connsiteX2134" y="connsiteY2134"/>
              </a:cxn>
              <a:cxn ang="0">
                <a:pos x="connsiteX2135" y="connsiteY2135"/>
              </a:cxn>
              <a:cxn ang="0">
                <a:pos x="connsiteX2136" y="connsiteY2136"/>
              </a:cxn>
              <a:cxn ang="0">
                <a:pos x="connsiteX2137" y="connsiteY2137"/>
              </a:cxn>
              <a:cxn ang="0">
                <a:pos x="connsiteX2138" y="connsiteY2138"/>
              </a:cxn>
              <a:cxn ang="0">
                <a:pos x="connsiteX2139" y="connsiteY2139"/>
              </a:cxn>
              <a:cxn ang="0">
                <a:pos x="connsiteX2140" y="connsiteY2140"/>
              </a:cxn>
              <a:cxn ang="0">
                <a:pos x="connsiteX2141" y="connsiteY2141"/>
              </a:cxn>
              <a:cxn ang="0">
                <a:pos x="connsiteX2142" y="connsiteY2142"/>
              </a:cxn>
              <a:cxn ang="0">
                <a:pos x="connsiteX2143" y="connsiteY2143"/>
              </a:cxn>
              <a:cxn ang="0">
                <a:pos x="connsiteX2144" y="connsiteY2144"/>
              </a:cxn>
              <a:cxn ang="0">
                <a:pos x="connsiteX2145" y="connsiteY2145"/>
              </a:cxn>
              <a:cxn ang="0">
                <a:pos x="connsiteX2146" y="connsiteY2146"/>
              </a:cxn>
              <a:cxn ang="0">
                <a:pos x="connsiteX2147" y="connsiteY2147"/>
              </a:cxn>
              <a:cxn ang="0">
                <a:pos x="connsiteX2148" y="connsiteY2148"/>
              </a:cxn>
              <a:cxn ang="0">
                <a:pos x="connsiteX2149" y="connsiteY2149"/>
              </a:cxn>
              <a:cxn ang="0">
                <a:pos x="connsiteX2150" y="connsiteY2150"/>
              </a:cxn>
              <a:cxn ang="0">
                <a:pos x="connsiteX2151" y="connsiteY2151"/>
              </a:cxn>
              <a:cxn ang="0">
                <a:pos x="connsiteX2152" y="connsiteY2152"/>
              </a:cxn>
              <a:cxn ang="0">
                <a:pos x="connsiteX2153" y="connsiteY2153"/>
              </a:cxn>
              <a:cxn ang="0">
                <a:pos x="connsiteX2154" y="connsiteY2154"/>
              </a:cxn>
              <a:cxn ang="0">
                <a:pos x="connsiteX2155" y="connsiteY2155"/>
              </a:cxn>
              <a:cxn ang="0">
                <a:pos x="connsiteX2156" y="connsiteY2156"/>
              </a:cxn>
              <a:cxn ang="0">
                <a:pos x="connsiteX2157" y="connsiteY2157"/>
              </a:cxn>
              <a:cxn ang="0">
                <a:pos x="connsiteX2158" y="connsiteY2158"/>
              </a:cxn>
              <a:cxn ang="0">
                <a:pos x="connsiteX2159" y="connsiteY2159"/>
              </a:cxn>
              <a:cxn ang="0">
                <a:pos x="connsiteX2160" y="connsiteY2160"/>
              </a:cxn>
              <a:cxn ang="0">
                <a:pos x="connsiteX2161" y="connsiteY2161"/>
              </a:cxn>
              <a:cxn ang="0">
                <a:pos x="connsiteX2162" y="connsiteY2162"/>
              </a:cxn>
              <a:cxn ang="0">
                <a:pos x="connsiteX2163" y="connsiteY2163"/>
              </a:cxn>
              <a:cxn ang="0">
                <a:pos x="connsiteX2164" y="connsiteY2164"/>
              </a:cxn>
              <a:cxn ang="0">
                <a:pos x="connsiteX2165" y="connsiteY2165"/>
              </a:cxn>
              <a:cxn ang="0">
                <a:pos x="connsiteX2166" y="connsiteY2166"/>
              </a:cxn>
              <a:cxn ang="0">
                <a:pos x="connsiteX2167" y="connsiteY2167"/>
              </a:cxn>
              <a:cxn ang="0">
                <a:pos x="connsiteX2168" y="connsiteY2168"/>
              </a:cxn>
              <a:cxn ang="0">
                <a:pos x="connsiteX2169" y="connsiteY2169"/>
              </a:cxn>
              <a:cxn ang="0">
                <a:pos x="connsiteX2170" y="connsiteY2170"/>
              </a:cxn>
              <a:cxn ang="0">
                <a:pos x="connsiteX2171" y="connsiteY2171"/>
              </a:cxn>
              <a:cxn ang="0">
                <a:pos x="connsiteX2172" y="connsiteY2172"/>
              </a:cxn>
              <a:cxn ang="0">
                <a:pos x="connsiteX2173" y="connsiteY2173"/>
              </a:cxn>
              <a:cxn ang="0">
                <a:pos x="connsiteX2174" y="connsiteY2174"/>
              </a:cxn>
              <a:cxn ang="0">
                <a:pos x="connsiteX2175" y="connsiteY2175"/>
              </a:cxn>
              <a:cxn ang="0">
                <a:pos x="connsiteX2176" y="connsiteY2176"/>
              </a:cxn>
              <a:cxn ang="0">
                <a:pos x="connsiteX2177" y="connsiteY2177"/>
              </a:cxn>
              <a:cxn ang="0">
                <a:pos x="connsiteX2178" y="connsiteY2178"/>
              </a:cxn>
              <a:cxn ang="0">
                <a:pos x="connsiteX2179" y="connsiteY2179"/>
              </a:cxn>
              <a:cxn ang="0">
                <a:pos x="connsiteX2180" y="connsiteY2180"/>
              </a:cxn>
              <a:cxn ang="0">
                <a:pos x="connsiteX2181" y="connsiteY2181"/>
              </a:cxn>
              <a:cxn ang="0">
                <a:pos x="connsiteX2182" y="connsiteY2182"/>
              </a:cxn>
              <a:cxn ang="0">
                <a:pos x="connsiteX2183" y="connsiteY2183"/>
              </a:cxn>
              <a:cxn ang="0">
                <a:pos x="connsiteX2184" y="connsiteY2184"/>
              </a:cxn>
              <a:cxn ang="0">
                <a:pos x="connsiteX2185" y="connsiteY2185"/>
              </a:cxn>
              <a:cxn ang="0">
                <a:pos x="connsiteX2186" y="connsiteY2186"/>
              </a:cxn>
              <a:cxn ang="0">
                <a:pos x="connsiteX2187" y="connsiteY2187"/>
              </a:cxn>
              <a:cxn ang="0">
                <a:pos x="connsiteX2188" y="connsiteY2188"/>
              </a:cxn>
              <a:cxn ang="0">
                <a:pos x="connsiteX2189" y="connsiteY2189"/>
              </a:cxn>
              <a:cxn ang="0">
                <a:pos x="connsiteX2190" y="connsiteY2190"/>
              </a:cxn>
              <a:cxn ang="0">
                <a:pos x="connsiteX2191" y="connsiteY2191"/>
              </a:cxn>
              <a:cxn ang="0">
                <a:pos x="connsiteX2192" y="connsiteY2192"/>
              </a:cxn>
              <a:cxn ang="0">
                <a:pos x="connsiteX2193" y="connsiteY2193"/>
              </a:cxn>
              <a:cxn ang="0">
                <a:pos x="connsiteX2194" y="connsiteY2194"/>
              </a:cxn>
              <a:cxn ang="0">
                <a:pos x="connsiteX2195" y="connsiteY2195"/>
              </a:cxn>
              <a:cxn ang="0">
                <a:pos x="connsiteX2196" y="connsiteY2196"/>
              </a:cxn>
              <a:cxn ang="0">
                <a:pos x="connsiteX2197" y="connsiteY2197"/>
              </a:cxn>
              <a:cxn ang="0">
                <a:pos x="connsiteX2198" y="connsiteY2198"/>
              </a:cxn>
              <a:cxn ang="0">
                <a:pos x="connsiteX2199" y="connsiteY2199"/>
              </a:cxn>
              <a:cxn ang="0">
                <a:pos x="connsiteX2200" y="connsiteY2200"/>
              </a:cxn>
              <a:cxn ang="0">
                <a:pos x="connsiteX2201" y="connsiteY2201"/>
              </a:cxn>
              <a:cxn ang="0">
                <a:pos x="connsiteX2202" y="connsiteY2202"/>
              </a:cxn>
              <a:cxn ang="0">
                <a:pos x="connsiteX2203" y="connsiteY2203"/>
              </a:cxn>
              <a:cxn ang="0">
                <a:pos x="connsiteX2204" y="connsiteY2204"/>
              </a:cxn>
              <a:cxn ang="0">
                <a:pos x="connsiteX2205" y="connsiteY2205"/>
              </a:cxn>
              <a:cxn ang="0">
                <a:pos x="connsiteX2206" y="connsiteY2206"/>
              </a:cxn>
              <a:cxn ang="0">
                <a:pos x="connsiteX2207" y="connsiteY2207"/>
              </a:cxn>
              <a:cxn ang="0">
                <a:pos x="connsiteX2208" y="connsiteY2208"/>
              </a:cxn>
              <a:cxn ang="0">
                <a:pos x="connsiteX2209" y="connsiteY2209"/>
              </a:cxn>
              <a:cxn ang="0">
                <a:pos x="connsiteX2210" y="connsiteY2210"/>
              </a:cxn>
              <a:cxn ang="0">
                <a:pos x="connsiteX2211" y="connsiteY2211"/>
              </a:cxn>
              <a:cxn ang="0">
                <a:pos x="connsiteX2212" y="connsiteY2212"/>
              </a:cxn>
              <a:cxn ang="0">
                <a:pos x="connsiteX2213" y="connsiteY2213"/>
              </a:cxn>
              <a:cxn ang="0">
                <a:pos x="connsiteX2214" y="connsiteY2214"/>
              </a:cxn>
              <a:cxn ang="0">
                <a:pos x="connsiteX2215" y="connsiteY2215"/>
              </a:cxn>
              <a:cxn ang="0">
                <a:pos x="connsiteX2216" y="connsiteY2216"/>
              </a:cxn>
              <a:cxn ang="0">
                <a:pos x="connsiteX2217" y="connsiteY2217"/>
              </a:cxn>
              <a:cxn ang="0">
                <a:pos x="connsiteX2218" y="connsiteY2218"/>
              </a:cxn>
              <a:cxn ang="0">
                <a:pos x="connsiteX2219" y="connsiteY2219"/>
              </a:cxn>
              <a:cxn ang="0">
                <a:pos x="connsiteX2220" y="connsiteY2220"/>
              </a:cxn>
              <a:cxn ang="0">
                <a:pos x="connsiteX2221" y="connsiteY2221"/>
              </a:cxn>
              <a:cxn ang="0">
                <a:pos x="connsiteX2222" y="connsiteY2222"/>
              </a:cxn>
              <a:cxn ang="0">
                <a:pos x="connsiteX2223" y="connsiteY2223"/>
              </a:cxn>
              <a:cxn ang="0">
                <a:pos x="connsiteX2224" y="connsiteY2224"/>
              </a:cxn>
              <a:cxn ang="0">
                <a:pos x="connsiteX2225" y="connsiteY2225"/>
              </a:cxn>
              <a:cxn ang="0">
                <a:pos x="connsiteX2226" y="connsiteY2226"/>
              </a:cxn>
              <a:cxn ang="0">
                <a:pos x="connsiteX2227" y="connsiteY2227"/>
              </a:cxn>
              <a:cxn ang="0">
                <a:pos x="connsiteX2228" y="connsiteY2228"/>
              </a:cxn>
              <a:cxn ang="0">
                <a:pos x="connsiteX2229" y="connsiteY2229"/>
              </a:cxn>
              <a:cxn ang="0">
                <a:pos x="connsiteX2230" y="connsiteY2230"/>
              </a:cxn>
              <a:cxn ang="0">
                <a:pos x="connsiteX2231" y="connsiteY2231"/>
              </a:cxn>
              <a:cxn ang="0">
                <a:pos x="connsiteX2232" y="connsiteY2232"/>
              </a:cxn>
              <a:cxn ang="0">
                <a:pos x="connsiteX2233" y="connsiteY2233"/>
              </a:cxn>
              <a:cxn ang="0">
                <a:pos x="connsiteX2234" y="connsiteY2234"/>
              </a:cxn>
              <a:cxn ang="0">
                <a:pos x="connsiteX2235" y="connsiteY2235"/>
              </a:cxn>
              <a:cxn ang="0">
                <a:pos x="connsiteX2236" y="connsiteY2236"/>
              </a:cxn>
              <a:cxn ang="0">
                <a:pos x="connsiteX2237" y="connsiteY2237"/>
              </a:cxn>
              <a:cxn ang="0">
                <a:pos x="connsiteX2238" y="connsiteY2238"/>
              </a:cxn>
              <a:cxn ang="0">
                <a:pos x="connsiteX2239" y="connsiteY2239"/>
              </a:cxn>
              <a:cxn ang="0">
                <a:pos x="connsiteX2240" y="connsiteY2240"/>
              </a:cxn>
              <a:cxn ang="0">
                <a:pos x="connsiteX2241" y="connsiteY2241"/>
              </a:cxn>
              <a:cxn ang="0">
                <a:pos x="connsiteX2242" y="connsiteY2242"/>
              </a:cxn>
              <a:cxn ang="0">
                <a:pos x="connsiteX2243" y="connsiteY2243"/>
              </a:cxn>
              <a:cxn ang="0">
                <a:pos x="connsiteX2244" y="connsiteY2244"/>
              </a:cxn>
              <a:cxn ang="0">
                <a:pos x="connsiteX2245" y="connsiteY2245"/>
              </a:cxn>
              <a:cxn ang="0">
                <a:pos x="connsiteX2246" y="connsiteY2246"/>
              </a:cxn>
              <a:cxn ang="0">
                <a:pos x="connsiteX2247" y="connsiteY2247"/>
              </a:cxn>
              <a:cxn ang="0">
                <a:pos x="connsiteX2248" y="connsiteY2248"/>
              </a:cxn>
              <a:cxn ang="0">
                <a:pos x="connsiteX2249" y="connsiteY2249"/>
              </a:cxn>
              <a:cxn ang="0">
                <a:pos x="connsiteX2250" y="connsiteY2250"/>
              </a:cxn>
              <a:cxn ang="0">
                <a:pos x="connsiteX2251" y="connsiteY2251"/>
              </a:cxn>
              <a:cxn ang="0">
                <a:pos x="connsiteX2252" y="connsiteY2252"/>
              </a:cxn>
              <a:cxn ang="0">
                <a:pos x="connsiteX2253" y="connsiteY2253"/>
              </a:cxn>
              <a:cxn ang="0">
                <a:pos x="connsiteX2254" y="connsiteY2254"/>
              </a:cxn>
              <a:cxn ang="0">
                <a:pos x="connsiteX2255" y="connsiteY2255"/>
              </a:cxn>
              <a:cxn ang="0">
                <a:pos x="connsiteX2256" y="connsiteY2256"/>
              </a:cxn>
              <a:cxn ang="0">
                <a:pos x="connsiteX2257" y="connsiteY2257"/>
              </a:cxn>
              <a:cxn ang="0">
                <a:pos x="connsiteX2258" y="connsiteY2258"/>
              </a:cxn>
              <a:cxn ang="0">
                <a:pos x="connsiteX2259" y="connsiteY2259"/>
              </a:cxn>
              <a:cxn ang="0">
                <a:pos x="connsiteX2260" y="connsiteY2260"/>
              </a:cxn>
              <a:cxn ang="0">
                <a:pos x="connsiteX2261" y="connsiteY2261"/>
              </a:cxn>
              <a:cxn ang="0">
                <a:pos x="connsiteX2262" y="connsiteY2262"/>
              </a:cxn>
              <a:cxn ang="0">
                <a:pos x="connsiteX2263" y="connsiteY2263"/>
              </a:cxn>
              <a:cxn ang="0">
                <a:pos x="connsiteX2264" y="connsiteY2264"/>
              </a:cxn>
              <a:cxn ang="0">
                <a:pos x="connsiteX2265" y="connsiteY2265"/>
              </a:cxn>
              <a:cxn ang="0">
                <a:pos x="connsiteX2266" y="connsiteY2266"/>
              </a:cxn>
              <a:cxn ang="0">
                <a:pos x="connsiteX2267" y="connsiteY2267"/>
              </a:cxn>
              <a:cxn ang="0">
                <a:pos x="connsiteX2268" y="connsiteY2268"/>
              </a:cxn>
              <a:cxn ang="0">
                <a:pos x="connsiteX2269" y="connsiteY2269"/>
              </a:cxn>
              <a:cxn ang="0">
                <a:pos x="connsiteX2270" y="connsiteY2270"/>
              </a:cxn>
              <a:cxn ang="0">
                <a:pos x="connsiteX2271" y="connsiteY2271"/>
              </a:cxn>
              <a:cxn ang="0">
                <a:pos x="connsiteX2272" y="connsiteY2272"/>
              </a:cxn>
              <a:cxn ang="0">
                <a:pos x="connsiteX2273" y="connsiteY2273"/>
              </a:cxn>
              <a:cxn ang="0">
                <a:pos x="connsiteX2274" y="connsiteY2274"/>
              </a:cxn>
              <a:cxn ang="0">
                <a:pos x="connsiteX2275" y="connsiteY2275"/>
              </a:cxn>
              <a:cxn ang="0">
                <a:pos x="connsiteX2276" y="connsiteY2276"/>
              </a:cxn>
              <a:cxn ang="0">
                <a:pos x="connsiteX2277" y="connsiteY2277"/>
              </a:cxn>
              <a:cxn ang="0">
                <a:pos x="connsiteX2278" y="connsiteY2278"/>
              </a:cxn>
              <a:cxn ang="0">
                <a:pos x="connsiteX2279" y="connsiteY2279"/>
              </a:cxn>
              <a:cxn ang="0">
                <a:pos x="connsiteX2280" y="connsiteY2280"/>
              </a:cxn>
              <a:cxn ang="0">
                <a:pos x="connsiteX2281" y="connsiteY2281"/>
              </a:cxn>
              <a:cxn ang="0">
                <a:pos x="connsiteX2282" y="connsiteY2282"/>
              </a:cxn>
              <a:cxn ang="0">
                <a:pos x="connsiteX2283" y="connsiteY2283"/>
              </a:cxn>
              <a:cxn ang="0">
                <a:pos x="connsiteX2284" y="connsiteY2284"/>
              </a:cxn>
              <a:cxn ang="0">
                <a:pos x="connsiteX2285" y="connsiteY2285"/>
              </a:cxn>
              <a:cxn ang="0">
                <a:pos x="connsiteX2286" y="connsiteY2286"/>
              </a:cxn>
              <a:cxn ang="0">
                <a:pos x="connsiteX2287" y="connsiteY2287"/>
              </a:cxn>
              <a:cxn ang="0">
                <a:pos x="connsiteX2288" y="connsiteY2288"/>
              </a:cxn>
              <a:cxn ang="0">
                <a:pos x="connsiteX2289" y="connsiteY2289"/>
              </a:cxn>
              <a:cxn ang="0">
                <a:pos x="connsiteX2290" y="connsiteY2290"/>
              </a:cxn>
              <a:cxn ang="0">
                <a:pos x="connsiteX2291" y="connsiteY2291"/>
              </a:cxn>
              <a:cxn ang="0">
                <a:pos x="connsiteX2292" y="connsiteY2292"/>
              </a:cxn>
              <a:cxn ang="0">
                <a:pos x="connsiteX2293" y="connsiteY2293"/>
              </a:cxn>
              <a:cxn ang="0">
                <a:pos x="connsiteX2294" y="connsiteY2294"/>
              </a:cxn>
              <a:cxn ang="0">
                <a:pos x="connsiteX2295" y="connsiteY2295"/>
              </a:cxn>
              <a:cxn ang="0">
                <a:pos x="connsiteX2296" y="connsiteY2296"/>
              </a:cxn>
              <a:cxn ang="0">
                <a:pos x="connsiteX2297" y="connsiteY2297"/>
              </a:cxn>
              <a:cxn ang="0">
                <a:pos x="connsiteX2298" y="connsiteY2298"/>
              </a:cxn>
              <a:cxn ang="0">
                <a:pos x="connsiteX2299" y="connsiteY2299"/>
              </a:cxn>
              <a:cxn ang="0">
                <a:pos x="connsiteX2300" y="connsiteY2300"/>
              </a:cxn>
              <a:cxn ang="0">
                <a:pos x="connsiteX2301" y="connsiteY2301"/>
              </a:cxn>
              <a:cxn ang="0">
                <a:pos x="connsiteX2302" y="connsiteY2302"/>
              </a:cxn>
              <a:cxn ang="0">
                <a:pos x="connsiteX2303" y="connsiteY2303"/>
              </a:cxn>
              <a:cxn ang="0">
                <a:pos x="connsiteX2304" y="connsiteY2304"/>
              </a:cxn>
              <a:cxn ang="0">
                <a:pos x="connsiteX2305" y="connsiteY2305"/>
              </a:cxn>
              <a:cxn ang="0">
                <a:pos x="connsiteX2306" y="connsiteY2306"/>
              </a:cxn>
              <a:cxn ang="0">
                <a:pos x="connsiteX2307" y="connsiteY2307"/>
              </a:cxn>
              <a:cxn ang="0">
                <a:pos x="connsiteX2308" y="connsiteY2308"/>
              </a:cxn>
              <a:cxn ang="0">
                <a:pos x="connsiteX2309" y="connsiteY2309"/>
              </a:cxn>
              <a:cxn ang="0">
                <a:pos x="connsiteX2310" y="connsiteY2310"/>
              </a:cxn>
              <a:cxn ang="0">
                <a:pos x="connsiteX2311" y="connsiteY2311"/>
              </a:cxn>
              <a:cxn ang="0">
                <a:pos x="connsiteX2312" y="connsiteY2312"/>
              </a:cxn>
              <a:cxn ang="0">
                <a:pos x="connsiteX2313" y="connsiteY2313"/>
              </a:cxn>
              <a:cxn ang="0">
                <a:pos x="connsiteX2314" y="connsiteY2314"/>
              </a:cxn>
              <a:cxn ang="0">
                <a:pos x="connsiteX2315" y="connsiteY2315"/>
              </a:cxn>
              <a:cxn ang="0">
                <a:pos x="connsiteX2316" y="connsiteY2316"/>
              </a:cxn>
              <a:cxn ang="0">
                <a:pos x="connsiteX2317" y="connsiteY2317"/>
              </a:cxn>
              <a:cxn ang="0">
                <a:pos x="connsiteX2318" y="connsiteY2318"/>
              </a:cxn>
              <a:cxn ang="0">
                <a:pos x="connsiteX2319" y="connsiteY2319"/>
              </a:cxn>
              <a:cxn ang="0">
                <a:pos x="connsiteX2320" y="connsiteY2320"/>
              </a:cxn>
              <a:cxn ang="0">
                <a:pos x="connsiteX2321" y="connsiteY2321"/>
              </a:cxn>
              <a:cxn ang="0">
                <a:pos x="connsiteX2322" y="connsiteY2322"/>
              </a:cxn>
              <a:cxn ang="0">
                <a:pos x="connsiteX2323" y="connsiteY2323"/>
              </a:cxn>
              <a:cxn ang="0">
                <a:pos x="connsiteX2324" y="connsiteY2324"/>
              </a:cxn>
              <a:cxn ang="0">
                <a:pos x="connsiteX2325" y="connsiteY2325"/>
              </a:cxn>
              <a:cxn ang="0">
                <a:pos x="connsiteX2326" y="connsiteY2326"/>
              </a:cxn>
              <a:cxn ang="0">
                <a:pos x="connsiteX2327" y="connsiteY2327"/>
              </a:cxn>
              <a:cxn ang="0">
                <a:pos x="connsiteX2328" y="connsiteY2328"/>
              </a:cxn>
              <a:cxn ang="0">
                <a:pos x="connsiteX2329" y="connsiteY2329"/>
              </a:cxn>
              <a:cxn ang="0">
                <a:pos x="connsiteX2330" y="connsiteY2330"/>
              </a:cxn>
              <a:cxn ang="0">
                <a:pos x="connsiteX2331" y="connsiteY2331"/>
              </a:cxn>
              <a:cxn ang="0">
                <a:pos x="connsiteX2332" y="connsiteY2332"/>
              </a:cxn>
              <a:cxn ang="0">
                <a:pos x="connsiteX2333" y="connsiteY2333"/>
              </a:cxn>
              <a:cxn ang="0">
                <a:pos x="connsiteX2334" y="connsiteY2334"/>
              </a:cxn>
              <a:cxn ang="0">
                <a:pos x="connsiteX2335" y="connsiteY2335"/>
              </a:cxn>
              <a:cxn ang="0">
                <a:pos x="connsiteX2336" y="connsiteY2336"/>
              </a:cxn>
              <a:cxn ang="0">
                <a:pos x="connsiteX2337" y="connsiteY2337"/>
              </a:cxn>
              <a:cxn ang="0">
                <a:pos x="connsiteX2338" y="connsiteY2338"/>
              </a:cxn>
              <a:cxn ang="0">
                <a:pos x="connsiteX2339" y="connsiteY2339"/>
              </a:cxn>
              <a:cxn ang="0">
                <a:pos x="connsiteX2340" y="connsiteY2340"/>
              </a:cxn>
              <a:cxn ang="0">
                <a:pos x="connsiteX2341" y="connsiteY2341"/>
              </a:cxn>
              <a:cxn ang="0">
                <a:pos x="connsiteX2342" y="connsiteY2342"/>
              </a:cxn>
              <a:cxn ang="0">
                <a:pos x="connsiteX2343" y="connsiteY2343"/>
              </a:cxn>
              <a:cxn ang="0">
                <a:pos x="connsiteX2344" y="connsiteY2344"/>
              </a:cxn>
              <a:cxn ang="0">
                <a:pos x="connsiteX2345" y="connsiteY2345"/>
              </a:cxn>
              <a:cxn ang="0">
                <a:pos x="connsiteX2346" y="connsiteY2346"/>
              </a:cxn>
              <a:cxn ang="0">
                <a:pos x="connsiteX2347" y="connsiteY2347"/>
              </a:cxn>
              <a:cxn ang="0">
                <a:pos x="connsiteX2348" y="connsiteY2348"/>
              </a:cxn>
              <a:cxn ang="0">
                <a:pos x="connsiteX2349" y="connsiteY2349"/>
              </a:cxn>
              <a:cxn ang="0">
                <a:pos x="connsiteX2350" y="connsiteY2350"/>
              </a:cxn>
              <a:cxn ang="0">
                <a:pos x="connsiteX2351" y="connsiteY2351"/>
              </a:cxn>
              <a:cxn ang="0">
                <a:pos x="connsiteX2352" y="connsiteY2352"/>
              </a:cxn>
              <a:cxn ang="0">
                <a:pos x="connsiteX2353" y="connsiteY2353"/>
              </a:cxn>
              <a:cxn ang="0">
                <a:pos x="connsiteX2354" y="connsiteY2354"/>
              </a:cxn>
              <a:cxn ang="0">
                <a:pos x="connsiteX2355" y="connsiteY2355"/>
              </a:cxn>
              <a:cxn ang="0">
                <a:pos x="connsiteX2356" y="connsiteY2356"/>
              </a:cxn>
              <a:cxn ang="0">
                <a:pos x="connsiteX2357" y="connsiteY2357"/>
              </a:cxn>
              <a:cxn ang="0">
                <a:pos x="connsiteX2358" y="connsiteY2358"/>
              </a:cxn>
              <a:cxn ang="0">
                <a:pos x="connsiteX2359" y="connsiteY2359"/>
              </a:cxn>
              <a:cxn ang="0">
                <a:pos x="connsiteX2360" y="connsiteY2360"/>
              </a:cxn>
              <a:cxn ang="0">
                <a:pos x="connsiteX2361" y="connsiteY2361"/>
              </a:cxn>
              <a:cxn ang="0">
                <a:pos x="connsiteX2362" y="connsiteY2362"/>
              </a:cxn>
              <a:cxn ang="0">
                <a:pos x="connsiteX2363" y="connsiteY2363"/>
              </a:cxn>
              <a:cxn ang="0">
                <a:pos x="connsiteX2364" y="connsiteY2364"/>
              </a:cxn>
              <a:cxn ang="0">
                <a:pos x="connsiteX2365" y="connsiteY2365"/>
              </a:cxn>
              <a:cxn ang="0">
                <a:pos x="connsiteX2366" y="connsiteY2366"/>
              </a:cxn>
              <a:cxn ang="0">
                <a:pos x="connsiteX2367" y="connsiteY2367"/>
              </a:cxn>
              <a:cxn ang="0">
                <a:pos x="connsiteX2368" y="connsiteY2368"/>
              </a:cxn>
              <a:cxn ang="0">
                <a:pos x="connsiteX2369" y="connsiteY2369"/>
              </a:cxn>
              <a:cxn ang="0">
                <a:pos x="connsiteX2370" y="connsiteY2370"/>
              </a:cxn>
              <a:cxn ang="0">
                <a:pos x="connsiteX2371" y="connsiteY2371"/>
              </a:cxn>
              <a:cxn ang="0">
                <a:pos x="connsiteX2372" y="connsiteY2372"/>
              </a:cxn>
              <a:cxn ang="0">
                <a:pos x="connsiteX2373" y="connsiteY2373"/>
              </a:cxn>
              <a:cxn ang="0">
                <a:pos x="connsiteX2374" y="connsiteY2374"/>
              </a:cxn>
              <a:cxn ang="0">
                <a:pos x="connsiteX2375" y="connsiteY2375"/>
              </a:cxn>
              <a:cxn ang="0">
                <a:pos x="connsiteX2376" y="connsiteY2376"/>
              </a:cxn>
              <a:cxn ang="0">
                <a:pos x="connsiteX2377" y="connsiteY2377"/>
              </a:cxn>
              <a:cxn ang="0">
                <a:pos x="connsiteX2378" y="connsiteY2378"/>
              </a:cxn>
              <a:cxn ang="0">
                <a:pos x="connsiteX2379" y="connsiteY2379"/>
              </a:cxn>
              <a:cxn ang="0">
                <a:pos x="connsiteX2380" y="connsiteY2380"/>
              </a:cxn>
              <a:cxn ang="0">
                <a:pos x="connsiteX2381" y="connsiteY2381"/>
              </a:cxn>
              <a:cxn ang="0">
                <a:pos x="connsiteX2382" y="connsiteY2382"/>
              </a:cxn>
              <a:cxn ang="0">
                <a:pos x="connsiteX2383" y="connsiteY2383"/>
              </a:cxn>
              <a:cxn ang="0">
                <a:pos x="connsiteX2384" y="connsiteY2384"/>
              </a:cxn>
              <a:cxn ang="0">
                <a:pos x="connsiteX2385" y="connsiteY2385"/>
              </a:cxn>
              <a:cxn ang="0">
                <a:pos x="connsiteX2386" y="connsiteY2386"/>
              </a:cxn>
              <a:cxn ang="0">
                <a:pos x="connsiteX2387" y="connsiteY2387"/>
              </a:cxn>
              <a:cxn ang="0">
                <a:pos x="connsiteX2388" y="connsiteY2388"/>
              </a:cxn>
              <a:cxn ang="0">
                <a:pos x="connsiteX2389" y="connsiteY2389"/>
              </a:cxn>
              <a:cxn ang="0">
                <a:pos x="connsiteX2390" y="connsiteY2390"/>
              </a:cxn>
              <a:cxn ang="0">
                <a:pos x="connsiteX2391" y="connsiteY2391"/>
              </a:cxn>
              <a:cxn ang="0">
                <a:pos x="connsiteX2392" y="connsiteY2392"/>
              </a:cxn>
              <a:cxn ang="0">
                <a:pos x="connsiteX2393" y="connsiteY2393"/>
              </a:cxn>
              <a:cxn ang="0">
                <a:pos x="connsiteX2394" y="connsiteY2394"/>
              </a:cxn>
              <a:cxn ang="0">
                <a:pos x="connsiteX2395" y="connsiteY2395"/>
              </a:cxn>
              <a:cxn ang="0">
                <a:pos x="connsiteX2396" y="connsiteY2396"/>
              </a:cxn>
              <a:cxn ang="0">
                <a:pos x="connsiteX2397" y="connsiteY2397"/>
              </a:cxn>
              <a:cxn ang="0">
                <a:pos x="connsiteX2398" y="connsiteY2398"/>
              </a:cxn>
              <a:cxn ang="0">
                <a:pos x="connsiteX2399" y="connsiteY2399"/>
              </a:cxn>
              <a:cxn ang="0">
                <a:pos x="connsiteX2400" y="connsiteY2400"/>
              </a:cxn>
              <a:cxn ang="0">
                <a:pos x="connsiteX2401" y="connsiteY2401"/>
              </a:cxn>
              <a:cxn ang="0">
                <a:pos x="connsiteX2402" y="connsiteY2402"/>
              </a:cxn>
              <a:cxn ang="0">
                <a:pos x="connsiteX2403" y="connsiteY2403"/>
              </a:cxn>
              <a:cxn ang="0">
                <a:pos x="connsiteX2404" y="connsiteY2404"/>
              </a:cxn>
              <a:cxn ang="0">
                <a:pos x="connsiteX2405" y="connsiteY2405"/>
              </a:cxn>
              <a:cxn ang="0">
                <a:pos x="connsiteX2406" y="connsiteY2406"/>
              </a:cxn>
              <a:cxn ang="0">
                <a:pos x="connsiteX2407" y="connsiteY2407"/>
              </a:cxn>
              <a:cxn ang="0">
                <a:pos x="connsiteX2408" y="connsiteY2408"/>
              </a:cxn>
              <a:cxn ang="0">
                <a:pos x="connsiteX2409" y="connsiteY2409"/>
              </a:cxn>
              <a:cxn ang="0">
                <a:pos x="connsiteX2410" y="connsiteY2410"/>
              </a:cxn>
              <a:cxn ang="0">
                <a:pos x="connsiteX2411" y="connsiteY2411"/>
              </a:cxn>
              <a:cxn ang="0">
                <a:pos x="connsiteX2412" y="connsiteY2412"/>
              </a:cxn>
              <a:cxn ang="0">
                <a:pos x="connsiteX2413" y="connsiteY2413"/>
              </a:cxn>
              <a:cxn ang="0">
                <a:pos x="connsiteX2414" y="connsiteY2414"/>
              </a:cxn>
              <a:cxn ang="0">
                <a:pos x="connsiteX2415" y="connsiteY2415"/>
              </a:cxn>
              <a:cxn ang="0">
                <a:pos x="connsiteX2416" y="connsiteY2416"/>
              </a:cxn>
              <a:cxn ang="0">
                <a:pos x="connsiteX2417" y="connsiteY2417"/>
              </a:cxn>
              <a:cxn ang="0">
                <a:pos x="connsiteX2418" y="connsiteY2418"/>
              </a:cxn>
              <a:cxn ang="0">
                <a:pos x="connsiteX2419" y="connsiteY2419"/>
              </a:cxn>
              <a:cxn ang="0">
                <a:pos x="connsiteX2420" y="connsiteY2420"/>
              </a:cxn>
              <a:cxn ang="0">
                <a:pos x="connsiteX2421" y="connsiteY2421"/>
              </a:cxn>
              <a:cxn ang="0">
                <a:pos x="connsiteX2422" y="connsiteY2422"/>
              </a:cxn>
              <a:cxn ang="0">
                <a:pos x="connsiteX2423" y="connsiteY2423"/>
              </a:cxn>
              <a:cxn ang="0">
                <a:pos x="connsiteX2424" y="connsiteY2424"/>
              </a:cxn>
              <a:cxn ang="0">
                <a:pos x="connsiteX2425" y="connsiteY2425"/>
              </a:cxn>
              <a:cxn ang="0">
                <a:pos x="connsiteX2426" y="connsiteY2426"/>
              </a:cxn>
              <a:cxn ang="0">
                <a:pos x="connsiteX2427" y="connsiteY2427"/>
              </a:cxn>
              <a:cxn ang="0">
                <a:pos x="connsiteX2428" y="connsiteY2428"/>
              </a:cxn>
              <a:cxn ang="0">
                <a:pos x="connsiteX2429" y="connsiteY2429"/>
              </a:cxn>
              <a:cxn ang="0">
                <a:pos x="connsiteX2430" y="connsiteY2430"/>
              </a:cxn>
              <a:cxn ang="0">
                <a:pos x="connsiteX2431" y="connsiteY2431"/>
              </a:cxn>
              <a:cxn ang="0">
                <a:pos x="connsiteX2432" y="connsiteY2432"/>
              </a:cxn>
              <a:cxn ang="0">
                <a:pos x="connsiteX2433" y="connsiteY2433"/>
              </a:cxn>
              <a:cxn ang="0">
                <a:pos x="connsiteX2434" y="connsiteY2434"/>
              </a:cxn>
              <a:cxn ang="0">
                <a:pos x="connsiteX2435" y="connsiteY2435"/>
              </a:cxn>
              <a:cxn ang="0">
                <a:pos x="connsiteX2436" y="connsiteY2436"/>
              </a:cxn>
              <a:cxn ang="0">
                <a:pos x="connsiteX2437" y="connsiteY2437"/>
              </a:cxn>
              <a:cxn ang="0">
                <a:pos x="connsiteX2438" y="connsiteY2438"/>
              </a:cxn>
              <a:cxn ang="0">
                <a:pos x="connsiteX2439" y="connsiteY2439"/>
              </a:cxn>
              <a:cxn ang="0">
                <a:pos x="connsiteX2440" y="connsiteY2440"/>
              </a:cxn>
              <a:cxn ang="0">
                <a:pos x="connsiteX2441" y="connsiteY2441"/>
              </a:cxn>
              <a:cxn ang="0">
                <a:pos x="connsiteX2442" y="connsiteY2442"/>
              </a:cxn>
              <a:cxn ang="0">
                <a:pos x="connsiteX2443" y="connsiteY2443"/>
              </a:cxn>
              <a:cxn ang="0">
                <a:pos x="connsiteX2444" y="connsiteY2444"/>
              </a:cxn>
              <a:cxn ang="0">
                <a:pos x="connsiteX2445" y="connsiteY2445"/>
              </a:cxn>
              <a:cxn ang="0">
                <a:pos x="connsiteX2446" y="connsiteY2446"/>
              </a:cxn>
              <a:cxn ang="0">
                <a:pos x="connsiteX2447" y="connsiteY2447"/>
              </a:cxn>
              <a:cxn ang="0">
                <a:pos x="connsiteX2448" y="connsiteY2448"/>
              </a:cxn>
              <a:cxn ang="0">
                <a:pos x="connsiteX2449" y="connsiteY2449"/>
              </a:cxn>
              <a:cxn ang="0">
                <a:pos x="connsiteX2450" y="connsiteY2450"/>
              </a:cxn>
              <a:cxn ang="0">
                <a:pos x="connsiteX2451" y="connsiteY2451"/>
              </a:cxn>
              <a:cxn ang="0">
                <a:pos x="connsiteX2452" y="connsiteY2452"/>
              </a:cxn>
              <a:cxn ang="0">
                <a:pos x="connsiteX2453" y="connsiteY2453"/>
              </a:cxn>
              <a:cxn ang="0">
                <a:pos x="connsiteX2454" y="connsiteY2454"/>
              </a:cxn>
              <a:cxn ang="0">
                <a:pos x="connsiteX2455" y="connsiteY2455"/>
              </a:cxn>
              <a:cxn ang="0">
                <a:pos x="connsiteX2456" y="connsiteY2456"/>
              </a:cxn>
              <a:cxn ang="0">
                <a:pos x="connsiteX2457" y="connsiteY2457"/>
              </a:cxn>
              <a:cxn ang="0">
                <a:pos x="connsiteX2458" y="connsiteY2458"/>
              </a:cxn>
              <a:cxn ang="0">
                <a:pos x="connsiteX2459" y="connsiteY2459"/>
              </a:cxn>
              <a:cxn ang="0">
                <a:pos x="connsiteX2460" y="connsiteY2460"/>
              </a:cxn>
              <a:cxn ang="0">
                <a:pos x="connsiteX2461" y="connsiteY2461"/>
              </a:cxn>
              <a:cxn ang="0">
                <a:pos x="connsiteX2462" y="connsiteY2462"/>
              </a:cxn>
              <a:cxn ang="0">
                <a:pos x="connsiteX2463" y="connsiteY2463"/>
              </a:cxn>
              <a:cxn ang="0">
                <a:pos x="connsiteX2464" y="connsiteY2464"/>
              </a:cxn>
              <a:cxn ang="0">
                <a:pos x="connsiteX2465" y="connsiteY2465"/>
              </a:cxn>
              <a:cxn ang="0">
                <a:pos x="connsiteX2466" y="connsiteY2466"/>
              </a:cxn>
              <a:cxn ang="0">
                <a:pos x="connsiteX2467" y="connsiteY2467"/>
              </a:cxn>
              <a:cxn ang="0">
                <a:pos x="connsiteX2468" y="connsiteY2468"/>
              </a:cxn>
              <a:cxn ang="0">
                <a:pos x="connsiteX2469" y="connsiteY2469"/>
              </a:cxn>
              <a:cxn ang="0">
                <a:pos x="connsiteX2470" y="connsiteY2470"/>
              </a:cxn>
              <a:cxn ang="0">
                <a:pos x="connsiteX2471" y="connsiteY2471"/>
              </a:cxn>
              <a:cxn ang="0">
                <a:pos x="connsiteX2472" y="connsiteY2472"/>
              </a:cxn>
              <a:cxn ang="0">
                <a:pos x="connsiteX2473" y="connsiteY2473"/>
              </a:cxn>
              <a:cxn ang="0">
                <a:pos x="connsiteX2474" y="connsiteY2474"/>
              </a:cxn>
              <a:cxn ang="0">
                <a:pos x="connsiteX2475" y="connsiteY2475"/>
              </a:cxn>
              <a:cxn ang="0">
                <a:pos x="connsiteX2476" y="connsiteY2476"/>
              </a:cxn>
              <a:cxn ang="0">
                <a:pos x="connsiteX2477" y="connsiteY2477"/>
              </a:cxn>
              <a:cxn ang="0">
                <a:pos x="connsiteX2478" y="connsiteY2478"/>
              </a:cxn>
              <a:cxn ang="0">
                <a:pos x="connsiteX2479" y="connsiteY2479"/>
              </a:cxn>
              <a:cxn ang="0">
                <a:pos x="connsiteX2480" y="connsiteY2480"/>
              </a:cxn>
              <a:cxn ang="0">
                <a:pos x="connsiteX2481" y="connsiteY2481"/>
              </a:cxn>
              <a:cxn ang="0">
                <a:pos x="connsiteX2482" y="connsiteY2482"/>
              </a:cxn>
              <a:cxn ang="0">
                <a:pos x="connsiteX2483" y="connsiteY2483"/>
              </a:cxn>
              <a:cxn ang="0">
                <a:pos x="connsiteX2484" y="connsiteY2484"/>
              </a:cxn>
              <a:cxn ang="0">
                <a:pos x="connsiteX2485" y="connsiteY2485"/>
              </a:cxn>
              <a:cxn ang="0">
                <a:pos x="connsiteX2486" y="connsiteY2486"/>
              </a:cxn>
              <a:cxn ang="0">
                <a:pos x="connsiteX2487" y="connsiteY2487"/>
              </a:cxn>
              <a:cxn ang="0">
                <a:pos x="connsiteX2488" y="connsiteY2488"/>
              </a:cxn>
              <a:cxn ang="0">
                <a:pos x="connsiteX2489" y="connsiteY2489"/>
              </a:cxn>
              <a:cxn ang="0">
                <a:pos x="connsiteX2490" y="connsiteY2490"/>
              </a:cxn>
              <a:cxn ang="0">
                <a:pos x="connsiteX2491" y="connsiteY2491"/>
              </a:cxn>
              <a:cxn ang="0">
                <a:pos x="connsiteX2492" y="connsiteY2492"/>
              </a:cxn>
              <a:cxn ang="0">
                <a:pos x="connsiteX2493" y="connsiteY2493"/>
              </a:cxn>
              <a:cxn ang="0">
                <a:pos x="connsiteX2494" y="connsiteY2494"/>
              </a:cxn>
              <a:cxn ang="0">
                <a:pos x="connsiteX2495" y="connsiteY2495"/>
              </a:cxn>
              <a:cxn ang="0">
                <a:pos x="connsiteX2496" y="connsiteY2496"/>
              </a:cxn>
              <a:cxn ang="0">
                <a:pos x="connsiteX2497" y="connsiteY2497"/>
              </a:cxn>
              <a:cxn ang="0">
                <a:pos x="connsiteX2498" y="connsiteY2498"/>
              </a:cxn>
              <a:cxn ang="0">
                <a:pos x="connsiteX2499" y="connsiteY2499"/>
              </a:cxn>
              <a:cxn ang="0">
                <a:pos x="connsiteX2500" y="connsiteY2500"/>
              </a:cxn>
              <a:cxn ang="0">
                <a:pos x="connsiteX2501" y="connsiteY2501"/>
              </a:cxn>
              <a:cxn ang="0">
                <a:pos x="connsiteX2502" y="connsiteY2502"/>
              </a:cxn>
              <a:cxn ang="0">
                <a:pos x="connsiteX2503" y="connsiteY2503"/>
              </a:cxn>
              <a:cxn ang="0">
                <a:pos x="connsiteX2504" y="connsiteY2504"/>
              </a:cxn>
              <a:cxn ang="0">
                <a:pos x="connsiteX2505" y="connsiteY2505"/>
              </a:cxn>
              <a:cxn ang="0">
                <a:pos x="connsiteX2506" y="connsiteY2506"/>
              </a:cxn>
              <a:cxn ang="0">
                <a:pos x="connsiteX2507" y="connsiteY2507"/>
              </a:cxn>
              <a:cxn ang="0">
                <a:pos x="connsiteX2508" y="connsiteY2508"/>
              </a:cxn>
              <a:cxn ang="0">
                <a:pos x="connsiteX2509" y="connsiteY2509"/>
              </a:cxn>
              <a:cxn ang="0">
                <a:pos x="connsiteX2510" y="connsiteY2510"/>
              </a:cxn>
              <a:cxn ang="0">
                <a:pos x="connsiteX2511" y="connsiteY2511"/>
              </a:cxn>
              <a:cxn ang="0">
                <a:pos x="connsiteX2512" y="connsiteY2512"/>
              </a:cxn>
              <a:cxn ang="0">
                <a:pos x="connsiteX2513" y="connsiteY2513"/>
              </a:cxn>
              <a:cxn ang="0">
                <a:pos x="connsiteX2514" y="connsiteY2514"/>
              </a:cxn>
              <a:cxn ang="0">
                <a:pos x="connsiteX2515" y="connsiteY2515"/>
              </a:cxn>
              <a:cxn ang="0">
                <a:pos x="connsiteX2516" y="connsiteY2516"/>
              </a:cxn>
              <a:cxn ang="0">
                <a:pos x="connsiteX2517" y="connsiteY2517"/>
              </a:cxn>
              <a:cxn ang="0">
                <a:pos x="connsiteX2518" y="connsiteY2518"/>
              </a:cxn>
              <a:cxn ang="0">
                <a:pos x="connsiteX2519" y="connsiteY2519"/>
              </a:cxn>
              <a:cxn ang="0">
                <a:pos x="connsiteX2520" y="connsiteY2520"/>
              </a:cxn>
              <a:cxn ang="0">
                <a:pos x="connsiteX2521" y="connsiteY2521"/>
              </a:cxn>
              <a:cxn ang="0">
                <a:pos x="connsiteX2522" y="connsiteY2522"/>
              </a:cxn>
              <a:cxn ang="0">
                <a:pos x="connsiteX2523" y="connsiteY2523"/>
              </a:cxn>
              <a:cxn ang="0">
                <a:pos x="connsiteX2524" y="connsiteY2524"/>
              </a:cxn>
              <a:cxn ang="0">
                <a:pos x="connsiteX2525" y="connsiteY2525"/>
              </a:cxn>
              <a:cxn ang="0">
                <a:pos x="connsiteX2526" y="connsiteY2526"/>
              </a:cxn>
              <a:cxn ang="0">
                <a:pos x="connsiteX2527" y="connsiteY2527"/>
              </a:cxn>
              <a:cxn ang="0">
                <a:pos x="connsiteX2528" y="connsiteY2528"/>
              </a:cxn>
              <a:cxn ang="0">
                <a:pos x="connsiteX2529" y="connsiteY2529"/>
              </a:cxn>
              <a:cxn ang="0">
                <a:pos x="connsiteX2530" y="connsiteY2530"/>
              </a:cxn>
              <a:cxn ang="0">
                <a:pos x="connsiteX2531" y="connsiteY2531"/>
              </a:cxn>
              <a:cxn ang="0">
                <a:pos x="connsiteX2532" y="connsiteY2532"/>
              </a:cxn>
              <a:cxn ang="0">
                <a:pos x="connsiteX2533" y="connsiteY2533"/>
              </a:cxn>
              <a:cxn ang="0">
                <a:pos x="connsiteX2534" y="connsiteY2534"/>
              </a:cxn>
              <a:cxn ang="0">
                <a:pos x="connsiteX2535" y="connsiteY2535"/>
              </a:cxn>
              <a:cxn ang="0">
                <a:pos x="connsiteX2536" y="connsiteY2536"/>
              </a:cxn>
              <a:cxn ang="0">
                <a:pos x="connsiteX2537" y="connsiteY2537"/>
              </a:cxn>
              <a:cxn ang="0">
                <a:pos x="connsiteX2538" y="connsiteY2538"/>
              </a:cxn>
              <a:cxn ang="0">
                <a:pos x="connsiteX2539" y="connsiteY2539"/>
              </a:cxn>
              <a:cxn ang="0">
                <a:pos x="connsiteX2540" y="connsiteY2540"/>
              </a:cxn>
              <a:cxn ang="0">
                <a:pos x="connsiteX2541" y="connsiteY2541"/>
              </a:cxn>
              <a:cxn ang="0">
                <a:pos x="connsiteX2542" y="connsiteY2542"/>
              </a:cxn>
              <a:cxn ang="0">
                <a:pos x="connsiteX2543" y="connsiteY2543"/>
              </a:cxn>
              <a:cxn ang="0">
                <a:pos x="connsiteX2544" y="connsiteY2544"/>
              </a:cxn>
              <a:cxn ang="0">
                <a:pos x="connsiteX2545" y="connsiteY2545"/>
              </a:cxn>
              <a:cxn ang="0">
                <a:pos x="connsiteX2546" y="connsiteY2546"/>
              </a:cxn>
              <a:cxn ang="0">
                <a:pos x="connsiteX2547" y="connsiteY2547"/>
              </a:cxn>
              <a:cxn ang="0">
                <a:pos x="connsiteX2548" y="connsiteY2548"/>
              </a:cxn>
              <a:cxn ang="0">
                <a:pos x="connsiteX2549" y="connsiteY2549"/>
              </a:cxn>
              <a:cxn ang="0">
                <a:pos x="connsiteX2550" y="connsiteY2550"/>
              </a:cxn>
              <a:cxn ang="0">
                <a:pos x="connsiteX2551" y="connsiteY2551"/>
              </a:cxn>
              <a:cxn ang="0">
                <a:pos x="connsiteX2552" y="connsiteY2552"/>
              </a:cxn>
              <a:cxn ang="0">
                <a:pos x="connsiteX2553" y="connsiteY2553"/>
              </a:cxn>
              <a:cxn ang="0">
                <a:pos x="connsiteX2554" y="connsiteY2554"/>
              </a:cxn>
              <a:cxn ang="0">
                <a:pos x="connsiteX2555" y="connsiteY2555"/>
              </a:cxn>
              <a:cxn ang="0">
                <a:pos x="connsiteX2556" y="connsiteY2556"/>
              </a:cxn>
              <a:cxn ang="0">
                <a:pos x="connsiteX2557" y="connsiteY2557"/>
              </a:cxn>
              <a:cxn ang="0">
                <a:pos x="connsiteX2558" y="connsiteY2558"/>
              </a:cxn>
              <a:cxn ang="0">
                <a:pos x="connsiteX2559" y="connsiteY2559"/>
              </a:cxn>
              <a:cxn ang="0">
                <a:pos x="connsiteX2560" y="connsiteY2560"/>
              </a:cxn>
              <a:cxn ang="0">
                <a:pos x="connsiteX2561" y="connsiteY2561"/>
              </a:cxn>
              <a:cxn ang="0">
                <a:pos x="connsiteX2562" y="connsiteY2562"/>
              </a:cxn>
              <a:cxn ang="0">
                <a:pos x="connsiteX2563" y="connsiteY2563"/>
              </a:cxn>
              <a:cxn ang="0">
                <a:pos x="connsiteX2564" y="connsiteY2564"/>
              </a:cxn>
              <a:cxn ang="0">
                <a:pos x="connsiteX2565" y="connsiteY2565"/>
              </a:cxn>
              <a:cxn ang="0">
                <a:pos x="connsiteX2566" y="connsiteY2566"/>
              </a:cxn>
              <a:cxn ang="0">
                <a:pos x="connsiteX2567" y="connsiteY2567"/>
              </a:cxn>
              <a:cxn ang="0">
                <a:pos x="connsiteX2568" y="connsiteY2568"/>
              </a:cxn>
              <a:cxn ang="0">
                <a:pos x="connsiteX2569" y="connsiteY2569"/>
              </a:cxn>
              <a:cxn ang="0">
                <a:pos x="connsiteX2570" y="connsiteY2570"/>
              </a:cxn>
              <a:cxn ang="0">
                <a:pos x="connsiteX2571" y="connsiteY2571"/>
              </a:cxn>
              <a:cxn ang="0">
                <a:pos x="connsiteX2572" y="connsiteY2572"/>
              </a:cxn>
              <a:cxn ang="0">
                <a:pos x="connsiteX2573" y="connsiteY2573"/>
              </a:cxn>
              <a:cxn ang="0">
                <a:pos x="connsiteX2574" y="connsiteY2574"/>
              </a:cxn>
              <a:cxn ang="0">
                <a:pos x="connsiteX2575" y="connsiteY2575"/>
              </a:cxn>
              <a:cxn ang="0">
                <a:pos x="connsiteX2576" y="connsiteY2576"/>
              </a:cxn>
              <a:cxn ang="0">
                <a:pos x="connsiteX2577" y="connsiteY2577"/>
              </a:cxn>
              <a:cxn ang="0">
                <a:pos x="connsiteX2578" y="connsiteY2578"/>
              </a:cxn>
              <a:cxn ang="0">
                <a:pos x="connsiteX2579" y="connsiteY2579"/>
              </a:cxn>
              <a:cxn ang="0">
                <a:pos x="connsiteX2580" y="connsiteY2580"/>
              </a:cxn>
              <a:cxn ang="0">
                <a:pos x="connsiteX2581" y="connsiteY2581"/>
              </a:cxn>
              <a:cxn ang="0">
                <a:pos x="connsiteX2582" y="connsiteY2582"/>
              </a:cxn>
              <a:cxn ang="0">
                <a:pos x="connsiteX2583" y="connsiteY2583"/>
              </a:cxn>
              <a:cxn ang="0">
                <a:pos x="connsiteX2584" y="connsiteY2584"/>
              </a:cxn>
              <a:cxn ang="0">
                <a:pos x="connsiteX2585" y="connsiteY2585"/>
              </a:cxn>
              <a:cxn ang="0">
                <a:pos x="connsiteX2586" y="connsiteY2586"/>
              </a:cxn>
              <a:cxn ang="0">
                <a:pos x="connsiteX2587" y="connsiteY2587"/>
              </a:cxn>
              <a:cxn ang="0">
                <a:pos x="connsiteX2588" y="connsiteY2588"/>
              </a:cxn>
              <a:cxn ang="0">
                <a:pos x="connsiteX2589" y="connsiteY2589"/>
              </a:cxn>
              <a:cxn ang="0">
                <a:pos x="connsiteX2590" y="connsiteY2590"/>
              </a:cxn>
              <a:cxn ang="0">
                <a:pos x="connsiteX2591" y="connsiteY2591"/>
              </a:cxn>
              <a:cxn ang="0">
                <a:pos x="connsiteX2592" y="connsiteY2592"/>
              </a:cxn>
              <a:cxn ang="0">
                <a:pos x="connsiteX2593" y="connsiteY2593"/>
              </a:cxn>
              <a:cxn ang="0">
                <a:pos x="connsiteX2594" y="connsiteY2594"/>
              </a:cxn>
              <a:cxn ang="0">
                <a:pos x="connsiteX2595" y="connsiteY2595"/>
              </a:cxn>
              <a:cxn ang="0">
                <a:pos x="connsiteX2596" y="connsiteY2596"/>
              </a:cxn>
              <a:cxn ang="0">
                <a:pos x="connsiteX2597" y="connsiteY2597"/>
              </a:cxn>
              <a:cxn ang="0">
                <a:pos x="connsiteX2598" y="connsiteY2598"/>
              </a:cxn>
              <a:cxn ang="0">
                <a:pos x="connsiteX2599" y="connsiteY2599"/>
              </a:cxn>
              <a:cxn ang="0">
                <a:pos x="connsiteX2600" y="connsiteY2600"/>
              </a:cxn>
              <a:cxn ang="0">
                <a:pos x="connsiteX2601" y="connsiteY2601"/>
              </a:cxn>
              <a:cxn ang="0">
                <a:pos x="connsiteX2602" y="connsiteY2602"/>
              </a:cxn>
              <a:cxn ang="0">
                <a:pos x="connsiteX2603" y="connsiteY2603"/>
              </a:cxn>
              <a:cxn ang="0">
                <a:pos x="connsiteX2604" y="connsiteY2604"/>
              </a:cxn>
              <a:cxn ang="0">
                <a:pos x="connsiteX2605" y="connsiteY2605"/>
              </a:cxn>
              <a:cxn ang="0">
                <a:pos x="connsiteX2606" y="connsiteY2606"/>
              </a:cxn>
              <a:cxn ang="0">
                <a:pos x="connsiteX2607" y="connsiteY2607"/>
              </a:cxn>
              <a:cxn ang="0">
                <a:pos x="connsiteX2608" y="connsiteY2608"/>
              </a:cxn>
              <a:cxn ang="0">
                <a:pos x="connsiteX2609" y="connsiteY2609"/>
              </a:cxn>
              <a:cxn ang="0">
                <a:pos x="connsiteX2610" y="connsiteY2610"/>
              </a:cxn>
              <a:cxn ang="0">
                <a:pos x="connsiteX2611" y="connsiteY2611"/>
              </a:cxn>
              <a:cxn ang="0">
                <a:pos x="connsiteX2612" y="connsiteY2612"/>
              </a:cxn>
              <a:cxn ang="0">
                <a:pos x="connsiteX2613" y="connsiteY2613"/>
              </a:cxn>
              <a:cxn ang="0">
                <a:pos x="connsiteX2614" y="connsiteY2614"/>
              </a:cxn>
              <a:cxn ang="0">
                <a:pos x="connsiteX2615" y="connsiteY2615"/>
              </a:cxn>
              <a:cxn ang="0">
                <a:pos x="connsiteX2616" y="connsiteY2616"/>
              </a:cxn>
              <a:cxn ang="0">
                <a:pos x="connsiteX2617" y="connsiteY2617"/>
              </a:cxn>
              <a:cxn ang="0">
                <a:pos x="connsiteX2618" y="connsiteY2618"/>
              </a:cxn>
              <a:cxn ang="0">
                <a:pos x="connsiteX2619" y="connsiteY2619"/>
              </a:cxn>
              <a:cxn ang="0">
                <a:pos x="connsiteX2620" y="connsiteY2620"/>
              </a:cxn>
              <a:cxn ang="0">
                <a:pos x="connsiteX2621" y="connsiteY2621"/>
              </a:cxn>
              <a:cxn ang="0">
                <a:pos x="connsiteX2622" y="connsiteY2622"/>
              </a:cxn>
              <a:cxn ang="0">
                <a:pos x="connsiteX2623" y="connsiteY2623"/>
              </a:cxn>
              <a:cxn ang="0">
                <a:pos x="connsiteX2624" y="connsiteY2624"/>
              </a:cxn>
              <a:cxn ang="0">
                <a:pos x="connsiteX2625" y="connsiteY2625"/>
              </a:cxn>
              <a:cxn ang="0">
                <a:pos x="connsiteX2626" y="connsiteY2626"/>
              </a:cxn>
              <a:cxn ang="0">
                <a:pos x="connsiteX2627" y="connsiteY2627"/>
              </a:cxn>
              <a:cxn ang="0">
                <a:pos x="connsiteX2628" y="connsiteY2628"/>
              </a:cxn>
              <a:cxn ang="0">
                <a:pos x="connsiteX2629" y="connsiteY2629"/>
              </a:cxn>
              <a:cxn ang="0">
                <a:pos x="connsiteX2630" y="connsiteY2630"/>
              </a:cxn>
              <a:cxn ang="0">
                <a:pos x="connsiteX2631" y="connsiteY2631"/>
              </a:cxn>
              <a:cxn ang="0">
                <a:pos x="connsiteX2632" y="connsiteY2632"/>
              </a:cxn>
              <a:cxn ang="0">
                <a:pos x="connsiteX2633" y="connsiteY2633"/>
              </a:cxn>
              <a:cxn ang="0">
                <a:pos x="connsiteX2634" y="connsiteY2634"/>
              </a:cxn>
              <a:cxn ang="0">
                <a:pos x="connsiteX2635" y="connsiteY2635"/>
              </a:cxn>
              <a:cxn ang="0">
                <a:pos x="connsiteX2636" y="connsiteY2636"/>
              </a:cxn>
              <a:cxn ang="0">
                <a:pos x="connsiteX2637" y="connsiteY2637"/>
              </a:cxn>
              <a:cxn ang="0">
                <a:pos x="connsiteX2638" y="connsiteY2638"/>
              </a:cxn>
              <a:cxn ang="0">
                <a:pos x="connsiteX2639" y="connsiteY2639"/>
              </a:cxn>
              <a:cxn ang="0">
                <a:pos x="connsiteX2640" y="connsiteY2640"/>
              </a:cxn>
              <a:cxn ang="0">
                <a:pos x="connsiteX2641" y="connsiteY2641"/>
              </a:cxn>
              <a:cxn ang="0">
                <a:pos x="connsiteX2642" y="connsiteY2642"/>
              </a:cxn>
              <a:cxn ang="0">
                <a:pos x="connsiteX2643" y="connsiteY2643"/>
              </a:cxn>
              <a:cxn ang="0">
                <a:pos x="connsiteX2644" y="connsiteY2644"/>
              </a:cxn>
              <a:cxn ang="0">
                <a:pos x="connsiteX2645" y="connsiteY2645"/>
              </a:cxn>
              <a:cxn ang="0">
                <a:pos x="connsiteX2646" y="connsiteY2646"/>
              </a:cxn>
              <a:cxn ang="0">
                <a:pos x="connsiteX2647" y="connsiteY2647"/>
              </a:cxn>
              <a:cxn ang="0">
                <a:pos x="connsiteX2648" y="connsiteY2648"/>
              </a:cxn>
              <a:cxn ang="0">
                <a:pos x="connsiteX2649" y="connsiteY2649"/>
              </a:cxn>
              <a:cxn ang="0">
                <a:pos x="connsiteX2650" y="connsiteY2650"/>
              </a:cxn>
              <a:cxn ang="0">
                <a:pos x="connsiteX2651" y="connsiteY2651"/>
              </a:cxn>
              <a:cxn ang="0">
                <a:pos x="connsiteX2652" y="connsiteY2652"/>
              </a:cxn>
              <a:cxn ang="0">
                <a:pos x="connsiteX2653" y="connsiteY2653"/>
              </a:cxn>
              <a:cxn ang="0">
                <a:pos x="connsiteX2654" y="connsiteY2654"/>
              </a:cxn>
              <a:cxn ang="0">
                <a:pos x="connsiteX2655" y="connsiteY2655"/>
              </a:cxn>
              <a:cxn ang="0">
                <a:pos x="connsiteX2656" y="connsiteY2656"/>
              </a:cxn>
              <a:cxn ang="0">
                <a:pos x="connsiteX2657" y="connsiteY2657"/>
              </a:cxn>
              <a:cxn ang="0">
                <a:pos x="connsiteX2658" y="connsiteY2658"/>
              </a:cxn>
              <a:cxn ang="0">
                <a:pos x="connsiteX2659" y="connsiteY2659"/>
              </a:cxn>
              <a:cxn ang="0">
                <a:pos x="connsiteX2660" y="connsiteY2660"/>
              </a:cxn>
              <a:cxn ang="0">
                <a:pos x="connsiteX2661" y="connsiteY2661"/>
              </a:cxn>
              <a:cxn ang="0">
                <a:pos x="connsiteX2662" y="connsiteY2662"/>
              </a:cxn>
              <a:cxn ang="0">
                <a:pos x="connsiteX2663" y="connsiteY2663"/>
              </a:cxn>
              <a:cxn ang="0">
                <a:pos x="connsiteX2664" y="connsiteY2664"/>
              </a:cxn>
              <a:cxn ang="0">
                <a:pos x="connsiteX2665" y="connsiteY2665"/>
              </a:cxn>
              <a:cxn ang="0">
                <a:pos x="connsiteX2666" y="connsiteY2666"/>
              </a:cxn>
              <a:cxn ang="0">
                <a:pos x="connsiteX2667" y="connsiteY2667"/>
              </a:cxn>
              <a:cxn ang="0">
                <a:pos x="connsiteX2668" y="connsiteY2668"/>
              </a:cxn>
              <a:cxn ang="0">
                <a:pos x="connsiteX2669" y="connsiteY2669"/>
              </a:cxn>
              <a:cxn ang="0">
                <a:pos x="connsiteX2670" y="connsiteY2670"/>
              </a:cxn>
              <a:cxn ang="0">
                <a:pos x="connsiteX2671" y="connsiteY2671"/>
              </a:cxn>
              <a:cxn ang="0">
                <a:pos x="connsiteX2672" y="connsiteY2672"/>
              </a:cxn>
              <a:cxn ang="0">
                <a:pos x="connsiteX2673" y="connsiteY2673"/>
              </a:cxn>
              <a:cxn ang="0">
                <a:pos x="connsiteX2674" y="connsiteY2674"/>
              </a:cxn>
              <a:cxn ang="0">
                <a:pos x="connsiteX2675" y="connsiteY2675"/>
              </a:cxn>
              <a:cxn ang="0">
                <a:pos x="connsiteX2676" y="connsiteY2676"/>
              </a:cxn>
              <a:cxn ang="0">
                <a:pos x="connsiteX2677" y="connsiteY2677"/>
              </a:cxn>
              <a:cxn ang="0">
                <a:pos x="connsiteX2678" y="connsiteY2678"/>
              </a:cxn>
              <a:cxn ang="0">
                <a:pos x="connsiteX2679" y="connsiteY2679"/>
              </a:cxn>
              <a:cxn ang="0">
                <a:pos x="connsiteX2680" y="connsiteY2680"/>
              </a:cxn>
              <a:cxn ang="0">
                <a:pos x="connsiteX2681" y="connsiteY2681"/>
              </a:cxn>
              <a:cxn ang="0">
                <a:pos x="connsiteX2682" y="connsiteY2682"/>
              </a:cxn>
              <a:cxn ang="0">
                <a:pos x="connsiteX2683" y="connsiteY2683"/>
              </a:cxn>
              <a:cxn ang="0">
                <a:pos x="connsiteX2684" y="connsiteY2684"/>
              </a:cxn>
              <a:cxn ang="0">
                <a:pos x="connsiteX2685" y="connsiteY2685"/>
              </a:cxn>
              <a:cxn ang="0">
                <a:pos x="connsiteX2686" y="connsiteY2686"/>
              </a:cxn>
              <a:cxn ang="0">
                <a:pos x="connsiteX2687" y="connsiteY2687"/>
              </a:cxn>
              <a:cxn ang="0">
                <a:pos x="connsiteX2688" y="connsiteY2688"/>
              </a:cxn>
              <a:cxn ang="0">
                <a:pos x="connsiteX2689" y="connsiteY2689"/>
              </a:cxn>
              <a:cxn ang="0">
                <a:pos x="connsiteX2690" y="connsiteY2690"/>
              </a:cxn>
              <a:cxn ang="0">
                <a:pos x="connsiteX2691" y="connsiteY2691"/>
              </a:cxn>
              <a:cxn ang="0">
                <a:pos x="connsiteX2692" y="connsiteY2692"/>
              </a:cxn>
              <a:cxn ang="0">
                <a:pos x="connsiteX2693" y="connsiteY2693"/>
              </a:cxn>
              <a:cxn ang="0">
                <a:pos x="connsiteX2694" y="connsiteY2694"/>
              </a:cxn>
              <a:cxn ang="0">
                <a:pos x="connsiteX2695" y="connsiteY2695"/>
              </a:cxn>
              <a:cxn ang="0">
                <a:pos x="connsiteX2696" y="connsiteY2696"/>
              </a:cxn>
              <a:cxn ang="0">
                <a:pos x="connsiteX2697" y="connsiteY2697"/>
              </a:cxn>
              <a:cxn ang="0">
                <a:pos x="connsiteX2698" y="connsiteY2698"/>
              </a:cxn>
              <a:cxn ang="0">
                <a:pos x="connsiteX2699" y="connsiteY2699"/>
              </a:cxn>
              <a:cxn ang="0">
                <a:pos x="connsiteX2700" y="connsiteY2700"/>
              </a:cxn>
              <a:cxn ang="0">
                <a:pos x="connsiteX2701" y="connsiteY2701"/>
              </a:cxn>
              <a:cxn ang="0">
                <a:pos x="connsiteX2702" y="connsiteY2702"/>
              </a:cxn>
              <a:cxn ang="0">
                <a:pos x="connsiteX2703" y="connsiteY2703"/>
              </a:cxn>
              <a:cxn ang="0">
                <a:pos x="connsiteX2704" y="connsiteY2704"/>
              </a:cxn>
              <a:cxn ang="0">
                <a:pos x="connsiteX2705" y="connsiteY2705"/>
              </a:cxn>
              <a:cxn ang="0">
                <a:pos x="connsiteX2706" y="connsiteY2706"/>
              </a:cxn>
              <a:cxn ang="0">
                <a:pos x="connsiteX2707" y="connsiteY2707"/>
              </a:cxn>
              <a:cxn ang="0">
                <a:pos x="connsiteX2708" y="connsiteY2708"/>
              </a:cxn>
              <a:cxn ang="0">
                <a:pos x="connsiteX2709" y="connsiteY2709"/>
              </a:cxn>
              <a:cxn ang="0">
                <a:pos x="connsiteX2710" y="connsiteY2710"/>
              </a:cxn>
              <a:cxn ang="0">
                <a:pos x="connsiteX2711" y="connsiteY2711"/>
              </a:cxn>
              <a:cxn ang="0">
                <a:pos x="connsiteX2712" y="connsiteY2712"/>
              </a:cxn>
              <a:cxn ang="0">
                <a:pos x="connsiteX2713" y="connsiteY2713"/>
              </a:cxn>
              <a:cxn ang="0">
                <a:pos x="connsiteX2714" y="connsiteY2714"/>
              </a:cxn>
              <a:cxn ang="0">
                <a:pos x="connsiteX2715" y="connsiteY2715"/>
              </a:cxn>
              <a:cxn ang="0">
                <a:pos x="connsiteX2716" y="connsiteY2716"/>
              </a:cxn>
              <a:cxn ang="0">
                <a:pos x="connsiteX2717" y="connsiteY2717"/>
              </a:cxn>
              <a:cxn ang="0">
                <a:pos x="connsiteX2718" y="connsiteY2718"/>
              </a:cxn>
              <a:cxn ang="0">
                <a:pos x="connsiteX2719" y="connsiteY2719"/>
              </a:cxn>
              <a:cxn ang="0">
                <a:pos x="connsiteX2720" y="connsiteY2720"/>
              </a:cxn>
              <a:cxn ang="0">
                <a:pos x="connsiteX2721" y="connsiteY2721"/>
              </a:cxn>
              <a:cxn ang="0">
                <a:pos x="connsiteX2722" y="connsiteY2722"/>
              </a:cxn>
              <a:cxn ang="0">
                <a:pos x="connsiteX2723" y="connsiteY2723"/>
              </a:cxn>
              <a:cxn ang="0">
                <a:pos x="connsiteX2724" y="connsiteY2724"/>
              </a:cxn>
              <a:cxn ang="0">
                <a:pos x="connsiteX2725" y="connsiteY2725"/>
              </a:cxn>
              <a:cxn ang="0">
                <a:pos x="connsiteX2726" y="connsiteY2726"/>
              </a:cxn>
              <a:cxn ang="0">
                <a:pos x="connsiteX2727" y="connsiteY2727"/>
              </a:cxn>
              <a:cxn ang="0">
                <a:pos x="connsiteX2728" y="connsiteY2728"/>
              </a:cxn>
              <a:cxn ang="0">
                <a:pos x="connsiteX2729" y="connsiteY2729"/>
              </a:cxn>
              <a:cxn ang="0">
                <a:pos x="connsiteX2730" y="connsiteY2730"/>
              </a:cxn>
              <a:cxn ang="0">
                <a:pos x="connsiteX2731" y="connsiteY2731"/>
              </a:cxn>
              <a:cxn ang="0">
                <a:pos x="connsiteX2732" y="connsiteY2732"/>
              </a:cxn>
              <a:cxn ang="0">
                <a:pos x="connsiteX2733" y="connsiteY2733"/>
              </a:cxn>
              <a:cxn ang="0">
                <a:pos x="connsiteX2734" y="connsiteY2734"/>
              </a:cxn>
              <a:cxn ang="0">
                <a:pos x="connsiteX2735" y="connsiteY2735"/>
              </a:cxn>
              <a:cxn ang="0">
                <a:pos x="connsiteX2736" y="connsiteY2736"/>
              </a:cxn>
              <a:cxn ang="0">
                <a:pos x="connsiteX2737" y="connsiteY2737"/>
              </a:cxn>
              <a:cxn ang="0">
                <a:pos x="connsiteX2738" y="connsiteY2738"/>
              </a:cxn>
              <a:cxn ang="0">
                <a:pos x="connsiteX2739" y="connsiteY2739"/>
              </a:cxn>
              <a:cxn ang="0">
                <a:pos x="connsiteX2740" y="connsiteY2740"/>
              </a:cxn>
              <a:cxn ang="0">
                <a:pos x="connsiteX2741" y="connsiteY2741"/>
              </a:cxn>
              <a:cxn ang="0">
                <a:pos x="connsiteX2742" y="connsiteY2742"/>
              </a:cxn>
              <a:cxn ang="0">
                <a:pos x="connsiteX2743" y="connsiteY2743"/>
              </a:cxn>
              <a:cxn ang="0">
                <a:pos x="connsiteX2744" y="connsiteY2744"/>
              </a:cxn>
              <a:cxn ang="0">
                <a:pos x="connsiteX2745" y="connsiteY2745"/>
              </a:cxn>
              <a:cxn ang="0">
                <a:pos x="connsiteX2746" y="connsiteY2746"/>
              </a:cxn>
              <a:cxn ang="0">
                <a:pos x="connsiteX2747" y="connsiteY2747"/>
              </a:cxn>
              <a:cxn ang="0">
                <a:pos x="connsiteX2748" y="connsiteY2748"/>
              </a:cxn>
              <a:cxn ang="0">
                <a:pos x="connsiteX2749" y="connsiteY2749"/>
              </a:cxn>
              <a:cxn ang="0">
                <a:pos x="connsiteX2750" y="connsiteY2750"/>
              </a:cxn>
              <a:cxn ang="0">
                <a:pos x="connsiteX2751" y="connsiteY2751"/>
              </a:cxn>
              <a:cxn ang="0">
                <a:pos x="connsiteX2752" y="connsiteY2752"/>
              </a:cxn>
              <a:cxn ang="0">
                <a:pos x="connsiteX2753" y="connsiteY2753"/>
              </a:cxn>
              <a:cxn ang="0">
                <a:pos x="connsiteX2754" y="connsiteY2754"/>
              </a:cxn>
              <a:cxn ang="0">
                <a:pos x="connsiteX2755" y="connsiteY2755"/>
              </a:cxn>
              <a:cxn ang="0">
                <a:pos x="connsiteX2756" y="connsiteY2756"/>
              </a:cxn>
              <a:cxn ang="0">
                <a:pos x="connsiteX2757" y="connsiteY2757"/>
              </a:cxn>
              <a:cxn ang="0">
                <a:pos x="connsiteX2758" y="connsiteY2758"/>
              </a:cxn>
              <a:cxn ang="0">
                <a:pos x="connsiteX2759" y="connsiteY2759"/>
              </a:cxn>
              <a:cxn ang="0">
                <a:pos x="connsiteX2760" y="connsiteY2760"/>
              </a:cxn>
              <a:cxn ang="0">
                <a:pos x="connsiteX2761" y="connsiteY2761"/>
              </a:cxn>
              <a:cxn ang="0">
                <a:pos x="connsiteX2762" y="connsiteY2762"/>
              </a:cxn>
              <a:cxn ang="0">
                <a:pos x="connsiteX2763" y="connsiteY2763"/>
              </a:cxn>
              <a:cxn ang="0">
                <a:pos x="connsiteX2764" y="connsiteY2764"/>
              </a:cxn>
              <a:cxn ang="0">
                <a:pos x="connsiteX2765" y="connsiteY2765"/>
              </a:cxn>
              <a:cxn ang="0">
                <a:pos x="connsiteX2766" y="connsiteY2766"/>
              </a:cxn>
              <a:cxn ang="0">
                <a:pos x="connsiteX2767" y="connsiteY2767"/>
              </a:cxn>
              <a:cxn ang="0">
                <a:pos x="connsiteX2768" y="connsiteY2768"/>
              </a:cxn>
              <a:cxn ang="0">
                <a:pos x="connsiteX2769" y="connsiteY2769"/>
              </a:cxn>
              <a:cxn ang="0">
                <a:pos x="connsiteX2770" y="connsiteY2770"/>
              </a:cxn>
              <a:cxn ang="0">
                <a:pos x="connsiteX2771" y="connsiteY2771"/>
              </a:cxn>
              <a:cxn ang="0">
                <a:pos x="connsiteX2772" y="connsiteY2772"/>
              </a:cxn>
              <a:cxn ang="0">
                <a:pos x="connsiteX2773" y="connsiteY2773"/>
              </a:cxn>
              <a:cxn ang="0">
                <a:pos x="connsiteX2774" y="connsiteY2774"/>
              </a:cxn>
              <a:cxn ang="0">
                <a:pos x="connsiteX2775" y="connsiteY2775"/>
              </a:cxn>
              <a:cxn ang="0">
                <a:pos x="connsiteX2776" y="connsiteY2776"/>
              </a:cxn>
              <a:cxn ang="0">
                <a:pos x="connsiteX2777" y="connsiteY2777"/>
              </a:cxn>
              <a:cxn ang="0">
                <a:pos x="connsiteX2778" y="connsiteY2778"/>
              </a:cxn>
              <a:cxn ang="0">
                <a:pos x="connsiteX2779" y="connsiteY2779"/>
              </a:cxn>
              <a:cxn ang="0">
                <a:pos x="connsiteX2780" y="connsiteY2780"/>
              </a:cxn>
              <a:cxn ang="0">
                <a:pos x="connsiteX2781" y="connsiteY2781"/>
              </a:cxn>
              <a:cxn ang="0">
                <a:pos x="connsiteX2782" y="connsiteY2782"/>
              </a:cxn>
              <a:cxn ang="0">
                <a:pos x="connsiteX2783" y="connsiteY2783"/>
              </a:cxn>
              <a:cxn ang="0">
                <a:pos x="connsiteX2784" y="connsiteY2784"/>
              </a:cxn>
              <a:cxn ang="0">
                <a:pos x="connsiteX2785" y="connsiteY2785"/>
              </a:cxn>
              <a:cxn ang="0">
                <a:pos x="connsiteX2786" y="connsiteY2786"/>
              </a:cxn>
              <a:cxn ang="0">
                <a:pos x="connsiteX2787" y="connsiteY2787"/>
              </a:cxn>
              <a:cxn ang="0">
                <a:pos x="connsiteX2788" y="connsiteY2788"/>
              </a:cxn>
              <a:cxn ang="0">
                <a:pos x="connsiteX2789" y="connsiteY2789"/>
              </a:cxn>
              <a:cxn ang="0">
                <a:pos x="connsiteX2790" y="connsiteY2790"/>
              </a:cxn>
              <a:cxn ang="0">
                <a:pos x="connsiteX2791" y="connsiteY2791"/>
              </a:cxn>
              <a:cxn ang="0">
                <a:pos x="connsiteX2792" y="connsiteY2792"/>
              </a:cxn>
              <a:cxn ang="0">
                <a:pos x="connsiteX2793" y="connsiteY2793"/>
              </a:cxn>
              <a:cxn ang="0">
                <a:pos x="connsiteX2794" y="connsiteY2794"/>
              </a:cxn>
              <a:cxn ang="0">
                <a:pos x="connsiteX2795" y="connsiteY2795"/>
              </a:cxn>
              <a:cxn ang="0">
                <a:pos x="connsiteX2796" y="connsiteY2796"/>
              </a:cxn>
              <a:cxn ang="0">
                <a:pos x="connsiteX2797" y="connsiteY2797"/>
              </a:cxn>
              <a:cxn ang="0">
                <a:pos x="connsiteX2798" y="connsiteY2798"/>
              </a:cxn>
              <a:cxn ang="0">
                <a:pos x="connsiteX2799" y="connsiteY2799"/>
              </a:cxn>
              <a:cxn ang="0">
                <a:pos x="connsiteX2800" y="connsiteY2800"/>
              </a:cxn>
              <a:cxn ang="0">
                <a:pos x="connsiteX2801" y="connsiteY2801"/>
              </a:cxn>
              <a:cxn ang="0">
                <a:pos x="connsiteX2802" y="connsiteY2802"/>
              </a:cxn>
              <a:cxn ang="0">
                <a:pos x="connsiteX2803" y="connsiteY2803"/>
              </a:cxn>
              <a:cxn ang="0">
                <a:pos x="connsiteX2804" y="connsiteY2804"/>
              </a:cxn>
              <a:cxn ang="0">
                <a:pos x="connsiteX2805" y="connsiteY2805"/>
              </a:cxn>
              <a:cxn ang="0">
                <a:pos x="connsiteX2806" y="connsiteY2806"/>
              </a:cxn>
              <a:cxn ang="0">
                <a:pos x="connsiteX2807" y="connsiteY2807"/>
              </a:cxn>
              <a:cxn ang="0">
                <a:pos x="connsiteX2808" y="connsiteY2808"/>
              </a:cxn>
              <a:cxn ang="0">
                <a:pos x="connsiteX2809" y="connsiteY2809"/>
              </a:cxn>
              <a:cxn ang="0">
                <a:pos x="connsiteX2810" y="connsiteY2810"/>
              </a:cxn>
              <a:cxn ang="0">
                <a:pos x="connsiteX2811" y="connsiteY2811"/>
              </a:cxn>
              <a:cxn ang="0">
                <a:pos x="connsiteX2812" y="connsiteY2812"/>
              </a:cxn>
              <a:cxn ang="0">
                <a:pos x="connsiteX2813" y="connsiteY2813"/>
              </a:cxn>
              <a:cxn ang="0">
                <a:pos x="connsiteX2814" y="connsiteY2814"/>
              </a:cxn>
              <a:cxn ang="0">
                <a:pos x="connsiteX2815" y="connsiteY2815"/>
              </a:cxn>
              <a:cxn ang="0">
                <a:pos x="connsiteX2816" y="connsiteY2816"/>
              </a:cxn>
              <a:cxn ang="0">
                <a:pos x="connsiteX2817" y="connsiteY2817"/>
              </a:cxn>
              <a:cxn ang="0">
                <a:pos x="connsiteX2818" y="connsiteY2818"/>
              </a:cxn>
              <a:cxn ang="0">
                <a:pos x="connsiteX2819" y="connsiteY2819"/>
              </a:cxn>
              <a:cxn ang="0">
                <a:pos x="connsiteX2820" y="connsiteY2820"/>
              </a:cxn>
              <a:cxn ang="0">
                <a:pos x="connsiteX2821" y="connsiteY2821"/>
              </a:cxn>
              <a:cxn ang="0">
                <a:pos x="connsiteX2822" y="connsiteY2822"/>
              </a:cxn>
              <a:cxn ang="0">
                <a:pos x="connsiteX2823" y="connsiteY2823"/>
              </a:cxn>
              <a:cxn ang="0">
                <a:pos x="connsiteX2824" y="connsiteY2824"/>
              </a:cxn>
              <a:cxn ang="0">
                <a:pos x="connsiteX2825" y="connsiteY2825"/>
              </a:cxn>
              <a:cxn ang="0">
                <a:pos x="connsiteX2826" y="connsiteY2826"/>
              </a:cxn>
              <a:cxn ang="0">
                <a:pos x="connsiteX2827" y="connsiteY2827"/>
              </a:cxn>
              <a:cxn ang="0">
                <a:pos x="connsiteX2828" y="connsiteY2828"/>
              </a:cxn>
              <a:cxn ang="0">
                <a:pos x="connsiteX2829" y="connsiteY2829"/>
              </a:cxn>
              <a:cxn ang="0">
                <a:pos x="connsiteX2830" y="connsiteY2830"/>
              </a:cxn>
              <a:cxn ang="0">
                <a:pos x="connsiteX2831" y="connsiteY2831"/>
              </a:cxn>
              <a:cxn ang="0">
                <a:pos x="connsiteX2832" y="connsiteY2832"/>
              </a:cxn>
              <a:cxn ang="0">
                <a:pos x="connsiteX2833" y="connsiteY2833"/>
              </a:cxn>
              <a:cxn ang="0">
                <a:pos x="connsiteX2834" y="connsiteY2834"/>
              </a:cxn>
              <a:cxn ang="0">
                <a:pos x="connsiteX2835" y="connsiteY2835"/>
              </a:cxn>
              <a:cxn ang="0">
                <a:pos x="connsiteX2836" y="connsiteY2836"/>
              </a:cxn>
              <a:cxn ang="0">
                <a:pos x="connsiteX2837" y="connsiteY2837"/>
              </a:cxn>
              <a:cxn ang="0">
                <a:pos x="connsiteX2838" y="connsiteY2838"/>
              </a:cxn>
              <a:cxn ang="0">
                <a:pos x="connsiteX2839" y="connsiteY2839"/>
              </a:cxn>
              <a:cxn ang="0">
                <a:pos x="connsiteX2840" y="connsiteY2840"/>
              </a:cxn>
              <a:cxn ang="0">
                <a:pos x="connsiteX2841" y="connsiteY2841"/>
              </a:cxn>
              <a:cxn ang="0">
                <a:pos x="connsiteX2842" y="connsiteY2842"/>
              </a:cxn>
              <a:cxn ang="0">
                <a:pos x="connsiteX2843" y="connsiteY2843"/>
              </a:cxn>
              <a:cxn ang="0">
                <a:pos x="connsiteX2844" y="connsiteY2844"/>
              </a:cxn>
              <a:cxn ang="0">
                <a:pos x="connsiteX2845" y="connsiteY2845"/>
              </a:cxn>
              <a:cxn ang="0">
                <a:pos x="connsiteX2846" y="connsiteY2846"/>
              </a:cxn>
              <a:cxn ang="0">
                <a:pos x="connsiteX2847" y="connsiteY2847"/>
              </a:cxn>
              <a:cxn ang="0">
                <a:pos x="connsiteX2848" y="connsiteY2848"/>
              </a:cxn>
              <a:cxn ang="0">
                <a:pos x="connsiteX2849" y="connsiteY2849"/>
              </a:cxn>
              <a:cxn ang="0">
                <a:pos x="connsiteX2850" y="connsiteY2850"/>
              </a:cxn>
              <a:cxn ang="0">
                <a:pos x="connsiteX2851" y="connsiteY2851"/>
              </a:cxn>
              <a:cxn ang="0">
                <a:pos x="connsiteX2852" y="connsiteY2852"/>
              </a:cxn>
              <a:cxn ang="0">
                <a:pos x="connsiteX2853" y="connsiteY2853"/>
              </a:cxn>
              <a:cxn ang="0">
                <a:pos x="connsiteX2854" y="connsiteY2854"/>
              </a:cxn>
              <a:cxn ang="0">
                <a:pos x="connsiteX2855" y="connsiteY2855"/>
              </a:cxn>
              <a:cxn ang="0">
                <a:pos x="connsiteX2856" y="connsiteY2856"/>
              </a:cxn>
              <a:cxn ang="0">
                <a:pos x="connsiteX2857" y="connsiteY2857"/>
              </a:cxn>
              <a:cxn ang="0">
                <a:pos x="connsiteX2858" y="connsiteY2858"/>
              </a:cxn>
              <a:cxn ang="0">
                <a:pos x="connsiteX2859" y="connsiteY2859"/>
              </a:cxn>
              <a:cxn ang="0">
                <a:pos x="connsiteX2860" y="connsiteY2860"/>
              </a:cxn>
              <a:cxn ang="0">
                <a:pos x="connsiteX2861" y="connsiteY2861"/>
              </a:cxn>
              <a:cxn ang="0">
                <a:pos x="connsiteX2862" y="connsiteY2862"/>
              </a:cxn>
              <a:cxn ang="0">
                <a:pos x="connsiteX2863" y="connsiteY2863"/>
              </a:cxn>
              <a:cxn ang="0">
                <a:pos x="connsiteX2864" y="connsiteY2864"/>
              </a:cxn>
              <a:cxn ang="0">
                <a:pos x="connsiteX2865" y="connsiteY2865"/>
              </a:cxn>
              <a:cxn ang="0">
                <a:pos x="connsiteX2866" y="connsiteY2866"/>
              </a:cxn>
              <a:cxn ang="0">
                <a:pos x="connsiteX2867" y="connsiteY2867"/>
              </a:cxn>
              <a:cxn ang="0">
                <a:pos x="connsiteX2868" y="connsiteY2868"/>
              </a:cxn>
              <a:cxn ang="0">
                <a:pos x="connsiteX2869" y="connsiteY2869"/>
              </a:cxn>
              <a:cxn ang="0">
                <a:pos x="connsiteX2870" y="connsiteY2870"/>
              </a:cxn>
              <a:cxn ang="0">
                <a:pos x="connsiteX2871" y="connsiteY2871"/>
              </a:cxn>
              <a:cxn ang="0">
                <a:pos x="connsiteX2872" y="connsiteY2872"/>
              </a:cxn>
              <a:cxn ang="0">
                <a:pos x="connsiteX2873" y="connsiteY2873"/>
              </a:cxn>
              <a:cxn ang="0">
                <a:pos x="connsiteX2874" y="connsiteY2874"/>
              </a:cxn>
              <a:cxn ang="0">
                <a:pos x="connsiteX2875" y="connsiteY2875"/>
              </a:cxn>
              <a:cxn ang="0">
                <a:pos x="connsiteX2876" y="connsiteY2876"/>
              </a:cxn>
              <a:cxn ang="0">
                <a:pos x="connsiteX2877" y="connsiteY2877"/>
              </a:cxn>
              <a:cxn ang="0">
                <a:pos x="connsiteX2878" y="connsiteY2878"/>
              </a:cxn>
              <a:cxn ang="0">
                <a:pos x="connsiteX2879" y="connsiteY2879"/>
              </a:cxn>
              <a:cxn ang="0">
                <a:pos x="connsiteX2880" y="connsiteY2880"/>
              </a:cxn>
              <a:cxn ang="0">
                <a:pos x="connsiteX2881" y="connsiteY2881"/>
              </a:cxn>
              <a:cxn ang="0">
                <a:pos x="connsiteX2882" y="connsiteY2882"/>
              </a:cxn>
              <a:cxn ang="0">
                <a:pos x="connsiteX2883" y="connsiteY2883"/>
              </a:cxn>
              <a:cxn ang="0">
                <a:pos x="connsiteX2884" y="connsiteY2884"/>
              </a:cxn>
              <a:cxn ang="0">
                <a:pos x="connsiteX2885" y="connsiteY2885"/>
              </a:cxn>
              <a:cxn ang="0">
                <a:pos x="connsiteX2886" y="connsiteY2886"/>
              </a:cxn>
              <a:cxn ang="0">
                <a:pos x="connsiteX2887" y="connsiteY2887"/>
              </a:cxn>
              <a:cxn ang="0">
                <a:pos x="connsiteX2888" y="connsiteY2888"/>
              </a:cxn>
              <a:cxn ang="0">
                <a:pos x="connsiteX2889" y="connsiteY2889"/>
              </a:cxn>
              <a:cxn ang="0">
                <a:pos x="connsiteX2890" y="connsiteY2890"/>
              </a:cxn>
              <a:cxn ang="0">
                <a:pos x="connsiteX2891" y="connsiteY2891"/>
              </a:cxn>
              <a:cxn ang="0">
                <a:pos x="connsiteX2892" y="connsiteY2892"/>
              </a:cxn>
              <a:cxn ang="0">
                <a:pos x="connsiteX2893" y="connsiteY2893"/>
              </a:cxn>
              <a:cxn ang="0">
                <a:pos x="connsiteX2894" y="connsiteY2894"/>
              </a:cxn>
              <a:cxn ang="0">
                <a:pos x="connsiteX2895" y="connsiteY2895"/>
              </a:cxn>
              <a:cxn ang="0">
                <a:pos x="connsiteX2896" y="connsiteY2896"/>
              </a:cxn>
              <a:cxn ang="0">
                <a:pos x="connsiteX2897" y="connsiteY2897"/>
              </a:cxn>
              <a:cxn ang="0">
                <a:pos x="connsiteX2898" y="connsiteY2898"/>
              </a:cxn>
              <a:cxn ang="0">
                <a:pos x="connsiteX2899" y="connsiteY2899"/>
              </a:cxn>
              <a:cxn ang="0">
                <a:pos x="connsiteX2900" y="connsiteY2900"/>
              </a:cxn>
              <a:cxn ang="0">
                <a:pos x="connsiteX2901" y="connsiteY2901"/>
              </a:cxn>
              <a:cxn ang="0">
                <a:pos x="connsiteX2902" y="connsiteY2902"/>
              </a:cxn>
              <a:cxn ang="0">
                <a:pos x="connsiteX2903" y="connsiteY2903"/>
              </a:cxn>
              <a:cxn ang="0">
                <a:pos x="connsiteX2904" y="connsiteY2904"/>
              </a:cxn>
              <a:cxn ang="0">
                <a:pos x="connsiteX2905" y="connsiteY2905"/>
              </a:cxn>
              <a:cxn ang="0">
                <a:pos x="connsiteX2906" y="connsiteY2906"/>
              </a:cxn>
              <a:cxn ang="0">
                <a:pos x="connsiteX2907" y="connsiteY2907"/>
              </a:cxn>
              <a:cxn ang="0">
                <a:pos x="connsiteX2908" y="connsiteY2908"/>
              </a:cxn>
              <a:cxn ang="0">
                <a:pos x="connsiteX2909" y="connsiteY2909"/>
              </a:cxn>
              <a:cxn ang="0">
                <a:pos x="connsiteX2910" y="connsiteY2910"/>
              </a:cxn>
              <a:cxn ang="0">
                <a:pos x="connsiteX2911" y="connsiteY2911"/>
              </a:cxn>
              <a:cxn ang="0">
                <a:pos x="connsiteX2912" y="connsiteY2912"/>
              </a:cxn>
              <a:cxn ang="0">
                <a:pos x="connsiteX2913" y="connsiteY2913"/>
              </a:cxn>
              <a:cxn ang="0">
                <a:pos x="connsiteX2914" y="connsiteY2914"/>
              </a:cxn>
              <a:cxn ang="0">
                <a:pos x="connsiteX2915" y="connsiteY2915"/>
              </a:cxn>
              <a:cxn ang="0">
                <a:pos x="connsiteX2916" y="connsiteY2916"/>
              </a:cxn>
              <a:cxn ang="0">
                <a:pos x="connsiteX2917" y="connsiteY2917"/>
              </a:cxn>
              <a:cxn ang="0">
                <a:pos x="connsiteX2918" y="connsiteY2918"/>
              </a:cxn>
              <a:cxn ang="0">
                <a:pos x="connsiteX2919" y="connsiteY2919"/>
              </a:cxn>
              <a:cxn ang="0">
                <a:pos x="connsiteX2920" y="connsiteY2920"/>
              </a:cxn>
              <a:cxn ang="0">
                <a:pos x="connsiteX2921" y="connsiteY2921"/>
              </a:cxn>
              <a:cxn ang="0">
                <a:pos x="connsiteX2922" y="connsiteY2922"/>
              </a:cxn>
              <a:cxn ang="0">
                <a:pos x="connsiteX2923" y="connsiteY2923"/>
              </a:cxn>
              <a:cxn ang="0">
                <a:pos x="connsiteX2924" y="connsiteY2924"/>
              </a:cxn>
              <a:cxn ang="0">
                <a:pos x="connsiteX2925" y="connsiteY2925"/>
              </a:cxn>
              <a:cxn ang="0">
                <a:pos x="connsiteX2926" y="connsiteY2926"/>
              </a:cxn>
              <a:cxn ang="0">
                <a:pos x="connsiteX2927" y="connsiteY2927"/>
              </a:cxn>
              <a:cxn ang="0">
                <a:pos x="connsiteX2928" y="connsiteY2928"/>
              </a:cxn>
              <a:cxn ang="0">
                <a:pos x="connsiteX2929" y="connsiteY2929"/>
              </a:cxn>
              <a:cxn ang="0">
                <a:pos x="connsiteX2930" y="connsiteY2930"/>
              </a:cxn>
              <a:cxn ang="0">
                <a:pos x="connsiteX2931" y="connsiteY2931"/>
              </a:cxn>
              <a:cxn ang="0">
                <a:pos x="connsiteX2932" y="connsiteY2932"/>
              </a:cxn>
              <a:cxn ang="0">
                <a:pos x="connsiteX2933" y="connsiteY2933"/>
              </a:cxn>
              <a:cxn ang="0">
                <a:pos x="connsiteX2934" y="connsiteY2934"/>
              </a:cxn>
              <a:cxn ang="0">
                <a:pos x="connsiteX2935" y="connsiteY2935"/>
              </a:cxn>
              <a:cxn ang="0">
                <a:pos x="connsiteX2936" y="connsiteY2936"/>
              </a:cxn>
              <a:cxn ang="0">
                <a:pos x="connsiteX2937" y="connsiteY2937"/>
              </a:cxn>
              <a:cxn ang="0">
                <a:pos x="connsiteX2938" y="connsiteY2938"/>
              </a:cxn>
              <a:cxn ang="0">
                <a:pos x="connsiteX2939" y="connsiteY2939"/>
              </a:cxn>
              <a:cxn ang="0">
                <a:pos x="connsiteX2940" y="connsiteY2940"/>
              </a:cxn>
              <a:cxn ang="0">
                <a:pos x="connsiteX2941" y="connsiteY2941"/>
              </a:cxn>
              <a:cxn ang="0">
                <a:pos x="connsiteX2942" y="connsiteY2942"/>
              </a:cxn>
              <a:cxn ang="0">
                <a:pos x="connsiteX2943" y="connsiteY2943"/>
              </a:cxn>
              <a:cxn ang="0">
                <a:pos x="connsiteX2944" y="connsiteY2944"/>
              </a:cxn>
              <a:cxn ang="0">
                <a:pos x="connsiteX2945" y="connsiteY2945"/>
              </a:cxn>
              <a:cxn ang="0">
                <a:pos x="connsiteX2946" y="connsiteY2946"/>
              </a:cxn>
              <a:cxn ang="0">
                <a:pos x="connsiteX2947" y="connsiteY2947"/>
              </a:cxn>
              <a:cxn ang="0">
                <a:pos x="connsiteX2948" y="connsiteY2948"/>
              </a:cxn>
              <a:cxn ang="0">
                <a:pos x="connsiteX2949" y="connsiteY2949"/>
              </a:cxn>
              <a:cxn ang="0">
                <a:pos x="connsiteX2950" y="connsiteY2950"/>
              </a:cxn>
              <a:cxn ang="0">
                <a:pos x="connsiteX2951" y="connsiteY2951"/>
              </a:cxn>
              <a:cxn ang="0">
                <a:pos x="connsiteX2952" y="connsiteY2952"/>
              </a:cxn>
              <a:cxn ang="0">
                <a:pos x="connsiteX2953" y="connsiteY2953"/>
              </a:cxn>
              <a:cxn ang="0">
                <a:pos x="connsiteX2954" y="connsiteY2954"/>
              </a:cxn>
              <a:cxn ang="0">
                <a:pos x="connsiteX2955" y="connsiteY2955"/>
              </a:cxn>
              <a:cxn ang="0">
                <a:pos x="connsiteX2956" y="connsiteY2956"/>
              </a:cxn>
              <a:cxn ang="0">
                <a:pos x="connsiteX2957" y="connsiteY2957"/>
              </a:cxn>
              <a:cxn ang="0">
                <a:pos x="connsiteX2958" y="connsiteY2958"/>
              </a:cxn>
              <a:cxn ang="0">
                <a:pos x="connsiteX2959" y="connsiteY2959"/>
              </a:cxn>
              <a:cxn ang="0">
                <a:pos x="connsiteX2960" y="connsiteY2960"/>
              </a:cxn>
              <a:cxn ang="0">
                <a:pos x="connsiteX2961" y="connsiteY2961"/>
              </a:cxn>
              <a:cxn ang="0">
                <a:pos x="connsiteX2962" y="connsiteY2962"/>
              </a:cxn>
              <a:cxn ang="0">
                <a:pos x="connsiteX2963" y="connsiteY2963"/>
              </a:cxn>
              <a:cxn ang="0">
                <a:pos x="connsiteX2964" y="connsiteY2964"/>
              </a:cxn>
              <a:cxn ang="0">
                <a:pos x="connsiteX2965" y="connsiteY2965"/>
              </a:cxn>
              <a:cxn ang="0">
                <a:pos x="connsiteX2966" y="connsiteY2966"/>
              </a:cxn>
              <a:cxn ang="0">
                <a:pos x="connsiteX2967" y="connsiteY2967"/>
              </a:cxn>
              <a:cxn ang="0">
                <a:pos x="connsiteX2968" y="connsiteY2968"/>
              </a:cxn>
              <a:cxn ang="0">
                <a:pos x="connsiteX2969" y="connsiteY2969"/>
              </a:cxn>
              <a:cxn ang="0">
                <a:pos x="connsiteX2970" y="connsiteY2970"/>
              </a:cxn>
              <a:cxn ang="0">
                <a:pos x="connsiteX2971" y="connsiteY2971"/>
              </a:cxn>
              <a:cxn ang="0">
                <a:pos x="connsiteX2972" y="connsiteY2972"/>
              </a:cxn>
              <a:cxn ang="0">
                <a:pos x="connsiteX2973" y="connsiteY2973"/>
              </a:cxn>
              <a:cxn ang="0">
                <a:pos x="connsiteX2974" y="connsiteY2974"/>
              </a:cxn>
              <a:cxn ang="0">
                <a:pos x="connsiteX2975" y="connsiteY2975"/>
              </a:cxn>
              <a:cxn ang="0">
                <a:pos x="connsiteX2976" y="connsiteY2976"/>
              </a:cxn>
              <a:cxn ang="0">
                <a:pos x="connsiteX2977" y="connsiteY2977"/>
              </a:cxn>
              <a:cxn ang="0">
                <a:pos x="connsiteX2978" y="connsiteY2978"/>
              </a:cxn>
              <a:cxn ang="0">
                <a:pos x="connsiteX2979" y="connsiteY2979"/>
              </a:cxn>
              <a:cxn ang="0">
                <a:pos x="connsiteX2980" y="connsiteY2980"/>
              </a:cxn>
              <a:cxn ang="0">
                <a:pos x="connsiteX2981" y="connsiteY2981"/>
              </a:cxn>
              <a:cxn ang="0">
                <a:pos x="connsiteX2982" y="connsiteY2982"/>
              </a:cxn>
              <a:cxn ang="0">
                <a:pos x="connsiteX2983" y="connsiteY2983"/>
              </a:cxn>
              <a:cxn ang="0">
                <a:pos x="connsiteX2984" y="connsiteY2984"/>
              </a:cxn>
              <a:cxn ang="0">
                <a:pos x="connsiteX2985" y="connsiteY2985"/>
              </a:cxn>
              <a:cxn ang="0">
                <a:pos x="connsiteX2986" y="connsiteY2986"/>
              </a:cxn>
              <a:cxn ang="0">
                <a:pos x="connsiteX2987" y="connsiteY2987"/>
              </a:cxn>
              <a:cxn ang="0">
                <a:pos x="connsiteX2988" y="connsiteY2988"/>
              </a:cxn>
              <a:cxn ang="0">
                <a:pos x="connsiteX2989" y="connsiteY2989"/>
              </a:cxn>
              <a:cxn ang="0">
                <a:pos x="connsiteX2990" y="connsiteY2990"/>
              </a:cxn>
              <a:cxn ang="0">
                <a:pos x="connsiteX2991" y="connsiteY2991"/>
              </a:cxn>
              <a:cxn ang="0">
                <a:pos x="connsiteX2992" y="connsiteY2992"/>
              </a:cxn>
              <a:cxn ang="0">
                <a:pos x="connsiteX2993" y="connsiteY2993"/>
              </a:cxn>
              <a:cxn ang="0">
                <a:pos x="connsiteX2994" y="connsiteY2994"/>
              </a:cxn>
              <a:cxn ang="0">
                <a:pos x="connsiteX2995" y="connsiteY2995"/>
              </a:cxn>
              <a:cxn ang="0">
                <a:pos x="connsiteX2996" y="connsiteY2996"/>
              </a:cxn>
              <a:cxn ang="0">
                <a:pos x="connsiteX2997" y="connsiteY2997"/>
              </a:cxn>
              <a:cxn ang="0">
                <a:pos x="connsiteX2998" y="connsiteY2998"/>
              </a:cxn>
              <a:cxn ang="0">
                <a:pos x="connsiteX2999" y="connsiteY2999"/>
              </a:cxn>
              <a:cxn ang="0">
                <a:pos x="connsiteX3000" y="connsiteY3000"/>
              </a:cxn>
              <a:cxn ang="0">
                <a:pos x="connsiteX3001" y="connsiteY3001"/>
              </a:cxn>
              <a:cxn ang="0">
                <a:pos x="connsiteX3002" y="connsiteY3002"/>
              </a:cxn>
              <a:cxn ang="0">
                <a:pos x="connsiteX3003" y="connsiteY3003"/>
              </a:cxn>
              <a:cxn ang="0">
                <a:pos x="connsiteX3004" y="connsiteY3004"/>
              </a:cxn>
              <a:cxn ang="0">
                <a:pos x="connsiteX3005" y="connsiteY3005"/>
              </a:cxn>
              <a:cxn ang="0">
                <a:pos x="connsiteX3006" y="connsiteY3006"/>
              </a:cxn>
              <a:cxn ang="0">
                <a:pos x="connsiteX3007" y="connsiteY3007"/>
              </a:cxn>
              <a:cxn ang="0">
                <a:pos x="connsiteX3008" y="connsiteY3008"/>
              </a:cxn>
              <a:cxn ang="0">
                <a:pos x="connsiteX3009" y="connsiteY3009"/>
              </a:cxn>
              <a:cxn ang="0">
                <a:pos x="connsiteX3010" y="connsiteY3010"/>
              </a:cxn>
              <a:cxn ang="0">
                <a:pos x="connsiteX3011" y="connsiteY3011"/>
              </a:cxn>
              <a:cxn ang="0">
                <a:pos x="connsiteX3012" y="connsiteY3012"/>
              </a:cxn>
              <a:cxn ang="0">
                <a:pos x="connsiteX3013" y="connsiteY3013"/>
              </a:cxn>
              <a:cxn ang="0">
                <a:pos x="connsiteX3014" y="connsiteY3014"/>
              </a:cxn>
              <a:cxn ang="0">
                <a:pos x="connsiteX3015" y="connsiteY3015"/>
              </a:cxn>
              <a:cxn ang="0">
                <a:pos x="connsiteX3016" y="connsiteY3016"/>
              </a:cxn>
              <a:cxn ang="0">
                <a:pos x="connsiteX3017" y="connsiteY3017"/>
              </a:cxn>
              <a:cxn ang="0">
                <a:pos x="connsiteX3018" y="connsiteY3018"/>
              </a:cxn>
              <a:cxn ang="0">
                <a:pos x="connsiteX3019" y="connsiteY3019"/>
              </a:cxn>
              <a:cxn ang="0">
                <a:pos x="connsiteX3020" y="connsiteY3020"/>
              </a:cxn>
              <a:cxn ang="0">
                <a:pos x="connsiteX3021" y="connsiteY3021"/>
              </a:cxn>
              <a:cxn ang="0">
                <a:pos x="connsiteX3022" y="connsiteY3022"/>
              </a:cxn>
              <a:cxn ang="0">
                <a:pos x="connsiteX3023" y="connsiteY3023"/>
              </a:cxn>
              <a:cxn ang="0">
                <a:pos x="connsiteX3024" y="connsiteY3024"/>
              </a:cxn>
              <a:cxn ang="0">
                <a:pos x="connsiteX3025" y="connsiteY3025"/>
              </a:cxn>
              <a:cxn ang="0">
                <a:pos x="connsiteX3026" y="connsiteY3026"/>
              </a:cxn>
              <a:cxn ang="0">
                <a:pos x="connsiteX3027" y="connsiteY3027"/>
              </a:cxn>
              <a:cxn ang="0">
                <a:pos x="connsiteX3028" y="connsiteY3028"/>
              </a:cxn>
              <a:cxn ang="0">
                <a:pos x="connsiteX3029" y="connsiteY3029"/>
              </a:cxn>
              <a:cxn ang="0">
                <a:pos x="connsiteX3030" y="connsiteY3030"/>
              </a:cxn>
              <a:cxn ang="0">
                <a:pos x="connsiteX3031" y="connsiteY3031"/>
              </a:cxn>
              <a:cxn ang="0">
                <a:pos x="connsiteX3032" y="connsiteY3032"/>
              </a:cxn>
              <a:cxn ang="0">
                <a:pos x="connsiteX3033" y="connsiteY3033"/>
              </a:cxn>
              <a:cxn ang="0">
                <a:pos x="connsiteX3034" y="connsiteY3034"/>
              </a:cxn>
              <a:cxn ang="0">
                <a:pos x="connsiteX3035" y="connsiteY3035"/>
              </a:cxn>
              <a:cxn ang="0">
                <a:pos x="connsiteX3036" y="connsiteY3036"/>
              </a:cxn>
              <a:cxn ang="0">
                <a:pos x="connsiteX3037" y="connsiteY3037"/>
              </a:cxn>
              <a:cxn ang="0">
                <a:pos x="connsiteX3038" y="connsiteY3038"/>
              </a:cxn>
              <a:cxn ang="0">
                <a:pos x="connsiteX3039" y="connsiteY3039"/>
              </a:cxn>
              <a:cxn ang="0">
                <a:pos x="connsiteX3040" y="connsiteY3040"/>
              </a:cxn>
              <a:cxn ang="0">
                <a:pos x="connsiteX3041" y="connsiteY3041"/>
              </a:cxn>
              <a:cxn ang="0">
                <a:pos x="connsiteX3042" y="connsiteY3042"/>
              </a:cxn>
              <a:cxn ang="0">
                <a:pos x="connsiteX3043" y="connsiteY3043"/>
              </a:cxn>
              <a:cxn ang="0">
                <a:pos x="connsiteX3044" y="connsiteY3044"/>
              </a:cxn>
              <a:cxn ang="0">
                <a:pos x="connsiteX3045" y="connsiteY3045"/>
              </a:cxn>
              <a:cxn ang="0">
                <a:pos x="connsiteX3046" y="connsiteY3046"/>
              </a:cxn>
              <a:cxn ang="0">
                <a:pos x="connsiteX3047" y="connsiteY3047"/>
              </a:cxn>
              <a:cxn ang="0">
                <a:pos x="connsiteX3048" y="connsiteY3048"/>
              </a:cxn>
              <a:cxn ang="0">
                <a:pos x="connsiteX3049" y="connsiteY3049"/>
              </a:cxn>
              <a:cxn ang="0">
                <a:pos x="connsiteX3050" y="connsiteY3050"/>
              </a:cxn>
              <a:cxn ang="0">
                <a:pos x="connsiteX3051" y="connsiteY3051"/>
              </a:cxn>
              <a:cxn ang="0">
                <a:pos x="connsiteX3052" y="connsiteY3052"/>
              </a:cxn>
              <a:cxn ang="0">
                <a:pos x="connsiteX3053" y="connsiteY3053"/>
              </a:cxn>
              <a:cxn ang="0">
                <a:pos x="connsiteX3054" y="connsiteY3054"/>
              </a:cxn>
              <a:cxn ang="0">
                <a:pos x="connsiteX3055" y="connsiteY3055"/>
              </a:cxn>
              <a:cxn ang="0">
                <a:pos x="connsiteX3056" y="connsiteY3056"/>
              </a:cxn>
              <a:cxn ang="0">
                <a:pos x="connsiteX3057" y="connsiteY3057"/>
              </a:cxn>
              <a:cxn ang="0">
                <a:pos x="connsiteX3058" y="connsiteY3058"/>
              </a:cxn>
              <a:cxn ang="0">
                <a:pos x="connsiteX3059" y="connsiteY3059"/>
              </a:cxn>
              <a:cxn ang="0">
                <a:pos x="connsiteX3060" y="connsiteY3060"/>
              </a:cxn>
              <a:cxn ang="0">
                <a:pos x="connsiteX3061" y="connsiteY3061"/>
              </a:cxn>
              <a:cxn ang="0">
                <a:pos x="connsiteX3062" y="connsiteY3062"/>
              </a:cxn>
              <a:cxn ang="0">
                <a:pos x="connsiteX3063" y="connsiteY3063"/>
              </a:cxn>
              <a:cxn ang="0">
                <a:pos x="connsiteX3064" y="connsiteY3064"/>
              </a:cxn>
              <a:cxn ang="0">
                <a:pos x="connsiteX3065" y="connsiteY3065"/>
              </a:cxn>
              <a:cxn ang="0">
                <a:pos x="connsiteX3066" y="connsiteY3066"/>
              </a:cxn>
              <a:cxn ang="0">
                <a:pos x="connsiteX3067" y="connsiteY3067"/>
              </a:cxn>
              <a:cxn ang="0">
                <a:pos x="connsiteX3068" y="connsiteY3068"/>
              </a:cxn>
              <a:cxn ang="0">
                <a:pos x="connsiteX3069" y="connsiteY3069"/>
              </a:cxn>
              <a:cxn ang="0">
                <a:pos x="connsiteX3070" y="connsiteY3070"/>
              </a:cxn>
              <a:cxn ang="0">
                <a:pos x="connsiteX3071" y="connsiteY3071"/>
              </a:cxn>
              <a:cxn ang="0">
                <a:pos x="connsiteX3072" y="connsiteY3072"/>
              </a:cxn>
              <a:cxn ang="0">
                <a:pos x="connsiteX3073" y="connsiteY3073"/>
              </a:cxn>
              <a:cxn ang="0">
                <a:pos x="connsiteX3074" y="connsiteY3074"/>
              </a:cxn>
              <a:cxn ang="0">
                <a:pos x="connsiteX3075" y="connsiteY3075"/>
              </a:cxn>
              <a:cxn ang="0">
                <a:pos x="connsiteX3076" y="connsiteY3076"/>
              </a:cxn>
              <a:cxn ang="0">
                <a:pos x="connsiteX3077" y="connsiteY3077"/>
              </a:cxn>
              <a:cxn ang="0">
                <a:pos x="connsiteX3078" y="connsiteY3078"/>
              </a:cxn>
              <a:cxn ang="0">
                <a:pos x="connsiteX3079" y="connsiteY3079"/>
              </a:cxn>
              <a:cxn ang="0">
                <a:pos x="connsiteX3080" y="connsiteY3080"/>
              </a:cxn>
              <a:cxn ang="0">
                <a:pos x="connsiteX3081" y="connsiteY3081"/>
              </a:cxn>
              <a:cxn ang="0">
                <a:pos x="connsiteX3082" y="connsiteY3082"/>
              </a:cxn>
              <a:cxn ang="0">
                <a:pos x="connsiteX3083" y="connsiteY3083"/>
              </a:cxn>
              <a:cxn ang="0">
                <a:pos x="connsiteX3084" y="connsiteY3084"/>
              </a:cxn>
              <a:cxn ang="0">
                <a:pos x="connsiteX3085" y="connsiteY3085"/>
              </a:cxn>
              <a:cxn ang="0">
                <a:pos x="connsiteX3086" y="connsiteY3086"/>
              </a:cxn>
              <a:cxn ang="0">
                <a:pos x="connsiteX3087" y="connsiteY3087"/>
              </a:cxn>
              <a:cxn ang="0">
                <a:pos x="connsiteX3088" y="connsiteY3088"/>
              </a:cxn>
              <a:cxn ang="0">
                <a:pos x="connsiteX3089" y="connsiteY3089"/>
              </a:cxn>
              <a:cxn ang="0">
                <a:pos x="connsiteX3090" y="connsiteY3090"/>
              </a:cxn>
              <a:cxn ang="0">
                <a:pos x="connsiteX3091" y="connsiteY3091"/>
              </a:cxn>
              <a:cxn ang="0">
                <a:pos x="connsiteX3092" y="connsiteY3092"/>
              </a:cxn>
              <a:cxn ang="0">
                <a:pos x="connsiteX3093" y="connsiteY3093"/>
              </a:cxn>
              <a:cxn ang="0">
                <a:pos x="connsiteX3094" y="connsiteY3094"/>
              </a:cxn>
              <a:cxn ang="0">
                <a:pos x="connsiteX3095" y="connsiteY3095"/>
              </a:cxn>
              <a:cxn ang="0">
                <a:pos x="connsiteX3096" y="connsiteY3096"/>
              </a:cxn>
              <a:cxn ang="0">
                <a:pos x="connsiteX3097" y="connsiteY3097"/>
              </a:cxn>
              <a:cxn ang="0">
                <a:pos x="connsiteX3098" y="connsiteY3098"/>
              </a:cxn>
              <a:cxn ang="0">
                <a:pos x="connsiteX3099" y="connsiteY3099"/>
              </a:cxn>
              <a:cxn ang="0">
                <a:pos x="connsiteX3100" y="connsiteY3100"/>
              </a:cxn>
              <a:cxn ang="0">
                <a:pos x="connsiteX3101" y="connsiteY3101"/>
              </a:cxn>
              <a:cxn ang="0">
                <a:pos x="connsiteX3102" y="connsiteY3102"/>
              </a:cxn>
              <a:cxn ang="0">
                <a:pos x="connsiteX3103" y="connsiteY3103"/>
              </a:cxn>
              <a:cxn ang="0">
                <a:pos x="connsiteX3104" y="connsiteY3104"/>
              </a:cxn>
              <a:cxn ang="0">
                <a:pos x="connsiteX3105" y="connsiteY3105"/>
              </a:cxn>
              <a:cxn ang="0">
                <a:pos x="connsiteX3106" y="connsiteY3106"/>
              </a:cxn>
              <a:cxn ang="0">
                <a:pos x="connsiteX3107" y="connsiteY3107"/>
              </a:cxn>
              <a:cxn ang="0">
                <a:pos x="connsiteX3108" y="connsiteY3108"/>
              </a:cxn>
              <a:cxn ang="0">
                <a:pos x="connsiteX3109" y="connsiteY3109"/>
              </a:cxn>
              <a:cxn ang="0">
                <a:pos x="connsiteX3110" y="connsiteY3110"/>
              </a:cxn>
              <a:cxn ang="0">
                <a:pos x="connsiteX3111" y="connsiteY3111"/>
              </a:cxn>
              <a:cxn ang="0">
                <a:pos x="connsiteX3112" y="connsiteY3112"/>
              </a:cxn>
              <a:cxn ang="0">
                <a:pos x="connsiteX3113" y="connsiteY3113"/>
              </a:cxn>
              <a:cxn ang="0">
                <a:pos x="connsiteX3114" y="connsiteY3114"/>
              </a:cxn>
              <a:cxn ang="0">
                <a:pos x="connsiteX3115" y="connsiteY3115"/>
              </a:cxn>
              <a:cxn ang="0">
                <a:pos x="connsiteX3116" y="connsiteY3116"/>
              </a:cxn>
              <a:cxn ang="0">
                <a:pos x="connsiteX3117" y="connsiteY3117"/>
              </a:cxn>
              <a:cxn ang="0">
                <a:pos x="connsiteX3118" y="connsiteY3118"/>
              </a:cxn>
              <a:cxn ang="0">
                <a:pos x="connsiteX3119" y="connsiteY3119"/>
              </a:cxn>
              <a:cxn ang="0">
                <a:pos x="connsiteX3120" y="connsiteY3120"/>
              </a:cxn>
              <a:cxn ang="0">
                <a:pos x="connsiteX3121" y="connsiteY3121"/>
              </a:cxn>
              <a:cxn ang="0">
                <a:pos x="connsiteX3122" y="connsiteY3122"/>
              </a:cxn>
              <a:cxn ang="0">
                <a:pos x="connsiteX3123" y="connsiteY3123"/>
              </a:cxn>
              <a:cxn ang="0">
                <a:pos x="connsiteX3124" y="connsiteY3124"/>
              </a:cxn>
              <a:cxn ang="0">
                <a:pos x="connsiteX3125" y="connsiteY3125"/>
              </a:cxn>
              <a:cxn ang="0">
                <a:pos x="connsiteX3126" y="connsiteY3126"/>
              </a:cxn>
              <a:cxn ang="0">
                <a:pos x="connsiteX3127" y="connsiteY3127"/>
              </a:cxn>
              <a:cxn ang="0">
                <a:pos x="connsiteX3128" y="connsiteY3128"/>
              </a:cxn>
              <a:cxn ang="0">
                <a:pos x="connsiteX3129" y="connsiteY3129"/>
              </a:cxn>
              <a:cxn ang="0">
                <a:pos x="connsiteX3130" y="connsiteY3130"/>
              </a:cxn>
              <a:cxn ang="0">
                <a:pos x="connsiteX3131" y="connsiteY3131"/>
              </a:cxn>
              <a:cxn ang="0">
                <a:pos x="connsiteX3132" y="connsiteY3132"/>
              </a:cxn>
              <a:cxn ang="0">
                <a:pos x="connsiteX3133" y="connsiteY3133"/>
              </a:cxn>
              <a:cxn ang="0">
                <a:pos x="connsiteX3134" y="connsiteY3134"/>
              </a:cxn>
              <a:cxn ang="0">
                <a:pos x="connsiteX3135" y="connsiteY3135"/>
              </a:cxn>
              <a:cxn ang="0">
                <a:pos x="connsiteX3136" y="connsiteY3136"/>
              </a:cxn>
              <a:cxn ang="0">
                <a:pos x="connsiteX3137" y="connsiteY3137"/>
              </a:cxn>
              <a:cxn ang="0">
                <a:pos x="connsiteX3138" y="connsiteY3138"/>
              </a:cxn>
              <a:cxn ang="0">
                <a:pos x="connsiteX3139" y="connsiteY3139"/>
              </a:cxn>
              <a:cxn ang="0">
                <a:pos x="connsiteX3140" y="connsiteY3140"/>
              </a:cxn>
              <a:cxn ang="0">
                <a:pos x="connsiteX3141" y="connsiteY3141"/>
              </a:cxn>
              <a:cxn ang="0">
                <a:pos x="connsiteX3142" y="connsiteY3142"/>
              </a:cxn>
              <a:cxn ang="0">
                <a:pos x="connsiteX3143" y="connsiteY3143"/>
              </a:cxn>
              <a:cxn ang="0">
                <a:pos x="connsiteX3144" y="connsiteY3144"/>
              </a:cxn>
              <a:cxn ang="0">
                <a:pos x="connsiteX3145" y="connsiteY3145"/>
              </a:cxn>
              <a:cxn ang="0">
                <a:pos x="connsiteX3146" y="connsiteY3146"/>
              </a:cxn>
              <a:cxn ang="0">
                <a:pos x="connsiteX3147" y="connsiteY3147"/>
              </a:cxn>
              <a:cxn ang="0">
                <a:pos x="connsiteX3148" y="connsiteY3148"/>
              </a:cxn>
              <a:cxn ang="0">
                <a:pos x="connsiteX3149" y="connsiteY3149"/>
              </a:cxn>
              <a:cxn ang="0">
                <a:pos x="connsiteX3150" y="connsiteY3150"/>
              </a:cxn>
              <a:cxn ang="0">
                <a:pos x="connsiteX3151" y="connsiteY3151"/>
              </a:cxn>
              <a:cxn ang="0">
                <a:pos x="connsiteX3152" y="connsiteY3152"/>
              </a:cxn>
              <a:cxn ang="0">
                <a:pos x="connsiteX3153" y="connsiteY3153"/>
              </a:cxn>
              <a:cxn ang="0">
                <a:pos x="connsiteX3154" y="connsiteY3154"/>
              </a:cxn>
              <a:cxn ang="0">
                <a:pos x="connsiteX3155" y="connsiteY3155"/>
              </a:cxn>
              <a:cxn ang="0">
                <a:pos x="connsiteX3156" y="connsiteY3156"/>
              </a:cxn>
              <a:cxn ang="0">
                <a:pos x="connsiteX3157" y="connsiteY3157"/>
              </a:cxn>
              <a:cxn ang="0">
                <a:pos x="connsiteX3158" y="connsiteY3158"/>
              </a:cxn>
              <a:cxn ang="0">
                <a:pos x="connsiteX3159" y="connsiteY3159"/>
              </a:cxn>
              <a:cxn ang="0">
                <a:pos x="connsiteX3160" y="connsiteY3160"/>
              </a:cxn>
              <a:cxn ang="0">
                <a:pos x="connsiteX3161" y="connsiteY3161"/>
              </a:cxn>
              <a:cxn ang="0">
                <a:pos x="connsiteX3162" y="connsiteY3162"/>
              </a:cxn>
              <a:cxn ang="0">
                <a:pos x="connsiteX3163" y="connsiteY3163"/>
              </a:cxn>
              <a:cxn ang="0">
                <a:pos x="connsiteX3164" y="connsiteY3164"/>
              </a:cxn>
              <a:cxn ang="0">
                <a:pos x="connsiteX3165" y="connsiteY3165"/>
              </a:cxn>
              <a:cxn ang="0">
                <a:pos x="connsiteX3166" y="connsiteY3166"/>
              </a:cxn>
              <a:cxn ang="0">
                <a:pos x="connsiteX3167" y="connsiteY3167"/>
              </a:cxn>
              <a:cxn ang="0">
                <a:pos x="connsiteX3168" y="connsiteY3168"/>
              </a:cxn>
              <a:cxn ang="0">
                <a:pos x="connsiteX3169" y="connsiteY3169"/>
              </a:cxn>
              <a:cxn ang="0">
                <a:pos x="connsiteX3170" y="connsiteY3170"/>
              </a:cxn>
              <a:cxn ang="0">
                <a:pos x="connsiteX3171" y="connsiteY3171"/>
              </a:cxn>
              <a:cxn ang="0">
                <a:pos x="connsiteX3172" y="connsiteY3172"/>
              </a:cxn>
              <a:cxn ang="0">
                <a:pos x="connsiteX3173" y="connsiteY3173"/>
              </a:cxn>
              <a:cxn ang="0">
                <a:pos x="connsiteX3174" y="connsiteY3174"/>
              </a:cxn>
              <a:cxn ang="0">
                <a:pos x="connsiteX3175" y="connsiteY3175"/>
              </a:cxn>
              <a:cxn ang="0">
                <a:pos x="connsiteX3176" y="connsiteY3176"/>
              </a:cxn>
              <a:cxn ang="0">
                <a:pos x="connsiteX3177" y="connsiteY3177"/>
              </a:cxn>
              <a:cxn ang="0">
                <a:pos x="connsiteX3178" y="connsiteY3178"/>
              </a:cxn>
              <a:cxn ang="0">
                <a:pos x="connsiteX3179" y="connsiteY3179"/>
              </a:cxn>
              <a:cxn ang="0">
                <a:pos x="connsiteX3180" y="connsiteY3180"/>
              </a:cxn>
              <a:cxn ang="0">
                <a:pos x="connsiteX3181" y="connsiteY3181"/>
              </a:cxn>
              <a:cxn ang="0">
                <a:pos x="connsiteX3182" y="connsiteY3182"/>
              </a:cxn>
              <a:cxn ang="0">
                <a:pos x="connsiteX3183" y="connsiteY3183"/>
              </a:cxn>
              <a:cxn ang="0">
                <a:pos x="connsiteX3184" y="connsiteY3184"/>
              </a:cxn>
              <a:cxn ang="0">
                <a:pos x="connsiteX3185" y="connsiteY3185"/>
              </a:cxn>
              <a:cxn ang="0">
                <a:pos x="connsiteX3186" y="connsiteY3186"/>
              </a:cxn>
              <a:cxn ang="0">
                <a:pos x="connsiteX3187" y="connsiteY3187"/>
              </a:cxn>
              <a:cxn ang="0">
                <a:pos x="connsiteX3188" y="connsiteY3188"/>
              </a:cxn>
              <a:cxn ang="0">
                <a:pos x="connsiteX3189" y="connsiteY3189"/>
              </a:cxn>
              <a:cxn ang="0">
                <a:pos x="connsiteX3190" y="connsiteY3190"/>
              </a:cxn>
              <a:cxn ang="0">
                <a:pos x="connsiteX3191" y="connsiteY3191"/>
              </a:cxn>
              <a:cxn ang="0">
                <a:pos x="connsiteX3192" y="connsiteY3192"/>
              </a:cxn>
              <a:cxn ang="0">
                <a:pos x="connsiteX3193" y="connsiteY3193"/>
              </a:cxn>
              <a:cxn ang="0">
                <a:pos x="connsiteX3194" y="connsiteY3194"/>
              </a:cxn>
              <a:cxn ang="0">
                <a:pos x="connsiteX3195" y="connsiteY3195"/>
              </a:cxn>
              <a:cxn ang="0">
                <a:pos x="connsiteX3196" y="connsiteY3196"/>
              </a:cxn>
              <a:cxn ang="0">
                <a:pos x="connsiteX3197" y="connsiteY3197"/>
              </a:cxn>
              <a:cxn ang="0">
                <a:pos x="connsiteX3198" y="connsiteY3198"/>
              </a:cxn>
              <a:cxn ang="0">
                <a:pos x="connsiteX3199" y="connsiteY3199"/>
              </a:cxn>
              <a:cxn ang="0">
                <a:pos x="connsiteX3200" y="connsiteY3200"/>
              </a:cxn>
              <a:cxn ang="0">
                <a:pos x="connsiteX3201" y="connsiteY3201"/>
              </a:cxn>
              <a:cxn ang="0">
                <a:pos x="connsiteX3202" y="connsiteY3202"/>
              </a:cxn>
              <a:cxn ang="0">
                <a:pos x="connsiteX3203" y="connsiteY3203"/>
              </a:cxn>
              <a:cxn ang="0">
                <a:pos x="connsiteX3204" y="connsiteY3204"/>
              </a:cxn>
              <a:cxn ang="0">
                <a:pos x="connsiteX3205" y="connsiteY3205"/>
              </a:cxn>
              <a:cxn ang="0">
                <a:pos x="connsiteX3206" y="connsiteY3206"/>
              </a:cxn>
              <a:cxn ang="0">
                <a:pos x="connsiteX3207" y="connsiteY3207"/>
              </a:cxn>
              <a:cxn ang="0">
                <a:pos x="connsiteX3208" y="connsiteY3208"/>
              </a:cxn>
              <a:cxn ang="0">
                <a:pos x="connsiteX3209" y="connsiteY3209"/>
              </a:cxn>
              <a:cxn ang="0">
                <a:pos x="connsiteX3210" y="connsiteY3210"/>
              </a:cxn>
              <a:cxn ang="0">
                <a:pos x="connsiteX3211" y="connsiteY3211"/>
              </a:cxn>
              <a:cxn ang="0">
                <a:pos x="connsiteX3212" y="connsiteY3212"/>
              </a:cxn>
              <a:cxn ang="0">
                <a:pos x="connsiteX3213" y="connsiteY3213"/>
              </a:cxn>
              <a:cxn ang="0">
                <a:pos x="connsiteX3214" y="connsiteY3214"/>
              </a:cxn>
              <a:cxn ang="0">
                <a:pos x="connsiteX3215" y="connsiteY3215"/>
              </a:cxn>
              <a:cxn ang="0">
                <a:pos x="connsiteX3216" y="connsiteY3216"/>
              </a:cxn>
              <a:cxn ang="0">
                <a:pos x="connsiteX3217" y="connsiteY3217"/>
              </a:cxn>
              <a:cxn ang="0">
                <a:pos x="connsiteX3218" y="connsiteY3218"/>
              </a:cxn>
              <a:cxn ang="0">
                <a:pos x="connsiteX3219" y="connsiteY3219"/>
              </a:cxn>
              <a:cxn ang="0">
                <a:pos x="connsiteX3220" y="connsiteY3220"/>
              </a:cxn>
              <a:cxn ang="0">
                <a:pos x="connsiteX3221" y="connsiteY3221"/>
              </a:cxn>
              <a:cxn ang="0">
                <a:pos x="connsiteX3222" y="connsiteY3222"/>
              </a:cxn>
              <a:cxn ang="0">
                <a:pos x="connsiteX3223" y="connsiteY3223"/>
              </a:cxn>
              <a:cxn ang="0">
                <a:pos x="connsiteX3224" y="connsiteY3224"/>
              </a:cxn>
              <a:cxn ang="0">
                <a:pos x="connsiteX3225" y="connsiteY3225"/>
              </a:cxn>
              <a:cxn ang="0">
                <a:pos x="connsiteX3226" y="connsiteY3226"/>
              </a:cxn>
              <a:cxn ang="0">
                <a:pos x="connsiteX3227" y="connsiteY3227"/>
              </a:cxn>
              <a:cxn ang="0">
                <a:pos x="connsiteX3228" y="connsiteY3228"/>
              </a:cxn>
              <a:cxn ang="0">
                <a:pos x="connsiteX3229" y="connsiteY3229"/>
              </a:cxn>
              <a:cxn ang="0">
                <a:pos x="connsiteX3230" y="connsiteY3230"/>
              </a:cxn>
              <a:cxn ang="0">
                <a:pos x="connsiteX3231" y="connsiteY3231"/>
              </a:cxn>
              <a:cxn ang="0">
                <a:pos x="connsiteX3232" y="connsiteY3232"/>
              </a:cxn>
              <a:cxn ang="0">
                <a:pos x="connsiteX3233" y="connsiteY3233"/>
              </a:cxn>
              <a:cxn ang="0">
                <a:pos x="connsiteX3234" y="connsiteY3234"/>
              </a:cxn>
              <a:cxn ang="0">
                <a:pos x="connsiteX3235" y="connsiteY3235"/>
              </a:cxn>
              <a:cxn ang="0">
                <a:pos x="connsiteX3236" y="connsiteY3236"/>
              </a:cxn>
              <a:cxn ang="0">
                <a:pos x="connsiteX3237" y="connsiteY3237"/>
              </a:cxn>
              <a:cxn ang="0">
                <a:pos x="connsiteX3238" y="connsiteY3238"/>
              </a:cxn>
              <a:cxn ang="0">
                <a:pos x="connsiteX3239" y="connsiteY3239"/>
              </a:cxn>
              <a:cxn ang="0">
                <a:pos x="connsiteX3240" y="connsiteY3240"/>
              </a:cxn>
              <a:cxn ang="0">
                <a:pos x="connsiteX3241" y="connsiteY3241"/>
              </a:cxn>
              <a:cxn ang="0">
                <a:pos x="connsiteX3242" y="connsiteY3242"/>
              </a:cxn>
              <a:cxn ang="0">
                <a:pos x="connsiteX3243" y="connsiteY3243"/>
              </a:cxn>
              <a:cxn ang="0">
                <a:pos x="connsiteX3244" y="connsiteY3244"/>
              </a:cxn>
              <a:cxn ang="0">
                <a:pos x="connsiteX3245" y="connsiteY3245"/>
              </a:cxn>
              <a:cxn ang="0">
                <a:pos x="connsiteX3246" y="connsiteY3246"/>
              </a:cxn>
              <a:cxn ang="0">
                <a:pos x="connsiteX3247" y="connsiteY3247"/>
              </a:cxn>
              <a:cxn ang="0">
                <a:pos x="connsiteX3248" y="connsiteY3248"/>
              </a:cxn>
              <a:cxn ang="0">
                <a:pos x="connsiteX3249" y="connsiteY3249"/>
              </a:cxn>
              <a:cxn ang="0">
                <a:pos x="connsiteX3250" y="connsiteY3250"/>
              </a:cxn>
              <a:cxn ang="0">
                <a:pos x="connsiteX3251" y="connsiteY3251"/>
              </a:cxn>
              <a:cxn ang="0">
                <a:pos x="connsiteX3252" y="connsiteY3252"/>
              </a:cxn>
              <a:cxn ang="0">
                <a:pos x="connsiteX3253" y="connsiteY3253"/>
              </a:cxn>
              <a:cxn ang="0">
                <a:pos x="connsiteX3254" y="connsiteY3254"/>
              </a:cxn>
              <a:cxn ang="0">
                <a:pos x="connsiteX3255" y="connsiteY3255"/>
              </a:cxn>
              <a:cxn ang="0">
                <a:pos x="connsiteX3256" y="connsiteY3256"/>
              </a:cxn>
              <a:cxn ang="0">
                <a:pos x="connsiteX3257" y="connsiteY3257"/>
              </a:cxn>
              <a:cxn ang="0">
                <a:pos x="connsiteX3258" y="connsiteY3258"/>
              </a:cxn>
              <a:cxn ang="0">
                <a:pos x="connsiteX3259" y="connsiteY3259"/>
              </a:cxn>
              <a:cxn ang="0">
                <a:pos x="connsiteX3260" y="connsiteY3260"/>
              </a:cxn>
              <a:cxn ang="0">
                <a:pos x="connsiteX3261" y="connsiteY3261"/>
              </a:cxn>
              <a:cxn ang="0">
                <a:pos x="connsiteX3262" y="connsiteY3262"/>
              </a:cxn>
              <a:cxn ang="0">
                <a:pos x="connsiteX3263" y="connsiteY3263"/>
              </a:cxn>
              <a:cxn ang="0">
                <a:pos x="connsiteX3264" y="connsiteY3264"/>
              </a:cxn>
              <a:cxn ang="0">
                <a:pos x="connsiteX3265" y="connsiteY3265"/>
              </a:cxn>
              <a:cxn ang="0">
                <a:pos x="connsiteX3266" y="connsiteY3266"/>
              </a:cxn>
              <a:cxn ang="0">
                <a:pos x="connsiteX3267" y="connsiteY3267"/>
              </a:cxn>
              <a:cxn ang="0">
                <a:pos x="connsiteX3268" y="connsiteY3268"/>
              </a:cxn>
              <a:cxn ang="0">
                <a:pos x="connsiteX3269" y="connsiteY3269"/>
              </a:cxn>
              <a:cxn ang="0">
                <a:pos x="connsiteX3270" y="connsiteY3270"/>
              </a:cxn>
              <a:cxn ang="0">
                <a:pos x="connsiteX3271" y="connsiteY3271"/>
              </a:cxn>
              <a:cxn ang="0">
                <a:pos x="connsiteX3272" y="connsiteY3272"/>
              </a:cxn>
              <a:cxn ang="0">
                <a:pos x="connsiteX3273" y="connsiteY3273"/>
              </a:cxn>
              <a:cxn ang="0">
                <a:pos x="connsiteX3274" y="connsiteY3274"/>
              </a:cxn>
              <a:cxn ang="0">
                <a:pos x="connsiteX3275" y="connsiteY3275"/>
              </a:cxn>
              <a:cxn ang="0">
                <a:pos x="connsiteX3276" y="connsiteY3276"/>
              </a:cxn>
              <a:cxn ang="0">
                <a:pos x="connsiteX3277" y="connsiteY3277"/>
              </a:cxn>
              <a:cxn ang="0">
                <a:pos x="connsiteX3278" y="connsiteY3278"/>
              </a:cxn>
              <a:cxn ang="0">
                <a:pos x="connsiteX3279" y="connsiteY3279"/>
              </a:cxn>
              <a:cxn ang="0">
                <a:pos x="connsiteX3280" y="connsiteY3280"/>
              </a:cxn>
              <a:cxn ang="0">
                <a:pos x="connsiteX3281" y="connsiteY3281"/>
              </a:cxn>
              <a:cxn ang="0">
                <a:pos x="connsiteX3282" y="connsiteY3282"/>
              </a:cxn>
              <a:cxn ang="0">
                <a:pos x="connsiteX3283" y="connsiteY3283"/>
              </a:cxn>
              <a:cxn ang="0">
                <a:pos x="connsiteX3284" y="connsiteY3284"/>
              </a:cxn>
              <a:cxn ang="0">
                <a:pos x="connsiteX3285" y="connsiteY3285"/>
              </a:cxn>
              <a:cxn ang="0">
                <a:pos x="connsiteX3286" y="connsiteY3286"/>
              </a:cxn>
              <a:cxn ang="0">
                <a:pos x="connsiteX3287" y="connsiteY3287"/>
              </a:cxn>
              <a:cxn ang="0">
                <a:pos x="connsiteX3288" y="connsiteY3288"/>
              </a:cxn>
              <a:cxn ang="0">
                <a:pos x="connsiteX3289" y="connsiteY3289"/>
              </a:cxn>
              <a:cxn ang="0">
                <a:pos x="connsiteX3290" y="connsiteY3290"/>
              </a:cxn>
              <a:cxn ang="0">
                <a:pos x="connsiteX3291" y="connsiteY3291"/>
              </a:cxn>
              <a:cxn ang="0">
                <a:pos x="connsiteX3292" y="connsiteY3292"/>
              </a:cxn>
              <a:cxn ang="0">
                <a:pos x="connsiteX3293" y="connsiteY3293"/>
              </a:cxn>
              <a:cxn ang="0">
                <a:pos x="connsiteX3294" y="connsiteY3294"/>
              </a:cxn>
              <a:cxn ang="0">
                <a:pos x="connsiteX3295" y="connsiteY3295"/>
              </a:cxn>
              <a:cxn ang="0">
                <a:pos x="connsiteX3296" y="connsiteY3296"/>
              </a:cxn>
              <a:cxn ang="0">
                <a:pos x="connsiteX3297" y="connsiteY3297"/>
              </a:cxn>
              <a:cxn ang="0">
                <a:pos x="connsiteX3298" y="connsiteY3298"/>
              </a:cxn>
              <a:cxn ang="0">
                <a:pos x="connsiteX3299" y="connsiteY3299"/>
              </a:cxn>
              <a:cxn ang="0">
                <a:pos x="connsiteX3300" y="connsiteY3300"/>
              </a:cxn>
              <a:cxn ang="0">
                <a:pos x="connsiteX3301" y="connsiteY3301"/>
              </a:cxn>
              <a:cxn ang="0">
                <a:pos x="connsiteX3302" y="connsiteY3302"/>
              </a:cxn>
              <a:cxn ang="0">
                <a:pos x="connsiteX3303" y="connsiteY3303"/>
              </a:cxn>
              <a:cxn ang="0">
                <a:pos x="connsiteX3304" y="connsiteY3304"/>
              </a:cxn>
              <a:cxn ang="0">
                <a:pos x="connsiteX3305" y="connsiteY3305"/>
              </a:cxn>
              <a:cxn ang="0">
                <a:pos x="connsiteX3306" y="connsiteY3306"/>
              </a:cxn>
              <a:cxn ang="0">
                <a:pos x="connsiteX3307" y="connsiteY3307"/>
              </a:cxn>
              <a:cxn ang="0">
                <a:pos x="connsiteX3308" y="connsiteY3308"/>
              </a:cxn>
              <a:cxn ang="0">
                <a:pos x="connsiteX3309" y="connsiteY3309"/>
              </a:cxn>
              <a:cxn ang="0">
                <a:pos x="connsiteX3310" y="connsiteY3310"/>
              </a:cxn>
              <a:cxn ang="0">
                <a:pos x="connsiteX3311" y="connsiteY3311"/>
              </a:cxn>
              <a:cxn ang="0">
                <a:pos x="connsiteX3312" y="connsiteY3312"/>
              </a:cxn>
              <a:cxn ang="0">
                <a:pos x="connsiteX3313" y="connsiteY3313"/>
              </a:cxn>
              <a:cxn ang="0">
                <a:pos x="connsiteX3314" y="connsiteY3314"/>
              </a:cxn>
              <a:cxn ang="0">
                <a:pos x="connsiteX3315" y="connsiteY3315"/>
              </a:cxn>
              <a:cxn ang="0">
                <a:pos x="connsiteX3316" y="connsiteY3316"/>
              </a:cxn>
              <a:cxn ang="0">
                <a:pos x="connsiteX3317" y="connsiteY3317"/>
              </a:cxn>
              <a:cxn ang="0">
                <a:pos x="connsiteX3318" y="connsiteY3318"/>
              </a:cxn>
              <a:cxn ang="0">
                <a:pos x="connsiteX3319" y="connsiteY3319"/>
              </a:cxn>
              <a:cxn ang="0">
                <a:pos x="connsiteX3320" y="connsiteY3320"/>
              </a:cxn>
              <a:cxn ang="0">
                <a:pos x="connsiteX3321" y="connsiteY3321"/>
              </a:cxn>
              <a:cxn ang="0">
                <a:pos x="connsiteX3322" y="connsiteY3322"/>
              </a:cxn>
              <a:cxn ang="0">
                <a:pos x="connsiteX3323" y="connsiteY3323"/>
              </a:cxn>
              <a:cxn ang="0">
                <a:pos x="connsiteX3324" y="connsiteY3324"/>
              </a:cxn>
              <a:cxn ang="0">
                <a:pos x="connsiteX3325" y="connsiteY3325"/>
              </a:cxn>
              <a:cxn ang="0">
                <a:pos x="connsiteX3326" y="connsiteY3326"/>
              </a:cxn>
              <a:cxn ang="0">
                <a:pos x="connsiteX3327" y="connsiteY3327"/>
              </a:cxn>
              <a:cxn ang="0">
                <a:pos x="connsiteX3328" y="connsiteY3328"/>
              </a:cxn>
              <a:cxn ang="0">
                <a:pos x="connsiteX3329" y="connsiteY3329"/>
              </a:cxn>
              <a:cxn ang="0">
                <a:pos x="connsiteX3330" y="connsiteY3330"/>
              </a:cxn>
              <a:cxn ang="0">
                <a:pos x="connsiteX3331" y="connsiteY3331"/>
              </a:cxn>
              <a:cxn ang="0">
                <a:pos x="connsiteX3332" y="connsiteY3332"/>
              </a:cxn>
              <a:cxn ang="0">
                <a:pos x="connsiteX3333" y="connsiteY3333"/>
              </a:cxn>
              <a:cxn ang="0">
                <a:pos x="connsiteX3334" y="connsiteY3334"/>
              </a:cxn>
              <a:cxn ang="0">
                <a:pos x="connsiteX3335" y="connsiteY3335"/>
              </a:cxn>
              <a:cxn ang="0">
                <a:pos x="connsiteX3336" y="connsiteY3336"/>
              </a:cxn>
              <a:cxn ang="0">
                <a:pos x="connsiteX3337" y="connsiteY3337"/>
              </a:cxn>
              <a:cxn ang="0">
                <a:pos x="connsiteX3338" y="connsiteY3338"/>
              </a:cxn>
              <a:cxn ang="0">
                <a:pos x="connsiteX3339" y="connsiteY3339"/>
              </a:cxn>
              <a:cxn ang="0">
                <a:pos x="connsiteX3340" y="connsiteY3340"/>
              </a:cxn>
              <a:cxn ang="0">
                <a:pos x="connsiteX3341" y="connsiteY3341"/>
              </a:cxn>
              <a:cxn ang="0">
                <a:pos x="connsiteX3342" y="connsiteY3342"/>
              </a:cxn>
              <a:cxn ang="0">
                <a:pos x="connsiteX3343" y="connsiteY3343"/>
              </a:cxn>
              <a:cxn ang="0">
                <a:pos x="connsiteX3344" y="connsiteY3344"/>
              </a:cxn>
              <a:cxn ang="0">
                <a:pos x="connsiteX3345" y="connsiteY3345"/>
              </a:cxn>
              <a:cxn ang="0">
                <a:pos x="connsiteX3346" y="connsiteY3346"/>
              </a:cxn>
              <a:cxn ang="0">
                <a:pos x="connsiteX3347" y="connsiteY3347"/>
              </a:cxn>
              <a:cxn ang="0">
                <a:pos x="connsiteX3348" y="connsiteY3348"/>
              </a:cxn>
              <a:cxn ang="0">
                <a:pos x="connsiteX3349" y="connsiteY3349"/>
              </a:cxn>
              <a:cxn ang="0">
                <a:pos x="connsiteX3350" y="connsiteY3350"/>
              </a:cxn>
              <a:cxn ang="0">
                <a:pos x="connsiteX3351" y="connsiteY3351"/>
              </a:cxn>
              <a:cxn ang="0">
                <a:pos x="connsiteX3352" y="connsiteY3352"/>
              </a:cxn>
              <a:cxn ang="0">
                <a:pos x="connsiteX3353" y="connsiteY3353"/>
              </a:cxn>
              <a:cxn ang="0">
                <a:pos x="connsiteX3354" y="connsiteY3354"/>
              </a:cxn>
              <a:cxn ang="0">
                <a:pos x="connsiteX3355" y="connsiteY3355"/>
              </a:cxn>
              <a:cxn ang="0">
                <a:pos x="connsiteX3356" y="connsiteY3356"/>
              </a:cxn>
              <a:cxn ang="0">
                <a:pos x="connsiteX3357" y="connsiteY3357"/>
              </a:cxn>
              <a:cxn ang="0">
                <a:pos x="connsiteX3358" y="connsiteY3358"/>
              </a:cxn>
              <a:cxn ang="0">
                <a:pos x="connsiteX3359" y="connsiteY3359"/>
              </a:cxn>
              <a:cxn ang="0">
                <a:pos x="connsiteX3360" y="connsiteY3360"/>
              </a:cxn>
              <a:cxn ang="0">
                <a:pos x="connsiteX3361" y="connsiteY3361"/>
              </a:cxn>
              <a:cxn ang="0">
                <a:pos x="connsiteX3362" y="connsiteY3362"/>
              </a:cxn>
              <a:cxn ang="0">
                <a:pos x="connsiteX3363" y="connsiteY3363"/>
              </a:cxn>
              <a:cxn ang="0">
                <a:pos x="connsiteX3364" y="connsiteY3364"/>
              </a:cxn>
              <a:cxn ang="0">
                <a:pos x="connsiteX3365" y="connsiteY3365"/>
              </a:cxn>
              <a:cxn ang="0">
                <a:pos x="connsiteX3366" y="connsiteY3366"/>
              </a:cxn>
              <a:cxn ang="0">
                <a:pos x="connsiteX3367" y="connsiteY3367"/>
              </a:cxn>
              <a:cxn ang="0">
                <a:pos x="connsiteX3368" y="connsiteY3368"/>
              </a:cxn>
              <a:cxn ang="0">
                <a:pos x="connsiteX3369" y="connsiteY3369"/>
              </a:cxn>
              <a:cxn ang="0">
                <a:pos x="connsiteX3370" y="connsiteY3370"/>
              </a:cxn>
              <a:cxn ang="0">
                <a:pos x="connsiteX3371" y="connsiteY3371"/>
              </a:cxn>
              <a:cxn ang="0">
                <a:pos x="connsiteX3372" y="connsiteY3372"/>
              </a:cxn>
              <a:cxn ang="0">
                <a:pos x="connsiteX3373" y="connsiteY3373"/>
              </a:cxn>
              <a:cxn ang="0">
                <a:pos x="connsiteX3374" y="connsiteY3374"/>
              </a:cxn>
              <a:cxn ang="0">
                <a:pos x="connsiteX3375" y="connsiteY3375"/>
              </a:cxn>
              <a:cxn ang="0">
                <a:pos x="connsiteX3376" y="connsiteY3376"/>
              </a:cxn>
              <a:cxn ang="0">
                <a:pos x="connsiteX3377" y="connsiteY3377"/>
              </a:cxn>
              <a:cxn ang="0">
                <a:pos x="connsiteX3378" y="connsiteY3378"/>
              </a:cxn>
              <a:cxn ang="0">
                <a:pos x="connsiteX3379" y="connsiteY3379"/>
              </a:cxn>
              <a:cxn ang="0">
                <a:pos x="connsiteX3380" y="connsiteY3380"/>
              </a:cxn>
              <a:cxn ang="0">
                <a:pos x="connsiteX3381" y="connsiteY3381"/>
              </a:cxn>
              <a:cxn ang="0">
                <a:pos x="connsiteX3382" y="connsiteY3382"/>
              </a:cxn>
              <a:cxn ang="0">
                <a:pos x="connsiteX3383" y="connsiteY3383"/>
              </a:cxn>
              <a:cxn ang="0">
                <a:pos x="connsiteX3384" y="connsiteY3384"/>
              </a:cxn>
              <a:cxn ang="0">
                <a:pos x="connsiteX3385" y="connsiteY3385"/>
              </a:cxn>
              <a:cxn ang="0">
                <a:pos x="connsiteX3386" y="connsiteY3386"/>
              </a:cxn>
              <a:cxn ang="0">
                <a:pos x="connsiteX3387" y="connsiteY3387"/>
              </a:cxn>
              <a:cxn ang="0">
                <a:pos x="connsiteX3388" y="connsiteY3388"/>
              </a:cxn>
              <a:cxn ang="0">
                <a:pos x="connsiteX3389" y="connsiteY3389"/>
              </a:cxn>
              <a:cxn ang="0">
                <a:pos x="connsiteX3390" y="connsiteY3390"/>
              </a:cxn>
              <a:cxn ang="0">
                <a:pos x="connsiteX3391" y="connsiteY3391"/>
              </a:cxn>
              <a:cxn ang="0">
                <a:pos x="connsiteX3392" y="connsiteY3392"/>
              </a:cxn>
              <a:cxn ang="0">
                <a:pos x="connsiteX3393" y="connsiteY3393"/>
              </a:cxn>
              <a:cxn ang="0">
                <a:pos x="connsiteX3394" y="connsiteY3394"/>
              </a:cxn>
              <a:cxn ang="0">
                <a:pos x="connsiteX3395" y="connsiteY3395"/>
              </a:cxn>
              <a:cxn ang="0">
                <a:pos x="connsiteX3396" y="connsiteY3396"/>
              </a:cxn>
              <a:cxn ang="0">
                <a:pos x="connsiteX3397" y="connsiteY3397"/>
              </a:cxn>
              <a:cxn ang="0">
                <a:pos x="connsiteX3398" y="connsiteY3398"/>
              </a:cxn>
              <a:cxn ang="0">
                <a:pos x="connsiteX3399" y="connsiteY3399"/>
              </a:cxn>
              <a:cxn ang="0">
                <a:pos x="connsiteX3400" y="connsiteY3400"/>
              </a:cxn>
              <a:cxn ang="0">
                <a:pos x="connsiteX3401" y="connsiteY3401"/>
              </a:cxn>
              <a:cxn ang="0">
                <a:pos x="connsiteX3402" y="connsiteY3402"/>
              </a:cxn>
              <a:cxn ang="0">
                <a:pos x="connsiteX3403" y="connsiteY3403"/>
              </a:cxn>
              <a:cxn ang="0">
                <a:pos x="connsiteX3404" y="connsiteY3404"/>
              </a:cxn>
              <a:cxn ang="0">
                <a:pos x="connsiteX3405" y="connsiteY3405"/>
              </a:cxn>
              <a:cxn ang="0">
                <a:pos x="connsiteX3406" y="connsiteY3406"/>
              </a:cxn>
              <a:cxn ang="0">
                <a:pos x="connsiteX3407" y="connsiteY3407"/>
              </a:cxn>
              <a:cxn ang="0">
                <a:pos x="connsiteX3408" y="connsiteY3408"/>
              </a:cxn>
              <a:cxn ang="0">
                <a:pos x="connsiteX3409" y="connsiteY3409"/>
              </a:cxn>
              <a:cxn ang="0">
                <a:pos x="connsiteX3410" y="connsiteY3410"/>
              </a:cxn>
              <a:cxn ang="0">
                <a:pos x="connsiteX3411" y="connsiteY3411"/>
              </a:cxn>
              <a:cxn ang="0">
                <a:pos x="connsiteX3412" y="connsiteY3412"/>
              </a:cxn>
              <a:cxn ang="0">
                <a:pos x="connsiteX3413" y="connsiteY3413"/>
              </a:cxn>
              <a:cxn ang="0">
                <a:pos x="connsiteX3414" y="connsiteY3414"/>
              </a:cxn>
              <a:cxn ang="0">
                <a:pos x="connsiteX3415" y="connsiteY3415"/>
              </a:cxn>
              <a:cxn ang="0">
                <a:pos x="connsiteX3416" y="connsiteY3416"/>
              </a:cxn>
              <a:cxn ang="0">
                <a:pos x="connsiteX3417" y="connsiteY3417"/>
              </a:cxn>
              <a:cxn ang="0">
                <a:pos x="connsiteX3418" y="connsiteY3418"/>
              </a:cxn>
              <a:cxn ang="0">
                <a:pos x="connsiteX3419" y="connsiteY3419"/>
              </a:cxn>
              <a:cxn ang="0">
                <a:pos x="connsiteX3420" y="connsiteY3420"/>
              </a:cxn>
              <a:cxn ang="0">
                <a:pos x="connsiteX3421" y="connsiteY3421"/>
              </a:cxn>
              <a:cxn ang="0">
                <a:pos x="connsiteX3422" y="connsiteY3422"/>
              </a:cxn>
              <a:cxn ang="0">
                <a:pos x="connsiteX3423" y="connsiteY3423"/>
              </a:cxn>
              <a:cxn ang="0">
                <a:pos x="connsiteX3424" y="connsiteY3424"/>
              </a:cxn>
              <a:cxn ang="0">
                <a:pos x="connsiteX3425" y="connsiteY3425"/>
              </a:cxn>
              <a:cxn ang="0">
                <a:pos x="connsiteX3426" y="connsiteY3426"/>
              </a:cxn>
              <a:cxn ang="0">
                <a:pos x="connsiteX3427" y="connsiteY3427"/>
              </a:cxn>
              <a:cxn ang="0">
                <a:pos x="connsiteX3428" y="connsiteY3428"/>
              </a:cxn>
              <a:cxn ang="0">
                <a:pos x="connsiteX3429" y="connsiteY3429"/>
              </a:cxn>
              <a:cxn ang="0">
                <a:pos x="connsiteX3430" y="connsiteY3430"/>
              </a:cxn>
              <a:cxn ang="0">
                <a:pos x="connsiteX3431" y="connsiteY3431"/>
              </a:cxn>
              <a:cxn ang="0">
                <a:pos x="connsiteX3432" y="connsiteY3432"/>
              </a:cxn>
              <a:cxn ang="0">
                <a:pos x="connsiteX3433" y="connsiteY3433"/>
              </a:cxn>
              <a:cxn ang="0">
                <a:pos x="connsiteX3434" y="connsiteY3434"/>
              </a:cxn>
              <a:cxn ang="0">
                <a:pos x="connsiteX3435" y="connsiteY3435"/>
              </a:cxn>
              <a:cxn ang="0">
                <a:pos x="connsiteX3436" y="connsiteY3436"/>
              </a:cxn>
              <a:cxn ang="0">
                <a:pos x="connsiteX3437" y="connsiteY3437"/>
              </a:cxn>
              <a:cxn ang="0">
                <a:pos x="connsiteX3438" y="connsiteY3438"/>
              </a:cxn>
              <a:cxn ang="0">
                <a:pos x="connsiteX3439" y="connsiteY3439"/>
              </a:cxn>
              <a:cxn ang="0">
                <a:pos x="connsiteX3440" y="connsiteY3440"/>
              </a:cxn>
              <a:cxn ang="0">
                <a:pos x="connsiteX3441" y="connsiteY3441"/>
              </a:cxn>
              <a:cxn ang="0">
                <a:pos x="connsiteX3442" y="connsiteY3442"/>
              </a:cxn>
              <a:cxn ang="0">
                <a:pos x="connsiteX3443" y="connsiteY3443"/>
              </a:cxn>
              <a:cxn ang="0">
                <a:pos x="connsiteX3444" y="connsiteY3444"/>
              </a:cxn>
              <a:cxn ang="0">
                <a:pos x="connsiteX3445" y="connsiteY3445"/>
              </a:cxn>
              <a:cxn ang="0">
                <a:pos x="connsiteX3446" y="connsiteY3446"/>
              </a:cxn>
              <a:cxn ang="0">
                <a:pos x="connsiteX3447" y="connsiteY3447"/>
              </a:cxn>
              <a:cxn ang="0">
                <a:pos x="connsiteX3448" y="connsiteY3448"/>
              </a:cxn>
              <a:cxn ang="0">
                <a:pos x="connsiteX3449" y="connsiteY3449"/>
              </a:cxn>
              <a:cxn ang="0">
                <a:pos x="connsiteX3450" y="connsiteY3450"/>
              </a:cxn>
              <a:cxn ang="0">
                <a:pos x="connsiteX3451" y="connsiteY3451"/>
              </a:cxn>
              <a:cxn ang="0">
                <a:pos x="connsiteX3452" y="connsiteY3452"/>
              </a:cxn>
              <a:cxn ang="0">
                <a:pos x="connsiteX3453" y="connsiteY3453"/>
              </a:cxn>
              <a:cxn ang="0">
                <a:pos x="connsiteX3454" y="connsiteY3454"/>
              </a:cxn>
              <a:cxn ang="0">
                <a:pos x="connsiteX3455" y="connsiteY3455"/>
              </a:cxn>
              <a:cxn ang="0">
                <a:pos x="connsiteX3456" y="connsiteY3456"/>
              </a:cxn>
              <a:cxn ang="0">
                <a:pos x="connsiteX3457" y="connsiteY3457"/>
              </a:cxn>
              <a:cxn ang="0">
                <a:pos x="connsiteX3458" y="connsiteY3458"/>
              </a:cxn>
              <a:cxn ang="0">
                <a:pos x="connsiteX3459" y="connsiteY3459"/>
              </a:cxn>
              <a:cxn ang="0">
                <a:pos x="connsiteX3460" y="connsiteY3460"/>
              </a:cxn>
              <a:cxn ang="0">
                <a:pos x="connsiteX3461" y="connsiteY3461"/>
              </a:cxn>
              <a:cxn ang="0">
                <a:pos x="connsiteX3462" y="connsiteY3462"/>
              </a:cxn>
              <a:cxn ang="0">
                <a:pos x="connsiteX3463" y="connsiteY3463"/>
              </a:cxn>
              <a:cxn ang="0">
                <a:pos x="connsiteX3464" y="connsiteY3464"/>
              </a:cxn>
              <a:cxn ang="0">
                <a:pos x="connsiteX3465" y="connsiteY3465"/>
              </a:cxn>
              <a:cxn ang="0">
                <a:pos x="connsiteX3466" y="connsiteY3466"/>
              </a:cxn>
              <a:cxn ang="0">
                <a:pos x="connsiteX3467" y="connsiteY3467"/>
              </a:cxn>
              <a:cxn ang="0">
                <a:pos x="connsiteX3468" y="connsiteY3468"/>
              </a:cxn>
              <a:cxn ang="0">
                <a:pos x="connsiteX3469" y="connsiteY3469"/>
              </a:cxn>
              <a:cxn ang="0">
                <a:pos x="connsiteX3470" y="connsiteY3470"/>
              </a:cxn>
              <a:cxn ang="0">
                <a:pos x="connsiteX3471" y="connsiteY3471"/>
              </a:cxn>
              <a:cxn ang="0">
                <a:pos x="connsiteX3472" y="connsiteY3472"/>
              </a:cxn>
              <a:cxn ang="0">
                <a:pos x="connsiteX3473" y="connsiteY3473"/>
              </a:cxn>
              <a:cxn ang="0">
                <a:pos x="connsiteX3474" y="connsiteY3474"/>
              </a:cxn>
              <a:cxn ang="0">
                <a:pos x="connsiteX3475" y="connsiteY3475"/>
              </a:cxn>
              <a:cxn ang="0">
                <a:pos x="connsiteX3476" y="connsiteY3476"/>
              </a:cxn>
              <a:cxn ang="0">
                <a:pos x="connsiteX3477" y="connsiteY3477"/>
              </a:cxn>
              <a:cxn ang="0">
                <a:pos x="connsiteX3478" y="connsiteY3478"/>
              </a:cxn>
              <a:cxn ang="0">
                <a:pos x="connsiteX3479" y="connsiteY3479"/>
              </a:cxn>
              <a:cxn ang="0">
                <a:pos x="connsiteX3480" y="connsiteY3480"/>
              </a:cxn>
              <a:cxn ang="0">
                <a:pos x="connsiteX3481" y="connsiteY3481"/>
              </a:cxn>
              <a:cxn ang="0">
                <a:pos x="connsiteX3482" y="connsiteY3482"/>
              </a:cxn>
              <a:cxn ang="0">
                <a:pos x="connsiteX3483" y="connsiteY3483"/>
              </a:cxn>
              <a:cxn ang="0">
                <a:pos x="connsiteX3484" y="connsiteY3484"/>
              </a:cxn>
              <a:cxn ang="0">
                <a:pos x="connsiteX3485" y="connsiteY3485"/>
              </a:cxn>
              <a:cxn ang="0">
                <a:pos x="connsiteX3486" y="connsiteY3486"/>
              </a:cxn>
              <a:cxn ang="0">
                <a:pos x="connsiteX3487" y="connsiteY3487"/>
              </a:cxn>
              <a:cxn ang="0">
                <a:pos x="connsiteX3488" y="connsiteY3488"/>
              </a:cxn>
              <a:cxn ang="0">
                <a:pos x="connsiteX3489" y="connsiteY3489"/>
              </a:cxn>
              <a:cxn ang="0">
                <a:pos x="connsiteX3490" y="connsiteY3490"/>
              </a:cxn>
              <a:cxn ang="0">
                <a:pos x="connsiteX3491" y="connsiteY3491"/>
              </a:cxn>
              <a:cxn ang="0">
                <a:pos x="connsiteX3492" y="connsiteY3492"/>
              </a:cxn>
              <a:cxn ang="0">
                <a:pos x="connsiteX3493" y="connsiteY3493"/>
              </a:cxn>
              <a:cxn ang="0">
                <a:pos x="connsiteX3494" y="connsiteY3494"/>
              </a:cxn>
              <a:cxn ang="0">
                <a:pos x="connsiteX3495" y="connsiteY3495"/>
              </a:cxn>
              <a:cxn ang="0">
                <a:pos x="connsiteX3496" y="connsiteY3496"/>
              </a:cxn>
              <a:cxn ang="0">
                <a:pos x="connsiteX3497" y="connsiteY3497"/>
              </a:cxn>
              <a:cxn ang="0">
                <a:pos x="connsiteX3498" y="connsiteY3498"/>
              </a:cxn>
              <a:cxn ang="0">
                <a:pos x="connsiteX3499" y="connsiteY3499"/>
              </a:cxn>
              <a:cxn ang="0">
                <a:pos x="connsiteX3500" y="connsiteY3500"/>
              </a:cxn>
              <a:cxn ang="0">
                <a:pos x="connsiteX3501" y="connsiteY3501"/>
              </a:cxn>
              <a:cxn ang="0">
                <a:pos x="connsiteX3502" y="connsiteY3502"/>
              </a:cxn>
              <a:cxn ang="0">
                <a:pos x="connsiteX3503" y="connsiteY3503"/>
              </a:cxn>
              <a:cxn ang="0">
                <a:pos x="connsiteX3504" y="connsiteY3504"/>
              </a:cxn>
              <a:cxn ang="0">
                <a:pos x="connsiteX3505" y="connsiteY3505"/>
              </a:cxn>
              <a:cxn ang="0">
                <a:pos x="connsiteX3506" y="connsiteY3506"/>
              </a:cxn>
              <a:cxn ang="0">
                <a:pos x="connsiteX3507" y="connsiteY3507"/>
              </a:cxn>
              <a:cxn ang="0">
                <a:pos x="connsiteX3508" y="connsiteY3508"/>
              </a:cxn>
              <a:cxn ang="0">
                <a:pos x="connsiteX3509" y="connsiteY3509"/>
              </a:cxn>
              <a:cxn ang="0">
                <a:pos x="connsiteX3510" y="connsiteY3510"/>
              </a:cxn>
              <a:cxn ang="0">
                <a:pos x="connsiteX3511" y="connsiteY3511"/>
              </a:cxn>
              <a:cxn ang="0">
                <a:pos x="connsiteX3512" y="connsiteY3512"/>
              </a:cxn>
              <a:cxn ang="0">
                <a:pos x="connsiteX3513" y="connsiteY3513"/>
              </a:cxn>
              <a:cxn ang="0">
                <a:pos x="connsiteX3514" y="connsiteY3514"/>
              </a:cxn>
              <a:cxn ang="0">
                <a:pos x="connsiteX3515" y="connsiteY3515"/>
              </a:cxn>
              <a:cxn ang="0">
                <a:pos x="connsiteX3516" y="connsiteY3516"/>
              </a:cxn>
              <a:cxn ang="0">
                <a:pos x="connsiteX3517" y="connsiteY3517"/>
              </a:cxn>
              <a:cxn ang="0">
                <a:pos x="connsiteX3518" y="connsiteY3518"/>
              </a:cxn>
              <a:cxn ang="0">
                <a:pos x="connsiteX3519" y="connsiteY3519"/>
              </a:cxn>
              <a:cxn ang="0">
                <a:pos x="connsiteX3520" y="connsiteY3520"/>
              </a:cxn>
              <a:cxn ang="0">
                <a:pos x="connsiteX3521" y="connsiteY3521"/>
              </a:cxn>
              <a:cxn ang="0">
                <a:pos x="connsiteX3522" y="connsiteY3522"/>
              </a:cxn>
              <a:cxn ang="0">
                <a:pos x="connsiteX3523" y="connsiteY3523"/>
              </a:cxn>
              <a:cxn ang="0">
                <a:pos x="connsiteX3524" y="connsiteY3524"/>
              </a:cxn>
              <a:cxn ang="0">
                <a:pos x="connsiteX3525" y="connsiteY3525"/>
              </a:cxn>
              <a:cxn ang="0">
                <a:pos x="connsiteX3526" y="connsiteY3526"/>
              </a:cxn>
              <a:cxn ang="0">
                <a:pos x="connsiteX3527" y="connsiteY3527"/>
              </a:cxn>
              <a:cxn ang="0">
                <a:pos x="connsiteX3528" y="connsiteY3528"/>
              </a:cxn>
              <a:cxn ang="0">
                <a:pos x="connsiteX3529" y="connsiteY3529"/>
              </a:cxn>
              <a:cxn ang="0">
                <a:pos x="connsiteX3530" y="connsiteY3530"/>
              </a:cxn>
              <a:cxn ang="0">
                <a:pos x="connsiteX3531" y="connsiteY3531"/>
              </a:cxn>
              <a:cxn ang="0">
                <a:pos x="connsiteX3532" y="connsiteY3532"/>
              </a:cxn>
              <a:cxn ang="0">
                <a:pos x="connsiteX3533" y="connsiteY3533"/>
              </a:cxn>
              <a:cxn ang="0">
                <a:pos x="connsiteX3534" y="connsiteY3534"/>
              </a:cxn>
              <a:cxn ang="0">
                <a:pos x="connsiteX3535" y="connsiteY3535"/>
              </a:cxn>
              <a:cxn ang="0">
                <a:pos x="connsiteX3536" y="connsiteY3536"/>
              </a:cxn>
              <a:cxn ang="0">
                <a:pos x="connsiteX3537" y="connsiteY3537"/>
              </a:cxn>
              <a:cxn ang="0">
                <a:pos x="connsiteX3538" y="connsiteY3538"/>
              </a:cxn>
              <a:cxn ang="0">
                <a:pos x="connsiteX3539" y="connsiteY3539"/>
              </a:cxn>
              <a:cxn ang="0">
                <a:pos x="connsiteX3540" y="connsiteY3540"/>
              </a:cxn>
              <a:cxn ang="0">
                <a:pos x="connsiteX3541" y="connsiteY3541"/>
              </a:cxn>
              <a:cxn ang="0">
                <a:pos x="connsiteX3542" y="connsiteY3542"/>
              </a:cxn>
              <a:cxn ang="0">
                <a:pos x="connsiteX3543" y="connsiteY3543"/>
              </a:cxn>
              <a:cxn ang="0">
                <a:pos x="connsiteX3544" y="connsiteY3544"/>
              </a:cxn>
              <a:cxn ang="0">
                <a:pos x="connsiteX3545" y="connsiteY3545"/>
              </a:cxn>
              <a:cxn ang="0">
                <a:pos x="connsiteX3546" y="connsiteY3546"/>
              </a:cxn>
              <a:cxn ang="0">
                <a:pos x="connsiteX3547" y="connsiteY3547"/>
              </a:cxn>
              <a:cxn ang="0">
                <a:pos x="connsiteX3548" y="connsiteY3548"/>
              </a:cxn>
              <a:cxn ang="0">
                <a:pos x="connsiteX3549" y="connsiteY3549"/>
              </a:cxn>
              <a:cxn ang="0">
                <a:pos x="connsiteX3550" y="connsiteY3550"/>
              </a:cxn>
              <a:cxn ang="0">
                <a:pos x="connsiteX3551" y="connsiteY3551"/>
              </a:cxn>
              <a:cxn ang="0">
                <a:pos x="connsiteX3552" y="connsiteY3552"/>
              </a:cxn>
              <a:cxn ang="0">
                <a:pos x="connsiteX3553" y="connsiteY3553"/>
              </a:cxn>
              <a:cxn ang="0">
                <a:pos x="connsiteX3554" y="connsiteY3554"/>
              </a:cxn>
              <a:cxn ang="0">
                <a:pos x="connsiteX3555" y="connsiteY3555"/>
              </a:cxn>
              <a:cxn ang="0">
                <a:pos x="connsiteX3556" y="connsiteY3556"/>
              </a:cxn>
              <a:cxn ang="0">
                <a:pos x="connsiteX3557" y="connsiteY3557"/>
              </a:cxn>
              <a:cxn ang="0">
                <a:pos x="connsiteX3558" y="connsiteY3558"/>
              </a:cxn>
              <a:cxn ang="0">
                <a:pos x="connsiteX3559" y="connsiteY3559"/>
              </a:cxn>
              <a:cxn ang="0">
                <a:pos x="connsiteX3560" y="connsiteY3560"/>
              </a:cxn>
              <a:cxn ang="0">
                <a:pos x="connsiteX3561" y="connsiteY3561"/>
              </a:cxn>
              <a:cxn ang="0">
                <a:pos x="connsiteX3562" y="connsiteY3562"/>
              </a:cxn>
              <a:cxn ang="0">
                <a:pos x="connsiteX3563" y="connsiteY3563"/>
              </a:cxn>
              <a:cxn ang="0">
                <a:pos x="connsiteX3564" y="connsiteY3564"/>
              </a:cxn>
              <a:cxn ang="0">
                <a:pos x="connsiteX3565" y="connsiteY3565"/>
              </a:cxn>
              <a:cxn ang="0">
                <a:pos x="connsiteX3566" y="connsiteY3566"/>
              </a:cxn>
              <a:cxn ang="0">
                <a:pos x="connsiteX3567" y="connsiteY3567"/>
              </a:cxn>
              <a:cxn ang="0">
                <a:pos x="connsiteX3568" y="connsiteY3568"/>
              </a:cxn>
              <a:cxn ang="0">
                <a:pos x="connsiteX3569" y="connsiteY3569"/>
              </a:cxn>
              <a:cxn ang="0">
                <a:pos x="connsiteX3570" y="connsiteY3570"/>
              </a:cxn>
              <a:cxn ang="0">
                <a:pos x="connsiteX3571" y="connsiteY3571"/>
              </a:cxn>
              <a:cxn ang="0">
                <a:pos x="connsiteX3572" y="connsiteY3572"/>
              </a:cxn>
              <a:cxn ang="0">
                <a:pos x="connsiteX3573" y="connsiteY3573"/>
              </a:cxn>
              <a:cxn ang="0">
                <a:pos x="connsiteX3574" y="connsiteY3574"/>
              </a:cxn>
              <a:cxn ang="0">
                <a:pos x="connsiteX3575" y="connsiteY3575"/>
              </a:cxn>
              <a:cxn ang="0">
                <a:pos x="connsiteX3576" y="connsiteY3576"/>
              </a:cxn>
              <a:cxn ang="0">
                <a:pos x="connsiteX3577" y="connsiteY3577"/>
              </a:cxn>
              <a:cxn ang="0">
                <a:pos x="connsiteX3578" y="connsiteY3578"/>
              </a:cxn>
              <a:cxn ang="0">
                <a:pos x="connsiteX3579" y="connsiteY3579"/>
              </a:cxn>
              <a:cxn ang="0">
                <a:pos x="connsiteX3580" y="connsiteY3580"/>
              </a:cxn>
              <a:cxn ang="0">
                <a:pos x="connsiteX3581" y="connsiteY3581"/>
              </a:cxn>
              <a:cxn ang="0">
                <a:pos x="connsiteX3582" y="connsiteY3582"/>
              </a:cxn>
              <a:cxn ang="0">
                <a:pos x="connsiteX3583" y="connsiteY3583"/>
              </a:cxn>
              <a:cxn ang="0">
                <a:pos x="connsiteX3584" y="connsiteY3584"/>
              </a:cxn>
              <a:cxn ang="0">
                <a:pos x="connsiteX3585" y="connsiteY3585"/>
              </a:cxn>
              <a:cxn ang="0">
                <a:pos x="connsiteX3586" y="connsiteY3586"/>
              </a:cxn>
              <a:cxn ang="0">
                <a:pos x="connsiteX3587" y="connsiteY3587"/>
              </a:cxn>
              <a:cxn ang="0">
                <a:pos x="connsiteX3588" y="connsiteY3588"/>
              </a:cxn>
              <a:cxn ang="0">
                <a:pos x="connsiteX3589" y="connsiteY3589"/>
              </a:cxn>
              <a:cxn ang="0">
                <a:pos x="connsiteX3590" y="connsiteY3590"/>
              </a:cxn>
              <a:cxn ang="0">
                <a:pos x="connsiteX3591" y="connsiteY3591"/>
              </a:cxn>
              <a:cxn ang="0">
                <a:pos x="connsiteX3592" y="connsiteY3592"/>
              </a:cxn>
              <a:cxn ang="0">
                <a:pos x="connsiteX3593" y="connsiteY3593"/>
              </a:cxn>
              <a:cxn ang="0">
                <a:pos x="connsiteX3594" y="connsiteY3594"/>
              </a:cxn>
              <a:cxn ang="0">
                <a:pos x="connsiteX3595" y="connsiteY3595"/>
              </a:cxn>
              <a:cxn ang="0">
                <a:pos x="connsiteX3596" y="connsiteY3596"/>
              </a:cxn>
              <a:cxn ang="0">
                <a:pos x="connsiteX3597" y="connsiteY3597"/>
              </a:cxn>
              <a:cxn ang="0">
                <a:pos x="connsiteX3598" y="connsiteY3598"/>
              </a:cxn>
              <a:cxn ang="0">
                <a:pos x="connsiteX3599" y="connsiteY3599"/>
              </a:cxn>
              <a:cxn ang="0">
                <a:pos x="connsiteX3600" y="connsiteY3600"/>
              </a:cxn>
              <a:cxn ang="0">
                <a:pos x="connsiteX3601" y="connsiteY3601"/>
              </a:cxn>
              <a:cxn ang="0">
                <a:pos x="connsiteX3602" y="connsiteY3602"/>
              </a:cxn>
              <a:cxn ang="0">
                <a:pos x="connsiteX3603" y="connsiteY3603"/>
              </a:cxn>
              <a:cxn ang="0">
                <a:pos x="connsiteX3604" y="connsiteY3604"/>
              </a:cxn>
              <a:cxn ang="0">
                <a:pos x="connsiteX3605" y="connsiteY3605"/>
              </a:cxn>
              <a:cxn ang="0">
                <a:pos x="connsiteX3606" y="connsiteY3606"/>
              </a:cxn>
              <a:cxn ang="0">
                <a:pos x="connsiteX3607" y="connsiteY3607"/>
              </a:cxn>
              <a:cxn ang="0">
                <a:pos x="connsiteX3608" y="connsiteY3608"/>
              </a:cxn>
              <a:cxn ang="0">
                <a:pos x="connsiteX3609" y="connsiteY3609"/>
              </a:cxn>
              <a:cxn ang="0">
                <a:pos x="connsiteX3610" y="connsiteY3610"/>
              </a:cxn>
              <a:cxn ang="0">
                <a:pos x="connsiteX3611" y="connsiteY3611"/>
              </a:cxn>
              <a:cxn ang="0">
                <a:pos x="connsiteX3612" y="connsiteY3612"/>
              </a:cxn>
              <a:cxn ang="0">
                <a:pos x="connsiteX3613" y="connsiteY3613"/>
              </a:cxn>
              <a:cxn ang="0">
                <a:pos x="connsiteX3614" y="connsiteY3614"/>
              </a:cxn>
              <a:cxn ang="0">
                <a:pos x="connsiteX3615" y="connsiteY3615"/>
              </a:cxn>
              <a:cxn ang="0">
                <a:pos x="connsiteX3616" y="connsiteY3616"/>
              </a:cxn>
              <a:cxn ang="0">
                <a:pos x="connsiteX3617" y="connsiteY3617"/>
              </a:cxn>
              <a:cxn ang="0">
                <a:pos x="connsiteX3618" y="connsiteY3618"/>
              </a:cxn>
              <a:cxn ang="0">
                <a:pos x="connsiteX3619" y="connsiteY3619"/>
              </a:cxn>
              <a:cxn ang="0">
                <a:pos x="connsiteX3620" y="connsiteY3620"/>
              </a:cxn>
              <a:cxn ang="0">
                <a:pos x="connsiteX3621" y="connsiteY3621"/>
              </a:cxn>
              <a:cxn ang="0">
                <a:pos x="connsiteX3622" y="connsiteY3622"/>
              </a:cxn>
              <a:cxn ang="0">
                <a:pos x="connsiteX3623" y="connsiteY3623"/>
              </a:cxn>
              <a:cxn ang="0">
                <a:pos x="connsiteX3624" y="connsiteY3624"/>
              </a:cxn>
              <a:cxn ang="0">
                <a:pos x="connsiteX3625" y="connsiteY3625"/>
              </a:cxn>
              <a:cxn ang="0">
                <a:pos x="connsiteX3626" y="connsiteY3626"/>
              </a:cxn>
              <a:cxn ang="0">
                <a:pos x="connsiteX3627" y="connsiteY3627"/>
              </a:cxn>
              <a:cxn ang="0">
                <a:pos x="connsiteX3628" y="connsiteY3628"/>
              </a:cxn>
              <a:cxn ang="0">
                <a:pos x="connsiteX3629" y="connsiteY3629"/>
              </a:cxn>
              <a:cxn ang="0">
                <a:pos x="connsiteX3630" y="connsiteY3630"/>
              </a:cxn>
              <a:cxn ang="0">
                <a:pos x="connsiteX3631" y="connsiteY3631"/>
              </a:cxn>
              <a:cxn ang="0">
                <a:pos x="connsiteX3632" y="connsiteY3632"/>
              </a:cxn>
              <a:cxn ang="0">
                <a:pos x="connsiteX3633" y="connsiteY3633"/>
              </a:cxn>
              <a:cxn ang="0">
                <a:pos x="connsiteX3634" y="connsiteY3634"/>
              </a:cxn>
              <a:cxn ang="0">
                <a:pos x="connsiteX3635" y="connsiteY3635"/>
              </a:cxn>
              <a:cxn ang="0">
                <a:pos x="connsiteX3636" y="connsiteY3636"/>
              </a:cxn>
              <a:cxn ang="0">
                <a:pos x="connsiteX3637" y="connsiteY3637"/>
              </a:cxn>
              <a:cxn ang="0">
                <a:pos x="connsiteX3638" y="connsiteY3638"/>
              </a:cxn>
              <a:cxn ang="0">
                <a:pos x="connsiteX3639" y="connsiteY3639"/>
              </a:cxn>
              <a:cxn ang="0">
                <a:pos x="connsiteX3640" y="connsiteY3640"/>
              </a:cxn>
              <a:cxn ang="0">
                <a:pos x="connsiteX3641" y="connsiteY3641"/>
              </a:cxn>
              <a:cxn ang="0">
                <a:pos x="connsiteX3642" y="connsiteY3642"/>
              </a:cxn>
              <a:cxn ang="0">
                <a:pos x="connsiteX3643" y="connsiteY3643"/>
              </a:cxn>
              <a:cxn ang="0">
                <a:pos x="connsiteX3644" y="connsiteY3644"/>
              </a:cxn>
              <a:cxn ang="0">
                <a:pos x="connsiteX3645" y="connsiteY3645"/>
              </a:cxn>
              <a:cxn ang="0">
                <a:pos x="connsiteX3646" y="connsiteY3646"/>
              </a:cxn>
              <a:cxn ang="0">
                <a:pos x="connsiteX3647" y="connsiteY3647"/>
              </a:cxn>
              <a:cxn ang="0">
                <a:pos x="connsiteX3648" y="connsiteY3648"/>
              </a:cxn>
              <a:cxn ang="0">
                <a:pos x="connsiteX3649" y="connsiteY3649"/>
              </a:cxn>
              <a:cxn ang="0">
                <a:pos x="connsiteX3650" y="connsiteY3650"/>
              </a:cxn>
              <a:cxn ang="0">
                <a:pos x="connsiteX3651" y="connsiteY3651"/>
              </a:cxn>
              <a:cxn ang="0">
                <a:pos x="connsiteX3652" y="connsiteY3652"/>
              </a:cxn>
              <a:cxn ang="0">
                <a:pos x="connsiteX3653" y="connsiteY3653"/>
              </a:cxn>
              <a:cxn ang="0">
                <a:pos x="connsiteX3654" y="connsiteY3654"/>
              </a:cxn>
              <a:cxn ang="0">
                <a:pos x="connsiteX3655" y="connsiteY3655"/>
              </a:cxn>
              <a:cxn ang="0">
                <a:pos x="connsiteX3656" y="connsiteY3656"/>
              </a:cxn>
              <a:cxn ang="0">
                <a:pos x="connsiteX3657" y="connsiteY3657"/>
              </a:cxn>
              <a:cxn ang="0">
                <a:pos x="connsiteX3658" y="connsiteY3658"/>
              </a:cxn>
              <a:cxn ang="0">
                <a:pos x="connsiteX3659" y="connsiteY3659"/>
              </a:cxn>
              <a:cxn ang="0">
                <a:pos x="connsiteX3660" y="connsiteY3660"/>
              </a:cxn>
              <a:cxn ang="0">
                <a:pos x="connsiteX3661" y="connsiteY3661"/>
              </a:cxn>
              <a:cxn ang="0">
                <a:pos x="connsiteX3662" y="connsiteY3662"/>
              </a:cxn>
              <a:cxn ang="0">
                <a:pos x="connsiteX3663" y="connsiteY3663"/>
              </a:cxn>
              <a:cxn ang="0">
                <a:pos x="connsiteX3664" y="connsiteY3664"/>
              </a:cxn>
              <a:cxn ang="0">
                <a:pos x="connsiteX3665" y="connsiteY3665"/>
              </a:cxn>
              <a:cxn ang="0">
                <a:pos x="connsiteX3666" y="connsiteY3666"/>
              </a:cxn>
              <a:cxn ang="0">
                <a:pos x="connsiteX3667" y="connsiteY3667"/>
              </a:cxn>
              <a:cxn ang="0">
                <a:pos x="connsiteX3668" y="connsiteY3668"/>
              </a:cxn>
              <a:cxn ang="0">
                <a:pos x="connsiteX3669" y="connsiteY3669"/>
              </a:cxn>
              <a:cxn ang="0">
                <a:pos x="connsiteX3670" y="connsiteY3670"/>
              </a:cxn>
              <a:cxn ang="0">
                <a:pos x="connsiteX3671" y="connsiteY3671"/>
              </a:cxn>
              <a:cxn ang="0">
                <a:pos x="connsiteX3672" y="connsiteY3672"/>
              </a:cxn>
              <a:cxn ang="0">
                <a:pos x="connsiteX3673" y="connsiteY3673"/>
              </a:cxn>
              <a:cxn ang="0">
                <a:pos x="connsiteX3674" y="connsiteY3674"/>
              </a:cxn>
              <a:cxn ang="0">
                <a:pos x="connsiteX3675" y="connsiteY3675"/>
              </a:cxn>
              <a:cxn ang="0">
                <a:pos x="connsiteX3676" y="connsiteY3676"/>
              </a:cxn>
              <a:cxn ang="0">
                <a:pos x="connsiteX3677" y="connsiteY3677"/>
              </a:cxn>
              <a:cxn ang="0">
                <a:pos x="connsiteX3678" y="connsiteY3678"/>
              </a:cxn>
              <a:cxn ang="0">
                <a:pos x="connsiteX3679" y="connsiteY3679"/>
              </a:cxn>
              <a:cxn ang="0">
                <a:pos x="connsiteX3680" y="connsiteY3680"/>
              </a:cxn>
              <a:cxn ang="0">
                <a:pos x="connsiteX3681" y="connsiteY3681"/>
              </a:cxn>
              <a:cxn ang="0">
                <a:pos x="connsiteX3682" y="connsiteY3682"/>
              </a:cxn>
              <a:cxn ang="0">
                <a:pos x="connsiteX3683" y="connsiteY3683"/>
              </a:cxn>
              <a:cxn ang="0">
                <a:pos x="connsiteX3684" y="connsiteY3684"/>
              </a:cxn>
              <a:cxn ang="0">
                <a:pos x="connsiteX3685" y="connsiteY3685"/>
              </a:cxn>
              <a:cxn ang="0">
                <a:pos x="connsiteX3686" y="connsiteY3686"/>
              </a:cxn>
              <a:cxn ang="0">
                <a:pos x="connsiteX3687" y="connsiteY3687"/>
              </a:cxn>
              <a:cxn ang="0">
                <a:pos x="connsiteX3688" y="connsiteY3688"/>
              </a:cxn>
              <a:cxn ang="0">
                <a:pos x="connsiteX3689" y="connsiteY3689"/>
              </a:cxn>
              <a:cxn ang="0">
                <a:pos x="connsiteX3690" y="connsiteY3690"/>
              </a:cxn>
              <a:cxn ang="0">
                <a:pos x="connsiteX3691" y="connsiteY3691"/>
              </a:cxn>
              <a:cxn ang="0">
                <a:pos x="connsiteX3692" y="connsiteY3692"/>
              </a:cxn>
              <a:cxn ang="0">
                <a:pos x="connsiteX3693" y="connsiteY3693"/>
              </a:cxn>
              <a:cxn ang="0">
                <a:pos x="connsiteX3694" y="connsiteY3694"/>
              </a:cxn>
              <a:cxn ang="0">
                <a:pos x="connsiteX3695" y="connsiteY3695"/>
              </a:cxn>
              <a:cxn ang="0">
                <a:pos x="connsiteX3696" y="connsiteY3696"/>
              </a:cxn>
              <a:cxn ang="0">
                <a:pos x="connsiteX3697" y="connsiteY3697"/>
              </a:cxn>
              <a:cxn ang="0">
                <a:pos x="connsiteX3698" y="connsiteY3698"/>
              </a:cxn>
              <a:cxn ang="0">
                <a:pos x="connsiteX3699" y="connsiteY3699"/>
              </a:cxn>
              <a:cxn ang="0">
                <a:pos x="connsiteX3700" y="connsiteY3700"/>
              </a:cxn>
              <a:cxn ang="0">
                <a:pos x="connsiteX3701" y="connsiteY3701"/>
              </a:cxn>
              <a:cxn ang="0">
                <a:pos x="connsiteX3702" y="connsiteY3702"/>
              </a:cxn>
              <a:cxn ang="0">
                <a:pos x="connsiteX3703" y="connsiteY3703"/>
              </a:cxn>
              <a:cxn ang="0">
                <a:pos x="connsiteX3704" y="connsiteY3704"/>
              </a:cxn>
              <a:cxn ang="0">
                <a:pos x="connsiteX3705" y="connsiteY3705"/>
              </a:cxn>
              <a:cxn ang="0">
                <a:pos x="connsiteX3706" y="connsiteY3706"/>
              </a:cxn>
              <a:cxn ang="0">
                <a:pos x="connsiteX3707" y="connsiteY3707"/>
              </a:cxn>
              <a:cxn ang="0">
                <a:pos x="connsiteX3708" y="connsiteY3708"/>
              </a:cxn>
              <a:cxn ang="0">
                <a:pos x="connsiteX3709" y="connsiteY3709"/>
              </a:cxn>
              <a:cxn ang="0">
                <a:pos x="connsiteX3710" y="connsiteY3710"/>
              </a:cxn>
              <a:cxn ang="0">
                <a:pos x="connsiteX3711" y="connsiteY3711"/>
              </a:cxn>
              <a:cxn ang="0">
                <a:pos x="connsiteX3712" y="connsiteY3712"/>
              </a:cxn>
              <a:cxn ang="0">
                <a:pos x="connsiteX3713" y="connsiteY3713"/>
              </a:cxn>
              <a:cxn ang="0">
                <a:pos x="connsiteX3714" y="connsiteY3714"/>
              </a:cxn>
              <a:cxn ang="0">
                <a:pos x="connsiteX3715" y="connsiteY3715"/>
              </a:cxn>
              <a:cxn ang="0">
                <a:pos x="connsiteX3716" y="connsiteY3716"/>
              </a:cxn>
              <a:cxn ang="0">
                <a:pos x="connsiteX3717" y="connsiteY3717"/>
              </a:cxn>
              <a:cxn ang="0">
                <a:pos x="connsiteX3718" y="connsiteY3718"/>
              </a:cxn>
              <a:cxn ang="0">
                <a:pos x="connsiteX3719" y="connsiteY3719"/>
              </a:cxn>
              <a:cxn ang="0">
                <a:pos x="connsiteX3720" y="connsiteY3720"/>
              </a:cxn>
              <a:cxn ang="0">
                <a:pos x="connsiteX3721" y="connsiteY3721"/>
              </a:cxn>
              <a:cxn ang="0">
                <a:pos x="connsiteX3722" y="connsiteY3722"/>
              </a:cxn>
              <a:cxn ang="0">
                <a:pos x="connsiteX3723" y="connsiteY3723"/>
              </a:cxn>
              <a:cxn ang="0">
                <a:pos x="connsiteX3724" y="connsiteY3724"/>
              </a:cxn>
              <a:cxn ang="0">
                <a:pos x="connsiteX3725" y="connsiteY3725"/>
              </a:cxn>
              <a:cxn ang="0">
                <a:pos x="connsiteX3726" y="connsiteY3726"/>
              </a:cxn>
              <a:cxn ang="0">
                <a:pos x="connsiteX3727" y="connsiteY3727"/>
              </a:cxn>
              <a:cxn ang="0">
                <a:pos x="connsiteX3728" y="connsiteY3728"/>
              </a:cxn>
              <a:cxn ang="0">
                <a:pos x="connsiteX3729" y="connsiteY3729"/>
              </a:cxn>
              <a:cxn ang="0">
                <a:pos x="connsiteX3730" y="connsiteY3730"/>
              </a:cxn>
              <a:cxn ang="0">
                <a:pos x="connsiteX3731" y="connsiteY3731"/>
              </a:cxn>
              <a:cxn ang="0">
                <a:pos x="connsiteX3732" y="connsiteY3732"/>
              </a:cxn>
              <a:cxn ang="0">
                <a:pos x="connsiteX3733" y="connsiteY3733"/>
              </a:cxn>
              <a:cxn ang="0">
                <a:pos x="connsiteX3734" y="connsiteY3734"/>
              </a:cxn>
              <a:cxn ang="0">
                <a:pos x="connsiteX3735" y="connsiteY3735"/>
              </a:cxn>
              <a:cxn ang="0">
                <a:pos x="connsiteX3736" y="connsiteY3736"/>
              </a:cxn>
              <a:cxn ang="0">
                <a:pos x="connsiteX3737" y="connsiteY3737"/>
              </a:cxn>
              <a:cxn ang="0">
                <a:pos x="connsiteX3738" y="connsiteY3738"/>
              </a:cxn>
              <a:cxn ang="0">
                <a:pos x="connsiteX3739" y="connsiteY3739"/>
              </a:cxn>
              <a:cxn ang="0">
                <a:pos x="connsiteX3740" y="connsiteY3740"/>
              </a:cxn>
              <a:cxn ang="0">
                <a:pos x="connsiteX3741" y="connsiteY3741"/>
              </a:cxn>
              <a:cxn ang="0">
                <a:pos x="connsiteX3742" y="connsiteY3742"/>
              </a:cxn>
              <a:cxn ang="0">
                <a:pos x="connsiteX3743" y="connsiteY3743"/>
              </a:cxn>
              <a:cxn ang="0">
                <a:pos x="connsiteX3744" y="connsiteY3744"/>
              </a:cxn>
              <a:cxn ang="0">
                <a:pos x="connsiteX3745" y="connsiteY3745"/>
              </a:cxn>
              <a:cxn ang="0">
                <a:pos x="connsiteX3746" y="connsiteY3746"/>
              </a:cxn>
              <a:cxn ang="0">
                <a:pos x="connsiteX3747" y="connsiteY3747"/>
              </a:cxn>
              <a:cxn ang="0">
                <a:pos x="connsiteX3748" y="connsiteY3748"/>
              </a:cxn>
              <a:cxn ang="0">
                <a:pos x="connsiteX3749" y="connsiteY3749"/>
              </a:cxn>
              <a:cxn ang="0">
                <a:pos x="connsiteX3750" y="connsiteY3750"/>
              </a:cxn>
              <a:cxn ang="0">
                <a:pos x="connsiteX3751" y="connsiteY3751"/>
              </a:cxn>
              <a:cxn ang="0">
                <a:pos x="connsiteX3752" y="connsiteY3752"/>
              </a:cxn>
              <a:cxn ang="0">
                <a:pos x="connsiteX3753" y="connsiteY3753"/>
              </a:cxn>
              <a:cxn ang="0">
                <a:pos x="connsiteX3754" y="connsiteY3754"/>
              </a:cxn>
              <a:cxn ang="0">
                <a:pos x="connsiteX3755" y="connsiteY3755"/>
              </a:cxn>
              <a:cxn ang="0">
                <a:pos x="connsiteX3756" y="connsiteY3756"/>
              </a:cxn>
              <a:cxn ang="0">
                <a:pos x="connsiteX3757" y="connsiteY3757"/>
              </a:cxn>
              <a:cxn ang="0">
                <a:pos x="connsiteX3758" y="connsiteY3758"/>
              </a:cxn>
              <a:cxn ang="0">
                <a:pos x="connsiteX3759" y="connsiteY3759"/>
              </a:cxn>
              <a:cxn ang="0">
                <a:pos x="connsiteX3760" y="connsiteY3760"/>
              </a:cxn>
              <a:cxn ang="0">
                <a:pos x="connsiteX3761" y="connsiteY3761"/>
              </a:cxn>
              <a:cxn ang="0">
                <a:pos x="connsiteX3762" y="connsiteY3762"/>
              </a:cxn>
              <a:cxn ang="0">
                <a:pos x="connsiteX3763" y="connsiteY3763"/>
              </a:cxn>
              <a:cxn ang="0">
                <a:pos x="connsiteX3764" y="connsiteY3764"/>
              </a:cxn>
              <a:cxn ang="0">
                <a:pos x="connsiteX3765" y="connsiteY3765"/>
              </a:cxn>
              <a:cxn ang="0">
                <a:pos x="connsiteX3766" y="connsiteY3766"/>
              </a:cxn>
              <a:cxn ang="0">
                <a:pos x="connsiteX3767" y="connsiteY3767"/>
              </a:cxn>
              <a:cxn ang="0">
                <a:pos x="connsiteX3768" y="connsiteY3768"/>
              </a:cxn>
              <a:cxn ang="0">
                <a:pos x="connsiteX3769" y="connsiteY3769"/>
              </a:cxn>
              <a:cxn ang="0">
                <a:pos x="connsiteX3770" y="connsiteY3770"/>
              </a:cxn>
              <a:cxn ang="0">
                <a:pos x="connsiteX3771" y="connsiteY3771"/>
              </a:cxn>
              <a:cxn ang="0">
                <a:pos x="connsiteX3772" y="connsiteY3772"/>
              </a:cxn>
              <a:cxn ang="0">
                <a:pos x="connsiteX3773" y="connsiteY3773"/>
              </a:cxn>
              <a:cxn ang="0">
                <a:pos x="connsiteX3774" y="connsiteY3774"/>
              </a:cxn>
              <a:cxn ang="0">
                <a:pos x="connsiteX3775" y="connsiteY3775"/>
              </a:cxn>
              <a:cxn ang="0">
                <a:pos x="connsiteX3776" y="connsiteY3776"/>
              </a:cxn>
              <a:cxn ang="0">
                <a:pos x="connsiteX3777" y="connsiteY3777"/>
              </a:cxn>
              <a:cxn ang="0">
                <a:pos x="connsiteX3778" y="connsiteY3778"/>
              </a:cxn>
              <a:cxn ang="0">
                <a:pos x="connsiteX3779" y="connsiteY3779"/>
              </a:cxn>
              <a:cxn ang="0">
                <a:pos x="connsiteX3780" y="connsiteY3780"/>
              </a:cxn>
              <a:cxn ang="0">
                <a:pos x="connsiteX3781" y="connsiteY3781"/>
              </a:cxn>
              <a:cxn ang="0">
                <a:pos x="connsiteX3782" y="connsiteY3782"/>
              </a:cxn>
              <a:cxn ang="0">
                <a:pos x="connsiteX3783" y="connsiteY3783"/>
              </a:cxn>
              <a:cxn ang="0">
                <a:pos x="connsiteX3784" y="connsiteY3784"/>
              </a:cxn>
              <a:cxn ang="0">
                <a:pos x="connsiteX3785" y="connsiteY3785"/>
              </a:cxn>
              <a:cxn ang="0">
                <a:pos x="connsiteX3786" y="connsiteY3786"/>
              </a:cxn>
              <a:cxn ang="0">
                <a:pos x="connsiteX3787" y="connsiteY3787"/>
              </a:cxn>
              <a:cxn ang="0">
                <a:pos x="connsiteX3788" y="connsiteY3788"/>
              </a:cxn>
              <a:cxn ang="0">
                <a:pos x="connsiteX3789" y="connsiteY3789"/>
              </a:cxn>
              <a:cxn ang="0">
                <a:pos x="connsiteX3790" y="connsiteY3790"/>
              </a:cxn>
              <a:cxn ang="0">
                <a:pos x="connsiteX3791" y="connsiteY3791"/>
              </a:cxn>
              <a:cxn ang="0">
                <a:pos x="connsiteX3792" y="connsiteY3792"/>
              </a:cxn>
              <a:cxn ang="0">
                <a:pos x="connsiteX3793" y="connsiteY3793"/>
              </a:cxn>
              <a:cxn ang="0">
                <a:pos x="connsiteX3794" y="connsiteY3794"/>
              </a:cxn>
              <a:cxn ang="0">
                <a:pos x="connsiteX3795" y="connsiteY3795"/>
              </a:cxn>
              <a:cxn ang="0">
                <a:pos x="connsiteX3796" y="connsiteY3796"/>
              </a:cxn>
              <a:cxn ang="0">
                <a:pos x="connsiteX3797" y="connsiteY3797"/>
              </a:cxn>
              <a:cxn ang="0">
                <a:pos x="connsiteX3798" y="connsiteY3798"/>
              </a:cxn>
              <a:cxn ang="0">
                <a:pos x="connsiteX3799" y="connsiteY3799"/>
              </a:cxn>
              <a:cxn ang="0">
                <a:pos x="connsiteX3800" y="connsiteY3800"/>
              </a:cxn>
              <a:cxn ang="0">
                <a:pos x="connsiteX3801" y="connsiteY3801"/>
              </a:cxn>
              <a:cxn ang="0">
                <a:pos x="connsiteX3802" y="connsiteY3802"/>
              </a:cxn>
              <a:cxn ang="0">
                <a:pos x="connsiteX3803" y="connsiteY3803"/>
              </a:cxn>
              <a:cxn ang="0">
                <a:pos x="connsiteX3804" y="connsiteY3804"/>
              </a:cxn>
              <a:cxn ang="0">
                <a:pos x="connsiteX3805" y="connsiteY3805"/>
              </a:cxn>
              <a:cxn ang="0">
                <a:pos x="connsiteX3806" y="connsiteY3806"/>
              </a:cxn>
              <a:cxn ang="0">
                <a:pos x="connsiteX3807" y="connsiteY3807"/>
              </a:cxn>
              <a:cxn ang="0">
                <a:pos x="connsiteX3808" y="connsiteY3808"/>
              </a:cxn>
              <a:cxn ang="0">
                <a:pos x="connsiteX3809" y="connsiteY3809"/>
              </a:cxn>
              <a:cxn ang="0">
                <a:pos x="connsiteX3810" y="connsiteY3810"/>
              </a:cxn>
              <a:cxn ang="0">
                <a:pos x="connsiteX3811" y="connsiteY3811"/>
              </a:cxn>
              <a:cxn ang="0">
                <a:pos x="connsiteX3812" y="connsiteY3812"/>
              </a:cxn>
              <a:cxn ang="0">
                <a:pos x="connsiteX3813" y="connsiteY3813"/>
              </a:cxn>
              <a:cxn ang="0">
                <a:pos x="connsiteX3814" y="connsiteY3814"/>
              </a:cxn>
              <a:cxn ang="0">
                <a:pos x="connsiteX3815" y="connsiteY3815"/>
              </a:cxn>
              <a:cxn ang="0">
                <a:pos x="connsiteX3816" y="connsiteY3816"/>
              </a:cxn>
              <a:cxn ang="0">
                <a:pos x="connsiteX3817" y="connsiteY3817"/>
              </a:cxn>
              <a:cxn ang="0">
                <a:pos x="connsiteX3818" y="connsiteY3818"/>
              </a:cxn>
              <a:cxn ang="0">
                <a:pos x="connsiteX3819" y="connsiteY3819"/>
              </a:cxn>
              <a:cxn ang="0">
                <a:pos x="connsiteX3820" y="connsiteY3820"/>
              </a:cxn>
              <a:cxn ang="0">
                <a:pos x="connsiteX3821" y="connsiteY3821"/>
              </a:cxn>
              <a:cxn ang="0">
                <a:pos x="connsiteX3822" y="connsiteY3822"/>
              </a:cxn>
              <a:cxn ang="0">
                <a:pos x="connsiteX3823" y="connsiteY3823"/>
              </a:cxn>
              <a:cxn ang="0">
                <a:pos x="connsiteX3824" y="connsiteY3824"/>
              </a:cxn>
              <a:cxn ang="0">
                <a:pos x="connsiteX3825" y="connsiteY3825"/>
              </a:cxn>
              <a:cxn ang="0">
                <a:pos x="connsiteX3826" y="connsiteY3826"/>
              </a:cxn>
              <a:cxn ang="0">
                <a:pos x="connsiteX3827" y="connsiteY3827"/>
              </a:cxn>
              <a:cxn ang="0">
                <a:pos x="connsiteX3828" y="connsiteY3828"/>
              </a:cxn>
              <a:cxn ang="0">
                <a:pos x="connsiteX3829" y="connsiteY3829"/>
              </a:cxn>
              <a:cxn ang="0">
                <a:pos x="connsiteX3830" y="connsiteY3830"/>
              </a:cxn>
              <a:cxn ang="0">
                <a:pos x="connsiteX3831" y="connsiteY3831"/>
              </a:cxn>
              <a:cxn ang="0">
                <a:pos x="connsiteX3832" y="connsiteY3832"/>
              </a:cxn>
              <a:cxn ang="0">
                <a:pos x="connsiteX3833" y="connsiteY3833"/>
              </a:cxn>
              <a:cxn ang="0">
                <a:pos x="connsiteX3834" y="connsiteY3834"/>
              </a:cxn>
              <a:cxn ang="0">
                <a:pos x="connsiteX3835" y="connsiteY3835"/>
              </a:cxn>
              <a:cxn ang="0">
                <a:pos x="connsiteX3836" y="connsiteY3836"/>
              </a:cxn>
              <a:cxn ang="0">
                <a:pos x="connsiteX3837" y="connsiteY3837"/>
              </a:cxn>
              <a:cxn ang="0">
                <a:pos x="connsiteX3838" y="connsiteY3838"/>
              </a:cxn>
              <a:cxn ang="0">
                <a:pos x="connsiteX3839" y="connsiteY3839"/>
              </a:cxn>
              <a:cxn ang="0">
                <a:pos x="connsiteX3840" y="connsiteY3840"/>
              </a:cxn>
              <a:cxn ang="0">
                <a:pos x="connsiteX3841" y="connsiteY3841"/>
              </a:cxn>
              <a:cxn ang="0">
                <a:pos x="connsiteX3842" y="connsiteY3842"/>
              </a:cxn>
              <a:cxn ang="0">
                <a:pos x="connsiteX3843" y="connsiteY3843"/>
              </a:cxn>
              <a:cxn ang="0">
                <a:pos x="connsiteX3844" y="connsiteY3844"/>
              </a:cxn>
              <a:cxn ang="0">
                <a:pos x="connsiteX3845" y="connsiteY3845"/>
              </a:cxn>
              <a:cxn ang="0">
                <a:pos x="connsiteX3846" y="connsiteY3846"/>
              </a:cxn>
              <a:cxn ang="0">
                <a:pos x="connsiteX3847" y="connsiteY3847"/>
              </a:cxn>
              <a:cxn ang="0">
                <a:pos x="connsiteX3848" y="connsiteY3848"/>
              </a:cxn>
              <a:cxn ang="0">
                <a:pos x="connsiteX3849" y="connsiteY3849"/>
              </a:cxn>
              <a:cxn ang="0">
                <a:pos x="connsiteX3850" y="connsiteY3850"/>
              </a:cxn>
              <a:cxn ang="0">
                <a:pos x="connsiteX3851" y="connsiteY3851"/>
              </a:cxn>
              <a:cxn ang="0">
                <a:pos x="connsiteX3852" y="connsiteY3852"/>
              </a:cxn>
              <a:cxn ang="0">
                <a:pos x="connsiteX3853" y="connsiteY3853"/>
              </a:cxn>
              <a:cxn ang="0">
                <a:pos x="connsiteX3854" y="connsiteY3854"/>
              </a:cxn>
              <a:cxn ang="0">
                <a:pos x="connsiteX3855" y="connsiteY3855"/>
              </a:cxn>
              <a:cxn ang="0">
                <a:pos x="connsiteX3856" y="connsiteY3856"/>
              </a:cxn>
              <a:cxn ang="0">
                <a:pos x="connsiteX3857" y="connsiteY3857"/>
              </a:cxn>
              <a:cxn ang="0">
                <a:pos x="connsiteX3858" y="connsiteY3858"/>
              </a:cxn>
              <a:cxn ang="0">
                <a:pos x="connsiteX3859" y="connsiteY3859"/>
              </a:cxn>
              <a:cxn ang="0">
                <a:pos x="connsiteX3860" y="connsiteY3860"/>
              </a:cxn>
              <a:cxn ang="0">
                <a:pos x="connsiteX3861" y="connsiteY3861"/>
              </a:cxn>
              <a:cxn ang="0">
                <a:pos x="connsiteX3862" y="connsiteY3862"/>
              </a:cxn>
              <a:cxn ang="0">
                <a:pos x="connsiteX3863" y="connsiteY3863"/>
              </a:cxn>
              <a:cxn ang="0">
                <a:pos x="connsiteX3864" y="connsiteY3864"/>
              </a:cxn>
              <a:cxn ang="0">
                <a:pos x="connsiteX3865" y="connsiteY3865"/>
              </a:cxn>
              <a:cxn ang="0">
                <a:pos x="connsiteX3866" y="connsiteY3866"/>
              </a:cxn>
              <a:cxn ang="0">
                <a:pos x="connsiteX3867" y="connsiteY3867"/>
              </a:cxn>
              <a:cxn ang="0">
                <a:pos x="connsiteX3868" y="connsiteY3868"/>
              </a:cxn>
              <a:cxn ang="0">
                <a:pos x="connsiteX3869" y="connsiteY3869"/>
              </a:cxn>
              <a:cxn ang="0">
                <a:pos x="connsiteX3870" y="connsiteY3870"/>
              </a:cxn>
              <a:cxn ang="0">
                <a:pos x="connsiteX3871" y="connsiteY3871"/>
              </a:cxn>
              <a:cxn ang="0">
                <a:pos x="connsiteX3872" y="connsiteY3872"/>
              </a:cxn>
              <a:cxn ang="0">
                <a:pos x="connsiteX3873" y="connsiteY3873"/>
              </a:cxn>
              <a:cxn ang="0">
                <a:pos x="connsiteX3874" y="connsiteY3874"/>
              </a:cxn>
              <a:cxn ang="0">
                <a:pos x="connsiteX3875" y="connsiteY3875"/>
              </a:cxn>
              <a:cxn ang="0">
                <a:pos x="connsiteX3876" y="connsiteY3876"/>
              </a:cxn>
              <a:cxn ang="0">
                <a:pos x="connsiteX3877" y="connsiteY3877"/>
              </a:cxn>
              <a:cxn ang="0">
                <a:pos x="connsiteX3878" y="connsiteY3878"/>
              </a:cxn>
              <a:cxn ang="0">
                <a:pos x="connsiteX3879" y="connsiteY3879"/>
              </a:cxn>
              <a:cxn ang="0">
                <a:pos x="connsiteX3880" y="connsiteY3880"/>
              </a:cxn>
              <a:cxn ang="0">
                <a:pos x="connsiteX3881" y="connsiteY3881"/>
              </a:cxn>
              <a:cxn ang="0">
                <a:pos x="connsiteX3882" y="connsiteY3882"/>
              </a:cxn>
              <a:cxn ang="0">
                <a:pos x="connsiteX3883" y="connsiteY3883"/>
              </a:cxn>
              <a:cxn ang="0">
                <a:pos x="connsiteX3884" y="connsiteY3884"/>
              </a:cxn>
              <a:cxn ang="0">
                <a:pos x="connsiteX3885" y="connsiteY3885"/>
              </a:cxn>
              <a:cxn ang="0">
                <a:pos x="connsiteX3886" y="connsiteY3886"/>
              </a:cxn>
              <a:cxn ang="0">
                <a:pos x="connsiteX3887" y="connsiteY3887"/>
              </a:cxn>
              <a:cxn ang="0">
                <a:pos x="connsiteX3888" y="connsiteY3888"/>
              </a:cxn>
              <a:cxn ang="0">
                <a:pos x="connsiteX3889" y="connsiteY3889"/>
              </a:cxn>
              <a:cxn ang="0">
                <a:pos x="connsiteX3890" y="connsiteY3890"/>
              </a:cxn>
              <a:cxn ang="0">
                <a:pos x="connsiteX3891" y="connsiteY3891"/>
              </a:cxn>
              <a:cxn ang="0">
                <a:pos x="connsiteX3892" y="connsiteY3892"/>
              </a:cxn>
              <a:cxn ang="0">
                <a:pos x="connsiteX3893" y="connsiteY3893"/>
              </a:cxn>
              <a:cxn ang="0">
                <a:pos x="connsiteX3894" y="connsiteY3894"/>
              </a:cxn>
              <a:cxn ang="0">
                <a:pos x="connsiteX3895" y="connsiteY3895"/>
              </a:cxn>
              <a:cxn ang="0">
                <a:pos x="connsiteX3896" y="connsiteY3896"/>
              </a:cxn>
              <a:cxn ang="0">
                <a:pos x="connsiteX3897" y="connsiteY3897"/>
              </a:cxn>
              <a:cxn ang="0">
                <a:pos x="connsiteX3898" y="connsiteY3898"/>
              </a:cxn>
              <a:cxn ang="0">
                <a:pos x="connsiteX3899" y="connsiteY3899"/>
              </a:cxn>
              <a:cxn ang="0">
                <a:pos x="connsiteX3900" y="connsiteY3900"/>
              </a:cxn>
              <a:cxn ang="0">
                <a:pos x="connsiteX3901" y="connsiteY3901"/>
              </a:cxn>
              <a:cxn ang="0">
                <a:pos x="connsiteX3902" y="connsiteY3902"/>
              </a:cxn>
              <a:cxn ang="0">
                <a:pos x="connsiteX3903" y="connsiteY3903"/>
              </a:cxn>
              <a:cxn ang="0">
                <a:pos x="connsiteX3904" y="connsiteY3904"/>
              </a:cxn>
              <a:cxn ang="0">
                <a:pos x="connsiteX3905" y="connsiteY3905"/>
              </a:cxn>
              <a:cxn ang="0">
                <a:pos x="connsiteX3906" y="connsiteY3906"/>
              </a:cxn>
              <a:cxn ang="0">
                <a:pos x="connsiteX3907" y="connsiteY3907"/>
              </a:cxn>
              <a:cxn ang="0">
                <a:pos x="connsiteX3908" y="connsiteY3908"/>
              </a:cxn>
              <a:cxn ang="0">
                <a:pos x="connsiteX3909" y="connsiteY3909"/>
              </a:cxn>
              <a:cxn ang="0">
                <a:pos x="connsiteX3910" y="connsiteY3910"/>
              </a:cxn>
              <a:cxn ang="0">
                <a:pos x="connsiteX3911" y="connsiteY3911"/>
              </a:cxn>
              <a:cxn ang="0">
                <a:pos x="connsiteX3912" y="connsiteY3912"/>
              </a:cxn>
              <a:cxn ang="0">
                <a:pos x="connsiteX3913" y="connsiteY3913"/>
              </a:cxn>
              <a:cxn ang="0">
                <a:pos x="connsiteX3914" y="connsiteY3914"/>
              </a:cxn>
              <a:cxn ang="0">
                <a:pos x="connsiteX3915" y="connsiteY3915"/>
              </a:cxn>
              <a:cxn ang="0">
                <a:pos x="connsiteX3916" y="connsiteY3916"/>
              </a:cxn>
              <a:cxn ang="0">
                <a:pos x="connsiteX3917" y="connsiteY3917"/>
              </a:cxn>
              <a:cxn ang="0">
                <a:pos x="connsiteX3918" y="connsiteY3918"/>
              </a:cxn>
              <a:cxn ang="0">
                <a:pos x="connsiteX3919" y="connsiteY3919"/>
              </a:cxn>
              <a:cxn ang="0">
                <a:pos x="connsiteX3920" y="connsiteY3920"/>
              </a:cxn>
              <a:cxn ang="0">
                <a:pos x="connsiteX3921" y="connsiteY3921"/>
              </a:cxn>
              <a:cxn ang="0">
                <a:pos x="connsiteX3922" y="connsiteY3922"/>
              </a:cxn>
              <a:cxn ang="0">
                <a:pos x="connsiteX3923" y="connsiteY3923"/>
              </a:cxn>
              <a:cxn ang="0">
                <a:pos x="connsiteX3924" y="connsiteY3924"/>
              </a:cxn>
              <a:cxn ang="0">
                <a:pos x="connsiteX3925" y="connsiteY3925"/>
              </a:cxn>
              <a:cxn ang="0">
                <a:pos x="connsiteX3926" y="connsiteY3926"/>
              </a:cxn>
              <a:cxn ang="0">
                <a:pos x="connsiteX3927" y="connsiteY3927"/>
              </a:cxn>
              <a:cxn ang="0">
                <a:pos x="connsiteX3928" y="connsiteY3928"/>
              </a:cxn>
              <a:cxn ang="0">
                <a:pos x="connsiteX3929" y="connsiteY3929"/>
              </a:cxn>
              <a:cxn ang="0">
                <a:pos x="connsiteX3930" y="connsiteY3930"/>
              </a:cxn>
              <a:cxn ang="0">
                <a:pos x="connsiteX3931" y="connsiteY3931"/>
              </a:cxn>
              <a:cxn ang="0">
                <a:pos x="connsiteX3932" y="connsiteY3932"/>
              </a:cxn>
              <a:cxn ang="0">
                <a:pos x="connsiteX3933" y="connsiteY3933"/>
              </a:cxn>
              <a:cxn ang="0">
                <a:pos x="connsiteX3934" y="connsiteY3934"/>
              </a:cxn>
              <a:cxn ang="0">
                <a:pos x="connsiteX3935" y="connsiteY3935"/>
              </a:cxn>
              <a:cxn ang="0">
                <a:pos x="connsiteX3936" y="connsiteY3936"/>
              </a:cxn>
              <a:cxn ang="0">
                <a:pos x="connsiteX3937" y="connsiteY3937"/>
              </a:cxn>
              <a:cxn ang="0">
                <a:pos x="connsiteX3938" y="connsiteY3938"/>
              </a:cxn>
              <a:cxn ang="0">
                <a:pos x="connsiteX3939" y="connsiteY3939"/>
              </a:cxn>
              <a:cxn ang="0">
                <a:pos x="connsiteX3940" y="connsiteY3940"/>
              </a:cxn>
              <a:cxn ang="0">
                <a:pos x="connsiteX3941" y="connsiteY3941"/>
              </a:cxn>
              <a:cxn ang="0">
                <a:pos x="connsiteX3942" y="connsiteY3942"/>
              </a:cxn>
              <a:cxn ang="0">
                <a:pos x="connsiteX3943" y="connsiteY3943"/>
              </a:cxn>
              <a:cxn ang="0">
                <a:pos x="connsiteX3944" y="connsiteY3944"/>
              </a:cxn>
              <a:cxn ang="0">
                <a:pos x="connsiteX3945" y="connsiteY3945"/>
              </a:cxn>
              <a:cxn ang="0">
                <a:pos x="connsiteX3946" y="connsiteY3946"/>
              </a:cxn>
              <a:cxn ang="0">
                <a:pos x="connsiteX3947" y="connsiteY3947"/>
              </a:cxn>
              <a:cxn ang="0">
                <a:pos x="connsiteX3948" y="connsiteY3948"/>
              </a:cxn>
              <a:cxn ang="0">
                <a:pos x="connsiteX3949" y="connsiteY3949"/>
              </a:cxn>
              <a:cxn ang="0">
                <a:pos x="connsiteX3950" y="connsiteY3950"/>
              </a:cxn>
              <a:cxn ang="0">
                <a:pos x="connsiteX3951" y="connsiteY3951"/>
              </a:cxn>
              <a:cxn ang="0">
                <a:pos x="connsiteX3952" y="connsiteY3952"/>
              </a:cxn>
              <a:cxn ang="0">
                <a:pos x="connsiteX3953" y="connsiteY3953"/>
              </a:cxn>
              <a:cxn ang="0">
                <a:pos x="connsiteX3954" y="connsiteY3954"/>
              </a:cxn>
              <a:cxn ang="0">
                <a:pos x="connsiteX3955" y="connsiteY3955"/>
              </a:cxn>
              <a:cxn ang="0">
                <a:pos x="connsiteX3956" y="connsiteY3956"/>
              </a:cxn>
              <a:cxn ang="0">
                <a:pos x="connsiteX3957" y="connsiteY3957"/>
              </a:cxn>
              <a:cxn ang="0">
                <a:pos x="connsiteX3958" y="connsiteY3958"/>
              </a:cxn>
              <a:cxn ang="0">
                <a:pos x="connsiteX3959" y="connsiteY3959"/>
              </a:cxn>
              <a:cxn ang="0">
                <a:pos x="connsiteX3960" y="connsiteY3960"/>
              </a:cxn>
              <a:cxn ang="0">
                <a:pos x="connsiteX3961" y="connsiteY3961"/>
              </a:cxn>
              <a:cxn ang="0">
                <a:pos x="connsiteX3962" y="connsiteY3962"/>
              </a:cxn>
              <a:cxn ang="0">
                <a:pos x="connsiteX3963" y="connsiteY3963"/>
              </a:cxn>
              <a:cxn ang="0">
                <a:pos x="connsiteX3964" y="connsiteY3964"/>
              </a:cxn>
              <a:cxn ang="0">
                <a:pos x="connsiteX3965" y="connsiteY3965"/>
              </a:cxn>
              <a:cxn ang="0">
                <a:pos x="connsiteX3966" y="connsiteY3966"/>
              </a:cxn>
              <a:cxn ang="0">
                <a:pos x="connsiteX3967" y="connsiteY3967"/>
              </a:cxn>
              <a:cxn ang="0">
                <a:pos x="connsiteX3968" y="connsiteY3968"/>
              </a:cxn>
              <a:cxn ang="0">
                <a:pos x="connsiteX3969" y="connsiteY3969"/>
              </a:cxn>
              <a:cxn ang="0">
                <a:pos x="connsiteX3970" y="connsiteY3970"/>
              </a:cxn>
              <a:cxn ang="0">
                <a:pos x="connsiteX3971" y="connsiteY3971"/>
              </a:cxn>
              <a:cxn ang="0">
                <a:pos x="connsiteX3972" y="connsiteY3972"/>
              </a:cxn>
              <a:cxn ang="0">
                <a:pos x="connsiteX3973" y="connsiteY3973"/>
              </a:cxn>
              <a:cxn ang="0">
                <a:pos x="connsiteX3974" y="connsiteY3974"/>
              </a:cxn>
              <a:cxn ang="0">
                <a:pos x="connsiteX3975" y="connsiteY3975"/>
              </a:cxn>
              <a:cxn ang="0">
                <a:pos x="connsiteX3976" y="connsiteY3976"/>
              </a:cxn>
              <a:cxn ang="0">
                <a:pos x="connsiteX3977" y="connsiteY3977"/>
              </a:cxn>
              <a:cxn ang="0">
                <a:pos x="connsiteX3978" y="connsiteY3978"/>
              </a:cxn>
              <a:cxn ang="0">
                <a:pos x="connsiteX3979" y="connsiteY3979"/>
              </a:cxn>
              <a:cxn ang="0">
                <a:pos x="connsiteX3980" y="connsiteY3980"/>
              </a:cxn>
              <a:cxn ang="0">
                <a:pos x="connsiteX3981" y="connsiteY3981"/>
              </a:cxn>
              <a:cxn ang="0">
                <a:pos x="connsiteX3982" y="connsiteY3982"/>
              </a:cxn>
              <a:cxn ang="0">
                <a:pos x="connsiteX3983" y="connsiteY3983"/>
              </a:cxn>
              <a:cxn ang="0">
                <a:pos x="connsiteX3984" y="connsiteY3984"/>
              </a:cxn>
              <a:cxn ang="0">
                <a:pos x="connsiteX3985" y="connsiteY3985"/>
              </a:cxn>
              <a:cxn ang="0">
                <a:pos x="connsiteX3986" y="connsiteY3986"/>
              </a:cxn>
              <a:cxn ang="0">
                <a:pos x="connsiteX3987" y="connsiteY3987"/>
              </a:cxn>
              <a:cxn ang="0">
                <a:pos x="connsiteX3988" y="connsiteY3988"/>
              </a:cxn>
              <a:cxn ang="0">
                <a:pos x="connsiteX3989" y="connsiteY3989"/>
              </a:cxn>
              <a:cxn ang="0">
                <a:pos x="connsiteX3990" y="connsiteY3990"/>
              </a:cxn>
              <a:cxn ang="0">
                <a:pos x="connsiteX3991" y="connsiteY3991"/>
              </a:cxn>
              <a:cxn ang="0">
                <a:pos x="connsiteX3992" y="connsiteY3992"/>
              </a:cxn>
              <a:cxn ang="0">
                <a:pos x="connsiteX3993" y="connsiteY3993"/>
              </a:cxn>
              <a:cxn ang="0">
                <a:pos x="connsiteX3994" y="connsiteY3994"/>
              </a:cxn>
              <a:cxn ang="0">
                <a:pos x="connsiteX3995" y="connsiteY3995"/>
              </a:cxn>
              <a:cxn ang="0">
                <a:pos x="connsiteX3996" y="connsiteY3996"/>
              </a:cxn>
              <a:cxn ang="0">
                <a:pos x="connsiteX3997" y="connsiteY3997"/>
              </a:cxn>
              <a:cxn ang="0">
                <a:pos x="connsiteX3998" y="connsiteY3998"/>
              </a:cxn>
              <a:cxn ang="0">
                <a:pos x="connsiteX3999" y="connsiteY3999"/>
              </a:cxn>
              <a:cxn ang="0">
                <a:pos x="connsiteX4000" y="connsiteY4000"/>
              </a:cxn>
              <a:cxn ang="0">
                <a:pos x="connsiteX4001" y="connsiteY4001"/>
              </a:cxn>
              <a:cxn ang="0">
                <a:pos x="connsiteX4002" y="connsiteY4002"/>
              </a:cxn>
              <a:cxn ang="0">
                <a:pos x="connsiteX4003" y="connsiteY4003"/>
              </a:cxn>
              <a:cxn ang="0">
                <a:pos x="connsiteX4004" y="connsiteY4004"/>
              </a:cxn>
              <a:cxn ang="0">
                <a:pos x="connsiteX4005" y="connsiteY4005"/>
              </a:cxn>
              <a:cxn ang="0">
                <a:pos x="connsiteX4006" y="connsiteY4006"/>
              </a:cxn>
              <a:cxn ang="0">
                <a:pos x="connsiteX4007" y="connsiteY4007"/>
              </a:cxn>
              <a:cxn ang="0">
                <a:pos x="connsiteX4008" y="connsiteY4008"/>
              </a:cxn>
              <a:cxn ang="0">
                <a:pos x="connsiteX4009" y="connsiteY4009"/>
              </a:cxn>
              <a:cxn ang="0">
                <a:pos x="connsiteX4010" y="connsiteY4010"/>
              </a:cxn>
              <a:cxn ang="0">
                <a:pos x="connsiteX4011" y="connsiteY4011"/>
              </a:cxn>
              <a:cxn ang="0">
                <a:pos x="connsiteX4012" y="connsiteY4012"/>
              </a:cxn>
              <a:cxn ang="0">
                <a:pos x="connsiteX4013" y="connsiteY4013"/>
              </a:cxn>
              <a:cxn ang="0">
                <a:pos x="connsiteX4014" y="connsiteY4014"/>
              </a:cxn>
              <a:cxn ang="0">
                <a:pos x="connsiteX4015" y="connsiteY4015"/>
              </a:cxn>
              <a:cxn ang="0">
                <a:pos x="connsiteX4016" y="connsiteY4016"/>
              </a:cxn>
              <a:cxn ang="0">
                <a:pos x="connsiteX4017" y="connsiteY4017"/>
              </a:cxn>
              <a:cxn ang="0">
                <a:pos x="connsiteX4018" y="connsiteY4018"/>
              </a:cxn>
              <a:cxn ang="0">
                <a:pos x="connsiteX4019" y="connsiteY4019"/>
              </a:cxn>
              <a:cxn ang="0">
                <a:pos x="connsiteX4020" y="connsiteY4020"/>
              </a:cxn>
              <a:cxn ang="0">
                <a:pos x="connsiteX4021" y="connsiteY4021"/>
              </a:cxn>
              <a:cxn ang="0">
                <a:pos x="connsiteX4022" y="connsiteY4022"/>
              </a:cxn>
              <a:cxn ang="0">
                <a:pos x="connsiteX4023" y="connsiteY4023"/>
              </a:cxn>
              <a:cxn ang="0">
                <a:pos x="connsiteX4024" y="connsiteY4024"/>
              </a:cxn>
              <a:cxn ang="0">
                <a:pos x="connsiteX4025" y="connsiteY4025"/>
              </a:cxn>
              <a:cxn ang="0">
                <a:pos x="connsiteX4026" y="connsiteY4026"/>
              </a:cxn>
              <a:cxn ang="0">
                <a:pos x="connsiteX4027" y="connsiteY4027"/>
              </a:cxn>
              <a:cxn ang="0">
                <a:pos x="connsiteX4028" y="connsiteY4028"/>
              </a:cxn>
              <a:cxn ang="0">
                <a:pos x="connsiteX4029" y="connsiteY4029"/>
              </a:cxn>
              <a:cxn ang="0">
                <a:pos x="connsiteX4030" y="connsiteY4030"/>
              </a:cxn>
              <a:cxn ang="0">
                <a:pos x="connsiteX4031" y="connsiteY4031"/>
              </a:cxn>
              <a:cxn ang="0">
                <a:pos x="connsiteX4032" y="connsiteY4032"/>
              </a:cxn>
              <a:cxn ang="0">
                <a:pos x="connsiteX4033" y="connsiteY4033"/>
              </a:cxn>
              <a:cxn ang="0">
                <a:pos x="connsiteX4034" y="connsiteY4034"/>
              </a:cxn>
              <a:cxn ang="0">
                <a:pos x="connsiteX4035" y="connsiteY4035"/>
              </a:cxn>
              <a:cxn ang="0">
                <a:pos x="connsiteX4036" y="connsiteY4036"/>
              </a:cxn>
              <a:cxn ang="0">
                <a:pos x="connsiteX4037" y="connsiteY4037"/>
              </a:cxn>
              <a:cxn ang="0">
                <a:pos x="connsiteX4038" y="connsiteY4038"/>
              </a:cxn>
              <a:cxn ang="0">
                <a:pos x="connsiteX4039" y="connsiteY4039"/>
              </a:cxn>
              <a:cxn ang="0">
                <a:pos x="connsiteX4040" y="connsiteY4040"/>
              </a:cxn>
              <a:cxn ang="0">
                <a:pos x="connsiteX4041" y="connsiteY4041"/>
              </a:cxn>
              <a:cxn ang="0">
                <a:pos x="connsiteX4042" y="connsiteY4042"/>
              </a:cxn>
              <a:cxn ang="0">
                <a:pos x="connsiteX4043" y="connsiteY4043"/>
              </a:cxn>
              <a:cxn ang="0">
                <a:pos x="connsiteX4044" y="connsiteY4044"/>
              </a:cxn>
              <a:cxn ang="0">
                <a:pos x="connsiteX4045" y="connsiteY4045"/>
              </a:cxn>
              <a:cxn ang="0">
                <a:pos x="connsiteX4046" y="connsiteY4046"/>
              </a:cxn>
              <a:cxn ang="0">
                <a:pos x="connsiteX4047" y="connsiteY4047"/>
              </a:cxn>
              <a:cxn ang="0">
                <a:pos x="connsiteX4048" y="connsiteY4048"/>
              </a:cxn>
              <a:cxn ang="0">
                <a:pos x="connsiteX4049" y="connsiteY4049"/>
              </a:cxn>
              <a:cxn ang="0">
                <a:pos x="connsiteX4050" y="connsiteY4050"/>
              </a:cxn>
              <a:cxn ang="0">
                <a:pos x="connsiteX4051" y="connsiteY4051"/>
              </a:cxn>
              <a:cxn ang="0">
                <a:pos x="connsiteX4052" y="connsiteY4052"/>
              </a:cxn>
              <a:cxn ang="0">
                <a:pos x="connsiteX4053" y="connsiteY4053"/>
              </a:cxn>
              <a:cxn ang="0">
                <a:pos x="connsiteX4054" y="connsiteY4054"/>
              </a:cxn>
              <a:cxn ang="0">
                <a:pos x="connsiteX4055" y="connsiteY4055"/>
              </a:cxn>
              <a:cxn ang="0">
                <a:pos x="connsiteX4056" y="connsiteY4056"/>
              </a:cxn>
              <a:cxn ang="0">
                <a:pos x="connsiteX4057" y="connsiteY4057"/>
              </a:cxn>
              <a:cxn ang="0">
                <a:pos x="connsiteX4058" y="connsiteY4058"/>
              </a:cxn>
              <a:cxn ang="0">
                <a:pos x="connsiteX4059" y="connsiteY4059"/>
              </a:cxn>
              <a:cxn ang="0">
                <a:pos x="connsiteX4060" y="connsiteY4060"/>
              </a:cxn>
              <a:cxn ang="0">
                <a:pos x="connsiteX4061" y="connsiteY4061"/>
              </a:cxn>
              <a:cxn ang="0">
                <a:pos x="connsiteX4062" y="connsiteY4062"/>
              </a:cxn>
              <a:cxn ang="0">
                <a:pos x="connsiteX4063" y="connsiteY4063"/>
              </a:cxn>
              <a:cxn ang="0">
                <a:pos x="connsiteX4064" y="connsiteY4064"/>
              </a:cxn>
              <a:cxn ang="0">
                <a:pos x="connsiteX4065" y="connsiteY4065"/>
              </a:cxn>
              <a:cxn ang="0">
                <a:pos x="connsiteX4066" y="connsiteY4066"/>
              </a:cxn>
              <a:cxn ang="0">
                <a:pos x="connsiteX4067" y="connsiteY4067"/>
              </a:cxn>
              <a:cxn ang="0">
                <a:pos x="connsiteX4068" y="connsiteY4068"/>
              </a:cxn>
              <a:cxn ang="0">
                <a:pos x="connsiteX4069" y="connsiteY4069"/>
              </a:cxn>
              <a:cxn ang="0">
                <a:pos x="connsiteX4070" y="connsiteY4070"/>
              </a:cxn>
              <a:cxn ang="0">
                <a:pos x="connsiteX4071" y="connsiteY4071"/>
              </a:cxn>
              <a:cxn ang="0">
                <a:pos x="connsiteX4072" y="connsiteY4072"/>
              </a:cxn>
              <a:cxn ang="0">
                <a:pos x="connsiteX4073" y="connsiteY4073"/>
              </a:cxn>
              <a:cxn ang="0">
                <a:pos x="connsiteX4074" y="connsiteY4074"/>
              </a:cxn>
              <a:cxn ang="0">
                <a:pos x="connsiteX4075" y="connsiteY4075"/>
              </a:cxn>
              <a:cxn ang="0">
                <a:pos x="connsiteX4076" y="connsiteY4076"/>
              </a:cxn>
              <a:cxn ang="0">
                <a:pos x="connsiteX4077" y="connsiteY4077"/>
              </a:cxn>
              <a:cxn ang="0">
                <a:pos x="connsiteX4078" y="connsiteY4078"/>
              </a:cxn>
              <a:cxn ang="0">
                <a:pos x="connsiteX4079" y="connsiteY4079"/>
              </a:cxn>
              <a:cxn ang="0">
                <a:pos x="connsiteX4080" y="connsiteY4080"/>
              </a:cxn>
              <a:cxn ang="0">
                <a:pos x="connsiteX4081" y="connsiteY4081"/>
              </a:cxn>
              <a:cxn ang="0">
                <a:pos x="connsiteX4082" y="connsiteY4082"/>
              </a:cxn>
              <a:cxn ang="0">
                <a:pos x="connsiteX4083" y="connsiteY4083"/>
              </a:cxn>
              <a:cxn ang="0">
                <a:pos x="connsiteX4084" y="connsiteY4084"/>
              </a:cxn>
              <a:cxn ang="0">
                <a:pos x="connsiteX4085" y="connsiteY4085"/>
              </a:cxn>
              <a:cxn ang="0">
                <a:pos x="connsiteX4086" y="connsiteY4086"/>
              </a:cxn>
              <a:cxn ang="0">
                <a:pos x="connsiteX4087" y="connsiteY4087"/>
              </a:cxn>
              <a:cxn ang="0">
                <a:pos x="connsiteX4088" y="connsiteY4088"/>
              </a:cxn>
              <a:cxn ang="0">
                <a:pos x="connsiteX4089" y="connsiteY4089"/>
              </a:cxn>
              <a:cxn ang="0">
                <a:pos x="connsiteX4090" y="connsiteY4090"/>
              </a:cxn>
              <a:cxn ang="0">
                <a:pos x="connsiteX4091" y="connsiteY4091"/>
              </a:cxn>
              <a:cxn ang="0">
                <a:pos x="connsiteX4092" y="connsiteY4092"/>
              </a:cxn>
              <a:cxn ang="0">
                <a:pos x="connsiteX4093" y="connsiteY4093"/>
              </a:cxn>
              <a:cxn ang="0">
                <a:pos x="connsiteX4094" y="connsiteY4094"/>
              </a:cxn>
              <a:cxn ang="0">
                <a:pos x="connsiteX4095" y="connsiteY4095"/>
              </a:cxn>
              <a:cxn ang="0">
                <a:pos x="connsiteX4096" y="connsiteY4096"/>
              </a:cxn>
              <a:cxn ang="0">
                <a:pos x="connsiteX4097" y="connsiteY4097"/>
              </a:cxn>
              <a:cxn ang="0">
                <a:pos x="connsiteX4098" y="connsiteY4098"/>
              </a:cxn>
              <a:cxn ang="0">
                <a:pos x="connsiteX4099" y="connsiteY4099"/>
              </a:cxn>
              <a:cxn ang="0">
                <a:pos x="connsiteX4100" y="connsiteY4100"/>
              </a:cxn>
              <a:cxn ang="0">
                <a:pos x="connsiteX4101" y="connsiteY4101"/>
              </a:cxn>
              <a:cxn ang="0">
                <a:pos x="connsiteX4102" y="connsiteY4102"/>
              </a:cxn>
              <a:cxn ang="0">
                <a:pos x="connsiteX4103" y="connsiteY4103"/>
              </a:cxn>
              <a:cxn ang="0">
                <a:pos x="connsiteX4104" y="connsiteY4104"/>
              </a:cxn>
              <a:cxn ang="0">
                <a:pos x="connsiteX4105" y="connsiteY4105"/>
              </a:cxn>
              <a:cxn ang="0">
                <a:pos x="connsiteX4106" y="connsiteY4106"/>
              </a:cxn>
              <a:cxn ang="0">
                <a:pos x="connsiteX4107" y="connsiteY4107"/>
              </a:cxn>
              <a:cxn ang="0">
                <a:pos x="connsiteX4108" y="connsiteY4108"/>
              </a:cxn>
              <a:cxn ang="0">
                <a:pos x="connsiteX4109" y="connsiteY4109"/>
              </a:cxn>
              <a:cxn ang="0">
                <a:pos x="connsiteX4110" y="connsiteY4110"/>
              </a:cxn>
              <a:cxn ang="0">
                <a:pos x="connsiteX4111" y="connsiteY4111"/>
              </a:cxn>
              <a:cxn ang="0">
                <a:pos x="connsiteX4112" y="connsiteY4112"/>
              </a:cxn>
              <a:cxn ang="0">
                <a:pos x="connsiteX4113" y="connsiteY4113"/>
              </a:cxn>
              <a:cxn ang="0">
                <a:pos x="connsiteX4114" y="connsiteY4114"/>
              </a:cxn>
              <a:cxn ang="0">
                <a:pos x="connsiteX4115" y="connsiteY4115"/>
              </a:cxn>
              <a:cxn ang="0">
                <a:pos x="connsiteX4116" y="connsiteY4116"/>
              </a:cxn>
              <a:cxn ang="0">
                <a:pos x="connsiteX4117" y="connsiteY4117"/>
              </a:cxn>
              <a:cxn ang="0">
                <a:pos x="connsiteX4118" y="connsiteY4118"/>
              </a:cxn>
              <a:cxn ang="0">
                <a:pos x="connsiteX4119" y="connsiteY4119"/>
              </a:cxn>
              <a:cxn ang="0">
                <a:pos x="connsiteX4120" y="connsiteY4120"/>
              </a:cxn>
              <a:cxn ang="0">
                <a:pos x="connsiteX4121" y="connsiteY4121"/>
              </a:cxn>
              <a:cxn ang="0">
                <a:pos x="connsiteX4122" y="connsiteY4122"/>
              </a:cxn>
              <a:cxn ang="0">
                <a:pos x="connsiteX4123" y="connsiteY4123"/>
              </a:cxn>
              <a:cxn ang="0">
                <a:pos x="connsiteX4124" y="connsiteY4124"/>
              </a:cxn>
              <a:cxn ang="0">
                <a:pos x="connsiteX4125" y="connsiteY4125"/>
              </a:cxn>
              <a:cxn ang="0">
                <a:pos x="connsiteX4126" y="connsiteY4126"/>
              </a:cxn>
              <a:cxn ang="0">
                <a:pos x="connsiteX4127" y="connsiteY4127"/>
              </a:cxn>
              <a:cxn ang="0">
                <a:pos x="connsiteX4128" y="connsiteY4128"/>
              </a:cxn>
              <a:cxn ang="0">
                <a:pos x="connsiteX4129" y="connsiteY4129"/>
              </a:cxn>
              <a:cxn ang="0">
                <a:pos x="connsiteX4130" y="connsiteY4130"/>
              </a:cxn>
              <a:cxn ang="0">
                <a:pos x="connsiteX4131" y="connsiteY4131"/>
              </a:cxn>
              <a:cxn ang="0">
                <a:pos x="connsiteX4132" y="connsiteY4132"/>
              </a:cxn>
              <a:cxn ang="0">
                <a:pos x="connsiteX4133" y="connsiteY4133"/>
              </a:cxn>
              <a:cxn ang="0">
                <a:pos x="connsiteX4134" y="connsiteY4134"/>
              </a:cxn>
              <a:cxn ang="0">
                <a:pos x="connsiteX4135" y="connsiteY4135"/>
              </a:cxn>
              <a:cxn ang="0">
                <a:pos x="connsiteX4136" y="connsiteY4136"/>
              </a:cxn>
              <a:cxn ang="0">
                <a:pos x="connsiteX4137" y="connsiteY4137"/>
              </a:cxn>
              <a:cxn ang="0">
                <a:pos x="connsiteX4138" y="connsiteY4138"/>
              </a:cxn>
              <a:cxn ang="0">
                <a:pos x="connsiteX4139" y="connsiteY4139"/>
              </a:cxn>
              <a:cxn ang="0">
                <a:pos x="connsiteX4140" y="connsiteY4140"/>
              </a:cxn>
              <a:cxn ang="0">
                <a:pos x="connsiteX4141" y="connsiteY4141"/>
              </a:cxn>
              <a:cxn ang="0">
                <a:pos x="connsiteX4142" y="connsiteY4142"/>
              </a:cxn>
              <a:cxn ang="0">
                <a:pos x="connsiteX4143" y="connsiteY4143"/>
              </a:cxn>
              <a:cxn ang="0">
                <a:pos x="connsiteX4144" y="connsiteY4144"/>
              </a:cxn>
              <a:cxn ang="0">
                <a:pos x="connsiteX4145" y="connsiteY4145"/>
              </a:cxn>
              <a:cxn ang="0">
                <a:pos x="connsiteX4146" y="connsiteY4146"/>
              </a:cxn>
              <a:cxn ang="0">
                <a:pos x="connsiteX4147" y="connsiteY4147"/>
              </a:cxn>
              <a:cxn ang="0">
                <a:pos x="connsiteX4148" y="connsiteY4148"/>
              </a:cxn>
              <a:cxn ang="0">
                <a:pos x="connsiteX4149" y="connsiteY4149"/>
              </a:cxn>
              <a:cxn ang="0">
                <a:pos x="connsiteX4150" y="connsiteY4150"/>
              </a:cxn>
              <a:cxn ang="0">
                <a:pos x="connsiteX4151" y="connsiteY4151"/>
              </a:cxn>
              <a:cxn ang="0">
                <a:pos x="connsiteX4152" y="connsiteY4152"/>
              </a:cxn>
              <a:cxn ang="0">
                <a:pos x="connsiteX4153" y="connsiteY4153"/>
              </a:cxn>
              <a:cxn ang="0">
                <a:pos x="connsiteX4154" y="connsiteY4154"/>
              </a:cxn>
              <a:cxn ang="0">
                <a:pos x="connsiteX4155" y="connsiteY4155"/>
              </a:cxn>
              <a:cxn ang="0">
                <a:pos x="connsiteX4156" y="connsiteY4156"/>
              </a:cxn>
              <a:cxn ang="0">
                <a:pos x="connsiteX4157" y="connsiteY4157"/>
              </a:cxn>
              <a:cxn ang="0">
                <a:pos x="connsiteX4158" y="connsiteY4158"/>
              </a:cxn>
              <a:cxn ang="0">
                <a:pos x="connsiteX4159" y="connsiteY4159"/>
              </a:cxn>
              <a:cxn ang="0">
                <a:pos x="connsiteX4160" y="connsiteY4160"/>
              </a:cxn>
              <a:cxn ang="0">
                <a:pos x="connsiteX4161" y="connsiteY4161"/>
              </a:cxn>
              <a:cxn ang="0">
                <a:pos x="connsiteX4162" y="connsiteY4162"/>
              </a:cxn>
              <a:cxn ang="0">
                <a:pos x="connsiteX4163" y="connsiteY4163"/>
              </a:cxn>
              <a:cxn ang="0">
                <a:pos x="connsiteX4164" y="connsiteY4164"/>
              </a:cxn>
              <a:cxn ang="0">
                <a:pos x="connsiteX4165" y="connsiteY4165"/>
              </a:cxn>
              <a:cxn ang="0">
                <a:pos x="connsiteX4166" y="connsiteY4166"/>
              </a:cxn>
              <a:cxn ang="0">
                <a:pos x="connsiteX4167" y="connsiteY4167"/>
              </a:cxn>
              <a:cxn ang="0">
                <a:pos x="connsiteX4168" y="connsiteY4168"/>
              </a:cxn>
              <a:cxn ang="0">
                <a:pos x="connsiteX4169" y="connsiteY4169"/>
              </a:cxn>
              <a:cxn ang="0">
                <a:pos x="connsiteX4170" y="connsiteY4170"/>
              </a:cxn>
              <a:cxn ang="0">
                <a:pos x="connsiteX4171" y="connsiteY4171"/>
              </a:cxn>
              <a:cxn ang="0">
                <a:pos x="connsiteX4172" y="connsiteY4172"/>
              </a:cxn>
              <a:cxn ang="0">
                <a:pos x="connsiteX4173" y="connsiteY4173"/>
              </a:cxn>
              <a:cxn ang="0">
                <a:pos x="connsiteX4174" y="connsiteY4174"/>
              </a:cxn>
              <a:cxn ang="0">
                <a:pos x="connsiteX4175" y="connsiteY4175"/>
              </a:cxn>
              <a:cxn ang="0">
                <a:pos x="connsiteX4176" y="connsiteY4176"/>
              </a:cxn>
              <a:cxn ang="0">
                <a:pos x="connsiteX4177" y="connsiteY4177"/>
              </a:cxn>
              <a:cxn ang="0">
                <a:pos x="connsiteX4178" y="connsiteY4178"/>
              </a:cxn>
              <a:cxn ang="0">
                <a:pos x="connsiteX4179" y="connsiteY4179"/>
              </a:cxn>
              <a:cxn ang="0">
                <a:pos x="connsiteX4180" y="connsiteY4180"/>
              </a:cxn>
              <a:cxn ang="0">
                <a:pos x="connsiteX4181" y="connsiteY4181"/>
              </a:cxn>
              <a:cxn ang="0">
                <a:pos x="connsiteX4182" y="connsiteY4182"/>
              </a:cxn>
              <a:cxn ang="0">
                <a:pos x="connsiteX4183" y="connsiteY4183"/>
              </a:cxn>
              <a:cxn ang="0">
                <a:pos x="connsiteX4184" y="connsiteY4184"/>
              </a:cxn>
              <a:cxn ang="0">
                <a:pos x="connsiteX4185" y="connsiteY4185"/>
              </a:cxn>
              <a:cxn ang="0">
                <a:pos x="connsiteX4186" y="connsiteY4186"/>
              </a:cxn>
              <a:cxn ang="0">
                <a:pos x="connsiteX4187" y="connsiteY4187"/>
              </a:cxn>
              <a:cxn ang="0">
                <a:pos x="connsiteX4188" y="connsiteY4188"/>
              </a:cxn>
              <a:cxn ang="0">
                <a:pos x="connsiteX4189" y="connsiteY4189"/>
              </a:cxn>
              <a:cxn ang="0">
                <a:pos x="connsiteX4190" y="connsiteY4190"/>
              </a:cxn>
              <a:cxn ang="0">
                <a:pos x="connsiteX4191" y="connsiteY4191"/>
              </a:cxn>
              <a:cxn ang="0">
                <a:pos x="connsiteX4192" y="connsiteY4192"/>
              </a:cxn>
              <a:cxn ang="0">
                <a:pos x="connsiteX4193" y="connsiteY4193"/>
              </a:cxn>
              <a:cxn ang="0">
                <a:pos x="connsiteX4194" y="connsiteY4194"/>
              </a:cxn>
              <a:cxn ang="0">
                <a:pos x="connsiteX4195" y="connsiteY4195"/>
              </a:cxn>
              <a:cxn ang="0">
                <a:pos x="connsiteX4196" y="connsiteY4196"/>
              </a:cxn>
              <a:cxn ang="0">
                <a:pos x="connsiteX4197" y="connsiteY4197"/>
              </a:cxn>
              <a:cxn ang="0">
                <a:pos x="connsiteX4198" y="connsiteY4198"/>
              </a:cxn>
              <a:cxn ang="0">
                <a:pos x="connsiteX4199" y="connsiteY4199"/>
              </a:cxn>
              <a:cxn ang="0">
                <a:pos x="connsiteX4200" y="connsiteY4200"/>
              </a:cxn>
              <a:cxn ang="0">
                <a:pos x="connsiteX4201" y="connsiteY4201"/>
              </a:cxn>
              <a:cxn ang="0">
                <a:pos x="connsiteX4202" y="connsiteY4202"/>
              </a:cxn>
              <a:cxn ang="0">
                <a:pos x="connsiteX4203" y="connsiteY4203"/>
              </a:cxn>
              <a:cxn ang="0">
                <a:pos x="connsiteX4204" y="connsiteY4204"/>
              </a:cxn>
              <a:cxn ang="0">
                <a:pos x="connsiteX4205" y="connsiteY4205"/>
              </a:cxn>
              <a:cxn ang="0">
                <a:pos x="connsiteX4206" y="connsiteY4206"/>
              </a:cxn>
              <a:cxn ang="0">
                <a:pos x="connsiteX4207" y="connsiteY4207"/>
              </a:cxn>
              <a:cxn ang="0">
                <a:pos x="connsiteX4208" y="connsiteY4208"/>
              </a:cxn>
              <a:cxn ang="0">
                <a:pos x="connsiteX4209" y="connsiteY4209"/>
              </a:cxn>
              <a:cxn ang="0">
                <a:pos x="connsiteX4210" y="connsiteY4210"/>
              </a:cxn>
              <a:cxn ang="0">
                <a:pos x="connsiteX4211" y="connsiteY4211"/>
              </a:cxn>
              <a:cxn ang="0">
                <a:pos x="connsiteX4212" y="connsiteY4212"/>
              </a:cxn>
              <a:cxn ang="0">
                <a:pos x="connsiteX4213" y="connsiteY4213"/>
              </a:cxn>
              <a:cxn ang="0">
                <a:pos x="connsiteX4214" y="connsiteY4214"/>
              </a:cxn>
              <a:cxn ang="0">
                <a:pos x="connsiteX4215" y="connsiteY4215"/>
              </a:cxn>
              <a:cxn ang="0">
                <a:pos x="connsiteX4216" y="connsiteY4216"/>
              </a:cxn>
              <a:cxn ang="0">
                <a:pos x="connsiteX4217" y="connsiteY4217"/>
              </a:cxn>
              <a:cxn ang="0">
                <a:pos x="connsiteX4218" y="connsiteY4218"/>
              </a:cxn>
              <a:cxn ang="0">
                <a:pos x="connsiteX4219" y="connsiteY4219"/>
              </a:cxn>
              <a:cxn ang="0">
                <a:pos x="connsiteX4220" y="connsiteY4220"/>
              </a:cxn>
              <a:cxn ang="0">
                <a:pos x="connsiteX4221" y="connsiteY4221"/>
              </a:cxn>
              <a:cxn ang="0">
                <a:pos x="connsiteX4222" y="connsiteY4222"/>
              </a:cxn>
              <a:cxn ang="0">
                <a:pos x="connsiteX4223" y="connsiteY4223"/>
              </a:cxn>
              <a:cxn ang="0">
                <a:pos x="connsiteX4224" y="connsiteY4224"/>
              </a:cxn>
            </a:cxnLst>
            <a:rect l="l" t="t" r="r" b="b"/>
            <a:pathLst>
              <a:path w="7525108" h="6858007">
                <a:moveTo>
                  <a:pt x="4050972" y="6845233"/>
                </a:moveTo>
                <a:lnTo>
                  <a:pt x="4075007" y="6851788"/>
                </a:lnTo>
                <a:lnTo>
                  <a:pt x="4081226" y="6858007"/>
                </a:lnTo>
                <a:lnTo>
                  <a:pt x="4022903" y="6858007"/>
                </a:lnTo>
                <a:lnTo>
                  <a:pt x="4029122" y="6851788"/>
                </a:lnTo>
                <a:close/>
                <a:moveTo>
                  <a:pt x="2270205" y="6838679"/>
                </a:moveTo>
                <a:lnTo>
                  <a:pt x="2276760" y="6840864"/>
                </a:lnTo>
                <a:lnTo>
                  <a:pt x="2281130" y="6843049"/>
                </a:lnTo>
                <a:lnTo>
                  <a:pt x="2285500" y="6849604"/>
                </a:lnTo>
                <a:lnTo>
                  <a:pt x="2285500" y="6853974"/>
                </a:lnTo>
                <a:lnTo>
                  <a:pt x="2285500" y="6858007"/>
                </a:lnTo>
                <a:lnTo>
                  <a:pt x="2252724" y="6858007"/>
                </a:lnTo>
                <a:lnTo>
                  <a:pt x="2252724" y="6853974"/>
                </a:lnTo>
                <a:lnTo>
                  <a:pt x="2252724" y="6849604"/>
                </a:lnTo>
                <a:lnTo>
                  <a:pt x="2259279" y="6843049"/>
                </a:lnTo>
                <a:lnTo>
                  <a:pt x="2263650" y="6840864"/>
                </a:lnTo>
                <a:close/>
                <a:moveTo>
                  <a:pt x="7455188" y="6827754"/>
                </a:moveTo>
                <a:lnTo>
                  <a:pt x="7485778" y="6834309"/>
                </a:lnTo>
                <a:lnTo>
                  <a:pt x="7511998" y="6849604"/>
                </a:lnTo>
                <a:lnTo>
                  <a:pt x="7517040" y="6858007"/>
                </a:lnTo>
                <a:lnTo>
                  <a:pt x="7392776" y="6858007"/>
                </a:lnTo>
                <a:lnTo>
                  <a:pt x="7398378" y="6849604"/>
                </a:lnTo>
                <a:lnTo>
                  <a:pt x="7424598" y="6834309"/>
                </a:lnTo>
                <a:close/>
                <a:moveTo>
                  <a:pt x="6985416" y="6797164"/>
                </a:moveTo>
                <a:lnTo>
                  <a:pt x="7018191" y="6803719"/>
                </a:lnTo>
                <a:lnTo>
                  <a:pt x="7040041" y="6819014"/>
                </a:lnTo>
                <a:lnTo>
                  <a:pt x="7059706" y="6845234"/>
                </a:lnTo>
                <a:lnTo>
                  <a:pt x="7061531" y="6858007"/>
                </a:lnTo>
                <a:lnTo>
                  <a:pt x="6912759" y="6858007"/>
                </a:lnTo>
                <a:lnTo>
                  <a:pt x="6915496" y="6845234"/>
                </a:lnTo>
                <a:lnTo>
                  <a:pt x="6930791" y="6819014"/>
                </a:lnTo>
                <a:lnTo>
                  <a:pt x="6957011" y="6803719"/>
                </a:lnTo>
                <a:close/>
                <a:moveTo>
                  <a:pt x="3325555" y="6749094"/>
                </a:moveTo>
                <a:lnTo>
                  <a:pt x="3334295" y="6749094"/>
                </a:lnTo>
                <a:lnTo>
                  <a:pt x="3343035" y="6749094"/>
                </a:lnTo>
                <a:lnTo>
                  <a:pt x="3351775" y="6753464"/>
                </a:lnTo>
                <a:lnTo>
                  <a:pt x="3358330" y="6760019"/>
                </a:lnTo>
                <a:lnTo>
                  <a:pt x="3362700" y="6766574"/>
                </a:lnTo>
                <a:lnTo>
                  <a:pt x="3364885" y="6777499"/>
                </a:lnTo>
                <a:lnTo>
                  <a:pt x="3362700" y="6788424"/>
                </a:lnTo>
                <a:lnTo>
                  <a:pt x="3358330" y="6794979"/>
                </a:lnTo>
                <a:lnTo>
                  <a:pt x="3351775" y="6801534"/>
                </a:lnTo>
                <a:lnTo>
                  <a:pt x="3343035" y="6805904"/>
                </a:lnTo>
                <a:lnTo>
                  <a:pt x="3334295" y="6805904"/>
                </a:lnTo>
                <a:lnTo>
                  <a:pt x="3325555" y="6805904"/>
                </a:lnTo>
                <a:lnTo>
                  <a:pt x="3316815" y="6801534"/>
                </a:lnTo>
                <a:lnTo>
                  <a:pt x="3310260" y="6794979"/>
                </a:lnTo>
                <a:lnTo>
                  <a:pt x="3308075" y="6788424"/>
                </a:lnTo>
                <a:lnTo>
                  <a:pt x="3303705" y="6777499"/>
                </a:lnTo>
                <a:lnTo>
                  <a:pt x="3308075" y="6766574"/>
                </a:lnTo>
                <a:lnTo>
                  <a:pt x="3310260" y="6760019"/>
                </a:lnTo>
                <a:lnTo>
                  <a:pt x="3316815" y="6753464"/>
                </a:lnTo>
                <a:close/>
                <a:moveTo>
                  <a:pt x="6526566" y="6707580"/>
                </a:moveTo>
                <a:lnTo>
                  <a:pt x="6557156" y="6714135"/>
                </a:lnTo>
                <a:lnTo>
                  <a:pt x="6579006" y="6731615"/>
                </a:lnTo>
                <a:lnTo>
                  <a:pt x="6594301" y="6753465"/>
                </a:lnTo>
                <a:lnTo>
                  <a:pt x="6603041" y="6784055"/>
                </a:lnTo>
                <a:lnTo>
                  <a:pt x="6594301" y="6812460"/>
                </a:lnTo>
                <a:lnTo>
                  <a:pt x="6579006" y="6836494"/>
                </a:lnTo>
                <a:lnTo>
                  <a:pt x="6557156" y="6851789"/>
                </a:lnTo>
                <a:lnTo>
                  <a:pt x="6528138" y="6858007"/>
                </a:lnTo>
                <a:lnTo>
                  <a:pt x="6524993" y="6858007"/>
                </a:lnTo>
                <a:lnTo>
                  <a:pt x="6495977" y="6851789"/>
                </a:lnTo>
                <a:lnTo>
                  <a:pt x="6474127" y="6836494"/>
                </a:lnTo>
                <a:lnTo>
                  <a:pt x="6458832" y="6812460"/>
                </a:lnTo>
                <a:lnTo>
                  <a:pt x="6450092" y="6784055"/>
                </a:lnTo>
                <a:lnTo>
                  <a:pt x="6458832" y="6753465"/>
                </a:lnTo>
                <a:lnTo>
                  <a:pt x="6474127" y="6731615"/>
                </a:lnTo>
                <a:lnTo>
                  <a:pt x="6495977" y="6714135"/>
                </a:lnTo>
                <a:close/>
                <a:moveTo>
                  <a:pt x="1625633" y="6670434"/>
                </a:moveTo>
                <a:lnTo>
                  <a:pt x="1632188" y="6670434"/>
                </a:lnTo>
                <a:lnTo>
                  <a:pt x="1636557" y="6670434"/>
                </a:lnTo>
                <a:lnTo>
                  <a:pt x="1640927" y="6676989"/>
                </a:lnTo>
                <a:lnTo>
                  <a:pt x="1643112" y="6683544"/>
                </a:lnTo>
                <a:lnTo>
                  <a:pt x="1640927" y="6687914"/>
                </a:lnTo>
                <a:lnTo>
                  <a:pt x="1636557" y="6692283"/>
                </a:lnTo>
                <a:lnTo>
                  <a:pt x="1632188" y="6694468"/>
                </a:lnTo>
                <a:lnTo>
                  <a:pt x="1625633" y="6692283"/>
                </a:lnTo>
                <a:lnTo>
                  <a:pt x="1623448" y="6687914"/>
                </a:lnTo>
                <a:lnTo>
                  <a:pt x="1621262" y="6683544"/>
                </a:lnTo>
                <a:lnTo>
                  <a:pt x="1623448" y="6676989"/>
                </a:lnTo>
                <a:close/>
                <a:moveTo>
                  <a:pt x="5237423" y="6622364"/>
                </a:moveTo>
                <a:lnTo>
                  <a:pt x="5265828" y="6628919"/>
                </a:lnTo>
                <a:lnTo>
                  <a:pt x="5285493" y="6642029"/>
                </a:lnTo>
                <a:lnTo>
                  <a:pt x="5298603" y="6663879"/>
                </a:lnTo>
                <a:lnTo>
                  <a:pt x="5307343" y="6690099"/>
                </a:lnTo>
                <a:lnTo>
                  <a:pt x="5298603" y="6716319"/>
                </a:lnTo>
                <a:lnTo>
                  <a:pt x="5285493" y="6738168"/>
                </a:lnTo>
                <a:lnTo>
                  <a:pt x="5265828" y="6753463"/>
                </a:lnTo>
                <a:lnTo>
                  <a:pt x="5237423" y="6757833"/>
                </a:lnTo>
                <a:lnTo>
                  <a:pt x="5211203" y="6753463"/>
                </a:lnTo>
                <a:lnTo>
                  <a:pt x="5189353" y="6738168"/>
                </a:lnTo>
                <a:lnTo>
                  <a:pt x="5176243" y="6716319"/>
                </a:lnTo>
                <a:lnTo>
                  <a:pt x="5169688" y="6690099"/>
                </a:lnTo>
                <a:lnTo>
                  <a:pt x="5176243" y="6663879"/>
                </a:lnTo>
                <a:lnTo>
                  <a:pt x="5189353" y="6642029"/>
                </a:lnTo>
                <a:lnTo>
                  <a:pt x="5211203" y="6628919"/>
                </a:lnTo>
                <a:close/>
                <a:moveTo>
                  <a:pt x="2659132" y="6609254"/>
                </a:moveTo>
                <a:lnTo>
                  <a:pt x="2667872" y="6611439"/>
                </a:lnTo>
                <a:lnTo>
                  <a:pt x="2674427" y="6615809"/>
                </a:lnTo>
                <a:lnTo>
                  <a:pt x="2678797" y="6620179"/>
                </a:lnTo>
                <a:lnTo>
                  <a:pt x="2680982" y="6631104"/>
                </a:lnTo>
                <a:lnTo>
                  <a:pt x="2678797" y="6639844"/>
                </a:lnTo>
                <a:lnTo>
                  <a:pt x="2674427" y="6644213"/>
                </a:lnTo>
                <a:lnTo>
                  <a:pt x="2667872" y="6648583"/>
                </a:lnTo>
                <a:lnTo>
                  <a:pt x="2659132" y="6650768"/>
                </a:lnTo>
                <a:lnTo>
                  <a:pt x="2650392" y="6648583"/>
                </a:lnTo>
                <a:lnTo>
                  <a:pt x="2643837" y="6644213"/>
                </a:lnTo>
                <a:lnTo>
                  <a:pt x="2639467" y="6639844"/>
                </a:lnTo>
                <a:lnTo>
                  <a:pt x="2637282" y="6631104"/>
                </a:lnTo>
                <a:lnTo>
                  <a:pt x="2639467" y="6620179"/>
                </a:lnTo>
                <a:lnTo>
                  <a:pt x="2643837" y="6615809"/>
                </a:lnTo>
                <a:lnTo>
                  <a:pt x="2650392" y="6611439"/>
                </a:lnTo>
                <a:close/>
                <a:moveTo>
                  <a:pt x="4457380" y="6598330"/>
                </a:moveTo>
                <a:lnTo>
                  <a:pt x="4474860" y="6602700"/>
                </a:lnTo>
                <a:lnTo>
                  <a:pt x="4492340" y="6613625"/>
                </a:lnTo>
                <a:lnTo>
                  <a:pt x="4505450" y="6631105"/>
                </a:lnTo>
                <a:lnTo>
                  <a:pt x="4507635" y="6650770"/>
                </a:lnTo>
                <a:lnTo>
                  <a:pt x="4505450" y="6670435"/>
                </a:lnTo>
                <a:lnTo>
                  <a:pt x="4492340" y="6687915"/>
                </a:lnTo>
                <a:lnTo>
                  <a:pt x="4474860" y="6698840"/>
                </a:lnTo>
                <a:lnTo>
                  <a:pt x="4457380" y="6703210"/>
                </a:lnTo>
                <a:lnTo>
                  <a:pt x="4435530" y="6698840"/>
                </a:lnTo>
                <a:lnTo>
                  <a:pt x="4418050" y="6687915"/>
                </a:lnTo>
                <a:lnTo>
                  <a:pt x="4407125" y="6670435"/>
                </a:lnTo>
                <a:lnTo>
                  <a:pt x="4402755" y="6650770"/>
                </a:lnTo>
                <a:lnTo>
                  <a:pt x="4407125" y="6631105"/>
                </a:lnTo>
                <a:lnTo>
                  <a:pt x="4418050" y="6613625"/>
                </a:lnTo>
                <a:lnTo>
                  <a:pt x="4435530" y="6602700"/>
                </a:lnTo>
                <a:close/>
                <a:moveTo>
                  <a:pt x="6083014" y="6550260"/>
                </a:moveTo>
                <a:lnTo>
                  <a:pt x="6113604" y="6556815"/>
                </a:lnTo>
                <a:lnTo>
                  <a:pt x="6139824" y="6576480"/>
                </a:lnTo>
                <a:lnTo>
                  <a:pt x="6157304" y="6600515"/>
                </a:lnTo>
                <a:lnTo>
                  <a:pt x="6163859" y="6633290"/>
                </a:lnTo>
                <a:lnTo>
                  <a:pt x="6157304" y="6663880"/>
                </a:lnTo>
                <a:lnTo>
                  <a:pt x="6139824" y="6692284"/>
                </a:lnTo>
                <a:lnTo>
                  <a:pt x="6113604" y="6707579"/>
                </a:lnTo>
                <a:lnTo>
                  <a:pt x="6083014" y="6714134"/>
                </a:lnTo>
                <a:lnTo>
                  <a:pt x="6050239" y="6707579"/>
                </a:lnTo>
                <a:lnTo>
                  <a:pt x="6024019" y="6692284"/>
                </a:lnTo>
                <a:lnTo>
                  <a:pt x="6008724" y="6663880"/>
                </a:lnTo>
                <a:lnTo>
                  <a:pt x="5999984" y="6633290"/>
                </a:lnTo>
                <a:lnTo>
                  <a:pt x="6008724" y="6600515"/>
                </a:lnTo>
                <a:lnTo>
                  <a:pt x="6024019" y="6576480"/>
                </a:lnTo>
                <a:lnTo>
                  <a:pt x="6050239" y="6556815"/>
                </a:lnTo>
                <a:close/>
                <a:moveTo>
                  <a:pt x="3727594" y="6504375"/>
                </a:moveTo>
                <a:lnTo>
                  <a:pt x="3749444" y="6510930"/>
                </a:lnTo>
                <a:lnTo>
                  <a:pt x="3766924" y="6528410"/>
                </a:lnTo>
                <a:lnTo>
                  <a:pt x="3771294" y="6548075"/>
                </a:lnTo>
                <a:lnTo>
                  <a:pt x="3766924" y="6569925"/>
                </a:lnTo>
                <a:lnTo>
                  <a:pt x="3749444" y="6587405"/>
                </a:lnTo>
                <a:lnTo>
                  <a:pt x="3727594" y="6591775"/>
                </a:lnTo>
                <a:lnTo>
                  <a:pt x="3707929" y="6587405"/>
                </a:lnTo>
                <a:lnTo>
                  <a:pt x="3690449" y="6569925"/>
                </a:lnTo>
                <a:lnTo>
                  <a:pt x="3683894" y="6548075"/>
                </a:lnTo>
                <a:lnTo>
                  <a:pt x="3690449" y="6528410"/>
                </a:lnTo>
                <a:lnTo>
                  <a:pt x="3707929" y="6510930"/>
                </a:lnTo>
                <a:close/>
                <a:moveTo>
                  <a:pt x="1018205" y="6482525"/>
                </a:moveTo>
                <a:lnTo>
                  <a:pt x="1022574" y="6482525"/>
                </a:lnTo>
                <a:lnTo>
                  <a:pt x="1029129" y="6482525"/>
                </a:lnTo>
                <a:lnTo>
                  <a:pt x="1033500" y="6486895"/>
                </a:lnTo>
                <a:lnTo>
                  <a:pt x="1033500" y="6493450"/>
                </a:lnTo>
                <a:lnTo>
                  <a:pt x="1033500" y="6497820"/>
                </a:lnTo>
                <a:lnTo>
                  <a:pt x="1029129" y="6502190"/>
                </a:lnTo>
                <a:lnTo>
                  <a:pt x="1022574" y="6504375"/>
                </a:lnTo>
                <a:lnTo>
                  <a:pt x="1018205" y="6502190"/>
                </a:lnTo>
                <a:lnTo>
                  <a:pt x="1013835" y="6497820"/>
                </a:lnTo>
                <a:lnTo>
                  <a:pt x="1011650" y="6493450"/>
                </a:lnTo>
                <a:lnTo>
                  <a:pt x="1013835" y="6486895"/>
                </a:lnTo>
                <a:close/>
                <a:moveTo>
                  <a:pt x="2021115" y="6443195"/>
                </a:moveTo>
                <a:lnTo>
                  <a:pt x="2025485" y="6445380"/>
                </a:lnTo>
                <a:lnTo>
                  <a:pt x="2029855" y="6447565"/>
                </a:lnTo>
                <a:lnTo>
                  <a:pt x="2034225" y="6451935"/>
                </a:lnTo>
                <a:lnTo>
                  <a:pt x="2034225" y="6458490"/>
                </a:lnTo>
                <a:lnTo>
                  <a:pt x="2034225" y="6462860"/>
                </a:lnTo>
                <a:lnTo>
                  <a:pt x="2029855" y="6467229"/>
                </a:lnTo>
                <a:lnTo>
                  <a:pt x="2025485" y="6471599"/>
                </a:lnTo>
                <a:lnTo>
                  <a:pt x="2021115" y="6471599"/>
                </a:lnTo>
                <a:lnTo>
                  <a:pt x="2014560" y="6471599"/>
                </a:lnTo>
                <a:lnTo>
                  <a:pt x="2010190" y="6467229"/>
                </a:lnTo>
                <a:lnTo>
                  <a:pt x="2005820" y="6462860"/>
                </a:lnTo>
                <a:lnTo>
                  <a:pt x="2003635" y="6458490"/>
                </a:lnTo>
                <a:lnTo>
                  <a:pt x="2005820" y="6451935"/>
                </a:lnTo>
                <a:lnTo>
                  <a:pt x="2010190" y="6447565"/>
                </a:lnTo>
                <a:lnTo>
                  <a:pt x="2014560" y="6445380"/>
                </a:lnTo>
                <a:close/>
                <a:moveTo>
                  <a:pt x="3048061" y="6377645"/>
                </a:moveTo>
                <a:lnTo>
                  <a:pt x="3058986" y="6379830"/>
                </a:lnTo>
                <a:lnTo>
                  <a:pt x="3065541" y="6384200"/>
                </a:lnTo>
                <a:lnTo>
                  <a:pt x="3072096" y="6388570"/>
                </a:lnTo>
                <a:lnTo>
                  <a:pt x="3074281" y="6397310"/>
                </a:lnTo>
                <a:lnTo>
                  <a:pt x="3076466" y="6406050"/>
                </a:lnTo>
                <a:lnTo>
                  <a:pt x="3074281" y="6412605"/>
                </a:lnTo>
                <a:lnTo>
                  <a:pt x="3072096" y="6421345"/>
                </a:lnTo>
                <a:lnTo>
                  <a:pt x="3065541" y="6427900"/>
                </a:lnTo>
                <a:lnTo>
                  <a:pt x="3058986" y="6432270"/>
                </a:lnTo>
                <a:lnTo>
                  <a:pt x="3048061" y="6434455"/>
                </a:lnTo>
                <a:lnTo>
                  <a:pt x="3039321" y="6432270"/>
                </a:lnTo>
                <a:lnTo>
                  <a:pt x="3032766" y="6427900"/>
                </a:lnTo>
                <a:lnTo>
                  <a:pt x="3026211" y="6421345"/>
                </a:lnTo>
                <a:lnTo>
                  <a:pt x="3021841" y="6412605"/>
                </a:lnTo>
                <a:lnTo>
                  <a:pt x="3021841" y="6406050"/>
                </a:lnTo>
                <a:lnTo>
                  <a:pt x="3021841" y="6397310"/>
                </a:lnTo>
                <a:lnTo>
                  <a:pt x="3026211" y="6388570"/>
                </a:lnTo>
                <a:lnTo>
                  <a:pt x="3032766" y="6384200"/>
                </a:lnTo>
                <a:lnTo>
                  <a:pt x="3039321" y="6379830"/>
                </a:lnTo>
                <a:close/>
                <a:moveTo>
                  <a:pt x="7455188" y="6364535"/>
                </a:moveTo>
                <a:lnTo>
                  <a:pt x="7483593" y="6368905"/>
                </a:lnTo>
                <a:lnTo>
                  <a:pt x="7509813" y="6384200"/>
                </a:lnTo>
                <a:lnTo>
                  <a:pt x="7525108" y="6399495"/>
                </a:lnTo>
                <a:lnTo>
                  <a:pt x="7525108" y="6517484"/>
                </a:lnTo>
                <a:lnTo>
                  <a:pt x="7509813" y="6532779"/>
                </a:lnTo>
                <a:lnTo>
                  <a:pt x="7483593" y="6545889"/>
                </a:lnTo>
                <a:lnTo>
                  <a:pt x="7455188" y="6550259"/>
                </a:lnTo>
                <a:lnTo>
                  <a:pt x="7424598" y="6545889"/>
                </a:lnTo>
                <a:lnTo>
                  <a:pt x="7398378" y="6532779"/>
                </a:lnTo>
                <a:lnTo>
                  <a:pt x="7378713" y="6513114"/>
                </a:lnTo>
                <a:lnTo>
                  <a:pt x="7365603" y="6486895"/>
                </a:lnTo>
                <a:lnTo>
                  <a:pt x="7361233" y="6458490"/>
                </a:lnTo>
                <a:lnTo>
                  <a:pt x="7365603" y="6430085"/>
                </a:lnTo>
                <a:lnTo>
                  <a:pt x="7378713" y="6401680"/>
                </a:lnTo>
                <a:lnTo>
                  <a:pt x="7398378" y="6384200"/>
                </a:lnTo>
                <a:lnTo>
                  <a:pt x="7424598" y="6368905"/>
                </a:lnTo>
                <a:close/>
                <a:moveTo>
                  <a:pt x="4861604" y="6351426"/>
                </a:moveTo>
                <a:lnTo>
                  <a:pt x="4885638" y="6355796"/>
                </a:lnTo>
                <a:lnTo>
                  <a:pt x="4905303" y="6366721"/>
                </a:lnTo>
                <a:lnTo>
                  <a:pt x="4916228" y="6388571"/>
                </a:lnTo>
                <a:lnTo>
                  <a:pt x="4922783" y="6410421"/>
                </a:lnTo>
                <a:lnTo>
                  <a:pt x="4916228" y="6434456"/>
                </a:lnTo>
                <a:lnTo>
                  <a:pt x="4905303" y="6451936"/>
                </a:lnTo>
                <a:lnTo>
                  <a:pt x="4885638" y="6465046"/>
                </a:lnTo>
                <a:lnTo>
                  <a:pt x="4861604" y="6469416"/>
                </a:lnTo>
                <a:lnTo>
                  <a:pt x="4837569" y="6465046"/>
                </a:lnTo>
                <a:lnTo>
                  <a:pt x="4820089" y="6451936"/>
                </a:lnTo>
                <a:lnTo>
                  <a:pt x="4806979" y="6434456"/>
                </a:lnTo>
                <a:lnTo>
                  <a:pt x="4800424" y="6410421"/>
                </a:lnTo>
                <a:lnTo>
                  <a:pt x="4806979" y="6388571"/>
                </a:lnTo>
                <a:lnTo>
                  <a:pt x="4820089" y="6366721"/>
                </a:lnTo>
                <a:lnTo>
                  <a:pt x="4837569" y="6355796"/>
                </a:lnTo>
                <a:close/>
                <a:moveTo>
                  <a:pt x="5661310" y="6349241"/>
                </a:moveTo>
                <a:lnTo>
                  <a:pt x="5689715" y="6355796"/>
                </a:lnTo>
                <a:lnTo>
                  <a:pt x="5715935" y="6371091"/>
                </a:lnTo>
                <a:lnTo>
                  <a:pt x="5731230" y="6395126"/>
                </a:lnTo>
                <a:lnTo>
                  <a:pt x="5737785" y="6423531"/>
                </a:lnTo>
                <a:lnTo>
                  <a:pt x="5731230" y="6456306"/>
                </a:lnTo>
                <a:lnTo>
                  <a:pt x="5715935" y="6480340"/>
                </a:lnTo>
                <a:lnTo>
                  <a:pt x="5689715" y="6495635"/>
                </a:lnTo>
                <a:lnTo>
                  <a:pt x="5661310" y="6502190"/>
                </a:lnTo>
                <a:lnTo>
                  <a:pt x="5630721" y="6495635"/>
                </a:lnTo>
                <a:lnTo>
                  <a:pt x="5608871" y="6480340"/>
                </a:lnTo>
                <a:lnTo>
                  <a:pt x="5591391" y="6456306"/>
                </a:lnTo>
                <a:lnTo>
                  <a:pt x="5584836" y="6423531"/>
                </a:lnTo>
                <a:lnTo>
                  <a:pt x="5591391" y="6395126"/>
                </a:lnTo>
                <a:lnTo>
                  <a:pt x="5608871" y="6371091"/>
                </a:lnTo>
                <a:lnTo>
                  <a:pt x="5630721" y="6355796"/>
                </a:lnTo>
                <a:close/>
                <a:moveTo>
                  <a:pt x="6985414" y="6331761"/>
                </a:moveTo>
                <a:lnTo>
                  <a:pt x="7016004" y="6336131"/>
                </a:lnTo>
                <a:lnTo>
                  <a:pt x="7040039" y="6349241"/>
                </a:lnTo>
                <a:lnTo>
                  <a:pt x="7061889" y="6368906"/>
                </a:lnTo>
                <a:lnTo>
                  <a:pt x="7072814" y="6395126"/>
                </a:lnTo>
                <a:lnTo>
                  <a:pt x="7077184" y="6421346"/>
                </a:lnTo>
                <a:lnTo>
                  <a:pt x="7072814" y="6451936"/>
                </a:lnTo>
                <a:lnTo>
                  <a:pt x="7061889" y="6478155"/>
                </a:lnTo>
                <a:lnTo>
                  <a:pt x="7040039" y="6495635"/>
                </a:lnTo>
                <a:lnTo>
                  <a:pt x="7016004" y="6508745"/>
                </a:lnTo>
                <a:lnTo>
                  <a:pt x="6985414" y="6513115"/>
                </a:lnTo>
                <a:lnTo>
                  <a:pt x="6959195" y="6508745"/>
                </a:lnTo>
                <a:lnTo>
                  <a:pt x="6932975" y="6495635"/>
                </a:lnTo>
                <a:lnTo>
                  <a:pt x="6913310" y="6478155"/>
                </a:lnTo>
                <a:lnTo>
                  <a:pt x="6898015" y="6451936"/>
                </a:lnTo>
                <a:lnTo>
                  <a:pt x="6893645" y="6421346"/>
                </a:lnTo>
                <a:lnTo>
                  <a:pt x="6898015" y="6395126"/>
                </a:lnTo>
                <a:lnTo>
                  <a:pt x="6913310" y="6368906"/>
                </a:lnTo>
                <a:lnTo>
                  <a:pt x="6932975" y="6349241"/>
                </a:lnTo>
                <a:lnTo>
                  <a:pt x="6959195" y="6336131"/>
                </a:lnTo>
                <a:close/>
                <a:moveTo>
                  <a:pt x="4123077" y="6266212"/>
                </a:moveTo>
                <a:lnTo>
                  <a:pt x="4142742" y="6270582"/>
                </a:lnTo>
                <a:lnTo>
                  <a:pt x="4160222" y="6283692"/>
                </a:lnTo>
                <a:lnTo>
                  <a:pt x="4171147" y="6298987"/>
                </a:lnTo>
                <a:lnTo>
                  <a:pt x="4175517" y="6318652"/>
                </a:lnTo>
                <a:lnTo>
                  <a:pt x="4171147" y="6340502"/>
                </a:lnTo>
                <a:lnTo>
                  <a:pt x="4160222" y="6355797"/>
                </a:lnTo>
                <a:lnTo>
                  <a:pt x="4142742" y="6366722"/>
                </a:lnTo>
                <a:lnTo>
                  <a:pt x="4123077" y="6371092"/>
                </a:lnTo>
                <a:lnTo>
                  <a:pt x="4101227" y="6366722"/>
                </a:lnTo>
                <a:lnTo>
                  <a:pt x="4085932" y="6355797"/>
                </a:lnTo>
                <a:lnTo>
                  <a:pt x="4075007" y="6340502"/>
                </a:lnTo>
                <a:lnTo>
                  <a:pt x="4072822" y="6318652"/>
                </a:lnTo>
                <a:lnTo>
                  <a:pt x="4075007" y="6298987"/>
                </a:lnTo>
                <a:lnTo>
                  <a:pt x="4085932" y="6283692"/>
                </a:lnTo>
                <a:lnTo>
                  <a:pt x="4101227" y="6270582"/>
                </a:lnTo>
                <a:close/>
                <a:moveTo>
                  <a:pt x="1404948" y="6255286"/>
                </a:moveTo>
                <a:lnTo>
                  <a:pt x="1413688" y="6255286"/>
                </a:lnTo>
                <a:lnTo>
                  <a:pt x="1418058" y="6255286"/>
                </a:lnTo>
                <a:lnTo>
                  <a:pt x="1422429" y="6257471"/>
                </a:lnTo>
                <a:lnTo>
                  <a:pt x="1424614" y="6261841"/>
                </a:lnTo>
                <a:lnTo>
                  <a:pt x="1424614" y="6266211"/>
                </a:lnTo>
                <a:lnTo>
                  <a:pt x="1424614" y="6272766"/>
                </a:lnTo>
                <a:lnTo>
                  <a:pt x="1422429" y="6277136"/>
                </a:lnTo>
                <a:lnTo>
                  <a:pt x="1418058" y="6281506"/>
                </a:lnTo>
                <a:lnTo>
                  <a:pt x="1413688" y="6281506"/>
                </a:lnTo>
                <a:lnTo>
                  <a:pt x="1404948" y="6281506"/>
                </a:lnTo>
                <a:lnTo>
                  <a:pt x="1400578" y="6277136"/>
                </a:lnTo>
                <a:lnTo>
                  <a:pt x="1398393" y="6272766"/>
                </a:lnTo>
                <a:lnTo>
                  <a:pt x="1398393" y="6266211"/>
                </a:lnTo>
                <a:lnTo>
                  <a:pt x="1398393" y="6261841"/>
                </a:lnTo>
                <a:lnTo>
                  <a:pt x="1400578" y="6257471"/>
                </a:lnTo>
                <a:close/>
                <a:moveTo>
                  <a:pt x="6528752" y="6231252"/>
                </a:moveTo>
                <a:lnTo>
                  <a:pt x="6563711" y="6237807"/>
                </a:lnTo>
                <a:lnTo>
                  <a:pt x="6589931" y="6257472"/>
                </a:lnTo>
                <a:lnTo>
                  <a:pt x="6609596" y="6285877"/>
                </a:lnTo>
                <a:lnTo>
                  <a:pt x="6616151" y="6318652"/>
                </a:lnTo>
                <a:lnTo>
                  <a:pt x="6609596" y="6351427"/>
                </a:lnTo>
                <a:lnTo>
                  <a:pt x="6589931" y="6379831"/>
                </a:lnTo>
                <a:lnTo>
                  <a:pt x="6563711" y="6399496"/>
                </a:lnTo>
                <a:lnTo>
                  <a:pt x="6528752" y="6406051"/>
                </a:lnTo>
                <a:lnTo>
                  <a:pt x="6495977" y="6399496"/>
                </a:lnTo>
                <a:lnTo>
                  <a:pt x="6467572" y="6379831"/>
                </a:lnTo>
                <a:lnTo>
                  <a:pt x="6447907" y="6351427"/>
                </a:lnTo>
                <a:lnTo>
                  <a:pt x="6441352" y="6318652"/>
                </a:lnTo>
                <a:lnTo>
                  <a:pt x="6447907" y="6285877"/>
                </a:lnTo>
                <a:lnTo>
                  <a:pt x="6467572" y="6257472"/>
                </a:lnTo>
                <a:lnTo>
                  <a:pt x="6495977" y="6237807"/>
                </a:lnTo>
                <a:close/>
                <a:moveTo>
                  <a:pt x="2410043" y="6207216"/>
                </a:moveTo>
                <a:lnTo>
                  <a:pt x="2416598" y="6209401"/>
                </a:lnTo>
                <a:lnTo>
                  <a:pt x="2423153" y="6213771"/>
                </a:lnTo>
                <a:lnTo>
                  <a:pt x="2429708" y="6218141"/>
                </a:lnTo>
                <a:lnTo>
                  <a:pt x="2431893" y="6226881"/>
                </a:lnTo>
                <a:lnTo>
                  <a:pt x="2434078" y="6233436"/>
                </a:lnTo>
                <a:lnTo>
                  <a:pt x="2431893" y="6242176"/>
                </a:lnTo>
                <a:lnTo>
                  <a:pt x="2429708" y="6248731"/>
                </a:lnTo>
                <a:lnTo>
                  <a:pt x="2423153" y="6253101"/>
                </a:lnTo>
                <a:lnTo>
                  <a:pt x="2416598" y="6257471"/>
                </a:lnTo>
                <a:lnTo>
                  <a:pt x="2410043" y="6259656"/>
                </a:lnTo>
                <a:lnTo>
                  <a:pt x="2399118" y="6257471"/>
                </a:lnTo>
                <a:lnTo>
                  <a:pt x="2392563" y="6253101"/>
                </a:lnTo>
                <a:lnTo>
                  <a:pt x="2388193" y="6248731"/>
                </a:lnTo>
                <a:lnTo>
                  <a:pt x="2383823" y="6242176"/>
                </a:lnTo>
                <a:lnTo>
                  <a:pt x="2383823" y="6233436"/>
                </a:lnTo>
                <a:lnTo>
                  <a:pt x="2383823" y="6226881"/>
                </a:lnTo>
                <a:lnTo>
                  <a:pt x="2388193" y="6218141"/>
                </a:lnTo>
                <a:lnTo>
                  <a:pt x="2392563" y="6213771"/>
                </a:lnTo>
                <a:lnTo>
                  <a:pt x="2399118" y="6209401"/>
                </a:lnTo>
                <a:close/>
                <a:moveTo>
                  <a:pt x="3436990" y="6139482"/>
                </a:moveTo>
                <a:lnTo>
                  <a:pt x="3461025" y="6143852"/>
                </a:lnTo>
                <a:lnTo>
                  <a:pt x="3474135" y="6159147"/>
                </a:lnTo>
                <a:lnTo>
                  <a:pt x="3480690" y="6180997"/>
                </a:lnTo>
                <a:lnTo>
                  <a:pt x="3474135" y="6200661"/>
                </a:lnTo>
                <a:lnTo>
                  <a:pt x="3461025" y="6215956"/>
                </a:lnTo>
                <a:lnTo>
                  <a:pt x="3436990" y="6220326"/>
                </a:lnTo>
                <a:lnTo>
                  <a:pt x="3417325" y="6215956"/>
                </a:lnTo>
                <a:lnTo>
                  <a:pt x="3402030" y="6200661"/>
                </a:lnTo>
                <a:lnTo>
                  <a:pt x="3395475" y="6180997"/>
                </a:lnTo>
                <a:lnTo>
                  <a:pt x="3402030" y="6159147"/>
                </a:lnTo>
                <a:lnTo>
                  <a:pt x="3417325" y="6143852"/>
                </a:lnTo>
                <a:close/>
                <a:moveTo>
                  <a:pt x="5272382" y="6087042"/>
                </a:moveTo>
                <a:lnTo>
                  <a:pt x="5300787" y="6093597"/>
                </a:lnTo>
                <a:lnTo>
                  <a:pt x="5327007" y="6108892"/>
                </a:lnTo>
                <a:lnTo>
                  <a:pt x="5342302" y="6135112"/>
                </a:lnTo>
                <a:lnTo>
                  <a:pt x="5348857" y="6163517"/>
                </a:lnTo>
                <a:lnTo>
                  <a:pt x="5342302" y="6196292"/>
                </a:lnTo>
                <a:lnTo>
                  <a:pt x="5327007" y="6220326"/>
                </a:lnTo>
                <a:lnTo>
                  <a:pt x="5300787" y="6237806"/>
                </a:lnTo>
                <a:lnTo>
                  <a:pt x="5272382" y="6244361"/>
                </a:lnTo>
                <a:lnTo>
                  <a:pt x="5239607" y="6237806"/>
                </a:lnTo>
                <a:lnTo>
                  <a:pt x="5217757" y="6220326"/>
                </a:lnTo>
                <a:lnTo>
                  <a:pt x="5198092" y="6196292"/>
                </a:lnTo>
                <a:lnTo>
                  <a:pt x="5193722" y="6163517"/>
                </a:lnTo>
                <a:lnTo>
                  <a:pt x="5198092" y="6135112"/>
                </a:lnTo>
                <a:lnTo>
                  <a:pt x="5217757" y="6108892"/>
                </a:lnTo>
                <a:lnTo>
                  <a:pt x="5239607" y="6093597"/>
                </a:lnTo>
                <a:close/>
                <a:moveTo>
                  <a:pt x="6091754" y="6052082"/>
                </a:moveTo>
                <a:lnTo>
                  <a:pt x="6122344" y="6056452"/>
                </a:lnTo>
                <a:lnTo>
                  <a:pt x="6148564" y="6069562"/>
                </a:lnTo>
                <a:lnTo>
                  <a:pt x="6170414" y="6091412"/>
                </a:lnTo>
                <a:lnTo>
                  <a:pt x="6183524" y="6115447"/>
                </a:lnTo>
                <a:lnTo>
                  <a:pt x="6187894" y="6148222"/>
                </a:lnTo>
                <a:lnTo>
                  <a:pt x="6183524" y="6178812"/>
                </a:lnTo>
                <a:lnTo>
                  <a:pt x="6170414" y="6202846"/>
                </a:lnTo>
                <a:lnTo>
                  <a:pt x="6148564" y="6222511"/>
                </a:lnTo>
                <a:lnTo>
                  <a:pt x="6122344" y="6237806"/>
                </a:lnTo>
                <a:lnTo>
                  <a:pt x="6091754" y="6242176"/>
                </a:lnTo>
                <a:lnTo>
                  <a:pt x="6063349" y="6237806"/>
                </a:lnTo>
                <a:lnTo>
                  <a:pt x="6037129" y="6222511"/>
                </a:lnTo>
                <a:lnTo>
                  <a:pt x="6017464" y="6202846"/>
                </a:lnTo>
                <a:lnTo>
                  <a:pt x="6004354" y="6178812"/>
                </a:lnTo>
                <a:lnTo>
                  <a:pt x="5997799" y="6148222"/>
                </a:lnTo>
                <a:lnTo>
                  <a:pt x="6004354" y="6115447"/>
                </a:lnTo>
                <a:lnTo>
                  <a:pt x="6017464" y="6091412"/>
                </a:lnTo>
                <a:lnTo>
                  <a:pt x="6037129" y="6069562"/>
                </a:lnTo>
                <a:lnTo>
                  <a:pt x="6063349" y="6056452"/>
                </a:lnTo>
                <a:close/>
                <a:moveTo>
                  <a:pt x="1800433" y="6023677"/>
                </a:moveTo>
                <a:lnTo>
                  <a:pt x="1809173" y="6028047"/>
                </a:lnTo>
                <a:lnTo>
                  <a:pt x="1815728" y="6030232"/>
                </a:lnTo>
                <a:lnTo>
                  <a:pt x="1817913" y="6036787"/>
                </a:lnTo>
                <a:lnTo>
                  <a:pt x="1820098" y="6043342"/>
                </a:lnTo>
                <a:lnTo>
                  <a:pt x="1817913" y="6049897"/>
                </a:lnTo>
                <a:lnTo>
                  <a:pt x="1815728" y="6056451"/>
                </a:lnTo>
                <a:lnTo>
                  <a:pt x="1809173" y="6058636"/>
                </a:lnTo>
                <a:lnTo>
                  <a:pt x="1800433" y="6060821"/>
                </a:lnTo>
                <a:lnTo>
                  <a:pt x="1793878" y="6058636"/>
                </a:lnTo>
                <a:lnTo>
                  <a:pt x="1787322" y="6056451"/>
                </a:lnTo>
                <a:lnTo>
                  <a:pt x="1782952" y="6049897"/>
                </a:lnTo>
                <a:lnTo>
                  <a:pt x="1782952" y="6043342"/>
                </a:lnTo>
                <a:lnTo>
                  <a:pt x="1782952" y="6036787"/>
                </a:lnTo>
                <a:lnTo>
                  <a:pt x="1787322" y="6030232"/>
                </a:lnTo>
                <a:lnTo>
                  <a:pt x="1793878" y="6028047"/>
                </a:lnTo>
                <a:close/>
                <a:moveTo>
                  <a:pt x="4520745" y="6017123"/>
                </a:moveTo>
                <a:lnTo>
                  <a:pt x="4546965" y="6023678"/>
                </a:lnTo>
                <a:lnTo>
                  <a:pt x="4568815" y="6038973"/>
                </a:lnTo>
                <a:lnTo>
                  <a:pt x="4584110" y="6060823"/>
                </a:lnTo>
                <a:lnTo>
                  <a:pt x="4588480" y="6089228"/>
                </a:lnTo>
                <a:lnTo>
                  <a:pt x="4584110" y="6115448"/>
                </a:lnTo>
                <a:lnTo>
                  <a:pt x="4568815" y="6137297"/>
                </a:lnTo>
                <a:lnTo>
                  <a:pt x="4546965" y="6152592"/>
                </a:lnTo>
                <a:lnTo>
                  <a:pt x="4520745" y="6156962"/>
                </a:lnTo>
                <a:lnTo>
                  <a:pt x="4492341" y="6152592"/>
                </a:lnTo>
                <a:lnTo>
                  <a:pt x="4470491" y="6137297"/>
                </a:lnTo>
                <a:lnTo>
                  <a:pt x="4457381" y="6115448"/>
                </a:lnTo>
                <a:lnTo>
                  <a:pt x="4448641" y="6089228"/>
                </a:lnTo>
                <a:lnTo>
                  <a:pt x="4457381" y="6060823"/>
                </a:lnTo>
                <a:lnTo>
                  <a:pt x="4470491" y="6038973"/>
                </a:lnTo>
                <a:lnTo>
                  <a:pt x="4492341" y="6023678"/>
                </a:lnTo>
                <a:close/>
                <a:moveTo>
                  <a:pt x="2796787" y="5977793"/>
                </a:moveTo>
                <a:lnTo>
                  <a:pt x="2807712" y="5979978"/>
                </a:lnTo>
                <a:lnTo>
                  <a:pt x="2816452" y="5984348"/>
                </a:lnTo>
                <a:lnTo>
                  <a:pt x="2823007" y="5990903"/>
                </a:lnTo>
                <a:lnTo>
                  <a:pt x="2827377" y="5999643"/>
                </a:lnTo>
                <a:lnTo>
                  <a:pt x="2829562" y="6008383"/>
                </a:lnTo>
                <a:lnTo>
                  <a:pt x="2827377" y="6019308"/>
                </a:lnTo>
                <a:lnTo>
                  <a:pt x="2823007" y="6030233"/>
                </a:lnTo>
                <a:lnTo>
                  <a:pt x="2816452" y="6036788"/>
                </a:lnTo>
                <a:lnTo>
                  <a:pt x="2807712" y="6041158"/>
                </a:lnTo>
                <a:lnTo>
                  <a:pt x="2796787" y="6043343"/>
                </a:lnTo>
                <a:lnTo>
                  <a:pt x="2785862" y="6041158"/>
                </a:lnTo>
                <a:lnTo>
                  <a:pt x="2777122" y="6036788"/>
                </a:lnTo>
                <a:lnTo>
                  <a:pt x="2770567" y="6030233"/>
                </a:lnTo>
                <a:lnTo>
                  <a:pt x="2766197" y="6019308"/>
                </a:lnTo>
                <a:lnTo>
                  <a:pt x="2764012" y="6008383"/>
                </a:lnTo>
                <a:lnTo>
                  <a:pt x="2766197" y="5999643"/>
                </a:lnTo>
                <a:lnTo>
                  <a:pt x="2770567" y="5990903"/>
                </a:lnTo>
                <a:lnTo>
                  <a:pt x="2777122" y="5984348"/>
                </a:lnTo>
                <a:lnTo>
                  <a:pt x="2785862" y="5979978"/>
                </a:lnTo>
                <a:close/>
                <a:moveTo>
                  <a:pt x="3828103" y="5903503"/>
                </a:moveTo>
                <a:lnTo>
                  <a:pt x="3847768" y="5907873"/>
                </a:lnTo>
                <a:lnTo>
                  <a:pt x="3865248" y="5918798"/>
                </a:lnTo>
                <a:lnTo>
                  <a:pt x="3876173" y="5936278"/>
                </a:lnTo>
                <a:lnTo>
                  <a:pt x="3880543" y="5953758"/>
                </a:lnTo>
                <a:lnTo>
                  <a:pt x="3876173" y="5973423"/>
                </a:lnTo>
                <a:lnTo>
                  <a:pt x="3865248" y="5990902"/>
                </a:lnTo>
                <a:lnTo>
                  <a:pt x="3847768" y="6001827"/>
                </a:lnTo>
                <a:lnTo>
                  <a:pt x="3828103" y="6006197"/>
                </a:lnTo>
                <a:lnTo>
                  <a:pt x="3808438" y="6001827"/>
                </a:lnTo>
                <a:lnTo>
                  <a:pt x="3790958" y="5990902"/>
                </a:lnTo>
                <a:lnTo>
                  <a:pt x="3780033" y="5973423"/>
                </a:lnTo>
                <a:lnTo>
                  <a:pt x="3777848" y="5953758"/>
                </a:lnTo>
                <a:lnTo>
                  <a:pt x="3780033" y="5936278"/>
                </a:lnTo>
                <a:lnTo>
                  <a:pt x="3790958" y="5918798"/>
                </a:lnTo>
                <a:lnTo>
                  <a:pt x="3808438" y="5907873"/>
                </a:lnTo>
                <a:close/>
                <a:moveTo>
                  <a:pt x="7455188" y="5901317"/>
                </a:moveTo>
                <a:lnTo>
                  <a:pt x="7487963" y="5907872"/>
                </a:lnTo>
                <a:lnTo>
                  <a:pt x="7518553" y="5920982"/>
                </a:lnTo>
                <a:lnTo>
                  <a:pt x="7525108" y="5929722"/>
                </a:lnTo>
                <a:lnTo>
                  <a:pt x="7525108" y="6089226"/>
                </a:lnTo>
                <a:lnTo>
                  <a:pt x="7518553" y="6095780"/>
                </a:lnTo>
                <a:lnTo>
                  <a:pt x="7487963" y="6111075"/>
                </a:lnTo>
                <a:lnTo>
                  <a:pt x="7455188" y="6117630"/>
                </a:lnTo>
                <a:lnTo>
                  <a:pt x="7420229" y="6111075"/>
                </a:lnTo>
                <a:lnTo>
                  <a:pt x="7389639" y="6095780"/>
                </a:lnTo>
                <a:lnTo>
                  <a:pt x="7367789" y="6071746"/>
                </a:lnTo>
                <a:lnTo>
                  <a:pt x="7352494" y="6043341"/>
                </a:lnTo>
                <a:lnTo>
                  <a:pt x="7345939" y="6008381"/>
                </a:lnTo>
                <a:lnTo>
                  <a:pt x="7352494" y="5973422"/>
                </a:lnTo>
                <a:lnTo>
                  <a:pt x="7367789" y="5945017"/>
                </a:lnTo>
                <a:lnTo>
                  <a:pt x="7389639" y="5920982"/>
                </a:lnTo>
                <a:lnTo>
                  <a:pt x="7420229" y="5907872"/>
                </a:lnTo>
                <a:close/>
                <a:moveTo>
                  <a:pt x="6987600" y="5861988"/>
                </a:moveTo>
                <a:lnTo>
                  <a:pt x="7020375" y="5866358"/>
                </a:lnTo>
                <a:lnTo>
                  <a:pt x="7048780" y="5883838"/>
                </a:lnTo>
                <a:lnTo>
                  <a:pt x="7072815" y="5905688"/>
                </a:lnTo>
                <a:lnTo>
                  <a:pt x="7088110" y="5936278"/>
                </a:lnTo>
                <a:lnTo>
                  <a:pt x="7092480" y="5969052"/>
                </a:lnTo>
                <a:lnTo>
                  <a:pt x="7088110" y="6001827"/>
                </a:lnTo>
                <a:lnTo>
                  <a:pt x="7072815" y="6032417"/>
                </a:lnTo>
                <a:lnTo>
                  <a:pt x="7048780" y="6054266"/>
                </a:lnTo>
                <a:lnTo>
                  <a:pt x="7020375" y="6069561"/>
                </a:lnTo>
                <a:lnTo>
                  <a:pt x="6987600" y="6073931"/>
                </a:lnTo>
                <a:lnTo>
                  <a:pt x="6954825" y="6069561"/>
                </a:lnTo>
                <a:lnTo>
                  <a:pt x="6924235" y="6054266"/>
                </a:lnTo>
                <a:lnTo>
                  <a:pt x="6902385" y="6032417"/>
                </a:lnTo>
                <a:lnTo>
                  <a:pt x="6887090" y="6001827"/>
                </a:lnTo>
                <a:lnTo>
                  <a:pt x="6880535" y="5969052"/>
                </a:lnTo>
                <a:lnTo>
                  <a:pt x="6887090" y="5936278"/>
                </a:lnTo>
                <a:lnTo>
                  <a:pt x="6902385" y="5905688"/>
                </a:lnTo>
                <a:lnTo>
                  <a:pt x="6924235" y="5883838"/>
                </a:lnTo>
                <a:lnTo>
                  <a:pt x="6954825" y="5866358"/>
                </a:lnTo>
                <a:close/>
                <a:moveTo>
                  <a:pt x="1214855" y="5829213"/>
                </a:moveTo>
                <a:lnTo>
                  <a:pt x="1221410" y="5829213"/>
                </a:lnTo>
                <a:lnTo>
                  <a:pt x="1225779" y="5829213"/>
                </a:lnTo>
                <a:lnTo>
                  <a:pt x="1230150" y="5833583"/>
                </a:lnTo>
                <a:lnTo>
                  <a:pt x="1232334" y="5840138"/>
                </a:lnTo>
                <a:lnTo>
                  <a:pt x="1230150" y="5844508"/>
                </a:lnTo>
                <a:lnTo>
                  <a:pt x="1225779" y="5848878"/>
                </a:lnTo>
                <a:lnTo>
                  <a:pt x="1221410" y="5851063"/>
                </a:lnTo>
                <a:lnTo>
                  <a:pt x="1214855" y="5848878"/>
                </a:lnTo>
                <a:lnTo>
                  <a:pt x="1212669" y="5844508"/>
                </a:lnTo>
                <a:lnTo>
                  <a:pt x="1210484" y="5840138"/>
                </a:lnTo>
                <a:lnTo>
                  <a:pt x="1212669" y="5833583"/>
                </a:lnTo>
                <a:close/>
                <a:moveTo>
                  <a:pt x="5687531" y="5824843"/>
                </a:moveTo>
                <a:lnTo>
                  <a:pt x="5720306" y="5833583"/>
                </a:lnTo>
                <a:lnTo>
                  <a:pt x="5746526" y="5851063"/>
                </a:lnTo>
                <a:lnTo>
                  <a:pt x="5768376" y="5879468"/>
                </a:lnTo>
                <a:lnTo>
                  <a:pt x="5774931" y="5912243"/>
                </a:lnTo>
                <a:lnTo>
                  <a:pt x="5768376" y="5947203"/>
                </a:lnTo>
                <a:lnTo>
                  <a:pt x="5746526" y="5973422"/>
                </a:lnTo>
                <a:lnTo>
                  <a:pt x="5720306" y="5993087"/>
                </a:lnTo>
                <a:lnTo>
                  <a:pt x="5687531" y="5999642"/>
                </a:lnTo>
                <a:lnTo>
                  <a:pt x="5654756" y="5993087"/>
                </a:lnTo>
                <a:lnTo>
                  <a:pt x="5626351" y="5973422"/>
                </a:lnTo>
                <a:lnTo>
                  <a:pt x="5606686" y="5947203"/>
                </a:lnTo>
                <a:lnTo>
                  <a:pt x="5597946" y="5912243"/>
                </a:lnTo>
                <a:lnTo>
                  <a:pt x="5606686" y="5879468"/>
                </a:lnTo>
                <a:lnTo>
                  <a:pt x="5626351" y="5851063"/>
                </a:lnTo>
                <a:lnTo>
                  <a:pt x="5654756" y="5833583"/>
                </a:lnTo>
                <a:close/>
                <a:moveTo>
                  <a:pt x="2189359" y="5796438"/>
                </a:moveTo>
                <a:lnTo>
                  <a:pt x="2198099" y="5798623"/>
                </a:lnTo>
                <a:lnTo>
                  <a:pt x="2204654" y="5802993"/>
                </a:lnTo>
                <a:lnTo>
                  <a:pt x="2211209" y="5809548"/>
                </a:lnTo>
                <a:lnTo>
                  <a:pt x="2213394" y="5818288"/>
                </a:lnTo>
                <a:lnTo>
                  <a:pt x="2211209" y="5824843"/>
                </a:lnTo>
                <a:lnTo>
                  <a:pt x="2204654" y="5833583"/>
                </a:lnTo>
                <a:lnTo>
                  <a:pt x="2198099" y="5837953"/>
                </a:lnTo>
                <a:lnTo>
                  <a:pt x="2189359" y="5840138"/>
                </a:lnTo>
                <a:lnTo>
                  <a:pt x="2182804" y="5837953"/>
                </a:lnTo>
                <a:lnTo>
                  <a:pt x="2176249" y="5833583"/>
                </a:lnTo>
                <a:lnTo>
                  <a:pt x="2169694" y="5824843"/>
                </a:lnTo>
                <a:lnTo>
                  <a:pt x="2169694" y="5818288"/>
                </a:lnTo>
                <a:lnTo>
                  <a:pt x="2169694" y="5809548"/>
                </a:lnTo>
                <a:lnTo>
                  <a:pt x="2176249" y="5802993"/>
                </a:lnTo>
                <a:lnTo>
                  <a:pt x="2182804" y="5798623"/>
                </a:lnTo>
                <a:close/>
                <a:moveTo>
                  <a:pt x="4918412" y="5787698"/>
                </a:moveTo>
                <a:lnTo>
                  <a:pt x="4944632" y="5792068"/>
                </a:lnTo>
                <a:lnTo>
                  <a:pt x="4968667" y="5807363"/>
                </a:lnTo>
                <a:lnTo>
                  <a:pt x="4983962" y="5829213"/>
                </a:lnTo>
                <a:lnTo>
                  <a:pt x="4988332" y="5855433"/>
                </a:lnTo>
                <a:lnTo>
                  <a:pt x="4983962" y="5883838"/>
                </a:lnTo>
                <a:lnTo>
                  <a:pt x="4968667" y="5905687"/>
                </a:lnTo>
                <a:lnTo>
                  <a:pt x="4944632" y="5918797"/>
                </a:lnTo>
                <a:lnTo>
                  <a:pt x="4918412" y="5927537"/>
                </a:lnTo>
                <a:lnTo>
                  <a:pt x="4892193" y="5918797"/>
                </a:lnTo>
                <a:lnTo>
                  <a:pt x="4870343" y="5905687"/>
                </a:lnTo>
                <a:lnTo>
                  <a:pt x="4855048" y="5883838"/>
                </a:lnTo>
                <a:lnTo>
                  <a:pt x="4848493" y="5855433"/>
                </a:lnTo>
                <a:lnTo>
                  <a:pt x="4855048" y="5829213"/>
                </a:lnTo>
                <a:lnTo>
                  <a:pt x="4870343" y="5807363"/>
                </a:lnTo>
                <a:lnTo>
                  <a:pt x="4892193" y="5792068"/>
                </a:lnTo>
                <a:close/>
                <a:moveTo>
                  <a:pt x="6535308" y="5746184"/>
                </a:moveTo>
                <a:lnTo>
                  <a:pt x="6568083" y="5750554"/>
                </a:lnTo>
                <a:lnTo>
                  <a:pt x="6594303" y="5763664"/>
                </a:lnTo>
                <a:lnTo>
                  <a:pt x="6616153" y="5787699"/>
                </a:lnTo>
                <a:lnTo>
                  <a:pt x="6631448" y="5813919"/>
                </a:lnTo>
                <a:lnTo>
                  <a:pt x="6635818" y="5846693"/>
                </a:lnTo>
                <a:lnTo>
                  <a:pt x="6631448" y="5879468"/>
                </a:lnTo>
                <a:lnTo>
                  <a:pt x="6616153" y="5907873"/>
                </a:lnTo>
                <a:lnTo>
                  <a:pt x="6594303" y="5929722"/>
                </a:lnTo>
                <a:lnTo>
                  <a:pt x="6568083" y="5945017"/>
                </a:lnTo>
                <a:lnTo>
                  <a:pt x="6535308" y="5949387"/>
                </a:lnTo>
                <a:lnTo>
                  <a:pt x="6502533" y="5945017"/>
                </a:lnTo>
                <a:lnTo>
                  <a:pt x="6474128" y="5929722"/>
                </a:lnTo>
                <a:lnTo>
                  <a:pt x="6454463" y="5907873"/>
                </a:lnTo>
                <a:lnTo>
                  <a:pt x="6436983" y="5879468"/>
                </a:lnTo>
                <a:lnTo>
                  <a:pt x="6432613" y="5846693"/>
                </a:lnTo>
                <a:lnTo>
                  <a:pt x="6436983" y="5813919"/>
                </a:lnTo>
                <a:lnTo>
                  <a:pt x="6454463" y="5787699"/>
                </a:lnTo>
                <a:lnTo>
                  <a:pt x="6474128" y="5763664"/>
                </a:lnTo>
                <a:lnTo>
                  <a:pt x="6502533" y="5750554"/>
                </a:lnTo>
                <a:close/>
                <a:moveTo>
                  <a:pt x="3183531" y="5737444"/>
                </a:moveTo>
                <a:lnTo>
                  <a:pt x="3209751" y="5743999"/>
                </a:lnTo>
                <a:lnTo>
                  <a:pt x="3227231" y="5761479"/>
                </a:lnTo>
                <a:lnTo>
                  <a:pt x="3231601" y="5785514"/>
                </a:lnTo>
                <a:lnTo>
                  <a:pt x="3227231" y="5809549"/>
                </a:lnTo>
                <a:lnTo>
                  <a:pt x="3209751" y="5824844"/>
                </a:lnTo>
                <a:lnTo>
                  <a:pt x="3183531" y="5833584"/>
                </a:lnTo>
                <a:lnTo>
                  <a:pt x="3161681" y="5824844"/>
                </a:lnTo>
                <a:lnTo>
                  <a:pt x="3142016" y="5809549"/>
                </a:lnTo>
                <a:lnTo>
                  <a:pt x="3137646" y="5785514"/>
                </a:lnTo>
                <a:lnTo>
                  <a:pt x="3142016" y="5761479"/>
                </a:lnTo>
                <a:lnTo>
                  <a:pt x="3161681" y="5743999"/>
                </a:lnTo>
                <a:close/>
                <a:moveTo>
                  <a:pt x="4219216" y="5660968"/>
                </a:moveTo>
                <a:lnTo>
                  <a:pt x="4245436" y="5665338"/>
                </a:lnTo>
                <a:lnTo>
                  <a:pt x="4267286" y="5682818"/>
                </a:lnTo>
                <a:lnTo>
                  <a:pt x="4280396" y="5702483"/>
                </a:lnTo>
                <a:lnTo>
                  <a:pt x="4286951" y="5730888"/>
                </a:lnTo>
                <a:lnTo>
                  <a:pt x="4280396" y="5754923"/>
                </a:lnTo>
                <a:lnTo>
                  <a:pt x="4267286" y="5778957"/>
                </a:lnTo>
                <a:lnTo>
                  <a:pt x="4245436" y="5792067"/>
                </a:lnTo>
                <a:lnTo>
                  <a:pt x="4219216" y="5796437"/>
                </a:lnTo>
                <a:lnTo>
                  <a:pt x="4190811" y="5792067"/>
                </a:lnTo>
                <a:lnTo>
                  <a:pt x="4171146" y="5778957"/>
                </a:lnTo>
                <a:lnTo>
                  <a:pt x="4158036" y="5754923"/>
                </a:lnTo>
                <a:lnTo>
                  <a:pt x="4149296" y="5730888"/>
                </a:lnTo>
                <a:lnTo>
                  <a:pt x="4158036" y="5702483"/>
                </a:lnTo>
                <a:lnTo>
                  <a:pt x="4171146" y="5682818"/>
                </a:lnTo>
                <a:lnTo>
                  <a:pt x="4190811" y="5665338"/>
                </a:lnTo>
                <a:close/>
                <a:moveTo>
                  <a:pt x="664237" y="5612899"/>
                </a:moveTo>
                <a:lnTo>
                  <a:pt x="670792" y="5615084"/>
                </a:lnTo>
                <a:lnTo>
                  <a:pt x="672978" y="5619454"/>
                </a:lnTo>
                <a:lnTo>
                  <a:pt x="675163" y="5623824"/>
                </a:lnTo>
                <a:lnTo>
                  <a:pt x="672978" y="5632563"/>
                </a:lnTo>
                <a:lnTo>
                  <a:pt x="670792" y="5636933"/>
                </a:lnTo>
                <a:lnTo>
                  <a:pt x="664237" y="5636933"/>
                </a:lnTo>
                <a:lnTo>
                  <a:pt x="657682" y="5636933"/>
                </a:lnTo>
                <a:lnTo>
                  <a:pt x="653312" y="5632563"/>
                </a:lnTo>
                <a:lnTo>
                  <a:pt x="651127" y="5623824"/>
                </a:lnTo>
                <a:lnTo>
                  <a:pt x="653312" y="5619454"/>
                </a:lnTo>
                <a:lnTo>
                  <a:pt x="657682" y="5615084"/>
                </a:lnTo>
                <a:close/>
                <a:moveTo>
                  <a:pt x="1614707" y="5597604"/>
                </a:moveTo>
                <a:lnTo>
                  <a:pt x="1619077" y="5599789"/>
                </a:lnTo>
                <a:lnTo>
                  <a:pt x="1623448" y="5601974"/>
                </a:lnTo>
                <a:lnTo>
                  <a:pt x="1627817" y="5606344"/>
                </a:lnTo>
                <a:lnTo>
                  <a:pt x="1627817" y="5612899"/>
                </a:lnTo>
                <a:lnTo>
                  <a:pt x="1627817" y="5617269"/>
                </a:lnTo>
                <a:lnTo>
                  <a:pt x="1623448" y="5621639"/>
                </a:lnTo>
                <a:lnTo>
                  <a:pt x="1619077" y="5628194"/>
                </a:lnTo>
                <a:lnTo>
                  <a:pt x="1614707" y="5628194"/>
                </a:lnTo>
                <a:lnTo>
                  <a:pt x="1605967" y="5628194"/>
                </a:lnTo>
                <a:lnTo>
                  <a:pt x="1601597" y="5621639"/>
                </a:lnTo>
                <a:lnTo>
                  <a:pt x="1599412" y="5617269"/>
                </a:lnTo>
                <a:lnTo>
                  <a:pt x="1597228" y="5612899"/>
                </a:lnTo>
                <a:lnTo>
                  <a:pt x="1599412" y="5606344"/>
                </a:lnTo>
                <a:lnTo>
                  <a:pt x="1601597" y="5601974"/>
                </a:lnTo>
                <a:lnTo>
                  <a:pt x="1605967" y="5599789"/>
                </a:lnTo>
                <a:close/>
                <a:moveTo>
                  <a:pt x="2580473" y="5562644"/>
                </a:moveTo>
                <a:lnTo>
                  <a:pt x="2589213" y="5564829"/>
                </a:lnTo>
                <a:lnTo>
                  <a:pt x="2595768" y="5569199"/>
                </a:lnTo>
                <a:lnTo>
                  <a:pt x="2602323" y="5577939"/>
                </a:lnTo>
                <a:lnTo>
                  <a:pt x="2608878" y="5584494"/>
                </a:lnTo>
                <a:lnTo>
                  <a:pt x="2611063" y="5593234"/>
                </a:lnTo>
                <a:lnTo>
                  <a:pt x="2608878" y="5601974"/>
                </a:lnTo>
                <a:lnTo>
                  <a:pt x="2602323" y="5610713"/>
                </a:lnTo>
                <a:lnTo>
                  <a:pt x="2595768" y="5617268"/>
                </a:lnTo>
                <a:lnTo>
                  <a:pt x="2589213" y="5621638"/>
                </a:lnTo>
                <a:lnTo>
                  <a:pt x="2580473" y="5621638"/>
                </a:lnTo>
                <a:lnTo>
                  <a:pt x="2571733" y="5621638"/>
                </a:lnTo>
                <a:lnTo>
                  <a:pt x="2562993" y="5617268"/>
                </a:lnTo>
                <a:lnTo>
                  <a:pt x="2554253" y="5610713"/>
                </a:lnTo>
                <a:lnTo>
                  <a:pt x="2549883" y="5601974"/>
                </a:lnTo>
                <a:lnTo>
                  <a:pt x="2549883" y="5593234"/>
                </a:lnTo>
                <a:lnTo>
                  <a:pt x="2549883" y="5584494"/>
                </a:lnTo>
                <a:lnTo>
                  <a:pt x="2554253" y="5577939"/>
                </a:lnTo>
                <a:lnTo>
                  <a:pt x="2562993" y="5569199"/>
                </a:lnTo>
                <a:lnTo>
                  <a:pt x="2571733" y="5564829"/>
                </a:lnTo>
                <a:close/>
                <a:moveTo>
                  <a:pt x="6111418" y="5542979"/>
                </a:moveTo>
                <a:lnTo>
                  <a:pt x="6142008" y="5547349"/>
                </a:lnTo>
                <a:lnTo>
                  <a:pt x="6172598" y="5562644"/>
                </a:lnTo>
                <a:lnTo>
                  <a:pt x="6196633" y="5586679"/>
                </a:lnTo>
                <a:lnTo>
                  <a:pt x="6211928" y="5615084"/>
                </a:lnTo>
                <a:lnTo>
                  <a:pt x="6218483" y="5650044"/>
                </a:lnTo>
                <a:lnTo>
                  <a:pt x="6211928" y="5685004"/>
                </a:lnTo>
                <a:lnTo>
                  <a:pt x="6196633" y="5713408"/>
                </a:lnTo>
                <a:lnTo>
                  <a:pt x="6172598" y="5737443"/>
                </a:lnTo>
                <a:lnTo>
                  <a:pt x="6142008" y="5752738"/>
                </a:lnTo>
                <a:lnTo>
                  <a:pt x="6111418" y="5757108"/>
                </a:lnTo>
                <a:lnTo>
                  <a:pt x="6076459" y="5752738"/>
                </a:lnTo>
                <a:lnTo>
                  <a:pt x="6045869" y="5737443"/>
                </a:lnTo>
                <a:lnTo>
                  <a:pt x="6021834" y="5713408"/>
                </a:lnTo>
                <a:lnTo>
                  <a:pt x="6008724" y="5685004"/>
                </a:lnTo>
                <a:lnTo>
                  <a:pt x="5999984" y="5650044"/>
                </a:lnTo>
                <a:lnTo>
                  <a:pt x="6008724" y="5615084"/>
                </a:lnTo>
                <a:lnTo>
                  <a:pt x="6021834" y="5586679"/>
                </a:lnTo>
                <a:lnTo>
                  <a:pt x="6045869" y="5562644"/>
                </a:lnTo>
                <a:lnTo>
                  <a:pt x="6076459" y="5547349"/>
                </a:lnTo>
                <a:close/>
                <a:moveTo>
                  <a:pt x="5320452" y="5532055"/>
                </a:moveTo>
                <a:lnTo>
                  <a:pt x="5346671" y="5536425"/>
                </a:lnTo>
                <a:lnTo>
                  <a:pt x="5372891" y="5549535"/>
                </a:lnTo>
                <a:lnTo>
                  <a:pt x="5390371" y="5567015"/>
                </a:lnTo>
                <a:lnTo>
                  <a:pt x="5405666" y="5593235"/>
                </a:lnTo>
                <a:lnTo>
                  <a:pt x="5410036" y="5619455"/>
                </a:lnTo>
                <a:lnTo>
                  <a:pt x="5405666" y="5647860"/>
                </a:lnTo>
                <a:lnTo>
                  <a:pt x="5390371" y="5671894"/>
                </a:lnTo>
                <a:lnTo>
                  <a:pt x="5372891" y="5691559"/>
                </a:lnTo>
                <a:lnTo>
                  <a:pt x="5346671" y="5704669"/>
                </a:lnTo>
                <a:lnTo>
                  <a:pt x="5320452" y="5709039"/>
                </a:lnTo>
                <a:lnTo>
                  <a:pt x="5292047" y="5704669"/>
                </a:lnTo>
                <a:lnTo>
                  <a:pt x="5268012" y="5691559"/>
                </a:lnTo>
                <a:lnTo>
                  <a:pt x="5248347" y="5671894"/>
                </a:lnTo>
                <a:lnTo>
                  <a:pt x="5235237" y="5647860"/>
                </a:lnTo>
                <a:lnTo>
                  <a:pt x="5230867" y="5619455"/>
                </a:lnTo>
                <a:lnTo>
                  <a:pt x="5235237" y="5593235"/>
                </a:lnTo>
                <a:lnTo>
                  <a:pt x="5248347" y="5567015"/>
                </a:lnTo>
                <a:lnTo>
                  <a:pt x="5268012" y="5549535"/>
                </a:lnTo>
                <a:lnTo>
                  <a:pt x="5292047" y="5536425"/>
                </a:lnTo>
                <a:close/>
                <a:moveTo>
                  <a:pt x="3572459" y="5512389"/>
                </a:moveTo>
                <a:lnTo>
                  <a:pt x="3596494" y="5518944"/>
                </a:lnTo>
                <a:lnTo>
                  <a:pt x="3613974" y="5538609"/>
                </a:lnTo>
                <a:lnTo>
                  <a:pt x="3620529" y="5560459"/>
                </a:lnTo>
                <a:lnTo>
                  <a:pt x="3613974" y="5586679"/>
                </a:lnTo>
                <a:lnTo>
                  <a:pt x="3596494" y="5601974"/>
                </a:lnTo>
                <a:lnTo>
                  <a:pt x="3572459" y="5608529"/>
                </a:lnTo>
                <a:lnTo>
                  <a:pt x="3548424" y="5601974"/>
                </a:lnTo>
                <a:lnTo>
                  <a:pt x="3530944" y="5586679"/>
                </a:lnTo>
                <a:lnTo>
                  <a:pt x="3524389" y="5560459"/>
                </a:lnTo>
                <a:lnTo>
                  <a:pt x="3530944" y="5538609"/>
                </a:lnTo>
                <a:lnTo>
                  <a:pt x="3548424" y="5518944"/>
                </a:lnTo>
                <a:close/>
                <a:moveTo>
                  <a:pt x="7455188" y="5438099"/>
                </a:moveTo>
                <a:lnTo>
                  <a:pt x="7492333" y="5444654"/>
                </a:lnTo>
                <a:lnTo>
                  <a:pt x="7525108" y="5459949"/>
                </a:lnTo>
                <a:lnTo>
                  <a:pt x="7525108" y="5660967"/>
                </a:lnTo>
                <a:lnTo>
                  <a:pt x="7492333" y="5680632"/>
                </a:lnTo>
                <a:lnTo>
                  <a:pt x="7455188" y="5685002"/>
                </a:lnTo>
                <a:lnTo>
                  <a:pt x="7415858" y="5680632"/>
                </a:lnTo>
                <a:lnTo>
                  <a:pt x="7380898" y="5660967"/>
                </a:lnTo>
                <a:lnTo>
                  <a:pt x="7354678" y="5634748"/>
                </a:lnTo>
                <a:lnTo>
                  <a:pt x="7337198" y="5599788"/>
                </a:lnTo>
                <a:lnTo>
                  <a:pt x="7330643" y="5560458"/>
                </a:lnTo>
                <a:lnTo>
                  <a:pt x="7337198" y="5521129"/>
                </a:lnTo>
                <a:lnTo>
                  <a:pt x="7354678" y="5488354"/>
                </a:lnTo>
                <a:lnTo>
                  <a:pt x="7380898" y="5462134"/>
                </a:lnTo>
                <a:lnTo>
                  <a:pt x="7415858" y="5444654"/>
                </a:lnTo>
                <a:close/>
                <a:moveTo>
                  <a:pt x="4610330" y="5422805"/>
                </a:moveTo>
                <a:lnTo>
                  <a:pt x="4638735" y="5431545"/>
                </a:lnTo>
                <a:lnTo>
                  <a:pt x="4664955" y="5449025"/>
                </a:lnTo>
                <a:lnTo>
                  <a:pt x="4682435" y="5470875"/>
                </a:lnTo>
                <a:lnTo>
                  <a:pt x="4686805" y="5503650"/>
                </a:lnTo>
                <a:lnTo>
                  <a:pt x="4682435" y="5534240"/>
                </a:lnTo>
                <a:lnTo>
                  <a:pt x="4664955" y="5558274"/>
                </a:lnTo>
                <a:lnTo>
                  <a:pt x="4638735" y="5573569"/>
                </a:lnTo>
                <a:lnTo>
                  <a:pt x="4610330" y="5582309"/>
                </a:lnTo>
                <a:lnTo>
                  <a:pt x="4579740" y="5573569"/>
                </a:lnTo>
                <a:lnTo>
                  <a:pt x="4555705" y="5558274"/>
                </a:lnTo>
                <a:lnTo>
                  <a:pt x="4538225" y="5534240"/>
                </a:lnTo>
                <a:lnTo>
                  <a:pt x="4531670" y="5503650"/>
                </a:lnTo>
                <a:lnTo>
                  <a:pt x="4538225" y="5470875"/>
                </a:lnTo>
                <a:lnTo>
                  <a:pt x="4555705" y="5449025"/>
                </a:lnTo>
                <a:lnTo>
                  <a:pt x="4579740" y="5431545"/>
                </a:lnTo>
                <a:close/>
                <a:moveTo>
                  <a:pt x="126728" y="5394399"/>
                </a:moveTo>
                <a:lnTo>
                  <a:pt x="131099" y="5396584"/>
                </a:lnTo>
                <a:lnTo>
                  <a:pt x="135468" y="5400954"/>
                </a:lnTo>
                <a:lnTo>
                  <a:pt x="137654" y="5405324"/>
                </a:lnTo>
                <a:lnTo>
                  <a:pt x="135468" y="5411879"/>
                </a:lnTo>
                <a:lnTo>
                  <a:pt x="131099" y="5414064"/>
                </a:lnTo>
                <a:lnTo>
                  <a:pt x="126728" y="5416249"/>
                </a:lnTo>
                <a:lnTo>
                  <a:pt x="120173" y="5414064"/>
                </a:lnTo>
                <a:lnTo>
                  <a:pt x="115804" y="5411879"/>
                </a:lnTo>
                <a:lnTo>
                  <a:pt x="115804" y="5405324"/>
                </a:lnTo>
                <a:lnTo>
                  <a:pt x="115804" y="5400954"/>
                </a:lnTo>
                <a:lnTo>
                  <a:pt x="120173" y="5396584"/>
                </a:lnTo>
                <a:close/>
                <a:moveTo>
                  <a:pt x="6987600" y="5392215"/>
                </a:moveTo>
                <a:lnTo>
                  <a:pt x="7026930" y="5398770"/>
                </a:lnTo>
                <a:lnTo>
                  <a:pt x="7059705" y="5414065"/>
                </a:lnTo>
                <a:lnTo>
                  <a:pt x="7085925" y="5442470"/>
                </a:lnTo>
                <a:lnTo>
                  <a:pt x="7103405" y="5473060"/>
                </a:lnTo>
                <a:lnTo>
                  <a:pt x="7109960" y="5512389"/>
                </a:lnTo>
                <a:lnTo>
                  <a:pt x="7103405" y="5551719"/>
                </a:lnTo>
                <a:lnTo>
                  <a:pt x="7085925" y="5584494"/>
                </a:lnTo>
                <a:lnTo>
                  <a:pt x="7059705" y="5610713"/>
                </a:lnTo>
                <a:lnTo>
                  <a:pt x="7026930" y="5628193"/>
                </a:lnTo>
                <a:lnTo>
                  <a:pt x="6987600" y="5634748"/>
                </a:lnTo>
                <a:lnTo>
                  <a:pt x="6948270" y="5628193"/>
                </a:lnTo>
                <a:lnTo>
                  <a:pt x="6917680" y="5610713"/>
                </a:lnTo>
                <a:lnTo>
                  <a:pt x="6889275" y="5584494"/>
                </a:lnTo>
                <a:lnTo>
                  <a:pt x="6873980" y="5551719"/>
                </a:lnTo>
                <a:lnTo>
                  <a:pt x="6867425" y="5512389"/>
                </a:lnTo>
                <a:lnTo>
                  <a:pt x="6873980" y="5473060"/>
                </a:lnTo>
                <a:lnTo>
                  <a:pt x="6889275" y="5442470"/>
                </a:lnTo>
                <a:lnTo>
                  <a:pt x="6917680" y="5414065"/>
                </a:lnTo>
                <a:lnTo>
                  <a:pt x="6948270" y="5398770"/>
                </a:lnTo>
                <a:close/>
                <a:moveTo>
                  <a:pt x="1053165" y="5387845"/>
                </a:moveTo>
                <a:lnTo>
                  <a:pt x="1061906" y="5387845"/>
                </a:lnTo>
                <a:lnTo>
                  <a:pt x="1066276" y="5387845"/>
                </a:lnTo>
                <a:lnTo>
                  <a:pt x="1070647" y="5392215"/>
                </a:lnTo>
                <a:lnTo>
                  <a:pt x="1072831" y="5398770"/>
                </a:lnTo>
                <a:lnTo>
                  <a:pt x="1070647" y="5403140"/>
                </a:lnTo>
                <a:lnTo>
                  <a:pt x="1066276" y="5407510"/>
                </a:lnTo>
                <a:lnTo>
                  <a:pt x="1061906" y="5409695"/>
                </a:lnTo>
                <a:lnTo>
                  <a:pt x="1053165" y="5407510"/>
                </a:lnTo>
                <a:lnTo>
                  <a:pt x="1048796" y="5403140"/>
                </a:lnTo>
                <a:lnTo>
                  <a:pt x="1048796" y="5398770"/>
                </a:lnTo>
                <a:lnTo>
                  <a:pt x="1048796" y="5392215"/>
                </a:lnTo>
                <a:close/>
                <a:moveTo>
                  <a:pt x="1997080" y="5361625"/>
                </a:moveTo>
                <a:lnTo>
                  <a:pt x="2005820" y="5361625"/>
                </a:lnTo>
                <a:lnTo>
                  <a:pt x="2014560" y="5361625"/>
                </a:lnTo>
                <a:lnTo>
                  <a:pt x="2021115" y="5365995"/>
                </a:lnTo>
                <a:lnTo>
                  <a:pt x="2027670" y="5370365"/>
                </a:lnTo>
                <a:lnTo>
                  <a:pt x="2029855" y="5379105"/>
                </a:lnTo>
                <a:lnTo>
                  <a:pt x="2032040" y="5387845"/>
                </a:lnTo>
                <a:lnTo>
                  <a:pt x="2029855" y="5394400"/>
                </a:lnTo>
                <a:lnTo>
                  <a:pt x="2027670" y="5400954"/>
                </a:lnTo>
                <a:lnTo>
                  <a:pt x="2021115" y="5407509"/>
                </a:lnTo>
                <a:lnTo>
                  <a:pt x="2014560" y="5409694"/>
                </a:lnTo>
                <a:lnTo>
                  <a:pt x="2005820" y="5411879"/>
                </a:lnTo>
                <a:lnTo>
                  <a:pt x="1997080" y="5409694"/>
                </a:lnTo>
                <a:lnTo>
                  <a:pt x="1990525" y="5407509"/>
                </a:lnTo>
                <a:lnTo>
                  <a:pt x="1986155" y="5400954"/>
                </a:lnTo>
                <a:lnTo>
                  <a:pt x="1981785" y="5394400"/>
                </a:lnTo>
                <a:lnTo>
                  <a:pt x="1981785" y="5387845"/>
                </a:lnTo>
                <a:lnTo>
                  <a:pt x="1981785" y="5379105"/>
                </a:lnTo>
                <a:lnTo>
                  <a:pt x="1986155" y="5370365"/>
                </a:lnTo>
                <a:lnTo>
                  <a:pt x="1990525" y="5365995"/>
                </a:lnTo>
                <a:close/>
                <a:moveTo>
                  <a:pt x="2969402" y="5324480"/>
                </a:moveTo>
                <a:lnTo>
                  <a:pt x="2991252" y="5333220"/>
                </a:lnTo>
                <a:lnTo>
                  <a:pt x="3004362" y="5346330"/>
                </a:lnTo>
                <a:lnTo>
                  <a:pt x="3013102" y="5368180"/>
                </a:lnTo>
                <a:lnTo>
                  <a:pt x="3004362" y="5390029"/>
                </a:lnTo>
                <a:lnTo>
                  <a:pt x="2991252" y="5405324"/>
                </a:lnTo>
                <a:lnTo>
                  <a:pt x="2969402" y="5409694"/>
                </a:lnTo>
                <a:lnTo>
                  <a:pt x="2947552" y="5405324"/>
                </a:lnTo>
                <a:lnTo>
                  <a:pt x="2932257" y="5390029"/>
                </a:lnTo>
                <a:lnTo>
                  <a:pt x="2927887" y="5368180"/>
                </a:lnTo>
                <a:lnTo>
                  <a:pt x="2932257" y="5346330"/>
                </a:lnTo>
                <a:lnTo>
                  <a:pt x="2947552" y="5333220"/>
                </a:lnTo>
                <a:close/>
                <a:moveTo>
                  <a:pt x="3961387" y="5272040"/>
                </a:moveTo>
                <a:lnTo>
                  <a:pt x="3985422" y="5278595"/>
                </a:lnTo>
                <a:lnTo>
                  <a:pt x="4007272" y="5291705"/>
                </a:lnTo>
                <a:lnTo>
                  <a:pt x="4020382" y="5311370"/>
                </a:lnTo>
                <a:lnTo>
                  <a:pt x="4024752" y="5337590"/>
                </a:lnTo>
                <a:lnTo>
                  <a:pt x="4020382" y="5361625"/>
                </a:lnTo>
                <a:lnTo>
                  <a:pt x="4007272" y="5383474"/>
                </a:lnTo>
                <a:lnTo>
                  <a:pt x="3985422" y="5396584"/>
                </a:lnTo>
                <a:lnTo>
                  <a:pt x="3961387" y="5400954"/>
                </a:lnTo>
                <a:lnTo>
                  <a:pt x="3935167" y="5396584"/>
                </a:lnTo>
                <a:lnTo>
                  <a:pt x="3915502" y="5383474"/>
                </a:lnTo>
                <a:lnTo>
                  <a:pt x="3900207" y="5361625"/>
                </a:lnTo>
                <a:lnTo>
                  <a:pt x="3895837" y="5337590"/>
                </a:lnTo>
                <a:lnTo>
                  <a:pt x="3900207" y="5311370"/>
                </a:lnTo>
                <a:lnTo>
                  <a:pt x="3915502" y="5291705"/>
                </a:lnTo>
                <a:lnTo>
                  <a:pt x="3935167" y="5278595"/>
                </a:lnTo>
                <a:close/>
                <a:moveTo>
                  <a:pt x="5726860" y="5269856"/>
                </a:moveTo>
                <a:lnTo>
                  <a:pt x="5761819" y="5278596"/>
                </a:lnTo>
                <a:lnTo>
                  <a:pt x="5790224" y="5291706"/>
                </a:lnTo>
                <a:lnTo>
                  <a:pt x="5814259" y="5315741"/>
                </a:lnTo>
                <a:lnTo>
                  <a:pt x="5829554" y="5346331"/>
                </a:lnTo>
                <a:lnTo>
                  <a:pt x="5836109" y="5381290"/>
                </a:lnTo>
                <a:lnTo>
                  <a:pt x="5829554" y="5414065"/>
                </a:lnTo>
                <a:lnTo>
                  <a:pt x="5814259" y="5444655"/>
                </a:lnTo>
                <a:lnTo>
                  <a:pt x="5790224" y="5468689"/>
                </a:lnTo>
                <a:lnTo>
                  <a:pt x="5761819" y="5486169"/>
                </a:lnTo>
                <a:lnTo>
                  <a:pt x="5726860" y="5490539"/>
                </a:lnTo>
                <a:lnTo>
                  <a:pt x="5689715" y="5486169"/>
                </a:lnTo>
                <a:lnTo>
                  <a:pt x="5661310" y="5468689"/>
                </a:lnTo>
                <a:lnTo>
                  <a:pt x="5637275" y="5444655"/>
                </a:lnTo>
                <a:lnTo>
                  <a:pt x="5621980" y="5414065"/>
                </a:lnTo>
                <a:lnTo>
                  <a:pt x="5617610" y="5381290"/>
                </a:lnTo>
                <a:lnTo>
                  <a:pt x="5621980" y="5346331"/>
                </a:lnTo>
                <a:lnTo>
                  <a:pt x="5637275" y="5315741"/>
                </a:lnTo>
                <a:lnTo>
                  <a:pt x="5661310" y="5291706"/>
                </a:lnTo>
                <a:lnTo>
                  <a:pt x="5689715" y="5278596"/>
                </a:lnTo>
                <a:close/>
                <a:moveTo>
                  <a:pt x="6541863" y="5239266"/>
                </a:moveTo>
                <a:lnTo>
                  <a:pt x="6583378" y="5245821"/>
                </a:lnTo>
                <a:lnTo>
                  <a:pt x="6618338" y="5263301"/>
                </a:lnTo>
                <a:lnTo>
                  <a:pt x="6646743" y="5291706"/>
                </a:lnTo>
                <a:lnTo>
                  <a:pt x="6666408" y="5328851"/>
                </a:lnTo>
                <a:lnTo>
                  <a:pt x="6670778" y="5365996"/>
                </a:lnTo>
                <a:lnTo>
                  <a:pt x="6666408" y="5407511"/>
                </a:lnTo>
                <a:lnTo>
                  <a:pt x="6646743" y="5444655"/>
                </a:lnTo>
                <a:lnTo>
                  <a:pt x="6618338" y="5470875"/>
                </a:lnTo>
                <a:lnTo>
                  <a:pt x="6583378" y="5490540"/>
                </a:lnTo>
                <a:lnTo>
                  <a:pt x="6541863" y="5497095"/>
                </a:lnTo>
                <a:lnTo>
                  <a:pt x="6502533" y="5490540"/>
                </a:lnTo>
                <a:lnTo>
                  <a:pt x="6467573" y="5470875"/>
                </a:lnTo>
                <a:lnTo>
                  <a:pt x="6439168" y="5444655"/>
                </a:lnTo>
                <a:lnTo>
                  <a:pt x="6421688" y="5407511"/>
                </a:lnTo>
                <a:lnTo>
                  <a:pt x="6415133" y="5365996"/>
                </a:lnTo>
                <a:lnTo>
                  <a:pt x="6421688" y="5328851"/>
                </a:lnTo>
                <a:lnTo>
                  <a:pt x="6439168" y="5291706"/>
                </a:lnTo>
                <a:lnTo>
                  <a:pt x="6467573" y="5263301"/>
                </a:lnTo>
                <a:lnTo>
                  <a:pt x="6502533" y="5245821"/>
                </a:lnTo>
                <a:close/>
                <a:moveTo>
                  <a:pt x="5001443" y="5180270"/>
                </a:moveTo>
                <a:lnTo>
                  <a:pt x="5032033" y="5184640"/>
                </a:lnTo>
                <a:lnTo>
                  <a:pt x="5060438" y="5197750"/>
                </a:lnTo>
                <a:lnTo>
                  <a:pt x="5080103" y="5217415"/>
                </a:lnTo>
                <a:lnTo>
                  <a:pt x="5093213" y="5245820"/>
                </a:lnTo>
                <a:lnTo>
                  <a:pt x="5099768" y="5278595"/>
                </a:lnTo>
                <a:lnTo>
                  <a:pt x="5093213" y="5307000"/>
                </a:lnTo>
                <a:lnTo>
                  <a:pt x="5080103" y="5335404"/>
                </a:lnTo>
                <a:lnTo>
                  <a:pt x="5060438" y="5355069"/>
                </a:lnTo>
                <a:lnTo>
                  <a:pt x="5032033" y="5368179"/>
                </a:lnTo>
                <a:lnTo>
                  <a:pt x="5001443" y="5374734"/>
                </a:lnTo>
                <a:lnTo>
                  <a:pt x="4970853" y="5368179"/>
                </a:lnTo>
                <a:lnTo>
                  <a:pt x="4942448" y="5355069"/>
                </a:lnTo>
                <a:lnTo>
                  <a:pt x="4922783" y="5335404"/>
                </a:lnTo>
                <a:lnTo>
                  <a:pt x="4909673" y="5307000"/>
                </a:lnTo>
                <a:lnTo>
                  <a:pt x="4905303" y="5278595"/>
                </a:lnTo>
                <a:lnTo>
                  <a:pt x="4909673" y="5245820"/>
                </a:lnTo>
                <a:lnTo>
                  <a:pt x="4922783" y="5217415"/>
                </a:lnTo>
                <a:lnTo>
                  <a:pt x="4942448" y="5197750"/>
                </a:lnTo>
                <a:lnTo>
                  <a:pt x="4970853" y="5184640"/>
                </a:lnTo>
                <a:close/>
                <a:moveTo>
                  <a:pt x="522211" y="5164976"/>
                </a:moveTo>
                <a:lnTo>
                  <a:pt x="528768" y="5164976"/>
                </a:lnTo>
                <a:lnTo>
                  <a:pt x="533137" y="5164976"/>
                </a:lnTo>
                <a:lnTo>
                  <a:pt x="537507" y="5169346"/>
                </a:lnTo>
                <a:lnTo>
                  <a:pt x="537507" y="5178086"/>
                </a:lnTo>
                <a:lnTo>
                  <a:pt x="537507" y="5182456"/>
                </a:lnTo>
                <a:lnTo>
                  <a:pt x="533137" y="5186825"/>
                </a:lnTo>
                <a:lnTo>
                  <a:pt x="528768" y="5189010"/>
                </a:lnTo>
                <a:lnTo>
                  <a:pt x="522211" y="5186825"/>
                </a:lnTo>
                <a:lnTo>
                  <a:pt x="517841" y="5182456"/>
                </a:lnTo>
                <a:lnTo>
                  <a:pt x="517841" y="5178086"/>
                </a:lnTo>
                <a:lnTo>
                  <a:pt x="517841" y="5169346"/>
                </a:lnTo>
                <a:close/>
                <a:moveTo>
                  <a:pt x="1459574" y="5151866"/>
                </a:moveTo>
                <a:lnTo>
                  <a:pt x="1466129" y="5154051"/>
                </a:lnTo>
                <a:lnTo>
                  <a:pt x="1470498" y="5158421"/>
                </a:lnTo>
                <a:lnTo>
                  <a:pt x="1474868" y="5162791"/>
                </a:lnTo>
                <a:lnTo>
                  <a:pt x="1477053" y="5169346"/>
                </a:lnTo>
                <a:lnTo>
                  <a:pt x="1474868" y="5178086"/>
                </a:lnTo>
                <a:lnTo>
                  <a:pt x="1470498" y="5182455"/>
                </a:lnTo>
                <a:lnTo>
                  <a:pt x="1466129" y="5186825"/>
                </a:lnTo>
                <a:lnTo>
                  <a:pt x="1459574" y="5189010"/>
                </a:lnTo>
                <a:lnTo>
                  <a:pt x="1450834" y="5186825"/>
                </a:lnTo>
                <a:lnTo>
                  <a:pt x="1446462" y="5182455"/>
                </a:lnTo>
                <a:lnTo>
                  <a:pt x="1442093" y="5178086"/>
                </a:lnTo>
                <a:lnTo>
                  <a:pt x="1439907" y="5169346"/>
                </a:lnTo>
                <a:lnTo>
                  <a:pt x="1442093" y="5162791"/>
                </a:lnTo>
                <a:lnTo>
                  <a:pt x="1446462" y="5158421"/>
                </a:lnTo>
                <a:lnTo>
                  <a:pt x="1450834" y="5154051"/>
                </a:lnTo>
                <a:close/>
                <a:moveTo>
                  <a:pt x="2399119" y="5125646"/>
                </a:moveTo>
                <a:lnTo>
                  <a:pt x="2412229" y="5130016"/>
                </a:lnTo>
                <a:lnTo>
                  <a:pt x="2420969" y="5134386"/>
                </a:lnTo>
                <a:lnTo>
                  <a:pt x="2427524" y="5140941"/>
                </a:lnTo>
                <a:lnTo>
                  <a:pt x="2431894" y="5149681"/>
                </a:lnTo>
                <a:lnTo>
                  <a:pt x="2434079" y="5160606"/>
                </a:lnTo>
                <a:lnTo>
                  <a:pt x="2431894" y="5169346"/>
                </a:lnTo>
                <a:lnTo>
                  <a:pt x="2427524" y="5180270"/>
                </a:lnTo>
                <a:lnTo>
                  <a:pt x="2420969" y="5186825"/>
                </a:lnTo>
                <a:lnTo>
                  <a:pt x="2412229" y="5191195"/>
                </a:lnTo>
                <a:lnTo>
                  <a:pt x="2399119" y="5193380"/>
                </a:lnTo>
                <a:lnTo>
                  <a:pt x="2390379" y="5191195"/>
                </a:lnTo>
                <a:lnTo>
                  <a:pt x="2381639" y="5186825"/>
                </a:lnTo>
                <a:lnTo>
                  <a:pt x="2372899" y="5180270"/>
                </a:lnTo>
                <a:lnTo>
                  <a:pt x="2368529" y="5169346"/>
                </a:lnTo>
                <a:lnTo>
                  <a:pt x="2368529" y="5160606"/>
                </a:lnTo>
                <a:lnTo>
                  <a:pt x="2368529" y="5149681"/>
                </a:lnTo>
                <a:lnTo>
                  <a:pt x="2372899" y="5140941"/>
                </a:lnTo>
                <a:lnTo>
                  <a:pt x="2381639" y="5134386"/>
                </a:lnTo>
                <a:lnTo>
                  <a:pt x="2390379" y="5130016"/>
                </a:lnTo>
                <a:close/>
                <a:moveTo>
                  <a:pt x="3360515" y="5090686"/>
                </a:moveTo>
                <a:lnTo>
                  <a:pt x="3380180" y="5095056"/>
                </a:lnTo>
                <a:lnTo>
                  <a:pt x="3397660" y="5105981"/>
                </a:lnTo>
                <a:lnTo>
                  <a:pt x="3410770" y="5121276"/>
                </a:lnTo>
                <a:lnTo>
                  <a:pt x="3415140" y="5143126"/>
                </a:lnTo>
                <a:lnTo>
                  <a:pt x="3410770" y="5164976"/>
                </a:lnTo>
                <a:lnTo>
                  <a:pt x="3397660" y="5182455"/>
                </a:lnTo>
                <a:lnTo>
                  <a:pt x="3380180" y="5193380"/>
                </a:lnTo>
                <a:lnTo>
                  <a:pt x="3360515" y="5197750"/>
                </a:lnTo>
                <a:lnTo>
                  <a:pt x="3338665" y="5193380"/>
                </a:lnTo>
                <a:lnTo>
                  <a:pt x="3321185" y="5182455"/>
                </a:lnTo>
                <a:lnTo>
                  <a:pt x="3310260" y="5164976"/>
                </a:lnTo>
                <a:lnTo>
                  <a:pt x="3303705" y="5143126"/>
                </a:lnTo>
                <a:lnTo>
                  <a:pt x="3310260" y="5121276"/>
                </a:lnTo>
                <a:lnTo>
                  <a:pt x="3321185" y="5105981"/>
                </a:lnTo>
                <a:lnTo>
                  <a:pt x="3338665" y="5095056"/>
                </a:lnTo>
                <a:close/>
                <a:moveTo>
                  <a:pt x="4348131" y="5038247"/>
                </a:moveTo>
                <a:lnTo>
                  <a:pt x="4378720" y="5042617"/>
                </a:lnTo>
                <a:lnTo>
                  <a:pt x="4402755" y="5057912"/>
                </a:lnTo>
                <a:lnTo>
                  <a:pt x="4420235" y="5084132"/>
                </a:lnTo>
                <a:lnTo>
                  <a:pt x="4426790" y="5112537"/>
                </a:lnTo>
                <a:lnTo>
                  <a:pt x="4420235" y="5143127"/>
                </a:lnTo>
                <a:lnTo>
                  <a:pt x="4402755" y="5167161"/>
                </a:lnTo>
                <a:lnTo>
                  <a:pt x="4378720" y="5184641"/>
                </a:lnTo>
                <a:lnTo>
                  <a:pt x="4348131" y="5191196"/>
                </a:lnTo>
                <a:lnTo>
                  <a:pt x="4319726" y="5184641"/>
                </a:lnTo>
                <a:lnTo>
                  <a:pt x="4293506" y="5167161"/>
                </a:lnTo>
                <a:lnTo>
                  <a:pt x="4278211" y="5143127"/>
                </a:lnTo>
                <a:lnTo>
                  <a:pt x="4273841" y="5112537"/>
                </a:lnTo>
                <a:lnTo>
                  <a:pt x="4278211" y="5084132"/>
                </a:lnTo>
                <a:lnTo>
                  <a:pt x="4293506" y="5057912"/>
                </a:lnTo>
                <a:lnTo>
                  <a:pt x="4319726" y="5042617"/>
                </a:lnTo>
                <a:close/>
                <a:moveTo>
                  <a:pt x="6137638" y="5012027"/>
                </a:moveTo>
                <a:lnTo>
                  <a:pt x="6174783" y="5018582"/>
                </a:lnTo>
                <a:lnTo>
                  <a:pt x="6209743" y="5038247"/>
                </a:lnTo>
                <a:lnTo>
                  <a:pt x="6233778" y="5062282"/>
                </a:lnTo>
                <a:lnTo>
                  <a:pt x="6249073" y="5095057"/>
                </a:lnTo>
                <a:lnTo>
                  <a:pt x="6257813" y="5134387"/>
                </a:lnTo>
                <a:lnTo>
                  <a:pt x="6249073" y="5171532"/>
                </a:lnTo>
                <a:lnTo>
                  <a:pt x="6233778" y="5204306"/>
                </a:lnTo>
                <a:lnTo>
                  <a:pt x="6209743" y="5230526"/>
                </a:lnTo>
                <a:lnTo>
                  <a:pt x="6174783" y="5248006"/>
                </a:lnTo>
                <a:lnTo>
                  <a:pt x="6137638" y="5252376"/>
                </a:lnTo>
                <a:lnTo>
                  <a:pt x="6098309" y="5248006"/>
                </a:lnTo>
                <a:lnTo>
                  <a:pt x="6067719" y="5230526"/>
                </a:lnTo>
                <a:lnTo>
                  <a:pt x="6039314" y="5204306"/>
                </a:lnTo>
                <a:lnTo>
                  <a:pt x="6024019" y="5171532"/>
                </a:lnTo>
                <a:lnTo>
                  <a:pt x="6017464" y="5134387"/>
                </a:lnTo>
                <a:lnTo>
                  <a:pt x="6024019" y="5095057"/>
                </a:lnTo>
                <a:lnTo>
                  <a:pt x="6039314" y="5062282"/>
                </a:lnTo>
                <a:lnTo>
                  <a:pt x="6067719" y="5038247"/>
                </a:lnTo>
                <a:lnTo>
                  <a:pt x="6098309" y="5018582"/>
                </a:lnTo>
                <a:close/>
                <a:moveTo>
                  <a:pt x="7455188" y="4972697"/>
                </a:moveTo>
                <a:lnTo>
                  <a:pt x="7490148" y="4979252"/>
                </a:lnTo>
                <a:lnTo>
                  <a:pt x="7525108" y="4992362"/>
                </a:lnTo>
                <a:lnTo>
                  <a:pt x="7525108" y="4994547"/>
                </a:lnTo>
                <a:lnTo>
                  <a:pt x="7525108" y="5234896"/>
                </a:lnTo>
                <a:lnTo>
                  <a:pt x="7490148" y="5248006"/>
                </a:lnTo>
                <a:lnTo>
                  <a:pt x="7455188" y="5252376"/>
                </a:lnTo>
                <a:lnTo>
                  <a:pt x="7418044" y="5248006"/>
                </a:lnTo>
                <a:lnTo>
                  <a:pt x="7383084" y="5234896"/>
                </a:lnTo>
                <a:lnTo>
                  <a:pt x="7356864" y="5210861"/>
                </a:lnTo>
                <a:lnTo>
                  <a:pt x="7332829" y="5184641"/>
                </a:lnTo>
                <a:lnTo>
                  <a:pt x="7319719" y="5149682"/>
                </a:lnTo>
                <a:lnTo>
                  <a:pt x="7315349" y="5112537"/>
                </a:lnTo>
                <a:lnTo>
                  <a:pt x="7319719" y="5075392"/>
                </a:lnTo>
                <a:lnTo>
                  <a:pt x="7332829" y="5042617"/>
                </a:lnTo>
                <a:lnTo>
                  <a:pt x="7356864" y="5014212"/>
                </a:lnTo>
                <a:lnTo>
                  <a:pt x="7383084" y="4992362"/>
                </a:lnTo>
                <a:lnTo>
                  <a:pt x="7418044" y="4979252"/>
                </a:lnTo>
                <a:close/>
                <a:moveTo>
                  <a:pt x="5392557" y="4939921"/>
                </a:moveTo>
                <a:lnTo>
                  <a:pt x="5429701" y="4944291"/>
                </a:lnTo>
                <a:lnTo>
                  <a:pt x="5460291" y="4959586"/>
                </a:lnTo>
                <a:lnTo>
                  <a:pt x="5482141" y="4985806"/>
                </a:lnTo>
                <a:lnTo>
                  <a:pt x="5497436" y="5014211"/>
                </a:lnTo>
                <a:lnTo>
                  <a:pt x="5503991" y="5049171"/>
                </a:lnTo>
                <a:lnTo>
                  <a:pt x="5497436" y="5084131"/>
                </a:lnTo>
                <a:lnTo>
                  <a:pt x="5482141" y="5112535"/>
                </a:lnTo>
                <a:lnTo>
                  <a:pt x="5460291" y="5138755"/>
                </a:lnTo>
                <a:lnTo>
                  <a:pt x="5429701" y="5154050"/>
                </a:lnTo>
                <a:lnTo>
                  <a:pt x="5392557" y="5158420"/>
                </a:lnTo>
                <a:lnTo>
                  <a:pt x="5359782" y="5154050"/>
                </a:lnTo>
                <a:lnTo>
                  <a:pt x="5329192" y="5138755"/>
                </a:lnTo>
                <a:lnTo>
                  <a:pt x="5307342" y="5112535"/>
                </a:lnTo>
                <a:lnTo>
                  <a:pt x="5289862" y="5084131"/>
                </a:lnTo>
                <a:lnTo>
                  <a:pt x="5285492" y="5049171"/>
                </a:lnTo>
                <a:lnTo>
                  <a:pt x="5289862" y="5014211"/>
                </a:lnTo>
                <a:lnTo>
                  <a:pt x="5307342" y="4985806"/>
                </a:lnTo>
                <a:lnTo>
                  <a:pt x="5329192" y="4959586"/>
                </a:lnTo>
                <a:lnTo>
                  <a:pt x="5359782" y="4944291"/>
                </a:lnTo>
                <a:close/>
                <a:moveTo>
                  <a:pt x="13110" y="4939921"/>
                </a:moveTo>
                <a:lnTo>
                  <a:pt x="17479" y="4942106"/>
                </a:lnTo>
                <a:lnTo>
                  <a:pt x="21851" y="4944291"/>
                </a:lnTo>
                <a:lnTo>
                  <a:pt x="24035" y="4950846"/>
                </a:lnTo>
                <a:lnTo>
                  <a:pt x="21851" y="4955216"/>
                </a:lnTo>
                <a:lnTo>
                  <a:pt x="17479" y="4959586"/>
                </a:lnTo>
                <a:lnTo>
                  <a:pt x="13110" y="4961771"/>
                </a:lnTo>
                <a:lnTo>
                  <a:pt x="4369" y="4959586"/>
                </a:lnTo>
                <a:lnTo>
                  <a:pt x="0" y="4955216"/>
                </a:lnTo>
                <a:lnTo>
                  <a:pt x="0" y="4950846"/>
                </a:lnTo>
                <a:lnTo>
                  <a:pt x="0" y="4944291"/>
                </a:lnTo>
                <a:lnTo>
                  <a:pt x="4369" y="4942106"/>
                </a:lnTo>
                <a:close/>
                <a:moveTo>
                  <a:pt x="930806" y="4935551"/>
                </a:moveTo>
                <a:lnTo>
                  <a:pt x="937361" y="4937736"/>
                </a:lnTo>
                <a:lnTo>
                  <a:pt x="941730" y="4942106"/>
                </a:lnTo>
                <a:lnTo>
                  <a:pt x="941730" y="4946476"/>
                </a:lnTo>
                <a:lnTo>
                  <a:pt x="941730" y="4953031"/>
                </a:lnTo>
                <a:lnTo>
                  <a:pt x="937361" y="4957400"/>
                </a:lnTo>
                <a:lnTo>
                  <a:pt x="930806" y="4959585"/>
                </a:lnTo>
                <a:lnTo>
                  <a:pt x="924251" y="4957400"/>
                </a:lnTo>
                <a:lnTo>
                  <a:pt x="922066" y="4953031"/>
                </a:lnTo>
                <a:lnTo>
                  <a:pt x="919880" y="4946476"/>
                </a:lnTo>
                <a:lnTo>
                  <a:pt x="922066" y="4942106"/>
                </a:lnTo>
                <a:lnTo>
                  <a:pt x="924251" y="4937736"/>
                </a:lnTo>
                <a:close/>
                <a:moveTo>
                  <a:pt x="6989786" y="4915887"/>
                </a:moveTo>
                <a:lnTo>
                  <a:pt x="7033486" y="4922442"/>
                </a:lnTo>
                <a:lnTo>
                  <a:pt x="7070631" y="4942107"/>
                </a:lnTo>
                <a:lnTo>
                  <a:pt x="7099036" y="4970512"/>
                </a:lnTo>
                <a:lnTo>
                  <a:pt x="7118701" y="5009842"/>
                </a:lnTo>
                <a:lnTo>
                  <a:pt x="7125256" y="5051356"/>
                </a:lnTo>
                <a:lnTo>
                  <a:pt x="7118701" y="5095056"/>
                </a:lnTo>
                <a:lnTo>
                  <a:pt x="7099036" y="5132201"/>
                </a:lnTo>
                <a:lnTo>
                  <a:pt x="7070631" y="5160605"/>
                </a:lnTo>
                <a:lnTo>
                  <a:pt x="7033486" y="5182455"/>
                </a:lnTo>
                <a:lnTo>
                  <a:pt x="6989786" y="5189010"/>
                </a:lnTo>
                <a:lnTo>
                  <a:pt x="6946086" y="5182455"/>
                </a:lnTo>
                <a:lnTo>
                  <a:pt x="6911126" y="5160605"/>
                </a:lnTo>
                <a:lnTo>
                  <a:pt x="6880536" y="5132201"/>
                </a:lnTo>
                <a:lnTo>
                  <a:pt x="6863056" y="5095056"/>
                </a:lnTo>
                <a:lnTo>
                  <a:pt x="6856501" y="5051356"/>
                </a:lnTo>
                <a:lnTo>
                  <a:pt x="6863056" y="5009842"/>
                </a:lnTo>
                <a:lnTo>
                  <a:pt x="6880536" y="4970512"/>
                </a:lnTo>
                <a:lnTo>
                  <a:pt x="6911126" y="4942107"/>
                </a:lnTo>
                <a:lnTo>
                  <a:pt x="6946086" y="4922442"/>
                </a:lnTo>
                <a:close/>
                <a:moveTo>
                  <a:pt x="1848501" y="4913701"/>
                </a:moveTo>
                <a:lnTo>
                  <a:pt x="1859426" y="4913701"/>
                </a:lnTo>
                <a:lnTo>
                  <a:pt x="1868166" y="4913701"/>
                </a:lnTo>
                <a:lnTo>
                  <a:pt x="1874721" y="4918071"/>
                </a:lnTo>
                <a:lnTo>
                  <a:pt x="1881276" y="4924626"/>
                </a:lnTo>
                <a:lnTo>
                  <a:pt x="1883461" y="4933366"/>
                </a:lnTo>
                <a:lnTo>
                  <a:pt x="1885646" y="4942106"/>
                </a:lnTo>
                <a:lnTo>
                  <a:pt x="1883461" y="4950846"/>
                </a:lnTo>
                <a:lnTo>
                  <a:pt x="1881276" y="4957400"/>
                </a:lnTo>
                <a:lnTo>
                  <a:pt x="1874721" y="4963955"/>
                </a:lnTo>
                <a:lnTo>
                  <a:pt x="1868166" y="4966140"/>
                </a:lnTo>
                <a:lnTo>
                  <a:pt x="1859426" y="4968325"/>
                </a:lnTo>
                <a:lnTo>
                  <a:pt x="1848501" y="4966140"/>
                </a:lnTo>
                <a:lnTo>
                  <a:pt x="1841946" y="4963955"/>
                </a:lnTo>
                <a:lnTo>
                  <a:pt x="1835391" y="4957400"/>
                </a:lnTo>
                <a:lnTo>
                  <a:pt x="1831021" y="4950846"/>
                </a:lnTo>
                <a:lnTo>
                  <a:pt x="1831021" y="4942106"/>
                </a:lnTo>
                <a:lnTo>
                  <a:pt x="1831021" y="4933366"/>
                </a:lnTo>
                <a:lnTo>
                  <a:pt x="1835391" y="4924626"/>
                </a:lnTo>
                <a:lnTo>
                  <a:pt x="1841946" y="4918071"/>
                </a:lnTo>
                <a:close/>
                <a:moveTo>
                  <a:pt x="2794602" y="4887482"/>
                </a:moveTo>
                <a:lnTo>
                  <a:pt x="2818637" y="4891852"/>
                </a:lnTo>
                <a:lnTo>
                  <a:pt x="2836117" y="4909332"/>
                </a:lnTo>
                <a:lnTo>
                  <a:pt x="2842672" y="4933367"/>
                </a:lnTo>
                <a:lnTo>
                  <a:pt x="2836117" y="4957402"/>
                </a:lnTo>
                <a:lnTo>
                  <a:pt x="2818637" y="4972696"/>
                </a:lnTo>
                <a:lnTo>
                  <a:pt x="2794602" y="4981436"/>
                </a:lnTo>
                <a:lnTo>
                  <a:pt x="2772752" y="4972696"/>
                </a:lnTo>
                <a:lnTo>
                  <a:pt x="2753087" y="4957402"/>
                </a:lnTo>
                <a:lnTo>
                  <a:pt x="2746532" y="4933367"/>
                </a:lnTo>
                <a:lnTo>
                  <a:pt x="2753087" y="4909332"/>
                </a:lnTo>
                <a:lnTo>
                  <a:pt x="2772752" y="4891852"/>
                </a:lnTo>
                <a:close/>
                <a:moveTo>
                  <a:pt x="3749443" y="4848152"/>
                </a:moveTo>
                <a:lnTo>
                  <a:pt x="3777847" y="4854707"/>
                </a:lnTo>
                <a:lnTo>
                  <a:pt x="3799697" y="4867817"/>
                </a:lnTo>
                <a:lnTo>
                  <a:pt x="3814992" y="4891852"/>
                </a:lnTo>
                <a:lnTo>
                  <a:pt x="3821547" y="4918072"/>
                </a:lnTo>
                <a:lnTo>
                  <a:pt x="3814992" y="4946477"/>
                </a:lnTo>
                <a:lnTo>
                  <a:pt x="3799697" y="4966141"/>
                </a:lnTo>
                <a:lnTo>
                  <a:pt x="3777847" y="4983621"/>
                </a:lnTo>
                <a:lnTo>
                  <a:pt x="3749443" y="4987991"/>
                </a:lnTo>
                <a:lnTo>
                  <a:pt x="3723223" y="4983621"/>
                </a:lnTo>
                <a:lnTo>
                  <a:pt x="3701373" y="4966141"/>
                </a:lnTo>
                <a:lnTo>
                  <a:pt x="3686078" y="4946477"/>
                </a:lnTo>
                <a:lnTo>
                  <a:pt x="3681708" y="4918072"/>
                </a:lnTo>
                <a:lnTo>
                  <a:pt x="3686078" y="4891852"/>
                </a:lnTo>
                <a:lnTo>
                  <a:pt x="3701373" y="4867817"/>
                </a:lnTo>
                <a:lnTo>
                  <a:pt x="3723223" y="4854707"/>
                </a:lnTo>
                <a:close/>
                <a:moveTo>
                  <a:pt x="4737060" y="4795712"/>
                </a:moveTo>
                <a:lnTo>
                  <a:pt x="4767650" y="4800082"/>
                </a:lnTo>
                <a:lnTo>
                  <a:pt x="4791685" y="4813192"/>
                </a:lnTo>
                <a:lnTo>
                  <a:pt x="4813535" y="4835042"/>
                </a:lnTo>
                <a:lnTo>
                  <a:pt x="4826645" y="4859077"/>
                </a:lnTo>
                <a:lnTo>
                  <a:pt x="4831015" y="4889667"/>
                </a:lnTo>
                <a:lnTo>
                  <a:pt x="4826645" y="4918072"/>
                </a:lnTo>
                <a:lnTo>
                  <a:pt x="4813535" y="4946476"/>
                </a:lnTo>
                <a:lnTo>
                  <a:pt x="4791685" y="4966141"/>
                </a:lnTo>
                <a:lnTo>
                  <a:pt x="4767650" y="4979251"/>
                </a:lnTo>
                <a:lnTo>
                  <a:pt x="4737060" y="4985806"/>
                </a:lnTo>
                <a:lnTo>
                  <a:pt x="4708655" y="4979251"/>
                </a:lnTo>
                <a:lnTo>
                  <a:pt x="4680250" y="4966141"/>
                </a:lnTo>
                <a:lnTo>
                  <a:pt x="4660585" y="4946476"/>
                </a:lnTo>
                <a:lnTo>
                  <a:pt x="4647475" y="4918072"/>
                </a:lnTo>
                <a:lnTo>
                  <a:pt x="4640920" y="4889667"/>
                </a:lnTo>
                <a:lnTo>
                  <a:pt x="4647475" y="4859077"/>
                </a:lnTo>
                <a:lnTo>
                  <a:pt x="4660585" y="4835042"/>
                </a:lnTo>
                <a:lnTo>
                  <a:pt x="4680250" y="4813192"/>
                </a:lnTo>
                <a:lnTo>
                  <a:pt x="4708655" y="4800082"/>
                </a:lnTo>
                <a:close/>
                <a:moveTo>
                  <a:pt x="6559342" y="4732348"/>
                </a:moveTo>
                <a:lnTo>
                  <a:pt x="6594302" y="4736718"/>
                </a:lnTo>
                <a:lnTo>
                  <a:pt x="6629262" y="4749828"/>
                </a:lnTo>
                <a:lnTo>
                  <a:pt x="6659852" y="4771678"/>
                </a:lnTo>
                <a:lnTo>
                  <a:pt x="6681702" y="4800083"/>
                </a:lnTo>
                <a:lnTo>
                  <a:pt x="6694812" y="4835043"/>
                </a:lnTo>
                <a:lnTo>
                  <a:pt x="6699182" y="4872187"/>
                </a:lnTo>
                <a:lnTo>
                  <a:pt x="6694812" y="4911517"/>
                </a:lnTo>
                <a:lnTo>
                  <a:pt x="6681702" y="4944292"/>
                </a:lnTo>
                <a:lnTo>
                  <a:pt x="6659852" y="4972697"/>
                </a:lnTo>
                <a:lnTo>
                  <a:pt x="6629262" y="4996731"/>
                </a:lnTo>
                <a:lnTo>
                  <a:pt x="6594302" y="5009841"/>
                </a:lnTo>
                <a:lnTo>
                  <a:pt x="6559342" y="5014211"/>
                </a:lnTo>
                <a:lnTo>
                  <a:pt x="6520013" y="5009841"/>
                </a:lnTo>
                <a:lnTo>
                  <a:pt x="6485053" y="4996731"/>
                </a:lnTo>
                <a:lnTo>
                  <a:pt x="6458833" y="4972697"/>
                </a:lnTo>
                <a:lnTo>
                  <a:pt x="6434798" y="4944292"/>
                </a:lnTo>
                <a:lnTo>
                  <a:pt x="6421688" y="4911517"/>
                </a:lnTo>
                <a:lnTo>
                  <a:pt x="6415133" y="4872187"/>
                </a:lnTo>
                <a:lnTo>
                  <a:pt x="6421688" y="4835043"/>
                </a:lnTo>
                <a:lnTo>
                  <a:pt x="6434798" y="4800083"/>
                </a:lnTo>
                <a:lnTo>
                  <a:pt x="6458833" y="4771678"/>
                </a:lnTo>
                <a:lnTo>
                  <a:pt x="6485053" y="4749828"/>
                </a:lnTo>
                <a:lnTo>
                  <a:pt x="6520013" y="4736718"/>
                </a:lnTo>
                <a:close/>
                <a:moveTo>
                  <a:pt x="415148" y="4708312"/>
                </a:moveTo>
                <a:lnTo>
                  <a:pt x="421703" y="4708312"/>
                </a:lnTo>
                <a:lnTo>
                  <a:pt x="426072" y="4708312"/>
                </a:lnTo>
                <a:lnTo>
                  <a:pt x="430443" y="4712682"/>
                </a:lnTo>
                <a:lnTo>
                  <a:pt x="432627" y="4719237"/>
                </a:lnTo>
                <a:lnTo>
                  <a:pt x="430443" y="4723607"/>
                </a:lnTo>
                <a:lnTo>
                  <a:pt x="426072" y="4730161"/>
                </a:lnTo>
                <a:lnTo>
                  <a:pt x="421703" y="4732346"/>
                </a:lnTo>
                <a:lnTo>
                  <a:pt x="415148" y="4730161"/>
                </a:lnTo>
                <a:lnTo>
                  <a:pt x="412962" y="4723607"/>
                </a:lnTo>
                <a:lnTo>
                  <a:pt x="410777" y="4719237"/>
                </a:lnTo>
                <a:lnTo>
                  <a:pt x="412962" y="4712682"/>
                </a:lnTo>
                <a:close/>
                <a:moveTo>
                  <a:pt x="1332845" y="4703942"/>
                </a:moveTo>
                <a:lnTo>
                  <a:pt x="1337215" y="4703942"/>
                </a:lnTo>
                <a:lnTo>
                  <a:pt x="1341586" y="4703942"/>
                </a:lnTo>
                <a:lnTo>
                  <a:pt x="1345955" y="4708312"/>
                </a:lnTo>
                <a:lnTo>
                  <a:pt x="1348141" y="4710497"/>
                </a:lnTo>
                <a:lnTo>
                  <a:pt x="1348141" y="4717052"/>
                </a:lnTo>
                <a:lnTo>
                  <a:pt x="1348141" y="4721422"/>
                </a:lnTo>
                <a:lnTo>
                  <a:pt x="1345955" y="4725792"/>
                </a:lnTo>
                <a:lnTo>
                  <a:pt x="1341586" y="4730162"/>
                </a:lnTo>
                <a:lnTo>
                  <a:pt x="1337215" y="4730162"/>
                </a:lnTo>
                <a:lnTo>
                  <a:pt x="1332845" y="4730162"/>
                </a:lnTo>
                <a:lnTo>
                  <a:pt x="1328474" y="4725792"/>
                </a:lnTo>
                <a:lnTo>
                  <a:pt x="1324104" y="4721422"/>
                </a:lnTo>
                <a:lnTo>
                  <a:pt x="1324104" y="4717052"/>
                </a:lnTo>
                <a:lnTo>
                  <a:pt x="1324104" y="4710497"/>
                </a:lnTo>
                <a:lnTo>
                  <a:pt x="1328474" y="4708312"/>
                </a:lnTo>
                <a:close/>
                <a:moveTo>
                  <a:pt x="5788040" y="4699572"/>
                </a:moveTo>
                <a:lnTo>
                  <a:pt x="5827369" y="4706127"/>
                </a:lnTo>
                <a:lnTo>
                  <a:pt x="5860144" y="4721422"/>
                </a:lnTo>
                <a:lnTo>
                  <a:pt x="5886364" y="4749827"/>
                </a:lnTo>
                <a:lnTo>
                  <a:pt x="5903844" y="4782602"/>
                </a:lnTo>
                <a:lnTo>
                  <a:pt x="5910399" y="4819747"/>
                </a:lnTo>
                <a:lnTo>
                  <a:pt x="5903844" y="4856892"/>
                </a:lnTo>
                <a:lnTo>
                  <a:pt x="5886364" y="4891851"/>
                </a:lnTo>
                <a:lnTo>
                  <a:pt x="5860144" y="4915886"/>
                </a:lnTo>
                <a:lnTo>
                  <a:pt x="5827369" y="4935551"/>
                </a:lnTo>
                <a:lnTo>
                  <a:pt x="5788040" y="4939921"/>
                </a:lnTo>
                <a:lnTo>
                  <a:pt x="5750895" y="4935551"/>
                </a:lnTo>
                <a:lnTo>
                  <a:pt x="5718120" y="4915886"/>
                </a:lnTo>
                <a:lnTo>
                  <a:pt x="5691900" y="4891851"/>
                </a:lnTo>
                <a:lnTo>
                  <a:pt x="5674420" y="4856892"/>
                </a:lnTo>
                <a:lnTo>
                  <a:pt x="5670050" y="4819747"/>
                </a:lnTo>
                <a:lnTo>
                  <a:pt x="5674420" y="4782602"/>
                </a:lnTo>
                <a:lnTo>
                  <a:pt x="5691900" y="4749827"/>
                </a:lnTo>
                <a:lnTo>
                  <a:pt x="5718120" y="4721422"/>
                </a:lnTo>
                <a:lnTo>
                  <a:pt x="5750895" y="4706127"/>
                </a:lnTo>
                <a:close/>
                <a:moveTo>
                  <a:pt x="2259279" y="4675538"/>
                </a:moveTo>
                <a:lnTo>
                  <a:pt x="2276759" y="4682093"/>
                </a:lnTo>
                <a:lnTo>
                  <a:pt x="2289869" y="4695203"/>
                </a:lnTo>
                <a:lnTo>
                  <a:pt x="2294239" y="4712683"/>
                </a:lnTo>
                <a:lnTo>
                  <a:pt x="2289869" y="4732348"/>
                </a:lnTo>
                <a:lnTo>
                  <a:pt x="2276759" y="4745458"/>
                </a:lnTo>
                <a:lnTo>
                  <a:pt x="2259279" y="4749828"/>
                </a:lnTo>
                <a:lnTo>
                  <a:pt x="2239614" y="4745458"/>
                </a:lnTo>
                <a:lnTo>
                  <a:pt x="2228689" y="4732348"/>
                </a:lnTo>
                <a:lnTo>
                  <a:pt x="2222134" y="4712683"/>
                </a:lnTo>
                <a:lnTo>
                  <a:pt x="2228689" y="4695203"/>
                </a:lnTo>
                <a:lnTo>
                  <a:pt x="2239614" y="4682093"/>
                </a:lnTo>
                <a:close/>
                <a:moveTo>
                  <a:pt x="3192271" y="4647133"/>
                </a:moveTo>
                <a:lnTo>
                  <a:pt x="3214121" y="4651503"/>
                </a:lnTo>
                <a:lnTo>
                  <a:pt x="3233786" y="4664613"/>
                </a:lnTo>
                <a:lnTo>
                  <a:pt x="3244711" y="4684278"/>
                </a:lnTo>
                <a:lnTo>
                  <a:pt x="3249081" y="4706128"/>
                </a:lnTo>
                <a:lnTo>
                  <a:pt x="3244711" y="4730163"/>
                </a:lnTo>
                <a:lnTo>
                  <a:pt x="3233786" y="4747642"/>
                </a:lnTo>
                <a:lnTo>
                  <a:pt x="3214121" y="4758567"/>
                </a:lnTo>
                <a:lnTo>
                  <a:pt x="3192271" y="4762937"/>
                </a:lnTo>
                <a:lnTo>
                  <a:pt x="3170421" y="4758567"/>
                </a:lnTo>
                <a:lnTo>
                  <a:pt x="3148571" y="4747642"/>
                </a:lnTo>
                <a:lnTo>
                  <a:pt x="3137646" y="4730163"/>
                </a:lnTo>
                <a:lnTo>
                  <a:pt x="3133276" y="4706128"/>
                </a:lnTo>
                <a:lnTo>
                  <a:pt x="3137646" y="4684278"/>
                </a:lnTo>
                <a:lnTo>
                  <a:pt x="3148571" y="4664613"/>
                </a:lnTo>
                <a:lnTo>
                  <a:pt x="3170421" y="4651503"/>
                </a:lnTo>
                <a:close/>
                <a:moveTo>
                  <a:pt x="4140557" y="4609988"/>
                </a:moveTo>
                <a:lnTo>
                  <a:pt x="4173332" y="4616543"/>
                </a:lnTo>
                <a:lnTo>
                  <a:pt x="4199552" y="4636208"/>
                </a:lnTo>
                <a:lnTo>
                  <a:pt x="4217032" y="4660243"/>
                </a:lnTo>
                <a:lnTo>
                  <a:pt x="4223587" y="4693018"/>
                </a:lnTo>
                <a:lnTo>
                  <a:pt x="4217032" y="4723608"/>
                </a:lnTo>
                <a:lnTo>
                  <a:pt x="4199552" y="4749827"/>
                </a:lnTo>
                <a:lnTo>
                  <a:pt x="4173332" y="4767307"/>
                </a:lnTo>
                <a:lnTo>
                  <a:pt x="4140557" y="4773862"/>
                </a:lnTo>
                <a:lnTo>
                  <a:pt x="4109967" y="4767307"/>
                </a:lnTo>
                <a:lnTo>
                  <a:pt x="4083747" y="4749827"/>
                </a:lnTo>
                <a:lnTo>
                  <a:pt x="4066267" y="4723608"/>
                </a:lnTo>
                <a:lnTo>
                  <a:pt x="4059712" y="4693018"/>
                </a:lnTo>
                <a:lnTo>
                  <a:pt x="4066267" y="4660243"/>
                </a:lnTo>
                <a:lnTo>
                  <a:pt x="4083747" y="4636208"/>
                </a:lnTo>
                <a:lnTo>
                  <a:pt x="4109967" y="4616543"/>
                </a:lnTo>
                <a:close/>
                <a:moveTo>
                  <a:pt x="5125988" y="4557549"/>
                </a:moveTo>
                <a:lnTo>
                  <a:pt x="5160947" y="4561919"/>
                </a:lnTo>
                <a:lnTo>
                  <a:pt x="5189352" y="4579399"/>
                </a:lnTo>
                <a:lnTo>
                  <a:pt x="5213387" y="4601249"/>
                </a:lnTo>
                <a:lnTo>
                  <a:pt x="5228682" y="4631839"/>
                </a:lnTo>
                <a:lnTo>
                  <a:pt x="5233052" y="4664614"/>
                </a:lnTo>
                <a:lnTo>
                  <a:pt x="5228682" y="4699574"/>
                </a:lnTo>
                <a:lnTo>
                  <a:pt x="5213387" y="4730163"/>
                </a:lnTo>
                <a:lnTo>
                  <a:pt x="5189352" y="4752013"/>
                </a:lnTo>
                <a:lnTo>
                  <a:pt x="5160947" y="4767308"/>
                </a:lnTo>
                <a:lnTo>
                  <a:pt x="5125988" y="4771678"/>
                </a:lnTo>
                <a:lnTo>
                  <a:pt x="5091028" y="4767308"/>
                </a:lnTo>
                <a:lnTo>
                  <a:pt x="5062623" y="4752013"/>
                </a:lnTo>
                <a:lnTo>
                  <a:pt x="5038588" y="4730163"/>
                </a:lnTo>
                <a:lnTo>
                  <a:pt x="5023293" y="4699574"/>
                </a:lnTo>
                <a:lnTo>
                  <a:pt x="5018923" y="4664614"/>
                </a:lnTo>
                <a:lnTo>
                  <a:pt x="5023293" y="4631839"/>
                </a:lnTo>
                <a:lnTo>
                  <a:pt x="5038588" y="4601249"/>
                </a:lnTo>
                <a:lnTo>
                  <a:pt x="5062623" y="4579399"/>
                </a:lnTo>
                <a:lnTo>
                  <a:pt x="5091028" y="4561919"/>
                </a:lnTo>
                <a:close/>
                <a:moveTo>
                  <a:pt x="7455188" y="4509479"/>
                </a:moveTo>
                <a:lnTo>
                  <a:pt x="7494518" y="4513849"/>
                </a:lnTo>
                <a:lnTo>
                  <a:pt x="7525108" y="4529144"/>
                </a:lnTo>
                <a:lnTo>
                  <a:pt x="7525108" y="4802268"/>
                </a:lnTo>
                <a:lnTo>
                  <a:pt x="7494518" y="4815378"/>
                </a:lnTo>
                <a:lnTo>
                  <a:pt x="7455188" y="4819748"/>
                </a:lnTo>
                <a:lnTo>
                  <a:pt x="7413673" y="4815378"/>
                </a:lnTo>
                <a:lnTo>
                  <a:pt x="7376529" y="4800083"/>
                </a:lnTo>
                <a:lnTo>
                  <a:pt x="7343754" y="4773863"/>
                </a:lnTo>
                <a:lnTo>
                  <a:pt x="7319719" y="4743273"/>
                </a:lnTo>
                <a:lnTo>
                  <a:pt x="7304424" y="4706129"/>
                </a:lnTo>
                <a:lnTo>
                  <a:pt x="7297869" y="4664614"/>
                </a:lnTo>
                <a:lnTo>
                  <a:pt x="7304424" y="4623099"/>
                </a:lnTo>
                <a:lnTo>
                  <a:pt x="7319719" y="4588139"/>
                </a:lnTo>
                <a:lnTo>
                  <a:pt x="7343754" y="4555364"/>
                </a:lnTo>
                <a:lnTo>
                  <a:pt x="7376529" y="4531329"/>
                </a:lnTo>
                <a:lnTo>
                  <a:pt x="7413673" y="4513849"/>
                </a:lnTo>
                <a:close/>
                <a:moveTo>
                  <a:pt x="832482" y="4474519"/>
                </a:moveTo>
                <a:lnTo>
                  <a:pt x="839036" y="4478889"/>
                </a:lnTo>
                <a:lnTo>
                  <a:pt x="843406" y="4483259"/>
                </a:lnTo>
                <a:lnTo>
                  <a:pt x="843406" y="4487629"/>
                </a:lnTo>
                <a:lnTo>
                  <a:pt x="843406" y="4494183"/>
                </a:lnTo>
                <a:lnTo>
                  <a:pt x="839036" y="4498553"/>
                </a:lnTo>
                <a:lnTo>
                  <a:pt x="832482" y="4498553"/>
                </a:lnTo>
                <a:lnTo>
                  <a:pt x="828110" y="4498553"/>
                </a:lnTo>
                <a:lnTo>
                  <a:pt x="823740" y="4494183"/>
                </a:lnTo>
                <a:lnTo>
                  <a:pt x="823740" y="4487629"/>
                </a:lnTo>
                <a:lnTo>
                  <a:pt x="823740" y="4483259"/>
                </a:lnTo>
                <a:lnTo>
                  <a:pt x="828110" y="4478889"/>
                </a:lnTo>
                <a:close/>
                <a:moveTo>
                  <a:pt x="1745806" y="4463593"/>
                </a:moveTo>
                <a:lnTo>
                  <a:pt x="1752361" y="4465778"/>
                </a:lnTo>
                <a:lnTo>
                  <a:pt x="1761101" y="4470148"/>
                </a:lnTo>
                <a:lnTo>
                  <a:pt x="1765471" y="4478888"/>
                </a:lnTo>
                <a:lnTo>
                  <a:pt x="1767656" y="4487628"/>
                </a:lnTo>
                <a:lnTo>
                  <a:pt x="1765471" y="4494183"/>
                </a:lnTo>
                <a:lnTo>
                  <a:pt x="1761101" y="4500738"/>
                </a:lnTo>
                <a:lnTo>
                  <a:pt x="1752361" y="4505108"/>
                </a:lnTo>
                <a:lnTo>
                  <a:pt x="1745806" y="4507293"/>
                </a:lnTo>
                <a:lnTo>
                  <a:pt x="1737066" y="4505108"/>
                </a:lnTo>
                <a:lnTo>
                  <a:pt x="1730511" y="4500738"/>
                </a:lnTo>
                <a:lnTo>
                  <a:pt x="1726141" y="4494183"/>
                </a:lnTo>
                <a:lnTo>
                  <a:pt x="1723956" y="4487628"/>
                </a:lnTo>
                <a:lnTo>
                  <a:pt x="1726141" y="4478888"/>
                </a:lnTo>
                <a:lnTo>
                  <a:pt x="1730511" y="4470148"/>
                </a:lnTo>
                <a:lnTo>
                  <a:pt x="1737066" y="4465778"/>
                </a:lnTo>
                <a:close/>
                <a:moveTo>
                  <a:pt x="6185709" y="4457039"/>
                </a:moveTo>
                <a:lnTo>
                  <a:pt x="6227223" y="4463594"/>
                </a:lnTo>
                <a:lnTo>
                  <a:pt x="6264368" y="4483259"/>
                </a:lnTo>
                <a:lnTo>
                  <a:pt x="6292773" y="4509479"/>
                </a:lnTo>
                <a:lnTo>
                  <a:pt x="6312438" y="4546624"/>
                </a:lnTo>
                <a:lnTo>
                  <a:pt x="6318993" y="4588139"/>
                </a:lnTo>
                <a:lnTo>
                  <a:pt x="6312438" y="4629654"/>
                </a:lnTo>
                <a:lnTo>
                  <a:pt x="6292773" y="4664613"/>
                </a:lnTo>
                <a:lnTo>
                  <a:pt x="6264368" y="4695203"/>
                </a:lnTo>
                <a:lnTo>
                  <a:pt x="6227223" y="4712683"/>
                </a:lnTo>
                <a:lnTo>
                  <a:pt x="6185709" y="4719238"/>
                </a:lnTo>
                <a:lnTo>
                  <a:pt x="6144194" y="4712683"/>
                </a:lnTo>
                <a:lnTo>
                  <a:pt x="6109234" y="4695203"/>
                </a:lnTo>
                <a:lnTo>
                  <a:pt x="6080829" y="4664613"/>
                </a:lnTo>
                <a:lnTo>
                  <a:pt x="6063349" y="4629654"/>
                </a:lnTo>
                <a:lnTo>
                  <a:pt x="6056794" y="4588139"/>
                </a:lnTo>
                <a:lnTo>
                  <a:pt x="6063349" y="4546624"/>
                </a:lnTo>
                <a:lnTo>
                  <a:pt x="6080829" y="4509479"/>
                </a:lnTo>
                <a:lnTo>
                  <a:pt x="6109234" y="4483259"/>
                </a:lnTo>
                <a:lnTo>
                  <a:pt x="6144194" y="4463594"/>
                </a:lnTo>
                <a:close/>
                <a:moveTo>
                  <a:pt x="2663503" y="4443929"/>
                </a:moveTo>
                <a:lnTo>
                  <a:pt x="2683168" y="4448299"/>
                </a:lnTo>
                <a:lnTo>
                  <a:pt x="2696278" y="4461409"/>
                </a:lnTo>
                <a:lnTo>
                  <a:pt x="2702833" y="4483259"/>
                </a:lnTo>
                <a:lnTo>
                  <a:pt x="2696278" y="4502924"/>
                </a:lnTo>
                <a:lnTo>
                  <a:pt x="2683168" y="4516034"/>
                </a:lnTo>
                <a:lnTo>
                  <a:pt x="2663503" y="4522589"/>
                </a:lnTo>
                <a:lnTo>
                  <a:pt x="2641653" y="4516034"/>
                </a:lnTo>
                <a:lnTo>
                  <a:pt x="2628543" y="4502924"/>
                </a:lnTo>
                <a:lnTo>
                  <a:pt x="2624173" y="4483259"/>
                </a:lnTo>
                <a:lnTo>
                  <a:pt x="2628543" y="4461409"/>
                </a:lnTo>
                <a:lnTo>
                  <a:pt x="2641653" y="4448299"/>
                </a:lnTo>
                <a:close/>
                <a:moveTo>
                  <a:pt x="6994156" y="4435189"/>
                </a:moveTo>
                <a:lnTo>
                  <a:pt x="7033485" y="4439559"/>
                </a:lnTo>
                <a:lnTo>
                  <a:pt x="7070630" y="4454854"/>
                </a:lnTo>
                <a:lnTo>
                  <a:pt x="7099035" y="4478889"/>
                </a:lnTo>
                <a:lnTo>
                  <a:pt x="7125255" y="4507294"/>
                </a:lnTo>
                <a:lnTo>
                  <a:pt x="7138365" y="4544439"/>
                </a:lnTo>
                <a:lnTo>
                  <a:pt x="7144920" y="4583768"/>
                </a:lnTo>
                <a:lnTo>
                  <a:pt x="7138365" y="4623098"/>
                </a:lnTo>
                <a:lnTo>
                  <a:pt x="7125255" y="4660243"/>
                </a:lnTo>
                <a:lnTo>
                  <a:pt x="7099035" y="4690833"/>
                </a:lnTo>
                <a:lnTo>
                  <a:pt x="7070630" y="4712682"/>
                </a:lnTo>
                <a:lnTo>
                  <a:pt x="7033485" y="4730162"/>
                </a:lnTo>
                <a:lnTo>
                  <a:pt x="6994156" y="4734532"/>
                </a:lnTo>
                <a:lnTo>
                  <a:pt x="6954826" y="4730162"/>
                </a:lnTo>
                <a:lnTo>
                  <a:pt x="6919866" y="4712682"/>
                </a:lnTo>
                <a:lnTo>
                  <a:pt x="6887091" y="4690833"/>
                </a:lnTo>
                <a:lnTo>
                  <a:pt x="6865241" y="4660243"/>
                </a:lnTo>
                <a:lnTo>
                  <a:pt x="6847761" y="4623098"/>
                </a:lnTo>
                <a:lnTo>
                  <a:pt x="6843391" y="4583768"/>
                </a:lnTo>
                <a:lnTo>
                  <a:pt x="6847761" y="4544439"/>
                </a:lnTo>
                <a:lnTo>
                  <a:pt x="6865241" y="4507294"/>
                </a:lnTo>
                <a:lnTo>
                  <a:pt x="6887091" y="4478889"/>
                </a:lnTo>
                <a:lnTo>
                  <a:pt x="6919866" y="4454854"/>
                </a:lnTo>
                <a:lnTo>
                  <a:pt x="6954826" y="4439559"/>
                </a:lnTo>
                <a:close/>
                <a:moveTo>
                  <a:pt x="3589939" y="4415524"/>
                </a:moveTo>
                <a:lnTo>
                  <a:pt x="3613974" y="4419894"/>
                </a:lnTo>
                <a:lnTo>
                  <a:pt x="3633638" y="4435189"/>
                </a:lnTo>
                <a:lnTo>
                  <a:pt x="3646748" y="4452669"/>
                </a:lnTo>
                <a:lnTo>
                  <a:pt x="3651118" y="4478889"/>
                </a:lnTo>
                <a:lnTo>
                  <a:pt x="3646748" y="4500739"/>
                </a:lnTo>
                <a:lnTo>
                  <a:pt x="3633638" y="4520403"/>
                </a:lnTo>
                <a:lnTo>
                  <a:pt x="3613974" y="4535698"/>
                </a:lnTo>
                <a:lnTo>
                  <a:pt x="3589939" y="4540068"/>
                </a:lnTo>
                <a:lnTo>
                  <a:pt x="3565904" y="4535698"/>
                </a:lnTo>
                <a:lnTo>
                  <a:pt x="3546239" y="4520403"/>
                </a:lnTo>
                <a:lnTo>
                  <a:pt x="3533129" y="4500739"/>
                </a:lnTo>
                <a:lnTo>
                  <a:pt x="3528759" y="4478889"/>
                </a:lnTo>
                <a:lnTo>
                  <a:pt x="3533129" y="4452669"/>
                </a:lnTo>
                <a:lnTo>
                  <a:pt x="3546239" y="4435189"/>
                </a:lnTo>
                <a:lnTo>
                  <a:pt x="3565904" y="4419894"/>
                </a:lnTo>
                <a:close/>
                <a:moveTo>
                  <a:pt x="4533856" y="4365269"/>
                </a:moveTo>
                <a:lnTo>
                  <a:pt x="4566631" y="4369639"/>
                </a:lnTo>
                <a:lnTo>
                  <a:pt x="4592851" y="4384934"/>
                </a:lnTo>
                <a:lnTo>
                  <a:pt x="4616886" y="4406784"/>
                </a:lnTo>
                <a:lnTo>
                  <a:pt x="4629996" y="4435189"/>
                </a:lnTo>
                <a:lnTo>
                  <a:pt x="4634366" y="4465778"/>
                </a:lnTo>
                <a:lnTo>
                  <a:pt x="4629996" y="4498553"/>
                </a:lnTo>
                <a:lnTo>
                  <a:pt x="4616886" y="4524773"/>
                </a:lnTo>
                <a:lnTo>
                  <a:pt x="4592851" y="4548807"/>
                </a:lnTo>
                <a:lnTo>
                  <a:pt x="4566631" y="4561917"/>
                </a:lnTo>
                <a:lnTo>
                  <a:pt x="4533856" y="4568472"/>
                </a:lnTo>
                <a:lnTo>
                  <a:pt x="4501081" y="4561917"/>
                </a:lnTo>
                <a:lnTo>
                  <a:pt x="4474861" y="4548807"/>
                </a:lnTo>
                <a:lnTo>
                  <a:pt x="4450826" y="4524773"/>
                </a:lnTo>
                <a:lnTo>
                  <a:pt x="4437716" y="4498553"/>
                </a:lnTo>
                <a:lnTo>
                  <a:pt x="4431161" y="4465778"/>
                </a:lnTo>
                <a:lnTo>
                  <a:pt x="4437716" y="4435189"/>
                </a:lnTo>
                <a:lnTo>
                  <a:pt x="4450826" y="4406784"/>
                </a:lnTo>
                <a:lnTo>
                  <a:pt x="4474861" y="4384934"/>
                </a:lnTo>
                <a:lnTo>
                  <a:pt x="4501081" y="4369639"/>
                </a:lnTo>
                <a:close/>
                <a:moveTo>
                  <a:pt x="5514916" y="4310644"/>
                </a:moveTo>
                <a:lnTo>
                  <a:pt x="5554246" y="4317199"/>
                </a:lnTo>
                <a:lnTo>
                  <a:pt x="5589206" y="4336864"/>
                </a:lnTo>
                <a:lnTo>
                  <a:pt x="5617611" y="4365269"/>
                </a:lnTo>
                <a:lnTo>
                  <a:pt x="5635091" y="4400229"/>
                </a:lnTo>
                <a:lnTo>
                  <a:pt x="5641646" y="4441744"/>
                </a:lnTo>
                <a:lnTo>
                  <a:pt x="5635091" y="4483259"/>
                </a:lnTo>
                <a:lnTo>
                  <a:pt x="5617611" y="4516033"/>
                </a:lnTo>
                <a:lnTo>
                  <a:pt x="5589206" y="4544438"/>
                </a:lnTo>
                <a:lnTo>
                  <a:pt x="5554246" y="4561918"/>
                </a:lnTo>
                <a:lnTo>
                  <a:pt x="5514916" y="4568473"/>
                </a:lnTo>
                <a:lnTo>
                  <a:pt x="5473402" y="4561918"/>
                </a:lnTo>
                <a:lnTo>
                  <a:pt x="5436257" y="4544438"/>
                </a:lnTo>
                <a:lnTo>
                  <a:pt x="5410037" y="4516033"/>
                </a:lnTo>
                <a:lnTo>
                  <a:pt x="5390372" y="4483259"/>
                </a:lnTo>
                <a:lnTo>
                  <a:pt x="5383817" y="4441744"/>
                </a:lnTo>
                <a:lnTo>
                  <a:pt x="5390372" y="4400229"/>
                </a:lnTo>
                <a:lnTo>
                  <a:pt x="5410037" y="4365269"/>
                </a:lnTo>
                <a:lnTo>
                  <a:pt x="5436257" y="4336864"/>
                </a:lnTo>
                <a:lnTo>
                  <a:pt x="5473402" y="4317199"/>
                </a:lnTo>
                <a:close/>
                <a:moveTo>
                  <a:pt x="343043" y="4245094"/>
                </a:moveTo>
                <a:lnTo>
                  <a:pt x="349598" y="4247279"/>
                </a:lnTo>
                <a:lnTo>
                  <a:pt x="353969" y="4251649"/>
                </a:lnTo>
                <a:lnTo>
                  <a:pt x="353969" y="4256019"/>
                </a:lnTo>
                <a:lnTo>
                  <a:pt x="353969" y="4262574"/>
                </a:lnTo>
                <a:lnTo>
                  <a:pt x="349598" y="4264759"/>
                </a:lnTo>
                <a:lnTo>
                  <a:pt x="343043" y="4266944"/>
                </a:lnTo>
                <a:lnTo>
                  <a:pt x="338673" y="4264759"/>
                </a:lnTo>
                <a:lnTo>
                  <a:pt x="334302" y="4262574"/>
                </a:lnTo>
                <a:lnTo>
                  <a:pt x="334302" y="4256019"/>
                </a:lnTo>
                <a:lnTo>
                  <a:pt x="334302" y="4251649"/>
                </a:lnTo>
                <a:lnTo>
                  <a:pt x="338673" y="4247279"/>
                </a:lnTo>
                <a:close/>
                <a:moveTo>
                  <a:pt x="1249814" y="4240724"/>
                </a:moveTo>
                <a:lnTo>
                  <a:pt x="1254184" y="4242909"/>
                </a:lnTo>
                <a:lnTo>
                  <a:pt x="1260738" y="4245094"/>
                </a:lnTo>
                <a:lnTo>
                  <a:pt x="1265108" y="4249464"/>
                </a:lnTo>
                <a:lnTo>
                  <a:pt x="1265108" y="4256019"/>
                </a:lnTo>
                <a:lnTo>
                  <a:pt x="1265108" y="4260389"/>
                </a:lnTo>
                <a:lnTo>
                  <a:pt x="1260738" y="4264758"/>
                </a:lnTo>
                <a:lnTo>
                  <a:pt x="1254184" y="4269128"/>
                </a:lnTo>
                <a:lnTo>
                  <a:pt x="1249814" y="4269128"/>
                </a:lnTo>
                <a:lnTo>
                  <a:pt x="1243259" y="4269128"/>
                </a:lnTo>
                <a:lnTo>
                  <a:pt x="1238888" y="4264758"/>
                </a:lnTo>
                <a:lnTo>
                  <a:pt x="1236703" y="4260389"/>
                </a:lnTo>
                <a:lnTo>
                  <a:pt x="1234519" y="4256019"/>
                </a:lnTo>
                <a:lnTo>
                  <a:pt x="1236703" y="4249464"/>
                </a:lnTo>
                <a:lnTo>
                  <a:pt x="1238888" y="4245094"/>
                </a:lnTo>
                <a:lnTo>
                  <a:pt x="1243259" y="4242909"/>
                </a:lnTo>
                <a:close/>
                <a:moveTo>
                  <a:pt x="2158770" y="4223244"/>
                </a:moveTo>
                <a:lnTo>
                  <a:pt x="2167510" y="4225429"/>
                </a:lnTo>
                <a:lnTo>
                  <a:pt x="2176250" y="4231984"/>
                </a:lnTo>
                <a:lnTo>
                  <a:pt x="2180620" y="4238539"/>
                </a:lnTo>
                <a:lnTo>
                  <a:pt x="2184990" y="4245094"/>
                </a:lnTo>
                <a:lnTo>
                  <a:pt x="2187175" y="4253834"/>
                </a:lnTo>
                <a:lnTo>
                  <a:pt x="2184990" y="4262574"/>
                </a:lnTo>
                <a:lnTo>
                  <a:pt x="2180620" y="4271314"/>
                </a:lnTo>
                <a:lnTo>
                  <a:pt x="2176250" y="4280054"/>
                </a:lnTo>
                <a:lnTo>
                  <a:pt x="2167510" y="4282239"/>
                </a:lnTo>
                <a:lnTo>
                  <a:pt x="2158770" y="4284424"/>
                </a:lnTo>
                <a:lnTo>
                  <a:pt x="2147845" y="4282239"/>
                </a:lnTo>
                <a:lnTo>
                  <a:pt x="2139105" y="4280054"/>
                </a:lnTo>
                <a:lnTo>
                  <a:pt x="2134735" y="4271314"/>
                </a:lnTo>
                <a:lnTo>
                  <a:pt x="2130365" y="4262574"/>
                </a:lnTo>
                <a:lnTo>
                  <a:pt x="2128180" y="4253834"/>
                </a:lnTo>
                <a:lnTo>
                  <a:pt x="2130365" y="4245094"/>
                </a:lnTo>
                <a:lnTo>
                  <a:pt x="2134735" y="4238539"/>
                </a:lnTo>
                <a:lnTo>
                  <a:pt x="2139105" y="4231984"/>
                </a:lnTo>
                <a:lnTo>
                  <a:pt x="2147845" y="4225429"/>
                </a:lnTo>
                <a:close/>
                <a:moveTo>
                  <a:pt x="3069911" y="4203580"/>
                </a:moveTo>
                <a:lnTo>
                  <a:pt x="3089576" y="4205765"/>
                </a:lnTo>
                <a:lnTo>
                  <a:pt x="3107056" y="4216690"/>
                </a:lnTo>
                <a:lnTo>
                  <a:pt x="3115796" y="4234170"/>
                </a:lnTo>
                <a:lnTo>
                  <a:pt x="3120166" y="4251650"/>
                </a:lnTo>
                <a:lnTo>
                  <a:pt x="3115796" y="4271315"/>
                </a:lnTo>
                <a:lnTo>
                  <a:pt x="3107056" y="4288794"/>
                </a:lnTo>
                <a:lnTo>
                  <a:pt x="3089576" y="4297534"/>
                </a:lnTo>
                <a:lnTo>
                  <a:pt x="3069911" y="4301904"/>
                </a:lnTo>
                <a:lnTo>
                  <a:pt x="3043691" y="4295349"/>
                </a:lnTo>
                <a:lnTo>
                  <a:pt x="3028396" y="4275685"/>
                </a:lnTo>
                <a:lnTo>
                  <a:pt x="3021841" y="4251650"/>
                </a:lnTo>
                <a:lnTo>
                  <a:pt x="3028396" y="4225430"/>
                </a:lnTo>
                <a:lnTo>
                  <a:pt x="3043691" y="4210135"/>
                </a:lnTo>
                <a:close/>
                <a:moveTo>
                  <a:pt x="6589932" y="4194840"/>
                </a:moveTo>
                <a:lnTo>
                  <a:pt x="6631446" y="4201395"/>
                </a:lnTo>
                <a:lnTo>
                  <a:pt x="6668591" y="4214505"/>
                </a:lnTo>
                <a:lnTo>
                  <a:pt x="6699181" y="4240725"/>
                </a:lnTo>
                <a:lnTo>
                  <a:pt x="6725401" y="4271315"/>
                </a:lnTo>
                <a:lnTo>
                  <a:pt x="6740696" y="4308460"/>
                </a:lnTo>
                <a:lnTo>
                  <a:pt x="6745066" y="4349975"/>
                </a:lnTo>
                <a:lnTo>
                  <a:pt x="6740696" y="4391490"/>
                </a:lnTo>
                <a:lnTo>
                  <a:pt x="6725401" y="4430819"/>
                </a:lnTo>
                <a:lnTo>
                  <a:pt x="6699181" y="4459224"/>
                </a:lnTo>
                <a:lnTo>
                  <a:pt x="6668591" y="4485444"/>
                </a:lnTo>
                <a:lnTo>
                  <a:pt x="6631446" y="4500739"/>
                </a:lnTo>
                <a:lnTo>
                  <a:pt x="6589932" y="4505109"/>
                </a:lnTo>
                <a:lnTo>
                  <a:pt x="6548417" y="4500739"/>
                </a:lnTo>
                <a:lnTo>
                  <a:pt x="6511272" y="4485444"/>
                </a:lnTo>
                <a:lnTo>
                  <a:pt x="6480682" y="4459224"/>
                </a:lnTo>
                <a:lnTo>
                  <a:pt x="6456647" y="4430819"/>
                </a:lnTo>
                <a:lnTo>
                  <a:pt x="6439167" y="4391490"/>
                </a:lnTo>
                <a:lnTo>
                  <a:pt x="6434797" y="4349975"/>
                </a:lnTo>
                <a:lnTo>
                  <a:pt x="6439167" y="4308460"/>
                </a:lnTo>
                <a:lnTo>
                  <a:pt x="6456647" y="4271315"/>
                </a:lnTo>
                <a:lnTo>
                  <a:pt x="6480682" y="4240725"/>
                </a:lnTo>
                <a:lnTo>
                  <a:pt x="6511272" y="4214505"/>
                </a:lnTo>
                <a:lnTo>
                  <a:pt x="6548417" y="4201395"/>
                </a:lnTo>
                <a:close/>
                <a:moveTo>
                  <a:pt x="3989792" y="4172990"/>
                </a:moveTo>
                <a:lnTo>
                  <a:pt x="4020381" y="4179545"/>
                </a:lnTo>
                <a:lnTo>
                  <a:pt x="4042231" y="4194840"/>
                </a:lnTo>
                <a:lnTo>
                  <a:pt x="4059711" y="4218875"/>
                </a:lnTo>
                <a:lnTo>
                  <a:pt x="4066266" y="4249465"/>
                </a:lnTo>
                <a:lnTo>
                  <a:pt x="4059711" y="4275685"/>
                </a:lnTo>
                <a:lnTo>
                  <a:pt x="4042231" y="4301904"/>
                </a:lnTo>
                <a:lnTo>
                  <a:pt x="4020381" y="4317199"/>
                </a:lnTo>
                <a:lnTo>
                  <a:pt x="3989792" y="4321569"/>
                </a:lnTo>
                <a:lnTo>
                  <a:pt x="3963572" y="4317199"/>
                </a:lnTo>
                <a:lnTo>
                  <a:pt x="3937352" y="4301904"/>
                </a:lnTo>
                <a:lnTo>
                  <a:pt x="3922057" y="4275685"/>
                </a:lnTo>
                <a:lnTo>
                  <a:pt x="3917687" y="4249465"/>
                </a:lnTo>
                <a:lnTo>
                  <a:pt x="3922057" y="4218875"/>
                </a:lnTo>
                <a:lnTo>
                  <a:pt x="3937352" y="4194840"/>
                </a:lnTo>
                <a:lnTo>
                  <a:pt x="3963572" y="4179545"/>
                </a:lnTo>
                <a:close/>
                <a:moveTo>
                  <a:pt x="4927153" y="4138030"/>
                </a:moveTo>
                <a:lnTo>
                  <a:pt x="4959928" y="4144585"/>
                </a:lnTo>
                <a:lnTo>
                  <a:pt x="4986148" y="4157695"/>
                </a:lnTo>
                <a:lnTo>
                  <a:pt x="5010183" y="4181730"/>
                </a:lnTo>
                <a:lnTo>
                  <a:pt x="5023293" y="4207950"/>
                </a:lnTo>
                <a:lnTo>
                  <a:pt x="5029848" y="4240725"/>
                </a:lnTo>
                <a:lnTo>
                  <a:pt x="5023293" y="4271315"/>
                </a:lnTo>
                <a:lnTo>
                  <a:pt x="5010183" y="4299719"/>
                </a:lnTo>
                <a:lnTo>
                  <a:pt x="4986148" y="4321569"/>
                </a:lnTo>
                <a:lnTo>
                  <a:pt x="4959928" y="4336864"/>
                </a:lnTo>
                <a:lnTo>
                  <a:pt x="4927153" y="4343419"/>
                </a:lnTo>
                <a:lnTo>
                  <a:pt x="4894378" y="4336864"/>
                </a:lnTo>
                <a:lnTo>
                  <a:pt x="4868158" y="4321569"/>
                </a:lnTo>
                <a:lnTo>
                  <a:pt x="4844123" y="4299719"/>
                </a:lnTo>
                <a:lnTo>
                  <a:pt x="4831013" y="4271315"/>
                </a:lnTo>
                <a:lnTo>
                  <a:pt x="4826643" y="4240725"/>
                </a:lnTo>
                <a:lnTo>
                  <a:pt x="4831013" y="4207950"/>
                </a:lnTo>
                <a:lnTo>
                  <a:pt x="4844123" y="4181730"/>
                </a:lnTo>
                <a:lnTo>
                  <a:pt x="4868158" y="4157695"/>
                </a:lnTo>
                <a:lnTo>
                  <a:pt x="4894378" y="4144585"/>
                </a:lnTo>
                <a:close/>
                <a:moveTo>
                  <a:pt x="5903844" y="4072481"/>
                </a:moveTo>
                <a:lnTo>
                  <a:pt x="5938804" y="4081221"/>
                </a:lnTo>
                <a:lnTo>
                  <a:pt x="5973764" y="4094331"/>
                </a:lnTo>
                <a:lnTo>
                  <a:pt x="6004354" y="4116181"/>
                </a:lnTo>
                <a:lnTo>
                  <a:pt x="6024019" y="4144586"/>
                </a:lnTo>
                <a:lnTo>
                  <a:pt x="6039314" y="4179545"/>
                </a:lnTo>
                <a:lnTo>
                  <a:pt x="6043684" y="4216690"/>
                </a:lnTo>
                <a:lnTo>
                  <a:pt x="6039314" y="4253835"/>
                </a:lnTo>
                <a:lnTo>
                  <a:pt x="6024019" y="4288795"/>
                </a:lnTo>
                <a:lnTo>
                  <a:pt x="6004354" y="4317200"/>
                </a:lnTo>
                <a:lnTo>
                  <a:pt x="5973764" y="4341234"/>
                </a:lnTo>
                <a:lnTo>
                  <a:pt x="5938804" y="4354344"/>
                </a:lnTo>
                <a:lnTo>
                  <a:pt x="5903844" y="4358714"/>
                </a:lnTo>
                <a:lnTo>
                  <a:pt x="5864515" y="4354344"/>
                </a:lnTo>
                <a:lnTo>
                  <a:pt x="5829555" y="4341234"/>
                </a:lnTo>
                <a:lnTo>
                  <a:pt x="5798965" y="4317200"/>
                </a:lnTo>
                <a:lnTo>
                  <a:pt x="5779300" y="4288795"/>
                </a:lnTo>
                <a:lnTo>
                  <a:pt x="5764005" y="4253835"/>
                </a:lnTo>
                <a:lnTo>
                  <a:pt x="5759635" y="4216690"/>
                </a:lnTo>
                <a:lnTo>
                  <a:pt x="5764005" y="4179545"/>
                </a:lnTo>
                <a:lnTo>
                  <a:pt x="5779300" y="4144586"/>
                </a:lnTo>
                <a:lnTo>
                  <a:pt x="5798965" y="4116181"/>
                </a:lnTo>
                <a:lnTo>
                  <a:pt x="5829555" y="4094331"/>
                </a:lnTo>
                <a:lnTo>
                  <a:pt x="5864515" y="4081221"/>
                </a:lnTo>
                <a:close/>
                <a:moveTo>
                  <a:pt x="7455188" y="4044075"/>
                </a:moveTo>
                <a:lnTo>
                  <a:pt x="7494518" y="4048445"/>
                </a:lnTo>
                <a:lnTo>
                  <a:pt x="7525108" y="4059370"/>
                </a:lnTo>
                <a:lnTo>
                  <a:pt x="7525108" y="4374008"/>
                </a:lnTo>
                <a:lnTo>
                  <a:pt x="7494518" y="4384933"/>
                </a:lnTo>
                <a:lnTo>
                  <a:pt x="7455188" y="4391488"/>
                </a:lnTo>
                <a:lnTo>
                  <a:pt x="7409303" y="4384933"/>
                </a:lnTo>
                <a:lnTo>
                  <a:pt x="7367789" y="4365268"/>
                </a:lnTo>
                <a:lnTo>
                  <a:pt x="7330644" y="4339049"/>
                </a:lnTo>
                <a:lnTo>
                  <a:pt x="7306609" y="4304089"/>
                </a:lnTo>
                <a:lnTo>
                  <a:pt x="7286944" y="4262574"/>
                </a:lnTo>
                <a:lnTo>
                  <a:pt x="7280389" y="4216689"/>
                </a:lnTo>
                <a:lnTo>
                  <a:pt x="7286944" y="4170804"/>
                </a:lnTo>
                <a:lnTo>
                  <a:pt x="7306609" y="4131475"/>
                </a:lnTo>
                <a:lnTo>
                  <a:pt x="7330644" y="4094330"/>
                </a:lnTo>
                <a:lnTo>
                  <a:pt x="7367789" y="4065925"/>
                </a:lnTo>
                <a:lnTo>
                  <a:pt x="7409303" y="4050630"/>
                </a:lnTo>
                <a:close/>
                <a:moveTo>
                  <a:pt x="769117" y="4011301"/>
                </a:moveTo>
                <a:lnTo>
                  <a:pt x="773488" y="4013486"/>
                </a:lnTo>
                <a:lnTo>
                  <a:pt x="777858" y="4017856"/>
                </a:lnTo>
                <a:lnTo>
                  <a:pt x="780043" y="4022226"/>
                </a:lnTo>
                <a:lnTo>
                  <a:pt x="777858" y="4030965"/>
                </a:lnTo>
                <a:lnTo>
                  <a:pt x="773488" y="4033150"/>
                </a:lnTo>
                <a:lnTo>
                  <a:pt x="769117" y="4035335"/>
                </a:lnTo>
                <a:lnTo>
                  <a:pt x="762562" y="4033150"/>
                </a:lnTo>
                <a:lnTo>
                  <a:pt x="760376" y="4030965"/>
                </a:lnTo>
                <a:lnTo>
                  <a:pt x="756007" y="4022226"/>
                </a:lnTo>
                <a:lnTo>
                  <a:pt x="760376" y="4017856"/>
                </a:lnTo>
                <a:lnTo>
                  <a:pt x="762562" y="4013486"/>
                </a:lnTo>
                <a:close/>
                <a:moveTo>
                  <a:pt x="1664963" y="4000375"/>
                </a:moveTo>
                <a:lnTo>
                  <a:pt x="1671517" y="4000375"/>
                </a:lnTo>
                <a:lnTo>
                  <a:pt x="1678072" y="4000375"/>
                </a:lnTo>
                <a:lnTo>
                  <a:pt x="1682442" y="4004745"/>
                </a:lnTo>
                <a:lnTo>
                  <a:pt x="1688997" y="4009115"/>
                </a:lnTo>
                <a:lnTo>
                  <a:pt x="1691182" y="4015670"/>
                </a:lnTo>
                <a:lnTo>
                  <a:pt x="1693368" y="4022225"/>
                </a:lnTo>
                <a:lnTo>
                  <a:pt x="1691182" y="4030964"/>
                </a:lnTo>
                <a:lnTo>
                  <a:pt x="1688997" y="4037519"/>
                </a:lnTo>
                <a:lnTo>
                  <a:pt x="1682442" y="4041889"/>
                </a:lnTo>
                <a:lnTo>
                  <a:pt x="1678072" y="4044074"/>
                </a:lnTo>
                <a:lnTo>
                  <a:pt x="1671517" y="4046259"/>
                </a:lnTo>
                <a:lnTo>
                  <a:pt x="1664963" y="4044074"/>
                </a:lnTo>
                <a:lnTo>
                  <a:pt x="1656222" y="4041889"/>
                </a:lnTo>
                <a:lnTo>
                  <a:pt x="1651853" y="4037519"/>
                </a:lnTo>
                <a:lnTo>
                  <a:pt x="1647482" y="4030964"/>
                </a:lnTo>
                <a:lnTo>
                  <a:pt x="1647482" y="4022225"/>
                </a:lnTo>
                <a:lnTo>
                  <a:pt x="1647482" y="4015670"/>
                </a:lnTo>
                <a:lnTo>
                  <a:pt x="1651853" y="4009115"/>
                </a:lnTo>
                <a:lnTo>
                  <a:pt x="1656222" y="4004745"/>
                </a:lnTo>
                <a:close/>
                <a:moveTo>
                  <a:pt x="2573918" y="3982895"/>
                </a:moveTo>
                <a:lnTo>
                  <a:pt x="2593583" y="3987265"/>
                </a:lnTo>
                <a:lnTo>
                  <a:pt x="2611063" y="4002560"/>
                </a:lnTo>
                <a:lnTo>
                  <a:pt x="2615433" y="4022225"/>
                </a:lnTo>
                <a:lnTo>
                  <a:pt x="2611063" y="4044075"/>
                </a:lnTo>
                <a:lnTo>
                  <a:pt x="2593583" y="4057185"/>
                </a:lnTo>
                <a:lnTo>
                  <a:pt x="2573918" y="4061555"/>
                </a:lnTo>
                <a:lnTo>
                  <a:pt x="2552068" y="4057185"/>
                </a:lnTo>
                <a:lnTo>
                  <a:pt x="2538958" y="4044075"/>
                </a:lnTo>
                <a:lnTo>
                  <a:pt x="2532403" y="4022225"/>
                </a:lnTo>
                <a:lnTo>
                  <a:pt x="2538958" y="4002560"/>
                </a:lnTo>
                <a:lnTo>
                  <a:pt x="2552068" y="3987265"/>
                </a:lnTo>
                <a:close/>
                <a:moveTo>
                  <a:pt x="3480690" y="3954491"/>
                </a:moveTo>
                <a:lnTo>
                  <a:pt x="3509095" y="3961046"/>
                </a:lnTo>
                <a:lnTo>
                  <a:pt x="3528760" y="3974156"/>
                </a:lnTo>
                <a:lnTo>
                  <a:pt x="3541870" y="3996006"/>
                </a:lnTo>
                <a:lnTo>
                  <a:pt x="3546240" y="4020041"/>
                </a:lnTo>
                <a:lnTo>
                  <a:pt x="3541870" y="4046260"/>
                </a:lnTo>
                <a:lnTo>
                  <a:pt x="3528760" y="4065925"/>
                </a:lnTo>
                <a:lnTo>
                  <a:pt x="3509095" y="4081220"/>
                </a:lnTo>
                <a:lnTo>
                  <a:pt x="3480690" y="4087775"/>
                </a:lnTo>
                <a:lnTo>
                  <a:pt x="3456655" y="4081220"/>
                </a:lnTo>
                <a:lnTo>
                  <a:pt x="3434805" y="4065925"/>
                </a:lnTo>
                <a:lnTo>
                  <a:pt x="3421695" y="4046260"/>
                </a:lnTo>
                <a:lnTo>
                  <a:pt x="3417325" y="4020041"/>
                </a:lnTo>
                <a:lnTo>
                  <a:pt x="3421695" y="3996006"/>
                </a:lnTo>
                <a:lnTo>
                  <a:pt x="3434805" y="3974156"/>
                </a:lnTo>
                <a:lnTo>
                  <a:pt x="3456655" y="3961046"/>
                </a:lnTo>
                <a:close/>
                <a:moveTo>
                  <a:pt x="7007266" y="3930456"/>
                </a:moveTo>
                <a:lnTo>
                  <a:pt x="7048780" y="3937011"/>
                </a:lnTo>
                <a:lnTo>
                  <a:pt x="7090295" y="3952306"/>
                </a:lnTo>
                <a:lnTo>
                  <a:pt x="7123070" y="3980711"/>
                </a:lnTo>
                <a:lnTo>
                  <a:pt x="7149290" y="4013486"/>
                </a:lnTo>
                <a:lnTo>
                  <a:pt x="7166770" y="4052816"/>
                </a:lnTo>
                <a:lnTo>
                  <a:pt x="7173325" y="4096516"/>
                </a:lnTo>
                <a:lnTo>
                  <a:pt x="7166770" y="4142400"/>
                </a:lnTo>
                <a:lnTo>
                  <a:pt x="7149290" y="4181730"/>
                </a:lnTo>
                <a:lnTo>
                  <a:pt x="7123070" y="4214505"/>
                </a:lnTo>
                <a:lnTo>
                  <a:pt x="7090295" y="4240725"/>
                </a:lnTo>
                <a:lnTo>
                  <a:pt x="7048780" y="4256020"/>
                </a:lnTo>
                <a:lnTo>
                  <a:pt x="7007266" y="4262575"/>
                </a:lnTo>
                <a:lnTo>
                  <a:pt x="6963566" y="4256020"/>
                </a:lnTo>
                <a:lnTo>
                  <a:pt x="6922051" y="4240725"/>
                </a:lnTo>
                <a:lnTo>
                  <a:pt x="6887091" y="4214505"/>
                </a:lnTo>
                <a:lnTo>
                  <a:pt x="6863056" y="4181730"/>
                </a:lnTo>
                <a:lnTo>
                  <a:pt x="6845576" y="4142400"/>
                </a:lnTo>
                <a:lnTo>
                  <a:pt x="6839021" y="4096516"/>
                </a:lnTo>
                <a:lnTo>
                  <a:pt x="6845576" y="4052816"/>
                </a:lnTo>
                <a:lnTo>
                  <a:pt x="6863056" y="4013486"/>
                </a:lnTo>
                <a:lnTo>
                  <a:pt x="6887091" y="3980711"/>
                </a:lnTo>
                <a:lnTo>
                  <a:pt x="6922051" y="3952306"/>
                </a:lnTo>
                <a:lnTo>
                  <a:pt x="6963566" y="3937011"/>
                </a:lnTo>
                <a:close/>
                <a:moveTo>
                  <a:pt x="4394016" y="3926086"/>
                </a:moveTo>
                <a:lnTo>
                  <a:pt x="4424605" y="3932641"/>
                </a:lnTo>
                <a:lnTo>
                  <a:pt x="4448640" y="3945751"/>
                </a:lnTo>
                <a:lnTo>
                  <a:pt x="4470490" y="3963231"/>
                </a:lnTo>
                <a:lnTo>
                  <a:pt x="4481415" y="3989451"/>
                </a:lnTo>
                <a:lnTo>
                  <a:pt x="4485785" y="4017856"/>
                </a:lnTo>
                <a:lnTo>
                  <a:pt x="4481415" y="4048445"/>
                </a:lnTo>
                <a:lnTo>
                  <a:pt x="4470490" y="4072480"/>
                </a:lnTo>
                <a:lnTo>
                  <a:pt x="4448640" y="4092145"/>
                </a:lnTo>
                <a:lnTo>
                  <a:pt x="4424605" y="4105255"/>
                </a:lnTo>
                <a:lnTo>
                  <a:pt x="4394016" y="4109625"/>
                </a:lnTo>
                <a:lnTo>
                  <a:pt x="4367796" y="4105255"/>
                </a:lnTo>
                <a:lnTo>
                  <a:pt x="4341576" y="4092145"/>
                </a:lnTo>
                <a:lnTo>
                  <a:pt x="4321911" y="4072480"/>
                </a:lnTo>
                <a:lnTo>
                  <a:pt x="4308801" y="4048445"/>
                </a:lnTo>
                <a:lnTo>
                  <a:pt x="4302246" y="4017856"/>
                </a:lnTo>
                <a:lnTo>
                  <a:pt x="4308801" y="3989451"/>
                </a:lnTo>
                <a:lnTo>
                  <a:pt x="4321911" y="3963231"/>
                </a:lnTo>
                <a:lnTo>
                  <a:pt x="4341576" y="3945751"/>
                </a:lnTo>
                <a:lnTo>
                  <a:pt x="4367796" y="3932641"/>
                </a:lnTo>
                <a:close/>
                <a:moveTo>
                  <a:pt x="5322638" y="3893311"/>
                </a:moveTo>
                <a:lnTo>
                  <a:pt x="5361968" y="3897681"/>
                </a:lnTo>
                <a:lnTo>
                  <a:pt x="5394743" y="3915161"/>
                </a:lnTo>
                <a:lnTo>
                  <a:pt x="5420963" y="3941381"/>
                </a:lnTo>
                <a:lnTo>
                  <a:pt x="5438443" y="3974156"/>
                </a:lnTo>
                <a:lnTo>
                  <a:pt x="5442813" y="4013486"/>
                </a:lnTo>
                <a:lnTo>
                  <a:pt x="5438443" y="4050630"/>
                </a:lnTo>
                <a:lnTo>
                  <a:pt x="5420963" y="4085590"/>
                </a:lnTo>
                <a:lnTo>
                  <a:pt x="5394743" y="4109625"/>
                </a:lnTo>
                <a:lnTo>
                  <a:pt x="5361968" y="4129290"/>
                </a:lnTo>
                <a:lnTo>
                  <a:pt x="5322638" y="4133660"/>
                </a:lnTo>
                <a:lnTo>
                  <a:pt x="5285493" y="4129290"/>
                </a:lnTo>
                <a:lnTo>
                  <a:pt x="5250533" y="4109625"/>
                </a:lnTo>
                <a:lnTo>
                  <a:pt x="5226498" y="4085590"/>
                </a:lnTo>
                <a:lnTo>
                  <a:pt x="5209018" y="4050630"/>
                </a:lnTo>
                <a:lnTo>
                  <a:pt x="5200278" y="4013486"/>
                </a:lnTo>
                <a:lnTo>
                  <a:pt x="5209018" y="3974156"/>
                </a:lnTo>
                <a:lnTo>
                  <a:pt x="5226498" y="3941381"/>
                </a:lnTo>
                <a:lnTo>
                  <a:pt x="5250533" y="3915161"/>
                </a:lnTo>
                <a:lnTo>
                  <a:pt x="5285493" y="3897681"/>
                </a:lnTo>
                <a:close/>
                <a:moveTo>
                  <a:pt x="6288402" y="3825576"/>
                </a:moveTo>
                <a:lnTo>
                  <a:pt x="6334287" y="3834316"/>
                </a:lnTo>
                <a:lnTo>
                  <a:pt x="6373617" y="3849611"/>
                </a:lnTo>
                <a:lnTo>
                  <a:pt x="6408577" y="3873646"/>
                </a:lnTo>
                <a:lnTo>
                  <a:pt x="6432612" y="3908606"/>
                </a:lnTo>
                <a:lnTo>
                  <a:pt x="6450092" y="3947936"/>
                </a:lnTo>
                <a:lnTo>
                  <a:pt x="6456647" y="3993821"/>
                </a:lnTo>
                <a:lnTo>
                  <a:pt x="6450092" y="4037520"/>
                </a:lnTo>
                <a:lnTo>
                  <a:pt x="6432612" y="4074665"/>
                </a:lnTo>
                <a:lnTo>
                  <a:pt x="6408577" y="4109625"/>
                </a:lnTo>
                <a:lnTo>
                  <a:pt x="6373617" y="4135845"/>
                </a:lnTo>
                <a:lnTo>
                  <a:pt x="6334287" y="4153325"/>
                </a:lnTo>
                <a:lnTo>
                  <a:pt x="6288402" y="4157695"/>
                </a:lnTo>
                <a:lnTo>
                  <a:pt x="6244703" y="4153325"/>
                </a:lnTo>
                <a:lnTo>
                  <a:pt x="6207558" y="4135845"/>
                </a:lnTo>
                <a:lnTo>
                  <a:pt x="6172598" y="4109625"/>
                </a:lnTo>
                <a:lnTo>
                  <a:pt x="6146378" y="4074665"/>
                </a:lnTo>
                <a:lnTo>
                  <a:pt x="6128898" y="4037520"/>
                </a:lnTo>
                <a:lnTo>
                  <a:pt x="6124528" y="3993821"/>
                </a:lnTo>
                <a:lnTo>
                  <a:pt x="6128898" y="3947936"/>
                </a:lnTo>
                <a:lnTo>
                  <a:pt x="6146378" y="3908606"/>
                </a:lnTo>
                <a:lnTo>
                  <a:pt x="6172598" y="3873646"/>
                </a:lnTo>
                <a:lnTo>
                  <a:pt x="6207558" y="3849611"/>
                </a:lnTo>
                <a:lnTo>
                  <a:pt x="6244703" y="3834316"/>
                </a:lnTo>
                <a:close/>
                <a:moveTo>
                  <a:pt x="292787" y="3779692"/>
                </a:moveTo>
                <a:lnTo>
                  <a:pt x="297158" y="3779692"/>
                </a:lnTo>
                <a:lnTo>
                  <a:pt x="303713" y="3779692"/>
                </a:lnTo>
                <a:lnTo>
                  <a:pt x="308082" y="3784062"/>
                </a:lnTo>
                <a:lnTo>
                  <a:pt x="308082" y="3790617"/>
                </a:lnTo>
                <a:lnTo>
                  <a:pt x="308082" y="3794987"/>
                </a:lnTo>
                <a:lnTo>
                  <a:pt x="303713" y="3799357"/>
                </a:lnTo>
                <a:lnTo>
                  <a:pt x="297158" y="3801542"/>
                </a:lnTo>
                <a:lnTo>
                  <a:pt x="292787" y="3799357"/>
                </a:lnTo>
                <a:lnTo>
                  <a:pt x="288417" y="3794987"/>
                </a:lnTo>
                <a:lnTo>
                  <a:pt x="286232" y="3790617"/>
                </a:lnTo>
                <a:lnTo>
                  <a:pt x="288417" y="3784062"/>
                </a:lnTo>
                <a:close/>
                <a:moveTo>
                  <a:pt x="1190818" y="3773136"/>
                </a:moveTo>
                <a:lnTo>
                  <a:pt x="1197373" y="3773136"/>
                </a:lnTo>
                <a:lnTo>
                  <a:pt x="1201743" y="3773136"/>
                </a:lnTo>
                <a:lnTo>
                  <a:pt x="1206114" y="3779691"/>
                </a:lnTo>
                <a:lnTo>
                  <a:pt x="1212669" y="3784061"/>
                </a:lnTo>
                <a:lnTo>
                  <a:pt x="1212669" y="3790616"/>
                </a:lnTo>
                <a:lnTo>
                  <a:pt x="1212669" y="3794985"/>
                </a:lnTo>
                <a:lnTo>
                  <a:pt x="1206114" y="3801540"/>
                </a:lnTo>
                <a:lnTo>
                  <a:pt x="1201743" y="3803725"/>
                </a:lnTo>
                <a:lnTo>
                  <a:pt x="1197373" y="3805910"/>
                </a:lnTo>
                <a:lnTo>
                  <a:pt x="1190818" y="3803725"/>
                </a:lnTo>
                <a:lnTo>
                  <a:pt x="1186449" y="3801540"/>
                </a:lnTo>
                <a:lnTo>
                  <a:pt x="1182078" y="3794985"/>
                </a:lnTo>
                <a:lnTo>
                  <a:pt x="1182078" y="3790616"/>
                </a:lnTo>
                <a:lnTo>
                  <a:pt x="1182078" y="3784061"/>
                </a:lnTo>
                <a:lnTo>
                  <a:pt x="1186449" y="3779691"/>
                </a:lnTo>
                <a:close/>
                <a:moveTo>
                  <a:pt x="2095405" y="3757842"/>
                </a:moveTo>
                <a:lnTo>
                  <a:pt x="2104145" y="3760027"/>
                </a:lnTo>
                <a:lnTo>
                  <a:pt x="2115070" y="3764397"/>
                </a:lnTo>
                <a:lnTo>
                  <a:pt x="2121625" y="3770952"/>
                </a:lnTo>
                <a:lnTo>
                  <a:pt x="2125995" y="3779692"/>
                </a:lnTo>
                <a:lnTo>
                  <a:pt x="2128180" y="3790617"/>
                </a:lnTo>
                <a:lnTo>
                  <a:pt x="2125995" y="3799357"/>
                </a:lnTo>
                <a:lnTo>
                  <a:pt x="2121625" y="3808097"/>
                </a:lnTo>
                <a:lnTo>
                  <a:pt x="2115070" y="3814652"/>
                </a:lnTo>
                <a:lnTo>
                  <a:pt x="2104145" y="3819022"/>
                </a:lnTo>
                <a:lnTo>
                  <a:pt x="2095405" y="3819022"/>
                </a:lnTo>
                <a:lnTo>
                  <a:pt x="2086665" y="3819022"/>
                </a:lnTo>
                <a:lnTo>
                  <a:pt x="2077925" y="3814652"/>
                </a:lnTo>
                <a:lnTo>
                  <a:pt x="2071370" y="3808097"/>
                </a:lnTo>
                <a:lnTo>
                  <a:pt x="2067000" y="3799357"/>
                </a:lnTo>
                <a:lnTo>
                  <a:pt x="2064815" y="3790617"/>
                </a:lnTo>
                <a:lnTo>
                  <a:pt x="2067000" y="3779692"/>
                </a:lnTo>
                <a:lnTo>
                  <a:pt x="2071370" y="3770952"/>
                </a:lnTo>
                <a:lnTo>
                  <a:pt x="2077925" y="3764397"/>
                </a:lnTo>
                <a:lnTo>
                  <a:pt x="2086665" y="3760027"/>
                </a:lnTo>
                <a:close/>
                <a:moveTo>
                  <a:pt x="2995621" y="3735992"/>
                </a:moveTo>
                <a:lnTo>
                  <a:pt x="3017471" y="3740362"/>
                </a:lnTo>
                <a:lnTo>
                  <a:pt x="3034951" y="3751287"/>
                </a:lnTo>
                <a:lnTo>
                  <a:pt x="3045876" y="3766582"/>
                </a:lnTo>
                <a:lnTo>
                  <a:pt x="3048061" y="3790617"/>
                </a:lnTo>
                <a:lnTo>
                  <a:pt x="3045876" y="3810281"/>
                </a:lnTo>
                <a:lnTo>
                  <a:pt x="3034951" y="3825576"/>
                </a:lnTo>
                <a:lnTo>
                  <a:pt x="3017471" y="3838686"/>
                </a:lnTo>
                <a:lnTo>
                  <a:pt x="2995621" y="3843056"/>
                </a:lnTo>
                <a:lnTo>
                  <a:pt x="2975956" y="3838686"/>
                </a:lnTo>
                <a:lnTo>
                  <a:pt x="2960661" y="3825576"/>
                </a:lnTo>
                <a:lnTo>
                  <a:pt x="2947551" y="3810281"/>
                </a:lnTo>
                <a:lnTo>
                  <a:pt x="2943181" y="3790617"/>
                </a:lnTo>
                <a:lnTo>
                  <a:pt x="2947551" y="3766582"/>
                </a:lnTo>
                <a:lnTo>
                  <a:pt x="2960661" y="3751287"/>
                </a:lnTo>
                <a:lnTo>
                  <a:pt x="2975956" y="3740362"/>
                </a:lnTo>
                <a:close/>
                <a:moveTo>
                  <a:pt x="3898023" y="3709772"/>
                </a:moveTo>
                <a:lnTo>
                  <a:pt x="3930797" y="3716327"/>
                </a:lnTo>
                <a:lnTo>
                  <a:pt x="3952647" y="3733807"/>
                </a:lnTo>
                <a:lnTo>
                  <a:pt x="3972312" y="3757842"/>
                </a:lnTo>
                <a:lnTo>
                  <a:pt x="3978867" y="3788432"/>
                </a:lnTo>
                <a:lnTo>
                  <a:pt x="3972312" y="3819021"/>
                </a:lnTo>
                <a:lnTo>
                  <a:pt x="3952647" y="3845241"/>
                </a:lnTo>
                <a:lnTo>
                  <a:pt x="3930797" y="3860536"/>
                </a:lnTo>
                <a:lnTo>
                  <a:pt x="3898023" y="3867091"/>
                </a:lnTo>
                <a:lnTo>
                  <a:pt x="3869618" y="3860536"/>
                </a:lnTo>
                <a:lnTo>
                  <a:pt x="3843398" y="3845241"/>
                </a:lnTo>
                <a:lnTo>
                  <a:pt x="3828103" y="3819021"/>
                </a:lnTo>
                <a:lnTo>
                  <a:pt x="3821548" y="3788432"/>
                </a:lnTo>
                <a:lnTo>
                  <a:pt x="3828103" y="3757842"/>
                </a:lnTo>
                <a:lnTo>
                  <a:pt x="3843398" y="3733807"/>
                </a:lnTo>
                <a:lnTo>
                  <a:pt x="3869618" y="3716327"/>
                </a:lnTo>
                <a:close/>
                <a:moveTo>
                  <a:pt x="4806979" y="3681367"/>
                </a:moveTo>
                <a:lnTo>
                  <a:pt x="4839754" y="3687922"/>
                </a:lnTo>
                <a:lnTo>
                  <a:pt x="4868159" y="3701032"/>
                </a:lnTo>
                <a:lnTo>
                  <a:pt x="4890009" y="3722882"/>
                </a:lnTo>
                <a:lnTo>
                  <a:pt x="4907489" y="3753471"/>
                </a:lnTo>
                <a:lnTo>
                  <a:pt x="4911859" y="3788431"/>
                </a:lnTo>
                <a:lnTo>
                  <a:pt x="4907489" y="3821206"/>
                </a:lnTo>
                <a:lnTo>
                  <a:pt x="4890009" y="3849611"/>
                </a:lnTo>
                <a:lnTo>
                  <a:pt x="4868159" y="3871460"/>
                </a:lnTo>
                <a:lnTo>
                  <a:pt x="4839754" y="3888940"/>
                </a:lnTo>
                <a:lnTo>
                  <a:pt x="4806979" y="3893310"/>
                </a:lnTo>
                <a:lnTo>
                  <a:pt x="4772019" y="3888940"/>
                </a:lnTo>
                <a:lnTo>
                  <a:pt x="4743614" y="3871460"/>
                </a:lnTo>
                <a:lnTo>
                  <a:pt x="4721764" y="3849611"/>
                </a:lnTo>
                <a:lnTo>
                  <a:pt x="4706469" y="3821206"/>
                </a:lnTo>
                <a:lnTo>
                  <a:pt x="4699914" y="3788431"/>
                </a:lnTo>
                <a:lnTo>
                  <a:pt x="4706469" y="3753471"/>
                </a:lnTo>
                <a:lnTo>
                  <a:pt x="4721764" y="3722882"/>
                </a:lnTo>
                <a:lnTo>
                  <a:pt x="4743614" y="3701032"/>
                </a:lnTo>
                <a:lnTo>
                  <a:pt x="4772019" y="3687922"/>
                </a:lnTo>
                <a:close/>
                <a:moveTo>
                  <a:pt x="5722490" y="3648592"/>
                </a:moveTo>
                <a:lnTo>
                  <a:pt x="5766190" y="3655147"/>
                </a:lnTo>
                <a:lnTo>
                  <a:pt x="5801150" y="3674812"/>
                </a:lnTo>
                <a:lnTo>
                  <a:pt x="5831740" y="3703217"/>
                </a:lnTo>
                <a:lnTo>
                  <a:pt x="5853590" y="3742547"/>
                </a:lnTo>
                <a:lnTo>
                  <a:pt x="5860145" y="3786247"/>
                </a:lnTo>
                <a:lnTo>
                  <a:pt x="5853590" y="3825576"/>
                </a:lnTo>
                <a:lnTo>
                  <a:pt x="5831740" y="3864906"/>
                </a:lnTo>
                <a:lnTo>
                  <a:pt x="5801150" y="3893311"/>
                </a:lnTo>
                <a:lnTo>
                  <a:pt x="5766190" y="3912976"/>
                </a:lnTo>
                <a:lnTo>
                  <a:pt x="5722490" y="3919531"/>
                </a:lnTo>
                <a:lnTo>
                  <a:pt x="5678790" y="3912976"/>
                </a:lnTo>
                <a:lnTo>
                  <a:pt x="5641645" y="3893311"/>
                </a:lnTo>
                <a:lnTo>
                  <a:pt x="5613240" y="3864906"/>
                </a:lnTo>
                <a:lnTo>
                  <a:pt x="5593575" y="3825576"/>
                </a:lnTo>
                <a:lnTo>
                  <a:pt x="5587020" y="3786247"/>
                </a:lnTo>
                <a:lnTo>
                  <a:pt x="5593575" y="3742547"/>
                </a:lnTo>
                <a:lnTo>
                  <a:pt x="5613240" y="3703217"/>
                </a:lnTo>
                <a:lnTo>
                  <a:pt x="5641645" y="3674812"/>
                </a:lnTo>
                <a:lnTo>
                  <a:pt x="5678790" y="3655147"/>
                </a:lnTo>
                <a:close/>
                <a:moveTo>
                  <a:pt x="6677330" y="3602707"/>
                </a:moveTo>
                <a:lnTo>
                  <a:pt x="6723215" y="3607077"/>
                </a:lnTo>
                <a:lnTo>
                  <a:pt x="6762545" y="3624557"/>
                </a:lnTo>
                <a:lnTo>
                  <a:pt x="6795320" y="3650777"/>
                </a:lnTo>
                <a:lnTo>
                  <a:pt x="6821540" y="3685737"/>
                </a:lnTo>
                <a:lnTo>
                  <a:pt x="6836835" y="3722882"/>
                </a:lnTo>
                <a:lnTo>
                  <a:pt x="6843390" y="3768767"/>
                </a:lnTo>
                <a:lnTo>
                  <a:pt x="6836835" y="3812467"/>
                </a:lnTo>
                <a:lnTo>
                  <a:pt x="6821540" y="3851796"/>
                </a:lnTo>
                <a:lnTo>
                  <a:pt x="6795320" y="3886756"/>
                </a:lnTo>
                <a:lnTo>
                  <a:pt x="6762545" y="3910791"/>
                </a:lnTo>
                <a:lnTo>
                  <a:pt x="6723215" y="3930456"/>
                </a:lnTo>
                <a:lnTo>
                  <a:pt x="6677330" y="3934826"/>
                </a:lnTo>
                <a:lnTo>
                  <a:pt x="6633631" y="3930456"/>
                </a:lnTo>
                <a:lnTo>
                  <a:pt x="6594301" y="3910791"/>
                </a:lnTo>
                <a:lnTo>
                  <a:pt x="6561526" y="3886756"/>
                </a:lnTo>
                <a:lnTo>
                  <a:pt x="6533121" y="3851796"/>
                </a:lnTo>
                <a:lnTo>
                  <a:pt x="6517826" y="3812467"/>
                </a:lnTo>
                <a:lnTo>
                  <a:pt x="6513456" y="3768767"/>
                </a:lnTo>
                <a:lnTo>
                  <a:pt x="6517826" y="3722882"/>
                </a:lnTo>
                <a:lnTo>
                  <a:pt x="6533121" y="3685737"/>
                </a:lnTo>
                <a:lnTo>
                  <a:pt x="6561526" y="3650777"/>
                </a:lnTo>
                <a:lnTo>
                  <a:pt x="6594301" y="3624557"/>
                </a:lnTo>
                <a:lnTo>
                  <a:pt x="6633631" y="3607077"/>
                </a:lnTo>
                <a:close/>
                <a:moveTo>
                  <a:pt x="7455188" y="3576487"/>
                </a:moveTo>
                <a:lnTo>
                  <a:pt x="7503258" y="3585227"/>
                </a:lnTo>
                <a:lnTo>
                  <a:pt x="7525108" y="3593967"/>
                </a:lnTo>
                <a:lnTo>
                  <a:pt x="7525108" y="3943565"/>
                </a:lnTo>
                <a:lnTo>
                  <a:pt x="7503258" y="3952305"/>
                </a:lnTo>
                <a:lnTo>
                  <a:pt x="7455188" y="3958860"/>
                </a:lnTo>
                <a:lnTo>
                  <a:pt x="7404933" y="3952305"/>
                </a:lnTo>
                <a:lnTo>
                  <a:pt x="7359048" y="3934825"/>
                </a:lnTo>
                <a:lnTo>
                  <a:pt x="7319718" y="3904235"/>
                </a:lnTo>
                <a:lnTo>
                  <a:pt x="7289128" y="3864906"/>
                </a:lnTo>
                <a:lnTo>
                  <a:pt x="7271648" y="3819021"/>
                </a:lnTo>
                <a:lnTo>
                  <a:pt x="7265093" y="3768766"/>
                </a:lnTo>
                <a:lnTo>
                  <a:pt x="7271648" y="3716326"/>
                </a:lnTo>
                <a:lnTo>
                  <a:pt x="7289128" y="3672627"/>
                </a:lnTo>
                <a:lnTo>
                  <a:pt x="7319718" y="3635482"/>
                </a:lnTo>
                <a:lnTo>
                  <a:pt x="7359048" y="3604892"/>
                </a:lnTo>
                <a:lnTo>
                  <a:pt x="7404933" y="3585227"/>
                </a:lnTo>
                <a:close/>
                <a:moveTo>
                  <a:pt x="736342" y="3543713"/>
                </a:moveTo>
                <a:lnTo>
                  <a:pt x="740711" y="3545898"/>
                </a:lnTo>
                <a:lnTo>
                  <a:pt x="745081" y="3550268"/>
                </a:lnTo>
                <a:lnTo>
                  <a:pt x="747266" y="3554638"/>
                </a:lnTo>
                <a:lnTo>
                  <a:pt x="745081" y="3561193"/>
                </a:lnTo>
                <a:lnTo>
                  <a:pt x="740711" y="3563378"/>
                </a:lnTo>
                <a:lnTo>
                  <a:pt x="736342" y="3565563"/>
                </a:lnTo>
                <a:lnTo>
                  <a:pt x="729787" y="3563378"/>
                </a:lnTo>
                <a:lnTo>
                  <a:pt x="725416" y="3561193"/>
                </a:lnTo>
                <a:lnTo>
                  <a:pt x="725416" y="3554638"/>
                </a:lnTo>
                <a:lnTo>
                  <a:pt x="725416" y="3550268"/>
                </a:lnTo>
                <a:lnTo>
                  <a:pt x="729787" y="3545898"/>
                </a:lnTo>
                <a:close/>
                <a:moveTo>
                  <a:pt x="1632188" y="3532787"/>
                </a:moveTo>
                <a:lnTo>
                  <a:pt x="1638743" y="3534972"/>
                </a:lnTo>
                <a:lnTo>
                  <a:pt x="1645298" y="3537157"/>
                </a:lnTo>
                <a:lnTo>
                  <a:pt x="1649667" y="3541527"/>
                </a:lnTo>
                <a:lnTo>
                  <a:pt x="1654037" y="3548082"/>
                </a:lnTo>
                <a:lnTo>
                  <a:pt x="1654037" y="3554637"/>
                </a:lnTo>
                <a:lnTo>
                  <a:pt x="1654037" y="3561192"/>
                </a:lnTo>
                <a:lnTo>
                  <a:pt x="1649667" y="3567747"/>
                </a:lnTo>
                <a:lnTo>
                  <a:pt x="1645298" y="3572117"/>
                </a:lnTo>
                <a:lnTo>
                  <a:pt x="1638743" y="3576487"/>
                </a:lnTo>
                <a:lnTo>
                  <a:pt x="1632188" y="3576487"/>
                </a:lnTo>
                <a:lnTo>
                  <a:pt x="1625633" y="3576487"/>
                </a:lnTo>
                <a:lnTo>
                  <a:pt x="1619077" y="3572117"/>
                </a:lnTo>
                <a:lnTo>
                  <a:pt x="1614707" y="3567747"/>
                </a:lnTo>
                <a:lnTo>
                  <a:pt x="1612522" y="3561192"/>
                </a:lnTo>
                <a:lnTo>
                  <a:pt x="1610338" y="3554637"/>
                </a:lnTo>
                <a:lnTo>
                  <a:pt x="1612522" y="3548082"/>
                </a:lnTo>
                <a:lnTo>
                  <a:pt x="1614707" y="3541527"/>
                </a:lnTo>
                <a:lnTo>
                  <a:pt x="1619077" y="3537157"/>
                </a:lnTo>
                <a:lnTo>
                  <a:pt x="1625633" y="3534972"/>
                </a:lnTo>
                <a:close/>
                <a:moveTo>
                  <a:pt x="2530219" y="3510937"/>
                </a:moveTo>
                <a:lnTo>
                  <a:pt x="2549884" y="3517492"/>
                </a:lnTo>
                <a:lnTo>
                  <a:pt x="2567364" y="3534972"/>
                </a:lnTo>
                <a:lnTo>
                  <a:pt x="2571734" y="3554637"/>
                </a:lnTo>
                <a:lnTo>
                  <a:pt x="2567364" y="3576487"/>
                </a:lnTo>
                <a:lnTo>
                  <a:pt x="2549884" y="3591782"/>
                </a:lnTo>
                <a:lnTo>
                  <a:pt x="2530219" y="3598337"/>
                </a:lnTo>
                <a:lnTo>
                  <a:pt x="2508369" y="3591782"/>
                </a:lnTo>
                <a:lnTo>
                  <a:pt x="2493074" y="3576487"/>
                </a:lnTo>
                <a:lnTo>
                  <a:pt x="2486519" y="3554637"/>
                </a:lnTo>
                <a:lnTo>
                  <a:pt x="2493074" y="3534972"/>
                </a:lnTo>
                <a:lnTo>
                  <a:pt x="2508369" y="3517492"/>
                </a:lnTo>
                <a:close/>
                <a:moveTo>
                  <a:pt x="3428249" y="3489087"/>
                </a:moveTo>
                <a:lnTo>
                  <a:pt x="3452284" y="3493457"/>
                </a:lnTo>
                <a:lnTo>
                  <a:pt x="3474133" y="3508752"/>
                </a:lnTo>
                <a:lnTo>
                  <a:pt x="3487243" y="3530602"/>
                </a:lnTo>
                <a:lnTo>
                  <a:pt x="3493798" y="3554637"/>
                </a:lnTo>
                <a:lnTo>
                  <a:pt x="3487243" y="3580856"/>
                </a:lnTo>
                <a:lnTo>
                  <a:pt x="3474133" y="3602706"/>
                </a:lnTo>
                <a:lnTo>
                  <a:pt x="3452284" y="3615816"/>
                </a:lnTo>
                <a:lnTo>
                  <a:pt x="3428249" y="3620186"/>
                </a:lnTo>
                <a:lnTo>
                  <a:pt x="3399844" y="3615816"/>
                </a:lnTo>
                <a:lnTo>
                  <a:pt x="3380179" y="3602706"/>
                </a:lnTo>
                <a:lnTo>
                  <a:pt x="3367069" y="3580856"/>
                </a:lnTo>
                <a:lnTo>
                  <a:pt x="3362699" y="3554637"/>
                </a:lnTo>
                <a:lnTo>
                  <a:pt x="3367069" y="3530602"/>
                </a:lnTo>
                <a:lnTo>
                  <a:pt x="3380179" y="3508752"/>
                </a:lnTo>
                <a:lnTo>
                  <a:pt x="3399844" y="3493457"/>
                </a:lnTo>
                <a:close/>
                <a:moveTo>
                  <a:pt x="4326280" y="3460683"/>
                </a:moveTo>
                <a:lnTo>
                  <a:pt x="4356870" y="3465053"/>
                </a:lnTo>
                <a:lnTo>
                  <a:pt x="4380905" y="3480348"/>
                </a:lnTo>
                <a:lnTo>
                  <a:pt x="4400570" y="3500013"/>
                </a:lnTo>
                <a:lnTo>
                  <a:pt x="4413680" y="3524048"/>
                </a:lnTo>
                <a:lnTo>
                  <a:pt x="4420235" y="3554638"/>
                </a:lnTo>
                <a:lnTo>
                  <a:pt x="4413680" y="3585227"/>
                </a:lnTo>
                <a:lnTo>
                  <a:pt x="4400570" y="3609262"/>
                </a:lnTo>
                <a:lnTo>
                  <a:pt x="4380905" y="3631112"/>
                </a:lnTo>
                <a:lnTo>
                  <a:pt x="4356870" y="3644222"/>
                </a:lnTo>
                <a:lnTo>
                  <a:pt x="4326280" y="3648592"/>
                </a:lnTo>
                <a:lnTo>
                  <a:pt x="4295691" y="3644222"/>
                </a:lnTo>
                <a:lnTo>
                  <a:pt x="4271656" y="3631112"/>
                </a:lnTo>
                <a:lnTo>
                  <a:pt x="4249806" y="3609262"/>
                </a:lnTo>
                <a:lnTo>
                  <a:pt x="4236696" y="3585227"/>
                </a:lnTo>
                <a:lnTo>
                  <a:pt x="4232326" y="3554638"/>
                </a:lnTo>
                <a:lnTo>
                  <a:pt x="4236696" y="3524048"/>
                </a:lnTo>
                <a:lnTo>
                  <a:pt x="4249806" y="3500013"/>
                </a:lnTo>
                <a:lnTo>
                  <a:pt x="4271656" y="3480348"/>
                </a:lnTo>
                <a:lnTo>
                  <a:pt x="4295691" y="3465053"/>
                </a:lnTo>
                <a:close/>
                <a:moveTo>
                  <a:pt x="5226497" y="3432278"/>
                </a:moveTo>
                <a:lnTo>
                  <a:pt x="5265827" y="3438833"/>
                </a:lnTo>
                <a:lnTo>
                  <a:pt x="5298602" y="3454128"/>
                </a:lnTo>
                <a:lnTo>
                  <a:pt x="5324822" y="3482533"/>
                </a:lnTo>
                <a:lnTo>
                  <a:pt x="5342302" y="3515308"/>
                </a:lnTo>
                <a:lnTo>
                  <a:pt x="5348857" y="3554638"/>
                </a:lnTo>
                <a:lnTo>
                  <a:pt x="5342302" y="3593967"/>
                </a:lnTo>
                <a:lnTo>
                  <a:pt x="5324822" y="3626742"/>
                </a:lnTo>
                <a:lnTo>
                  <a:pt x="5298602" y="3655147"/>
                </a:lnTo>
                <a:lnTo>
                  <a:pt x="5265827" y="3670442"/>
                </a:lnTo>
                <a:lnTo>
                  <a:pt x="5226497" y="3676997"/>
                </a:lnTo>
                <a:lnTo>
                  <a:pt x="5187167" y="3670442"/>
                </a:lnTo>
                <a:lnTo>
                  <a:pt x="5154392" y="3655147"/>
                </a:lnTo>
                <a:lnTo>
                  <a:pt x="5125987" y="3626742"/>
                </a:lnTo>
                <a:lnTo>
                  <a:pt x="5108507" y="3593967"/>
                </a:lnTo>
                <a:lnTo>
                  <a:pt x="5101952" y="3554638"/>
                </a:lnTo>
                <a:lnTo>
                  <a:pt x="5108507" y="3515308"/>
                </a:lnTo>
                <a:lnTo>
                  <a:pt x="5125987" y="3482533"/>
                </a:lnTo>
                <a:lnTo>
                  <a:pt x="5154392" y="3454128"/>
                </a:lnTo>
                <a:lnTo>
                  <a:pt x="5187167" y="3438833"/>
                </a:lnTo>
                <a:close/>
                <a:moveTo>
                  <a:pt x="6131084" y="3399519"/>
                </a:moveTo>
                <a:lnTo>
                  <a:pt x="6172598" y="3403889"/>
                </a:lnTo>
                <a:lnTo>
                  <a:pt x="6209743" y="3419185"/>
                </a:lnTo>
                <a:lnTo>
                  <a:pt x="6240333" y="3443203"/>
                </a:lnTo>
                <a:lnTo>
                  <a:pt x="6264368" y="3473793"/>
                </a:lnTo>
                <a:lnTo>
                  <a:pt x="6279663" y="3513123"/>
                </a:lnTo>
                <a:lnTo>
                  <a:pt x="6286218" y="3554638"/>
                </a:lnTo>
                <a:lnTo>
                  <a:pt x="6279663" y="3596152"/>
                </a:lnTo>
                <a:lnTo>
                  <a:pt x="6264368" y="3633297"/>
                </a:lnTo>
                <a:lnTo>
                  <a:pt x="6240333" y="3663887"/>
                </a:lnTo>
                <a:lnTo>
                  <a:pt x="6209743" y="3690107"/>
                </a:lnTo>
                <a:lnTo>
                  <a:pt x="6172598" y="3703217"/>
                </a:lnTo>
                <a:lnTo>
                  <a:pt x="6131084" y="3709772"/>
                </a:lnTo>
                <a:lnTo>
                  <a:pt x="6087384" y="3703217"/>
                </a:lnTo>
                <a:lnTo>
                  <a:pt x="6050239" y="3690107"/>
                </a:lnTo>
                <a:lnTo>
                  <a:pt x="6019649" y="3663887"/>
                </a:lnTo>
                <a:lnTo>
                  <a:pt x="5995614" y="3633297"/>
                </a:lnTo>
                <a:lnTo>
                  <a:pt x="5980319" y="3596152"/>
                </a:lnTo>
                <a:lnTo>
                  <a:pt x="5973764" y="3554638"/>
                </a:lnTo>
                <a:lnTo>
                  <a:pt x="5980319" y="3513123"/>
                </a:lnTo>
                <a:lnTo>
                  <a:pt x="5995614" y="3473793"/>
                </a:lnTo>
                <a:lnTo>
                  <a:pt x="6019649" y="3443203"/>
                </a:lnTo>
                <a:lnTo>
                  <a:pt x="6050239" y="3419185"/>
                </a:lnTo>
                <a:lnTo>
                  <a:pt x="6087384" y="3403889"/>
                </a:lnTo>
                <a:close/>
                <a:moveTo>
                  <a:pt x="7066260" y="3353637"/>
                </a:moveTo>
                <a:lnTo>
                  <a:pt x="7116514" y="3360190"/>
                </a:lnTo>
                <a:lnTo>
                  <a:pt x="7162399" y="3382041"/>
                </a:lnTo>
                <a:lnTo>
                  <a:pt x="7201729" y="3410444"/>
                </a:lnTo>
                <a:lnTo>
                  <a:pt x="7230134" y="3447573"/>
                </a:lnTo>
                <a:lnTo>
                  <a:pt x="7251984" y="3493457"/>
                </a:lnTo>
                <a:lnTo>
                  <a:pt x="7258539" y="3545897"/>
                </a:lnTo>
                <a:lnTo>
                  <a:pt x="7251984" y="3596152"/>
                </a:lnTo>
                <a:lnTo>
                  <a:pt x="7230134" y="3642037"/>
                </a:lnTo>
                <a:lnTo>
                  <a:pt x="7201729" y="3681366"/>
                </a:lnTo>
                <a:lnTo>
                  <a:pt x="7162399" y="3709771"/>
                </a:lnTo>
                <a:lnTo>
                  <a:pt x="7116514" y="3727251"/>
                </a:lnTo>
                <a:lnTo>
                  <a:pt x="7066260" y="3735991"/>
                </a:lnTo>
                <a:lnTo>
                  <a:pt x="7016005" y="3727251"/>
                </a:lnTo>
                <a:lnTo>
                  <a:pt x="6970120" y="3709771"/>
                </a:lnTo>
                <a:lnTo>
                  <a:pt x="6930790" y="3681366"/>
                </a:lnTo>
                <a:lnTo>
                  <a:pt x="6902385" y="3642037"/>
                </a:lnTo>
                <a:lnTo>
                  <a:pt x="6882720" y="3596152"/>
                </a:lnTo>
                <a:lnTo>
                  <a:pt x="6876165" y="3545897"/>
                </a:lnTo>
                <a:lnTo>
                  <a:pt x="6882720" y="3493457"/>
                </a:lnTo>
                <a:lnTo>
                  <a:pt x="6902385" y="3447573"/>
                </a:lnTo>
                <a:lnTo>
                  <a:pt x="6930790" y="3410444"/>
                </a:lnTo>
                <a:lnTo>
                  <a:pt x="6970120" y="3382041"/>
                </a:lnTo>
                <a:lnTo>
                  <a:pt x="7016005" y="3360190"/>
                </a:lnTo>
                <a:close/>
                <a:moveTo>
                  <a:pt x="277493" y="3309919"/>
                </a:moveTo>
                <a:lnTo>
                  <a:pt x="284048" y="3309919"/>
                </a:lnTo>
                <a:lnTo>
                  <a:pt x="288417" y="3309919"/>
                </a:lnTo>
                <a:lnTo>
                  <a:pt x="292787" y="3314290"/>
                </a:lnTo>
                <a:lnTo>
                  <a:pt x="294972" y="3318660"/>
                </a:lnTo>
                <a:lnTo>
                  <a:pt x="292787" y="3325215"/>
                </a:lnTo>
                <a:lnTo>
                  <a:pt x="288417" y="3331769"/>
                </a:lnTo>
                <a:lnTo>
                  <a:pt x="284048" y="3331769"/>
                </a:lnTo>
                <a:lnTo>
                  <a:pt x="277493" y="3331769"/>
                </a:lnTo>
                <a:lnTo>
                  <a:pt x="273122" y="3325215"/>
                </a:lnTo>
                <a:lnTo>
                  <a:pt x="273122" y="3318660"/>
                </a:lnTo>
                <a:lnTo>
                  <a:pt x="273122" y="3314290"/>
                </a:lnTo>
                <a:close/>
                <a:moveTo>
                  <a:pt x="1173340" y="3305553"/>
                </a:moveTo>
                <a:lnTo>
                  <a:pt x="1179895" y="3305553"/>
                </a:lnTo>
                <a:lnTo>
                  <a:pt x="1186450" y="3305553"/>
                </a:lnTo>
                <a:lnTo>
                  <a:pt x="1190819" y="3309924"/>
                </a:lnTo>
                <a:lnTo>
                  <a:pt x="1193005" y="3314294"/>
                </a:lnTo>
                <a:lnTo>
                  <a:pt x="1195190" y="3318664"/>
                </a:lnTo>
                <a:lnTo>
                  <a:pt x="1193005" y="3325218"/>
                </a:lnTo>
                <a:lnTo>
                  <a:pt x="1190819" y="3331774"/>
                </a:lnTo>
                <a:lnTo>
                  <a:pt x="1186450" y="3336144"/>
                </a:lnTo>
                <a:lnTo>
                  <a:pt x="1179895" y="3336144"/>
                </a:lnTo>
                <a:lnTo>
                  <a:pt x="1173340" y="3336144"/>
                </a:lnTo>
                <a:lnTo>
                  <a:pt x="1168969" y="3331774"/>
                </a:lnTo>
                <a:lnTo>
                  <a:pt x="1166785" y="3325218"/>
                </a:lnTo>
                <a:lnTo>
                  <a:pt x="1164599" y="3318664"/>
                </a:lnTo>
                <a:lnTo>
                  <a:pt x="1166785" y="3314294"/>
                </a:lnTo>
                <a:lnTo>
                  <a:pt x="1168969" y="3309924"/>
                </a:lnTo>
                <a:close/>
                <a:moveTo>
                  <a:pt x="2075740" y="3288078"/>
                </a:moveTo>
                <a:lnTo>
                  <a:pt x="2086665" y="3290264"/>
                </a:lnTo>
                <a:lnTo>
                  <a:pt x="2095405" y="3294635"/>
                </a:lnTo>
                <a:lnTo>
                  <a:pt x="2101960" y="3301189"/>
                </a:lnTo>
                <a:lnTo>
                  <a:pt x="2108515" y="3309928"/>
                </a:lnTo>
                <a:lnTo>
                  <a:pt x="2108515" y="3318668"/>
                </a:lnTo>
                <a:lnTo>
                  <a:pt x="2108515" y="3331778"/>
                </a:lnTo>
                <a:lnTo>
                  <a:pt x="2101960" y="3340517"/>
                </a:lnTo>
                <a:lnTo>
                  <a:pt x="2095405" y="3347073"/>
                </a:lnTo>
                <a:lnTo>
                  <a:pt x="2086665" y="3351442"/>
                </a:lnTo>
                <a:lnTo>
                  <a:pt x="2075740" y="3353627"/>
                </a:lnTo>
                <a:lnTo>
                  <a:pt x="2067000" y="3351442"/>
                </a:lnTo>
                <a:lnTo>
                  <a:pt x="2058260" y="3347073"/>
                </a:lnTo>
                <a:lnTo>
                  <a:pt x="2049520" y="3340517"/>
                </a:lnTo>
                <a:lnTo>
                  <a:pt x="2045150" y="3331778"/>
                </a:lnTo>
                <a:lnTo>
                  <a:pt x="2042965" y="3318668"/>
                </a:lnTo>
                <a:lnTo>
                  <a:pt x="2045150" y="3309928"/>
                </a:lnTo>
                <a:lnTo>
                  <a:pt x="2049520" y="3301189"/>
                </a:lnTo>
                <a:lnTo>
                  <a:pt x="2058260" y="3294635"/>
                </a:lnTo>
                <a:lnTo>
                  <a:pt x="2067000" y="3290264"/>
                </a:lnTo>
                <a:close/>
                <a:moveTo>
                  <a:pt x="2973772" y="3266233"/>
                </a:moveTo>
                <a:lnTo>
                  <a:pt x="2993437" y="3270604"/>
                </a:lnTo>
                <a:lnTo>
                  <a:pt x="3010917" y="3283715"/>
                </a:lnTo>
                <a:lnTo>
                  <a:pt x="3021842" y="3299008"/>
                </a:lnTo>
                <a:lnTo>
                  <a:pt x="3026212" y="3318673"/>
                </a:lnTo>
                <a:lnTo>
                  <a:pt x="3021842" y="3342707"/>
                </a:lnTo>
                <a:lnTo>
                  <a:pt x="3010917" y="3358001"/>
                </a:lnTo>
                <a:lnTo>
                  <a:pt x="2993437" y="3368926"/>
                </a:lnTo>
                <a:lnTo>
                  <a:pt x="2973772" y="3373294"/>
                </a:lnTo>
                <a:lnTo>
                  <a:pt x="2949737" y="3368926"/>
                </a:lnTo>
                <a:lnTo>
                  <a:pt x="2934442" y="3358001"/>
                </a:lnTo>
                <a:lnTo>
                  <a:pt x="2923517" y="3342707"/>
                </a:lnTo>
                <a:lnTo>
                  <a:pt x="2919147" y="3318673"/>
                </a:lnTo>
                <a:lnTo>
                  <a:pt x="2923517" y="3299008"/>
                </a:lnTo>
                <a:lnTo>
                  <a:pt x="2934442" y="3283715"/>
                </a:lnTo>
                <a:lnTo>
                  <a:pt x="2949737" y="3270604"/>
                </a:lnTo>
                <a:close/>
                <a:moveTo>
                  <a:pt x="3869617" y="3242202"/>
                </a:moveTo>
                <a:lnTo>
                  <a:pt x="3898022" y="3248756"/>
                </a:lnTo>
                <a:lnTo>
                  <a:pt x="3924242" y="3264055"/>
                </a:lnTo>
                <a:lnTo>
                  <a:pt x="3941722" y="3290276"/>
                </a:lnTo>
                <a:lnTo>
                  <a:pt x="3946092" y="3318681"/>
                </a:lnTo>
                <a:lnTo>
                  <a:pt x="3941722" y="3351450"/>
                </a:lnTo>
                <a:lnTo>
                  <a:pt x="3924242" y="3375483"/>
                </a:lnTo>
                <a:lnTo>
                  <a:pt x="3898022" y="3392965"/>
                </a:lnTo>
                <a:lnTo>
                  <a:pt x="3869617" y="3399519"/>
                </a:lnTo>
                <a:lnTo>
                  <a:pt x="3836843" y="3392965"/>
                </a:lnTo>
                <a:lnTo>
                  <a:pt x="3812808" y="3375483"/>
                </a:lnTo>
                <a:lnTo>
                  <a:pt x="3795328" y="3351450"/>
                </a:lnTo>
                <a:lnTo>
                  <a:pt x="3788773" y="3318681"/>
                </a:lnTo>
                <a:lnTo>
                  <a:pt x="3795328" y="3290276"/>
                </a:lnTo>
                <a:lnTo>
                  <a:pt x="3812808" y="3264055"/>
                </a:lnTo>
                <a:lnTo>
                  <a:pt x="3836843" y="3248756"/>
                </a:lnTo>
                <a:close/>
                <a:moveTo>
                  <a:pt x="4765464" y="3211609"/>
                </a:moveTo>
                <a:lnTo>
                  <a:pt x="4798239" y="3218166"/>
                </a:lnTo>
                <a:lnTo>
                  <a:pt x="4828829" y="3233462"/>
                </a:lnTo>
                <a:lnTo>
                  <a:pt x="4850679" y="3257498"/>
                </a:lnTo>
                <a:lnTo>
                  <a:pt x="4868159" y="3288091"/>
                </a:lnTo>
                <a:lnTo>
                  <a:pt x="4872529" y="3318681"/>
                </a:lnTo>
                <a:lnTo>
                  <a:pt x="4868159" y="3353637"/>
                </a:lnTo>
                <a:lnTo>
                  <a:pt x="4850679" y="3384225"/>
                </a:lnTo>
                <a:lnTo>
                  <a:pt x="4828829" y="3408259"/>
                </a:lnTo>
                <a:lnTo>
                  <a:pt x="4798239" y="3421368"/>
                </a:lnTo>
                <a:lnTo>
                  <a:pt x="4765464" y="3425737"/>
                </a:lnTo>
                <a:lnTo>
                  <a:pt x="4730505" y="3421368"/>
                </a:lnTo>
                <a:lnTo>
                  <a:pt x="4699915" y="3408259"/>
                </a:lnTo>
                <a:lnTo>
                  <a:pt x="4678065" y="3384225"/>
                </a:lnTo>
                <a:lnTo>
                  <a:pt x="4662770" y="3353637"/>
                </a:lnTo>
                <a:lnTo>
                  <a:pt x="4658400" y="3318681"/>
                </a:lnTo>
                <a:lnTo>
                  <a:pt x="4662770" y="3288091"/>
                </a:lnTo>
                <a:lnTo>
                  <a:pt x="4678065" y="3257498"/>
                </a:lnTo>
                <a:lnTo>
                  <a:pt x="4699915" y="3233462"/>
                </a:lnTo>
                <a:lnTo>
                  <a:pt x="4730505" y="3218166"/>
                </a:lnTo>
                <a:close/>
                <a:moveTo>
                  <a:pt x="5661310" y="3183207"/>
                </a:moveTo>
                <a:lnTo>
                  <a:pt x="5698455" y="3187578"/>
                </a:lnTo>
                <a:lnTo>
                  <a:pt x="5731230" y="3200686"/>
                </a:lnTo>
                <a:lnTo>
                  <a:pt x="5761820" y="3220352"/>
                </a:lnTo>
                <a:lnTo>
                  <a:pt x="5781485" y="3250944"/>
                </a:lnTo>
                <a:lnTo>
                  <a:pt x="5794595" y="3283722"/>
                </a:lnTo>
                <a:lnTo>
                  <a:pt x="5798965" y="3318681"/>
                </a:lnTo>
                <a:lnTo>
                  <a:pt x="5794595" y="3358005"/>
                </a:lnTo>
                <a:lnTo>
                  <a:pt x="5781485" y="3390778"/>
                </a:lnTo>
                <a:lnTo>
                  <a:pt x="5761820" y="3419185"/>
                </a:lnTo>
                <a:lnTo>
                  <a:pt x="5731230" y="3441018"/>
                </a:lnTo>
                <a:lnTo>
                  <a:pt x="5698455" y="3454128"/>
                </a:lnTo>
                <a:lnTo>
                  <a:pt x="5661310" y="3458498"/>
                </a:lnTo>
                <a:lnTo>
                  <a:pt x="5624166" y="3454128"/>
                </a:lnTo>
                <a:lnTo>
                  <a:pt x="5591391" y="3441018"/>
                </a:lnTo>
                <a:lnTo>
                  <a:pt x="5562986" y="3419185"/>
                </a:lnTo>
                <a:lnTo>
                  <a:pt x="5541136" y="3390778"/>
                </a:lnTo>
                <a:lnTo>
                  <a:pt x="5528026" y="3358005"/>
                </a:lnTo>
                <a:lnTo>
                  <a:pt x="5523656" y="3318681"/>
                </a:lnTo>
                <a:lnTo>
                  <a:pt x="5528026" y="3283722"/>
                </a:lnTo>
                <a:lnTo>
                  <a:pt x="5541136" y="3250944"/>
                </a:lnTo>
                <a:lnTo>
                  <a:pt x="5562986" y="3220352"/>
                </a:lnTo>
                <a:lnTo>
                  <a:pt x="5591391" y="3200686"/>
                </a:lnTo>
                <a:lnTo>
                  <a:pt x="5624166" y="3187578"/>
                </a:lnTo>
                <a:close/>
                <a:moveTo>
                  <a:pt x="6559342" y="3148249"/>
                </a:moveTo>
                <a:lnTo>
                  <a:pt x="6605227" y="3152619"/>
                </a:lnTo>
                <a:lnTo>
                  <a:pt x="6644557" y="3170097"/>
                </a:lnTo>
                <a:lnTo>
                  <a:pt x="6679517" y="3198501"/>
                </a:lnTo>
                <a:lnTo>
                  <a:pt x="6707922" y="3233460"/>
                </a:lnTo>
                <a:lnTo>
                  <a:pt x="6725402" y="3272797"/>
                </a:lnTo>
                <a:lnTo>
                  <a:pt x="6729772" y="3318681"/>
                </a:lnTo>
                <a:lnTo>
                  <a:pt x="6725402" y="3366746"/>
                </a:lnTo>
                <a:lnTo>
                  <a:pt x="6707922" y="3408261"/>
                </a:lnTo>
                <a:lnTo>
                  <a:pt x="6679517" y="3443203"/>
                </a:lnTo>
                <a:lnTo>
                  <a:pt x="6644557" y="3469423"/>
                </a:lnTo>
                <a:lnTo>
                  <a:pt x="6605227" y="3489088"/>
                </a:lnTo>
                <a:lnTo>
                  <a:pt x="6559342" y="3493458"/>
                </a:lnTo>
                <a:lnTo>
                  <a:pt x="6513458" y="3489088"/>
                </a:lnTo>
                <a:lnTo>
                  <a:pt x="6471943" y="3469423"/>
                </a:lnTo>
                <a:lnTo>
                  <a:pt x="6434798" y="3443203"/>
                </a:lnTo>
                <a:lnTo>
                  <a:pt x="6408578" y="3408261"/>
                </a:lnTo>
                <a:lnTo>
                  <a:pt x="6391098" y="3366746"/>
                </a:lnTo>
                <a:lnTo>
                  <a:pt x="6384543" y="3318681"/>
                </a:lnTo>
                <a:lnTo>
                  <a:pt x="6391098" y="3272797"/>
                </a:lnTo>
                <a:lnTo>
                  <a:pt x="6408578" y="3233460"/>
                </a:lnTo>
                <a:lnTo>
                  <a:pt x="6434798" y="3198501"/>
                </a:lnTo>
                <a:lnTo>
                  <a:pt x="6471943" y="3170097"/>
                </a:lnTo>
                <a:lnTo>
                  <a:pt x="6513458" y="3152619"/>
                </a:lnTo>
                <a:close/>
                <a:moveTo>
                  <a:pt x="7455188" y="3113291"/>
                </a:moveTo>
                <a:lnTo>
                  <a:pt x="7503258" y="3119846"/>
                </a:lnTo>
                <a:lnTo>
                  <a:pt x="7525108" y="3126400"/>
                </a:lnTo>
                <a:lnTo>
                  <a:pt x="7525108" y="3513122"/>
                </a:lnTo>
                <a:lnTo>
                  <a:pt x="7503258" y="3519677"/>
                </a:lnTo>
                <a:lnTo>
                  <a:pt x="7455188" y="3526232"/>
                </a:lnTo>
                <a:lnTo>
                  <a:pt x="7407118" y="3519677"/>
                </a:lnTo>
                <a:lnTo>
                  <a:pt x="7363418" y="3506567"/>
                </a:lnTo>
                <a:lnTo>
                  <a:pt x="7326273" y="3482532"/>
                </a:lnTo>
                <a:lnTo>
                  <a:pt x="7293498" y="3449758"/>
                </a:lnTo>
                <a:lnTo>
                  <a:pt x="7269463" y="3410443"/>
                </a:lnTo>
                <a:lnTo>
                  <a:pt x="7254168" y="3366744"/>
                </a:lnTo>
                <a:lnTo>
                  <a:pt x="7247613" y="3318681"/>
                </a:lnTo>
                <a:lnTo>
                  <a:pt x="7254168" y="3272795"/>
                </a:lnTo>
                <a:lnTo>
                  <a:pt x="7269463" y="3231277"/>
                </a:lnTo>
                <a:lnTo>
                  <a:pt x="7293498" y="3191946"/>
                </a:lnTo>
                <a:lnTo>
                  <a:pt x="7326273" y="3159173"/>
                </a:lnTo>
                <a:lnTo>
                  <a:pt x="7363418" y="3135140"/>
                </a:lnTo>
                <a:lnTo>
                  <a:pt x="7407118" y="3119846"/>
                </a:lnTo>
                <a:close/>
                <a:moveTo>
                  <a:pt x="736342" y="3073943"/>
                </a:moveTo>
                <a:lnTo>
                  <a:pt x="740711" y="3076128"/>
                </a:lnTo>
                <a:lnTo>
                  <a:pt x="745081" y="3078313"/>
                </a:lnTo>
                <a:lnTo>
                  <a:pt x="747266" y="3087052"/>
                </a:lnTo>
                <a:lnTo>
                  <a:pt x="745081" y="3091422"/>
                </a:lnTo>
                <a:lnTo>
                  <a:pt x="740711" y="3095792"/>
                </a:lnTo>
                <a:lnTo>
                  <a:pt x="736342" y="3097977"/>
                </a:lnTo>
                <a:lnTo>
                  <a:pt x="729787" y="3095792"/>
                </a:lnTo>
                <a:lnTo>
                  <a:pt x="725416" y="3091422"/>
                </a:lnTo>
                <a:lnTo>
                  <a:pt x="725416" y="3087052"/>
                </a:lnTo>
                <a:lnTo>
                  <a:pt x="725416" y="3078313"/>
                </a:lnTo>
                <a:lnTo>
                  <a:pt x="729787" y="3076128"/>
                </a:lnTo>
                <a:close/>
                <a:moveTo>
                  <a:pt x="1625633" y="3063023"/>
                </a:moveTo>
                <a:lnTo>
                  <a:pt x="1632188" y="3063023"/>
                </a:lnTo>
                <a:lnTo>
                  <a:pt x="1638743" y="3063023"/>
                </a:lnTo>
                <a:lnTo>
                  <a:pt x="1645298" y="3065208"/>
                </a:lnTo>
                <a:lnTo>
                  <a:pt x="1649667" y="3071763"/>
                </a:lnTo>
                <a:lnTo>
                  <a:pt x="1654037" y="3078317"/>
                </a:lnTo>
                <a:lnTo>
                  <a:pt x="1654037" y="3087057"/>
                </a:lnTo>
                <a:lnTo>
                  <a:pt x="1654037" y="3093613"/>
                </a:lnTo>
                <a:lnTo>
                  <a:pt x="1649667" y="3100168"/>
                </a:lnTo>
                <a:lnTo>
                  <a:pt x="1645298" y="3104536"/>
                </a:lnTo>
                <a:lnTo>
                  <a:pt x="1638743" y="3108907"/>
                </a:lnTo>
                <a:lnTo>
                  <a:pt x="1632188" y="3108907"/>
                </a:lnTo>
                <a:lnTo>
                  <a:pt x="1625633" y="3108907"/>
                </a:lnTo>
                <a:lnTo>
                  <a:pt x="1619077" y="3104536"/>
                </a:lnTo>
                <a:lnTo>
                  <a:pt x="1614707" y="3100168"/>
                </a:lnTo>
                <a:lnTo>
                  <a:pt x="1610338" y="3093613"/>
                </a:lnTo>
                <a:lnTo>
                  <a:pt x="1610338" y="3087057"/>
                </a:lnTo>
                <a:lnTo>
                  <a:pt x="1610338" y="3078317"/>
                </a:lnTo>
                <a:lnTo>
                  <a:pt x="1614707" y="3071763"/>
                </a:lnTo>
                <a:lnTo>
                  <a:pt x="1619077" y="3065208"/>
                </a:lnTo>
                <a:close/>
                <a:moveTo>
                  <a:pt x="2530219" y="3043361"/>
                </a:moveTo>
                <a:lnTo>
                  <a:pt x="2549884" y="3049915"/>
                </a:lnTo>
                <a:lnTo>
                  <a:pt x="2567364" y="3063027"/>
                </a:lnTo>
                <a:lnTo>
                  <a:pt x="2571734" y="3087062"/>
                </a:lnTo>
                <a:lnTo>
                  <a:pt x="2567364" y="3106726"/>
                </a:lnTo>
                <a:lnTo>
                  <a:pt x="2549884" y="3122021"/>
                </a:lnTo>
                <a:lnTo>
                  <a:pt x="2530219" y="3126390"/>
                </a:lnTo>
                <a:lnTo>
                  <a:pt x="2508369" y="3122021"/>
                </a:lnTo>
                <a:lnTo>
                  <a:pt x="2493074" y="3106726"/>
                </a:lnTo>
                <a:lnTo>
                  <a:pt x="2486519" y="3087062"/>
                </a:lnTo>
                <a:lnTo>
                  <a:pt x="2493074" y="3063027"/>
                </a:lnTo>
                <a:lnTo>
                  <a:pt x="2508369" y="3049915"/>
                </a:lnTo>
                <a:close/>
                <a:moveTo>
                  <a:pt x="3428249" y="3019330"/>
                </a:moveTo>
                <a:lnTo>
                  <a:pt x="3452284" y="3023702"/>
                </a:lnTo>
                <a:lnTo>
                  <a:pt x="3474133" y="3038996"/>
                </a:lnTo>
                <a:lnTo>
                  <a:pt x="3487243" y="3060846"/>
                </a:lnTo>
                <a:lnTo>
                  <a:pt x="3493798" y="3087067"/>
                </a:lnTo>
                <a:lnTo>
                  <a:pt x="3487243" y="3111101"/>
                </a:lnTo>
                <a:lnTo>
                  <a:pt x="3474133" y="3132950"/>
                </a:lnTo>
                <a:lnTo>
                  <a:pt x="3452284" y="3146060"/>
                </a:lnTo>
                <a:lnTo>
                  <a:pt x="3428249" y="3152614"/>
                </a:lnTo>
                <a:lnTo>
                  <a:pt x="3399844" y="3146060"/>
                </a:lnTo>
                <a:lnTo>
                  <a:pt x="3380179" y="3132950"/>
                </a:lnTo>
                <a:lnTo>
                  <a:pt x="3367069" y="3111101"/>
                </a:lnTo>
                <a:lnTo>
                  <a:pt x="3362699" y="3087067"/>
                </a:lnTo>
                <a:lnTo>
                  <a:pt x="3367069" y="3060846"/>
                </a:lnTo>
                <a:lnTo>
                  <a:pt x="3380179" y="3038996"/>
                </a:lnTo>
                <a:lnTo>
                  <a:pt x="3399844" y="3023702"/>
                </a:lnTo>
                <a:close/>
                <a:moveTo>
                  <a:pt x="4326280" y="2993115"/>
                </a:moveTo>
                <a:lnTo>
                  <a:pt x="4356870" y="2997486"/>
                </a:lnTo>
                <a:lnTo>
                  <a:pt x="4380905" y="3010594"/>
                </a:lnTo>
                <a:lnTo>
                  <a:pt x="4400570" y="3032447"/>
                </a:lnTo>
                <a:lnTo>
                  <a:pt x="4413680" y="3056481"/>
                </a:lnTo>
                <a:lnTo>
                  <a:pt x="4420235" y="3087074"/>
                </a:lnTo>
                <a:lnTo>
                  <a:pt x="4413680" y="3115476"/>
                </a:lnTo>
                <a:lnTo>
                  <a:pt x="4400570" y="3141694"/>
                </a:lnTo>
                <a:lnTo>
                  <a:pt x="4380905" y="3161359"/>
                </a:lnTo>
                <a:lnTo>
                  <a:pt x="4356870" y="3174468"/>
                </a:lnTo>
                <a:lnTo>
                  <a:pt x="4326280" y="3181024"/>
                </a:lnTo>
                <a:lnTo>
                  <a:pt x="4295691" y="3174468"/>
                </a:lnTo>
                <a:lnTo>
                  <a:pt x="4271656" y="3161359"/>
                </a:lnTo>
                <a:lnTo>
                  <a:pt x="4249806" y="3141694"/>
                </a:lnTo>
                <a:lnTo>
                  <a:pt x="4236696" y="3115476"/>
                </a:lnTo>
                <a:lnTo>
                  <a:pt x="4232326" y="3087074"/>
                </a:lnTo>
                <a:lnTo>
                  <a:pt x="4236696" y="3056481"/>
                </a:lnTo>
                <a:lnTo>
                  <a:pt x="4249806" y="3032447"/>
                </a:lnTo>
                <a:lnTo>
                  <a:pt x="4271656" y="3010594"/>
                </a:lnTo>
                <a:lnTo>
                  <a:pt x="4295691" y="2997486"/>
                </a:lnTo>
                <a:close/>
                <a:moveTo>
                  <a:pt x="5226497" y="2962528"/>
                </a:moveTo>
                <a:lnTo>
                  <a:pt x="5265827" y="2969084"/>
                </a:lnTo>
                <a:lnTo>
                  <a:pt x="5298602" y="2986561"/>
                </a:lnTo>
                <a:lnTo>
                  <a:pt x="5324822" y="3012781"/>
                </a:lnTo>
                <a:lnTo>
                  <a:pt x="5342302" y="3047741"/>
                </a:lnTo>
                <a:lnTo>
                  <a:pt x="5348857" y="3087074"/>
                </a:lnTo>
                <a:lnTo>
                  <a:pt x="5342302" y="3124214"/>
                </a:lnTo>
                <a:lnTo>
                  <a:pt x="5324822" y="3159173"/>
                </a:lnTo>
                <a:lnTo>
                  <a:pt x="5298602" y="3187577"/>
                </a:lnTo>
                <a:lnTo>
                  <a:pt x="5265827" y="3202872"/>
                </a:lnTo>
                <a:lnTo>
                  <a:pt x="5226497" y="3209424"/>
                </a:lnTo>
                <a:lnTo>
                  <a:pt x="5187167" y="3202872"/>
                </a:lnTo>
                <a:lnTo>
                  <a:pt x="5154392" y="3187577"/>
                </a:lnTo>
                <a:lnTo>
                  <a:pt x="5125987" y="3159173"/>
                </a:lnTo>
                <a:lnTo>
                  <a:pt x="5108507" y="3124214"/>
                </a:lnTo>
                <a:lnTo>
                  <a:pt x="5101952" y="3087074"/>
                </a:lnTo>
                <a:lnTo>
                  <a:pt x="5108507" y="3047741"/>
                </a:lnTo>
                <a:lnTo>
                  <a:pt x="5125987" y="3012781"/>
                </a:lnTo>
                <a:lnTo>
                  <a:pt x="5154392" y="2986561"/>
                </a:lnTo>
                <a:lnTo>
                  <a:pt x="5187167" y="2969084"/>
                </a:lnTo>
                <a:close/>
                <a:moveTo>
                  <a:pt x="6131084" y="2931938"/>
                </a:moveTo>
                <a:lnTo>
                  <a:pt x="6172598" y="2936307"/>
                </a:lnTo>
                <a:lnTo>
                  <a:pt x="6209743" y="2951604"/>
                </a:lnTo>
                <a:lnTo>
                  <a:pt x="6240333" y="2975638"/>
                </a:lnTo>
                <a:lnTo>
                  <a:pt x="6266553" y="3008411"/>
                </a:lnTo>
                <a:lnTo>
                  <a:pt x="6281848" y="3045557"/>
                </a:lnTo>
                <a:lnTo>
                  <a:pt x="6286218" y="3087074"/>
                </a:lnTo>
                <a:lnTo>
                  <a:pt x="6281848" y="3130771"/>
                </a:lnTo>
                <a:lnTo>
                  <a:pt x="6266553" y="3165728"/>
                </a:lnTo>
                <a:lnTo>
                  <a:pt x="6240333" y="3198501"/>
                </a:lnTo>
                <a:lnTo>
                  <a:pt x="6209743" y="3220352"/>
                </a:lnTo>
                <a:lnTo>
                  <a:pt x="6172598" y="3237828"/>
                </a:lnTo>
                <a:lnTo>
                  <a:pt x="6131084" y="3244388"/>
                </a:lnTo>
                <a:lnTo>
                  <a:pt x="6087384" y="3237828"/>
                </a:lnTo>
                <a:lnTo>
                  <a:pt x="6050239" y="3220352"/>
                </a:lnTo>
                <a:lnTo>
                  <a:pt x="6019649" y="3198501"/>
                </a:lnTo>
                <a:lnTo>
                  <a:pt x="5993429" y="3165728"/>
                </a:lnTo>
                <a:lnTo>
                  <a:pt x="5978134" y="3130771"/>
                </a:lnTo>
                <a:lnTo>
                  <a:pt x="5973764" y="3087074"/>
                </a:lnTo>
                <a:lnTo>
                  <a:pt x="5978134" y="3045557"/>
                </a:lnTo>
                <a:lnTo>
                  <a:pt x="5993429" y="3008411"/>
                </a:lnTo>
                <a:lnTo>
                  <a:pt x="6019649" y="2975638"/>
                </a:lnTo>
                <a:lnTo>
                  <a:pt x="6050239" y="2951604"/>
                </a:lnTo>
                <a:lnTo>
                  <a:pt x="6087384" y="2936307"/>
                </a:lnTo>
                <a:close/>
                <a:moveTo>
                  <a:pt x="7066260" y="2905719"/>
                </a:moveTo>
                <a:lnTo>
                  <a:pt x="7116515" y="2912276"/>
                </a:lnTo>
                <a:lnTo>
                  <a:pt x="7162400" y="2931938"/>
                </a:lnTo>
                <a:lnTo>
                  <a:pt x="7201729" y="2960344"/>
                </a:lnTo>
                <a:lnTo>
                  <a:pt x="7230134" y="2999672"/>
                </a:lnTo>
                <a:lnTo>
                  <a:pt x="7251984" y="3045557"/>
                </a:lnTo>
                <a:lnTo>
                  <a:pt x="7258539" y="3095813"/>
                </a:lnTo>
                <a:lnTo>
                  <a:pt x="7251984" y="3148249"/>
                </a:lnTo>
                <a:lnTo>
                  <a:pt x="7230134" y="3194132"/>
                </a:lnTo>
                <a:lnTo>
                  <a:pt x="7201729" y="3233462"/>
                </a:lnTo>
                <a:lnTo>
                  <a:pt x="7162400" y="3261872"/>
                </a:lnTo>
                <a:lnTo>
                  <a:pt x="7116515" y="3281537"/>
                </a:lnTo>
                <a:lnTo>
                  <a:pt x="7066260" y="3288093"/>
                </a:lnTo>
                <a:lnTo>
                  <a:pt x="7016005" y="3281537"/>
                </a:lnTo>
                <a:lnTo>
                  <a:pt x="6970120" y="3261872"/>
                </a:lnTo>
                <a:lnTo>
                  <a:pt x="6930791" y="3233462"/>
                </a:lnTo>
                <a:lnTo>
                  <a:pt x="6902386" y="3194132"/>
                </a:lnTo>
                <a:lnTo>
                  <a:pt x="6880536" y="3148249"/>
                </a:lnTo>
                <a:lnTo>
                  <a:pt x="6873981" y="3095813"/>
                </a:lnTo>
                <a:lnTo>
                  <a:pt x="6880536" y="3045557"/>
                </a:lnTo>
                <a:lnTo>
                  <a:pt x="6902386" y="2999672"/>
                </a:lnTo>
                <a:lnTo>
                  <a:pt x="6930791" y="2960344"/>
                </a:lnTo>
                <a:lnTo>
                  <a:pt x="6970120" y="2931938"/>
                </a:lnTo>
                <a:lnTo>
                  <a:pt x="7016005" y="2912276"/>
                </a:lnTo>
                <a:close/>
                <a:moveTo>
                  <a:pt x="297158" y="2840148"/>
                </a:moveTo>
                <a:lnTo>
                  <a:pt x="303713" y="2842333"/>
                </a:lnTo>
                <a:lnTo>
                  <a:pt x="308082" y="2846702"/>
                </a:lnTo>
                <a:lnTo>
                  <a:pt x="308082" y="2851073"/>
                </a:lnTo>
                <a:lnTo>
                  <a:pt x="308082" y="2857628"/>
                </a:lnTo>
                <a:lnTo>
                  <a:pt x="303713" y="2859812"/>
                </a:lnTo>
                <a:lnTo>
                  <a:pt x="297158" y="2861998"/>
                </a:lnTo>
                <a:lnTo>
                  <a:pt x="292787" y="2859812"/>
                </a:lnTo>
                <a:lnTo>
                  <a:pt x="288417" y="2857628"/>
                </a:lnTo>
                <a:lnTo>
                  <a:pt x="286232" y="2851073"/>
                </a:lnTo>
                <a:lnTo>
                  <a:pt x="288417" y="2846702"/>
                </a:lnTo>
                <a:lnTo>
                  <a:pt x="292787" y="2842333"/>
                </a:lnTo>
                <a:close/>
                <a:moveTo>
                  <a:pt x="1197373" y="2835782"/>
                </a:moveTo>
                <a:lnTo>
                  <a:pt x="1201743" y="2837967"/>
                </a:lnTo>
                <a:lnTo>
                  <a:pt x="1206114" y="2840151"/>
                </a:lnTo>
                <a:lnTo>
                  <a:pt x="1212669" y="2846706"/>
                </a:lnTo>
                <a:lnTo>
                  <a:pt x="1212669" y="2851077"/>
                </a:lnTo>
                <a:lnTo>
                  <a:pt x="1212669" y="2857632"/>
                </a:lnTo>
                <a:lnTo>
                  <a:pt x="1206114" y="2862001"/>
                </a:lnTo>
                <a:lnTo>
                  <a:pt x="1201743" y="2866371"/>
                </a:lnTo>
                <a:lnTo>
                  <a:pt x="1197373" y="2866371"/>
                </a:lnTo>
                <a:lnTo>
                  <a:pt x="1190818" y="2866371"/>
                </a:lnTo>
                <a:lnTo>
                  <a:pt x="1186449" y="2862001"/>
                </a:lnTo>
                <a:lnTo>
                  <a:pt x="1182078" y="2857632"/>
                </a:lnTo>
                <a:lnTo>
                  <a:pt x="1182078" y="2851077"/>
                </a:lnTo>
                <a:lnTo>
                  <a:pt x="1182078" y="2846706"/>
                </a:lnTo>
                <a:lnTo>
                  <a:pt x="1186449" y="2840151"/>
                </a:lnTo>
                <a:lnTo>
                  <a:pt x="1190818" y="2837967"/>
                </a:lnTo>
                <a:close/>
                <a:moveTo>
                  <a:pt x="2095405" y="2818306"/>
                </a:moveTo>
                <a:lnTo>
                  <a:pt x="2108515" y="2820490"/>
                </a:lnTo>
                <a:lnTo>
                  <a:pt x="2115070" y="2824861"/>
                </a:lnTo>
                <a:lnTo>
                  <a:pt x="2123810" y="2833600"/>
                </a:lnTo>
                <a:lnTo>
                  <a:pt x="2128180" y="2842340"/>
                </a:lnTo>
                <a:lnTo>
                  <a:pt x="2128180" y="2851081"/>
                </a:lnTo>
                <a:lnTo>
                  <a:pt x="2128180" y="2862005"/>
                </a:lnTo>
                <a:lnTo>
                  <a:pt x="2123810" y="2870745"/>
                </a:lnTo>
                <a:lnTo>
                  <a:pt x="2115070" y="2877300"/>
                </a:lnTo>
                <a:lnTo>
                  <a:pt x="2108515" y="2883855"/>
                </a:lnTo>
                <a:lnTo>
                  <a:pt x="2095405" y="2883855"/>
                </a:lnTo>
                <a:lnTo>
                  <a:pt x="2086665" y="2883855"/>
                </a:lnTo>
                <a:lnTo>
                  <a:pt x="2077925" y="2877300"/>
                </a:lnTo>
                <a:lnTo>
                  <a:pt x="2071370" y="2870745"/>
                </a:lnTo>
                <a:lnTo>
                  <a:pt x="2067000" y="2862005"/>
                </a:lnTo>
                <a:lnTo>
                  <a:pt x="2064815" y="2851081"/>
                </a:lnTo>
                <a:lnTo>
                  <a:pt x="2067000" y="2842340"/>
                </a:lnTo>
                <a:lnTo>
                  <a:pt x="2071370" y="2833600"/>
                </a:lnTo>
                <a:lnTo>
                  <a:pt x="2077925" y="2824861"/>
                </a:lnTo>
                <a:lnTo>
                  <a:pt x="2086665" y="2820490"/>
                </a:lnTo>
                <a:close/>
                <a:moveTo>
                  <a:pt x="2995621" y="2798645"/>
                </a:moveTo>
                <a:lnTo>
                  <a:pt x="3017471" y="2803014"/>
                </a:lnTo>
                <a:lnTo>
                  <a:pt x="3034951" y="2813939"/>
                </a:lnTo>
                <a:lnTo>
                  <a:pt x="3045876" y="2831419"/>
                </a:lnTo>
                <a:lnTo>
                  <a:pt x="3050246" y="2851083"/>
                </a:lnTo>
                <a:lnTo>
                  <a:pt x="3045876" y="2872932"/>
                </a:lnTo>
                <a:lnTo>
                  <a:pt x="3034951" y="2890413"/>
                </a:lnTo>
                <a:lnTo>
                  <a:pt x="3017471" y="2901338"/>
                </a:lnTo>
                <a:lnTo>
                  <a:pt x="2995621" y="2905707"/>
                </a:lnTo>
                <a:lnTo>
                  <a:pt x="2975956" y="2901338"/>
                </a:lnTo>
                <a:lnTo>
                  <a:pt x="2960661" y="2890413"/>
                </a:lnTo>
                <a:lnTo>
                  <a:pt x="2947551" y="2872932"/>
                </a:lnTo>
                <a:lnTo>
                  <a:pt x="2943181" y="2851083"/>
                </a:lnTo>
                <a:lnTo>
                  <a:pt x="2947551" y="2831419"/>
                </a:lnTo>
                <a:lnTo>
                  <a:pt x="2960661" y="2813939"/>
                </a:lnTo>
                <a:lnTo>
                  <a:pt x="2975956" y="2803014"/>
                </a:lnTo>
                <a:close/>
                <a:moveTo>
                  <a:pt x="3898023" y="2772429"/>
                </a:moveTo>
                <a:lnTo>
                  <a:pt x="3930797" y="2781170"/>
                </a:lnTo>
                <a:lnTo>
                  <a:pt x="3957017" y="2796464"/>
                </a:lnTo>
                <a:lnTo>
                  <a:pt x="3972312" y="2820499"/>
                </a:lnTo>
                <a:lnTo>
                  <a:pt x="3978867" y="2853273"/>
                </a:lnTo>
                <a:lnTo>
                  <a:pt x="3972312" y="2883862"/>
                </a:lnTo>
                <a:lnTo>
                  <a:pt x="3957017" y="2907898"/>
                </a:lnTo>
                <a:lnTo>
                  <a:pt x="3930797" y="2925378"/>
                </a:lnTo>
                <a:lnTo>
                  <a:pt x="3898023" y="2931932"/>
                </a:lnTo>
                <a:lnTo>
                  <a:pt x="3869618" y="2925378"/>
                </a:lnTo>
                <a:lnTo>
                  <a:pt x="3843398" y="2907898"/>
                </a:lnTo>
                <a:lnTo>
                  <a:pt x="3825918" y="2883862"/>
                </a:lnTo>
                <a:lnTo>
                  <a:pt x="3821548" y="2853273"/>
                </a:lnTo>
                <a:lnTo>
                  <a:pt x="3825918" y="2820499"/>
                </a:lnTo>
                <a:lnTo>
                  <a:pt x="3843398" y="2796464"/>
                </a:lnTo>
                <a:lnTo>
                  <a:pt x="3869618" y="2781170"/>
                </a:lnTo>
                <a:close/>
                <a:moveTo>
                  <a:pt x="4806979" y="2746215"/>
                </a:moveTo>
                <a:lnTo>
                  <a:pt x="4839754" y="2750585"/>
                </a:lnTo>
                <a:lnTo>
                  <a:pt x="4870344" y="2765880"/>
                </a:lnTo>
                <a:lnTo>
                  <a:pt x="4892194" y="2789913"/>
                </a:lnTo>
                <a:lnTo>
                  <a:pt x="4909674" y="2818319"/>
                </a:lnTo>
                <a:lnTo>
                  <a:pt x="4916229" y="2853277"/>
                </a:lnTo>
                <a:lnTo>
                  <a:pt x="4909674" y="2888236"/>
                </a:lnTo>
                <a:lnTo>
                  <a:pt x="4892194" y="2916641"/>
                </a:lnTo>
                <a:lnTo>
                  <a:pt x="4870344" y="2942861"/>
                </a:lnTo>
                <a:lnTo>
                  <a:pt x="4839754" y="2955972"/>
                </a:lnTo>
                <a:lnTo>
                  <a:pt x="4806979" y="2962528"/>
                </a:lnTo>
                <a:lnTo>
                  <a:pt x="4772019" y="2955972"/>
                </a:lnTo>
                <a:lnTo>
                  <a:pt x="4741429" y="2942861"/>
                </a:lnTo>
                <a:lnTo>
                  <a:pt x="4719579" y="2916641"/>
                </a:lnTo>
                <a:lnTo>
                  <a:pt x="4702099" y="2888236"/>
                </a:lnTo>
                <a:lnTo>
                  <a:pt x="4695544" y="2853277"/>
                </a:lnTo>
                <a:lnTo>
                  <a:pt x="4702099" y="2818319"/>
                </a:lnTo>
                <a:lnTo>
                  <a:pt x="4719579" y="2789913"/>
                </a:lnTo>
                <a:lnTo>
                  <a:pt x="4741429" y="2765880"/>
                </a:lnTo>
                <a:lnTo>
                  <a:pt x="4772019" y="2750585"/>
                </a:lnTo>
                <a:close/>
                <a:moveTo>
                  <a:pt x="5722490" y="2715626"/>
                </a:moveTo>
                <a:lnTo>
                  <a:pt x="5759634" y="2722180"/>
                </a:lnTo>
                <a:lnTo>
                  <a:pt x="5792409" y="2737476"/>
                </a:lnTo>
                <a:lnTo>
                  <a:pt x="5820814" y="2757142"/>
                </a:lnTo>
                <a:lnTo>
                  <a:pt x="5842664" y="2787730"/>
                </a:lnTo>
                <a:lnTo>
                  <a:pt x="5857959" y="2818320"/>
                </a:lnTo>
                <a:lnTo>
                  <a:pt x="5862329" y="2855464"/>
                </a:lnTo>
                <a:lnTo>
                  <a:pt x="5857959" y="2894792"/>
                </a:lnTo>
                <a:lnTo>
                  <a:pt x="5842664" y="2925384"/>
                </a:lnTo>
                <a:lnTo>
                  <a:pt x="5820814" y="2953790"/>
                </a:lnTo>
                <a:lnTo>
                  <a:pt x="5792409" y="2975638"/>
                </a:lnTo>
                <a:lnTo>
                  <a:pt x="5759634" y="2990934"/>
                </a:lnTo>
                <a:lnTo>
                  <a:pt x="5722490" y="2995303"/>
                </a:lnTo>
                <a:lnTo>
                  <a:pt x="5685345" y="2990934"/>
                </a:lnTo>
                <a:lnTo>
                  <a:pt x="5650385" y="2975638"/>
                </a:lnTo>
                <a:lnTo>
                  <a:pt x="5624165" y="2953790"/>
                </a:lnTo>
                <a:lnTo>
                  <a:pt x="5604500" y="2925384"/>
                </a:lnTo>
                <a:lnTo>
                  <a:pt x="5587020" y="2894792"/>
                </a:lnTo>
                <a:lnTo>
                  <a:pt x="5582650" y="2855464"/>
                </a:lnTo>
                <a:lnTo>
                  <a:pt x="5587020" y="2818320"/>
                </a:lnTo>
                <a:lnTo>
                  <a:pt x="5604500" y="2787730"/>
                </a:lnTo>
                <a:lnTo>
                  <a:pt x="5624165" y="2757142"/>
                </a:lnTo>
                <a:lnTo>
                  <a:pt x="5650385" y="2737476"/>
                </a:lnTo>
                <a:lnTo>
                  <a:pt x="5685345" y="2722180"/>
                </a:lnTo>
                <a:close/>
                <a:moveTo>
                  <a:pt x="6677332" y="2698146"/>
                </a:moveTo>
                <a:lnTo>
                  <a:pt x="6725401" y="2704701"/>
                </a:lnTo>
                <a:lnTo>
                  <a:pt x="6766916" y="2722180"/>
                </a:lnTo>
                <a:lnTo>
                  <a:pt x="6799691" y="2748401"/>
                </a:lnTo>
                <a:lnTo>
                  <a:pt x="6828096" y="2785546"/>
                </a:lnTo>
                <a:lnTo>
                  <a:pt x="6845576" y="2824874"/>
                </a:lnTo>
                <a:lnTo>
                  <a:pt x="6852131" y="2870757"/>
                </a:lnTo>
                <a:lnTo>
                  <a:pt x="6845576" y="2918829"/>
                </a:lnTo>
                <a:lnTo>
                  <a:pt x="6828096" y="2960342"/>
                </a:lnTo>
                <a:lnTo>
                  <a:pt x="6799691" y="2995303"/>
                </a:lnTo>
                <a:lnTo>
                  <a:pt x="6766916" y="3021520"/>
                </a:lnTo>
                <a:lnTo>
                  <a:pt x="6725401" y="3041186"/>
                </a:lnTo>
                <a:lnTo>
                  <a:pt x="6677332" y="3045556"/>
                </a:lnTo>
                <a:lnTo>
                  <a:pt x="6631447" y="3041186"/>
                </a:lnTo>
                <a:lnTo>
                  <a:pt x="6589932" y="3021520"/>
                </a:lnTo>
                <a:lnTo>
                  <a:pt x="6554972" y="2995303"/>
                </a:lnTo>
                <a:lnTo>
                  <a:pt x="6528752" y="2960342"/>
                </a:lnTo>
                <a:lnTo>
                  <a:pt x="6511272" y="2918829"/>
                </a:lnTo>
                <a:lnTo>
                  <a:pt x="6504717" y="2870757"/>
                </a:lnTo>
                <a:lnTo>
                  <a:pt x="6511272" y="2824874"/>
                </a:lnTo>
                <a:lnTo>
                  <a:pt x="6528752" y="2785546"/>
                </a:lnTo>
                <a:lnTo>
                  <a:pt x="6554972" y="2748401"/>
                </a:lnTo>
                <a:lnTo>
                  <a:pt x="6589932" y="2722180"/>
                </a:lnTo>
                <a:lnTo>
                  <a:pt x="6631447" y="2704701"/>
                </a:lnTo>
                <a:close/>
                <a:moveTo>
                  <a:pt x="7455188" y="2663187"/>
                </a:moveTo>
                <a:lnTo>
                  <a:pt x="7498888" y="2669741"/>
                </a:lnTo>
                <a:lnTo>
                  <a:pt x="7525108" y="2676296"/>
                </a:lnTo>
                <a:lnTo>
                  <a:pt x="7525108" y="3065222"/>
                </a:lnTo>
                <a:lnTo>
                  <a:pt x="7498888" y="3073963"/>
                </a:lnTo>
                <a:lnTo>
                  <a:pt x="7455188" y="3078334"/>
                </a:lnTo>
                <a:lnTo>
                  <a:pt x="7407118" y="3073963"/>
                </a:lnTo>
                <a:lnTo>
                  <a:pt x="7363419" y="3058667"/>
                </a:lnTo>
                <a:lnTo>
                  <a:pt x="7324089" y="3034631"/>
                </a:lnTo>
                <a:lnTo>
                  <a:pt x="7291314" y="3001858"/>
                </a:lnTo>
                <a:lnTo>
                  <a:pt x="7267279" y="2962528"/>
                </a:lnTo>
                <a:lnTo>
                  <a:pt x="7251984" y="2918829"/>
                </a:lnTo>
                <a:lnTo>
                  <a:pt x="7245429" y="2870757"/>
                </a:lnTo>
                <a:lnTo>
                  <a:pt x="7251984" y="2822688"/>
                </a:lnTo>
                <a:lnTo>
                  <a:pt x="7267279" y="2781176"/>
                </a:lnTo>
                <a:lnTo>
                  <a:pt x="7291314" y="2741846"/>
                </a:lnTo>
                <a:lnTo>
                  <a:pt x="7324089" y="2709071"/>
                </a:lnTo>
                <a:lnTo>
                  <a:pt x="7363419" y="2687220"/>
                </a:lnTo>
                <a:lnTo>
                  <a:pt x="7407118" y="2669741"/>
                </a:lnTo>
                <a:close/>
                <a:moveTo>
                  <a:pt x="769117" y="2606354"/>
                </a:moveTo>
                <a:lnTo>
                  <a:pt x="773488" y="2608539"/>
                </a:lnTo>
                <a:lnTo>
                  <a:pt x="777858" y="2610724"/>
                </a:lnTo>
                <a:lnTo>
                  <a:pt x="780043" y="2617279"/>
                </a:lnTo>
                <a:lnTo>
                  <a:pt x="777858" y="2621649"/>
                </a:lnTo>
                <a:lnTo>
                  <a:pt x="773488" y="2626019"/>
                </a:lnTo>
                <a:lnTo>
                  <a:pt x="769117" y="2628204"/>
                </a:lnTo>
                <a:lnTo>
                  <a:pt x="762562" y="2626019"/>
                </a:lnTo>
                <a:lnTo>
                  <a:pt x="760376" y="2621649"/>
                </a:lnTo>
                <a:lnTo>
                  <a:pt x="756007" y="2617279"/>
                </a:lnTo>
                <a:lnTo>
                  <a:pt x="760376" y="2610724"/>
                </a:lnTo>
                <a:lnTo>
                  <a:pt x="762562" y="2608539"/>
                </a:lnTo>
                <a:close/>
                <a:moveTo>
                  <a:pt x="1671517" y="2595435"/>
                </a:moveTo>
                <a:lnTo>
                  <a:pt x="1678072" y="2597619"/>
                </a:lnTo>
                <a:lnTo>
                  <a:pt x="1682442" y="2599804"/>
                </a:lnTo>
                <a:lnTo>
                  <a:pt x="1688997" y="2604174"/>
                </a:lnTo>
                <a:lnTo>
                  <a:pt x="1691182" y="2610729"/>
                </a:lnTo>
                <a:lnTo>
                  <a:pt x="1693368" y="2617284"/>
                </a:lnTo>
                <a:lnTo>
                  <a:pt x="1691182" y="2623839"/>
                </a:lnTo>
                <a:lnTo>
                  <a:pt x="1688997" y="2632579"/>
                </a:lnTo>
                <a:lnTo>
                  <a:pt x="1682442" y="2636949"/>
                </a:lnTo>
                <a:lnTo>
                  <a:pt x="1678072" y="2641318"/>
                </a:lnTo>
                <a:lnTo>
                  <a:pt x="1671517" y="2641318"/>
                </a:lnTo>
                <a:lnTo>
                  <a:pt x="1664963" y="2641318"/>
                </a:lnTo>
                <a:lnTo>
                  <a:pt x="1656222" y="2636949"/>
                </a:lnTo>
                <a:lnTo>
                  <a:pt x="1651853" y="2632579"/>
                </a:lnTo>
                <a:lnTo>
                  <a:pt x="1647482" y="2623839"/>
                </a:lnTo>
                <a:lnTo>
                  <a:pt x="1647482" y="2617284"/>
                </a:lnTo>
                <a:lnTo>
                  <a:pt x="1647482" y="2610729"/>
                </a:lnTo>
                <a:lnTo>
                  <a:pt x="1651853" y="2604174"/>
                </a:lnTo>
                <a:lnTo>
                  <a:pt x="1656222" y="2599804"/>
                </a:lnTo>
                <a:lnTo>
                  <a:pt x="1664963" y="2597619"/>
                </a:lnTo>
                <a:close/>
                <a:moveTo>
                  <a:pt x="2573918" y="2575773"/>
                </a:moveTo>
                <a:lnTo>
                  <a:pt x="2595768" y="2584513"/>
                </a:lnTo>
                <a:lnTo>
                  <a:pt x="2611063" y="2597622"/>
                </a:lnTo>
                <a:lnTo>
                  <a:pt x="2617618" y="2617287"/>
                </a:lnTo>
                <a:lnTo>
                  <a:pt x="2611063" y="2641322"/>
                </a:lnTo>
                <a:lnTo>
                  <a:pt x="2595768" y="2654432"/>
                </a:lnTo>
                <a:lnTo>
                  <a:pt x="2573918" y="2660987"/>
                </a:lnTo>
                <a:lnTo>
                  <a:pt x="2552068" y="2654432"/>
                </a:lnTo>
                <a:lnTo>
                  <a:pt x="2538958" y="2641322"/>
                </a:lnTo>
                <a:lnTo>
                  <a:pt x="2532403" y="2617287"/>
                </a:lnTo>
                <a:lnTo>
                  <a:pt x="2538958" y="2597622"/>
                </a:lnTo>
                <a:lnTo>
                  <a:pt x="2552068" y="2584513"/>
                </a:lnTo>
                <a:close/>
                <a:moveTo>
                  <a:pt x="3480690" y="2553927"/>
                </a:moveTo>
                <a:lnTo>
                  <a:pt x="3509095" y="2560482"/>
                </a:lnTo>
                <a:lnTo>
                  <a:pt x="3528760" y="2573592"/>
                </a:lnTo>
                <a:lnTo>
                  <a:pt x="3541870" y="2595442"/>
                </a:lnTo>
                <a:lnTo>
                  <a:pt x="3546240" y="2619477"/>
                </a:lnTo>
                <a:lnTo>
                  <a:pt x="3541870" y="2645696"/>
                </a:lnTo>
                <a:lnTo>
                  <a:pt x="3528760" y="2665362"/>
                </a:lnTo>
                <a:lnTo>
                  <a:pt x="3509095" y="2678472"/>
                </a:lnTo>
                <a:lnTo>
                  <a:pt x="3480690" y="2685026"/>
                </a:lnTo>
                <a:lnTo>
                  <a:pt x="3456655" y="2678472"/>
                </a:lnTo>
                <a:lnTo>
                  <a:pt x="3434805" y="2665362"/>
                </a:lnTo>
                <a:lnTo>
                  <a:pt x="3421695" y="2645696"/>
                </a:lnTo>
                <a:lnTo>
                  <a:pt x="3417325" y="2619477"/>
                </a:lnTo>
                <a:lnTo>
                  <a:pt x="3421695" y="2595442"/>
                </a:lnTo>
                <a:lnTo>
                  <a:pt x="3434805" y="2573592"/>
                </a:lnTo>
                <a:lnTo>
                  <a:pt x="3456655" y="2560482"/>
                </a:lnTo>
                <a:close/>
                <a:moveTo>
                  <a:pt x="4394016" y="2532082"/>
                </a:moveTo>
                <a:lnTo>
                  <a:pt x="4424606" y="2536452"/>
                </a:lnTo>
                <a:lnTo>
                  <a:pt x="4448641" y="2547378"/>
                </a:lnTo>
                <a:lnTo>
                  <a:pt x="4470491" y="2567042"/>
                </a:lnTo>
                <a:lnTo>
                  <a:pt x="4483601" y="2593263"/>
                </a:lnTo>
                <a:lnTo>
                  <a:pt x="4487971" y="2621668"/>
                </a:lnTo>
                <a:lnTo>
                  <a:pt x="4483601" y="2652257"/>
                </a:lnTo>
                <a:lnTo>
                  <a:pt x="4470491" y="2676293"/>
                </a:lnTo>
                <a:lnTo>
                  <a:pt x="4448641" y="2698142"/>
                </a:lnTo>
                <a:lnTo>
                  <a:pt x="4424606" y="2709065"/>
                </a:lnTo>
                <a:lnTo>
                  <a:pt x="4394016" y="2713437"/>
                </a:lnTo>
                <a:lnTo>
                  <a:pt x="4367796" y="2709065"/>
                </a:lnTo>
                <a:lnTo>
                  <a:pt x="4341576" y="2698142"/>
                </a:lnTo>
                <a:lnTo>
                  <a:pt x="4321911" y="2676293"/>
                </a:lnTo>
                <a:lnTo>
                  <a:pt x="4308801" y="2652257"/>
                </a:lnTo>
                <a:lnTo>
                  <a:pt x="4302246" y="2621668"/>
                </a:lnTo>
                <a:lnTo>
                  <a:pt x="4308801" y="2593263"/>
                </a:lnTo>
                <a:lnTo>
                  <a:pt x="4321911" y="2567042"/>
                </a:lnTo>
                <a:lnTo>
                  <a:pt x="4341576" y="2547378"/>
                </a:lnTo>
                <a:lnTo>
                  <a:pt x="4367796" y="2536452"/>
                </a:lnTo>
                <a:close/>
                <a:moveTo>
                  <a:pt x="5322638" y="2505864"/>
                </a:moveTo>
                <a:lnTo>
                  <a:pt x="5361967" y="2512419"/>
                </a:lnTo>
                <a:lnTo>
                  <a:pt x="5394742" y="2527714"/>
                </a:lnTo>
                <a:lnTo>
                  <a:pt x="5420962" y="2556119"/>
                </a:lnTo>
                <a:lnTo>
                  <a:pt x="5438442" y="2591079"/>
                </a:lnTo>
                <a:lnTo>
                  <a:pt x="5444997" y="2626040"/>
                </a:lnTo>
                <a:lnTo>
                  <a:pt x="5438442" y="2665368"/>
                </a:lnTo>
                <a:lnTo>
                  <a:pt x="5420962" y="2700331"/>
                </a:lnTo>
                <a:lnTo>
                  <a:pt x="5394742" y="2724364"/>
                </a:lnTo>
                <a:lnTo>
                  <a:pt x="5361967" y="2744031"/>
                </a:lnTo>
                <a:lnTo>
                  <a:pt x="5322638" y="2750585"/>
                </a:lnTo>
                <a:lnTo>
                  <a:pt x="5283308" y="2744031"/>
                </a:lnTo>
                <a:lnTo>
                  <a:pt x="5250533" y="2724364"/>
                </a:lnTo>
                <a:lnTo>
                  <a:pt x="5224313" y="2700331"/>
                </a:lnTo>
                <a:lnTo>
                  <a:pt x="5209018" y="2665368"/>
                </a:lnTo>
                <a:lnTo>
                  <a:pt x="5200278" y="2626040"/>
                </a:lnTo>
                <a:lnTo>
                  <a:pt x="5209018" y="2591079"/>
                </a:lnTo>
                <a:lnTo>
                  <a:pt x="5224313" y="2556119"/>
                </a:lnTo>
                <a:lnTo>
                  <a:pt x="5250533" y="2527714"/>
                </a:lnTo>
                <a:lnTo>
                  <a:pt x="5283308" y="2512419"/>
                </a:lnTo>
                <a:close/>
                <a:moveTo>
                  <a:pt x="6288404" y="2477459"/>
                </a:moveTo>
                <a:lnTo>
                  <a:pt x="6334288" y="2486199"/>
                </a:lnTo>
                <a:lnTo>
                  <a:pt x="6375803" y="2501494"/>
                </a:lnTo>
                <a:lnTo>
                  <a:pt x="6410763" y="2527715"/>
                </a:lnTo>
                <a:lnTo>
                  <a:pt x="6434798" y="2562676"/>
                </a:lnTo>
                <a:lnTo>
                  <a:pt x="6454463" y="2604191"/>
                </a:lnTo>
                <a:lnTo>
                  <a:pt x="6458833" y="2647891"/>
                </a:lnTo>
                <a:lnTo>
                  <a:pt x="6454463" y="2693777"/>
                </a:lnTo>
                <a:lnTo>
                  <a:pt x="6434798" y="2735289"/>
                </a:lnTo>
                <a:lnTo>
                  <a:pt x="6410763" y="2765880"/>
                </a:lnTo>
                <a:lnTo>
                  <a:pt x="6375803" y="2794285"/>
                </a:lnTo>
                <a:lnTo>
                  <a:pt x="6334288" y="2809581"/>
                </a:lnTo>
                <a:lnTo>
                  <a:pt x="6288404" y="2816134"/>
                </a:lnTo>
                <a:lnTo>
                  <a:pt x="6244704" y="2809581"/>
                </a:lnTo>
                <a:lnTo>
                  <a:pt x="6205374" y="2794285"/>
                </a:lnTo>
                <a:lnTo>
                  <a:pt x="6170414" y="2765880"/>
                </a:lnTo>
                <a:lnTo>
                  <a:pt x="6144194" y="2735289"/>
                </a:lnTo>
                <a:lnTo>
                  <a:pt x="6126714" y="2693777"/>
                </a:lnTo>
                <a:lnTo>
                  <a:pt x="6122344" y="2647891"/>
                </a:lnTo>
                <a:lnTo>
                  <a:pt x="6126714" y="2604191"/>
                </a:lnTo>
                <a:lnTo>
                  <a:pt x="6144194" y="2562676"/>
                </a:lnTo>
                <a:lnTo>
                  <a:pt x="6170414" y="2527715"/>
                </a:lnTo>
                <a:lnTo>
                  <a:pt x="6205374" y="2501494"/>
                </a:lnTo>
                <a:lnTo>
                  <a:pt x="6244704" y="2486199"/>
                </a:lnTo>
                <a:close/>
                <a:moveTo>
                  <a:pt x="343043" y="2372559"/>
                </a:moveTo>
                <a:lnTo>
                  <a:pt x="349598" y="2374744"/>
                </a:lnTo>
                <a:lnTo>
                  <a:pt x="353969" y="2376929"/>
                </a:lnTo>
                <a:lnTo>
                  <a:pt x="353969" y="2385669"/>
                </a:lnTo>
                <a:lnTo>
                  <a:pt x="353969" y="2390038"/>
                </a:lnTo>
                <a:lnTo>
                  <a:pt x="349598" y="2394408"/>
                </a:lnTo>
                <a:lnTo>
                  <a:pt x="343043" y="2396593"/>
                </a:lnTo>
                <a:lnTo>
                  <a:pt x="338673" y="2394408"/>
                </a:lnTo>
                <a:lnTo>
                  <a:pt x="334302" y="2390038"/>
                </a:lnTo>
                <a:lnTo>
                  <a:pt x="334302" y="2385669"/>
                </a:lnTo>
                <a:lnTo>
                  <a:pt x="334302" y="2376929"/>
                </a:lnTo>
                <a:lnTo>
                  <a:pt x="338673" y="2374744"/>
                </a:lnTo>
                <a:close/>
                <a:moveTo>
                  <a:pt x="1249814" y="2368193"/>
                </a:moveTo>
                <a:lnTo>
                  <a:pt x="1254184" y="2370378"/>
                </a:lnTo>
                <a:lnTo>
                  <a:pt x="1260738" y="2372562"/>
                </a:lnTo>
                <a:lnTo>
                  <a:pt x="1265108" y="2379117"/>
                </a:lnTo>
                <a:lnTo>
                  <a:pt x="1265108" y="2385672"/>
                </a:lnTo>
                <a:lnTo>
                  <a:pt x="1265108" y="2392227"/>
                </a:lnTo>
                <a:lnTo>
                  <a:pt x="1260738" y="2396597"/>
                </a:lnTo>
                <a:lnTo>
                  <a:pt x="1254184" y="2400967"/>
                </a:lnTo>
                <a:lnTo>
                  <a:pt x="1249814" y="2400967"/>
                </a:lnTo>
                <a:lnTo>
                  <a:pt x="1243259" y="2400967"/>
                </a:lnTo>
                <a:lnTo>
                  <a:pt x="1238888" y="2396597"/>
                </a:lnTo>
                <a:lnTo>
                  <a:pt x="1234519" y="2392227"/>
                </a:lnTo>
                <a:lnTo>
                  <a:pt x="1234519" y="2385672"/>
                </a:lnTo>
                <a:lnTo>
                  <a:pt x="1234519" y="2379117"/>
                </a:lnTo>
                <a:lnTo>
                  <a:pt x="1238888" y="2372562"/>
                </a:lnTo>
                <a:lnTo>
                  <a:pt x="1243259" y="2370378"/>
                </a:lnTo>
                <a:close/>
                <a:moveTo>
                  <a:pt x="7007264" y="2361653"/>
                </a:moveTo>
                <a:lnTo>
                  <a:pt x="7055334" y="2368207"/>
                </a:lnTo>
                <a:lnTo>
                  <a:pt x="7096849" y="2387873"/>
                </a:lnTo>
                <a:lnTo>
                  <a:pt x="7133994" y="2414093"/>
                </a:lnTo>
                <a:lnTo>
                  <a:pt x="7164584" y="2451239"/>
                </a:lnTo>
                <a:lnTo>
                  <a:pt x="7182064" y="2494939"/>
                </a:lnTo>
                <a:lnTo>
                  <a:pt x="7188619" y="2545195"/>
                </a:lnTo>
                <a:lnTo>
                  <a:pt x="7182064" y="2593266"/>
                </a:lnTo>
                <a:lnTo>
                  <a:pt x="7164584" y="2636963"/>
                </a:lnTo>
                <a:lnTo>
                  <a:pt x="7133994" y="2671926"/>
                </a:lnTo>
                <a:lnTo>
                  <a:pt x="7096849" y="2702515"/>
                </a:lnTo>
                <a:lnTo>
                  <a:pt x="7055334" y="2719995"/>
                </a:lnTo>
                <a:lnTo>
                  <a:pt x="7007264" y="2726551"/>
                </a:lnTo>
                <a:lnTo>
                  <a:pt x="6959195" y="2719995"/>
                </a:lnTo>
                <a:lnTo>
                  <a:pt x="6915495" y="2702515"/>
                </a:lnTo>
                <a:lnTo>
                  <a:pt x="6876165" y="2671926"/>
                </a:lnTo>
                <a:lnTo>
                  <a:pt x="6847760" y="2636963"/>
                </a:lnTo>
                <a:lnTo>
                  <a:pt x="6830280" y="2593266"/>
                </a:lnTo>
                <a:lnTo>
                  <a:pt x="6823725" y="2545195"/>
                </a:lnTo>
                <a:lnTo>
                  <a:pt x="6830280" y="2494939"/>
                </a:lnTo>
                <a:lnTo>
                  <a:pt x="6847760" y="2451239"/>
                </a:lnTo>
                <a:lnTo>
                  <a:pt x="6876165" y="2414093"/>
                </a:lnTo>
                <a:lnTo>
                  <a:pt x="6915495" y="2387873"/>
                </a:lnTo>
                <a:lnTo>
                  <a:pt x="6959195" y="2368207"/>
                </a:lnTo>
                <a:close/>
                <a:moveTo>
                  <a:pt x="2158770" y="2355087"/>
                </a:moveTo>
                <a:lnTo>
                  <a:pt x="2167510" y="2357271"/>
                </a:lnTo>
                <a:lnTo>
                  <a:pt x="2176250" y="2361642"/>
                </a:lnTo>
                <a:lnTo>
                  <a:pt x="2182805" y="2368196"/>
                </a:lnTo>
                <a:lnTo>
                  <a:pt x="2187175" y="2374751"/>
                </a:lnTo>
                <a:lnTo>
                  <a:pt x="2189360" y="2387861"/>
                </a:lnTo>
                <a:lnTo>
                  <a:pt x="2187175" y="2396601"/>
                </a:lnTo>
                <a:lnTo>
                  <a:pt x="2182805" y="2405342"/>
                </a:lnTo>
                <a:lnTo>
                  <a:pt x="2176250" y="2411897"/>
                </a:lnTo>
                <a:lnTo>
                  <a:pt x="2167510" y="2416267"/>
                </a:lnTo>
                <a:lnTo>
                  <a:pt x="2158770" y="2416267"/>
                </a:lnTo>
                <a:lnTo>
                  <a:pt x="2147845" y="2416267"/>
                </a:lnTo>
                <a:lnTo>
                  <a:pt x="2139105" y="2411897"/>
                </a:lnTo>
                <a:lnTo>
                  <a:pt x="2132550" y="2405342"/>
                </a:lnTo>
                <a:lnTo>
                  <a:pt x="2128180" y="2396601"/>
                </a:lnTo>
                <a:lnTo>
                  <a:pt x="2125995" y="2387861"/>
                </a:lnTo>
                <a:lnTo>
                  <a:pt x="2128180" y="2374751"/>
                </a:lnTo>
                <a:lnTo>
                  <a:pt x="2132550" y="2368196"/>
                </a:lnTo>
                <a:lnTo>
                  <a:pt x="2139105" y="2361642"/>
                </a:lnTo>
                <a:lnTo>
                  <a:pt x="2147845" y="2357271"/>
                </a:lnTo>
                <a:close/>
                <a:moveTo>
                  <a:pt x="3069911" y="2335425"/>
                </a:moveTo>
                <a:lnTo>
                  <a:pt x="3089576" y="2339794"/>
                </a:lnTo>
                <a:lnTo>
                  <a:pt x="3109241" y="2350719"/>
                </a:lnTo>
                <a:lnTo>
                  <a:pt x="3120166" y="2368199"/>
                </a:lnTo>
                <a:lnTo>
                  <a:pt x="3124536" y="2390049"/>
                </a:lnTo>
                <a:lnTo>
                  <a:pt x="3120166" y="2409714"/>
                </a:lnTo>
                <a:lnTo>
                  <a:pt x="3109241" y="2425009"/>
                </a:lnTo>
                <a:lnTo>
                  <a:pt x="3089576" y="2438119"/>
                </a:lnTo>
                <a:lnTo>
                  <a:pt x="3069911" y="2442489"/>
                </a:lnTo>
                <a:lnTo>
                  <a:pt x="3048061" y="2438119"/>
                </a:lnTo>
                <a:lnTo>
                  <a:pt x="3032766" y="2425009"/>
                </a:lnTo>
                <a:lnTo>
                  <a:pt x="3021841" y="2409714"/>
                </a:lnTo>
                <a:lnTo>
                  <a:pt x="3017471" y="2390049"/>
                </a:lnTo>
                <a:lnTo>
                  <a:pt x="3021841" y="2368199"/>
                </a:lnTo>
                <a:lnTo>
                  <a:pt x="3032766" y="2350719"/>
                </a:lnTo>
                <a:lnTo>
                  <a:pt x="3048061" y="2339794"/>
                </a:lnTo>
                <a:close/>
                <a:moveTo>
                  <a:pt x="3989792" y="2313579"/>
                </a:moveTo>
                <a:lnTo>
                  <a:pt x="4022566" y="2320133"/>
                </a:lnTo>
                <a:lnTo>
                  <a:pt x="4046601" y="2337614"/>
                </a:lnTo>
                <a:lnTo>
                  <a:pt x="4064081" y="2361649"/>
                </a:lnTo>
                <a:lnTo>
                  <a:pt x="4070636" y="2392239"/>
                </a:lnTo>
                <a:lnTo>
                  <a:pt x="4064081" y="2422829"/>
                </a:lnTo>
                <a:lnTo>
                  <a:pt x="4046601" y="2449048"/>
                </a:lnTo>
                <a:lnTo>
                  <a:pt x="4022566" y="2464343"/>
                </a:lnTo>
                <a:lnTo>
                  <a:pt x="3989792" y="2470899"/>
                </a:lnTo>
                <a:lnTo>
                  <a:pt x="3961387" y="2464343"/>
                </a:lnTo>
                <a:lnTo>
                  <a:pt x="3935167" y="2449048"/>
                </a:lnTo>
                <a:lnTo>
                  <a:pt x="3919872" y="2422829"/>
                </a:lnTo>
                <a:lnTo>
                  <a:pt x="3913317" y="2392239"/>
                </a:lnTo>
                <a:lnTo>
                  <a:pt x="3919872" y="2361649"/>
                </a:lnTo>
                <a:lnTo>
                  <a:pt x="3935167" y="2337614"/>
                </a:lnTo>
                <a:lnTo>
                  <a:pt x="3961387" y="2320133"/>
                </a:lnTo>
                <a:close/>
                <a:moveTo>
                  <a:pt x="4927154" y="2293918"/>
                </a:moveTo>
                <a:lnTo>
                  <a:pt x="4962113" y="2300473"/>
                </a:lnTo>
                <a:lnTo>
                  <a:pt x="4990518" y="2313583"/>
                </a:lnTo>
                <a:lnTo>
                  <a:pt x="5014553" y="2337617"/>
                </a:lnTo>
                <a:lnTo>
                  <a:pt x="5029848" y="2366022"/>
                </a:lnTo>
                <a:lnTo>
                  <a:pt x="5034218" y="2400984"/>
                </a:lnTo>
                <a:lnTo>
                  <a:pt x="5029848" y="2435944"/>
                </a:lnTo>
                <a:lnTo>
                  <a:pt x="5014553" y="2464350"/>
                </a:lnTo>
                <a:lnTo>
                  <a:pt x="4990518" y="2488385"/>
                </a:lnTo>
                <a:lnTo>
                  <a:pt x="4962113" y="2501494"/>
                </a:lnTo>
                <a:lnTo>
                  <a:pt x="4927154" y="2508051"/>
                </a:lnTo>
                <a:lnTo>
                  <a:pt x="4892194" y="2501494"/>
                </a:lnTo>
                <a:lnTo>
                  <a:pt x="4863789" y="2488385"/>
                </a:lnTo>
                <a:lnTo>
                  <a:pt x="4839754" y="2464350"/>
                </a:lnTo>
                <a:lnTo>
                  <a:pt x="4826644" y="2435944"/>
                </a:lnTo>
                <a:lnTo>
                  <a:pt x="4820089" y="2400984"/>
                </a:lnTo>
                <a:lnTo>
                  <a:pt x="4826644" y="2366022"/>
                </a:lnTo>
                <a:lnTo>
                  <a:pt x="4839754" y="2337617"/>
                </a:lnTo>
                <a:lnTo>
                  <a:pt x="4863789" y="2313583"/>
                </a:lnTo>
                <a:lnTo>
                  <a:pt x="4892194" y="2300473"/>
                </a:lnTo>
                <a:close/>
                <a:moveTo>
                  <a:pt x="5903844" y="2269882"/>
                </a:moveTo>
                <a:lnTo>
                  <a:pt x="5940989" y="2276436"/>
                </a:lnTo>
                <a:lnTo>
                  <a:pt x="5978134" y="2291732"/>
                </a:lnTo>
                <a:lnTo>
                  <a:pt x="6010909" y="2315766"/>
                </a:lnTo>
                <a:lnTo>
                  <a:pt x="6032759" y="2346358"/>
                </a:lnTo>
                <a:lnTo>
                  <a:pt x="6048054" y="2383503"/>
                </a:lnTo>
                <a:lnTo>
                  <a:pt x="6056794" y="2422832"/>
                </a:lnTo>
                <a:lnTo>
                  <a:pt x="6048054" y="2464349"/>
                </a:lnTo>
                <a:lnTo>
                  <a:pt x="6032759" y="2501494"/>
                </a:lnTo>
                <a:lnTo>
                  <a:pt x="6010909" y="2534270"/>
                </a:lnTo>
                <a:lnTo>
                  <a:pt x="5978134" y="2556120"/>
                </a:lnTo>
                <a:lnTo>
                  <a:pt x="5940989" y="2571415"/>
                </a:lnTo>
                <a:lnTo>
                  <a:pt x="5903844" y="2575784"/>
                </a:lnTo>
                <a:lnTo>
                  <a:pt x="5862330" y="2571415"/>
                </a:lnTo>
                <a:lnTo>
                  <a:pt x="5825185" y="2556120"/>
                </a:lnTo>
                <a:lnTo>
                  <a:pt x="5792410" y="2534270"/>
                </a:lnTo>
                <a:lnTo>
                  <a:pt x="5770560" y="2501494"/>
                </a:lnTo>
                <a:lnTo>
                  <a:pt x="5755265" y="2464349"/>
                </a:lnTo>
                <a:lnTo>
                  <a:pt x="5748710" y="2422832"/>
                </a:lnTo>
                <a:lnTo>
                  <a:pt x="5755265" y="2383503"/>
                </a:lnTo>
                <a:lnTo>
                  <a:pt x="5770560" y="2346358"/>
                </a:lnTo>
                <a:lnTo>
                  <a:pt x="5792410" y="2315766"/>
                </a:lnTo>
                <a:lnTo>
                  <a:pt x="5825185" y="2291732"/>
                </a:lnTo>
                <a:lnTo>
                  <a:pt x="5862330" y="2276436"/>
                </a:lnTo>
                <a:close/>
                <a:moveTo>
                  <a:pt x="7455188" y="2232736"/>
                </a:moveTo>
                <a:lnTo>
                  <a:pt x="7503258" y="2237107"/>
                </a:lnTo>
                <a:lnTo>
                  <a:pt x="7525108" y="2245846"/>
                </a:lnTo>
                <a:lnTo>
                  <a:pt x="7525108" y="2602007"/>
                </a:lnTo>
                <a:lnTo>
                  <a:pt x="7503258" y="2610746"/>
                </a:lnTo>
                <a:lnTo>
                  <a:pt x="7455188" y="2617300"/>
                </a:lnTo>
                <a:lnTo>
                  <a:pt x="7404933" y="2610746"/>
                </a:lnTo>
                <a:lnTo>
                  <a:pt x="7356864" y="2591081"/>
                </a:lnTo>
                <a:lnTo>
                  <a:pt x="7317534" y="2560490"/>
                </a:lnTo>
                <a:lnTo>
                  <a:pt x="7286944" y="2521160"/>
                </a:lnTo>
                <a:lnTo>
                  <a:pt x="7269464" y="2475275"/>
                </a:lnTo>
                <a:lnTo>
                  <a:pt x="7262909" y="2422832"/>
                </a:lnTo>
                <a:lnTo>
                  <a:pt x="7269464" y="2372578"/>
                </a:lnTo>
                <a:lnTo>
                  <a:pt x="7286944" y="2326693"/>
                </a:lnTo>
                <a:lnTo>
                  <a:pt x="7317534" y="2287363"/>
                </a:lnTo>
                <a:lnTo>
                  <a:pt x="7356864" y="2256773"/>
                </a:lnTo>
                <a:lnTo>
                  <a:pt x="7404933" y="2239292"/>
                </a:lnTo>
                <a:close/>
                <a:moveTo>
                  <a:pt x="833573" y="2143135"/>
                </a:moveTo>
                <a:cubicBezTo>
                  <a:pt x="839005" y="2143135"/>
                  <a:pt x="843406" y="2147538"/>
                  <a:pt x="843406" y="2152968"/>
                </a:cubicBezTo>
                <a:cubicBezTo>
                  <a:pt x="843406" y="2158398"/>
                  <a:pt x="839005" y="2162800"/>
                  <a:pt x="833573" y="2162800"/>
                </a:cubicBezTo>
                <a:cubicBezTo>
                  <a:pt x="828143" y="2162800"/>
                  <a:pt x="823740" y="2158398"/>
                  <a:pt x="823740" y="2152968"/>
                </a:cubicBezTo>
                <a:cubicBezTo>
                  <a:pt x="823740" y="2147538"/>
                  <a:pt x="828143" y="2143135"/>
                  <a:pt x="833573" y="2143135"/>
                </a:cubicBezTo>
                <a:close/>
                <a:moveTo>
                  <a:pt x="1745806" y="2134399"/>
                </a:moveTo>
                <a:lnTo>
                  <a:pt x="1752361" y="2136584"/>
                </a:lnTo>
                <a:lnTo>
                  <a:pt x="1761101" y="2140954"/>
                </a:lnTo>
                <a:lnTo>
                  <a:pt x="1765471" y="2147509"/>
                </a:lnTo>
                <a:lnTo>
                  <a:pt x="1767656" y="2154064"/>
                </a:lnTo>
                <a:lnTo>
                  <a:pt x="1765471" y="2162803"/>
                </a:lnTo>
                <a:lnTo>
                  <a:pt x="1761101" y="2169358"/>
                </a:lnTo>
                <a:lnTo>
                  <a:pt x="1752361" y="2173728"/>
                </a:lnTo>
                <a:lnTo>
                  <a:pt x="1745806" y="2175913"/>
                </a:lnTo>
                <a:lnTo>
                  <a:pt x="1737066" y="2173728"/>
                </a:lnTo>
                <a:lnTo>
                  <a:pt x="1730511" y="2169358"/>
                </a:lnTo>
                <a:lnTo>
                  <a:pt x="1726141" y="2162803"/>
                </a:lnTo>
                <a:lnTo>
                  <a:pt x="1723956" y="2154064"/>
                </a:lnTo>
                <a:lnTo>
                  <a:pt x="1726141" y="2147509"/>
                </a:lnTo>
                <a:lnTo>
                  <a:pt x="1730511" y="2140954"/>
                </a:lnTo>
                <a:lnTo>
                  <a:pt x="1737066" y="2136584"/>
                </a:lnTo>
                <a:close/>
                <a:moveTo>
                  <a:pt x="6589932" y="2121301"/>
                </a:moveTo>
                <a:lnTo>
                  <a:pt x="6633631" y="2125671"/>
                </a:lnTo>
                <a:lnTo>
                  <a:pt x="6675146" y="2145336"/>
                </a:lnTo>
                <a:lnTo>
                  <a:pt x="6710106" y="2169371"/>
                </a:lnTo>
                <a:lnTo>
                  <a:pt x="6736326" y="2204331"/>
                </a:lnTo>
                <a:lnTo>
                  <a:pt x="6753806" y="2245846"/>
                </a:lnTo>
                <a:lnTo>
                  <a:pt x="6760361" y="2291732"/>
                </a:lnTo>
                <a:lnTo>
                  <a:pt x="6753806" y="2335432"/>
                </a:lnTo>
                <a:lnTo>
                  <a:pt x="6736326" y="2374762"/>
                </a:lnTo>
                <a:lnTo>
                  <a:pt x="6710106" y="2409722"/>
                </a:lnTo>
                <a:lnTo>
                  <a:pt x="6675146" y="2435942"/>
                </a:lnTo>
                <a:lnTo>
                  <a:pt x="6633631" y="2453423"/>
                </a:lnTo>
                <a:lnTo>
                  <a:pt x="6589932" y="2459978"/>
                </a:lnTo>
                <a:lnTo>
                  <a:pt x="6544047" y="2453423"/>
                </a:lnTo>
                <a:lnTo>
                  <a:pt x="6506902" y="2435942"/>
                </a:lnTo>
                <a:lnTo>
                  <a:pt x="6471942" y="2409722"/>
                </a:lnTo>
                <a:lnTo>
                  <a:pt x="6443537" y="2374762"/>
                </a:lnTo>
                <a:lnTo>
                  <a:pt x="6428242" y="2335432"/>
                </a:lnTo>
                <a:lnTo>
                  <a:pt x="6421687" y="2291732"/>
                </a:lnTo>
                <a:lnTo>
                  <a:pt x="6428242" y="2245846"/>
                </a:lnTo>
                <a:lnTo>
                  <a:pt x="6443537" y="2204331"/>
                </a:lnTo>
                <a:lnTo>
                  <a:pt x="6471942" y="2169371"/>
                </a:lnTo>
                <a:lnTo>
                  <a:pt x="6506902" y="2145336"/>
                </a:lnTo>
                <a:lnTo>
                  <a:pt x="6544047" y="2125671"/>
                </a:lnTo>
                <a:close/>
                <a:moveTo>
                  <a:pt x="2663503" y="2116922"/>
                </a:moveTo>
                <a:lnTo>
                  <a:pt x="2683168" y="2123477"/>
                </a:lnTo>
                <a:lnTo>
                  <a:pt x="2696278" y="2138772"/>
                </a:lnTo>
                <a:lnTo>
                  <a:pt x="2702833" y="2158437"/>
                </a:lnTo>
                <a:lnTo>
                  <a:pt x="2696278" y="2178102"/>
                </a:lnTo>
                <a:lnTo>
                  <a:pt x="2683168" y="2193397"/>
                </a:lnTo>
                <a:lnTo>
                  <a:pt x="2663503" y="2197767"/>
                </a:lnTo>
                <a:lnTo>
                  <a:pt x="2641653" y="2193397"/>
                </a:lnTo>
                <a:lnTo>
                  <a:pt x="2628543" y="2178102"/>
                </a:lnTo>
                <a:lnTo>
                  <a:pt x="2624173" y="2158437"/>
                </a:lnTo>
                <a:lnTo>
                  <a:pt x="2628543" y="2138772"/>
                </a:lnTo>
                <a:lnTo>
                  <a:pt x="2641653" y="2123477"/>
                </a:lnTo>
                <a:close/>
                <a:moveTo>
                  <a:pt x="3589939" y="2101632"/>
                </a:moveTo>
                <a:lnTo>
                  <a:pt x="3613974" y="2106002"/>
                </a:lnTo>
                <a:lnTo>
                  <a:pt x="3633639" y="2119112"/>
                </a:lnTo>
                <a:lnTo>
                  <a:pt x="3646749" y="2138777"/>
                </a:lnTo>
                <a:lnTo>
                  <a:pt x="3651119" y="2162812"/>
                </a:lnTo>
                <a:lnTo>
                  <a:pt x="3646749" y="2189032"/>
                </a:lnTo>
                <a:lnTo>
                  <a:pt x="3633639" y="2208697"/>
                </a:lnTo>
                <a:lnTo>
                  <a:pt x="3613974" y="2219621"/>
                </a:lnTo>
                <a:lnTo>
                  <a:pt x="3589939" y="2226177"/>
                </a:lnTo>
                <a:lnTo>
                  <a:pt x="3565904" y="2219621"/>
                </a:lnTo>
                <a:lnTo>
                  <a:pt x="3544054" y="2208697"/>
                </a:lnTo>
                <a:lnTo>
                  <a:pt x="3533129" y="2189032"/>
                </a:lnTo>
                <a:lnTo>
                  <a:pt x="3526574" y="2162812"/>
                </a:lnTo>
                <a:lnTo>
                  <a:pt x="3533129" y="2138777"/>
                </a:lnTo>
                <a:lnTo>
                  <a:pt x="3544054" y="2119112"/>
                </a:lnTo>
                <a:lnTo>
                  <a:pt x="3565904" y="2106002"/>
                </a:lnTo>
                <a:close/>
                <a:moveTo>
                  <a:pt x="4533856" y="2071052"/>
                </a:moveTo>
                <a:lnTo>
                  <a:pt x="4566630" y="2075421"/>
                </a:lnTo>
                <a:lnTo>
                  <a:pt x="4592850" y="2092901"/>
                </a:lnTo>
                <a:lnTo>
                  <a:pt x="4616885" y="2112561"/>
                </a:lnTo>
                <a:lnTo>
                  <a:pt x="4632180" y="2143151"/>
                </a:lnTo>
                <a:lnTo>
                  <a:pt x="4636550" y="2173741"/>
                </a:lnTo>
                <a:lnTo>
                  <a:pt x="4632180" y="2206517"/>
                </a:lnTo>
                <a:lnTo>
                  <a:pt x="4616885" y="2234922"/>
                </a:lnTo>
                <a:lnTo>
                  <a:pt x="4592850" y="2256771"/>
                </a:lnTo>
                <a:lnTo>
                  <a:pt x="4566630" y="2269882"/>
                </a:lnTo>
                <a:lnTo>
                  <a:pt x="4533856" y="2276436"/>
                </a:lnTo>
                <a:lnTo>
                  <a:pt x="4501081" y="2269882"/>
                </a:lnTo>
                <a:lnTo>
                  <a:pt x="4472676" y="2256771"/>
                </a:lnTo>
                <a:lnTo>
                  <a:pt x="4450826" y="2234922"/>
                </a:lnTo>
                <a:lnTo>
                  <a:pt x="4435531" y="2206517"/>
                </a:lnTo>
                <a:lnTo>
                  <a:pt x="4431161" y="2173741"/>
                </a:lnTo>
                <a:lnTo>
                  <a:pt x="4435531" y="2143151"/>
                </a:lnTo>
                <a:lnTo>
                  <a:pt x="4450826" y="2112561"/>
                </a:lnTo>
                <a:lnTo>
                  <a:pt x="4472676" y="2092901"/>
                </a:lnTo>
                <a:lnTo>
                  <a:pt x="4501081" y="2075421"/>
                </a:lnTo>
                <a:close/>
                <a:moveTo>
                  <a:pt x="5514917" y="2068869"/>
                </a:moveTo>
                <a:lnTo>
                  <a:pt x="5556432" y="2075424"/>
                </a:lnTo>
                <a:lnTo>
                  <a:pt x="5589207" y="2095088"/>
                </a:lnTo>
                <a:lnTo>
                  <a:pt x="5619797" y="2121301"/>
                </a:lnTo>
                <a:lnTo>
                  <a:pt x="5637277" y="2158444"/>
                </a:lnTo>
                <a:lnTo>
                  <a:pt x="5643832" y="2199959"/>
                </a:lnTo>
                <a:lnTo>
                  <a:pt x="5637277" y="2241476"/>
                </a:lnTo>
                <a:lnTo>
                  <a:pt x="5619797" y="2276436"/>
                </a:lnTo>
                <a:lnTo>
                  <a:pt x="5589207" y="2304841"/>
                </a:lnTo>
                <a:lnTo>
                  <a:pt x="5556432" y="2322321"/>
                </a:lnTo>
                <a:lnTo>
                  <a:pt x="5514917" y="2328877"/>
                </a:lnTo>
                <a:lnTo>
                  <a:pt x="5473402" y="2322321"/>
                </a:lnTo>
                <a:lnTo>
                  <a:pt x="5436257" y="2304841"/>
                </a:lnTo>
                <a:lnTo>
                  <a:pt x="5410037" y="2276436"/>
                </a:lnTo>
                <a:lnTo>
                  <a:pt x="5388187" y="2241476"/>
                </a:lnTo>
                <a:lnTo>
                  <a:pt x="5383817" y="2199959"/>
                </a:lnTo>
                <a:lnTo>
                  <a:pt x="5388187" y="2158444"/>
                </a:lnTo>
                <a:lnTo>
                  <a:pt x="5410037" y="2121301"/>
                </a:lnTo>
                <a:lnTo>
                  <a:pt x="5436257" y="2095088"/>
                </a:lnTo>
                <a:lnTo>
                  <a:pt x="5473402" y="2075424"/>
                </a:lnTo>
                <a:close/>
                <a:moveTo>
                  <a:pt x="1330659" y="1909345"/>
                </a:moveTo>
                <a:lnTo>
                  <a:pt x="1337214" y="1909345"/>
                </a:lnTo>
                <a:lnTo>
                  <a:pt x="1341585" y="1909345"/>
                </a:lnTo>
                <a:lnTo>
                  <a:pt x="1345954" y="1913715"/>
                </a:lnTo>
                <a:lnTo>
                  <a:pt x="1350324" y="1918085"/>
                </a:lnTo>
                <a:lnTo>
                  <a:pt x="1350324" y="1922455"/>
                </a:lnTo>
                <a:lnTo>
                  <a:pt x="1350324" y="1929010"/>
                </a:lnTo>
                <a:lnTo>
                  <a:pt x="1345954" y="1935565"/>
                </a:lnTo>
                <a:lnTo>
                  <a:pt x="1341585" y="1937750"/>
                </a:lnTo>
                <a:lnTo>
                  <a:pt x="1337214" y="1939935"/>
                </a:lnTo>
                <a:lnTo>
                  <a:pt x="1330659" y="1937750"/>
                </a:lnTo>
                <a:lnTo>
                  <a:pt x="1326289" y="1935565"/>
                </a:lnTo>
                <a:lnTo>
                  <a:pt x="1324104" y="1929010"/>
                </a:lnTo>
                <a:lnTo>
                  <a:pt x="1321918" y="1922455"/>
                </a:lnTo>
                <a:lnTo>
                  <a:pt x="1324104" y="1918085"/>
                </a:lnTo>
                <a:lnTo>
                  <a:pt x="1326289" y="1913715"/>
                </a:lnTo>
                <a:close/>
                <a:moveTo>
                  <a:pt x="421703" y="1909341"/>
                </a:moveTo>
                <a:lnTo>
                  <a:pt x="426072" y="1911526"/>
                </a:lnTo>
                <a:lnTo>
                  <a:pt x="430443" y="1915896"/>
                </a:lnTo>
                <a:lnTo>
                  <a:pt x="432627" y="1920266"/>
                </a:lnTo>
                <a:lnTo>
                  <a:pt x="430443" y="1926821"/>
                </a:lnTo>
                <a:lnTo>
                  <a:pt x="426072" y="1929005"/>
                </a:lnTo>
                <a:lnTo>
                  <a:pt x="421703" y="1933375"/>
                </a:lnTo>
                <a:lnTo>
                  <a:pt x="415148" y="1929005"/>
                </a:lnTo>
                <a:lnTo>
                  <a:pt x="412962" y="1926821"/>
                </a:lnTo>
                <a:lnTo>
                  <a:pt x="410777" y="1920266"/>
                </a:lnTo>
                <a:lnTo>
                  <a:pt x="412962" y="1915896"/>
                </a:lnTo>
                <a:lnTo>
                  <a:pt x="415148" y="1911526"/>
                </a:lnTo>
                <a:close/>
                <a:moveTo>
                  <a:pt x="6185708" y="1907179"/>
                </a:moveTo>
                <a:lnTo>
                  <a:pt x="6225037" y="1913734"/>
                </a:lnTo>
                <a:lnTo>
                  <a:pt x="6259997" y="1926844"/>
                </a:lnTo>
                <a:lnTo>
                  <a:pt x="6288402" y="1950879"/>
                </a:lnTo>
                <a:lnTo>
                  <a:pt x="6312437" y="1979284"/>
                </a:lnTo>
                <a:lnTo>
                  <a:pt x="6325547" y="2014244"/>
                </a:lnTo>
                <a:lnTo>
                  <a:pt x="6329917" y="2053575"/>
                </a:lnTo>
                <a:lnTo>
                  <a:pt x="6325547" y="2090719"/>
                </a:lnTo>
                <a:lnTo>
                  <a:pt x="6312437" y="2125671"/>
                </a:lnTo>
                <a:lnTo>
                  <a:pt x="6288402" y="2154075"/>
                </a:lnTo>
                <a:lnTo>
                  <a:pt x="6259997" y="2175925"/>
                </a:lnTo>
                <a:lnTo>
                  <a:pt x="6225037" y="2193405"/>
                </a:lnTo>
                <a:lnTo>
                  <a:pt x="6185708" y="2197775"/>
                </a:lnTo>
                <a:lnTo>
                  <a:pt x="6146378" y="2193405"/>
                </a:lnTo>
                <a:lnTo>
                  <a:pt x="6113603" y="2175925"/>
                </a:lnTo>
                <a:lnTo>
                  <a:pt x="6085198" y="2154075"/>
                </a:lnTo>
                <a:lnTo>
                  <a:pt x="6063348" y="2125671"/>
                </a:lnTo>
                <a:lnTo>
                  <a:pt x="6045868" y="2090719"/>
                </a:lnTo>
                <a:lnTo>
                  <a:pt x="6041498" y="2053575"/>
                </a:lnTo>
                <a:lnTo>
                  <a:pt x="6045868" y="2014244"/>
                </a:lnTo>
                <a:lnTo>
                  <a:pt x="6063348" y="1979284"/>
                </a:lnTo>
                <a:lnTo>
                  <a:pt x="6085198" y="1950879"/>
                </a:lnTo>
                <a:lnTo>
                  <a:pt x="6113603" y="1926844"/>
                </a:lnTo>
                <a:lnTo>
                  <a:pt x="6146378" y="1913734"/>
                </a:lnTo>
                <a:close/>
                <a:moveTo>
                  <a:pt x="2259280" y="1889683"/>
                </a:moveTo>
                <a:lnTo>
                  <a:pt x="2278945" y="1894053"/>
                </a:lnTo>
                <a:lnTo>
                  <a:pt x="2294240" y="1907163"/>
                </a:lnTo>
                <a:lnTo>
                  <a:pt x="2298610" y="1926828"/>
                </a:lnTo>
                <a:lnTo>
                  <a:pt x="2294240" y="1948678"/>
                </a:lnTo>
                <a:lnTo>
                  <a:pt x="2278945" y="1961788"/>
                </a:lnTo>
                <a:lnTo>
                  <a:pt x="2259280" y="1968343"/>
                </a:lnTo>
                <a:lnTo>
                  <a:pt x="2239615" y="1961788"/>
                </a:lnTo>
                <a:lnTo>
                  <a:pt x="2224320" y="1948678"/>
                </a:lnTo>
                <a:lnTo>
                  <a:pt x="2219950" y="1926828"/>
                </a:lnTo>
                <a:lnTo>
                  <a:pt x="2224320" y="1907163"/>
                </a:lnTo>
                <a:lnTo>
                  <a:pt x="2239615" y="1894053"/>
                </a:lnTo>
                <a:close/>
                <a:moveTo>
                  <a:pt x="6994156" y="1887517"/>
                </a:moveTo>
                <a:lnTo>
                  <a:pt x="7040040" y="1894072"/>
                </a:lnTo>
                <a:lnTo>
                  <a:pt x="7079370" y="1909366"/>
                </a:lnTo>
                <a:lnTo>
                  <a:pt x="7114330" y="1937769"/>
                </a:lnTo>
                <a:lnTo>
                  <a:pt x="7140550" y="1970545"/>
                </a:lnTo>
                <a:lnTo>
                  <a:pt x="7158030" y="2012061"/>
                </a:lnTo>
                <a:lnTo>
                  <a:pt x="7164585" y="2057947"/>
                </a:lnTo>
                <a:lnTo>
                  <a:pt x="7158030" y="2101637"/>
                </a:lnTo>
                <a:lnTo>
                  <a:pt x="7140550" y="2143151"/>
                </a:lnTo>
                <a:lnTo>
                  <a:pt x="7114330" y="2175926"/>
                </a:lnTo>
                <a:lnTo>
                  <a:pt x="7079370" y="2204332"/>
                </a:lnTo>
                <a:lnTo>
                  <a:pt x="7040040" y="2219626"/>
                </a:lnTo>
                <a:lnTo>
                  <a:pt x="6994156" y="2226182"/>
                </a:lnTo>
                <a:lnTo>
                  <a:pt x="6948271" y="2219626"/>
                </a:lnTo>
                <a:lnTo>
                  <a:pt x="6908941" y="2204332"/>
                </a:lnTo>
                <a:lnTo>
                  <a:pt x="6873981" y="2175926"/>
                </a:lnTo>
                <a:lnTo>
                  <a:pt x="6847761" y="2143151"/>
                </a:lnTo>
                <a:lnTo>
                  <a:pt x="6830281" y="2101637"/>
                </a:lnTo>
                <a:lnTo>
                  <a:pt x="6825911" y="2057947"/>
                </a:lnTo>
                <a:lnTo>
                  <a:pt x="6830281" y="2012061"/>
                </a:lnTo>
                <a:lnTo>
                  <a:pt x="6847761" y="1970545"/>
                </a:lnTo>
                <a:lnTo>
                  <a:pt x="6873981" y="1937769"/>
                </a:lnTo>
                <a:lnTo>
                  <a:pt x="6908941" y="1909366"/>
                </a:lnTo>
                <a:lnTo>
                  <a:pt x="6948271" y="1894072"/>
                </a:lnTo>
                <a:close/>
                <a:moveTo>
                  <a:pt x="3192271" y="1872207"/>
                </a:moveTo>
                <a:lnTo>
                  <a:pt x="3216306" y="1876578"/>
                </a:lnTo>
                <a:lnTo>
                  <a:pt x="3235971" y="1891873"/>
                </a:lnTo>
                <a:lnTo>
                  <a:pt x="3249081" y="1911537"/>
                </a:lnTo>
                <a:lnTo>
                  <a:pt x="3253451" y="1935571"/>
                </a:lnTo>
                <a:lnTo>
                  <a:pt x="3249081" y="1959607"/>
                </a:lnTo>
                <a:lnTo>
                  <a:pt x="3235971" y="1979271"/>
                </a:lnTo>
                <a:lnTo>
                  <a:pt x="3216306" y="1994566"/>
                </a:lnTo>
                <a:lnTo>
                  <a:pt x="3192271" y="1998937"/>
                </a:lnTo>
                <a:lnTo>
                  <a:pt x="3168236" y="1994566"/>
                </a:lnTo>
                <a:lnTo>
                  <a:pt x="3146386" y="1979271"/>
                </a:lnTo>
                <a:lnTo>
                  <a:pt x="3133276" y="1959607"/>
                </a:lnTo>
                <a:lnTo>
                  <a:pt x="3128906" y="1935571"/>
                </a:lnTo>
                <a:lnTo>
                  <a:pt x="3133276" y="1911537"/>
                </a:lnTo>
                <a:lnTo>
                  <a:pt x="3146386" y="1891873"/>
                </a:lnTo>
                <a:lnTo>
                  <a:pt x="3168236" y="1876578"/>
                </a:lnTo>
                <a:close/>
                <a:moveTo>
                  <a:pt x="5125988" y="1859107"/>
                </a:moveTo>
                <a:lnTo>
                  <a:pt x="5163132" y="1865662"/>
                </a:lnTo>
                <a:lnTo>
                  <a:pt x="5193722" y="1883142"/>
                </a:lnTo>
                <a:lnTo>
                  <a:pt x="5219942" y="1907176"/>
                </a:lnTo>
                <a:lnTo>
                  <a:pt x="5235237" y="1939951"/>
                </a:lnTo>
                <a:lnTo>
                  <a:pt x="5241792" y="1974911"/>
                </a:lnTo>
                <a:lnTo>
                  <a:pt x="5235237" y="2012056"/>
                </a:lnTo>
                <a:lnTo>
                  <a:pt x="5219942" y="2044831"/>
                </a:lnTo>
                <a:lnTo>
                  <a:pt x="5193722" y="2068866"/>
                </a:lnTo>
                <a:lnTo>
                  <a:pt x="5163132" y="2086346"/>
                </a:lnTo>
                <a:lnTo>
                  <a:pt x="5125988" y="2092901"/>
                </a:lnTo>
                <a:lnTo>
                  <a:pt x="5088843" y="2086346"/>
                </a:lnTo>
                <a:lnTo>
                  <a:pt x="5058253" y="2068866"/>
                </a:lnTo>
                <a:lnTo>
                  <a:pt x="5032033" y="2044831"/>
                </a:lnTo>
                <a:lnTo>
                  <a:pt x="5014553" y="2012056"/>
                </a:lnTo>
                <a:lnTo>
                  <a:pt x="5010183" y="1974911"/>
                </a:lnTo>
                <a:lnTo>
                  <a:pt x="5014553" y="1939951"/>
                </a:lnTo>
                <a:lnTo>
                  <a:pt x="5032033" y="1907176"/>
                </a:lnTo>
                <a:lnTo>
                  <a:pt x="5058253" y="1883142"/>
                </a:lnTo>
                <a:lnTo>
                  <a:pt x="5088843" y="1865662"/>
                </a:lnTo>
                <a:close/>
                <a:moveTo>
                  <a:pt x="4140556" y="1859102"/>
                </a:moveTo>
                <a:lnTo>
                  <a:pt x="4171146" y="1863472"/>
                </a:lnTo>
                <a:lnTo>
                  <a:pt x="4192996" y="1876583"/>
                </a:lnTo>
                <a:lnTo>
                  <a:pt x="4214846" y="1896248"/>
                </a:lnTo>
                <a:lnTo>
                  <a:pt x="4225771" y="1920282"/>
                </a:lnTo>
                <a:lnTo>
                  <a:pt x="4230141" y="1948687"/>
                </a:lnTo>
                <a:lnTo>
                  <a:pt x="4225771" y="1974907"/>
                </a:lnTo>
                <a:lnTo>
                  <a:pt x="4214846" y="2001126"/>
                </a:lnTo>
                <a:lnTo>
                  <a:pt x="4192996" y="2018607"/>
                </a:lnTo>
                <a:lnTo>
                  <a:pt x="4171146" y="2033902"/>
                </a:lnTo>
                <a:lnTo>
                  <a:pt x="4140556" y="2038273"/>
                </a:lnTo>
                <a:lnTo>
                  <a:pt x="4114337" y="2033902"/>
                </a:lnTo>
                <a:lnTo>
                  <a:pt x="4088117" y="2018607"/>
                </a:lnTo>
                <a:lnTo>
                  <a:pt x="4070637" y="2001126"/>
                </a:lnTo>
                <a:lnTo>
                  <a:pt x="4057527" y="1974907"/>
                </a:lnTo>
                <a:lnTo>
                  <a:pt x="4050972" y="1948687"/>
                </a:lnTo>
                <a:lnTo>
                  <a:pt x="4057527" y="1920282"/>
                </a:lnTo>
                <a:lnTo>
                  <a:pt x="4070637" y="1896248"/>
                </a:lnTo>
                <a:lnTo>
                  <a:pt x="4088117" y="1876583"/>
                </a:lnTo>
                <a:lnTo>
                  <a:pt x="4114337" y="1863472"/>
                </a:lnTo>
                <a:close/>
                <a:moveTo>
                  <a:pt x="7455188" y="1797929"/>
                </a:moveTo>
                <a:lnTo>
                  <a:pt x="7494518" y="1802301"/>
                </a:lnTo>
                <a:lnTo>
                  <a:pt x="7525108" y="1813226"/>
                </a:lnTo>
                <a:lnTo>
                  <a:pt x="7525108" y="2138781"/>
                </a:lnTo>
                <a:lnTo>
                  <a:pt x="7494518" y="2149705"/>
                </a:lnTo>
                <a:lnTo>
                  <a:pt x="7455188" y="2154075"/>
                </a:lnTo>
                <a:lnTo>
                  <a:pt x="7407118" y="2147521"/>
                </a:lnTo>
                <a:lnTo>
                  <a:pt x="7365604" y="2127855"/>
                </a:lnTo>
                <a:lnTo>
                  <a:pt x="7328459" y="2101636"/>
                </a:lnTo>
                <a:lnTo>
                  <a:pt x="7302239" y="2064500"/>
                </a:lnTo>
                <a:lnTo>
                  <a:pt x="7282574" y="2022985"/>
                </a:lnTo>
                <a:lnTo>
                  <a:pt x="7276019" y="1974915"/>
                </a:lnTo>
                <a:lnTo>
                  <a:pt x="7282574" y="1926845"/>
                </a:lnTo>
                <a:lnTo>
                  <a:pt x="7302239" y="1887515"/>
                </a:lnTo>
                <a:lnTo>
                  <a:pt x="7328459" y="1850370"/>
                </a:lnTo>
                <a:lnTo>
                  <a:pt x="7365604" y="1821966"/>
                </a:lnTo>
                <a:lnTo>
                  <a:pt x="7407118" y="1804485"/>
                </a:lnTo>
                <a:close/>
                <a:moveTo>
                  <a:pt x="5788041" y="1690866"/>
                </a:moveTo>
                <a:lnTo>
                  <a:pt x="5829556" y="1697421"/>
                </a:lnTo>
                <a:lnTo>
                  <a:pt x="5866701" y="1714901"/>
                </a:lnTo>
                <a:lnTo>
                  <a:pt x="5892921" y="1743305"/>
                </a:lnTo>
                <a:lnTo>
                  <a:pt x="5912586" y="1778266"/>
                </a:lnTo>
                <a:lnTo>
                  <a:pt x="5919141" y="1819780"/>
                </a:lnTo>
                <a:lnTo>
                  <a:pt x="5912586" y="1861294"/>
                </a:lnTo>
                <a:lnTo>
                  <a:pt x="5892921" y="1898440"/>
                </a:lnTo>
                <a:lnTo>
                  <a:pt x="5866701" y="1924658"/>
                </a:lnTo>
                <a:lnTo>
                  <a:pt x="5829556" y="1944324"/>
                </a:lnTo>
                <a:lnTo>
                  <a:pt x="5788041" y="1950879"/>
                </a:lnTo>
                <a:lnTo>
                  <a:pt x="5746526" y="1944324"/>
                </a:lnTo>
                <a:lnTo>
                  <a:pt x="5711566" y="1924658"/>
                </a:lnTo>
                <a:lnTo>
                  <a:pt x="5683161" y="1898440"/>
                </a:lnTo>
                <a:lnTo>
                  <a:pt x="5665681" y="1861294"/>
                </a:lnTo>
                <a:lnTo>
                  <a:pt x="5659126" y="1819780"/>
                </a:lnTo>
                <a:lnTo>
                  <a:pt x="5665681" y="1778266"/>
                </a:lnTo>
                <a:lnTo>
                  <a:pt x="5683161" y="1743305"/>
                </a:lnTo>
                <a:lnTo>
                  <a:pt x="5711566" y="1714901"/>
                </a:lnTo>
                <a:lnTo>
                  <a:pt x="5746526" y="1697421"/>
                </a:lnTo>
                <a:close/>
                <a:moveTo>
                  <a:pt x="926435" y="1679918"/>
                </a:moveTo>
                <a:lnTo>
                  <a:pt x="930806" y="1679918"/>
                </a:lnTo>
                <a:lnTo>
                  <a:pt x="937361" y="1679918"/>
                </a:lnTo>
                <a:lnTo>
                  <a:pt x="939545" y="1684288"/>
                </a:lnTo>
                <a:lnTo>
                  <a:pt x="943916" y="1688658"/>
                </a:lnTo>
                <a:lnTo>
                  <a:pt x="943916" y="1695213"/>
                </a:lnTo>
                <a:lnTo>
                  <a:pt x="943916" y="1699582"/>
                </a:lnTo>
                <a:lnTo>
                  <a:pt x="939545" y="1703952"/>
                </a:lnTo>
                <a:lnTo>
                  <a:pt x="937361" y="1706137"/>
                </a:lnTo>
                <a:lnTo>
                  <a:pt x="930806" y="1708322"/>
                </a:lnTo>
                <a:lnTo>
                  <a:pt x="926435" y="1706137"/>
                </a:lnTo>
                <a:lnTo>
                  <a:pt x="922066" y="1703952"/>
                </a:lnTo>
                <a:lnTo>
                  <a:pt x="919880" y="1699582"/>
                </a:lnTo>
                <a:lnTo>
                  <a:pt x="917696" y="1695213"/>
                </a:lnTo>
                <a:lnTo>
                  <a:pt x="919880" y="1688658"/>
                </a:lnTo>
                <a:lnTo>
                  <a:pt x="922066" y="1684288"/>
                </a:lnTo>
                <a:close/>
                <a:moveTo>
                  <a:pt x="13110" y="1677731"/>
                </a:moveTo>
                <a:lnTo>
                  <a:pt x="17479" y="1679916"/>
                </a:lnTo>
                <a:lnTo>
                  <a:pt x="21851" y="1686471"/>
                </a:lnTo>
                <a:lnTo>
                  <a:pt x="24035" y="1690841"/>
                </a:lnTo>
                <a:lnTo>
                  <a:pt x="21851" y="1697395"/>
                </a:lnTo>
                <a:lnTo>
                  <a:pt x="17479" y="1699580"/>
                </a:lnTo>
                <a:lnTo>
                  <a:pt x="13110" y="1701765"/>
                </a:lnTo>
                <a:lnTo>
                  <a:pt x="4369" y="1699580"/>
                </a:lnTo>
                <a:lnTo>
                  <a:pt x="0" y="1697395"/>
                </a:lnTo>
                <a:lnTo>
                  <a:pt x="0" y="1690841"/>
                </a:lnTo>
                <a:lnTo>
                  <a:pt x="0" y="1686471"/>
                </a:lnTo>
                <a:lnTo>
                  <a:pt x="4369" y="1679916"/>
                </a:lnTo>
                <a:close/>
                <a:moveTo>
                  <a:pt x="1848501" y="1671182"/>
                </a:moveTo>
                <a:lnTo>
                  <a:pt x="1859426" y="1671182"/>
                </a:lnTo>
                <a:lnTo>
                  <a:pt x="1868166" y="1671182"/>
                </a:lnTo>
                <a:lnTo>
                  <a:pt x="1874721" y="1675552"/>
                </a:lnTo>
                <a:lnTo>
                  <a:pt x="1881276" y="1684292"/>
                </a:lnTo>
                <a:lnTo>
                  <a:pt x="1883461" y="1690847"/>
                </a:lnTo>
                <a:lnTo>
                  <a:pt x="1885646" y="1699587"/>
                </a:lnTo>
                <a:lnTo>
                  <a:pt x="1883461" y="1708327"/>
                </a:lnTo>
                <a:lnTo>
                  <a:pt x="1881276" y="1714882"/>
                </a:lnTo>
                <a:lnTo>
                  <a:pt x="1874721" y="1721436"/>
                </a:lnTo>
                <a:lnTo>
                  <a:pt x="1868166" y="1725806"/>
                </a:lnTo>
                <a:lnTo>
                  <a:pt x="1859426" y="1725806"/>
                </a:lnTo>
                <a:lnTo>
                  <a:pt x="1848501" y="1725806"/>
                </a:lnTo>
                <a:lnTo>
                  <a:pt x="1841946" y="1721436"/>
                </a:lnTo>
                <a:lnTo>
                  <a:pt x="1835391" y="1714882"/>
                </a:lnTo>
                <a:lnTo>
                  <a:pt x="1831021" y="1708327"/>
                </a:lnTo>
                <a:lnTo>
                  <a:pt x="1831021" y="1699587"/>
                </a:lnTo>
                <a:lnTo>
                  <a:pt x="1831021" y="1690847"/>
                </a:lnTo>
                <a:lnTo>
                  <a:pt x="1835391" y="1684292"/>
                </a:lnTo>
                <a:lnTo>
                  <a:pt x="1841946" y="1675552"/>
                </a:lnTo>
                <a:close/>
                <a:moveTo>
                  <a:pt x="2794602" y="1660262"/>
                </a:moveTo>
                <a:lnTo>
                  <a:pt x="2820822" y="1666817"/>
                </a:lnTo>
                <a:lnTo>
                  <a:pt x="2836117" y="1684297"/>
                </a:lnTo>
                <a:lnTo>
                  <a:pt x="2842672" y="1708332"/>
                </a:lnTo>
                <a:lnTo>
                  <a:pt x="2836117" y="1732368"/>
                </a:lnTo>
                <a:lnTo>
                  <a:pt x="2820822" y="1749847"/>
                </a:lnTo>
                <a:lnTo>
                  <a:pt x="2794602" y="1756402"/>
                </a:lnTo>
                <a:lnTo>
                  <a:pt x="2770567" y="1749847"/>
                </a:lnTo>
                <a:lnTo>
                  <a:pt x="2753087" y="1732368"/>
                </a:lnTo>
                <a:lnTo>
                  <a:pt x="2746532" y="1708332"/>
                </a:lnTo>
                <a:lnTo>
                  <a:pt x="2753087" y="1684297"/>
                </a:lnTo>
                <a:lnTo>
                  <a:pt x="2770567" y="1666817"/>
                </a:lnTo>
                <a:close/>
                <a:moveTo>
                  <a:pt x="4737060" y="1655903"/>
                </a:moveTo>
                <a:lnTo>
                  <a:pt x="4767649" y="1660272"/>
                </a:lnTo>
                <a:lnTo>
                  <a:pt x="4793869" y="1673382"/>
                </a:lnTo>
                <a:lnTo>
                  <a:pt x="4815719" y="1695231"/>
                </a:lnTo>
                <a:lnTo>
                  <a:pt x="4828829" y="1721451"/>
                </a:lnTo>
                <a:lnTo>
                  <a:pt x="4833199" y="1752041"/>
                </a:lnTo>
                <a:lnTo>
                  <a:pt x="4828829" y="1782632"/>
                </a:lnTo>
                <a:lnTo>
                  <a:pt x="4815719" y="1808851"/>
                </a:lnTo>
                <a:lnTo>
                  <a:pt x="4793869" y="1828517"/>
                </a:lnTo>
                <a:lnTo>
                  <a:pt x="4767649" y="1843811"/>
                </a:lnTo>
                <a:lnTo>
                  <a:pt x="4737060" y="1848181"/>
                </a:lnTo>
                <a:lnTo>
                  <a:pt x="4708655" y="1843811"/>
                </a:lnTo>
                <a:lnTo>
                  <a:pt x="4680250" y="1828517"/>
                </a:lnTo>
                <a:lnTo>
                  <a:pt x="4660585" y="1808851"/>
                </a:lnTo>
                <a:lnTo>
                  <a:pt x="4645290" y="1782632"/>
                </a:lnTo>
                <a:lnTo>
                  <a:pt x="4640920" y="1752041"/>
                </a:lnTo>
                <a:lnTo>
                  <a:pt x="4645290" y="1721451"/>
                </a:lnTo>
                <a:lnTo>
                  <a:pt x="4660585" y="1695231"/>
                </a:lnTo>
                <a:lnTo>
                  <a:pt x="4680250" y="1673382"/>
                </a:lnTo>
                <a:lnTo>
                  <a:pt x="4708655" y="1660272"/>
                </a:lnTo>
                <a:close/>
                <a:moveTo>
                  <a:pt x="3749444" y="1651527"/>
                </a:moveTo>
                <a:lnTo>
                  <a:pt x="3777849" y="1655898"/>
                </a:lnTo>
                <a:lnTo>
                  <a:pt x="3799699" y="1671192"/>
                </a:lnTo>
                <a:lnTo>
                  <a:pt x="3817179" y="1695227"/>
                </a:lnTo>
                <a:lnTo>
                  <a:pt x="3821549" y="1721447"/>
                </a:lnTo>
                <a:lnTo>
                  <a:pt x="3817179" y="1749850"/>
                </a:lnTo>
                <a:lnTo>
                  <a:pt x="3799699" y="1771700"/>
                </a:lnTo>
                <a:lnTo>
                  <a:pt x="3777849" y="1789181"/>
                </a:lnTo>
                <a:lnTo>
                  <a:pt x="3749444" y="1793551"/>
                </a:lnTo>
                <a:lnTo>
                  <a:pt x="3723224" y="1789181"/>
                </a:lnTo>
                <a:lnTo>
                  <a:pt x="3699189" y="1771700"/>
                </a:lnTo>
                <a:lnTo>
                  <a:pt x="3683894" y="1749850"/>
                </a:lnTo>
                <a:lnTo>
                  <a:pt x="3679524" y="1721447"/>
                </a:lnTo>
                <a:lnTo>
                  <a:pt x="3683894" y="1695227"/>
                </a:lnTo>
                <a:lnTo>
                  <a:pt x="3699189" y="1671192"/>
                </a:lnTo>
                <a:lnTo>
                  <a:pt x="3723224" y="1655898"/>
                </a:lnTo>
                <a:close/>
                <a:moveTo>
                  <a:pt x="6559342" y="1620947"/>
                </a:moveTo>
                <a:lnTo>
                  <a:pt x="6596486" y="1627502"/>
                </a:lnTo>
                <a:lnTo>
                  <a:pt x="6631446" y="1642797"/>
                </a:lnTo>
                <a:lnTo>
                  <a:pt x="6662036" y="1664646"/>
                </a:lnTo>
                <a:lnTo>
                  <a:pt x="6683886" y="1695236"/>
                </a:lnTo>
                <a:lnTo>
                  <a:pt x="6696996" y="1728011"/>
                </a:lnTo>
                <a:lnTo>
                  <a:pt x="6703551" y="1767341"/>
                </a:lnTo>
                <a:lnTo>
                  <a:pt x="6696996" y="1806672"/>
                </a:lnTo>
                <a:lnTo>
                  <a:pt x="6683886" y="1841631"/>
                </a:lnTo>
                <a:lnTo>
                  <a:pt x="6662036" y="1870035"/>
                </a:lnTo>
                <a:lnTo>
                  <a:pt x="6631446" y="1894071"/>
                </a:lnTo>
                <a:lnTo>
                  <a:pt x="6596486" y="1907180"/>
                </a:lnTo>
                <a:lnTo>
                  <a:pt x="6559342" y="1913735"/>
                </a:lnTo>
                <a:lnTo>
                  <a:pt x="6520012" y="1907180"/>
                </a:lnTo>
                <a:lnTo>
                  <a:pt x="6485052" y="1894071"/>
                </a:lnTo>
                <a:lnTo>
                  <a:pt x="6456647" y="1870035"/>
                </a:lnTo>
                <a:lnTo>
                  <a:pt x="6432612" y="1841631"/>
                </a:lnTo>
                <a:lnTo>
                  <a:pt x="6417317" y="1806672"/>
                </a:lnTo>
                <a:lnTo>
                  <a:pt x="6412947" y="1767341"/>
                </a:lnTo>
                <a:lnTo>
                  <a:pt x="6417317" y="1728011"/>
                </a:lnTo>
                <a:lnTo>
                  <a:pt x="6432612" y="1695236"/>
                </a:lnTo>
                <a:lnTo>
                  <a:pt x="6456647" y="1664646"/>
                </a:lnTo>
                <a:lnTo>
                  <a:pt x="6485052" y="1642797"/>
                </a:lnTo>
                <a:lnTo>
                  <a:pt x="6520012" y="1627502"/>
                </a:lnTo>
                <a:close/>
                <a:moveTo>
                  <a:pt x="5392557" y="1467994"/>
                </a:moveTo>
                <a:lnTo>
                  <a:pt x="5431886" y="1474549"/>
                </a:lnTo>
                <a:lnTo>
                  <a:pt x="5466846" y="1494214"/>
                </a:lnTo>
                <a:lnTo>
                  <a:pt x="5493066" y="1518249"/>
                </a:lnTo>
                <a:lnTo>
                  <a:pt x="5510546" y="1553210"/>
                </a:lnTo>
                <a:lnTo>
                  <a:pt x="5517101" y="1592539"/>
                </a:lnTo>
                <a:lnTo>
                  <a:pt x="5510546" y="1629684"/>
                </a:lnTo>
                <a:lnTo>
                  <a:pt x="5493066" y="1664643"/>
                </a:lnTo>
                <a:lnTo>
                  <a:pt x="5466846" y="1690862"/>
                </a:lnTo>
                <a:lnTo>
                  <a:pt x="5431886" y="1708342"/>
                </a:lnTo>
                <a:lnTo>
                  <a:pt x="5392557" y="1714896"/>
                </a:lnTo>
                <a:lnTo>
                  <a:pt x="5357597" y="1708342"/>
                </a:lnTo>
                <a:lnTo>
                  <a:pt x="5322637" y="1690862"/>
                </a:lnTo>
                <a:lnTo>
                  <a:pt x="5294232" y="1664643"/>
                </a:lnTo>
                <a:lnTo>
                  <a:pt x="5278937" y="1629684"/>
                </a:lnTo>
                <a:lnTo>
                  <a:pt x="5272382" y="1592539"/>
                </a:lnTo>
                <a:lnTo>
                  <a:pt x="5278937" y="1553210"/>
                </a:lnTo>
                <a:lnTo>
                  <a:pt x="5294232" y="1518249"/>
                </a:lnTo>
                <a:lnTo>
                  <a:pt x="5322637" y="1494214"/>
                </a:lnTo>
                <a:lnTo>
                  <a:pt x="5357597" y="1474549"/>
                </a:lnTo>
                <a:close/>
                <a:moveTo>
                  <a:pt x="528768" y="1452677"/>
                </a:moveTo>
                <a:lnTo>
                  <a:pt x="533137" y="1454862"/>
                </a:lnTo>
                <a:lnTo>
                  <a:pt x="537507" y="1459232"/>
                </a:lnTo>
                <a:lnTo>
                  <a:pt x="537507" y="1463602"/>
                </a:lnTo>
                <a:lnTo>
                  <a:pt x="537507" y="1470157"/>
                </a:lnTo>
                <a:lnTo>
                  <a:pt x="533137" y="1472342"/>
                </a:lnTo>
                <a:lnTo>
                  <a:pt x="528768" y="1474527"/>
                </a:lnTo>
                <a:lnTo>
                  <a:pt x="522211" y="1472342"/>
                </a:lnTo>
                <a:lnTo>
                  <a:pt x="517841" y="1470157"/>
                </a:lnTo>
                <a:lnTo>
                  <a:pt x="517841" y="1463602"/>
                </a:lnTo>
                <a:lnTo>
                  <a:pt x="517841" y="1459232"/>
                </a:lnTo>
                <a:lnTo>
                  <a:pt x="522211" y="1454862"/>
                </a:lnTo>
                <a:close/>
                <a:moveTo>
                  <a:pt x="1459575" y="1450497"/>
                </a:moveTo>
                <a:lnTo>
                  <a:pt x="1466130" y="1452682"/>
                </a:lnTo>
                <a:lnTo>
                  <a:pt x="1472685" y="1457052"/>
                </a:lnTo>
                <a:lnTo>
                  <a:pt x="1477054" y="1463606"/>
                </a:lnTo>
                <a:lnTo>
                  <a:pt x="1479240" y="1470161"/>
                </a:lnTo>
                <a:lnTo>
                  <a:pt x="1477054" y="1476716"/>
                </a:lnTo>
                <a:lnTo>
                  <a:pt x="1472685" y="1485456"/>
                </a:lnTo>
                <a:lnTo>
                  <a:pt x="1466130" y="1489826"/>
                </a:lnTo>
                <a:lnTo>
                  <a:pt x="1459575" y="1492011"/>
                </a:lnTo>
                <a:lnTo>
                  <a:pt x="1450834" y="1489826"/>
                </a:lnTo>
                <a:lnTo>
                  <a:pt x="1444279" y="1485456"/>
                </a:lnTo>
                <a:lnTo>
                  <a:pt x="1439908" y="1476716"/>
                </a:lnTo>
                <a:lnTo>
                  <a:pt x="1437724" y="1470161"/>
                </a:lnTo>
                <a:lnTo>
                  <a:pt x="1439908" y="1463606"/>
                </a:lnTo>
                <a:lnTo>
                  <a:pt x="1444279" y="1457052"/>
                </a:lnTo>
                <a:lnTo>
                  <a:pt x="1450834" y="1452682"/>
                </a:lnTo>
                <a:close/>
                <a:moveTo>
                  <a:pt x="4348131" y="1443955"/>
                </a:moveTo>
                <a:lnTo>
                  <a:pt x="4380905" y="1450509"/>
                </a:lnTo>
                <a:lnTo>
                  <a:pt x="4409310" y="1467990"/>
                </a:lnTo>
                <a:lnTo>
                  <a:pt x="4426790" y="1496394"/>
                </a:lnTo>
                <a:lnTo>
                  <a:pt x="4433345" y="1526984"/>
                </a:lnTo>
                <a:lnTo>
                  <a:pt x="4426790" y="1559760"/>
                </a:lnTo>
                <a:lnTo>
                  <a:pt x="4409310" y="1588165"/>
                </a:lnTo>
                <a:lnTo>
                  <a:pt x="4380905" y="1605644"/>
                </a:lnTo>
                <a:lnTo>
                  <a:pt x="4348131" y="1610014"/>
                </a:lnTo>
                <a:lnTo>
                  <a:pt x="4317541" y="1605644"/>
                </a:lnTo>
                <a:lnTo>
                  <a:pt x="4289136" y="1588165"/>
                </a:lnTo>
                <a:lnTo>
                  <a:pt x="4271656" y="1559760"/>
                </a:lnTo>
                <a:lnTo>
                  <a:pt x="4267286" y="1526984"/>
                </a:lnTo>
                <a:lnTo>
                  <a:pt x="4271656" y="1496394"/>
                </a:lnTo>
                <a:lnTo>
                  <a:pt x="4289136" y="1467990"/>
                </a:lnTo>
                <a:lnTo>
                  <a:pt x="4317541" y="1450509"/>
                </a:lnTo>
                <a:close/>
                <a:moveTo>
                  <a:pt x="2399119" y="1443945"/>
                </a:moveTo>
                <a:lnTo>
                  <a:pt x="2418784" y="1448315"/>
                </a:lnTo>
                <a:lnTo>
                  <a:pt x="2431894" y="1461425"/>
                </a:lnTo>
                <a:lnTo>
                  <a:pt x="2438449" y="1478905"/>
                </a:lnTo>
                <a:lnTo>
                  <a:pt x="2431894" y="1500755"/>
                </a:lnTo>
                <a:lnTo>
                  <a:pt x="2418784" y="1513865"/>
                </a:lnTo>
                <a:lnTo>
                  <a:pt x="2399119" y="1518235"/>
                </a:lnTo>
                <a:lnTo>
                  <a:pt x="2381639" y="1513865"/>
                </a:lnTo>
                <a:lnTo>
                  <a:pt x="2368529" y="1500755"/>
                </a:lnTo>
                <a:lnTo>
                  <a:pt x="2364159" y="1478905"/>
                </a:lnTo>
                <a:lnTo>
                  <a:pt x="2368529" y="1461425"/>
                </a:lnTo>
                <a:lnTo>
                  <a:pt x="2381639" y="1448315"/>
                </a:lnTo>
                <a:close/>
                <a:moveTo>
                  <a:pt x="3360515" y="1439579"/>
                </a:moveTo>
                <a:lnTo>
                  <a:pt x="3382365" y="1443950"/>
                </a:lnTo>
                <a:lnTo>
                  <a:pt x="3399845" y="1454875"/>
                </a:lnTo>
                <a:lnTo>
                  <a:pt x="3415140" y="1474540"/>
                </a:lnTo>
                <a:lnTo>
                  <a:pt x="3419510" y="1498575"/>
                </a:lnTo>
                <a:lnTo>
                  <a:pt x="3415140" y="1520425"/>
                </a:lnTo>
                <a:lnTo>
                  <a:pt x="3399845" y="1540090"/>
                </a:lnTo>
                <a:lnTo>
                  <a:pt x="3382365" y="1553200"/>
                </a:lnTo>
                <a:lnTo>
                  <a:pt x="3360515" y="1557570"/>
                </a:lnTo>
                <a:lnTo>
                  <a:pt x="3336480" y="1553200"/>
                </a:lnTo>
                <a:lnTo>
                  <a:pt x="3319000" y="1540090"/>
                </a:lnTo>
                <a:lnTo>
                  <a:pt x="3303705" y="1520425"/>
                </a:lnTo>
                <a:lnTo>
                  <a:pt x="3299335" y="1498575"/>
                </a:lnTo>
                <a:lnTo>
                  <a:pt x="3303705" y="1474540"/>
                </a:lnTo>
                <a:lnTo>
                  <a:pt x="3319000" y="1454875"/>
                </a:lnTo>
                <a:lnTo>
                  <a:pt x="3336480" y="1443950"/>
                </a:lnTo>
                <a:close/>
                <a:moveTo>
                  <a:pt x="6989786" y="1435222"/>
                </a:moveTo>
                <a:lnTo>
                  <a:pt x="7031300" y="1439592"/>
                </a:lnTo>
                <a:lnTo>
                  <a:pt x="7068445" y="1454887"/>
                </a:lnTo>
                <a:lnTo>
                  <a:pt x="7099035" y="1478922"/>
                </a:lnTo>
                <a:lnTo>
                  <a:pt x="7123070" y="1509512"/>
                </a:lnTo>
                <a:lnTo>
                  <a:pt x="7138365" y="1548842"/>
                </a:lnTo>
                <a:lnTo>
                  <a:pt x="7144920" y="1590357"/>
                </a:lnTo>
                <a:lnTo>
                  <a:pt x="7138365" y="1629686"/>
                </a:lnTo>
                <a:lnTo>
                  <a:pt x="7123070" y="1666831"/>
                </a:lnTo>
                <a:lnTo>
                  <a:pt x="7099035" y="1699605"/>
                </a:lnTo>
                <a:lnTo>
                  <a:pt x="7068445" y="1721454"/>
                </a:lnTo>
                <a:lnTo>
                  <a:pt x="7031300" y="1738935"/>
                </a:lnTo>
                <a:lnTo>
                  <a:pt x="6989786" y="1743304"/>
                </a:lnTo>
                <a:lnTo>
                  <a:pt x="6948271" y="1738935"/>
                </a:lnTo>
                <a:lnTo>
                  <a:pt x="6913311" y="1721454"/>
                </a:lnTo>
                <a:lnTo>
                  <a:pt x="6880536" y="1699605"/>
                </a:lnTo>
                <a:lnTo>
                  <a:pt x="6856501" y="1666831"/>
                </a:lnTo>
                <a:lnTo>
                  <a:pt x="6841206" y="1629686"/>
                </a:lnTo>
                <a:lnTo>
                  <a:pt x="6834651" y="1590357"/>
                </a:lnTo>
                <a:lnTo>
                  <a:pt x="6841206" y="1548842"/>
                </a:lnTo>
                <a:lnTo>
                  <a:pt x="6856501" y="1509512"/>
                </a:lnTo>
                <a:lnTo>
                  <a:pt x="6880536" y="1478922"/>
                </a:lnTo>
                <a:lnTo>
                  <a:pt x="6913311" y="1454887"/>
                </a:lnTo>
                <a:lnTo>
                  <a:pt x="6948271" y="1439592"/>
                </a:lnTo>
                <a:close/>
                <a:moveTo>
                  <a:pt x="6137639" y="1371857"/>
                </a:moveTo>
                <a:lnTo>
                  <a:pt x="6179154" y="1378412"/>
                </a:lnTo>
                <a:lnTo>
                  <a:pt x="6216299" y="1398077"/>
                </a:lnTo>
                <a:lnTo>
                  <a:pt x="6244704" y="1426481"/>
                </a:lnTo>
                <a:lnTo>
                  <a:pt x="6266554" y="1463626"/>
                </a:lnTo>
                <a:lnTo>
                  <a:pt x="6273109" y="1507327"/>
                </a:lnTo>
                <a:lnTo>
                  <a:pt x="6266554" y="1551027"/>
                </a:lnTo>
                <a:lnTo>
                  <a:pt x="6244704" y="1588172"/>
                </a:lnTo>
                <a:lnTo>
                  <a:pt x="6216299" y="1616577"/>
                </a:lnTo>
                <a:lnTo>
                  <a:pt x="6179154" y="1636241"/>
                </a:lnTo>
                <a:lnTo>
                  <a:pt x="6137639" y="1642796"/>
                </a:lnTo>
                <a:lnTo>
                  <a:pt x="6093939" y="1636241"/>
                </a:lnTo>
                <a:lnTo>
                  <a:pt x="6058979" y="1616577"/>
                </a:lnTo>
                <a:lnTo>
                  <a:pt x="6028389" y="1588172"/>
                </a:lnTo>
                <a:lnTo>
                  <a:pt x="6010909" y="1551027"/>
                </a:lnTo>
                <a:lnTo>
                  <a:pt x="6004354" y="1507327"/>
                </a:lnTo>
                <a:lnTo>
                  <a:pt x="6010909" y="1463626"/>
                </a:lnTo>
                <a:lnTo>
                  <a:pt x="6028389" y="1426481"/>
                </a:lnTo>
                <a:lnTo>
                  <a:pt x="6058979" y="1398077"/>
                </a:lnTo>
                <a:lnTo>
                  <a:pt x="6093939" y="1378412"/>
                </a:lnTo>
                <a:close/>
                <a:moveTo>
                  <a:pt x="7455188" y="1367488"/>
                </a:moveTo>
                <a:lnTo>
                  <a:pt x="7494518" y="1371859"/>
                </a:lnTo>
                <a:lnTo>
                  <a:pt x="7525108" y="1384969"/>
                </a:lnTo>
                <a:lnTo>
                  <a:pt x="7525108" y="1669016"/>
                </a:lnTo>
                <a:lnTo>
                  <a:pt x="7494518" y="1684311"/>
                </a:lnTo>
                <a:lnTo>
                  <a:pt x="7455188" y="1688682"/>
                </a:lnTo>
                <a:lnTo>
                  <a:pt x="7411488" y="1679941"/>
                </a:lnTo>
                <a:lnTo>
                  <a:pt x="7374344" y="1664646"/>
                </a:lnTo>
                <a:lnTo>
                  <a:pt x="7339384" y="1640612"/>
                </a:lnTo>
                <a:lnTo>
                  <a:pt x="7317534" y="1607838"/>
                </a:lnTo>
                <a:lnTo>
                  <a:pt x="7297869" y="1568508"/>
                </a:lnTo>
                <a:lnTo>
                  <a:pt x="7293499" y="1526993"/>
                </a:lnTo>
                <a:lnTo>
                  <a:pt x="7297869" y="1485478"/>
                </a:lnTo>
                <a:lnTo>
                  <a:pt x="7317534" y="1448334"/>
                </a:lnTo>
                <a:lnTo>
                  <a:pt x="7339384" y="1413374"/>
                </a:lnTo>
                <a:lnTo>
                  <a:pt x="7374344" y="1389339"/>
                </a:lnTo>
                <a:lnTo>
                  <a:pt x="7411488" y="1371859"/>
                </a:lnTo>
                <a:close/>
                <a:moveTo>
                  <a:pt x="5001443" y="1253863"/>
                </a:moveTo>
                <a:lnTo>
                  <a:pt x="5036403" y="1260419"/>
                </a:lnTo>
                <a:lnTo>
                  <a:pt x="5066993" y="1275714"/>
                </a:lnTo>
                <a:lnTo>
                  <a:pt x="5088843" y="1299749"/>
                </a:lnTo>
                <a:lnTo>
                  <a:pt x="5106323" y="1328153"/>
                </a:lnTo>
                <a:lnTo>
                  <a:pt x="5112878" y="1363112"/>
                </a:lnTo>
                <a:lnTo>
                  <a:pt x="5106323" y="1400257"/>
                </a:lnTo>
                <a:lnTo>
                  <a:pt x="5088843" y="1428662"/>
                </a:lnTo>
                <a:lnTo>
                  <a:pt x="5066993" y="1452697"/>
                </a:lnTo>
                <a:lnTo>
                  <a:pt x="5036403" y="1467992"/>
                </a:lnTo>
                <a:lnTo>
                  <a:pt x="5001443" y="1472363"/>
                </a:lnTo>
                <a:lnTo>
                  <a:pt x="4966483" y="1467992"/>
                </a:lnTo>
                <a:lnTo>
                  <a:pt x="4935893" y="1452697"/>
                </a:lnTo>
                <a:lnTo>
                  <a:pt x="4914043" y="1428662"/>
                </a:lnTo>
                <a:lnTo>
                  <a:pt x="4896563" y="1400257"/>
                </a:lnTo>
                <a:lnTo>
                  <a:pt x="4892193" y="1363112"/>
                </a:lnTo>
                <a:lnTo>
                  <a:pt x="4896563" y="1328153"/>
                </a:lnTo>
                <a:lnTo>
                  <a:pt x="4914043" y="1299749"/>
                </a:lnTo>
                <a:lnTo>
                  <a:pt x="4935893" y="1275714"/>
                </a:lnTo>
                <a:lnTo>
                  <a:pt x="4966483" y="1260419"/>
                </a:lnTo>
                <a:close/>
                <a:moveTo>
                  <a:pt x="3961388" y="1238563"/>
                </a:moveTo>
                <a:lnTo>
                  <a:pt x="3985423" y="1242933"/>
                </a:lnTo>
                <a:lnTo>
                  <a:pt x="4009458" y="1256044"/>
                </a:lnTo>
                <a:lnTo>
                  <a:pt x="4022568" y="1277892"/>
                </a:lnTo>
                <a:lnTo>
                  <a:pt x="4026938" y="1304113"/>
                </a:lnTo>
                <a:lnTo>
                  <a:pt x="4022568" y="1328147"/>
                </a:lnTo>
                <a:lnTo>
                  <a:pt x="4009458" y="1349997"/>
                </a:lnTo>
                <a:lnTo>
                  <a:pt x="3985423" y="1363106"/>
                </a:lnTo>
                <a:lnTo>
                  <a:pt x="3961388" y="1369662"/>
                </a:lnTo>
                <a:lnTo>
                  <a:pt x="3935168" y="1363106"/>
                </a:lnTo>
                <a:lnTo>
                  <a:pt x="3915503" y="1349997"/>
                </a:lnTo>
                <a:lnTo>
                  <a:pt x="3900208" y="1328147"/>
                </a:lnTo>
                <a:lnTo>
                  <a:pt x="3893653" y="1304113"/>
                </a:lnTo>
                <a:lnTo>
                  <a:pt x="3900208" y="1277892"/>
                </a:lnTo>
                <a:lnTo>
                  <a:pt x="3915503" y="1256044"/>
                </a:lnTo>
                <a:lnTo>
                  <a:pt x="3935168" y="1242933"/>
                </a:lnTo>
                <a:close/>
                <a:moveTo>
                  <a:pt x="1061905" y="1229810"/>
                </a:moveTo>
                <a:lnTo>
                  <a:pt x="1066274" y="1234180"/>
                </a:lnTo>
                <a:lnTo>
                  <a:pt x="1070644" y="1238550"/>
                </a:lnTo>
                <a:lnTo>
                  <a:pt x="1072829" y="1242920"/>
                </a:lnTo>
                <a:lnTo>
                  <a:pt x="1070644" y="1249475"/>
                </a:lnTo>
                <a:lnTo>
                  <a:pt x="1066274" y="1253845"/>
                </a:lnTo>
                <a:lnTo>
                  <a:pt x="1061905" y="1256030"/>
                </a:lnTo>
                <a:lnTo>
                  <a:pt x="1053165" y="1253845"/>
                </a:lnTo>
                <a:lnTo>
                  <a:pt x="1048795" y="1249475"/>
                </a:lnTo>
                <a:lnTo>
                  <a:pt x="1046610" y="1242920"/>
                </a:lnTo>
                <a:lnTo>
                  <a:pt x="1048795" y="1238550"/>
                </a:lnTo>
                <a:lnTo>
                  <a:pt x="1053165" y="1234180"/>
                </a:lnTo>
                <a:close/>
                <a:moveTo>
                  <a:pt x="2969401" y="1227633"/>
                </a:moveTo>
                <a:lnTo>
                  <a:pt x="2991251" y="1236373"/>
                </a:lnTo>
                <a:lnTo>
                  <a:pt x="3008731" y="1251669"/>
                </a:lnTo>
                <a:lnTo>
                  <a:pt x="3013101" y="1271333"/>
                </a:lnTo>
                <a:lnTo>
                  <a:pt x="3008731" y="1295368"/>
                </a:lnTo>
                <a:lnTo>
                  <a:pt x="2991251" y="1310663"/>
                </a:lnTo>
                <a:lnTo>
                  <a:pt x="2969401" y="1315034"/>
                </a:lnTo>
                <a:lnTo>
                  <a:pt x="2947551" y="1310663"/>
                </a:lnTo>
                <a:lnTo>
                  <a:pt x="2932256" y="1295368"/>
                </a:lnTo>
                <a:lnTo>
                  <a:pt x="2925701" y="1271333"/>
                </a:lnTo>
                <a:lnTo>
                  <a:pt x="2932256" y="1251669"/>
                </a:lnTo>
                <a:lnTo>
                  <a:pt x="2947551" y="1236373"/>
                </a:lnTo>
                <a:close/>
                <a:moveTo>
                  <a:pt x="2005820" y="1227629"/>
                </a:moveTo>
                <a:lnTo>
                  <a:pt x="2014560" y="1229814"/>
                </a:lnTo>
                <a:lnTo>
                  <a:pt x="2021115" y="1234184"/>
                </a:lnTo>
                <a:lnTo>
                  <a:pt x="2027670" y="1240739"/>
                </a:lnTo>
                <a:lnTo>
                  <a:pt x="2029855" y="1247294"/>
                </a:lnTo>
                <a:lnTo>
                  <a:pt x="2032040" y="1253849"/>
                </a:lnTo>
                <a:lnTo>
                  <a:pt x="2029855" y="1262588"/>
                </a:lnTo>
                <a:lnTo>
                  <a:pt x="2027670" y="1269143"/>
                </a:lnTo>
                <a:lnTo>
                  <a:pt x="2021115" y="1273513"/>
                </a:lnTo>
                <a:lnTo>
                  <a:pt x="2014560" y="1277883"/>
                </a:lnTo>
                <a:lnTo>
                  <a:pt x="2005820" y="1277883"/>
                </a:lnTo>
                <a:lnTo>
                  <a:pt x="1997080" y="1277883"/>
                </a:lnTo>
                <a:lnTo>
                  <a:pt x="1990525" y="1273513"/>
                </a:lnTo>
                <a:lnTo>
                  <a:pt x="1986155" y="1269143"/>
                </a:lnTo>
                <a:lnTo>
                  <a:pt x="1981785" y="1262588"/>
                </a:lnTo>
                <a:lnTo>
                  <a:pt x="1981785" y="1253849"/>
                </a:lnTo>
                <a:lnTo>
                  <a:pt x="1981785" y="1247294"/>
                </a:lnTo>
                <a:lnTo>
                  <a:pt x="1986155" y="1240739"/>
                </a:lnTo>
                <a:lnTo>
                  <a:pt x="1990525" y="1234184"/>
                </a:lnTo>
                <a:lnTo>
                  <a:pt x="1997080" y="1229814"/>
                </a:lnTo>
                <a:close/>
                <a:moveTo>
                  <a:pt x="126728" y="1223253"/>
                </a:moveTo>
                <a:lnTo>
                  <a:pt x="131099" y="1225438"/>
                </a:lnTo>
                <a:lnTo>
                  <a:pt x="135468" y="1227623"/>
                </a:lnTo>
                <a:lnTo>
                  <a:pt x="137654" y="1236363"/>
                </a:lnTo>
                <a:lnTo>
                  <a:pt x="135468" y="1240732"/>
                </a:lnTo>
                <a:lnTo>
                  <a:pt x="131099" y="1245102"/>
                </a:lnTo>
                <a:lnTo>
                  <a:pt x="126728" y="1247287"/>
                </a:lnTo>
                <a:lnTo>
                  <a:pt x="120173" y="1245102"/>
                </a:lnTo>
                <a:lnTo>
                  <a:pt x="115804" y="1240732"/>
                </a:lnTo>
                <a:lnTo>
                  <a:pt x="115804" y="1236363"/>
                </a:lnTo>
                <a:lnTo>
                  <a:pt x="115804" y="1227623"/>
                </a:lnTo>
                <a:lnTo>
                  <a:pt x="120173" y="1225438"/>
                </a:lnTo>
                <a:close/>
                <a:moveTo>
                  <a:pt x="5726860" y="1148986"/>
                </a:moveTo>
                <a:lnTo>
                  <a:pt x="5761820" y="1153356"/>
                </a:lnTo>
                <a:lnTo>
                  <a:pt x="5792410" y="1168651"/>
                </a:lnTo>
                <a:lnTo>
                  <a:pt x="5816445" y="1194870"/>
                </a:lnTo>
                <a:lnTo>
                  <a:pt x="5831740" y="1223276"/>
                </a:lnTo>
                <a:lnTo>
                  <a:pt x="5838295" y="1260422"/>
                </a:lnTo>
                <a:lnTo>
                  <a:pt x="5831740" y="1295381"/>
                </a:lnTo>
                <a:lnTo>
                  <a:pt x="5816445" y="1325971"/>
                </a:lnTo>
                <a:lnTo>
                  <a:pt x="5792410" y="1352191"/>
                </a:lnTo>
                <a:lnTo>
                  <a:pt x="5761820" y="1367485"/>
                </a:lnTo>
                <a:lnTo>
                  <a:pt x="5726860" y="1371856"/>
                </a:lnTo>
                <a:lnTo>
                  <a:pt x="5689715" y="1367485"/>
                </a:lnTo>
                <a:lnTo>
                  <a:pt x="5661310" y="1352191"/>
                </a:lnTo>
                <a:lnTo>
                  <a:pt x="5635090" y="1325971"/>
                </a:lnTo>
                <a:lnTo>
                  <a:pt x="5619795" y="1295381"/>
                </a:lnTo>
                <a:lnTo>
                  <a:pt x="5613240" y="1260422"/>
                </a:lnTo>
                <a:lnTo>
                  <a:pt x="5619795" y="1223276"/>
                </a:lnTo>
                <a:lnTo>
                  <a:pt x="5635090" y="1194870"/>
                </a:lnTo>
                <a:lnTo>
                  <a:pt x="5661310" y="1168651"/>
                </a:lnTo>
                <a:lnTo>
                  <a:pt x="5689715" y="1153356"/>
                </a:lnTo>
                <a:close/>
                <a:moveTo>
                  <a:pt x="6541863" y="1142431"/>
                </a:moveTo>
                <a:lnTo>
                  <a:pt x="6583378" y="1148986"/>
                </a:lnTo>
                <a:lnTo>
                  <a:pt x="6620523" y="1166466"/>
                </a:lnTo>
                <a:lnTo>
                  <a:pt x="6648928" y="1194870"/>
                </a:lnTo>
                <a:lnTo>
                  <a:pt x="6668593" y="1229832"/>
                </a:lnTo>
                <a:lnTo>
                  <a:pt x="6675148" y="1273532"/>
                </a:lnTo>
                <a:lnTo>
                  <a:pt x="6668593" y="1315046"/>
                </a:lnTo>
                <a:lnTo>
                  <a:pt x="6648928" y="1352192"/>
                </a:lnTo>
                <a:lnTo>
                  <a:pt x="6620523" y="1378411"/>
                </a:lnTo>
                <a:lnTo>
                  <a:pt x="6583378" y="1398076"/>
                </a:lnTo>
                <a:lnTo>
                  <a:pt x="6541863" y="1404631"/>
                </a:lnTo>
                <a:lnTo>
                  <a:pt x="6502533" y="1398076"/>
                </a:lnTo>
                <a:lnTo>
                  <a:pt x="6465388" y="1378411"/>
                </a:lnTo>
                <a:lnTo>
                  <a:pt x="6434798" y="1352192"/>
                </a:lnTo>
                <a:lnTo>
                  <a:pt x="6417318" y="1315046"/>
                </a:lnTo>
                <a:lnTo>
                  <a:pt x="6410763" y="1273532"/>
                </a:lnTo>
                <a:lnTo>
                  <a:pt x="6417318" y="1229832"/>
                </a:lnTo>
                <a:lnTo>
                  <a:pt x="6434798" y="1194870"/>
                </a:lnTo>
                <a:lnTo>
                  <a:pt x="6465388" y="1166466"/>
                </a:lnTo>
                <a:lnTo>
                  <a:pt x="6502533" y="1148986"/>
                </a:lnTo>
                <a:close/>
                <a:moveTo>
                  <a:pt x="4610330" y="1048468"/>
                </a:moveTo>
                <a:lnTo>
                  <a:pt x="4636550" y="1052841"/>
                </a:lnTo>
                <a:lnTo>
                  <a:pt x="4662770" y="1065951"/>
                </a:lnTo>
                <a:lnTo>
                  <a:pt x="4680250" y="1085616"/>
                </a:lnTo>
                <a:lnTo>
                  <a:pt x="4693360" y="1109650"/>
                </a:lnTo>
                <a:lnTo>
                  <a:pt x="4697730" y="1138056"/>
                </a:lnTo>
                <a:lnTo>
                  <a:pt x="4693360" y="1164276"/>
                </a:lnTo>
                <a:lnTo>
                  <a:pt x="4680250" y="1190495"/>
                </a:lnTo>
                <a:lnTo>
                  <a:pt x="4662770" y="1210159"/>
                </a:lnTo>
                <a:lnTo>
                  <a:pt x="4636550" y="1221085"/>
                </a:lnTo>
                <a:lnTo>
                  <a:pt x="4610330" y="1225456"/>
                </a:lnTo>
                <a:lnTo>
                  <a:pt x="4581925" y="1221085"/>
                </a:lnTo>
                <a:lnTo>
                  <a:pt x="4557890" y="1210159"/>
                </a:lnTo>
                <a:lnTo>
                  <a:pt x="4538225" y="1190495"/>
                </a:lnTo>
                <a:lnTo>
                  <a:pt x="4525115" y="1164276"/>
                </a:lnTo>
                <a:lnTo>
                  <a:pt x="4520745" y="1138056"/>
                </a:lnTo>
                <a:lnTo>
                  <a:pt x="4525115" y="1109650"/>
                </a:lnTo>
                <a:lnTo>
                  <a:pt x="4538225" y="1085616"/>
                </a:lnTo>
                <a:lnTo>
                  <a:pt x="4557890" y="1065951"/>
                </a:lnTo>
                <a:lnTo>
                  <a:pt x="4581925" y="1052841"/>
                </a:lnTo>
                <a:close/>
                <a:moveTo>
                  <a:pt x="3572459" y="1024429"/>
                </a:moveTo>
                <a:lnTo>
                  <a:pt x="3592124" y="1028799"/>
                </a:lnTo>
                <a:lnTo>
                  <a:pt x="3611789" y="1041909"/>
                </a:lnTo>
                <a:lnTo>
                  <a:pt x="3622714" y="1059391"/>
                </a:lnTo>
                <a:lnTo>
                  <a:pt x="3627084" y="1079056"/>
                </a:lnTo>
                <a:lnTo>
                  <a:pt x="3622714" y="1100906"/>
                </a:lnTo>
                <a:lnTo>
                  <a:pt x="3611789" y="1116201"/>
                </a:lnTo>
                <a:lnTo>
                  <a:pt x="3592124" y="1127126"/>
                </a:lnTo>
                <a:lnTo>
                  <a:pt x="3572459" y="1133682"/>
                </a:lnTo>
                <a:lnTo>
                  <a:pt x="3550609" y="1127126"/>
                </a:lnTo>
                <a:lnTo>
                  <a:pt x="3535314" y="1116201"/>
                </a:lnTo>
                <a:lnTo>
                  <a:pt x="3524389" y="1100906"/>
                </a:lnTo>
                <a:lnTo>
                  <a:pt x="3520019" y="1079056"/>
                </a:lnTo>
                <a:lnTo>
                  <a:pt x="3524389" y="1059391"/>
                </a:lnTo>
                <a:lnTo>
                  <a:pt x="3535314" y="1041909"/>
                </a:lnTo>
                <a:lnTo>
                  <a:pt x="3550609" y="1028799"/>
                </a:lnTo>
                <a:close/>
                <a:moveTo>
                  <a:pt x="2580473" y="1013500"/>
                </a:moveTo>
                <a:lnTo>
                  <a:pt x="2589213" y="1015685"/>
                </a:lnTo>
                <a:lnTo>
                  <a:pt x="2600138" y="1020055"/>
                </a:lnTo>
                <a:lnTo>
                  <a:pt x="2608878" y="1026610"/>
                </a:lnTo>
                <a:lnTo>
                  <a:pt x="2613248" y="1037535"/>
                </a:lnTo>
                <a:lnTo>
                  <a:pt x="2615433" y="1048460"/>
                </a:lnTo>
                <a:lnTo>
                  <a:pt x="2613248" y="1057202"/>
                </a:lnTo>
                <a:lnTo>
                  <a:pt x="2608878" y="1065942"/>
                </a:lnTo>
                <a:lnTo>
                  <a:pt x="2600138" y="1074682"/>
                </a:lnTo>
                <a:lnTo>
                  <a:pt x="2589213" y="1079052"/>
                </a:lnTo>
                <a:lnTo>
                  <a:pt x="2580473" y="1083422"/>
                </a:lnTo>
                <a:lnTo>
                  <a:pt x="2569548" y="1079052"/>
                </a:lnTo>
                <a:lnTo>
                  <a:pt x="2560808" y="1074682"/>
                </a:lnTo>
                <a:lnTo>
                  <a:pt x="2552068" y="1065942"/>
                </a:lnTo>
                <a:lnTo>
                  <a:pt x="2547698" y="1057202"/>
                </a:lnTo>
                <a:lnTo>
                  <a:pt x="2545513" y="1048460"/>
                </a:lnTo>
                <a:lnTo>
                  <a:pt x="2547698" y="1037535"/>
                </a:lnTo>
                <a:lnTo>
                  <a:pt x="2552068" y="1026610"/>
                </a:lnTo>
                <a:lnTo>
                  <a:pt x="2560808" y="1020055"/>
                </a:lnTo>
                <a:lnTo>
                  <a:pt x="2569548" y="1015685"/>
                </a:lnTo>
                <a:close/>
                <a:moveTo>
                  <a:pt x="1605967" y="1011312"/>
                </a:moveTo>
                <a:lnTo>
                  <a:pt x="1614707" y="1011312"/>
                </a:lnTo>
                <a:lnTo>
                  <a:pt x="1621262" y="1011312"/>
                </a:lnTo>
                <a:lnTo>
                  <a:pt x="1625633" y="1015682"/>
                </a:lnTo>
                <a:lnTo>
                  <a:pt x="1630003" y="1020052"/>
                </a:lnTo>
                <a:lnTo>
                  <a:pt x="1630003" y="1026607"/>
                </a:lnTo>
                <a:lnTo>
                  <a:pt x="1630003" y="1035347"/>
                </a:lnTo>
                <a:lnTo>
                  <a:pt x="1625633" y="1041902"/>
                </a:lnTo>
                <a:lnTo>
                  <a:pt x="1621262" y="1044087"/>
                </a:lnTo>
                <a:lnTo>
                  <a:pt x="1614707" y="1046272"/>
                </a:lnTo>
                <a:lnTo>
                  <a:pt x="1605967" y="1044087"/>
                </a:lnTo>
                <a:lnTo>
                  <a:pt x="1599412" y="1041902"/>
                </a:lnTo>
                <a:lnTo>
                  <a:pt x="1597228" y="1035347"/>
                </a:lnTo>
                <a:lnTo>
                  <a:pt x="1595043" y="1026607"/>
                </a:lnTo>
                <a:lnTo>
                  <a:pt x="1597228" y="1020052"/>
                </a:lnTo>
                <a:lnTo>
                  <a:pt x="1599412" y="1015682"/>
                </a:lnTo>
                <a:close/>
                <a:moveTo>
                  <a:pt x="657682" y="1004754"/>
                </a:moveTo>
                <a:lnTo>
                  <a:pt x="664237" y="1004754"/>
                </a:lnTo>
                <a:lnTo>
                  <a:pt x="670792" y="1004754"/>
                </a:lnTo>
                <a:lnTo>
                  <a:pt x="672978" y="1009124"/>
                </a:lnTo>
                <a:lnTo>
                  <a:pt x="675163" y="1015679"/>
                </a:lnTo>
                <a:lnTo>
                  <a:pt x="672978" y="1020049"/>
                </a:lnTo>
                <a:lnTo>
                  <a:pt x="670792" y="1024419"/>
                </a:lnTo>
                <a:lnTo>
                  <a:pt x="664237" y="1026604"/>
                </a:lnTo>
                <a:lnTo>
                  <a:pt x="657682" y="1024419"/>
                </a:lnTo>
                <a:lnTo>
                  <a:pt x="653312" y="1020049"/>
                </a:lnTo>
                <a:lnTo>
                  <a:pt x="651127" y="1015679"/>
                </a:lnTo>
                <a:lnTo>
                  <a:pt x="653312" y="1009124"/>
                </a:lnTo>
                <a:close/>
                <a:moveTo>
                  <a:pt x="6987600" y="989478"/>
                </a:moveTo>
                <a:lnTo>
                  <a:pt x="7024745" y="993848"/>
                </a:lnTo>
                <a:lnTo>
                  <a:pt x="7059705" y="1009143"/>
                </a:lnTo>
                <a:lnTo>
                  <a:pt x="7085925" y="1028808"/>
                </a:lnTo>
                <a:lnTo>
                  <a:pt x="7109960" y="1057217"/>
                </a:lnTo>
                <a:lnTo>
                  <a:pt x="7123070" y="1092176"/>
                </a:lnTo>
                <a:lnTo>
                  <a:pt x="7127440" y="1127136"/>
                </a:lnTo>
                <a:lnTo>
                  <a:pt x="7123070" y="1164280"/>
                </a:lnTo>
                <a:lnTo>
                  <a:pt x="7109960" y="1199240"/>
                </a:lnTo>
                <a:lnTo>
                  <a:pt x="7085925" y="1225460"/>
                </a:lnTo>
                <a:lnTo>
                  <a:pt x="7059705" y="1249497"/>
                </a:lnTo>
                <a:lnTo>
                  <a:pt x="7024745" y="1262606"/>
                </a:lnTo>
                <a:lnTo>
                  <a:pt x="6987600" y="1266977"/>
                </a:lnTo>
                <a:lnTo>
                  <a:pt x="6952641" y="1262606"/>
                </a:lnTo>
                <a:lnTo>
                  <a:pt x="6917681" y="1249497"/>
                </a:lnTo>
                <a:lnTo>
                  <a:pt x="6889276" y="1225460"/>
                </a:lnTo>
                <a:lnTo>
                  <a:pt x="6869611" y="1199240"/>
                </a:lnTo>
                <a:lnTo>
                  <a:pt x="6854316" y="1164280"/>
                </a:lnTo>
                <a:lnTo>
                  <a:pt x="6847761" y="1127136"/>
                </a:lnTo>
                <a:lnTo>
                  <a:pt x="6854316" y="1092176"/>
                </a:lnTo>
                <a:lnTo>
                  <a:pt x="6869611" y="1057217"/>
                </a:lnTo>
                <a:lnTo>
                  <a:pt x="6889276" y="1028808"/>
                </a:lnTo>
                <a:lnTo>
                  <a:pt x="6917681" y="1009143"/>
                </a:lnTo>
                <a:lnTo>
                  <a:pt x="6952641" y="993848"/>
                </a:lnTo>
                <a:close/>
                <a:moveTo>
                  <a:pt x="7455188" y="937040"/>
                </a:moveTo>
                <a:lnTo>
                  <a:pt x="7492333" y="941410"/>
                </a:lnTo>
                <a:lnTo>
                  <a:pt x="7525108" y="954520"/>
                </a:lnTo>
                <a:lnTo>
                  <a:pt x="7525108" y="1203611"/>
                </a:lnTo>
                <a:lnTo>
                  <a:pt x="7492333" y="1216722"/>
                </a:lnTo>
                <a:lnTo>
                  <a:pt x="7455188" y="1223277"/>
                </a:lnTo>
                <a:lnTo>
                  <a:pt x="7415859" y="1216722"/>
                </a:lnTo>
                <a:lnTo>
                  <a:pt x="7380899" y="1203611"/>
                </a:lnTo>
                <a:lnTo>
                  <a:pt x="7354679" y="1179577"/>
                </a:lnTo>
                <a:lnTo>
                  <a:pt x="7330644" y="1151172"/>
                </a:lnTo>
                <a:lnTo>
                  <a:pt x="7315349" y="1116213"/>
                </a:lnTo>
                <a:lnTo>
                  <a:pt x="7310979" y="1079067"/>
                </a:lnTo>
                <a:lnTo>
                  <a:pt x="7315349" y="1041919"/>
                </a:lnTo>
                <a:lnTo>
                  <a:pt x="7330644" y="1006959"/>
                </a:lnTo>
                <a:lnTo>
                  <a:pt x="7354679" y="976369"/>
                </a:lnTo>
                <a:lnTo>
                  <a:pt x="7380899" y="954520"/>
                </a:lnTo>
                <a:lnTo>
                  <a:pt x="7415859" y="941410"/>
                </a:lnTo>
                <a:close/>
                <a:moveTo>
                  <a:pt x="5320452" y="917372"/>
                </a:moveTo>
                <a:lnTo>
                  <a:pt x="5351042" y="923927"/>
                </a:lnTo>
                <a:lnTo>
                  <a:pt x="5379447" y="939221"/>
                </a:lnTo>
                <a:lnTo>
                  <a:pt x="5401297" y="961071"/>
                </a:lnTo>
                <a:lnTo>
                  <a:pt x="5416592" y="989476"/>
                </a:lnTo>
                <a:lnTo>
                  <a:pt x="5423147" y="1020065"/>
                </a:lnTo>
                <a:lnTo>
                  <a:pt x="5416592" y="1052844"/>
                </a:lnTo>
                <a:lnTo>
                  <a:pt x="5401297" y="1079063"/>
                </a:lnTo>
                <a:lnTo>
                  <a:pt x="5379447" y="1103097"/>
                </a:lnTo>
                <a:lnTo>
                  <a:pt x="5351042" y="1116207"/>
                </a:lnTo>
                <a:lnTo>
                  <a:pt x="5320452" y="1120578"/>
                </a:lnTo>
                <a:lnTo>
                  <a:pt x="5287677" y="1116207"/>
                </a:lnTo>
                <a:lnTo>
                  <a:pt x="5261457" y="1103097"/>
                </a:lnTo>
                <a:lnTo>
                  <a:pt x="5237422" y="1079063"/>
                </a:lnTo>
                <a:lnTo>
                  <a:pt x="5224312" y="1052844"/>
                </a:lnTo>
                <a:lnTo>
                  <a:pt x="5219942" y="1020065"/>
                </a:lnTo>
                <a:lnTo>
                  <a:pt x="5224312" y="989476"/>
                </a:lnTo>
                <a:lnTo>
                  <a:pt x="5237422" y="961071"/>
                </a:lnTo>
                <a:lnTo>
                  <a:pt x="5261457" y="939221"/>
                </a:lnTo>
                <a:lnTo>
                  <a:pt x="5287677" y="923927"/>
                </a:lnTo>
                <a:close/>
                <a:moveTo>
                  <a:pt x="6111418" y="869304"/>
                </a:moveTo>
                <a:lnTo>
                  <a:pt x="6148563" y="873673"/>
                </a:lnTo>
                <a:lnTo>
                  <a:pt x="6181338" y="893338"/>
                </a:lnTo>
                <a:lnTo>
                  <a:pt x="6209743" y="919558"/>
                </a:lnTo>
                <a:lnTo>
                  <a:pt x="6227223" y="952333"/>
                </a:lnTo>
                <a:lnTo>
                  <a:pt x="6231593" y="991663"/>
                </a:lnTo>
                <a:lnTo>
                  <a:pt x="6227223" y="1028807"/>
                </a:lnTo>
                <a:lnTo>
                  <a:pt x="6209743" y="1063771"/>
                </a:lnTo>
                <a:lnTo>
                  <a:pt x="6181338" y="1092176"/>
                </a:lnTo>
                <a:lnTo>
                  <a:pt x="6148563" y="1107471"/>
                </a:lnTo>
                <a:lnTo>
                  <a:pt x="6111418" y="1114026"/>
                </a:lnTo>
                <a:lnTo>
                  <a:pt x="6072089" y="1107471"/>
                </a:lnTo>
                <a:lnTo>
                  <a:pt x="6037129" y="1092176"/>
                </a:lnTo>
                <a:lnTo>
                  <a:pt x="6010909" y="1063771"/>
                </a:lnTo>
                <a:lnTo>
                  <a:pt x="5993429" y="1028807"/>
                </a:lnTo>
                <a:lnTo>
                  <a:pt x="5986874" y="991663"/>
                </a:lnTo>
                <a:lnTo>
                  <a:pt x="5993429" y="952333"/>
                </a:lnTo>
                <a:lnTo>
                  <a:pt x="6010909" y="919558"/>
                </a:lnTo>
                <a:lnTo>
                  <a:pt x="6037129" y="893338"/>
                </a:lnTo>
                <a:lnTo>
                  <a:pt x="6072089" y="873673"/>
                </a:lnTo>
                <a:close/>
                <a:moveTo>
                  <a:pt x="4219216" y="834337"/>
                </a:moveTo>
                <a:lnTo>
                  <a:pt x="4247621" y="840892"/>
                </a:lnTo>
                <a:lnTo>
                  <a:pt x="4273841" y="856187"/>
                </a:lnTo>
                <a:lnTo>
                  <a:pt x="4291321" y="880222"/>
                </a:lnTo>
                <a:lnTo>
                  <a:pt x="4295691" y="910812"/>
                </a:lnTo>
                <a:lnTo>
                  <a:pt x="4291321" y="943586"/>
                </a:lnTo>
                <a:lnTo>
                  <a:pt x="4273841" y="965436"/>
                </a:lnTo>
                <a:lnTo>
                  <a:pt x="4247621" y="985101"/>
                </a:lnTo>
                <a:lnTo>
                  <a:pt x="4219216" y="991656"/>
                </a:lnTo>
                <a:lnTo>
                  <a:pt x="4188626" y="985101"/>
                </a:lnTo>
                <a:lnTo>
                  <a:pt x="4164591" y="965436"/>
                </a:lnTo>
                <a:lnTo>
                  <a:pt x="4144926" y="943586"/>
                </a:lnTo>
                <a:lnTo>
                  <a:pt x="4140556" y="910812"/>
                </a:lnTo>
                <a:lnTo>
                  <a:pt x="4144926" y="880222"/>
                </a:lnTo>
                <a:lnTo>
                  <a:pt x="4164591" y="856187"/>
                </a:lnTo>
                <a:lnTo>
                  <a:pt x="4188626" y="840892"/>
                </a:lnTo>
                <a:close/>
                <a:moveTo>
                  <a:pt x="3183530" y="805928"/>
                </a:moveTo>
                <a:lnTo>
                  <a:pt x="3203195" y="810298"/>
                </a:lnTo>
                <a:lnTo>
                  <a:pt x="3220675" y="819038"/>
                </a:lnTo>
                <a:lnTo>
                  <a:pt x="3229415" y="836518"/>
                </a:lnTo>
                <a:lnTo>
                  <a:pt x="3233785" y="856183"/>
                </a:lnTo>
                <a:lnTo>
                  <a:pt x="3229415" y="873663"/>
                </a:lnTo>
                <a:lnTo>
                  <a:pt x="3220675" y="891142"/>
                </a:lnTo>
                <a:lnTo>
                  <a:pt x="3203195" y="902067"/>
                </a:lnTo>
                <a:lnTo>
                  <a:pt x="3183530" y="904252"/>
                </a:lnTo>
                <a:lnTo>
                  <a:pt x="3166050" y="902067"/>
                </a:lnTo>
                <a:lnTo>
                  <a:pt x="3148570" y="891142"/>
                </a:lnTo>
                <a:lnTo>
                  <a:pt x="3137645" y="873663"/>
                </a:lnTo>
                <a:lnTo>
                  <a:pt x="3135460" y="856183"/>
                </a:lnTo>
                <a:lnTo>
                  <a:pt x="3137645" y="836518"/>
                </a:lnTo>
                <a:lnTo>
                  <a:pt x="3148570" y="819038"/>
                </a:lnTo>
                <a:lnTo>
                  <a:pt x="3166050" y="810298"/>
                </a:lnTo>
                <a:close/>
                <a:moveTo>
                  <a:pt x="2189360" y="799370"/>
                </a:moveTo>
                <a:lnTo>
                  <a:pt x="2195915" y="801555"/>
                </a:lnTo>
                <a:lnTo>
                  <a:pt x="2202470" y="803740"/>
                </a:lnTo>
                <a:lnTo>
                  <a:pt x="2209025" y="808110"/>
                </a:lnTo>
                <a:lnTo>
                  <a:pt x="2213395" y="814665"/>
                </a:lnTo>
                <a:lnTo>
                  <a:pt x="2213395" y="821219"/>
                </a:lnTo>
                <a:lnTo>
                  <a:pt x="2213395" y="827774"/>
                </a:lnTo>
                <a:lnTo>
                  <a:pt x="2209025" y="836514"/>
                </a:lnTo>
                <a:lnTo>
                  <a:pt x="2202470" y="840884"/>
                </a:lnTo>
                <a:lnTo>
                  <a:pt x="2195915" y="845254"/>
                </a:lnTo>
                <a:lnTo>
                  <a:pt x="2189360" y="845254"/>
                </a:lnTo>
                <a:lnTo>
                  <a:pt x="2182805" y="845254"/>
                </a:lnTo>
                <a:lnTo>
                  <a:pt x="2176250" y="840884"/>
                </a:lnTo>
                <a:lnTo>
                  <a:pt x="2171880" y="836514"/>
                </a:lnTo>
                <a:lnTo>
                  <a:pt x="2169695" y="827774"/>
                </a:lnTo>
                <a:lnTo>
                  <a:pt x="2167510" y="821219"/>
                </a:lnTo>
                <a:lnTo>
                  <a:pt x="2169695" y="814665"/>
                </a:lnTo>
                <a:lnTo>
                  <a:pt x="2171880" y="808110"/>
                </a:lnTo>
                <a:lnTo>
                  <a:pt x="2176250" y="803740"/>
                </a:lnTo>
                <a:lnTo>
                  <a:pt x="2182805" y="801555"/>
                </a:lnTo>
                <a:close/>
                <a:moveTo>
                  <a:pt x="1221410" y="790626"/>
                </a:moveTo>
                <a:lnTo>
                  <a:pt x="1225779" y="792811"/>
                </a:lnTo>
                <a:lnTo>
                  <a:pt x="1230150" y="797181"/>
                </a:lnTo>
                <a:lnTo>
                  <a:pt x="1232334" y="801551"/>
                </a:lnTo>
                <a:lnTo>
                  <a:pt x="1230150" y="808106"/>
                </a:lnTo>
                <a:lnTo>
                  <a:pt x="1225779" y="812476"/>
                </a:lnTo>
                <a:lnTo>
                  <a:pt x="1221410" y="812476"/>
                </a:lnTo>
                <a:lnTo>
                  <a:pt x="1217039" y="812476"/>
                </a:lnTo>
                <a:lnTo>
                  <a:pt x="1212669" y="808106"/>
                </a:lnTo>
                <a:lnTo>
                  <a:pt x="1210484" y="801551"/>
                </a:lnTo>
                <a:lnTo>
                  <a:pt x="1212669" y="797181"/>
                </a:lnTo>
                <a:lnTo>
                  <a:pt x="1217039" y="792811"/>
                </a:lnTo>
                <a:close/>
                <a:moveTo>
                  <a:pt x="268753" y="775354"/>
                </a:moveTo>
                <a:lnTo>
                  <a:pt x="275308" y="777539"/>
                </a:lnTo>
                <a:lnTo>
                  <a:pt x="277494" y="784093"/>
                </a:lnTo>
                <a:lnTo>
                  <a:pt x="279678" y="788463"/>
                </a:lnTo>
                <a:lnTo>
                  <a:pt x="277494" y="795018"/>
                </a:lnTo>
                <a:lnTo>
                  <a:pt x="275308" y="797203"/>
                </a:lnTo>
                <a:lnTo>
                  <a:pt x="268753" y="799388"/>
                </a:lnTo>
                <a:lnTo>
                  <a:pt x="264384" y="797203"/>
                </a:lnTo>
                <a:lnTo>
                  <a:pt x="257827" y="795018"/>
                </a:lnTo>
                <a:lnTo>
                  <a:pt x="255643" y="788463"/>
                </a:lnTo>
                <a:lnTo>
                  <a:pt x="257827" y="784093"/>
                </a:lnTo>
                <a:lnTo>
                  <a:pt x="264384" y="777539"/>
                </a:lnTo>
                <a:close/>
                <a:moveTo>
                  <a:pt x="4918414" y="703241"/>
                </a:moveTo>
                <a:lnTo>
                  <a:pt x="4949003" y="709796"/>
                </a:lnTo>
                <a:lnTo>
                  <a:pt x="4975223" y="727276"/>
                </a:lnTo>
                <a:lnTo>
                  <a:pt x="4992703" y="753495"/>
                </a:lnTo>
                <a:lnTo>
                  <a:pt x="4999258" y="786270"/>
                </a:lnTo>
                <a:lnTo>
                  <a:pt x="4992703" y="816860"/>
                </a:lnTo>
                <a:lnTo>
                  <a:pt x="4975223" y="843080"/>
                </a:lnTo>
                <a:lnTo>
                  <a:pt x="4949003" y="858375"/>
                </a:lnTo>
                <a:lnTo>
                  <a:pt x="4918414" y="864930"/>
                </a:lnTo>
                <a:lnTo>
                  <a:pt x="4887824" y="858375"/>
                </a:lnTo>
                <a:lnTo>
                  <a:pt x="4861604" y="843080"/>
                </a:lnTo>
                <a:lnTo>
                  <a:pt x="4844124" y="816860"/>
                </a:lnTo>
                <a:lnTo>
                  <a:pt x="4837569" y="786270"/>
                </a:lnTo>
                <a:lnTo>
                  <a:pt x="4844124" y="753495"/>
                </a:lnTo>
                <a:lnTo>
                  <a:pt x="4861604" y="727276"/>
                </a:lnTo>
                <a:lnTo>
                  <a:pt x="4887824" y="709796"/>
                </a:lnTo>
                <a:close/>
                <a:moveTo>
                  <a:pt x="6535306" y="674839"/>
                </a:moveTo>
                <a:lnTo>
                  <a:pt x="6572451" y="679209"/>
                </a:lnTo>
                <a:lnTo>
                  <a:pt x="6605226" y="698874"/>
                </a:lnTo>
                <a:lnTo>
                  <a:pt x="6629261" y="722909"/>
                </a:lnTo>
                <a:lnTo>
                  <a:pt x="6646741" y="755683"/>
                </a:lnTo>
                <a:lnTo>
                  <a:pt x="6653296" y="795013"/>
                </a:lnTo>
                <a:lnTo>
                  <a:pt x="6646741" y="829973"/>
                </a:lnTo>
                <a:lnTo>
                  <a:pt x="6629261" y="862748"/>
                </a:lnTo>
                <a:lnTo>
                  <a:pt x="6605226" y="888968"/>
                </a:lnTo>
                <a:lnTo>
                  <a:pt x="6572451" y="906447"/>
                </a:lnTo>
                <a:lnTo>
                  <a:pt x="6535306" y="910817"/>
                </a:lnTo>
                <a:lnTo>
                  <a:pt x="6495977" y="906447"/>
                </a:lnTo>
                <a:lnTo>
                  <a:pt x="6465387" y="888968"/>
                </a:lnTo>
                <a:lnTo>
                  <a:pt x="6439167" y="862748"/>
                </a:lnTo>
                <a:lnTo>
                  <a:pt x="6421687" y="829973"/>
                </a:lnTo>
                <a:lnTo>
                  <a:pt x="6417317" y="795013"/>
                </a:lnTo>
                <a:lnTo>
                  <a:pt x="6421687" y="755683"/>
                </a:lnTo>
                <a:lnTo>
                  <a:pt x="6439167" y="722909"/>
                </a:lnTo>
                <a:lnTo>
                  <a:pt x="6465387" y="698874"/>
                </a:lnTo>
                <a:lnTo>
                  <a:pt x="6495977" y="679209"/>
                </a:lnTo>
                <a:close/>
                <a:moveTo>
                  <a:pt x="3828103" y="626761"/>
                </a:moveTo>
                <a:lnTo>
                  <a:pt x="3849953" y="631131"/>
                </a:lnTo>
                <a:lnTo>
                  <a:pt x="3869618" y="644241"/>
                </a:lnTo>
                <a:lnTo>
                  <a:pt x="3882728" y="661720"/>
                </a:lnTo>
                <a:lnTo>
                  <a:pt x="3887098" y="687941"/>
                </a:lnTo>
                <a:lnTo>
                  <a:pt x="3882728" y="709790"/>
                </a:lnTo>
                <a:lnTo>
                  <a:pt x="3869618" y="727270"/>
                </a:lnTo>
                <a:lnTo>
                  <a:pt x="3849953" y="740380"/>
                </a:lnTo>
                <a:lnTo>
                  <a:pt x="3828103" y="744751"/>
                </a:lnTo>
                <a:lnTo>
                  <a:pt x="3806253" y="740380"/>
                </a:lnTo>
                <a:lnTo>
                  <a:pt x="3786588" y="727270"/>
                </a:lnTo>
                <a:lnTo>
                  <a:pt x="3773478" y="709790"/>
                </a:lnTo>
                <a:lnTo>
                  <a:pt x="3769108" y="687941"/>
                </a:lnTo>
                <a:lnTo>
                  <a:pt x="3773478" y="661720"/>
                </a:lnTo>
                <a:lnTo>
                  <a:pt x="3786588" y="644241"/>
                </a:lnTo>
                <a:lnTo>
                  <a:pt x="3806253" y="631131"/>
                </a:lnTo>
                <a:close/>
                <a:moveTo>
                  <a:pt x="5687531" y="624583"/>
                </a:moveTo>
                <a:lnTo>
                  <a:pt x="5720306" y="631138"/>
                </a:lnTo>
                <a:lnTo>
                  <a:pt x="5746526" y="646433"/>
                </a:lnTo>
                <a:lnTo>
                  <a:pt x="5770561" y="668283"/>
                </a:lnTo>
                <a:lnTo>
                  <a:pt x="5783671" y="696688"/>
                </a:lnTo>
                <a:lnTo>
                  <a:pt x="5788041" y="727278"/>
                </a:lnTo>
                <a:lnTo>
                  <a:pt x="5783671" y="760052"/>
                </a:lnTo>
                <a:lnTo>
                  <a:pt x="5770561" y="788457"/>
                </a:lnTo>
                <a:lnTo>
                  <a:pt x="5746526" y="810307"/>
                </a:lnTo>
                <a:lnTo>
                  <a:pt x="5720306" y="823417"/>
                </a:lnTo>
                <a:lnTo>
                  <a:pt x="5687531" y="829972"/>
                </a:lnTo>
                <a:lnTo>
                  <a:pt x="5654756" y="823417"/>
                </a:lnTo>
                <a:lnTo>
                  <a:pt x="5626351" y="810307"/>
                </a:lnTo>
                <a:lnTo>
                  <a:pt x="5606686" y="788457"/>
                </a:lnTo>
                <a:lnTo>
                  <a:pt x="5589206" y="760052"/>
                </a:lnTo>
                <a:lnTo>
                  <a:pt x="5584836" y="727278"/>
                </a:lnTo>
                <a:lnTo>
                  <a:pt x="5589206" y="696688"/>
                </a:lnTo>
                <a:lnTo>
                  <a:pt x="5606686" y="668283"/>
                </a:lnTo>
                <a:lnTo>
                  <a:pt x="5626351" y="646433"/>
                </a:lnTo>
                <a:lnTo>
                  <a:pt x="5654756" y="631138"/>
                </a:lnTo>
                <a:close/>
                <a:moveTo>
                  <a:pt x="2796788" y="591797"/>
                </a:moveTo>
                <a:lnTo>
                  <a:pt x="2816453" y="596167"/>
                </a:lnTo>
                <a:lnTo>
                  <a:pt x="2831748" y="611462"/>
                </a:lnTo>
                <a:lnTo>
                  <a:pt x="2836118" y="631127"/>
                </a:lnTo>
                <a:lnTo>
                  <a:pt x="2831748" y="650792"/>
                </a:lnTo>
                <a:lnTo>
                  <a:pt x="2816453" y="666087"/>
                </a:lnTo>
                <a:lnTo>
                  <a:pt x="2796788" y="670457"/>
                </a:lnTo>
                <a:lnTo>
                  <a:pt x="2777123" y="666087"/>
                </a:lnTo>
                <a:lnTo>
                  <a:pt x="2761828" y="650792"/>
                </a:lnTo>
                <a:lnTo>
                  <a:pt x="2757458" y="631127"/>
                </a:lnTo>
                <a:lnTo>
                  <a:pt x="2761828" y="611462"/>
                </a:lnTo>
                <a:lnTo>
                  <a:pt x="2777123" y="596167"/>
                </a:lnTo>
                <a:close/>
                <a:moveTo>
                  <a:pt x="1800432" y="574314"/>
                </a:moveTo>
                <a:lnTo>
                  <a:pt x="1809172" y="576499"/>
                </a:lnTo>
                <a:lnTo>
                  <a:pt x="1815727" y="578684"/>
                </a:lnTo>
                <a:lnTo>
                  <a:pt x="1820097" y="585239"/>
                </a:lnTo>
                <a:lnTo>
                  <a:pt x="1822282" y="591794"/>
                </a:lnTo>
                <a:lnTo>
                  <a:pt x="1824467" y="598349"/>
                </a:lnTo>
                <a:lnTo>
                  <a:pt x="1822282" y="604903"/>
                </a:lnTo>
                <a:lnTo>
                  <a:pt x="1820097" y="611458"/>
                </a:lnTo>
                <a:lnTo>
                  <a:pt x="1815727" y="615828"/>
                </a:lnTo>
                <a:lnTo>
                  <a:pt x="1809172" y="618013"/>
                </a:lnTo>
                <a:lnTo>
                  <a:pt x="1800432" y="620198"/>
                </a:lnTo>
                <a:lnTo>
                  <a:pt x="1793877" y="618013"/>
                </a:lnTo>
                <a:lnTo>
                  <a:pt x="1787322" y="615828"/>
                </a:lnTo>
                <a:lnTo>
                  <a:pt x="1782952" y="611458"/>
                </a:lnTo>
                <a:lnTo>
                  <a:pt x="1778582" y="604903"/>
                </a:lnTo>
                <a:lnTo>
                  <a:pt x="1778582" y="598349"/>
                </a:lnTo>
                <a:lnTo>
                  <a:pt x="1778582" y="591794"/>
                </a:lnTo>
                <a:lnTo>
                  <a:pt x="1782952" y="585239"/>
                </a:lnTo>
                <a:lnTo>
                  <a:pt x="1787322" y="578684"/>
                </a:lnTo>
                <a:lnTo>
                  <a:pt x="1793877" y="576499"/>
                </a:lnTo>
                <a:close/>
                <a:moveTo>
                  <a:pt x="829204" y="565571"/>
                </a:moveTo>
                <a:cubicBezTo>
                  <a:pt x="834634" y="565571"/>
                  <a:pt x="839036" y="570462"/>
                  <a:pt x="839036" y="576496"/>
                </a:cubicBezTo>
                <a:cubicBezTo>
                  <a:pt x="839036" y="582530"/>
                  <a:pt x="834634" y="587421"/>
                  <a:pt x="829204" y="587421"/>
                </a:cubicBezTo>
                <a:cubicBezTo>
                  <a:pt x="823772" y="587421"/>
                  <a:pt x="819371" y="582530"/>
                  <a:pt x="819371" y="576496"/>
                </a:cubicBezTo>
                <a:cubicBezTo>
                  <a:pt x="819371" y="570462"/>
                  <a:pt x="823772" y="565571"/>
                  <a:pt x="829204" y="565571"/>
                </a:cubicBezTo>
                <a:close/>
                <a:moveTo>
                  <a:pt x="6987601" y="548110"/>
                </a:moveTo>
                <a:lnTo>
                  <a:pt x="7026931" y="554665"/>
                </a:lnTo>
                <a:lnTo>
                  <a:pt x="7061891" y="572145"/>
                </a:lnTo>
                <a:lnTo>
                  <a:pt x="7085926" y="600550"/>
                </a:lnTo>
                <a:lnTo>
                  <a:pt x="7105591" y="631139"/>
                </a:lnTo>
                <a:lnTo>
                  <a:pt x="7112146" y="670469"/>
                </a:lnTo>
                <a:lnTo>
                  <a:pt x="7105591" y="711983"/>
                </a:lnTo>
                <a:lnTo>
                  <a:pt x="7085926" y="744758"/>
                </a:lnTo>
                <a:lnTo>
                  <a:pt x="7061891" y="770978"/>
                </a:lnTo>
                <a:lnTo>
                  <a:pt x="7026931" y="790643"/>
                </a:lnTo>
                <a:lnTo>
                  <a:pt x="6987601" y="795012"/>
                </a:lnTo>
                <a:lnTo>
                  <a:pt x="6948271" y="790643"/>
                </a:lnTo>
                <a:lnTo>
                  <a:pt x="6915496" y="770978"/>
                </a:lnTo>
                <a:lnTo>
                  <a:pt x="6887091" y="744758"/>
                </a:lnTo>
                <a:lnTo>
                  <a:pt x="6869611" y="711983"/>
                </a:lnTo>
                <a:lnTo>
                  <a:pt x="6865241" y="670469"/>
                </a:lnTo>
                <a:lnTo>
                  <a:pt x="6869611" y="631139"/>
                </a:lnTo>
                <a:lnTo>
                  <a:pt x="6887091" y="600550"/>
                </a:lnTo>
                <a:lnTo>
                  <a:pt x="6915496" y="572145"/>
                </a:lnTo>
                <a:lnTo>
                  <a:pt x="6948271" y="554665"/>
                </a:lnTo>
                <a:close/>
                <a:moveTo>
                  <a:pt x="7455188" y="504412"/>
                </a:moveTo>
                <a:lnTo>
                  <a:pt x="7494518" y="508782"/>
                </a:lnTo>
                <a:lnTo>
                  <a:pt x="7525108" y="524076"/>
                </a:lnTo>
                <a:lnTo>
                  <a:pt x="7525108" y="738204"/>
                </a:lnTo>
                <a:lnTo>
                  <a:pt x="7494518" y="753499"/>
                </a:lnTo>
                <a:lnTo>
                  <a:pt x="7455188" y="760054"/>
                </a:lnTo>
                <a:lnTo>
                  <a:pt x="7413673" y="753499"/>
                </a:lnTo>
                <a:lnTo>
                  <a:pt x="7378713" y="736019"/>
                </a:lnTo>
                <a:lnTo>
                  <a:pt x="7352493" y="707615"/>
                </a:lnTo>
                <a:lnTo>
                  <a:pt x="7332828" y="670470"/>
                </a:lnTo>
                <a:lnTo>
                  <a:pt x="7326273" y="631140"/>
                </a:lnTo>
                <a:lnTo>
                  <a:pt x="7332828" y="591811"/>
                </a:lnTo>
                <a:lnTo>
                  <a:pt x="7352493" y="556851"/>
                </a:lnTo>
                <a:lnTo>
                  <a:pt x="7378713" y="526261"/>
                </a:lnTo>
                <a:lnTo>
                  <a:pt x="7413673" y="508782"/>
                </a:lnTo>
                <a:close/>
                <a:moveTo>
                  <a:pt x="4520746" y="471630"/>
                </a:moveTo>
                <a:lnTo>
                  <a:pt x="4551336" y="476000"/>
                </a:lnTo>
                <a:lnTo>
                  <a:pt x="4577556" y="495665"/>
                </a:lnTo>
                <a:lnTo>
                  <a:pt x="4595036" y="519700"/>
                </a:lnTo>
                <a:lnTo>
                  <a:pt x="4599406" y="552474"/>
                </a:lnTo>
                <a:lnTo>
                  <a:pt x="4595036" y="585249"/>
                </a:lnTo>
                <a:lnTo>
                  <a:pt x="4577556" y="609284"/>
                </a:lnTo>
                <a:lnTo>
                  <a:pt x="4551336" y="626764"/>
                </a:lnTo>
                <a:lnTo>
                  <a:pt x="4520746" y="631134"/>
                </a:lnTo>
                <a:lnTo>
                  <a:pt x="4487971" y="626764"/>
                </a:lnTo>
                <a:lnTo>
                  <a:pt x="4463936" y="609284"/>
                </a:lnTo>
                <a:lnTo>
                  <a:pt x="4444271" y="585249"/>
                </a:lnTo>
                <a:lnTo>
                  <a:pt x="4439901" y="552474"/>
                </a:lnTo>
                <a:lnTo>
                  <a:pt x="4444271" y="519700"/>
                </a:lnTo>
                <a:lnTo>
                  <a:pt x="4463936" y="495665"/>
                </a:lnTo>
                <a:lnTo>
                  <a:pt x="4487971" y="476000"/>
                </a:lnTo>
                <a:close/>
                <a:moveTo>
                  <a:pt x="3436989" y="417000"/>
                </a:moveTo>
                <a:lnTo>
                  <a:pt x="3461024" y="421370"/>
                </a:lnTo>
                <a:lnTo>
                  <a:pt x="3476319" y="438850"/>
                </a:lnTo>
                <a:lnTo>
                  <a:pt x="3480689" y="460700"/>
                </a:lnTo>
                <a:lnTo>
                  <a:pt x="3476319" y="484735"/>
                </a:lnTo>
                <a:lnTo>
                  <a:pt x="3461024" y="497845"/>
                </a:lnTo>
                <a:lnTo>
                  <a:pt x="3436989" y="504400"/>
                </a:lnTo>
                <a:lnTo>
                  <a:pt x="3417324" y="497845"/>
                </a:lnTo>
                <a:lnTo>
                  <a:pt x="3399844" y="484735"/>
                </a:lnTo>
                <a:lnTo>
                  <a:pt x="3393289" y="460700"/>
                </a:lnTo>
                <a:lnTo>
                  <a:pt x="3399844" y="438850"/>
                </a:lnTo>
                <a:lnTo>
                  <a:pt x="3417324" y="421370"/>
                </a:lnTo>
                <a:close/>
                <a:moveTo>
                  <a:pt x="5272382" y="386417"/>
                </a:moveTo>
                <a:lnTo>
                  <a:pt x="5298601" y="390787"/>
                </a:lnTo>
                <a:lnTo>
                  <a:pt x="5324821" y="401711"/>
                </a:lnTo>
                <a:lnTo>
                  <a:pt x="5344486" y="421376"/>
                </a:lnTo>
                <a:lnTo>
                  <a:pt x="5359781" y="447596"/>
                </a:lnTo>
                <a:lnTo>
                  <a:pt x="5364151" y="476001"/>
                </a:lnTo>
                <a:lnTo>
                  <a:pt x="5359781" y="504406"/>
                </a:lnTo>
                <a:lnTo>
                  <a:pt x="5344486" y="528441"/>
                </a:lnTo>
                <a:lnTo>
                  <a:pt x="5324821" y="550290"/>
                </a:lnTo>
                <a:lnTo>
                  <a:pt x="5298601" y="561215"/>
                </a:lnTo>
                <a:lnTo>
                  <a:pt x="5272382" y="567770"/>
                </a:lnTo>
                <a:lnTo>
                  <a:pt x="5241792" y="561215"/>
                </a:lnTo>
                <a:lnTo>
                  <a:pt x="5217757" y="550290"/>
                </a:lnTo>
                <a:lnTo>
                  <a:pt x="5198092" y="528441"/>
                </a:lnTo>
                <a:lnTo>
                  <a:pt x="5184982" y="504406"/>
                </a:lnTo>
                <a:lnTo>
                  <a:pt x="5180612" y="476001"/>
                </a:lnTo>
                <a:lnTo>
                  <a:pt x="5184982" y="447596"/>
                </a:lnTo>
                <a:lnTo>
                  <a:pt x="5198092" y="421376"/>
                </a:lnTo>
                <a:lnTo>
                  <a:pt x="5217757" y="401711"/>
                </a:lnTo>
                <a:lnTo>
                  <a:pt x="5241792" y="390787"/>
                </a:lnTo>
                <a:close/>
                <a:moveTo>
                  <a:pt x="6091754" y="384235"/>
                </a:moveTo>
                <a:lnTo>
                  <a:pt x="6128898" y="390790"/>
                </a:lnTo>
                <a:lnTo>
                  <a:pt x="6159488" y="403900"/>
                </a:lnTo>
                <a:lnTo>
                  <a:pt x="6181338" y="427934"/>
                </a:lnTo>
                <a:lnTo>
                  <a:pt x="6196633" y="458524"/>
                </a:lnTo>
                <a:lnTo>
                  <a:pt x="6205373" y="493484"/>
                </a:lnTo>
                <a:lnTo>
                  <a:pt x="6196633" y="528443"/>
                </a:lnTo>
                <a:lnTo>
                  <a:pt x="6181338" y="559033"/>
                </a:lnTo>
                <a:lnTo>
                  <a:pt x="6159488" y="580883"/>
                </a:lnTo>
                <a:lnTo>
                  <a:pt x="6128898" y="598362"/>
                </a:lnTo>
                <a:lnTo>
                  <a:pt x="6091754" y="604918"/>
                </a:lnTo>
                <a:lnTo>
                  <a:pt x="6058979" y="598362"/>
                </a:lnTo>
                <a:lnTo>
                  <a:pt x="6028389" y="580883"/>
                </a:lnTo>
                <a:lnTo>
                  <a:pt x="6004354" y="559033"/>
                </a:lnTo>
                <a:lnTo>
                  <a:pt x="5986874" y="528443"/>
                </a:lnTo>
                <a:lnTo>
                  <a:pt x="5982504" y="493484"/>
                </a:lnTo>
                <a:lnTo>
                  <a:pt x="5986874" y="458524"/>
                </a:lnTo>
                <a:lnTo>
                  <a:pt x="6004354" y="427934"/>
                </a:lnTo>
                <a:lnTo>
                  <a:pt x="6028389" y="403900"/>
                </a:lnTo>
                <a:lnTo>
                  <a:pt x="6058979" y="390790"/>
                </a:lnTo>
                <a:close/>
                <a:moveTo>
                  <a:pt x="2410044" y="379852"/>
                </a:moveTo>
                <a:lnTo>
                  <a:pt x="2416599" y="384222"/>
                </a:lnTo>
                <a:lnTo>
                  <a:pt x="2423154" y="386407"/>
                </a:lnTo>
                <a:lnTo>
                  <a:pt x="2429709" y="392962"/>
                </a:lnTo>
                <a:lnTo>
                  <a:pt x="2434079" y="399517"/>
                </a:lnTo>
                <a:lnTo>
                  <a:pt x="2434079" y="406072"/>
                </a:lnTo>
                <a:lnTo>
                  <a:pt x="2434079" y="414811"/>
                </a:lnTo>
                <a:lnTo>
                  <a:pt x="2429709" y="421366"/>
                </a:lnTo>
                <a:lnTo>
                  <a:pt x="2423154" y="427921"/>
                </a:lnTo>
                <a:lnTo>
                  <a:pt x="2416599" y="430106"/>
                </a:lnTo>
                <a:lnTo>
                  <a:pt x="2410044" y="434476"/>
                </a:lnTo>
                <a:lnTo>
                  <a:pt x="2399119" y="430106"/>
                </a:lnTo>
                <a:lnTo>
                  <a:pt x="2392564" y="427921"/>
                </a:lnTo>
                <a:lnTo>
                  <a:pt x="2386009" y="421366"/>
                </a:lnTo>
                <a:lnTo>
                  <a:pt x="2383824" y="414811"/>
                </a:lnTo>
                <a:lnTo>
                  <a:pt x="2381639" y="406072"/>
                </a:lnTo>
                <a:lnTo>
                  <a:pt x="2383824" y="399517"/>
                </a:lnTo>
                <a:lnTo>
                  <a:pt x="2386009" y="392962"/>
                </a:lnTo>
                <a:lnTo>
                  <a:pt x="2392564" y="386407"/>
                </a:lnTo>
                <a:lnTo>
                  <a:pt x="2399119" y="384222"/>
                </a:lnTo>
                <a:close/>
                <a:moveTo>
                  <a:pt x="1404948" y="360182"/>
                </a:moveTo>
                <a:lnTo>
                  <a:pt x="1413688" y="360182"/>
                </a:lnTo>
                <a:lnTo>
                  <a:pt x="1418058" y="360182"/>
                </a:lnTo>
                <a:lnTo>
                  <a:pt x="1422429" y="364552"/>
                </a:lnTo>
                <a:lnTo>
                  <a:pt x="1424614" y="366737"/>
                </a:lnTo>
                <a:lnTo>
                  <a:pt x="1424614" y="373292"/>
                </a:lnTo>
                <a:lnTo>
                  <a:pt x="1424614" y="377662"/>
                </a:lnTo>
                <a:lnTo>
                  <a:pt x="1422429" y="384217"/>
                </a:lnTo>
                <a:lnTo>
                  <a:pt x="1418058" y="386402"/>
                </a:lnTo>
                <a:lnTo>
                  <a:pt x="1413688" y="386402"/>
                </a:lnTo>
                <a:lnTo>
                  <a:pt x="1404948" y="386402"/>
                </a:lnTo>
                <a:lnTo>
                  <a:pt x="1400578" y="384217"/>
                </a:lnTo>
                <a:lnTo>
                  <a:pt x="1398393" y="377662"/>
                </a:lnTo>
                <a:lnTo>
                  <a:pt x="1398393" y="373292"/>
                </a:lnTo>
                <a:lnTo>
                  <a:pt x="1398393" y="366737"/>
                </a:lnTo>
                <a:lnTo>
                  <a:pt x="1400578" y="364552"/>
                </a:lnTo>
                <a:close/>
                <a:moveTo>
                  <a:pt x="4123077" y="259683"/>
                </a:moveTo>
                <a:lnTo>
                  <a:pt x="4147112" y="264053"/>
                </a:lnTo>
                <a:lnTo>
                  <a:pt x="4168962" y="277163"/>
                </a:lnTo>
                <a:lnTo>
                  <a:pt x="4182072" y="296828"/>
                </a:lnTo>
                <a:lnTo>
                  <a:pt x="4186442" y="320862"/>
                </a:lnTo>
                <a:lnTo>
                  <a:pt x="4182072" y="347082"/>
                </a:lnTo>
                <a:lnTo>
                  <a:pt x="4168962" y="364562"/>
                </a:lnTo>
                <a:lnTo>
                  <a:pt x="4147112" y="377672"/>
                </a:lnTo>
                <a:lnTo>
                  <a:pt x="4123077" y="384227"/>
                </a:lnTo>
                <a:lnTo>
                  <a:pt x="4099042" y="377672"/>
                </a:lnTo>
                <a:lnTo>
                  <a:pt x="4079377" y="364562"/>
                </a:lnTo>
                <a:lnTo>
                  <a:pt x="4066267" y="347082"/>
                </a:lnTo>
                <a:lnTo>
                  <a:pt x="4061897" y="320862"/>
                </a:lnTo>
                <a:lnTo>
                  <a:pt x="4066267" y="296828"/>
                </a:lnTo>
                <a:lnTo>
                  <a:pt x="4079377" y="277163"/>
                </a:lnTo>
                <a:lnTo>
                  <a:pt x="4099042" y="264053"/>
                </a:lnTo>
                <a:close/>
                <a:moveTo>
                  <a:pt x="6528752" y="218176"/>
                </a:moveTo>
                <a:lnTo>
                  <a:pt x="6563712" y="222546"/>
                </a:lnTo>
                <a:lnTo>
                  <a:pt x="6589932" y="240026"/>
                </a:lnTo>
                <a:lnTo>
                  <a:pt x="6613967" y="259691"/>
                </a:lnTo>
                <a:lnTo>
                  <a:pt x="6629262" y="290280"/>
                </a:lnTo>
                <a:lnTo>
                  <a:pt x="6633632" y="320870"/>
                </a:lnTo>
                <a:lnTo>
                  <a:pt x="6629262" y="355830"/>
                </a:lnTo>
                <a:lnTo>
                  <a:pt x="6613967" y="384234"/>
                </a:lnTo>
                <a:lnTo>
                  <a:pt x="6589932" y="406084"/>
                </a:lnTo>
                <a:lnTo>
                  <a:pt x="6563712" y="421379"/>
                </a:lnTo>
                <a:lnTo>
                  <a:pt x="6528752" y="425749"/>
                </a:lnTo>
                <a:lnTo>
                  <a:pt x="6495977" y="421379"/>
                </a:lnTo>
                <a:lnTo>
                  <a:pt x="6467572" y="406084"/>
                </a:lnTo>
                <a:lnTo>
                  <a:pt x="6443537" y="384234"/>
                </a:lnTo>
                <a:lnTo>
                  <a:pt x="6430427" y="355830"/>
                </a:lnTo>
                <a:lnTo>
                  <a:pt x="6426057" y="320870"/>
                </a:lnTo>
                <a:lnTo>
                  <a:pt x="6430427" y="290280"/>
                </a:lnTo>
                <a:lnTo>
                  <a:pt x="6443537" y="259691"/>
                </a:lnTo>
                <a:lnTo>
                  <a:pt x="6467572" y="240026"/>
                </a:lnTo>
                <a:lnTo>
                  <a:pt x="6495977" y="222546"/>
                </a:lnTo>
                <a:close/>
                <a:moveTo>
                  <a:pt x="3048062" y="200685"/>
                </a:moveTo>
                <a:lnTo>
                  <a:pt x="3058987" y="202870"/>
                </a:lnTo>
                <a:lnTo>
                  <a:pt x="3067727" y="205055"/>
                </a:lnTo>
                <a:lnTo>
                  <a:pt x="3074282" y="211610"/>
                </a:lnTo>
                <a:lnTo>
                  <a:pt x="3078652" y="218165"/>
                </a:lnTo>
                <a:lnTo>
                  <a:pt x="3083022" y="224720"/>
                </a:lnTo>
                <a:lnTo>
                  <a:pt x="3083022" y="235645"/>
                </a:lnTo>
                <a:lnTo>
                  <a:pt x="3083022" y="244385"/>
                </a:lnTo>
                <a:lnTo>
                  <a:pt x="3078652" y="253125"/>
                </a:lnTo>
                <a:lnTo>
                  <a:pt x="3074282" y="259680"/>
                </a:lnTo>
                <a:lnTo>
                  <a:pt x="3067727" y="266235"/>
                </a:lnTo>
                <a:lnTo>
                  <a:pt x="3058987" y="268420"/>
                </a:lnTo>
                <a:lnTo>
                  <a:pt x="3048062" y="270605"/>
                </a:lnTo>
                <a:lnTo>
                  <a:pt x="3039322" y="268420"/>
                </a:lnTo>
                <a:lnTo>
                  <a:pt x="3030582" y="266235"/>
                </a:lnTo>
                <a:lnTo>
                  <a:pt x="3024027" y="259680"/>
                </a:lnTo>
                <a:lnTo>
                  <a:pt x="3019657" y="253125"/>
                </a:lnTo>
                <a:lnTo>
                  <a:pt x="3015287" y="244385"/>
                </a:lnTo>
                <a:lnTo>
                  <a:pt x="3015287" y="235645"/>
                </a:lnTo>
                <a:lnTo>
                  <a:pt x="3015287" y="224720"/>
                </a:lnTo>
                <a:lnTo>
                  <a:pt x="3019657" y="218165"/>
                </a:lnTo>
                <a:lnTo>
                  <a:pt x="3024027" y="211610"/>
                </a:lnTo>
                <a:lnTo>
                  <a:pt x="3030582" y="205055"/>
                </a:lnTo>
                <a:lnTo>
                  <a:pt x="3039322" y="202870"/>
                </a:lnTo>
                <a:close/>
                <a:moveTo>
                  <a:pt x="2021115" y="163535"/>
                </a:moveTo>
                <a:lnTo>
                  <a:pt x="2027670" y="165720"/>
                </a:lnTo>
                <a:lnTo>
                  <a:pt x="2034225" y="167905"/>
                </a:lnTo>
                <a:lnTo>
                  <a:pt x="2038595" y="174460"/>
                </a:lnTo>
                <a:lnTo>
                  <a:pt x="2038595" y="181015"/>
                </a:lnTo>
                <a:lnTo>
                  <a:pt x="2038595" y="191940"/>
                </a:lnTo>
                <a:lnTo>
                  <a:pt x="2034225" y="196310"/>
                </a:lnTo>
                <a:lnTo>
                  <a:pt x="2027670" y="200680"/>
                </a:lnTo>
                <a:lnTo>
                  <a:pt x="2021115" y="202865"/>
                </a:lnTo>
                <a:lnTo>
                  <a:pt x="2014560" y="200680"/>
                </a:lnTo>
                <a:lnTo>
                  <a:pt x="2005820" y="196310"/>
                </a:lnTo>
                <a:lnTo>
                  <a:pt x="2001450" y="191940"/>
                </a:lnTo>
                <a:lnTo>
                  <a:pt x="1999265" y="181015"/>
                </a:lnTo>
                <a:lnTo>
                  <a:pt x="2001450" y="174460"/>
                </a:lnTo>
                <a:lnTo>
                  <a:pt x="2005820" y="167905"/>
                </a:lnTo>
                <a:lnTo>
                  <a:pt x="2014560" y="165720"/>
                </a:lnTo>
                <a:close/>
                <a:moveTo>
                  <a:pt x="4861604" y="159176"/>
                </a:moveTo>
                <a:lnTo>
                  <a:pt x="4890008" y="163546"/>
                </a:lnTo>
                <a:lnTo>
                  <a:pt x="4914043" y="178840"/>
                </a:lnTo>
                <a:lnTo>
                  <a:pt x="4927153" y="202875"/>
                </a:lnTo>
                <a:lnTo>
                  <a:pt x="4933708" y="229095"/>
                </a:lnTo>
                <a:lnTo>
                  <a:pt x="4927153" y="257500"/>
                </a:lnTo>
                <a:lnTo>
                  <a:pt x="4914043" y="279349"/>
                </a:lnTo>
                <a:lnTo>
                  <a:pt x="4890008" y="296829"/>
                </a:lnTo>
                <a:lnTo>
                  <a:pt x="4861604" y="303384"/>
                </a:lnTo>
                <a:lnTo>
                  <a:pt x="4833199" y="296829"/>
                </a:lnTo>
                <a:lnTo>
                  <a:pt x="4811349" y="279349"/>
                </a:lnTo>
                <a:lnTo>
                  <a:pt x="4793869" y="257500"/>
                </a:lnTo>
                <a:lnTo>
                  <a:pt x="4789499" y="229095"/>
                </a:lnTo>
                <a:lnTo>
                  <a:pt x="4793869" y="202875"/>
                </a:lnTo>
                <a:lnTo>
                  <a:pt x="4811349" y="178840"/>
                </a:lnTo>
                <a:lnTo>
                  <a:pt x="4833199" y="163546"/>
                </a:lnTo>
                <a:close/>
                <a:moveTo>
                  <a:pt x="1022574" y="137312"/>
                </a:moveTo>
                <a:lnTo>
                  <a:pt x="1029129" y="139497"/>
                </a:lnTo>
                <a:lnTo>
                  <a:pt x="1033500" y="143867"/>
                </a:lnTo>
                <a:lnTo>
                  <a:pt x="1033500" y="148237"/>
                </a:lnTo>
                <a:lnTo>
                  <a:pt x="1033500" y="154792"/>
                </a:lnTo>
                <a:lnTo>
                  <a:pt x="1029129" y="159162"/>
                </a:lnTo>
                <a:lnTo>
                  <a:pt x="1022574" y="159162"/>
                </a:lnTo>
                <a:lnTo>
                  <a:pt x="1018205" y="159162"/>
                </a:lnTo>
                <a:lnTo>
                  <a:pt x="1013835" y="154792"/>
                </a:lnTo>
                <a:lnTo>
                  <a:pt x="1011650" y="148237"/>
                </a:lnTo>
                <a:lnTo>
                  <a:pt x="1013835" y="143867"/>
                </a:lnTo>
                <a:lnTo>
                  <a:pt x="1018205" y="139497"/>
                </a:lnTo>
                <a:close/>
                <a:moveTo>
                  <a:pt x="5661310" y="124218"/>
                </a:moveTo>
                <a:lnTo>
                  <a:pt x="5689715" y="128588"/>
                </a:lnTo>
                <a:lnTo>
                  <a:pt x="5715935" y="143883"/>
                </a:lnTo>
                <a:lnTo>
                  <a:pt x="5733415" y="161363"/>
                </a:lnTo>
                <a:lnTo>
                  <a:pt x="5746525" y="187583"/>
                </a:lnTo>
                <a:lnTo>
                  <a:pt x="5750895" y="213802"/>
                </a:lnTo>
                <a:lnTo>
                  <a:pt x="5746525" y="244392"/>
                </a:lnTo>
                <a:lnTo>
                  <a:pt x="5733415" y="268427"/>
                </a:lnTo>
                <a:lnTo>
                  <a:pt x="5715935" y="288092"/>
                </a:lnTo>
                <a:lnTo>
                  <a:pt x="5689715" y="301202"/>
                </a:lnTo>
                <a:lnTo>
                  <a:pt x="5661310" y="305572"/>
                </a:lnTo>
                <a:lnTo>
                  <a:pt x="5632906" y="301202"/>
                </a:lnTo>
                <a:lnTo>
                  <a:pt x="5608871" y="288092"/>
                </a:lnTo>
                <a:lnTo>
                  <a:pt x="5589206" y="268427"/>
                </a:lnTo>
                <a:lnTo>
                  <a:pt x="5576096" y="244392"/>
                </a:lnTo>
                <a:lnTo>
                  <a:pt x="5571726" y="213802"/>
                </a:lnTo>
                <a:lnTo>
                  <a:pt x="5576096" y="187583"/>
                </a:lnTo>
                <a:lnTo>
                  <a:pt x="5589206" y="161363"/>
                </a:lnTo>
                <a:lnTo>
                  <a:pt x="5608871" y="143883"/>
                </a:lnTo>
                <a:lnTo>
                  <a:pt x="5632906" y="128588"/>
                </a:lnTo>
                <a:close/>
                <a:moveTo>
                  <a:pt x="6985414" y="108926"/>
                </a:moveTo>
                <a:lnTo>
                  <a:pt x="7022559" y="113297"/>
                </a:lnTo>
                <a:lnTo>
                  <a:pt x="7053149" y="128591"/>
                </a:lnTo>
                <a:lnTo>
                  <a:pt x="7074999" y="152626"/>
                </a:lnTo>
                <a:lnTo>
                  <a:pt x="7090294" y="185401"/>
                </a:lnTo>
                <a:lnTo>
                  <a:pt x="7094664" y="218176"/>
                </a:lnTo>
                <a:lnTo>
                  <a:pt x="7090294" y="253135"/>
                </a:lnTo>
                <a:lnTo>
                  <a:pt x="7074999" y="281540"/>
                </a:lnTo>
                <a:lnTo>
                  <a:pt x="7053149" y="305575"/>
                </a:lnTo>
                <a:lnTo>
                  <a:pt x="7022559" y="320870"/>
                </a:lnTo>
                <a:lnTo>
                  <a:pt x="6985414" y="327425"/>
                </a:lnTo>
                <a:lnTo>
                  <a:pt x="6952640" y="320870"/>
                </a:lnTo>
                <a:lnTo>
                  <a:pt x="6922050" y="305575"/>
                </a:lnTo>
                <a:lnTo>
                  <a:pt x="6898015" y="281540"/>
                </a:lnTo>
                <a:lnTo>
                  <a:pt x="6882720" y="253135"/>
                </a:lnTo>
                <a:lnTo>
                  <a:pt x="6876165" y="218176"/>
                </a:lnTo>
                <a:lnTo>
                  <a:pt x="6882720" y="185401"/>
                </a:lnTo>
                <a:lnTo>
                  <a:pt x="6898015" y="152626"/>
                </a:lnTo>
                <a:lnTo>
                  <a:pt x="6922050" y="128591"/>
                </a:lnTo>
                <a:lnTo>
                  <a:pt x="6952640" y="113297"/>
                </a:lnTo>
                <a:close/>
                <a:moveTo>
                  <a:pt x="7455188" y="71784"/>
                </a:moveTo>
                <a:lnTo>
                  <a:pt x="7487963" y="76154"/>
                </a:lnTo>
                <a:lnTo>
                  <a:pt x="7520738" y="93633"/>
                </a:lnTo>
                <a:lnTo>
                  <a:pt x="7525108" y="98003"/>
                </a:lnTo>
                <a:lnTo>
                  <a:pt x="7525108" y="268432"/>
                </a:lnTo>
                <a:lnTo>
                  <a:pt x="7520738" y="272802"/>
                </a:lnTo>
                <a:lnTo>
                  <a:pt x="7487963" y="290282"/>
                </a:lnTo>
                <a:lnTo>
                  <a:pt x="7455188" y="294652"/>
                </a:lnTo>
                <a:lnTo>
                  <a:pt x="7420229" y="290282"/>
                </a:lnTo>
                <a:lnTo>
                  <a:pt x="7387454" y="272802"/>
                </a:lnTo>
                <a:lnTo>
                  <a:pt x="7365604" y="248767"/>
                </a:lnTo>
                <a:lnTo>
                  <a:pt x="7348124" y="218177"/>
                </a:lnTo>
                <a:lnTo>
                  <a:pt x="7341569" y="181033"/>
                </a:lnTo>
                <a:lnTo>
                  <a:pt x="7348124" y="148258"/>
                </a:lnTo>
                <a:lnTo>
                  <a:pt x="7365604" y="117668"/>
                </a:lnTo>
                <a:lnTo>
                  <a:pt x="7387454" y="93633"/>
                </a:lnTo>
                <a:lnTo>
                  <a:pt x="7420229" y="76154"/>
                </a:lnTo>
                <a:close/>
                <a:moveTo>
                  <a:pt x="3727594" y="38997"/>
                </a:moveTo>
                <a:lnTo>
                  <a:pt x="3747259" y="43367"/>
                </a:lnTo>
                <a:lnTo>
                  <a:pt x="3766924" y="54292"/>
                </a:lnTo>
                <a:lnTo>
                  <a:pt x="3777849" y="69587"/>
                </a:lnTo>
                <a:lnTo>
                  <a:pt x="3782219" y="93622"/>
                </a:lnTo>
                <a:lnTo>
                  <a:pt x="3777849" y="113287"/>
                </a:lnTo>
                <a:lnTo>
                  <a:pt x="3766924" y="128581"/>
                </a:lnTo>
                <a:lnTo>
                  <a:pt x="3747259" y="141691"/>
                </a:lnTo>
                <a:lnTo>
                  <a:pt x="3727594" y="146061"/>
                </a:lnTo>
                <a:lnTo>
                  <a:pt x="3707929" y="141691"/>
                </a:lnTo>
                <a:lnTo>
                  <a:pt x="3690449" y="128581"/>
                </a:lnTo>
                <a:lnTo>
                  <a:pt x="3679524" y="113287"/>
                </a:lnTo>
                <a:lnTo>
                  <a:pt x="3675154" y="93622"/>
                </a:lnTo>
                <a:lnTo>
                  <a:pt x="3679524" y="69587"/>
                </a:lnTo>
                <a:lnTo>
                  <a:pt x="3690449" y="54292"/>
                </a:lnTo>
                <a:lnTo>
                  <a:pt x="3707929" y="43367"/>
                </a:lnTo>
                <a:close/>
                <a:moveTo>
                  <a:pt x="5997718" y="0"/>
                </a:moveTo>
                <a:lnTo>
                  <a:pt x="6166651" y="0"/>
                </a:lnTo>
                <a:lnTo>
                  <a:pt x="6168229" y="8415"/>
                </a:lnTo>
                <a:lnTo>
                  <a:pt x="6161674" y="41190"/>
                </a:lnTo>
                <a:lnTo>
                  <a:pt x="6142009" y="67409"/>
                </a:lnTo>
                <a:lnTo>
                  <a:pt x="6115789" y="87074"/>
                </a:lnTo>
                <a:lnTo>
                  <a:pt x="6083014" y="93629"/>
                </a:lnTo>
                <a:lnTo>
                  <a:pt x="6048054" y="87074"/>
                </a:lnTo>
                <a:lnTo>
                  <a:pt x="6021834" y="67409"/>
                </a:lnTo>
                <a:lnTo>
                  <a:pt x="6004354" y="41190"/>
                </a:lnTo>
                <a:lnTo>
                  <a:pt x="5995614" y="8415"/>
                </a:lnTo>
                <a:close/>
                <a:moveTo>
                  <a:pt x="5185985" y="0"/>
                </a:moveTo>
                <a:lnTo>
                  <a:pt x="5289028" y="0"/>
                </a:lnTo>
                <a:lnTo>
                  <a:pt x="5287677" y="1857"/>
                </a:lnTo>
                <a:lnTo>
                  <a:pt x="5265827" y="14967"/>
                </a:lnTo>
                <a:lnTo>
                  <a:pt x="5237422" y="21522"/>
                </a:lnTo>
                <a:lnTo>
                  <a:pt x="5211202" y="14967"/>
                </a:lnTo>
                <a:lnTo>
                  <a:pt x="5187167" y="1857"/>
                </a:lnTo>
                <a:close/>
                <a:moveTo>
                  <a:pt x="4403595" y="0"/>
                </a:moveTo>
                <a:lnTo>
                  <a:pt x="4507805" y="0"/>
                </a:lnTo>
                <a:lnTo>
                  <a:pt x="4505451" y="10594"/>
                </a:lnTo>
                <a:lnTo>
                  <a:pt x="4492341" y="25889"/>
                </a:lnTo>
                <a:lnTo>
                  <a:pt x="4477046" y="41183"/>
                </a:lnTo>
                <a:lnTo>
                  <a:pt x="4457381" y="43368"/>
                </a:lnTo>
                <a:lnTo>
                  <a:pt x="4433346" y="41183"/>
                </a:lnTo>
                <a:lnTo>
                  <a:pt x="4418051" y="25889"/>
                </a:lnTo>
                <a:lnTo>
                  <a:pt x="4407126" y="10594"/>
                </a:lnTo>
                <a:close/>
                <a:moveTo>
                  <a:pt x="2640699" y="0"/>
                </a:moveTo>
                <a:lnTo>
                  <a:pt x="2677565" y="0"/>
                </a:lnTo>
                <a:lnTo>
                  <a:pt x="2678797" y="1848"/>
                </a:lnTo>
                <a:lnTo>
                  <a:pt x="2680982" y="10588"/>
                </a:lnTo>
                <a:lnTo>
                  <a:pt x="2678797" y="19328"/>
                </a:lnTo>
                <a:lnTo>
                  <a:pt x="2674427" y="25882"/>
                </a:lnTo>
                <a:lnTo>
                  <a:pt x="2667872" y="30252"/>
                </a:lnTo>
                <a:lnTo>
                  <a:pt x="2659132" y="30252"/>
                </a:lnTo>
                <a:lnTo>
                  <a:pt x="2650392" y="30252"/>
                </a:lnTo>
                <a:lnTo>
                  <a:pt x="2643837" y="25882"/>
                </a:lnTo>
                <a:lnTo>
                  <a:pt x="2639467" y="19328"/>
                </a:lnTo>
                <a:lnTo>
                  <a:pt x="2637282" y="10588"/>
                </a:lnTo>
                <a:lnTo>
                  <a:pt x="2639467" y="1848"/>
                </a:lnTo>
                <a:close/>
              </a:path>
            </a:pathLst>
          </a:custGeom>
          <a:solidFill>
            <a:schemeClr val="bg1">
              <a:alpha val="8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  <a:noAutofit/>
          </a:bodyPr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407075163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Header - Option #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/>
          <p:cNvSpPr>
            <a:spLocks noGrp="1"/>
          </p:cNvSpPr>
          <p:nvPr>
            <p:ph type="pic" sz="quarter" idx="13"/>
          </p:nvPr>
        </p:nvSpPr>
        <p:spPr>
          <a:xfrm>
            <a:off x="0" y="1"/>
            <a:ext cx="12192000" cy="6857999"/>
          </a:xfrm>
        </p:spPr>
        <p:txBody>
          <a:bodyPr/>
          <a:lstStyle/>
          <a:p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  <p:sp>
        <p:nvSpPr>
          <p:cNvPr id="10" name="Title 1"/>
          <p:cNvSpPr>
            <a:spLocks noGrp="1"/>
          </p:cNvSpPr>
          <p:nvPr>
            <p:ph type="title"/>
          </p:nvPr>
        </p:nvSpPr>
        <p:spPr>
          <a:xfrm>
            <a:off x="831850" y="4058467"/>
            <a:ext cx="10515600" cy="1462993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11" name="Text Placeholder 2"/>
          <p:cNvSpPr>
            <a:spLocks noGrp="1"/>
          </p:cNvSpPr>
          <p:nvPr>
            <p:ph type="body" idx="1"/>
          </p:nvPr>
        </p:nvSpPr>
        <p:spPr>
          <a:xfrm>
            <a:off x="831850" y="5589239"/>
            <a:ext cx="10515600" cy="631553"/>
          </a:xfrm>
        </p:spPr>
        <p:txBody>
          <a:bodyPr/>
          <a:lstStyle>
            <a:lvl1pPr marL="0" indent="0" algn="ctr">
              <a:buNone/>
              <a:defRPr sz="2400">
                <a:solidFill>
                  <a:schemeClr val="accent2">
                    <a:lumMod val="20000"/>
                    <a:lumOff val="80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4165447098"/>
      </p:ext>
    </p:extLst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ffee Brea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Picture 2"/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847683" y="0"/>
            <a:ext cx="10351698" cy="6858000"/>
          </a:xfrm>
          <a:prstGeom prst="rect">
            <a:avLst/>
          </a:prstGeom>
        </p:spPr>
      </p:pic>
      <p:sp>
        <p:nvSpPr>
          <p:cNvPr id="12" name="Rectangle 11"/>
          <p:cNvSpPr/>
          <p:nvPr userDrawn="1"/>
        </p:nvSpPr>
        <p:spPr>
          <a:xfrm>
            <a:off x="0" y="0"/>
            <a:ext cx="4871864" cy="6858000"/>
          </a:xfrm>
          <a:prstGeom prst="rect">
            <a:avLst/>
          </a:prstGeom>
          <a:gradFill>
            <a:gsLst>
              <a:gs pos="0">
                <a:srgbClr val="63ED78"/>
              </a:gs>
              <a:gs pos="100000">
                <a:srgbClr val="40A8F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  <p:sp>
        <p:nvSpPr>
          <p:cNvPr id="13" name="Title 1"/>
          <p:cNvSpPr>
            <a:spLocks noGrp="1"/>
          </p:cNvSpPr>
          <p:nvPr>
            <p:ph type="title"/>
          </p:nvPr>
        </p:nvSpPr>
        <p:spPr>
          <a:xfrm>
            <a:off x="191344" y="1709738"/>
            <a:ext cx="4536504" cy="2852737"/>
          </a:xfrm>
        </p:spPr>
        <p:txBody>
          <a:bodyPr anchor="b"/>
          <a:lstStyle>
            <a:lvl1pPr algn="ctr">
              <a:defRPr sz="6000">
                <a:latin typeface="Roboto" panose="02000000000000000000" pitchFamily="2" charset="0"/>
                <a:ea typeface="Roboto" panose="02000000000000000000" pitchFamily="2" charset="0"/>
              </a:defRPr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14" name="Text Placeholder 2"/>
          <p:cNvSpPr>
            <a:spLocks noGrp="1"/>
          </p:cNvSpPr>
          <p:nvPr>
            <p:ph type="body" idx="1"/>
          </p:nvPr>
        </p:nvSpPr>
        <p:spPr>
          <a:xfrm>
            <a:off x="191344" y="4589463"/>
            <a:ext cx="4536504" cy="1500187"/>
          </a:xfrm>
        </p:spPr>
        <p:txBody>
          <a:bodyPr/>
          <a:lstStyle>
            <a:lvl1pPr marL="0" indent="0" algn="ctr">
              <a:buNone/>
              <a:defRPr sz="2400">
                <a:solidFill>
                  <a:schemeClr val="accent2">
                    <a:lumMod val="20000"/>
                    <a:lumOff val="80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4227222802"/>
      </p:ext>
    </p:extLst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ictur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1F02384-994A-4C3C-8656-0CE2B6A3B91B}" type="slidenum">
              <a:rPr lang="en-US" smtClean="0"/>
              <a:t>‹#›</a:t>
            </a:fld>
            <a:endParaRPr lang="en-US"/>
          </a:p>
        </p:txBody>
      </p:sp>
      <p:sp>
        <p:nvSpPr>
          <p:cNvPr id="7" name="Picture Placeholder 6"/>
          <p:cNvSpPr>
            <a:spLocks noGrp="1"/>
          </p:cNvSpPr>
          <p:nvPr>
            <p:ph type="pic" sz="quarter" idx="13"/>
          </p:nvPr>
        </p:nvSpPr>
        <p:spPr>
          <a:xfrm>
            <a:off x="0" y="0"/>
            <a:ext cx="12192000" cy="6858000"/>
          </a:xfrm>
          <a:solidFill>
            <a:schemeClr val="bg1">
              <a:lumMod val="75000"/>
            </a:schemeClr>
          </a:solidFill>
        </p:spPr>
        <p:txBody>
          <a:bodyPr/>
          <a:lstStyle>
            <a:lvl1pPr algn="r">
              <a:defRPr/>
            </a:lvl1pPr>
          </a:lstStyle>
          <a:p>
            <a:endParaRPr lang="en-US"/>
          </a:p>
        </p:txBody>
      </p:sp>
      <p:sp>
        <p:nvSpPr>
          <p:cNvPr id="15" name="Content Placeholder 2"/>
          <p:cNvSpPr>
            <a:spLocks noGrp="1"/>
          </p:cNvSpPr>
          <p:nvPr>
            <p:ph idx="1" hasCustomPrompt="1"/>
          </p:nvPr>
        </p:nvSpPr>
        <p:spPr>
          <a:xfrm>
            <a:off x="443372" y="3537012"/>
            <a:ext cx="5112568" cy="2965896"/>
          </a:xfrm>
          <a:noFill/>
        </p:spPr>
        <p:txBody>
          <a:bodyPr lIns="457200" tIns="274320" rIns="457200" bIns="274320" anchor="ctr">
            <a:noAutofit/>
          </a:bodyPr>
          <a:lstStyle>
            <a:lvl1pPr marL="0" indent="0" algn="ctr">
              <a:spcBef>
                <a:spcPts val="1200"/>
              </a:spcBef>
              <a:buNone/>
              <a:defRPr sz="44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1pPr>
            <a:lvl2pPr marL="457200" indent="0" algn="ctr">
              <a:spcBef>
                <a:spcPts val="1200"/>
              </a:spcBef>
              <a:buNone/>
              <a:defRPr sz="28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2pPr>
            <a:lvl3pPr marL="914400" indent="0" algn="ctr">
              <a:spcBef>
                <a:spcPts val="1200"/>
              </a:spcBef>
              <a:buNone/>
              <a:defRPr sz="24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3pPr>
            <a:lvl4pPr marL="1371600" indent="0" algn="ctr">
              <a:spcBef>
                <a:spcPts val="1200"/>
              </a:spcBef>
              <a:buNone/>
              <a:defRPr sz="20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4pPr>
            <a:lvl5pPr marL="1828800" indent="0" algn="ctr">
              <a:spcBef>
                <a:spcPts val="1200"/>
              </a:spcBef>
              <a:buNone/>
              <a:defRPr sz="200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defRPr>
            </a:lvl5pPr>
          </a:lstStyle>
          <a:p>
            <a:pPr lvl="0"/>
            <a:r>
              <a:rPr lang="en-US"/>
              <a:t>Your Text Goes Here</a:t>
            </a:r>
          </a:p>
        </p:txBody>
      </p:sp>
    </p:spTree>
    <p:extLst>
      <p:ext uri="{BB962C8B-B14F-4D97-AF65-F5344CB8AC3E}">
        <p14:creationId xmlns:p14="http://schemas.microsoft.com/office/powerpoint/2010/main" val="1707704296"/>
      </p:ext>
    </p:extLst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>
            <a:lvl1pPr>
              <a:defRPr sz="54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81600" cy="4351338"/>
          </a:xfrm>
        </p:spPr>
        <p:txBody>
          <a:bodyPr anchor="ctr">
            <a:normAutofit/>
          </a:bodyPr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351338"/>
          </a:xfrm>
        </p:spPr>
        <p:txBody>
          <a:bodyPr anchor="ctr">
            <a:normAutofit/>
          </a:bodyPr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615220162"/>
      </p:ext>
    </p:extLst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-Big Letter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Title 1"/>
          <p:cNvSpPr>
            <a:spLocks noGrp="1"/>
          </p:cNvSpPr>
          <p:nvPr>
            <p:ph type="title" hasCustomPrompt="1"/>
          </p:nvPr>
        </p:nvSpPr>
        <p:spPr>
          <a:xfrm>
            <a:off x="831849" y="2555274"/>
            <a:ext cx="7717064" cy="2852737"/>
          </a:xfrm>
        </p:spPr>
        <p:txBody>
          <a:bodyPr vert="horz" wrap="square" lIns="91440" tIns="45720" rIns="91440" bIns="0" rtlCol="0" anchor="b">
            <a:noAutofit/>
          </a:bodyPr>
          <a:lstStyle>
            <a:lvl1pPr algn="ctr">
              <a:defRPr lang="en-US" sz="31000" b="1">
                <a:solidFill>
                  <a:schemeClr val="bg1"/>
                </a:solidFill>
                <a:latin typeface="Roboto Black" panose="02000000000000000000" pitchFamily="2" charset="0"/>
                <a:ea typeface="Roboto Black" panose="02000000000000000000" pitchFamily="2" charset="0"/>
                <a:cs typeface="Roboto Black" panose="02000000000000000000" pitchFamily="2" charset="0"/>
              </a:defRPr>
            </a:lvl1pPr>
          </a:lstStyle>
          <a:p>
            <a:pPr lvl="0"/>
            <a:r>
              <a:rPr lang="en-US"/>
              <a:t>BIG</a:t>
            </a:r>
          </a:p>
        </p:txBody>
      </p:sp>
      <p:sp>
        <p:nvSpPr>
          <p:cNvPr id="22" name="Text Placeholder 2"/>
          <p:cNvSpPr>
            <a:spLocks noGrp="1"/>
          </p:cNvSpPr>
          <p:nvPr>
            <p:ph type="body" idx="1"/>
          </p:nvPr>
        </p:nvSpPr>
        <p:spPr>
          <a:xfrm>
            <a:off x="1404256" y="5737790"/>
            <a:ext cx="6572251" cy="790428"/>
          </a:xfrm>
        </p:spPr>
        <p:txBody>
          <a:bodyPr/>
          <a:lstStyle>
            <a:lvl1pPr marL="0" indent="0" algn="ctr">
              <a:buNone/>
              <a:defRPr sz="2400">
                <a:solidFill>
                  <a:schemeClr val="accent4">
                    <a:lumMod val="20000"/>
                    <a:lumOff val="80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13" hasCustomPrompt="1"/>
          </p:nvPr>
        </p:nvSpPr>
        <p:spPr>
          <a:xfrm>
            <a:off x="2626631" y="4584688"/>
            <a:ext cx="4127500" cy="977900"/>
          </a:xfrm>
        </p:spPr>
        <p:txBody>
          <a:bodyPr>
            <a:noAutofit/>
          </a:bodyPr>
          <a:lstStyle>
            <a:lvl1pPr marL="0" indent="0" algn="ctr">
              <a:buNone/>
              <a:defRPr sz="5400" b="1">
                <a:solidFill>
                  <a:schemeClr val="accent1">
                    <a:lumMod val="60000"/>
                    <a:lumOff val="40000"/>
                  </a:schemeClr>
                </a:solidFill>
              </a:defRPr>
            </a:lvl1pPr>
            <a:lvl2pPr marL="457200" indent="0" algn="ctr">
              <a:buNone/>
              <a:defRPr sz="4800" b="1">
                <a:solidFill>
                  <a:schemeClr val="accent3"/>
                </a:solidFill>
              </a:defRPr>
            </a:lvl2pPr>
            <a:lvl3pPr marL="914400" indent="0" algn="ctr">
              <a:buNone/>
              <a:defRPr sz="4400" b="1">
                <a:solidFill>
                  <a:schemeClr val="accent3"/>
                </a:solidFill>
              </a:defRPr>
            </a:lvl3pPr>
            <a:lvl4pPr marL="1371600" indent="0" algn="ctr">
              <a:buNone/>
              <a:defRPr sz="4000" b="1">
                <a:solidFill>
                  <a:schemeClr val="accent3"/>
                </a:solidFill>
              </a:defRPr>
            </a:lvl4pPr>
            <a:lvl5pPr marL="1828800" indent="0" algn="ctr">
              <a:buNone/>
              <a:defRPr sz="4000" b="1">
                <a:solidFill>
                  <a:schemeClr val="accent3"/>
                </a:solidFill>
              </a:defRPr>
            </a:lvl5pPr>
          </a:lstStyle>
          <a:p>
            <a:pPr lvl="0"/>
            <a:r>
              <a:rPr lang="en-US"/>
              <a:t>…is beautiful</a:t>
            </a:r>
          </a:p>
        </p:txBody>
      </p:sp>
      <p:sp>
        <p:nvSpPr>
          <p:cNvPr id="23" name="Date Placeholder 3"/>
          <p:cNvSpPr>
            <a:spLocks noGrp="1"/>
          </p:cNvSpPr>
          <p:nvPr>
            <p:ph type="dt" sz="half" idx="10"/>
          </p:nvPr>
        </p:nvSpPr>
        <p:spPr>
          <a:xfrm>
            <a:off x="156028" y="6414406"/>
            <a:ext cx="27432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24" name="Footer Placeholder 4"/>
          <p:cNvSpPr>
            <a:spLocks noGrp="1"/>
          </p:cNvSpPr>
          <p:nvPr>
            <p:ph type="ftr" sz="quarter" idx="11"/>
          </p:nvPr>
        </p:nvSpPr>
        <p:spPr>
          <a:xfrm>
            <a:off x="4038600" y="6414406"/>
            <a:ext cx="41148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36" name="Slide Number Placeholder 5"/>
          <p:cNvSpPr>
            <a:spLocks noGrp="1"/>
          </p:cNvSpPr>
          <p:nvPr>
            <p:ph type="sldNum" sz="quarter" idx="12"/>
          </p:nvPr>
        </p:nvSpPr>
        <p:spPr>
          <a:xfrm>
            <a:off x="9220199" y="6414406"/>
            <a:ext cx="27432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7CD08052-46D4-4451-BCD3-D01F8058DAE8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37824082"/>
      </p:ext>
    </p:extLst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954886133"/>
      </p:ext>
    </p:extLst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149979710"/>
      </p:ext>
    </p:extLst>
  </p:cSld>
  <p:clrMapOvr>
    <a:masterClrMapping/>
  </p:clrMapOvr>
</p:sldLayout>
</file>

<file path=ppt/slideLayouts/slideLayout2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95153590"/>
      </p:ext>
    </p:extLst>
  </p:cSld>
  <p:clrMapOvr>
    <a:masterClrMapping/>
  </p:clrMapOvr>
</p:sldLayout>
</file>

<file path=ppt/slideLayouts/slideLayout2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567653493"/>
      </p:ext>
    </p:extLst>
  </p:cSld>
  <p:clrMapOvr>
    <a:masterClrMapping/>
  </p:clrMapOvr>
</p:sldLayout>
</file>

<file path=ppt/slideLayouts/slideLayout3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31735895"/>
      </p:ext>
    </p:extLst>
  </p:cSld>
  <p:clrMapOvr>
    <a:masterClrMapping/>
  </p:clrMapOvr>
</p:sldLayout>
</file>

<file path=ppt/slideLayouts/slideLayout3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8724900" y="365125"/>
            <a:ext cx="2628900" cy="5811838"/>
          </a:xfrm>
        </p:spPr>
        <p:txBody>
          <a:bodyPr vert="eaVert"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838200" y="365125"/>
            <a:ext cx="7734300" cy="5811838"/>
          </a:xfrm>
        </p:spPr>
        <p:txBody>
          <a:bodyPr vert="eaVert"/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1F02384-994A-4C3C-8656-0CE2B6A3B91B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70077116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2" Type="http://schemas.openxmlformats.org/officeDocument/2006/relationships/theme" Target="../theme/theme1.xml"/><Relationship Id="rId1" Type="http://schemas.openxmlformats.org/officeDocument/2006/relationships/slideLayout" Target="../slideLayouts/slideLayout1.xml"/></Relationships>
</file>

<file path=ppt/slideMasters/_rels/slideMaster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2.xml"/></Relationships>
</file>

<file path=ppt/slideMasters/_rels/slideMaster3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5.xml"/><Relationship Id="rId18" Type="http://schemas.openxmlformats.org/officeDocument/2006/relationships/slideLayout" Target="../slideLayouts/slideLayout20.xml"/><Relationship Id="rId26" Type="http://schemas.openxmlformats.org/officeDocument/2006/relationships/slideLayout" Target="../slideLayouts/slideLayout28.xml"/><Relationship Id="rId3" Type="http://schemas.openxmlformats.org/officeDocument/2006/relationships/slideLayout" Target="../slideLayouts/slideLayout5.xml"/><Relationship Id="rId21" Type="http://schemas.openxmlformats.org/officeDocument/2006/relationships/slideLayout" Target="../slideLayouts/slideLayout23.xml"/><Relationship Id="rId7" Type="http://schemas.openxmlformats.org/officeDocument/2006/relationships/slideLayout" Target="../slideLayouts/slideLayout9.xml"/><Relationship Id="rId12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9.xml"/><Relationship Id="rId25" Type="http://schemas.openxmlformats.org/officeDocument/2006/relationships/slideLayout" Target="../slideLayouts/slideLayout27.xml"/><Relationship Id="rId2" Type="http://schemas.openxmlformats.org/officeDocument/2006/relationships/slideLayout" Target="../slideLayouts/slideLayout4.xml"/><Relationship Id="rId16" Type="http://schemas.openxmlformats.org/officeDocument/2006/relationships/slideLayout" Target="../slideLayouts/slideLayout18.xml"/><Relationship Id="rId20" Type="http://schemas.openxmlformats.org/officeDocument/2006/relationships/slideLayout" Target="../slideLayouts/slideLayout22.xml"/><Relationship Id="rId29" Type="http://schemas.openxmlformats.org/officeDocument/2006/relationships/slideLayout" Target="../slideLayouts/slideLayout31.xml"/><Relationship Id="rId1" Type="http://schemas.openxmlformats.org/officeDocument/2006/relationships/slideLayout" Target="../slideLayouts/slideLayout3.xml"/><Relationship Id="rId6" Type="http://schemas.openxmlformats.org/officeDocument/2006/relationships/slideLayout" Target="../slideLayouts/slideLayout8.xml"/><Relationship Id="rId11" Type="http://schemas.openxmlformats.org/officeDocument/2006/relationships/slideLayout" Target="../slideLayouts/slideLayout13.xml"/><Relationship Id="rId24" Type="http://schemas.openxmlformats.org/officeDocument/2006/relationships/slideLayout" Target="../slideLayouts/slideLayout26.xml"/><Relationship Id="rId5" Type="http://schemas.openxmlformats.org/officeDocument/2006/relationships/slideLayout" Target="../slideLayouts/slideLayout7.xml"/><Relationship Id="rId15" Type="http://schemas.openxmlformats.org/officeDocument/2006/relationships/slideLayout" Target="../slideLayouts/slideLayout17.xml"/><Relationship Id="rId23" Type="http://schemas.openxmlformats.org/officeDocument/2006/relationships/slideLayout" Target="../slideLayouts/slideLayout25.xml"/><Relationship Id="rId28" Type="http://schemas.openxmlformats.org/officeDocument/2006/relationships/slideLayout" Target="../slideLayouts/slideLayout30.xml"/><Relationship Id="rId10" Type="http://schemas.openxmlformats.org/officeDocument/2006/relationships/slideLayout" Target="../slideLayouts/slideLayout12.xml"/><Relationship Id="rId19" Type="http://schemas.openxmlformats.org/officeDocument/2006/relationships/slideLayout" Target="../slideLayouts/slideLayout21.xml"/><Relationship Id="rId4" Type="http://schemas.openxmlformats.org/officeDocument/2006/relationships/slideLayout" Target="../slideLayouts/slideLayout6.xml"/><Relationship Id="rId9" Type="http://schemas.openxmlformats.org/officeDocument/2006/relationships/slideLayout" Target="../slideLayouts/slideLayout11.xml"/><Relationship Id="rId14" Type="http://schemas.openxmlformats.org/officeDocument/2006/relationships/slideLayout" Target="../slideLayouts/slideLayout16.xml"/><Relationship Id="rId22" Type="http://schemas.openxmlformats.org/officeDocument/2006/relationships/slideLayout" Target="../slideLayouts/slideLayout24.xml"/><Relationship Id="rId27" Type="http://schemas.openxmlformats.org/officeDocument/2006/relationships/slideLayout" Target="../slideLayouts/slideLayout29.xml"/><Relationship Id="rId30" Type="http://schemas.openxmlformats.org/officeDocument/2006/relationships/theme" Target="../theme/theme3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Espace réservé du titre 1"/>
          <p:cNvSpPr>
            <a:spLocks noGrp="1"/>
          </p:cNvSpPr>
          <p:nvPr>
            <p:ph type="title"/>
          </p:nvPr>
        </p:nvSpPr>
        <p:spPr>
          <a:xfrm>
            <a:off x="609600" y="137160"/>
            <a:ext cx="10972800" cy="707886"/>
          </a:xfrm>
          <a:prstGeom prst="rect">
            <a:avLst/>
          </a:prstGeom>
        </p:spPr>
        <p:txBody>
          <a:bodyPr vert="horz" lIns="91440" tIns="45720" rIns="91440" bIns="45720" rtlCol="0" anchor="ctr">
            <a:spAutoFit/>
          </a:bodyPr>
          <a:lstStyle/>
          <a:p>
            <a:pPr lvl="0"/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Espace réservé du texte 2"/>
          <p:cNvSpPr>
            <a:spLocks noGrp="1"/>
          </p:cNvSpPr>
          <p:nvPr>
            <p:ph type="body" idx="1"/>
          </p:nvPr>
        </p:nvSpPr>
        <p:spPr>
          <a:xfrm>
            <a:off x="609600" y="1600201"/>
            <a:ext cx="109728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15" name="Rectangle 14"/>
          <p:cNvSpPr/>
          <p:nvPr/>
        </p:nvSpPr>
        <p:spPr>
          <a:xfrm rot="5400000">
            <a:off x="11604686" y="5799924"/>
            <a:ext cx="1839158" cy="276999"/>
          </a:xfrm>
          <a:prstGeom prst="rect">
            <a:avLst/>
          </a:prstGeom>
        </p:spPr>
        <p:txBody>
          <a:bodyPr wrap="none">
            <a:spAutoFit/>
          </a:bodyPr>
          <a:lstStyle>
            <a:defPPr>
              <a:defRPr lang="fr-FR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sz="1200" dirty="0">
                <a:solidFill>
                  <a:prstClr val="black"/>
                </a:solidFill>
              </a:rPr>
              <a:t>© Copyright Showeet.com</a:t>
            </a:r>
          </a:p>
        </p:txBody>
      </p:sp>
    </p:spTree>
    <p:extLst>
      <p:ext uri="{BB962C8B-B14F-4D97-AF65-F5344CB8AC3E}">
        <p14:creationId xmlns:p14="http://schemas.microsoft.com/office/powerpoint/2010/main" val="397476310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2" r:id="rId1"/>
  </p:sldLayoutIdLst>
  <p:hf hdr="0"/>
  <p:txStyles>
    <p:titleStyle>
      <a:lvl1pPr algn="r" defTabSz="914354" rtl="0" eaLnBrk="1" latinLnBrk="0" hangingPunct="1">
        <a:spcBef>
          <a:spcPct val="0"/>
        </a:spcBef>
        <a:buNone/>
        <a:defRPr lang="en-US" sz="4000" b="1" kern="1200" cap="all" normalizeH="0" baseline="0" dirty="0">
          <a:solidFill>
            <a:srgbClr val="2F3A46"/>
          </a:solidFill>
          <a:latin typeface="Open Sans" panose="020B0606030504020204" pitchFamily="34" charset="0"/>
          <a:ea typeface="Open Sans" panose="020B0606030504020204" pitchFamily="34" charset="0"/>
          <a:cs typeface="Open Sans" panose="020B0606030504020204" pitchFamily="34" charset="0"/>
        </a:defRPr>
      </a:lvl1pPr>
    </p:titleStyle>
    <p:bodyStyle>
      <a:lvl1pPr marL="342882" indent="-342882" algn="l" defTabSz="914354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>
              <a:lumMod val="75000"/>
            </a:schemeClr>
          </a:solidFill>
          <a:latin typeface="Open Sans" panose="020B0606030504020204" pitchFamily="34" charset="0"/>
          <a:ea typeface="Open Sans" panose="020B0606030504020204" pitchFamily="34" charset="0"/>
          <a:cs typeface="Open Sans" panose="020B0606030504020204" pitchFamily="34" charset="0"/>
        </a:defRPr>
      </a:lvl1pPr>
      <a:lvl2pPr marL="742913" indent="-285737" algn="l" defTabSz="914354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>
              <a:lumMod val="75000"/>
            </a:schemeClr>
          </a:solidFill>
          <a:latin typeface="Open Sans" panose="020B0606030504020204" pitchFamily="34" charset="0"/>
          <a:ea typeface="Open Sans" panose="020B0606030504020204" pitchFamily="34" charset="0"/>
          <a:cs typeface="Open Sans" panose="020B0606030504020204" pitchFamily="34" charset="0"/>
        </a:defRPr>
      </a:lvl2pPr>
      <a:lvl3pPr marL="1142942" indent="-228589" algn="l" defTabSz="914354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>
              <a:lumMod val="75000"/>
            </a:schemeClr>
          </a:solidFill>
          <a:latin typeface="Open Sans" panose="020B0606030504020204" pitchFamily="34" charset="0"/>
          <a:ea typeface="Open Sans" panose="020B0606030504020204" pitchFamily="34" charset="0"/>
          <a:cs typeface="Open Sans" panose="020B0606030504020204" pitchFamily="34" charset="0"/>
        </a:defRPr>
      </a:lvl3pPr>
      <a:lvl4pPr marL="1600120" indent="-228589" algn="l" defTabSz="914354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>
              <a:lumMod val="75000"/>
            </a:schemeClr>
          </a:solidFill>
          <a:latin typeface="Open Sans" panose="020B0606030504020204" pitchFamily="34" charset="0"/>
          <a:ea typeface="Open Sans" panose="020B0606030504020204" pitchFamily="34" charset="0"/>
          <a:cs typeface="Open Sans" panose="020B0606030504020204" pitchFamily="34" charset="0"/>
        </a:defRPr>
      </a:lvl4pPr>
      <a:lvl5pPr marL="2057298" indent="-228589" algn="l" defTabSz="914354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>
              <a:lumMod val="75000"/>
            </a:schemeClr>
          </a:solidFill>
          <a:latin typeface="Open Sans" panose="020B0606030504020204" pitchFamily="34" charset="0"/>
          <a:ea typeface="Open Sans" panose="020B0606030504020204" pitchFamily="34" charset="0"/>
          <a:cs typeface="Open Sans" panose="020B0606030504020204" pitchFamily="34" charset="0"/>
        </a:defRPr>
      </a:lvl5pPr>
      <a:lvl6pPr marL="2514474" indent="-228589" algn="l" defTabSz="914354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652" indent="-228589" algn="l" defTabSz="914354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8829" indent="-228589" algn="l" defTabSz="914354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006" indent="-228589" algn="l" defTabSz="914354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fr-FR"/>
      </a:defPPr>
      <a:lvl1pPr marL="0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178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354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532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709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5886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062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240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418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rgbClr val="1E263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Picture 15"/>
          <p:cNvPicPr>
            <a:picLocks noChangeAspect="1"/>
          </p:cNvPicPr>
          <p:nvPr userDrawn="1"/>
        </p:nvPicPr>
        <p:blipFill>
          <a:blip r:embed="rId3"/>
          <a:stretch>
            <a:fillRect/>
          </a:stretch>
        </p:blipFill>
        <p:spPr>
          <a:xfrm>
            <a:off x="4638930" y="341031"/>
            <a:ext cx="2914141" cy="804743"/>
          </a:xfrm>
          <a:prstGeom prst="rect">
            <a:avLst/>
          </a:prstGeom>
        </p:spPr>
      </p:pic>
      <p:sp>
        <p:nvSpPr>
          <p:cNvPr id="5" name="Rectangle 4"/>
          <p:cNvSpPr/>
          <p:nvPr userDrawn="1"/>
        </p:nvSpPr>
        <p:spPr>
          <a:xfrm>
            <a:off x="2185947" y="2158991"/>
            <a:ext cx="7820106" cy="34163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 defTabSz="914354"/>
            <a:r>
              <a:rPr lang="en-US" sz="5400" dirty="0">
                <a:solidFill>
                  <a:schemeClr val="bg1"/>
                </a:solidFill>
                <a:latin typeface="Calibri Light" panose="020F0302020204030204" pitchFamily="34" charset="0"/>
              </a:rPr>
              <a:t>Free </a:t>
            </a:r>
            <a:r>
              <a:rPr lang="en-US" sz="5400">
                <a:solidFill>
                  <a:schemeClr val="bg1"/>
                </a:solidFill>
                <a:latin typeface="Calibri Light" panose="020F0302020204030204" pitchFamily="34" charset="0"/>
              </a:rPr>
              <a:t>creative templates</a:t>
            </a:r>
            <a:r>
              <a:rPr lang="en-US" sz="5400" dirty="0">
                <a:solidFill>
                  <a:schemeClr val="bg1"/>
                </a:solidFill>
                <a:latin typeface="Calibri Light" panose="020F0302020204030204" pitchFamily="34" charset="0"/>
              </a:rPr>
              <a:t>, charts, diagrams and maps for your outstanding presentations</a:t>
            </a:r>
          </a:p>
        </p:txBody>
      </p:sp>
    </p:spTree>
    <p:extLst>
      <p:ext uri="{BB962C8B-B14F-4D97-AF65-F5344CB8AC3E}">
        <p14:creationId xmlns:p14="http://schemas.microsoft.com/office/powerpoint/2010/main" val="3800825972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4" r:id="rId1"/>
  </p:sldLayoutIdLst>
  <p:hf hdr="0"/>
  <p:txStyles>
    <p:titleStyle>
      <a:lvl1pPr algn="l" defTabSz="914354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589" indent="-228589" algn="l" defTabSz="914354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766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2942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120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298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474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652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8829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006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178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354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532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709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5886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062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240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418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3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gradFill>
          <a:gsLst>
            <a:gs pos="0">
              <a:srgbClr val="63ED78"/>
            </a:gs>
            <a:gs pos="100000">
              <a:srgbClr val="40A8F1"/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r>
              <a:rPr lang="en-US"/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accent2">
                    <a:lumMod val="60000"/>
                    <a:lumOff val="40000"/>
                  </a:schemeClr>
                </a:solidFill>
              </a:defRPr>
            </a:lvl1pPr>
          </a:lstStyle>
          <a:p>
            <a:fld id="{51F02384-994A-4C3C-8656-0CE2B6A3B91B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671846388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97" r:id="rId1"/>
    <p:sldLayoutId id="2147483826" r:id="rId2"/>
    <p:sldLayoutId id="2147483839" r:id="rId3"/>
    <p:sldLayoutId id="2147483818" r:id="rId4"/>
    <p:sldLayoutId id="2147483815" r:id="rId5"/>
    <p:sldLayoutId id="2147483831" r:id="rId6"/>
    <p:sldLayoutId id="2147483837" r:id="rId7"/>
    <p:sldLayoutId id="2147483832" r:id="rId8"/>
    <p:sldLayoutId id="2147483835" r:id="rId9"/>
    <p:sldLayoutId id="2147483836" r:id="rId10"/>
    <p:sldLayoutId id="2147483821" r:id="rId11"/>
    <p:sldLayoutId id="2147483808" r:id="rId12"/>
    <p:sldLayoutId id="2147483809" r:id="rId13"/>
    <p:sldLayoutId id="2147483799" r:id="rId14"/>
    <p:sldLayoutId id="2147483838" r:id="rId15"/>
    <p:sldLayoutId id="2147483827" r:id="rId16"/>
    <p:sldLayoutId id="2147483819" r:id="rId17"/>
    <p:sldLayoutId id="2147483823" r:id="rId18"/>
    <p:sldLayoutId id="2147483829" r:id="rId19"/>
    <p:sldLayoutId id="2147483828" r:id="rId20"/>
    <p:sldLayoutId id="2147483833" r:id="rId21"/>
    <p:sldLayoutId id="2147483800" r:id="rId22"/>
    <p:sldLayoutId id="2147483787" r:id="rId23"/>
    <p:sldLayoutId id="2147483801" r:id="rId24"/>
    <p:sldLayoutId id="2147483802" r:id="rId25"/>
    <p:sldLayoutId id="2147483804" r:id="rId26"/>
    <p:sldLayoutId id="2147483805" r:id="rId27"/>
    <p:sldLayoutId id="2147483806" r:id="rId28"/>
    <p:sldLayoutId id="2147483807" r:id="rId29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5400" kern="1200">
          <a:solidFill>
            <a:schemeClr val="bg1"/>
          </a:solidFill>
          <a:latin typeface="Roboto" panose="02000000000000000000" pitchFamily="2" charset="0"/>
          <a:ea typeface="Roboto" panose="02000000000000000000" pitchFamily="2" charset="0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3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4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5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6.png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16.xml"/><Relationship Id="rId5" Type="http://schemas.openxmlformats.org/officeDocument/2006/relationships/hyperlink" Target="https://unsplash.com/license" TargetMode="External"/><Relationship Id="rId4" Type="http://schemas.openxmlformats.org/officeDocument/2006/relationships/hyperlink" Target="https://unsplash.com/cdbattags" TargetMode="External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hyperlink" Target="https://unsplash.com/cdbattags" TargetMode="External"/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13.xml"/><Relationship Id="rId4" Type="http://schemas.openxmlformats.org/officeDocument/2006/relationships/hyperlink" Target="https://unsplash.com/license" TargetMode="Externa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10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19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20.xml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hyperlink" Target="https://unsplash.com/cdbattags" TargetMode="External"/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16.xml"/><Relationship Id="rId4" Type="http://schemas.openxmlformats.org/officeDocument/2006/relationships/hyperlink" Target="https://unsplash.com/license" TargetMode="Externa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hyperlink" Target="https://unsplash.com/cdbattags" TargetMode="External"/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18.xml"/><Relationship Id="rId4" Type="http://schemas.openxmlformats.org/officeDocument/2006/relationships/hyperlink" Target="https://unsplash.com/license" TargetMode="External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hyperlink" Target="https://unsplash.com/@karlchor" TargetMode="External"/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22.xml"/><Relationship Id="rId4" Type="http://schemas.openxmlformats.org/officeDocument/2006/relationships/hyperlink" Target="https://unsplash.com/license" TargetMode="External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7.xml"/></Relationships>
</file>

<file path=ppt/slides/_rels/slide1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9.xml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24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hyperlink" Target="https://pixabay.com/en/users/ecowa-175589/" TargetMode="External"/><Relationship Id="rId2" Type="http://schemas.openxmlformats.org/officeDocument/2006/relationships/image" Target="../media/image7.jpg"/><Relationship Id="rId1" Type="http://schemas.openxmlformats.org/officeDocument/2006/relationships/slideLayout" Target="../slideLayouts/slideLayout21.xml"/><Relationship Id="rId4" Type="http://schemas.openxmlformats.org/officeDocument/2006/relationships/hyperlink" Target="https://pixabay.com/en/service/terms/" TargetMode="External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25.xml"/></Relationships>
</file>

<file path=ppt/slides/_rels/slide1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8.xml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hyperlink" Target="http://www.theceugroup.com/12-surprising-human-memory-facts/" TargetMode="External"/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10.xml"/><Relationship Id="rId4" Type="http://schemas.openxmlformats.org/officeDocument/2006/relationships/hyperlink" Target="https://www.slideshare.net/citrix/a-few-interesting-things-about-the-brain-infographic" TargetMode="External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image" Target="../media/image8.jpg"/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23.xml"/><Relationship Id="rId5" Type="http://schemas.openxmlformats.org/officeDocument/2006/relationships/hyperlink" Target="https://pixabay.com/en/service/terms/" TargetMode="External"/><Relationship Id="rId4" Type="http://schemas.openxmlformats.org/officeDocument/2006/relationships/hyperlink" Target="https://pixabay.com/en/users/Comfreak-51581/" TargetMode="Externa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diagramData" Target="../diagrams/data1.xml"/><Relationship Id="rId7" Type="http://schemas.microsoft.com/office/2007/relationships/diagramDrawing" Target="../diagrams/drawing1.xml"/><Relationship Id="rId2" Type="http://schemas.openxmlformats.org/officeDocument/2006/relationships/notesSlide" Target="../notesSlides/notesSlide19.xml"/><Relationship Id="rId1" Type="http://schemas.openxmlformats.org/officeDocument/2006/relationships/slideLayout" Target="../slideLayouts/slideLayout11.xml"/><Relationship Id="rId6" Type="http://schemas.openxmlformats.org/officeDocument/2006/relationships/diagramColors" Target="../diagrams/colors1.xml"/><Relationship Id="rId5" Type="http://schemas.openxmlformats.org/officeDocument/2006/relationships/diagramQuickStyle" Target="../diagrams/quickStyle1.xml"/><Relationship Id="rId4" Type="http://schemas.openxmlformats.org/officeDocument/2006/relationships/diagramLayout" Target="../diagrams/layout1.xml"/></Relationships>
</file>

<file path=ppt/slides/_rels/slide21.xml.rels><?xml version="1.0" encoding="UTF-8" standalone="yes"?>
<Relationships xmlns="http://schemas.openxmlformats.org/package/2006/relationships"><Relationship Id="rId3" Type="http://schemas.microsoft.com/office/2014/relationships/chartEx" Target="../charts/chartEx1.xml"/><Relationship Id="rId2" Type="http://schemas.openxmlformats.org/officeDocument/2006/relationships/notesSlide" Target="../notesSlides/notesSlide20.xml"/><Relationship Id="rId1" Type="http://schemas.openxmlformats.org/officeDocument/2006/relationships/slideLayout" Target="../slideLayouts/slideLayout11.xml"/><Relationship Id="rId4" Type="http://schemas.openxmlformats.org/officeDocument/2006/relationships/image" Target="../media/image9.png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1.xml"/><Relationship Id="rId1" Type="http://schemas.openxmlformats.org/officeDocument/2006/relationships/slideLayout" Target="../slideLayouts/slideLayout11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2.xml"/><Relationship Id="rId1" Type="http://schemas.openxmlformats.org/officeDocument/2006/relationships/slideLayout" Target="../slideLayouts/slideLayout12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3.xml"/><Relationship Id="rId1" Type="http://schemas.openxmlformats.org/officeDocument/2006/relationships/slideLayout" Target="../slideLayouts/slideLayout10.xml"/></Relationships>
</file>

<file path=ppt/slides/_rels/slide25.xml.rels><?xml version="1.0" encoding="UTF-8" standalone="yes"?>
<Relationships xmlns="http://schemas.openxmlformats.org/package/2006/relationships"><Relationship Id="rId3" Type="http://schemas.openxmlformats.org/officeDocument/2006/relationships/hyperlink" Target="mailto:your@email.com" TargetMode="External"/><Relationship Id="rId2" Type="http://schemas.openxmlformats.org/officeDocument/2006/relationships/notesSlide" Target="../notesSlides/notesSlide24.xml"/><Relationship Id="rId1" Type="http://schemas.openxmlformats.org/officeDocument/2006/relationships/slideLayout" Target="../slideLayouts/slideLayout17.xml"/><Relationship Id="rId4" Type="http://schemas.openxmlformats.org/officeDocument/2006/relationships/hyperlink" Target="http://www.showeet.com/" TargetMode="External"/></Relationships>
</file>

<file path=ppt/slides/_rels/slide26.xml.rels><?xml version="1.0" encoding="UTF-8" standalone="yes"?>
<Relationships xmlns="http://schemas.openxmlformats.org/package/2006/relationships"><Relationship Id="rId8" Type="http://schemas.openxmlformats.org/officeDocument/2006/relationships/image" Target="../media/image11.png"/><Relationship Id="rId3" Type="http://schemas.openxmlformats.org/officeDocument/2006/relationships/hyperlink" Target="https://pixabay.com/" TargetMode="External"/><Relationship Id="rId7" Type="http://schemas.openxmlformats.org/officeDocument/2006/relationships/image" Target="../media/image10.png"/><Relationship Id="rId2" Type="http://schemas.openxmlformats.org/officeDocument/2006/relationships/notesSlide" Target="../notesSlides/notesSlide25.xml"/><Relationship Id="rId1" Type="http://schemas.openxmlformats.org/officeDocument/2006/relationships/slideLayout" Target="../slideLayouts/slideLayout9.xml"/><Relationship Id="rId6" Type="http://schemas.openxmlformats.org/officeDocument/2006/relationships/hyperlink" Target="https://fonts.google.com/specimen/Roboto" TargetMode="External"/><Relationship Id="rId5" Type="http://schemas.openxmlformats.org/officeDocument/2006/relationships/hyperlink" Target="http://www.showeet.com/terms-of-use/" TargetMode="External"/><Relationship Id="rId4" Type="http://schemas.openxmlformats.org/officeDocument/2006/relationships/hyperlink" Target="http://www.freepik.com/" TargetMode="External"/></Relationships>
</file>

<file path=ppt/slides/_rels/slide2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6.xml"/><Relationship Id="rId1" Type="http://schemas.openxmlformats.org/officeDocument/2006/relationships/slideLayout" Target="../slideLayouts/slideLayout1.xml"/></Relationships>
</file>

<file path=ppt/slides/_rels/slide28.xml.rels><?xml version="1.0" encoding="UTF-8" standalone="yes"?>
<Relationships xmlns="http://schemas.openxmlformats.org/package/2006/relationships"><Relationship Id="rId3" Type="http://schemas.openxmlformats.org/officeDocument/2006/relationships/hyperlink" Target="http://www.showeet.com/" TargetMode="External"/><Relationship Id="rId7" Type="http://schemas.openxmlformats.org/officeDocument/2006/relationships/hyperlink" Target="http://twitter.com/showeet" TargetMode="External"/><Relationship Id="rId2" Type="http://schemas.openxmlformats.org/officeDocument/2006/relationships/notesSlide" Target="../notesSlides/notesSlide27.xml"/><Relationship Id="rId1" Type="http://schemas.openxmlformats.org/officeDocument/2006/relationships/slideLayout" Target="../slideLayouts/slideLayout2.xml"/><Relationship Id="rId6" Type="http://schemas.openxmlformats.org/officeDocument/2006/relationships/hyperlink" Target="http://pinterest.com/showeet/pins" TargetMode="External"/><Relationship Id="rId5" Type="http://schemas.openxmlformats.org/officeDocument/2006/relationships/hyperlink" Target="http://www.facebook.com/showeetcom" TargetMode="External"/><Relationship Id="rId4" Type="http://schemas.openxmlformats.org/officeDocument/2006/relationships/hyperlink" Target="http://plus.google.com/106422161613071079309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/>
          <p:cNvSpPr>
            <a:spLocks noGrp="1"/>
          </p:cNvSpPr>
          <p:nvPr>
            <p:ph type="ctrTitle"/>
          </p:nvPr>
        </p:nvSpPr>
        <p:spPr/>
        <p:txBody>
          <a:bodyPr>
            <a:normAutofit fontScale="90000"/>
          </a:bodyPr>
          <a:lstStyle/>
          <a:p>
            <a:r>
              <a:rPr lang="en-US"/>
              <a:t>Your Awesome Presentation Title</a:t>
            </a:r>
          </a:p>
        </p:txBody>
      </p:sp>
      <p:sp>
        <p:nvSpPr>
          <p:cNvPr id="5" name="Subtitle 4"/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/>
              <a:t>An Even More Amazing Subtitle</a:t>
            </a:r>
          </a:p>
        </p:txBody>
      </p:sp>
      <p:grpSp>
        <p:nvGrpSpPr>
          <p:cNvPr id="3" name="Group 2"/>
          <p:cNvGrpSpPr/>
          <p:nvPr/>
        </p:nvGrpSpPr>
        <p:grpSpPr>
          <a:xfrm>
            <a:off x="338394" y="332656"/>
            <a:ext cx="1018227" cy="1285111"/>
            <a:chOff x="338394" y="332656"/>
            <a:chExt cx="1018227" cy="1285111"/>
          </a:xfrm>
        </p:grpSpPr>
        <p:grpSp>
          <p:nvGrpSpPr>
            <p:cNvPr id="8" name="Group 7"/>
            <p:cNvGrpSpPr/>
            <p:nvPr/>
          </p:nvGrpSpPr>
          <p:grpSpPr>
            <a:xfrm flipH="1">
              <a:off x="407368" y="332656"/>
              <a:ext cx="858723" cy="940445"/>
              <a:chOff x="3975101" y="449263"/>
              <a:chExt cx="4237037" cy="4640262"/>
            </a:xfrm>
            <a:solidFill>
              <a:schemeClr val="bg1">
                <a:alpha val="40000"/>
              </a:schemeClr>
            </a:solidFill>
          </p:grpSpPr>
          <p:sp>
            <p:nvSpPr>
              <p:cNvPr id="9" name="Freeform 10241"/>
              <p:cNvSpPr>
                <a:spLocks/>
              </p:cNvSpPr>
              <p:nvPr/>
            </p:nvSpPr>
            <p:spPr bwMode="auto">
              <a:xfrm>
                <a:off x="6211888" y="1746250"/>
                <a:ext cx="2000250" cy="3343275"/>
              </a:xfrm>
              <a:custGeom>
                <a:avLst/>
                <a:gdLst>
                  <a:gd name="T0" fmla="*/ 1260 w 1260"/>
                  <a:gd name="T1" fmla="*/ 0 h 2106"/>
                  <a:gd name="T2" fmla="*/ 1260 w 1260"/>
                  <a:gd name="T3" fmla="*/ 1383 h 2106"/>
                  <a:gd name="T4" fmla="*/ 1021 w 1260"/>
                  <a:gd name="T5" fmla="*/ 1520 h 2106"/>
                  <a:gd name="T6" fmla="*/ 1021 w 1260"/>
                  <a:gd name="T7" fmla="*/ 418 h 2106"/>
                  <a:gd name="T8" fmla="*/ 239 w 1260"/>
                  <a:gd name="T9" fmla="*/ 881 h 2106"/>
                  <a:gd name="T10" fmla="*/ 239 w 1260"/>
                  <a:gd name="T11" fmla="*/ 1155 h 2106"/>
                  <a:gd name="T12" fmla="*/ 863 w 1260"/>
                  <a:gd name="T13" fmla="*/ 786 h 2106"/>
                  <a:gd name="T14" fmla="*/ 863 w 1260"/>
                  <a:gd name="T15" fmla="*/ 1063 h 2106"/>
                  <a:gd name="T16" fmla="*/ 239 w 1260"/>
                  <a:gd name="T17" fmla="*/ 1432 h 2106"/>
                  <a:gd name="T18" fmla="*/ 239 w 1260"/>
                  <a:gd name="T19" fmla="*/ 1969 h 2106"/>
                  <a:gd name="T20" fmla="*/ 0 w 1260"/>
                  <a:gd name="T21" fmla="*/ 2106 h 2106"/>
                  <a:gd name="T22" fmla="*/ 0 w 1260"/>
                  <a:gd name="T23" fmla="*/ 744 h 2106"/>
                  <a:gd name="T24" fmla="*/ 126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1260" y="0"/>
                    </a:moveTo>
                    <a:lnTo>
                      <a:pt x="1260" y="1383"/>
                    </a:lnTo>
                    <a:lnTo>
                      <a:pt x="1021" y="1520"/>
                    </a:lnTo>
                    <a:lnTo>
                      <a:pt x="1021" y="418"/>
                    </a:lnTo>
                    <a:lnTo>
                      <a:pt x="239" y="881"/>
                    </a:lnTo>
                    <a:lnTo>
                      <a:pt x="239" y="1155"/>
                    </a:lnTo>
                    <a:lnTo>
                      <a:pt x="863" y="786"/>
                    </a:lnTo>
                    <a:lnTo>
                      <a:pt x="863" y="1063"/>
                    </a:lnTo>
                    <a:lnTo>
                      <a:pt x="239" y="1432"/>
                    </a:lnTo>
                    <a:lnTo>
                      <a:pt x="239" y="1969"/>
                    </a:lnTo>
                    <a:lnTo>
                      <a:pt x="0" y="2106"/>
                    </a:lnTo>
                    <a:lnTo>
                      <a:pt x="0" y="744"/>
                    </a:lnTo>
                    <a:lnTo>
                      <a:pt x="126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0" name="Freeform 10242"/>
              <p:cNvSpPr>
                <a:spLocks/>
              </p:cNvSpPr>
              <p:nvPr/>
            </p:nvSpPr>
            <p:spPr bwMode="auto">
              <a:xfrm>
                <a:off x="3975101" y="1746250"/>
                <a:ext cx="2000250" cy="3343275"/>
              </a:xfrm>
              <a:custGeom>
                <a:avLst/>
                <a:gdLst>
                  <a:gd name="T0" fmla="*/ 0 w 1260"/>
                  <a:gd name="T1" fmla="*/ 0 h 2106"/>
                  <a:gd name="T2" fmla="*/ 1260 w 1260"/>
                  <a:gd name="T3" fmla="*/ 744 h 2106"/>
                  <a:gd name="T4" fmla="*/ 1260 w 1260"/>
                  <a:gd name="T5" fmla="*/ 2106 h 2106"/>
                  <a:gd name="T6" fmla="*/ 1021 w 1260"/>
                  <a:gd name="T7" fmla="*/ 1969 h 2106"/>
                  <a:gd name="T8" fmla="*/ 1021 w 1260"/>
                  <a:gd name="T9" fmla="*/ 1432 h 2106"/>
                  <a:gd name="T10" fmla="*/ 398 w 1260"/>
                  <a:gd name="T11" fmla="*/ 1063 h 2106"/>
                  <a:gd name="T12" fmla="*/ 398 w 1260"/>
                  <a:gd name="T13" fmla="*/ 786 h 2106"/>
                  <a:gd name="T14" fmla="*/ 1021 w 1260"/>
                  <a:gd name="T15" fmla="*/ 1155 h 2106"/>
                  <a:gd name="T16" fmla="*/ 1021 w 1260"/>
                  <a:gd name="T17" fmla="*/ 881 h 2106"/>
                  <a:gd name="T18" fmla="*/ 238 w 1260"/>
                  <a:gd name="T19" fmla="*/ 418 h 2106"/>
                  <a:gd name="T20" fmla="*/ 238 w 1260"/>
                  <a:gd name="T21" fmla="*/ 1520 h 2106"/>
                  <a:gd name="T22" fmla="*/ 0 w 1260"/>
                  <a:gd name="T23" fmla="*/ 1383 h 2106"/>
                  <a:gd name="T24" fmla="*/ 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0" y="0"/>
                    </a:moveTo>
                    <a:lnTo>
                      <a:pt x="1260" y="744"/>
                    </a:lnTo>
                    <a:lnTo>
                      <a:pt x="1260" y="2106"/>
                    </a:lnTo>
                    <a:lnTo>
                      <a:pt x="1021" y="1969"/>
                    </a:lnTo>
                    <a:lnTo>
                      <a:pt x="1021" y="1432"/>
                    </a:lnTo>
                    <a:lnTo>
                      <a:pt x="398" y="1063"/>
                    </a:lnTo>
                    <a:lnTo>
                      <a:pt x="398" y="786"/>
                    </a:lnTo>
                    <a:lnTo>
                      <a:pt x="1021" y="1155"/>
                    </a:lnTo>
                    <a:lnTo>
                      <a:pt x="1021" y="881"/>
                    </a:lnTo>
                    <a:lnTo>
                      <a:pt x="238" y="418"/>
                    </a:lnTo>
                    <a:lnTo>
                      <a:pt x="238" y="1520"/>
                    </a:lnTo>
                    <a:lnTo>
                      <a:pt x="0" y="138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1" name="Freeform 10243"/>
              <p:cNvSpPr>
                <a:spLocks/>
              </p:cNvSpPr>
              <p:nvPr/>
            </p:nvSpPr>
            <p:spPr bwMode="auto">
              <a:xfrm>
                <a:off x="4070351" y="449263"/>
                <a:ext cx="3940175" cy="2265363"/>
              </a:xfrm>
              <a:custGeom>
                <a:avLst/>
                <a:gdLst>
                  <a:gd name="T0" fmla="*/ 1227 w 2482"/>
                  <a:gd name="T1" fmla="*/ 0 h 1427"/>
                  <a:gd name="T2" fmla="*/ 1464 w 2482"/>
                  <a:gd name="T3" fmla="*/ 138 h 1427"/>
                  <a:gd name="T4" fmla="*/ 482 w 2482"/>
                  <a:gd name="T5" fmla="*/ 704 h 1427"/>
                  <a:gd name="T6" fmla="*/ 1274 w 2482"/>
                  <a:gd name="T7" fmla="*/ 1152 h 1427"/>
                  <a:gd name="T8" fmla="*/ 1511 w 2482"/>
                  <a:gd name="T9" fmla="*/ 1015 h 1427"/>
                  <a:gd name="T10" fmla="*/ 880 w 2482"/>
                  <a:gd name="T11" fmla="*/ 659 h 1427"/>
                  <a:gd name="T12" fmla="*/ 1120 w 2482"/>
                  <a:gd name="T13" fmla="*/ 519 h 1427"/>
                  <a:gd name="T14" fmla="*/ 1751 w 2482"/>
                  <a:gd name="T15" fmla="*/ 876 h 1427"/>
                  <a:gd name="T16" fmla="*/ 2245 w 2482"/>
                  <a:gd name="T17" fmla="*/ 591 h 1427"/>
                  <a:gd name="T18" fmla="*/ 2482 w 2482"/>
                  <a:gd name="T19" fmla="*/ 729 h 1427"/>
                  <a:gd name="T20" fmla="*/ 1275 w 2482"/>
                  <a:gd name="T21" fmla="*/ 1427 h 1427"/>
                  <a:gd name="T22" fmla="*/ 0 w 2482"/>
                  <a:gd name="T23" fmla="*/ 708 h 1427"/>
                  <a:gd name="T24" fmla="*/ 1227 w 2482"/>
                  <a:gd name="T25" fmla="*/ 0 h 1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2482" h="1427">
                    <a:moveTo>
                      <a:pt x="1227" y="0"/>
                    </a:moveTo>
                    <a:lnTo>
                      <a:pt x="1464" y="138"/>
                    </a:lnTo>
                    <a:lnTo>
                      <a:pt x="482" y="704"/>
                    </a:lnTo>
                    <a:lnTo>
                      <a:pt x="1274" y="1152"/>
                    </a:lnTo>
                    <a:lnTo>
                      <a:pt x="1511" y="1015"/>
                    </a:lnTo>
                    <a:lnTo>
                      <a:pt x="880" y="659"/>
                    </a:lnTo>
                    <a:lnTo>
                      <a:pt x="1120" y="519"/>
                    </a:lnTo>
                    <a:lnTo>
                      <a:pt x="1751" y="876"/>
                    </a:lnTo>
                    <a:lnTo>
                      <a:pt x="2245" y="591"/>
                    </a:lnTo>
                    <a:lnTo>
                      <a:pt x="2482" y="729"/>
                    </a:lnTo>
                    <a:lnTo>
                      <a:pt x="1275" y="1427"/>
                    </a:lnTo>
                    <a:lnTo>
                      <a:pt x="0" y="708"/>
                    </a:lnTo>
                    <a:lnTo>
                      <a:pt x="1227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</p:grpSp>
        <p:sp>
          <p:nvSpPr>
            <p:cNvPr id="2" name="TextBox 1"/>
            <p:cNvSpPr txBox="1"/>
            <p:nvPr/>
          </p:nvSpPr>
          <p:spPr>
            <a:xfrm>
              <a:off x="338394" y="1340768"/>
              <a:ext cx="1018227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>
                  <a:solidFill>
                    <a:schemeClr val="accent1">
                      <a:lumMod val="40000"/>
                      <a:lumOff val="60000"/>
                    </a:schemeClr>
                  </a:solidFill>
                  <a:latin typeface="Roboto Light" panose="02000000000000000000" pitchFamily="2" charset="0"/>
                  <a:ea typeface="Roboto Light" panose="02000000000000000000" pitchFamily="2" charset="0"/>
                </a:rPr>
                <a:t>YOUR LOGO</a:t>
              </a:r>
            </a:p>
          </p:txBody>
        </p:sp>
      </p:grpSp>
      <p:sp>
        <p:nvSpPr>
          <p:cNvPr id="16" name="Date Placeholder 5"/>
          <p:cNvSpPr>
            <a:spLocks noGrp="1"/>
          </p:cNvSpPr>
          <p:nvPr>
            <p:ph type="dt" sz="half" idx="10"/>
          </p:nvPr>
        </p:nvSpPr>
        <p:spPr>
          <a:xfrm>
            <a:off x="479376" y="6356350"/>
            <a:ext cx="2743200" cy="365125"/>
          </a:xfrm>
        </p:spPr>
        <p:txBody>
          <a:bodyPr/>
          <a:lstStyle/>
          <a:p>
            <a:r>
              <a:rPr lang="en-US"/>
              <a:t>Your Date Here</a:t>
            </a:r>
          </a:p>
        </p:txBody>
      </p:sp>
      <p:sp>
        <p:nvSpPr>
          <p:cNvPr id="17" name="Footer Placeholder 6"/>
          <p:cNvSpPr>
            <a:spLocks noGrp="1"/>
          </p:cNvSpPr>
          <p:nvPr>
            <p:ph type="ftr" sz="quarter" idx="11"/>
          </p:nvPr>
        </p:nvSpPr>
        <p:spPr>
          <a:xfrm>
            <a:off x="7597824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</p:spTree>
    <p:extLst>
      <p:ext uri="{BB962C8B-B14F-4D97-AF65-F5344CB8AC3E}">
        <p14:creationId xmlns:p14="http://schemas.microsoft.com/office/powerpoint/2010/main" val="264609694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/>
          <p:cNvSpPr>
            <a:spLocks noGrp="1"/>
          </p:cNvSpPr>
          <p:nvPr>
            <p:ph type="ctrTitle"/>
          </p:nvPr>
        </p:nvSpPr>
        <p:spPr/>
        <p:txBody>
          <a:bodyPr>
            <a:normAutofit fontScale="90000"/>
          </a:bodyPr>
          <a:lstStyle/>
          <a:p>
            <a:r>
              <a:rPr lang="en-US"/>
              <a:t>Your Awesome Presentation Title</a:t>
            </a:r>
          </a:p>
        </p:txBody>
      </p:sp>
      <p:sp>
        <p:nvSpPr>
          <p:cNvPr id="5" name="Subtitle 4"/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/>
              <a:t>An Even More Amazing Subtitle</a:t>
            </a:r>
          </a:p>
        </p:txBody>
      </p:sp>
      <p:sp>
        <p:nvSpPr>
          <p:cNvPr id="6" name="Date Placeholder 5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Your Date Here</a:t>
            </a:r>
          </a:p>
        </p:txBody>
      </p:sp>
      <p:sp>
        <p:nvSpPr>
          <p:cNvPr id="7" name="Footer Placeholder 6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grpSp>
        <p:nvGrpSpPr>
          <p:cNvPr id="12" name="Group 11"/>
          <p:cNvGrpSpPr/>
          <p:nvPr/>
        </p:nvGrpSpPr>
        <p:grpSpPr>
          <a:xfrm>
            <a:off x="338394" y="332656"/>
            <a:ext cx="1018227" cy="1285111"/>
            <a:chOff x="338394" y="332656"/>
            <a:chExt cx="1018227" cy="1285111"/>
          </a:xfrm>
        </p:grpSpPr>
        <p:grpSp>
          <p:nvGrpSpPr>
            <p:cNvPr id="13" name="Group 12"/>
            <p:cNvGrpSpPr/>
            <p:nvPr/>
          </p:nvGrpSpPr>
          <p:grpSpPr>
            <a:xfrm flipH="1">
              <a:off x="407368" y="332656"/>
              <a:ext cx="858723" cy="940445"/>
              <a:chOff x="3975101" y="449263"/>
              <a:chExt cx="4237037" cy="4640262"/>
            </a:xfrm>
            <a:solidFill>
              <a:schemeClr val="bg1">
                <a:alpha val="40000"/>
              </a:schemeClr>
            </a:solidFill>
          </p:grpSpPr>
          <p:sp>
            <p:nvSpPr>
              <p:cNvPr id="15" name="Freeform 10241"/>
              <p:cNvSpPr>
                <a:spLocks/>
              </p:cNvSpPr>
              <p:nvPr/>
            </p:nvSpPr>
            <p:spPr bwMode="auto">
              <a:xfrm>
                <a:off x="6211888" y="1746250"/>
                <a:ext cx="2000250" cy="3343275"/>
              </a:xfrm>
              <a:custGeom>
                <a:avLst/>
                <a:gdLst>
                  <a:gd name="T0" fmla="*/ 1260 w 1260"/>
                  <a:gd name="T1" fmla="*/ 0 h 2106"/>
                  <a:gd name="T2" fmla="*/ 1260 w 1260"/>
                  <a:gd name="T3" fmla="*/ 1383 h 2106"/>
                  <a:gd name="T4" fmla="*/ 1021 w 1260"/>
                  <a:gd name="T5" fmla="*/ 1520 h 2106"/>
                  <a:gd name="T6" fmla="*/ 1021 w 1260"/>
                  <a:gd name="T7" fmla="*/ 418 h 2106"/>
                  <a:gd name="T8" fmla="*/ 239 w 1260"/>
                  <a:gd name="T9" fmla="*/ 881 h 2106"/>
                  <a:gd name="T10" fmla="*/ 239 w 1260"/>
                  <a:gd name="T11" fmla="*/ 1155 h 2106"/>
                  <a:gd name="T12" fmla="*/ 863 w 1260"/>
                  <a:gd name="T13" fmla="*/ 786 h 2106"/>
                  <a:gd name="T14" fmla="*/ 863 w 1260"/>
                  <a:gd name="T15" fmla="*/ 1063 h 2106"/>
                  <a:gd name="T16" fmla="*/ 239 w 1260"/>
                  <a:gd name="T17" fmla="*/ 1432 h 2106"/>
                  <a:gd name="T18" fmla="*/ 239 w 1260"/>
                  <a:gd name="T19" fmla="*/ 1969 h 2106"/>
                  <a:gd name="T20" fmla="*/ 0 w 1260"/>
                  <a:gd name="T21" fmla="*/ 2106 h 2106"/>
                  <a:gd name="T22" fmla="*/ 0 w 1260"/>
                  <a:gd name="T23" fmla="*/ 744 h 2106"/>
                  <a:gd name="T24" fmla="*/ 126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1260" y="0"/>
                    </a:moveTo>
                    <a:lnTo>
                      <a:pt x="1260" y="1383"/>
                    </a:lnTo>
                    <a:lnTo>
                      <a:pt x="1021" y="1520"/>
                    </a:lnTo>
                    <a:lnTo>
                      <a:pt x="1021" y="418"/>
                    </a:lnTo>
                    <a:lnTo>
                      <a:pt x="239" y="881"/>
                    </a:lnTo>
                    <a:lnTo>
                      <a:pt x="239" y="1155"/>
                    </a:lnTo>
                    <a:lnTo>
                      <a:pt x="863" y="786"/>
                    </a:lnTo>
                    <a:lnTo>
                      <a:pt x="863" y="1063"/>
                    </a:lnTo>
                    <a:lnTo>
                      <a:pt x="239" y="1432"/>
                    </a:lnTo>
                    <a:lnTo>
                      <a:pt x="239" y="1969"/>
                    </a:lnTo>
                    <a:lnTo>
                      <a:pt x="0" y="2106"/>
                    </a:lnTo>
                    <a:lnTo>
                      <a:pt x="0" y="744"/>
                    </a:lnTo>
                    <a:lnTo>
                      <a:pt x="126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6" name="Freeform 10242"/>
              <p:cNvSpPr>
                <a:spLocks/>
              </p:cNvSpPr>
              <p:nvPr/>
            </p:nvSpPr>
            <p:spPr bwMode="auto">
              <a:xfrm>
                <a:off x="3975101" y="1746250"/>
                <a:ext cx="2000250" cy="3343275"/>
              </a:xfrm>
              <a:custGeom>
                <a:avLst/>
                <a:gdLst>
                  <a:gd name="T0" fmla="*/ 0 w 1260"/>
                  <a:gd name="T1" fmla="*/ 0 h 2106"/>
                  <a:gd name="T2" fmla="*/ 1260 w 1260"/>
                  <a:gd name="T3" fmla="*/ 744 h 2106"/>
                  <a:gd name="T4" fmla="*/ 1260 w 1260"/>
                  <a:gd name="T5" fmla="*/ 2106 h 2106"/>
                  <a:gd name="T6" fmla="*/ 1021 w 1260"/>
                  <a:gd name="T7" fmla="*/ 1969 h 2106"/>
                  <a:gd name="T8" fmla="*/ 1021 w 1260"/>
                  <a:gd name="T9" fmla="*/ 1432 h 2106"/>
                  <a:gd name="T10" fmla="*/ 398 w 1260"/>
                  <a:gd name="T11" fmla="*/ 1063 h 2106"/>
                  <a:gd name="T12" fmla="*/ 398 w 1260"/>
                  <a:gd name="T13" fmla="*/ 786 h 2106"/>
                  <a:gd name="T14" fmla="*/ 1021 w 1260"/>
                  <a:gd name="T15" fmla="*/ 1155 h 2106"/>
                  <a:gd name="T16" fmla="*/ 1021 w 1260"/>
                  <a:gd name="T17" fmla="*/ 881 h 2106"/>
                  <a:gd name="T18" fmla="*/ 238 w 1260"/>
                  <a:gd name="T19" fmla="*/ 418 h 2106"/>
                  <a:gd name="T20" fmla="*/ 238 w 1260"/>
                  <a:gd name="T21" fmla="*/ 1520 h 2106"/>
                  <a:gd name="T22" fmla="*/ 0 w 1260"/>
                  <a:gd name="T23" fmla="*/ 1383 h 2106"/>
                  <a:gd name="T24" fmla="*/ 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0" y="0"/>
                    </a:moveTo>
                    <a:lnTo>
                      <a:pt x="1260" y="744"/>
                    </a:lnTo>
                    <a:lnTo>
                      <a:pt x="1260" y="2106"/>
                    </a:lnTo>
                    <a:lnTo>
                      <a:pt x="1021" y="1969"/>
                    </a:lnTo>
                    <a:lnTo>
                      <a:pt x="1021" y="1432"/>
                    </a:lnTo>
                    <a:lnTo>
                      <a:pt x="398" y="1063"/>
                    </a:lnTo>
                    <a:lnTo>
                      <a:pt x="398" y="786"/>
                    </a:lnTo>
                    <a:lnTo>
                      <a:pt x="1021" y="1155"/>
                    </a:lnTo>
                    <a:lnTo>
                      <a:pt x="1021" y="881"/>
                    </a:lnTo>
                    <a:lnTo>
                      <a:pt x="238" y="418"/>
                    </a:lnTo>
                    <a:lnTo>
                      <a:pt x="238" y="1520"/>
                    </a:lnTo>
                    <a:lnTo>
                      <a:pt x="0" y="138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7" name="Freeform 10243"/>
              <p:cNvSpPr>
                <a:spLocks/>
              </p:cNvSpPr>
              <p:nvPr/>
            </p:nvSpPr>
            <p:spPr bwMode="auto">
              <a:xfrm>
                <a:off x="4070351" y="449263"/>
                <a:ext cx="3940175" cy="2265363"/>
              </a:xfrm>
              <a:custGeom>
                <a:avLst/>
                <a:gdLst>
                  <a:gd name="T0" fmla="*/ 1227 w 2482"/>
                  <a:gd name="T1" fmla="*/ 0 h 1427"/>
                  <a:gd name="T2" fmla="*/ 1464 w 2482"/>
                  <a:gd name="T3" fmla="*/ 138 h 1427"/>
                  <a:gd name="T4" fmla="*/ 482 w 2482"/>
                  <a:gd name="T5" fmla="*/ 704 h 1427"/>
                  <a:gd name="T6" fmla="*/ 1274 w 2482"/>
                  <a:gd name="T7" fmla="*/ 1152 h 1427"/>
                  <a:gd name="T8" fmla="*/ 1511 w 2482"/>
                  <a:gd name="T9" fmla="*/ 1015 h 1427"/>
                  <a:gd name="T10" fmla="*/ 880 w 2482"/>
                  <a:gd name="T11" fmla="*/ 659 h 1427"/>
                  <a:gd name="T12" fmla="*/ 1120 w 2482"/>
                  <a:gd name="T13" fmla="*/ 519 h 1427"/>
                  <a:gd name="T14" fmla="*/ 1751 w 2482"/>
                  <a:gd name="T15" fmla="*/ 876 h 1427"/>
                  <a:gd name="T16" fmla="*/ 2245 w 2482"/>
                  <a:gd name="T17" fmla="*/ 591 h 1427"/>
                  <a:gd name="T18" fmla="*/ 2482 w 2482"/>
                  <a:gd name="T19" fmla="*/ 729 h 1427"/>
                  <a:gd name="T20" fmla="*/ 1275 w 2482"/>
                  <a:gd name="T21" fmla="*/ 1427 h 1427"/>
                  <a:gd name="T22" fmla="*/ 0 w 2482"/>
                  <a:gd name="T23" fmla="*/ 708 h 1427"/>
                  <a:gd name="T24" fmla="*/ 1227 w 2482"/>
                  <a:gd name="T25" fmla="*/ 0 h 1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2482" h="1427">
                    <a:moveTo>
                      <a:pt x="1227" y="0"/>
                    </a:moveTo>
                    <a:lnTo>
                      <a:pt x="1464" y="138"/>
                    </a:lnTo>
                    <a:lnTo>
                      <a:pt x="482" y="704"/>
                    </a:lnTo>
                    <a:lnTo>
                      <a:pt x="1274" y="1152"/>
                    </a:lnTo>
                    <a:lnTo>
                      <a:pt x="1511" y="1015"/>
                    </a:lnTo>
                    <a:lnTo>
                      <a:pt x="880" y="659"/>
                    </a:lnTo>
                    <a:lnTo>
                      <a:pt x="1120" y="519"/>
                    </a:lnTo>
                    <a:lnTo>
                      <a:pt x="1751" y="876"/>
                    </a:lnTo>
                    <a:lnTo>
                      <a:pt x="2245" y="591"/>
                    </a:lnTo>
                    <a:lnTo>
                      <a:pt x="2482" y="729"/>
                    </a:lnTo>
                    <a:lnTo>
                      <a:pt x="1275" y="1427"/>
                    </a:lnTo>
                    <a:lnTo>
                      <a:pt x="0" y="708"/>
                    </a:lnTo>
                    <a:lnTo>
                      <a:pt x="1227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</p:grpSp>
        <p:sp>
          <p:nvSpPr>
            <p:cNvPr id="14" name="TextBox 13"/>
            <p:cNvSpPr txBox="1"/>
            <p:nvPr/>
          </p:nvSpPr>
          <p:spPr>
            <a:xfrm>
              <a:off x="338394" y="1340768"/>
              <a:ext cx="1018227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>
                  <a:solidFill>
                    <a:schemeClr val="accent1">
                      <a:lumMod val="40000"/>
                      <a:lumOff val="60000"/>
                    </a:schemeClr>
                  </a:solidFill>
                  <a:latin typeface="Roboto Light" panose="02000000000000000000" pitchFamily="2" charset="0"/>
                  <a:ea typeface="Roboto Light" panose="02000000000000000000" pitchFamily="2" charset="0"/>
                </a:rPr>
                <a:t>YOUR LOGO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1970417721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/>
          <p:cNvSpPr>
            <a:spLocks noGrp="1"/>
          </p:cNvSpPr>
          <p:nvPr>
            <p:ph type="ctrTitle"/>
          </p:nvPr>
        </p:nvSpPr>
        <p:spPr/>
        <p:txBody>
          <a:bodyPr>
            <a:normAutofit fontScale="90000"/>
          </a:bodyPr>
          <a:lstStyle/>
          <a:p>
            <a:r>
              <a:rPr lang="en-US"/>
              <a:t>Your Awesome Presentation Title</a:t>
            </a:r>
          </a:p>
        </p:txBody>
      </p:sp>
      <p:sp>
        <p:nvSpPr>
          <p:cNvPr id="5" name="Subtitle 4"/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/>
              <a:t>An Even More Amazing Subtitle</a:t>
            </a:r>
          </a:p>
        </p:txBody>
      </p:sp>
      <p:grpSp>
        <p:nvGrpSpPr>
          <p:cNvPr id="23" name="Group 22"/>
          <p:cNvGrpSpPr/>
          <p:nvPr/>
        </p:nvGrpSpPr>
        <p:grpSpPr>
          <a:xfrm>
            <a:off x="338394" y="332656"/>
            <a:ext cx="1018227" cy="1285111"/>
            <a:chOff x="338394" y="332656"/>
            <a:chExt cx="1018227" cy="1285111"/>
          </a:xfrm>
        </p:grpSpPr>
        <p:grpSp>
          <p:nvGrpSpPr>
            <p:cNvPr id="24" name="Group 23"/>
            <p:cNvGrpSpPr/>
            <p:nvPr/>
          </p:nvGrpSpPr>
          <p:grpSpPr>
            <a:xfrm flipH="1">
              <a:off x="407368" y="332656"/>
              <a:ext cx="858723" cy="940445"/>
              <a:chOff x="3975101" y="449263"/>
              <a:chExt cx="4237037" cy="4640262"/>
            </a:xfrm>
            <a:solidFill>
              <a:schemeClr val="bg1">
                <a:alpha val="40000"/>
              </a:schemeClr>
            </a:solidFill>
          </p:grpSpPr>
          <p:sp>
            <p:nvSpPr>
              <p:cNvPr id="26" name="Freeform 10241"/>
              <p:cNvSpPr>
                <a:spLocks/>
              </p:cNvSpPr>
              <p:nvPr/>
            </p:nvSpPr>
            <p:spPr bwMode="auto">
              <a:xfrm>
                <a:off x="6211888" y="1746250"/>
                <a:ext cx="2000250" cy="3343275"/>
              </a:xfrm>
              <a:custGeom>
                <a:avLst/>
                <a:gdLst>
                  <a:gd name="T0" fmla="*/ 1260 w 1260"/>
                  <a:gd name="T1" fmla="*/ 0 h 2106"/>
                  <a:gd name="T2" fmla="*/ 1260 w 1260"/>
                  <a:gd name="T3" fmla="*/ 1383 h 2106"/>
                  <a:gd name="T4" fmla="*/ 1021 w 1260"/>
                  <a:gd name="T5" fmla="*/ 1520 h 2106"/>
                  <a:gd name="T6" fmla="*/ 1021 w 1260"/>
                  <a:gd name="T7" fmla="*/ 418 h 2106"/>
                  <a:gd name="T8" fmla="*/ 239 w 1260"/>
                  <a:gd name="T9" fmla="*/ 881 h 2106"/>
                  <a:gd name="T10" fmla="*/ 239 w 1260"/>
                  <a:gd name="T11" fmla="*/ 1155 h 2106"/>
                  <a:gd name="T12" fmla="*/ 863 w 1260"/>
                  <a:gd name="T13" fmla="*/ 786 h 2106"/>
                  <a:gd name="T14" fmla="*/ 863 w 1260"/>
                  <a:gd name="T15" fmla="*/ 1063 h 2106"/>
                  <a:gd name="T16" fmla="*/ 239 w 1260"/>
                  <a:gd name="T17" fmla="*/ 1432 h 2106"/>
                  <a:gd name="T18" fmla="*/ 239 w 1260"/>
                  <a:gd name="T19" fmla="*/ 1969 h 2106"/>
                  <a:gd name="T20" fmla="*/ 0 w 1260"/>
                  <a:gd name="T21" fmla="*/ 2106 h 2106"/>
                  <a:gd name="T22" fmla="*/ 0 w 1260"/>
                  <a:gd name="T23" fmla="*/ 744 h 2106"/>
                  <a:gd name="T24" fmla="*/ 126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1260" y="0"/>
                    </a:moveTo>
                    <a:lnTo>
                      <a:pt x="1260" y="1383"/>
                    </a:lnTo>
                    <a:lnTo>
                      <a:pt x="1021" y="1520"/>
                    </a:lnTo>
                    <a:lnTo>
                      <a:pt x="1021" y="418"/>
                    </a:lnTo>
                    <a:lnTo>
                      <a:pt x="239" y="881"/>
                    </a:lnTo>
                    <a:lnTo>
                      <a:pt x="239" y="1155"/>
                    </a:lnTo>
                    <a:lnTo>
                      <a:pt x="863" y="786"/>
                    </a:lnTo>
                    <a:lnTo>
                      <a:pt x="863" y="1063"/>
                    </a:lnTo>
                    <a:lnTo>
                      <a:pt x="239" y="1432"/>
                    </a:lnTo>
                    <a:lnTo>
                      <a:pt x="239" y="1969"/>
                    </a:lnTo>
                    <a:lnTo>
                      <a:pt x="0" y="2106"/>
                    </a:lnTo>
                    <a:lnTo>
                      <a:pt x="0" y="744"/>
                    </a:lnTo>
                    <a:lnTo>
                      <a:pt x="126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" name="Freeform 10242"/>
              <p:cNvSpPr>
                <a:spLocks/>
              </p:cNvSpPr>
              <p:nvPr/>
            </p:nvSpPr>
            <p:spPr bwMode="auto">
              <a:xfrm>
                <a:off x="3975101" y="1746250"/>
                <a:ext cx="2000250" cy="3343275"/>
              </a:xfrm>
              <a:custGeom>
                <a:avLst/>
                <a:gdLst>
                  <a:gd name="T0" fmla="*/ 0 w 1260"/>
                  <a:gd name="T1" fmla="*/ 0 h 2106"/>
                  <a:gd name="T2" fmla="*/ 1260 w 1260"/>
                  <a:gd name="T3" fmla="*/ 744 h 2106"/>
                  <a:gd name="T4" fmla="*/ 1260 w 1260"/>
                  <a:gd name="T5" fmla="*/ 2106 h 2106"/>
                  <a:gd name="T6" fmla="*/ 1021 w 1260"/>
                  <a:gd name="T7" fmla="*/ 1969 h 2106"/>
                  <a:gd name="T8" fmla="*/ 1021 w 1260"/>
                  <a:gd name="T9" fmla="*/ 1432 h 2106"/>
                  <a:gd name="T10" fmla="*/ 398 w 1260"/>
                  <a:gd name="T11" fmla="*/ 1063 h 2106"/>
                  <a:gd name="T12" fmla="*/ 398 w 1260"/>
                  <a:gd name="T13" fmla="*/ 786 h 2106"/>
                  <a:gd name="T14" fmla="*/ 1021 w 1260"/>
                  <a:gd name="T15" fmla="*/ 1155 h 2106"/>
                  <a:gd name="T16" fmla="*/ 1021 w 1260"/>
                  <a:gd name="T17" fmla="*/ 881 h 2106"/>
                  <a:gd name="T18" fmla="*/ 238 w 1260"/>
                  <a:gd name="T19" fmla="*/ 418 h 2106"/>
                  <a:gd name="T20" fmla="*/ 238 w 1260"/>
                  <a:gd name="T21" fmla="*/ 1520 h 2106"/>
                  <a:gd name="T22" fmla="*/ 0 w 1260"/>
                  <a:gd name="T23" fmla="*/ 1383 h 2106"/>
                  <a:gd name="T24" fmla="*/ 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0" y="0"/>
                    </a:moveTo>
                    <a:lnTo>
                      <a:pt x="1260" y="744"/>
                    </a:lnTo>
                    <a:lnTo>
                      <a:pt x="1260" y="2106"/>
                    </a:lnTo>
                    <a:lnTo>
                      <a:pt x="1021" y="1969"/>
                    </a:lnTo>
                    <a:lnTo>
                      <a:pt x="1021" y="1432"/>
                    </a:lnTo>
                    <a:lnTo>
                      <a:pt x="398" y="1063"/>
                    </a:lnTo>
                    <a:lnTo>
                      <a:pt x="398" y="786"/>
                    </a:lnTo>
                    <a:lnTo>
                      <a:pt x="1021" y="1155"/>
                    </a:lnTo>
                    <a:lnTo>
                      <a:pt x="1021" y="881"/>
                    </a:lnTo>
                    <a:lnTo>
                      <a:pt x="238" y="418"/>
                    </a:lnTo>
                    <a:lnTo>
                      <a:pt x="238" y="1520"/>
                    </a:lnTo>
                    <a:lnTo>
                      <a:pt x="0" y="138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" name="Freeform 10243"/>
              <p:cNvSpPr>
                <a:spLocks/>
              </p:cNvSpPr>
              <p:nvPr/>
            </p:nvSpPr>
            <p:spPr bwMode="auto">
              <a:xfrm>
                <a:off x="4070351" y="449263"/>
                <a:ext cx="3940175" cy="2265363"/>
              </a:xfrm>
              <a:custGeom>
                <a:avLst/>
                <a:gdLst>
                  <a:gd name="T0" fmla="*/ 1227 w 2482"/>
                  <a:gd name="T1" fmla="*/ 0 h 1427"/>
                  <a:gd name="T2" fmla="*/ 1464 w 2482"/>
                  <a:gd name="T3" fmla="*/ 138 h 1427"/>
                  <a:gd name="T4" fmla="*/ 482 w 2482"/>
                  <a:gd name="T5" fmla="*/ 704 h 1427"/>
                  <a:gd name="T6" fmla="*/ 1274 w 2482"/>
                  <a:gd name="T7" fmla="*/ 1152 h 1427"/>
                  <a:gd name="T8" fmla="*/ 1511 w 2482"/>
                  <a:gd name="T9" fmla="*/ 1015 h 1427"/>
                  <a:gd name="T10" fmla="*/ 880 w 2482"/>
                  <a:gd name="T11" fmla="*/ 659 h 1427"/>
                  <a:gd name="T12" fmla="*/ 1120 w 2482"/>
                  <a:gd name="T13" fmla="*/ 519 h 1427"/>
                  <a:gd name="T14" fmla="*/ 1751 w 2482"/>
                  <a:gd name="T15" fmla="*/ 876 h 1427"/>
                  <a:gd name="T16" fmla="*/ 2245 w 2482"/>
                  <a:gd name="T17" fmla="*/ 591 h 1427"/>
                  <a:gd name="T18" fmla="*/ 2482 w 2482"/>
                  <a:gd name="T19" fmla="*/ 729 h 1427"/>
                  <a:gd name="T20" fmla="*/ 1275 w 2482"/>
                  <a:gd name="T21" fmla="*/ 1427 h 1427"/>
                  <a:gd name="T22" fmla="*/ 0 w 2482"/>
                  <a:gd name="T23" fmla="*/ 708 h 1427"/>
                  <a:gd name="T24" fmla="*/ 1227 w 2482"/>
                  <a:gd name="T25" fmla="*/ 0 h 1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2482" h="1427">
                    <a:moveTo>
                      <a:pt x="1227" y="0"/>
                    </a:moveTo>
                    <a:lnTo>
                      <a:pt x="1464" y="138"/>
                    </a:lnTo>
                    <a:lnTo>
                      <a:pt x="482" y="704"/>
                    </a:lnTo>
                    <a:lnTo>
                      <a:pt x="1274" y="1152"/>
                    </a:lnTo>
                    <a:lnTo>
                      <a:pt x="1511" y="1015"/>
                    </a:lnTo>
                    <a:lnTo>
                      <a:pt x="880" y="659"/>
                    </a:lnTo>
                    <a:lnTo>
                      <a:pt x="1120" y="519"/>
                    </a:lnTo>
                    <a:lnTo>
                      <a:pt x="1751" y="876"/>
                    </a:lnTo>
                    <a:lnTo>
                      <a:pt x="2245" y="591"/>
                    </a:lnTo>
                    <a:lnTo>
                      <a:pt x="2482" y="729"/>
                    </a:lnTo>
                    <a:lnTo>
                      <a:pt x="1275" y="1427"/>
                    </a:lnTo>
                    <a:lnTo>
                      <a:pt x="0" y="708"/>
                    </a:lnTo>
                    <a:lnTo>
                      <a:pt x="1227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</p:grpSp>
        <p:sp>
          <p:nvSpPr>
            <p:cNvPr id="25" name="TextBox 24"/>
            <p:cNvSpPr txBox="1"/>
            <p:nvPr/>
          </p:nvSpPr>
          <p:spPr>
            <a:xfrm>
              <a:off x="338394" y="1340768"/>
              <a:ext cx="1018227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>
                  <a:solidFill>
                    <a:schemeClr val="accent1">
                      <a:lumMod val="40000"/>
                      <a:lumOff val="60000"/>
                    </a:schemeClr>
                  </a:solidFill>
                  <a:latin typeface="Roboto Light" panose="02000000000000000000" pitchFamily="2" charset="0"/>
                  <a:ea typeface="Roboto Light" panose="02000000000000000000" pitchFamily="2" charset="0"/>
                </a:rPr>
                <a:t>YOUR LOGO</a:t>
              </a:r>
            </a:p>
          </p:txBody>
        </p:sp>
      </p:grpSp>
      <p:sp>
        <p:nvSpPr>
          <p:cNvPr id="10" name="Date Placeholder 5"/>
          <p:cNvSpPr>
            <a:spLocks noGrp="1"/>
          </p:cNvSpPr>
          <p:nvPr>
            <p:ph type="dt" sz="half" idx="10"/>
          </p:nvPr>
        </p:nvSpPr>
        <p:spPr>
          <a:xfrm>
            <a:off x="479376" y="6356350"/>
            <a:ext cx="2743200" cy="365125"/>
          </a:xfrm>
        </p:spPr>
        <p:txBody>
          <a:bodyPr/>
          <a:lstStyle/>
          <a:p>
            <a:r>
              <a:rPr lang="en-US"/>
              <a:t>Your Date Here</a:t>
            </a:r>
          </a:p>
        </p:txBody>
      </p:sp>
      <p:sp>
        <p:nvSpPr>
          <p:cNvPr id="11" name="Footer Placeholder 6"/>
          <p:cNvSpPr>
            <a:spLocks noGrp="1"/>
          </p:cNvSpPr>
          <p:nvPr>
            <p:ph type="ftr" sz="quarter" idx="11"/>
          </p:nvPr>
        </p:nvSpPr>
        <p:spPr>
          <a:xfrm>
            <a:off x="7597824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</p:spTree>
    <p:extLst>
      <p:ext uri="{BB962C8B-B14F-4D97-AF65-F5344CB8AC3E}">
        <p14:creationId xmlns:p14="http://schemas.microsoft.com/office/powerpoint/2010/main" val="3060303428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Picture 5"/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7" name="Rectangle 6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gradFill>
            <a:gsLst>
              <a:gs pos="0">
                <a:srgbClr val="63ED78">
                  <a:alpha val="80000"/>
                </a:srgbClr>
              </a:gs>
              <a:gs pos="100000">
                <a:srgbClr val="40A8F1">
                  <a:alpha val="95000"/>
                </a:srgbClr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Welcome!</a:t>
            </a:r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>
                <a:solidFill>
                  <a:schemeClr val="accent2">
                    <a:lumMod val="60000"/>
                    <a:lumOff val="40000"/>
                  </a:schemeClr>
                </a:solidFill>
              </a:rPr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>
                <a:solidFill>
                  <a:schemeClr val="accent2">
                    <a:lumMod val="60000"/>
                    <a:lumOff val="40000"/>
                  </a:schemeClr>
                </a:solidFill>
              </a:rPr>
              <a:t>Your Footer Here</a:t>
            </a:r>
          </a:p>
        </p:txBody>
      </p:sp>
      <p:sp>
        <p:nvSpPr>
          <p:cNvPr id="16" name="Text Placeholder 15"/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/>
              <a:t>Thanks for joining us</a:t>
            </a:r>
          </a:p>
        </p:txBody>
      </p:sp>
      <p:grpSp>
        <p:nvGrpSpPr>
          <p:cNvPr id="8" name="Group 7"/>
          <p:cNvGrpSpPr/>
          <p:nvPr/>
        </p:nvGrpSpPr>
        <p:grpSpPr>
          <a:xfrm>
            <a:off x="10920536" y="5327649"/>
            <a:ext cx="1018227" cy="1285111"/>
            <a:chOff x="338394" y="332656"/>
            <a:chExt cx="1018227" cy="1285111"/>
          </a:xfrm>
        </p:grpSpPr>
        <p:grpSp>
          <p:nvGrpSpPr>
            <p:cNvPr id="9" name="Group 8"/>
            <p:cNvGrpSpPr/>
            <p:nvPr/>
          </p:nvGrpSpPr>
          <p:grpSpPr>
            <a:xfrm flipH="1">
              <a:off x="407368" y="332656"/>
              <a:ext cx="858723" cy="940445"/>
              <a:chOff x="3975101" y="449263"/>
              <a:chExt cx="4237037" cy="4640262"/>
            </a:xfrm>
            <a:solidFill>
              <a:schemeClr val="bg1">
                <a:alpha val="40000"/>
              </a:schemeClr>
            </a:solidFill>
          </p:grpSpPr>
          <p:sp>
            <p:nvSpPr>
              <p:cNvPr id="11" name="Freeform 10241"/>
              <p:cNvSpPr>
                <a:spLocks/>
              </p:cNvSpPr>
              <p:nvPr/>
            </p:nvSpPr>
            <p:spPr bwMode="auto">
              <a:xfrm>
                <a:off x="6211888" y="1746250"/>
                <a:ext cx="2000250" cy="3343275"/>
              </a:xfrm>
              <a:custGeom>
                <a:avLst/>
                <a:gdLst>
                  <a:gd name="T0" fmla="*/ 1260 w 1260"/>
                  <a:gd name="T1" fmla="*/ 0 h 2106"/>
                  <a:gd name="T2" fmla="*/ 1260 w 1260"/>
                  <a:gd name="T3" fmla="*/ 1383 h 2106"/>
                  <a:gd name="T4" fmla="*/ 1021 w 1260"/>
                  <a:gd name="T5" fmla="*/ 1520 h 2106"/>
                  <a:gd name="T6" fmla="*/ 1021 w 1260"/>
                  <a:gd name="T7" fmla="*/ 418 h 2106"/>
                  <a:gd name="T8" fmla="*/ 239 w 1260"/>
                  <a:gd name="T9" fmla="*/ 881 h 2106"/>
                  <a:gd name="T10" fmla="*/ 239 w 1260"/>
                  <a:gd name="T11" fmla="*/ 1155 h 2106"/>
                  <a:gd name="T12" fmla="*/ 863 w 1260"/>
                  <a:gd name="T13" fmla="*/ 786 h 2106"/>
                  <a:gd name="T14" fmla="*/ 863 w 1260"/>
                  <a:gd name="T15" fmla="*/ 1063 h 2106"/>
                  <a:gd name="T16" fmla="*/ 239 w 1260"/>
                  <a:gd name="T17" fmla="*/ 1432 h 2106"/>
                  <a:gd name="T18" fmla="*/ 239 w 1260"/>
                  <a:gd name="T19" fmla="*/ 1969 h 2106"/>
                  <a:gd name="T20" fmla="*/ 0 w 1260"/>
                  <a:gd name="T21" fmla="*/ 2106 h 2106"/>
                  <a:gd name="T22" fmla="*/ 0 w 1260"/>
                  <a:gd name="T23" fmla="*/ 744 h 2106"/>
                  <a:gd name="T24" fmla="*/ 126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1260" y="0"/>
                    </a:moveTo>
                    <a:lnTo>
                      <a:pt x="1260" y="1383"/>
                    </a:lnTo>
                    <a:lnTo>
                      <a:pt x="1021" y="1520"/>
                    </a:lnTo>
                    <a:lnTo>
                      <a:pt x="1021" y="418"/>
                    </a:lnTo>
                    <a:lnTo>
                      <a:pt x="239" y="881"/>
                    </a:lnTo>
                    <a:lnTo>
                      <a:pt x="239" y="1155"/>
                    </a:lnTo>
                    <a:lnTo>
                      <a:pt x="863" y="786"/>
                    </a:lnTo>
                    <a:lnTo>
                      <a:pt x="863" y="1063"/>
                    </a:lnTo>
                    <a:lnTo>
                      <a:pt x="239" y="1432"/>
                    </a:lnTo>
                    <a:lnTo>
                      <a:pt x="239" y="1969"/>
                    </a:lnTo>
                    <a:lnTo>
                      <a:pt x="0" y="2106"/>
                    </a:lnTo>
                    <a:lnTo>
                      <a:pt x="0" y="744"/>
                    </a:lnTo>
                    <a:lnTo>
                      <a:pt x="126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>
                  <a:solidFill>
                    <a:srgbClr val="8697E5"/>
                  </a:solidFill>
                </a:endParaRPr>
              </a:p>
            </p:txBody>
          </p:sp>
          <p:sp>
            <p:nvSpPr>
              <p:cNvPr id="12" name="Freeform 10242"/>
              <p:cNvSpPr>
                <a:spLocks/>
              </p:cNvSpPr>
              <p:nvPr/>
            </p:nvSpPr>
            <p:spPr bwMode="auto">
              <a:xfrm>
                <a:off x="3975101" y="1746250"/>
                <a:ext cx="2000250" cy="3343275"/>
              </a:xfrm>
              <a:custGeom>
                <a:avLst/>
                <a:gdLst>
                  <a:gd name="T0" fmla="*/ 0 w 1260"/>
                  <a:gd name="T1" fmla="*/ 0 h 2106"/>
                  <a:gd name="T2" fmla="*/ 1260 w 1260"/>
                  <a:gd name="T3" fmla="*/ 744 h 2106"/>
                  <a:gd name="T4" fmla="*/ 1260 w 1260"/>
                  <a:gd name="T5" fmla="*/ 2106 h 2106"/>
                  <a:gd name="T6" fmla="*/ 1021 w 1260"/>
                  <a:gd name="T7" fmla="*/ 1969 h 2106"/>
                  <a:gd name="T8" fmla="*/ 1021 w 1260"/>
                  <a:gd name="T9" fmla="*/ 1432 h 2106"/>
                  <a:gd name="T10" fmla="*/ 398 w 1260"/>
                  <a:gd name="T11" fmla="*/ 1063 h 2106"/>
                  <a:gd name="T12" fmla="*/ 398 w 1260"/>
                  <a:gd name="T13" fmla="*/ 786 h 2106"/>
                  <a:gd name="T14" fmla="*/ 1021 w 1260"/>
                  <a:gd name="T15" fmla="*/ 1155 h 2106"/>
                  <a:gd name="T16" fmla="*/ 1021 w 1260"/>
                  <a:gd name="T17" fmla="*/ 881 h 2106"/>
                  <a:gd name="T18" fmla="*/ 238 w 1260"/>
                  <a:gd name="T19" fmla="*/ 418 h 2106"/>
                  <a:gd name="T20" fmla="*/ 238 w 1260"/>
                  <a:gd name="T21" fmla="*/ 1520 h 2106"/>
                  <a:gd name="T22" fmla="*/ 0 w 1260"/>
                  <a:gd name="T23" fmla="*/ 1383 h 2106"/>
                  <a:gd name="T24" fmla="*/ 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0" y="0"/>
                    </a:moveTo>
                    <a:lnTo>
                      <a:pt x="1260" y="744"/>
                    </a:lnTo>
                    <a:lnTo>
                      <a:pt x="1260" y="2106"/>
                    </a:lnTo>
                    <a:lnTo>
                      <a:pt x="1021" y="1969"/>
                    </a:lnTo>
                    <a:lnTo>
                      <a:pt x="1021" y="1432"/>
                    </a:lnTo>
                    <a:lnTo>
                      <a:pt x="398" y="1063"/>
                    </a:lnTo>
                    <a:lnTo>
                      <a:pt x="398" y="786"/>
                    </a:lnTo>
                    <a:lnTo>
                      <a:pt x="1021" y="1155"/>
                    </a:lnTo>
                    <a:lnTo>
                      <a:pt x="1021" y="881"/>
                    </a:lnTo>
                    <a:lnTo>
                      <a:pt x="238" y="418"/>
                    </a:lnTo>
                    <a:lnTo>
                      <a:pt x="238" y="1520"/>
                    </a:lnTo>
                    <a:lnTo>
                      <a:pt x="0" y="138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>
                  <a:solidFill>
                    <a:srgbClr val="8697E5"/>
                  </a:solidFill>
                </a:endParaRPr>
              </a:p>
            </p:txBody>
          </p:sp>
          <p:sp>
            <p:nvSpPr>
              <p:cNvPr id="13" name="Freeform 10243"/>
              <p:cNvSpPr>
                <a:spLocks/>
              </p:cNvSpPr>
              <p:nvPr/>
            </p:nvSpPr>
            <p:spPr bwMode="auto">
              <a:xfrm>
                <a:off x="4070351" y="449263"/>
                <a:ext cx="3940175" cy="2265363"/>
              </a:xfrm>
              <a:custGeom>
                <a:avLst/>
                <a:gdLst>
                  <a:gd name="T0" fmla="*/ 1227 w 2482"/>
                  <a:gd name="T1" fmla="*/ 0 h 1427"/>
                  <a:gd name="T2" fmla="*/ 1464 w 2482"/>
                  <a:gd name="T3" fmla="*/ 138 h 1427"/>
                  <a:gd name="T4" fmla="*/ 482 w 2482"/>
                  <a:gd name="T5" fmla="*/ 704 h 1427"/>
                  <a:gd name="T6" fmla="*/ 1274 w 2482"/>
                  <a:gd name="T7" fmla="*/ 1152 h 1427"/>
                  <a:gd name="T8" fmla="*/ 1511 w 2482"/>
                  <a:gd name="T9" fmla="*/ 1015 h 1427"/>
                  <a:gd name="T10" fmla="*/ 880 w 2482"/>
                  <a:gd name="T11" fmla="*/ 659 h 1427"/>
                  <a:gd name="T12" fmla="*/ 1120 w 2482"/>
                  <a:gd name="T13" fmla="*/ 519 h 1427"/>
                  <a:gd name="T14" fmla="*/ 1751 w 2482"/>
                  <a:gd name="T15" fmla="*/ 876 h 1427"/>
                  <a:gd name="T16" fmla="*/ 2245 w 2482"/>
                  <a:gd name="T17" fmla="*/ 591 h 1427"/>
                  <a:gd name="T18" fmla="*/ 2482 w 2482"/>
                  <a:gd name="T19" fmla="*/ 729 h 1427"/>
                  <a:gd name="T20" fmla="*/ 1275 w 2482"/>
                  <a:gd name="T21" fmla="*/ 1427 h 1427"/>
                  <a:gd name="T22" fmla="*/ 0 w 2482"/>
                  <a:gd name="T23" fmla="*/ 708 h 1427"/>
                  <a:gd name="T24" fmla="*/ 1227 w 2482"/>
                  <a:gd name="T25" fmla="*/ 0 h 1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2482" h="1427">
                    <a:moveTo>
                      <a:pt x="1227" y="0"/>
                    </a:moveTo>
                    <a:lnTo>
                      <a:pt x="1464" y="138"/>
                    </a:lnTo>
                    <a:lnTo>
                      <a:pt x="482" y="704"/>
                    </a:lnTo>
                    <a:lnTo>
                      <a:pt x="1274" y="1152"/>
                    </a:lnTo>
                    <a:lnTo>
                      <a:pt x="1511" y="1015"/>
                    </a:lnTo>
                    <a:lnTo>
                      <a:pt x="880" y="659"/>
                    </a:lnTo>
                    <a:lnTo>
                      <a:pt x="1120" y="519"/>
                    </a:lnTo>
                    <a:lnTo>
                      <a:pt x="1751" y="876"/>
                    </a:lnTo>
                    <a:lnTo>
                      <a:pt x="2245" y="591"/>
                    </a:lnTo>
                    <a:lnTo>
                      <a:pt x="2482" y="729"/>
                    </a:lnTo>
                    <a:lnTo>
                      <a:pt x="1275" y="1427"/>
                    </a:lnTo>
                    <a:lnTo>
                      <a:pt x="0" y="708"/>
                    </a:lnTo>
                    <a:lnTo>
                      <a:pt x="1227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>
                  <a:solidFill>
                    <a:srgbClr val="8697E5"/>
                  </a:solidFill>
                </a:endParaRPr>
              </a:p>
            </p:txBody>
          </p:sp>
        </p:grpSp>
        <p:sp>
          <p:nvSpPr>
            <p:cNvPr id="10" name="TextBox 9"/>
            <p:cNvSpPr txBox="1"/>
            <p:nvPr/>
          </p:nvSpPr>
          <p:spPr>
            <a:xfrm>
              <a:off x="338394" y="1340768"/>
              <a:ext cx="1018227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>
                  <a:solidFill>
                    <a:schemeClr val="accent2">
                      <a:lumMod val="60000"/>
                      <a:lumOff val="40000"/>
                    </a:schemeClr>
                  </a:solidFill>
                  <a:latin typeface="Roboto Light" panose="02000000000000000000" pitchFamily="2" charset="0"/>
                  <a:ea typeface="Roboto Light" panose="02000000000000000000" pitchFamily="2" charset="0"/>
                </a:rPr>
                <a:t>YOUR LOGO</a:t>
              </a:r>
            </a:p>
          </p:txBody>
        </p:sp>
      </p:grpSp>
      <p:sp>
        <p:nvSpPr>
          <p:cNvPr id="17" name="Rectangle 16"/>
          <p:cNvSpPr/>
          <p:nvPr/>
        </p:nvSpPr>
        <p:spPr>
          <a:xfrm>
            <a:off x="0" y="6997581"/>
            <a:ext cx="3410870" cy="307777"/>
          </a:xfrm>
          <a:prstGeom prst="rect">
            <a:avLst/>
          </a:prstGeom>
        </p:spPr>
        <p:txBody>
          <a:bodyPr wrap="none" lIns="0">
            <a:spAutoFit/>
          </a:bodyPr>
          <a:lstStyle/>
          <a:p>
            <a:r>
              <a:rPr lang="it-IT" sz="1400">
                <a:solidFill>
                  <a:schemeClr val="accent5">
                    <a:lumMod val="75000"/>
                  </a:schemeClr>
                </a:solidFill>
              </a:rPr>
              <a:t>Photo credit: Christian Battaglia via </a:t>
            </a:r>
            <a:r>
              <a:rPr lang="it-IT" sz="1400">
                <a:solidFill>
                  <a:schemeClr val="accent5">
                    <a:lumMod val="75000"/>
                  </a:schemeClr>
                </a:solidFill>
                <a:hlinkClick r:id="rId4"/>
              </a:rPr>
              <a:t>Unsplash</a:t>
            </a:r>
            <a:endParaRPr lang="en-US" sz="1400">
              <a:solidFill>
                <a:schemeClr val="accent5">
                  <a:lumMod val="75000"/>
                </a:schemeClr>
              </a:solidFill>
            </a:endParaRPr>
          </a:p>
        </p:txBody>
      </p:sp>
      <p:sp>
        <p:nvSpPr>
          <p:cNvPr id="18" name="Rectangle 17"/>
          <p:cNvSpPr/>
          <p:nvPr/>
        </p:nvSpPr>
        <p:spPr>
          <a:xfrm>
            <a:off x="3581400" y="6997581"/>
            <a:ext cx="2488695" cy="307777"/>
          </a:xfrm>
          <a:prstGeom prst="rect">
            <a:avLst/>
          </a:prstGeom>
        </p:spPr>
        <p:txBody>
          <a:bodyPr wrap="none" lIns="0">
            <a:spAutoFit/>
          </a:bodyPr>
          <a:lstStyle/>
          <a:p>
            <a:r>
              <a:rPr lang="en-US" sz="1400">
                <a:solidFill>
                  <a:schemeClr val="accent5">
                    <a:lumMod val="75000"/>
                  </a:schemeClr>
                </a:solidFill>
              </a:rPr>
              <a:t>(Creative Commons Zero </a:t>
            </a:r>
            <a:r>
              <a:rPr lang="en-US" sz="1400">
                <a:solidFill>
                  <a:schemeClr val="accent5">
                    <a:lumMod val="75000"/>
                  </a:schemeClr>
                </a:solidFill>
                <a:hlinkClick r:id="rId5"/>
              </a:rPr>
              <a:t>license</a:t>
            </a:r>
            <a:r>
              <a:rPr lang="en-US" sz="1400">
                <a:solidFill>
                  <a:schemeClr val="accent5">
                    <a:lumMod val="75000"/>
                  </a:schemeClr>
                </a:solidFill>
              </a:rPr>
              <a:t>)</a:t>
            </a:r>
          </a:p>
        </p:txBody>
      </p:sp>
    </p:spTree>
    <p:extLst>
      <p:ext uri="{BB962C8B-B14F-4D97-AF65-F5344CB8AC3E}">
        <p14:creationId xmlns:p14="http://schemas.microsoft.com/office/powerpoint/2010/main" val="1386057474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>
            <a:noAutofit/>
          </a:bodyPr>
          <a:lstStyle/>
          <a:p>
            <a:r>
              <a:rPr lang="en-US" b="0"/>
              <a:t>Begin with an </a:t>
            </a:r>
            <a:r>
              <a:rPr lang="en-US"/>
              <a:t>outline</a:t>
            </a:r>
            <a:r>
              <a:rPr lang="en-US" b="0"/>
              <a:t> or </a:t>
            </a:r>
            <a:r>
              <a:rPr lang="en-US"/>
              <a:t>agenda</a:t>
            </a:r>
            <a:r>
              <a:rPr lang="en-US" b="0"/>
              <a:t> to give a big picture view</a:t>
            </a:r>
            <a:endParaRPr lang="en-US" b="1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FFFFFF">
                    <a:lumMod val="65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FFFFFF">
                    <a:lumMod val="65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7CD08052-46D4-4451-BCD3-D01F8058DAE8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srgbClr val="FFFFFF">
                    <a:lumMod val="65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srgbClr val="FFFFFF">
                  <a:lumMod val="65000"/>
                </a:srgbClr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grpSp>
        <p:nvGrpSpPr>
          <p:cNvPr id="15" name="Group 14"/>
          <p:cNvGrpSpPr/>
          <p:nvPr/>
        </p:nvGrpSpPr>
        <p:grpSpPr>
          <a:xfrm>
            <a:off x="1883532" y="2564904"/>
            <a:ext cx="4212468" cy="792088"/>
            <a:chOff x="2063552" y="2564904"/>
            <a:chExt cx="3744416" cy="792088"/>
          </a:xfrm>
        </p:grpSpPr>
        <p:sp>
          <p:nvSpPr>
            <p:cNvPr id="14" name="TextBox 13"/>
            <p:cNvSpPr txBox="1"/>
            <p:nvPr/>
          </p:nvSpPr>
          <p:spPr>
            <a:xfrm>
              <a:off x="2063552" y="2564904"/>
              <a:ext cx="3744416" cy="430887"/>
            </a:xfrm>
            <a:prstGeom prst="rect">
              <a:avLst/>
            </a:prstGeom>
            <a:noFill/>
          </p:spPr>
          <p:txBody>
            <a:bodyPr wrap="square" tIns="0" bIns="0" rtlCol="0">
              <a:spAutoFit/>
            </a:bodyPr>
            <a:lstStyle/>
            <a:p>
              <a:r>
                <a:rPr lang="en-US" sz="2800" b="1">
                  <a:solidFill>
                    <a:schemeClr val="accent5">
                      <a:lumMod val="50000"/>
                    </a:schemeClr>
                  </a:solidFill>
                </a:rPr>
                <a:t>Title of your first part</a:t>
              </a:r>
            </a:p>
          </p:txBody>
        </p:sp>
        <p:sp>
          <p:nvSpPr>
            <p:cNvPr id="54" name="TextBox 53"/>
            <p:cNvSpPr txBox="1"/>
            <p:nvPr/>
          </p:nvSpPr>
          <p:spPr>
            <a:xfrm>
              <a:off x="2063552" y="3049215"/>
              <a:ext cx="3744416" cy="307777"/>
            </a:xfrm>
            <a:prstGeom prst="rect">
              <a:avLst/>
            </a:prstGeom>
            <a:noFill/>
          </p:spPr>
          <p:txBody>
            <a:bodyPr wrap="square" tIns="0" bIns="0" rtlCol="0">
              <a:spAutoFit/>
            </a:bodyPr>
            <a:lstStyle/>
            <a:p>
              <a:r>
                <a:rPr lang="en-US" sz="2000">
                  <a:solidFill>
                    <a:schemeClr val="accent5">
                      <a:lumMod val="75000"/>
                    </a:schemeClr>
                  </a:solidFill>
                </a:rPr>
                <a:t>Short description here</a:t>
              </a:r>
            </a:p>
          </p:txBody>
        </p:sp>
      </p:grpSp>
      <p:grpSp>
        <p:nvGrpSpPr>
          <p:cNvPr id="56" name="Group 55"/>
          <p:cNvGrpSpPr/>
          <p:nvPr/>
        </p:nvGrpSpPr>
        <p:grpSpPr>
          <a:xfrm>
            <a:off x="7500156" y="2564904"/>
            <a:ext cx="4212468" cy="792088"/>
            <a:chOff x="2063552" y="2564904"/>
            <a:chExt cx="3744416" cy="792088"/>
          </a:xfrm>
        </p:grpSpPr>
        <p:sp>
          <p:nvSpPr>
            <p:cNvPr id="57" name="TextBox 56"/>
            <p:cNvSpPr txBox="1"/>
            <p:nvPr/>
          </p:nvSpPr>
          <p:spPr>
            <a:xfrm>
              <a:off x="2063552" y="2564904"/>
              <a:ext cx="3744416" cy="430887"/>
            </a:xfrm>
            <a:prstGeom prst="rect">
              <a:avLst/>
            </a:prstGeom>
            <a:noFill/>
          </p:spPr>
          <p:txBody>
            <a:bodyPr wrap="square" tIns="0" bIns="0" rtlCol="0">
              <a:spAutoFit/>
            </a:bodyPr>
            <a:lstStyle/>
            <a:p>
              <a:r>
                <a:rPr lang="en-US" sz="2800" b="1">
                  <a:solidFill>
                    <a:schemeClr val="accent5">
                      <a:lumMod val="50000"/>
                    </a:schemeClr>
                  </a:solidFill>
                </a:rPr>
                <a:t>Title of your fourth part</a:t>
              </a:r>
            </a:p>
          </p:txBody>
        </p:sp>
        <p:sp>
          <p:nvSpPr>
            <p:cNvPr id="58" name="TextBox 57"/>
            <p:cNvSpPr txBox="1"/>
            <p:nvPr/>
          </p:nvSpPr>
          <p:spPr>
            <a:xfrm>
              <a:off x="2063552" y="3049215"/>
              <a:ext cx="3744416" cy="307777"/>
            </a:xfrm>
            <a:prstGeom prst="rect">
              <a:avLst/>
            </a:prstGeom>
            <a:noFill/>
          </p:spPr>
          <p:txBody>
            <a:bodyPr wrap="square" tIns="0" bIns="0" rtlCol="0">
              <a:spAutoFit/>
            </a:bodyPr>
            <a:lstStyle/>
            <a:p>
              <a:r>
                <a:rPr lang="en-US" sz="2000">
                  <a:solidFill>
                    <a:schemeClr val="accent5">
                      <a:lumMod val="75000"/>
                    </a:schemeClr>
                  </a:solidFill>
                </a:rPr>
                <a:t>Short description here</a:t>
              </a:r>
            </a:p>
          </p:txBody>
        </p:sp>
      </p:grpSp>
      <p:grpSp>
        <p:nvGrpSpPr>
          <p:cNvPr id="63" name="Group 62"/>
          <p:cNvGrpSpPr/>
          <p:nvPr/>
        </p:nvGrpSpPr>
        <p:grpSpPr>
          <a:xfrm>
            <a:off x="1883532" y="3853405"/>
            <a:ext cx="4212468" cy="792088"/>
            <a:chOff x="2063552" y="2564904"/>
            <a:chExt cx="3744416" cy="792088"/>
          </a:xfrm>
        </p:grpSpPr>
        <p:sp>
          <p:nvSpPr>
            <p:cNvPr id="64" name="TextBox 63"/>
            <p:cNvSpPr txBox="1"/>
            <p:nvPr/>
          </p:nvSpPr>
          <p:spPr>
            <a:xfrm>
              <a:off x="2063552" y="2564904"/>
              <a:ext cx="3744416" cy="430887"/>
            </a:xfrm>
            <a:prstGeom prst="rect">
              <a:avLst/>
            </a:prstGeom>
            <a:noFill/>
          </p:spPr>
          <p:txBody>
            <a:bodyPr wrap="square" tIns="0" bIns="0" rtlCol="0">
              <a:spAutoFit/>
            </a:bodyPr>
            <a:lstStyle/>
            <a:p>
              <a:r>
                <a:rPr lang="en-US" sz="2800" b="1">
                  <a:solidFill>
                    <a:schemeClr val="accent5">
                      <a:lumMod val="50000"/>
                    </a:schemeClr>
                  </a:solidFill>
                </a:rPr>
                <a:t>Title of your second part</a:t>
              </a:r>
            </a:p>
          </p:txBody>
        </p:sp>
        <p:sp>
          <p:nvSpPr>
            <p:cNvPr id="65" name="TextBox 64"/>
            <p:cNvSpPr txBox="1"/>
            <p:nvPr/>
          </p:nvSpPr>
          <p:spPr>
            <a:xfrm>
              <a:off x="2063552" y="3049215"/>
              <a:ext cx="3744416" cy="307777"/>
            </a:xfrm>
            <a:prstGeom prst="rect">
              <a:avLst/>
            </a:prstGeom>
            <a:noFill/>
          </p:spPr>
          <p:txBody>
            <a:bodyPr wrap="square" tIns="0" bIns="0" rtlCol="0">
              <a:spAutoFit/>
            </a:bodyPr>
            <a:lstStyle/>
            <a:p>
              <a:r>
                <a:rPr lang="en-US" sz="2000">
                  <a:solidFill>
                    <a:schemeClr val="accent5">
                      <a:lumMod val="75000"/>
                    </a:schemeClr>
                  </a:solidFill>
                </a:rPr>
                <a:t>Short description here</a:t>
              </a:r>
            </a:p>
          </p:txBody>
        </p:sp>
      </p:grpSp>
      <p:grpSp>
        <p:nvGrpSpPr>
          <p:cNvPr id="75" name="Group 74"/>
          <p:cNvGrpSpPr/>
          <p:nvPr/>
        </p:nvGrpSpPr>
        <p:grpSpPr>
          <a:xfrm>
            <a:off x="7500156" y="3853405"/>
            <a:ext cx="4212468" cy="792088"/>
            <a:chOff x="2063552" y="2564904"/>
            <a:chExt cx="3744416" cy="792088"/>
          </a:xfrm>
        </p:grpSpPr>
        <p:sp>
          <p:nvSpPr>
            <p:cNvPr id="80" name="TextBox 79"/>
            <p:cNvSpPr txBox="1"/>
            <p:nvPr/>
          </p:nvSpPr>
          <p:spPr>
            <a:xfrm>
              <a:off x="2063552" y="2564904"/>
              <a:ext cx="3744416" cy="430887"/>
            </a:xfrm>
            <a:prstGeom prst="rect">
              <a:avLst/>
            </a:prstGeom>
            <a:noFill/>
          </p:spPr>
          <p:txBody>
            <a:bodyPr wrap="square" tIns="0" bIns="0" rtlCol="0">
              <a:spAutoFit/>
            </a:bodyPr>
            <a:lstStyle/>
            <a:p>
              <a:r>
                <a:rPr lang="en-US" sz="2800" b="1">
                  <a:solidFill>
                    <a:schemeClr val="accent5">
                      <a:lumMod val="50000"/>
                    </a:schemeClr>
                  </a:solidFill>
                </a:rPr>
                <a:t>Title of your fifth part</a:t>
              </a:r>
            </a:p>
          </p:txBody>
        </p:sp>
        <p:sp>
          <p:nvSpPr>
            <p:cNvPr id="81" name="TextBox 80"/>
            <p:cNvSpPr txBox="1"/>
            <p:nvPr/>
          </p:nvSpPr>
          <p:spPr>
            <a:xfrm>
              <a:off x="2063552" y="3049215"/>
              <a:ext cx="3744416" cy="307777"/>
            </a:xfrm>
            <a:prstGeom prst="rect">
              <a:avLst/>
            </a:prstGeom>
            <a:noFill/>
          </p:spPr>
          <p:txBody>
            <a:bodyPr wrap="square" tIns="0" bIns="0" rtlCol="0">
              <a:spAutoFit/>
            </a:bodyPr>
            <a:lstStyle/>
            <a:p>
              <a:r>
                <a:rPr lang="en-US" sz="2000">
                  <a:solidFill>
                    <a:schemeClr val="accent5">
                      <a:lumMod val="75000"/>
                    </a:schemeClr>
                  </a:solidFill>
                </a:rPr>
                <a:t>Short description here</a:t>
              </a:r>
            </a:p>
          </p:txBody>
        </p:sp>
      </p:grpSp>
      <p:grpSp>
        <p:nvGrpSpPr>
          <p:cNvPr id="21" name="Group 20"/>
          <p:cNvGrpSpPr/>
          <p:nvPr/>
        </p:nvGrpSpPr>
        <p:grpSpPr>
          <a:xfrm>
            <a:off x="947428" y="2564904"/>
            <a:ext cx="792088" cy="3369089"/>
            <a:chOff x="947428" y="2564904"/>
            <a:chExt cx="792088" cy="3369089"/>
          </a:xfrm>
          <a:gradFill>
            <a:gsLst>
              <a:gs pos="0">
                <a:srgbClr val="63ED78"/>
              </a:gs>
              <a:gs pos="100000">
                <a:srgbClr val="40A8F1"/>
              </a:gs>
            </a:gsLst>
            <a:lin ang="5400000" scaled="1"/>
          </a:gradFill>
        </p:grpSpPr>
        <p:sp>
          <p:nvSpPr>
            <p:cNvPr id="12" name="Rectangle 11"/>
            <p:cNvSpPr/>
            <p:nvPr/>
          </p:nvSpPr>
          <p:spPr>
            <a:xfrm>
              <a:off x="947428" y="2564904"/>
              <a:ext cx="792088" cy="792088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sz="4000">
                  <a:latin typeface="Roboto Black" panose="02000000000000000000" pitchFamily="2" charset="0"/>
                  <a:ea typeface="Roboto Black" panose="02000000000000000000" pitchFamily="2" charset="0"/>
                  <a:cs typeface="Roboto Black" panose="02000000000000000000" pitchFamily="2" charset="0"/>
                </a:rPr>
                <a:t>01</a:t>
              </a:r>
            </a:p>
          </p:txBody>
        </p:sp>
        <p:sp>
          <p:nvSpPr>
            <p:cNvPr id="61" name="Rectangle 60"/>
            <p:cNvSpPr/>
            <p:nvPr/>
          </p:nvSpPr>
          <p:spPr>
            <a:xfrm>
              <a:off x="947428" y="3853405"/>
              <a:ext cx="792088" cy="792088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sz="4000" b="1">
                  <a:latin typeface="Roboto" panose="02000000000000000000" pitchFamily="2" charset="0"/>
                  <a:ea typeface="Roboto" panose="02000000000000000000" pitchFamily="2" charset="0"/>
                </a:rPr>
                <a:t>02</a:t>
              </a:r>
            </a:p>
          </p:txBody>
        </p:sp>
        <p:sp>
          <p:nvSpPr>
            <p:cNvPr id="83" name="Rectangle 82"/>
            <p:cNvSpPr/>
            <p:nvPr/>
          </p:nvSpPr>
          <p:spPr>
            <a:xfrm>
              <a:off x="947428" y="5141905"/>
              <a:ext cx="792088" cy="792088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sz="4000" b="1">
                  <a:latin typeface="Roboto" panose="02000000000000000000" pitchFamily="2" charset="0"/>
                  <a:ea typeface="Roboto" panose="02000000000000000000" pitchFamily="2" charset="0"/>
                </a:rPr>
                <a:t>03</a:t>
              </a:r>
            </a:p>
          </p:txBody>
        </p:sp>
      </p:grpSp>
      <p:grpSp>
        <p:nvGrpSpPr>
          <p:cNvPr id="84" name="Group 83"/>
          <p:cNvGrpSpPr/>
          <p:nvPr/>
        </p:nvGrpSpPr>
        <p:grpSpPr>
          <a:xfrm>
            <a:off x="1883532" y="5141905"/>
            <a:ext cx="4212468" cy="792088"/>
            <a:chOff x="2063552" y="2564904"/>
            <a:chExt cx="3744416" cy="792088"/>
          </a:xfrm>
        </p:grpSpPr>
        <p:sp>
          <p:nvSpPr>
            <p:cNvPr id="85" name="TextBox 84"/>
            <p:cNvSpPr txBox="1"/>
            <p:nvPr/>
          </p:nvSpPr>
          <p:spPr>
            <a:xfrm>
              <a:off x="2063552" y="2564904"/>
              <a:ext cx="3744416" cy="430887"/>
            </a:xfrm>
            <a:prstGeom prst="rect">
              <a:avLst/>
            </a:prstGeom>
            <a:noFill/>
          </p:spPr>
          <p:txBody>
            <a:bodyPr wrap="square" tIns="0" bIns="0" rtlCol="0">
              <a:spAutoFit/>
            </a:bodyPr>
            <a:lstStyle/>
            <a:p>
              <a:r>
                <a:rPr lang="en-US" sz="2800" b="1">
                  <a:solidFill>
                    <a:schemeClr val="accent5">
                      <a:lumMod val="50000"/>
                    </a:schemeClr>
                  </a:solidFill>
                </a:rPr>
                <a:t>Title of your third part</a:t>
              </a:r>
            </a:p>
          </p:txBody>
        </p:sp>
        <p:sp>
          <p:nvSpPr>
            <p:cNvPr id="86" name="TextBox 85"/>
            <p:cNvSpPr txBox="1"/>
            <p:nvPr/>
          </p:nvSpPr>
          <p:spPr>
            <a:xfrm>
              <a:off x="2063552" y="3049215"/>
              <a:ext cx="3744416" cy="307777"/>
            </a:xfrm>
            <a:prstGeom prst="rect">
              <a:avLst/>
            </a:prstGeom>
            <a:noFill/>
          </p:spPr>
          <p:txBody>
            <a:bodyPr wrap="square" tIns="0" bIns="0" rtlCol="0">
              <a:spAutoFit/>
            </a:bodyPr>
            <a:lstStyle/>
            <a:p>
              <a:r>
                <a:rPr lang="en-US" sz="2000">
                  <a:solidFill>
                    <a:schemeClr val="accent5">
                      <a:lumMod val="75000"/>
                    </a:schemeClr>
                  </a:solidFill>
                </a:rPr>
                <a:t>Short description here</a:t>
              </a:r>
            </a:p>
          </p:txBody>
        </p:sp>
      </p:grpSp>
      <p:grpSp>
        <p:nvGrpSpPr>
          <p:cNvPr id="22" name="Group 21"/>
          <p:cNvGrpSpPr/>
          <p:nvPr/>
        </p:nvGrpSpPr>
        <p:grpSpPr>
          <a:xfrm>
            <a:off x="6564052" y="2564904"/>
            <a:ext cx="792088" cy="3369089"/>
            <a:chOff x="6564052" y="2564904"/>
            <a:chExt cx="792088" cy="3369089"/>
          </a:xfrm>
          <a:gradFill>
            <a:gsLst>
              <a:gs pos="0">
                <a:srgbClr val="63ED78"/>
              </a:gs>
              <a:gs pos="100000">
                <a:srgbClr val="40A8F1"/>
              </a:gs>
            </a:gsLst>
            <a:lin ang="5400000" scaled="1"/>
          </a:gradFill>
        </p:grpSpPr>
        <p:sp>
          <p:nvSpPr>
            <p:cNvPr id="50" name="Rectangle 49"/>
            <p:cNvSpPr/>
            <p:nvPr/>
          </p:nvSpPr>
          <p:spPr>
            <a:xfrm>
              <a:off x="6564052" y="2564904"/>
              <a:ext cx="792088" cy="792088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sz="4000" b="1">
                  <a:latin typeface="Roboto" panose="02000000000000000000" pitchFamily="2" charset="0"/>
                  <a:ea typeface="Roboto" panose="02000000000000000000" pitchFamily="2" charset="0"/>
                </a:rPr>
                <a:t>04</a:t>
              </a:r>
            </a:p>
          </p:txBody>
        </p:sp>
        <p:sp>
          <p:nvSpPr>
            <p:cNvPr id="74" name="Rectangle 73"/>
            <p:cNvSpPr/>
            <p:nvPr/>
          </p:nvSpPr>
          <p:spPr>
            <a:xfrm>
              <a:off x="6564052" y="3853405"/>
              <a:ext cx="792088" cy="792088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sz="4000" b="1">
                  <a:latin typeface="Roboto" panose="02000000000000000000" pitchFamily="2" charset="0"/>
                  <a:ea typeface="Roboto" panose="02000000000000000000" pitchFamily="2" charset="0"/>
                </a:rPr>
                <a:t>05</a:t>
              </a:r>
            </a:p>
          </p:txBody>
        </p:sp>
        <p:sp>
          <p:nvSpPr>
            <p:cNvPr id="88" name="Rectangle 87"/>
            <p:cNvSpPr/>
            <p:nvPr/>
          </p:nvSpPr>
          <p:spPr>
            <a:xfrm>
              <a:off x="6564052" y="5141905"/>
              <a:ext cx="792088" cy="792088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n-US" sz="4000" b="1">
                  <a:latin typeface="Roboto" panose="02000000000000000000" pitchFamily="2" charset="0"/>
                  <a:ea typeface="Roboto" panose="02000000000000000000" pitchFamily="2" charset="0"/>
                </a:rPr>
                <a:t>06</a:t>
              </a:r>
            </a:p>
          </p:txBody>
        </p:sp>
      </p:grpSp>
      <p:grpSp>
        <p:nvGrpSpPr>
          <p:cNvPr id="91" name="Group 90"/>
          <p:cNvGrpSpPr/>
          <p:nvPr/>
        </p:nvGrpSpPr>
        <p:grpSpPr>
          <a:xfrm>
            <a:off x="7500156" y="5141905"/>
            <a:ext cx="4212468" cy="792088"/>
            <a:chOff x="2063552" y="2564904"/>
            <a:chExt cx="3744416" cy="792088"/>
          </a:xfrm>
        </p:grpSpPr>
        <p:sp>
          <p:nvSpPr>
            <p:cNvPr id="92" name="TextBox 91"/>
            <p:cNvSpPr txBox="1"/>
            <p:nvPr/>
          </p:nvSpPr>
          <p:spPr>
            <a:xfrm>
              <a:off x="2063552" y="2564904"/>
              <a:ext cx="3744416" cy="430887"/>
            </a:xfrm>
            <a:prstGeom prst="rect">
              <a:avLst/>
            </a:prstGeom>
            <a:noFill/>
          </p:spPr>
          <p:txBody>
            <a:bodyPr wrap="square" tIns="0" bIns="0" rtlCol="0">
              <a:spAutoFit/>
            </a:bodyPr>
            <a:lstStyle/>
            <a:p>
              <a:r>
                <a:rPr lang="en-US" sz="2800" b="1">
                  <a:solidFill>
                    <a:schemeClr val="accent5">
                      <a:lumMod val="50000"/>
                    </a:schemeClr>
                  </a:solidFill>
                </a:rPr>
                <a:t>Title of your sixth part</a:t>
              </a:r>
            </a:p>
          </p:txBody>
        </p:sp>
        <p:sp>
          <p:nvSpPr>
            <p:cNvPr id="93" name="TextBox 92"/>
            <p:cNvSpPr txBox="1"/>
            <p:nvPr/>
          </p:nvSpPr>
          <p:spPr>
            <a:xfrm>
              <a:off x="2063552" y="3049215"/>
              <a:ext cx="3744416" cy="307777"/>
            </a:xfrm>
            <a:prstGeom prst="rect">
              <a:avLst/>
            </a:prstGeom>
            <a:noFill/>
          </p:spPr>
          <p:txBody>
            <a:bodyPr wrap="square" tIns="0" bIns="0" rtlCol="0">
              <a:spAutoFit/>
            </a:bodyPr>
            <a:lstStyle/>
            <a:p>
              <a:r>
                <a:rPr lang="en-US" sz="2000">
                  <a:solidFill>
                    <a:schemeClr val="accent5">
                      <a:lumMod val="75000"/>
                    </a:schemeClr>
                  </a:solidFill>
                </a:rPr>
                <a:t>Short description here</a:t>
              </a:r>
            </a:p>
          </p:txBody>
        </p:sp>
      </p:grpSp>
      <p:grpSp>
        <p:nvGrpSpPr>
          <p:cNvPr id="32" name="Group 31"/>
          <p:cNvGrpSpPr/>
          <p:nvPr/>
        </p:nvGrpSpPr>
        <p:grpSpPr>
          <a:xfrm>
            <a:off x="10844686" y="332656"/>
            <a:ext cx="1018227" cy="1285111"/>
            <a:chOff x="338394" y="332656"/>
            <a:chExt cx="1018227" cy="1285111"/>
          </a:xfrm>
          <a:solidFill>
            <a:schemeClr val="accent5"/>
          </a:solidFill>
        </p:grpSpPr>
        <p:grpSp>
          <p:nvGrpSpPr>
            <p:cNvPr id="33" name="Group 32"/>
            <p:cNvGrpSpPr/>
            <p:nvPr/>
          </p:nvGrpSpPr>
          <p:grpSpPr>
            <a:xfrm flipH="1">
              <a:off x="407368" y="332656"/>
              <a:ext cx="858723" cy="940445"/>
              <a:chOff x="3975101" y="449263"/>
              <a:chExt cx="4237037" cy="4640262"/>
            </a:xfrm>
            <a:grpFill/>
          </p:grpSpPr>
          <p:sp>
            <p:nvSpPr>
              <p:cNvPr id="35" name="Freeform 10241"/>
              <p:cNvSpPr>
                <a:spLocks/>
              </p:cNvSpPr>
              <p:nvPr/>
            </p:nvSpPr>
            <p:spPr bwMode="auto">
              <a:xfrm>
                <a:off x="6211888" y="1746250"/>
                <a:ext cx="2000250" cy="3343275"/>
              </a:xfrm>
              <a:custGeom>
                <a:avLst/>
                <a:gdLst>
                  <a:gd name="T0" fmla="*/ 1260 w 1260"/>
                  <a:gd name="T1" fmla="*/ 0 h 2106"/>
                  <a:gd name="T2" fmla="*/ 1260 w 1260"/>
                  <a:gd name="T3" fmla="*/ 1383 h 2106"/>
                  <a:gd name="T4" fmla="*/ 1021 w 1260"/>
                  <a:gd name="T5" fmla="*/ 1520 h 2106"/>
                  <a:gd name="T6" fmla="*/ 1021 w 1260"/>
                  <a:gd name="T7" fmla="*/ 418 h 2106"/>
                  <a:gd name="T8" fmla="*/ 239 w 1260"/>
                  <a:gd name="T9" fmla="*/ 881 h 2106"/>
                  <a:gd name="T10" fmla="*/ 239 w 1260"/>
                  <a:gd name="T11" fmla="*/ 1155 h 2106"/>
                  <a:gd name="T12" fmla="*/ 863 w 1260"/>
                  <a:gd name="T13" fmla="*/ 786 h 2106"/>
                  <a:gd name="T14" fmla="*/ 863 w 1260"/>
                  <a:gd name="T15" fmla="*/ 1063 h 2106"/>
                  <a:gd name="T16" fmla="*/ 239 w 1260"/>
                  <a:gd name="T17" fmla="*/ 1432 h 2106"/>
                  <a:gd name="T18" fmla="*/ 239 w 1260"/>
                  <a:gd name="T19" fmla="*/ 1969 h 2106"/>
                  <a:gd name="T20" fmla="*/ 0 w 1260"/>
                  <a:gd name="T21" fmla="*/ 2106 h 2106"/>
                  <a:gd name="T22" fmla="*/ 0 w 1260"/>
                  <a:gd name="T23" fmla="*/ 744 h 2106"/>
                  <a:gd name="T24" fmla="*/ 126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1260" y="0"/>
                    </a:moveTo>
                    <a:lnTo>
                      <a:pt x="1260" y="1383"/>
                    </a:lnTo>
                    <a:lnTo>
                      <a:pt x="1021" y="1520"/>
                    </a:lnTo>
                    <a:lnTo>
                      <a:pt x="1021" y="418"/>
                    </a:lnTo>
                    <a:lnTo>
                      <a:pt x="239" y="881"/>
                    </a:lnTo>
                    <a:lnTo>
                      <a:pt x="239" y="1155"/>
                    </a:lnTo>
                    <a:lnTo>
                      <a:pt x="863" y="786"/>
                    </a:lnTo>
                    <a:lnTo>
                      <a:pt x="863" y="1063"/>
                    </a:lnTo>
                    <a:lnTo>
                      <a:pt x="239" y="1432"/>
                    </a:lnTo>
                    <a:lnTo>
                      <a:pt x="239" y="1969"/>
                    </a:lnTo>
                    <a:lnTo>
                      <a:pt x="0" y="2106"/>
                    </a:lnTo>
                    <a:lnTo>
                      <a:pt x="0" y="744"/>
                    </a:lnTo>
                    <a:lnTo>
                      <a:pt x="126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6" name="Freeform 10242"/>
              <p:cNvSpPr>
                <a:spLocks/>
              </p:cNvSpPr>
              <p:nvPr/>
            </p:nvSpPr>
            <p:spPr bwMode="auto">
              <a:xfrm>
                <a:off x="3975101" y="1746250"/>
                <a:ext cx="2000250" cy="3343275"/>
              </a:xfrm>
              <a:custGeom>
                <a:avLst/>
                <a:gdLst>
                  <a:gd name="T0" fmla="*/ 0 w 1260"/>
                  <a:gd name="T1" fmla="*/ 0 h 2106"/>
                  <a:gd name="T2" fmla="*/ 1260 w 1260"/>
                  <a:gd name="T3" fmla="*/ 744 h 2106"/>
                  <a:gd name="T4" fmla="*/ 1260 w 1260"/>
                  <a:gd name="T5" fmla="*/ 2106 h 2106"/>
                  <a:gd name="T6" fmla="*/ 1021 w 1260"/>
                  <a:gd name="T7" fmla="*/ 1969 h 2106"/>
                  <a:gd name="T8" fmla="*/ 1021 w 1260"/>
                  <a:gd name="T9" fmla="*/ 1432 h 2106"/>
                  <a:gd name="T10" fmla="*/ 398 w 1260"/>
                  <a:gd name="T11" fmla="*/ 1063 h 2106"/>
                  <a:gd name="T12" fmla="*/ 398 w 1260"/>
                  <a:gd name="T13" fmla="*/ 786 h 2106"/>
                  <a:gd name="T14" fmla="*/ 1021 w 1260"/>
                  <a:gd name="T15" fmla="*/ 1155 h 2106"/>
                  <a:gd name="T16" fmla="*/ 1021 w 1260"/>
                  <a:gd name="T17" fmla="*/ 881 h 2106"/>
                  <a:gd name="T18" fmla="*/ 238 w 1260"/>
                  <a:gd name="T19" fmla="*/ 418 h 2106"/>
                  <a:gd name="T20" fmla="*/ 238 w 1260"/>
                  <a:gd name="T21" fmla="*/ 1520 h 2106"/>
                  <a:gd name="T22" fmla="*/ 0 w 1260"/>
                  <a:gd name="T23" fmla="*/ 1383 h 2106"/>
                  <a:gd name="T24" fmla="*/ 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0" y="0"/>
                    </a:moveTo>
                    <a:lnTo>
                      <a:pt x="1260" y="744"/>
                    </a:lnTo>
                    <a:lnTo>
                      <a:pt x="1260" y="2106"/>
                    </a:lnTo>
                    <a:lnTo>
                      <a:pt x="1021" y="1969"/>
                    </a:lnTo>
                    <a:lnTo>
                      <a:pt x="1021" y="1432"/>
                    </a:lnTo>
                    <a:lnTo>
                      <a:pt x="398" y="1063"/>
                    </a:lnTo>
                    <a:lnTo>
                      <a:pt x="398" y="786"/>
                    </a:lnTo>
                    <a:lnTo>
                      <a:pt x="1021" y="1155"/>
                    </a:lnTo>
                    <a:lnTo>
                      <a:pt x="1021" y="881"/>
                    </a:lnTo>
                    <a:lnTo>
                      <a:pt x="238" y="418"/>
                    </a:lnTo>
                    <a:lnTo>
                      <a:pt x="238" y="1520"/>
                    </a:lnTo>
                    <a:lnTo>
                      <a:pt x="0" y="138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7" name="Freeform 10243"/>
              <p:cNvSpPr>
                <a:spLocks/>
              </p:cNvSpPr>
              <p:nvPr/>
            </p:nvSpPr>
            <p:spPr bwMode="auto">
              <a:xfrm>
                <a:off x="4070351" y="449263"/>
                <a:ext cx="3940175" cy="2265363"/>
              </a:xfrm>
              <a:custGeom>
                <a:avLst/>
                <a:gdLst>
                  <a:gd name="T0" fmla="*/ 1227 w 2482"/>
                  <a:gd name="T1" fmla="*/ 0 h 1427"/>
                  <a:gd name="T2" fmla="*/ 1464 w 2482"/>
                  <a:gd name="T3" fmla="*/ 138 h 1427"/>
                  <a:gd name="T4" fmla="*/ 482 w 2482"/>
                  <a:gd name="T5" fmla="*/ 704 h 1427"/>
                  <a:gd name="T6" fmla="*/ 1274 w 2482"/>
                  <a:gd name="T7" fmla="*/ 1152 h 1427"/>
                  <a:gd name="T8" fmla="*/ 1511 w 2482"/>
                  <a:gd name="T9" fmla="*/ 1015 h 1427"/>
                  <a:gd name="T10" fmla="*/ 880 w 2482"/>
                  <a:gd name="T11" fmla="*/ 659 h 1427"/>
                  <a:gd name="T12" fmla="*/ 1120 w 2482"/>
                  <a:gd name="T13" fmla="*/ 519 h 1427"/>
                  <a:gd name="T14" fmla="*/ 1751 w 2482"/>
                  <a:gd name="T15" fmla="*/ 876 h 1427"/>
                  <a:gd name="T16" fmla="*/ 2245 w 2482"/>
                  <a:gd name="T17" fmla="*/ 591 h 1427"/>
                  <a:gd name="T18" fmla="*/ 2482 w 2482"/>
                  <a:gd name="T19" fmla="*/ 729 h 1427"/>
                  <a:gd name="T20" fmla="*/ 1275 w 2482"/>
                  <a:gd name="T21" fmla="*/ 1427 h 1427"/>
                  <a:gd name="T22" fmla="*/ 0 w 2482"/>
                  <a:gd name="T23" fmla="*/ 708 h 1427"/>
                  <a:gd name="T24" fmla="*/ 1227 w 2482"/>
                  <a:gd name="T25" fmla="*/ 0 h 1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2482" h="1427">
                    <a:moveTo>
                      <a:pt x="1227" y="0"/>
                    </a:moveTo>
                    <a:lnTo>
                      <a:pt x="1464" y="138"/>
                    </a:lnTo>
                    <a:lnTo>
                      <a:pt x="482" y="704"/>
                    </a:lnTo>
                    <a:lnTo>
                      <a:pt x="1274" y="1152"/>
                    </a:lnTo>
                    <a:lnTo>
                      <a:pt x="1511" y="1015"/>
                    </a:lnTo>
                    <a:lnTo>
                      <a:pt x="880" y="659"/>
                    </a:lnTo>
                    <a:lnTo>
                      <a:pt x="1120" y="519"/>
                    </a:lnTo>
                    <a:lnTo>
                      <a:pt x="1751" y="876"/>
                    </a:lnTo>
                    <a:lnTo>
                      <a:pt x="2245" y="591"/>
                    </a:lnTo>
                    <a:lnTo>
                      <a:pt x="2482" y="729"/>
                    </a:lnTo>
                    <a:lnTo>
                      <a:pt x="1275" y="1427"/>
                    </a:lnTo>
                    <a:lnTo>
                      <a:pt x="0" y="708"/>
                    </a:lnTo>
                    <a:lnTo>
                      <a:pt x="1227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</p:grpSp>
        <p:sp>
          <p:nvSpPr>
            <p:cNvPr id="34" name="TextBox 33"/>
            <p:cNvSpPr txBox="1"/>
            <p:nvPr/>
          </p:nvSpPr>
          <p:spPr>
            <a:xfrm>
              <a:off x="338394" y="1340768"/>
              <a:ext cx="1018227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>
                  <a:solidFill>
                    <a:schemeClr val="accent5"/>
                  </a:solidFill>
                  <a:latin typeface="Roboto Light" panose="02000000000000000000" pitchFamily="2" charset="0"/>
                  <a:ea typeface="Roboto Light" panose="02000000000000000000" pitchFamily="2" charset="0"/>
                </a:rPr>
                <a:t>YOUR LOGO</a:t>
              </a:r>
            </a:p>
          </p:txBody>
        </p:sp>
      </p:grpSp>
      <p:sp>
        <p:nvSpPr>
          <p:cNvPr id="38" name="Rectangle 37"/>
          <p:cNvSpPr/>
          <p:nvPr/>
        </p:nvSpPr>
        <p:spPr>
          <a:xfrm>
            <a:off x="0" y="6997581"/>
            <a:ext cx="3410870" cy="307777"/>
          </a:xfrm>
          <a:prstGeom prst="rect">
            <a:avLst/>
          </a:prstGeom>
        </p:spPr>
        <p:txBody>
          <a:bodyPr wrap="none" lIns="0">
            <a:spAutoFit/>
          </a:bodyPr>
          <a:lstStyle/>
          <a:p>
            <a:r>
              <a:rPr lang="it-IT" sz="1400">
                <a:solidFill>
                  <a:schemeClr val="accent5">
                    <a:lumMod val="75000"/>
                  </a:schemeClr>
                </a:solidFill>
              </a:rPr>
              <a:t>Photo credit: Christian Battaglia via </a:t>
            </a:r>
            <a:r>
              <a:rPr lang="it-IT" sz="1400">
                <a:solidFill>
                  <a:schemeClr val="accent5">
                    <a:lumMod val="75000"/>
                  </a:schemeClr>
                </a:solidFill>
                <a:hlinkClick r:id="rId3"/>
              </a:rPr>
              <a:t>Unsplash</a:t>
            </a:r>
            <a:endParaRPr lang="en-US" sz="1400">
              <a:solidFill>
                <a:schemeClr val="accent5">
                  <a:lumMod val="75000"/>
                </a:schemeClr>
              </a:solidFill>
            </a:endParaRPr>
          </a:p>
        </p:txBody>
      </p:sp>
      <p:sp>
        <p:nvSpPr>
          <p:cNvPr id="39" name="Rectangle 38"/>
          <p:cNvSpPr/>
          <p:nvPr/>
        </p:nvSpPr>
        <p:spPr>
          <a:xfrm>
            <a:off x="3581400" y="6997581"/>
            <a:ext cx="2488695" cy="307777"/>
          </a:xfrm>
          <a:prstGeom prst="rect">
            <a:avLst/>
          </a:prstGeom>
        </p:spPr>
        <p:txBody>
          <a:bodyPr wrap="none" lIns="0">
            <a:spAutoFit/>
          </a:bodyPr>
          <a:lstStyle/>
          <a:p>
            <a:r>
              <a:rPr lang="en-US" sz="1400">
                <a:solidFill>
                  <a:schemeClr val="accent5">
                    <a:lumMod val="75000"/>
                  </a:schemeClr>
                </a:solidFill>
              </a:rPr>
              <a:t>(Creative Commons Zero </a:t>
            </a:r>
            <a:r>
              <a:rPr lang="en-US" sz="1400">
                <a:solidFill>
                  <a:schemeClr val="accent5">
                    <a:lumMod val="75000"/>
                  </a:schemeClr>
                </a:solidFill>
                <a:hlinkClick r:id="rId4"/>
              </a:rPr>
              <a:t>license</a:t>
            </a:r>
            <a:r>
              <a:rPr lang="en-US" sz="1400">
                <a:solidFill>
                  <a:schemeClr val="accent5">
                    <a:lumMod val="75000"/>
                  </a:schemeClr>
                </a:solidFill>
              </a:rPr>
              <a:t>)</a:t>
            </a:r>
          </a:p>
        </p:txBody>
      </p:sp>
    </p:spTree>
    <p:extLst>
      <p:ext uri="{BB962C8B-B14F-4D97-AF65-F5344CB8AC3E}">
        <p14:creationId xmlns:p14="http://schemas.microsoft.com/office/powerpoint/2010/main" val="375320587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>
            <a:noAutofit/>
          </a:bodyPr>
          <a:lstStyle/>
          <a:p>
            <a:r>
              <a:rPr lang="en-US" b="1"/>
              <a:t>Give your audience a break!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FFFFFF">
                    <a:lumMod val="65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FFFFFF">
                    <a:lumMod val="65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7CD08052-46D4-4451-BCD3-D01F8058DAE8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srgbClr val="FFFFFF">
                    <a:lumMod val="65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srgbClr val="FFFFFF">
                  <a:lumMod val="65000"/>
                </a:srgbClr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cxnSp>
        <p:nvCxnSpPr>
          <p:cNvPr id="7" name="Straight Connector 6"/>
          <p:cNvCxnSpPr/>
          <p:nvPr/>
        </p:nvCxnSpPr>
        <p:spPr>
          <a:xfrm>
            <a:off x="6096000" y="2571028"/>
            <a:ext cx="0" cy="3312368"/>
          </a:xfrm>
          <a:prstGeom prst="line">
            <a:avLst/>
          </a:prstGeom>
          <a:ln w="12700">
            <a:solidFill>
              <a:schemeClr val="accent5">
                <a:lumMod val="9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" name="Frame 8"/>
          <p:cNvSpPr/>
          <p:nvPr/>
        </p:nvSpPr>
        <p:spPr>
          <a:xfrm>
            <a:off x="5951984" y="2600908"/>
            <a:ext cx="288032" cy="288032"/>
          </a:xfrm>
          <a:prstGeom prst="frame">
            <a:avLst/>
          </a:prstGeom>
          <a:solidFill>
            <a:schemeClr val="accent5">
              <a:lumMod val="75000"/>
            </a:schemeClr>
          </a:solidFill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solidFill>
                <a:schemeClr val="tx1"/>
              </a:solidFill>
            </a:endParaRPr>
          </a:p>
        </p:txBody>
      </p:sp>
      <p:sp>
        <p:nvSpPr>
          <p:cNvPr id="36" name="Frame 35"/>
          <p:cNvSpPr/>
          <p:nvPr/>
        </p:nvSpPr>
        <p:spPr>
          <a:xfrm>
            <a:off x="5951984" y="3342052"/>
            <a:ext cx="288032" cy="288032"/>
          </a:xfrm>
          <a:prstGeom prst="frame">
            <a:avLst/>
          </a:prstGeom>
          <a:solidFill>
            <a:schemeClr val="accent5">
              <a:lumMod val="75000"/>
            </a:schemeClr>
          </a:solidFill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solidFill>
                <a:schemeClr val="tx1"/>
              </a:solidFill>
            </a:endParaRPr>
          </a:p>
        </p:txBody>
      </p:sp>
      <p:sp>
        <p:nvSpPr>
          <p:cNvPr id="37" name="Frame 36"/>
          <p:cNvSpPr/>
          <p:nvPr/>
        </p:nvSpPr>
        <p:spPr>
          <a:xfrm>
            <a:off x="5951984" y="4083196"/>
            <a:ext cx="288032" cy="288032"/>
          </a:xfrm>
          <a:prstGeom prst="frame">
            <a:avLst/>
          </a:prstGeom>
          <a:solidFill>
            <a:schemeClr val="accent5">
              <a:lumMod val="75000"/>
            </a:schemeClr>
          </a:solidFill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solidFill>
                <a:schemeClr val="tx1"/>
              </a:solidFill>
            </a:endParaRPr>
          </a:p>
        </p:txBody>
      </p:sp>
      <p:sp>
        <p:nvSpPr>
          <p:cNvPr id="38" name="Frame 37"/>
          <p:cNvSpPr/>
          <p:nvPr/>
        </p:nvSpPr>
        <p:spPr>
          <a:xfrm>
            <a:off x="5951984" y="4824340"/>
            <a:ext cx="288032" cy="288032"/>
          </a:xfrm>
          <a:prstGeom prst="frame">
            <a:avLst/>
          </a:prstGeom>
          <a:solidFill>
            <a:schemeClr val="accent5">
              <a:lumMod val="75000"/>
            </a:schemeClr>
          </a:solidFill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solidFill>
                <a:schemeClr val="tx1"/>
              </a:solidFill>
            </a:endParaRPr>
          </a:p>
        </p:txBody>
      </p:sp>
      <p:sp>
        <p:nvSpPr>
          <p:cNvPr id="39" name="Frame 38"/>
          <p:cNvSpPr/>
          <p:nvPr/>
        </p:nvSpPr>
        <p:spPr>
          <a:xfrm>
            <a:off x="5951984" y="5565484"/>
            <a:ext cx="288032" cy="288032"/>
          </a:xfrm>
          <a:prstGeom prst="frame">
            <a:avLst/>
          </a:prstGeom>
          <a:solidFill>
            <a:schemeClr val="accent5">
              <a:lumMod val="75000"/>
            </a:schemeClr>
          </a:solidFill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solidFill>
                <a:schemeClr val="tx1"/>
              </a:solidFill>
            </a:endParaRPr>
          </a:p>
        </p:txBody>
      </p:sp>
      <p:sp>
        <p:nvSpPr>
          <p:cNvPr id="42" name="TextBox 41"/>
          <p:cNvSpPr txBox="1"/>
          <p:nvPr/>
        </p:nvSpPr>
        <p:spPr>
          <a:xfrm>
            <a:off x="6570942" y="2531395"/>
            <a:ext cx="4849434" cy="430887"/>
          </a:xfrm>
          <a:prstGeom prst="rect">
            <a:avLst/>
          </a:prstGeom>
          <a:noFill/>
        </p:spPr>
        <p:txBody>
          <a:bodyPr wrap="square" tIns="0" bIns="0" rtlCol="0">
            <a:spAutoFit/>
          </a:bodyPr>
          <a:lstStyle/>
          <a:p>
            <a:r>
              <a:rPr lang="en-US" sz="2800" b="1">
                <a:solidFill>
                  <a:schemeClr val="accent5">
                    <a:lumMod val="50000"/>
                  </a:schemeClr>
                </a:solidFill>
              </a:rPr>
              <a:t>Beginning of the presentation</a:t>
            </a:r>
          </a:p>
        </p:txBody>
      </p:sp>
      <p:sp>
        <p:nvSpPr>
          <p:cNvPr id="69" name="TextBox 68"/>
          <p:cNvSpPr txBox="1"/>
          <p:nvPr/>
        </p:nvSpPr>
        <p:spPr>
          <a:xfrm>
            <a:off x="6570942" y="3272060"/>
            <a:ext cx="4849434" cy="430887"/>
          </a:xfrm>
          <a:prstGeom prst="rect">
            <a:avLst/>
          </a:prstGeom>
          <a:noFill/>
        </p:spPr>
        <p:txBody>
          <a:bodyPr wrap="square" tIns="0" bIns="0" rtlCol="0">
            <a:spAutoFit/>
          </a:bodyPr>
          <a:lstStyle/>
          <a:p>
            <a:r>
              <a:rPr lang="en-US" sz="2800" b="1">
                <a:solidFill>
                  <a:schemeClr val="accent5">
                    <a:lumMod val="50000"/>
                  </a:schemeClr>
                </a:solidFill>
              </a:rPr>
              <a:t>Coffee Break</a:t>
            </a:r>
          </a:p>
        </p:txBody>
      </p:sp>
      <p:sp>
        <p:nvSpPr>
          <p:cNvPr id="70" name="TextBox 69"/>
          <p:cNvSpPr txBox="1"/>
          <p:nvPr/>
        </p:nvSpPr>
        <p:spPr>
          <a:xfrm>
            <a:off x="6570942" y="5494056"/>
            <a:ext cx="4849434" cy="430887"/>
          </a:xfrm>
          <a:prstGeom prst="rect">
            <a:avLst/>
          </a:prstGeom>
          <a:noFill/>
        </p:spPr>
        <p:txBody>
          <a:bodyPr wrap="square" tIns="0" bIns="0" rtlCol="0">
            <a:spAutoFit/>
          </a:bodyPr>
          <a:lstStyle/>
          <a:p>
            <a:r>
              <a:rPr lang="en-US" sz="2800" b="1">
                <a:solidFill>
                  <a:schemeClr val="accent5">
                    <a:lumMod val="50000"/>
                  </a:schemeClr>
                </a:solidFill>
              </a:rPr>
              <a:t>Q&amp;As session / Closure</a:t>
            </a:r>
          </a:p>
        </p:txBody>
      </p:sp>
      <p:sp>
        <p:nvSpPr>
          <p:cNvPr id="71" name="TextBox 70"/>
          <p:cNvSpPr txBox="1"/>
          <p:nvPr/>
        </p:nvSpPr>
        <p:spPr>
          <a:xfrm>
            <a:off x="6570942" y="4012725"/>
            <a:ext cx="4849434" cy="430887"/>
          </a:xfrm>
          <a:prstGeom prst="rect">
            <a:avLst/>
          </a:prstGeom>
          <a:noFill/>
        </p:spPr>
        <p:txBody>
          <a:bodyPr wrap="square" tIns="0" bIns="0" rtlCol="0">
            <a:spAutoFit/>
          </a:bodyPr>
          <a:lstStyle/>
          <a:p>
            <a:r>
              <a:rPr lang="en-US" sz="2800" b="1">
                <a:solidFill>
                  <a:schemeClr val="accent5">
                    <a:lumMod val="50000"/>
                  </a:schemeClr>
                </a:solidFill>
              </a:rPr>
              <a:t>Lunch Break</a:t>
            </a:r>
          </a:p>
        </p:txBody>
      </p:sp>
      <p:sp>
        <p:nvSpPr>
          <p:cNvPr id="72" name="TextBox 71"/>
          <p:cNvSpPr txBox="1"/>
          <p:nvPr/>
        </p:nvSpPr>
        <p:spPr>
          <a:xfrm>
            <a:off x="6570942" y="4753390"/>
            <a:ext cx="4849434" cy="430887"/>
          </a:xfrm>
          <a:prstGeom prst="rect">
            <a:avLst/>
          </a:prstGeom>
          <a:noFill/>
        </p:spPr>
        <p:txBody>
          <a:bodyPr wrap="square" tIns="0" bIns="0" rtlCol="0">
            <a:spAutoFit/>
          </a:bodyPr>
          <a:lstStyle/>
          <a:p>
            <a:r>
              <a:rPr lang="en-US" sz="2800" b="1">
                <a:solidFill>
                  <a:schemeClr val="accent5">
                    <a:lumMod val="50000"/>
                  </a:schemeClr>
                </a:solidFill>
              </a:rPr>
              <a:t>Coffee Break</a:t>
            </a:r>
          </a:p>
        </p:txBody>
      </p:sp>
      <p:sp>
        <p:nvSpPr>
          <p:cNvPr id="73" name="TextBox 72"/>
          <p:cNvSpPr txBox="1"/>
          <p:nvPr/>
        </p:nvSpPr>
        <p:spPr>
          <a:xfrm>
            <a:off x="771625" y="2529480"/>
            <a:ext cx="4849434" cy="430887"/>
          </a:xfrm>
          <a:prstGeom prst="rect">
            <a:avLst/>
          </a:prstGeom>
          <a:noFill/>
        </p:spPr>
        <p:txBody>
          <a:bodyPr wrap="square" tIns="0" bIns="0" rtlCol="0">
            <a:spAutoFit/>
          </a:bodyPr>
          <a:lstStyle/>
          <a:p>
            <a:pPr algn="r"/>
            <a:r>
              <a:rPr lang="en-US" sz="2800">
                <a:solidFill>
                  <a:schemeClr val="bg1">
                    <a:lumMod val="75000"/>
                  </a:schemeClr>
                </a:solidFill>
              </a:rPr>
              <a:t>9:00 AM</a:t>
            </a:r>
          </a:p>
        </p:txBody>
      </p:sp>
      <p:sp>
        <p:nvSpPr>
          <p:cNvPr id="76" name="TextBox 75"/>
          <p:cNvSpPr txBox="1"/>
          <p:nvPr/>
        </p:nvSpPr>
        <p:spPr>
          <a:xfrm>
            <a:off x="771625" y="3270624"/>
            <a:ext cx="4849434" cy="430887"/>
          </a:xfrm>
          <a:prstGeom prst="rect">
            <a:avLst/>
          </a:prstGeom>
          <a:noFill/>
        </p:spPr>
        <p:txBody>
          <a:bodyPr wrap="square" tIns="0" bIns="0" rtlCol="0">
            <a:spAutoFit/>
          </a:bodyPr>
          <a:lstStyle/>
          <a:p>
            <a:pPr algn="r"/>
            <a:r>
              <a:rPr lang="en-US" sz="2800">
                <a:solidFill>
                  <a:schemeClr val="bg1">
                    <a:lumMod val="75000"/>
                  </a:schemeClr>
                </a:solidFill>
              </a:rPr>
              <a:t>10:30-10:45 AM</a:t>
            </a:r>
          </a:p>
        </p:txBody>
      </p:sp>
      <p:sp>
        <p:nvSpPr>
          <p:cNvPr id="77" name="TextBox 76"/>
          <p:cNvSpPr txBox="1"/>
          <p:nvPr/>
        </p:nvSpPr>
        <p:spPr>
          <a:xfrm>
            <a:off x="771625" y="4011768"/>
            <a:ext cx="4849434" cy="430887"/>
          </a:xfrm>
          <a:prstGeom prst="rect">
            <a:avLst/>
          </a:prstGeom>
          <a:noFill/>
        </p:spPr>
        <p:txBody>
          <a:bodyPr wrap="square" tIns="0" bIns="0" rtlCol="0">
            <a:spAutoFit/>
          </a:bodyPr>
          <a:lstStyle/>
          <a:p>
            <a:pPr algn="r"/>
            <a:r>
              <a:rPr lang="en-US" sz="2800">
                <a:solidFill>
                  <a:schemeClr val="bg1">
                    <a:lumMod val="75000"/>
                  </a:schemeClr>
                </a:solidFill>
              </a:rPr>
              <a:t>12:00-1:00 PM</a:t>
            </a:r>
          </a:p>
        </p:txBody>
      </p:sp>
      <p:sp>
        <p:nvSpPr>
          <p:cNvPr id="78" name="TextBox 77"/>
          <p:cNvSpPr txBox="1"/>
          <p:nvPr/>
        </p:nvSpPr>
        <p:spPr>
          <a:xfrm>
            <a:off x="771625" y="4752912"/>
            <a:ext cx="4849434" cy="430887"/>
          </a:xfrm>
          <a:prstGeom prst="rect">
            <a:avLst/>
          </a:prstGeom>
          <a:noFill/>
        </p:spPr>
        <p:txBody>
          <a:bodyPr wrap="square" tIns="0" bIns="0" rtlCol="0">
            <a:spAutoFit/>
          </a:bodyPr>
          <a:lstStyle/>
          <a:p>
            <a:pPr algn="r"/>
            <a:r>
              <a:rPr lang="en-US" sz="2800">
                <a:solidFill>
                  <a:schemeClr val="bg1">
                    <a:lumMod val="75000"/>
                  </a:schemeClr>
                </a:solidFill>
              </a:rPr>
              <a:t>2:30-2:45 PM</a:t>
            </a:r>
          </a:p>
        </p:txBody>
      </p:sp>
      <p:sp>
        <p:nvSpPr>
          <p:cNvPr id="79" name="TextBox 78"/>
          <p:cNvSpPr txBox="1"/>
          <p:nvPr/>
        </p:nvSpPr>
        <p:spPr>
          <a:xfrm>
            <a:off x="771625" y="5494056"/>
            <a:ext cx="4849434" cy="430887"/>
          </a:xfrm>
          <a:prstGeom prst="rect">
            <a:avLst/>
          </a:prstGeom>
          <a:noFill/>
        </p:spPr>
        <p:txBody>
          <a:bodyPr wrap="square" tIns="0" bIns="0" rtlCol="0">
            <a:spAutoFit/>
          </a:bodyPr>
          <a:lstStyle/>
          <a:p>
            <a:pPr algn="r"/>
            <a:r>
              <a:rPr lang="en-US" sz="2800">
                <a:solidFill>
                  <a:schemeClr val="bg1">
                    <a:lumMod val="75000"/>
                  </a:schemeClr>
                </a:solidFill>
              </a:rPr>
              <a:t>4:00-4:30 PM</a:t>
            </a:r>
          </a:p>
        </p:txBody>
      </p:sp>
      <p:sp>
        <p:nvSpPr>
          <p:cNvPr id="87" name="Shape 4518"/>
          <p:cNvSpPr/>
          <p:nvPr/>
        </p:nvSpPr>
        <p:spPr>
          <a:xfrm>
            <a:off x="303728" y="3291237"/>
            <a:ext cx="2145812" cy="1871948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1374" y="5005"/>
                </a:moveTo>
                <a:lnTo>
                  <a:pt x="11374" y="11183"/>
                </a:lnTo>
                <a:lnTo>
                  <a:pt x="14828" y="15139"/>
                </a:lnTo>
                <a:lnTo>
                  <a:pt x="15965" y="13835"/>
                </a:lnTo>
                <a:lnTo>
                  <a:pt x="12983" y="10419"/>
                </a:lnTo>
                <a:lnTo>
                  <a:pt x="12983" y="5005"/>
                </a:lnTo>
                <a:cubicBezTo>
                  <a:pt x="12983" y="5005"/>
                  <a:pt x="11374" y="5005"/>
                  <a:pt x="11374" y="5005"/>
                </a:cubicBezTo>
                <a:close/>
                <a:moveTo>
                  <a:pt x="12208" y="0"/>
                </a:moveTo>
                <a:cubicBezTo>
                  <a:pt x="7100" y="0"/>
                  <a:pt x="2948" y="4691"/>
                  <a:pt x="2824" y="10530"/>
                </a:cubicBezTo>
                <a:lnTo>
                  <a:pt x="0" y="10530"/>
                </a:lnTo>
                <a:lnTo>
                  <a:pt x="4227" y="15932"/>
                </a:lnTo>
                <a:lnTo>
                  <a:pt x="8452" y="10530"/>
                </a:lnTo>
                <a:lnTo>
                  <a:pt x="5172" y="10530"/>
                </a:lnTo>
                <a:cubicBezTo>
                  <a:pt x="5295" y="6182"/>
                  <a:pt x="8398" y="2701"/>
                  <a:pt x="12208" y="2701"/>
                </a:cubicBezTo>
                <a:cubicBezTo>
                  <a:pt x="16099" y="2701"/>
                  <a:pt x="19252" y="6326"/>
                  <a:pt x="19252" y="10800"/>
                </a:cubicBezTo>
                <a:cubicBezTo>
                  <a:pt x="19252" y="15275"/>
                  <a:pt x="16099" y="18901"/>
                  <a:pt x="12208" y="18901"/>
                </a:cubicBezTo>
                <a:cubicBezTo>
                  <a:pt x="10649" y="18901"/>
                  <a:pt x="9208" y="18317"/>
                  <a:pt x="8041" y="17327"/>
                </a:cubicBezTo>
                <a:lnTo>
                  <a:pt x="6427" y="19310"/>
                </a:lnTo>
                <a:cubicBezTo>
                  <a:pt x="8020" y="20744"/>
                  <a:pt x="10028" y="21600"/>
                  <a:pt x="12208" y="21600"/>
                </a:cubicBezTo>
                <a:cubicBezTo>
                  <a:pt x="17395" y="21600"/>
                  <a:pt x="21600" y="16766"/>
                  <a:pt x="21600" y="10800"/>
                </a:cubicBezTo>
                <a:cubicBezTo>
                  <a:pt x="21600" y="4836"/>
                  <a:pt x="17395" y="0"/>
                  <a:pt x="1220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 defTabSz="914400"/>
            <a:endParaRPr sz="1350">
              <a:solidFill>
                <a:prstClr val="white"/>
              </a:solidFill>
              <a:latin typeface="Calibri" panose="020F0502020204030204"/>
              <a:sym typeface="Sinkin Sans 400 Regular"/>
            </a:endParaRPr>
          </a:p>
        </p:txBody>
      </p:sp>
      <p:grpSp>
        <p:nvGrpSpPr>
          <p:cNvPr id="89" name="Group 88"/>
          <p:cNvGrpSpPr/>
          <p:nvPr/>
        </p:nvGrpSpPr>
        <p:grpSpPr>
          <a:xfrm>
            <a:off x="8865881" y="3277648"/>
            <a:ext cx="401638" cy="423863"/>
            <a:chOff x="3249613" y="2223621"/>
            <a:chExt cx="401638" cy="423863"/>
          </a:xfrm>
          <a:solidFill>
            <a:schemeClr val="accent5"/>
          </a:solidFill>
        </p:grpSpPr>
        <p:sp>
          <p:nvSpPr>
            <p:cNvPr id="90" name="Freeform 55"/>
            <p:cNvSpPr>
              <a:spLocks noEditPoints="1"/>
            </p:cNvSpPr>
            <p:nvPr/>
          </p:nvSpPr>
          <p:spPr bwMode="auto">
            <a:xfrm>
              <a:off x="3249613" y="2399834"/>
              <a:ext cx="401638" cy="200025"/>
            </a:xfrm>
            <a:custGeom>
              <a:avLst/>
              <a:gdLst>
                <a:gd name="T0" fmla="*/ 99 w 237"/>
                <a:gd name="T1" fmla="*/ 118 h 118"/>
                <a:gd name="T2" fmla="*/ 177 w 237"/>
                <a:gd name="T3" fmla="*/ 80 h 118"/>
                <a:gd name="T4" fmla="*/ 195 w 237"/>
                <a:gd name="T5" fmla="*/ 84 h 118"/>
                <a:gd name="T6" fmla="*/ 237 w 237"/>
                <a:gd name="T7" fmla="*/ 42 h 118"/>
                <a:gd name="T8" fmla="*/ 197 w 237"/>
                <a:gd name="T9" fmla="*/ 0 h 118"/>
                <a:gd name="T10" fmla="*/ 197 w 237"/>
                <a:gd name="T11" fmla="*/ 0 h 118"/>
                <a:gd name="T12" fmla="*/ 1 w 237"/>
                <a:gd name="T13" fmla="*/ 0 h 118"/>
                <a:gd name="T14" fmla="*/ 0 w 237"/>
                <a:gd name="T15" fmla="*/ 19 h 118"/>
                <a:gd name="T16" fmla="*/ 99 w 237"/>
                <a:gd name="T17" fmla="*/ 118 h 118"/>
                <a:gd name="T18" fmla="*/ 199 w 237"/>
                <a:gd name="T19" fmla="*/ 19 h 118"/>
                <a:gd name="T20" fmla="*/ 199 w 237"/>
                <a:gd name="T21" fmla="*/ 19 h 118"/>
                <a:gd name="T22" fmla="*/ 219 w 237"/>
                <a:gd name="T23" fmla="*/ 42 h 118"/>
                <a:gd name="T24" fmla="*/ 195 w 237"/>
                <a:gd name="T25" fmla="*/ 66 h 118"/>
                <a:gd name="T26" fmla="*/ 187 w 237"/>
                <a:gd name="T27" fmla="*/ 65 h 118"/>
                <a:gd name="T28" fmla="*/ 199 w 237"/>
                <a:gd name="T29" fmla="*/ 19 h 1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237" h="118">
                  <a:moveTo>
                    <a:pt x="99" y="118"/>
                  </a:moveTo>
                  <a:cubicBezTo>
                    <a:pt x="131" y="118"/>
                    <a:pt x="159" y="103"/>
                    <a:pt x="177" y="80"/>
                  </a:cubicBezTo>
                  <a:cubicBezTo>
                    <a:pt x="183" y="83"/>
                    <a:pt x="189" y="84"/>
                    <a:pt x="195" y="84"/>
                  </a:cubicBezTo>
                  <a:cubicBezTo>
                    <a:pt x="218" y="84"/>
                    <a:pt x="237" y="65"/>
                    <a:pt x="237" y="42"/>
                  </a:cubicBezTo>
                  <a:cubicBezTo>
                    <a:pt x="237" y="20"/>
                    <a:pt x="219" y="1"/>
                    <a:pt x="197" y="0"/>
                  </a:cubicBezTo>
                  <a:cubicBezTo>
                    <a:pt x="197" y="0"/>
                    <a:pt x="197" y="0"/>
                    <a:pt x="197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0" y="6"/>
                    <a:pt x="0" y="12"/>
                    <a:pt x="0" y="19"/>
                  </a:cubicBezTo>
                  <a:cubicBezTo>
                    <a:pt x="0" y="74"/>
                    <a:pt x="44" y="118"/>
                    <a:pt x="99" y="118"/>
                  </a:cubicBezTo>
                  <a:close/>
                  <a:moveTo>
                    <a:pt x="199" y="19"/>
                  </a:moveTo>
                  <a:cubicBezTo>
                    <a:pt x="199" y="19"/>
                    <a:pt x="199" y="19"/>
                    <a:pt x="199" y="19"/>
                  </a:cubicBezTo>
                  <a:cubicBezTo>
                    <a:pt x="210" y="20"/>
                    <a:pt x="219" y="30"/>
                    <a:pt x="219" y="42"/>
                  </a:cubicBezTo>
                  <a:cubicBezTo>
                    <a:pt x="219" y="55"/>
                    <a:pt x="208" y="66"/>
                    <a:pt x="195" y="66"/>
                  </a:cubicBezTo>
                  <a:cubicBezTo>
                    <a:pt x="192" y="66"/>
                    <a:pt x="190" y="65"/>
                    <a:pt x="187" y="65"/>
                  </a:cubicBezTo>
                  <a:cubicBezTo>
                    <a:pt x="194" y="51"/>
                    <a:pt x="199" y="35"/>
                    <a:pt x="199" y="1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>
                <a:solidFill>
                  <a:prstClr val="black"/>
                </a:solidFill>
              </a:endParaRPr>
            </a:p>
          </p:txBody>
        </p:sp>
        <p:sp>
          <p:nvSpPr>
            <p:cNvPr id="94" name="Rectangle 93"/>
            <p:cNvSpPr>
              <a:spLocks noChangeArrowheads="1"/>
            </p:cNvSpPr>
            <p:nvPr/>
          </p:nvSpPr>
          <p:spPr bwMode="auto">
            <a:xfrm>
              <a:off x="3249613" y="2618909"/>
              <a:ext cx="363538" cy="2857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>
                <a:solidFill>
                  <a:prstClr val="black"/>
                </a:solidFill>
              </a:endParaRPr>
            </a:p>
          </p:txBody>
        </p:sp>
        <p:sp>
          <p:nvSpPr>
            <p:cNvPr id="95" name="Freeform 57"/>
            <p:cNvSpPr>
              <a:spLocks/>
            </p:cNvSpPr>
            <p:nvPr/>
          </p:nvSpPr>
          <p:spPr bwMode="auto">
            <a:xfrm>
              <a:off x="3332163" y="2223621"/>
              <a:ext cx="65088" cy="166688"/>
            </a:xfrm>
            <a:custGeom>
              <a:avLst/>
              <a:gdLst>
                <a:gd name="T0" fmla="*/ 13 w 38"/>
                <a:gd name="T1" fmla="*/ 74 h 98"/>
                <a:gd name="T2" fmla="*/ 19 w 38"/>
                <a:gd name="T3" fmla="*/ 93 h 98"/>
                <a:gd name="T4" fmla="*/ 35 w 38"/>
                <a:gd name="T5" fmla="*/ 59 h 98"/>
                <a:gd name="T6" fmla="*/ 25 w 38"/>
                <a:gd name="T7" fmla="*/ 39 h 98"/>
                <a:gd name="T8" fmla="*/ 25 w 38"/>
                <a:gd name="T9" fmla="*/ 24 h 98"/>
                <a:gd name="T10" fmla="*/ 14 w 38"/>
                <a:gd name="T11" fmla="*/ 6 h 98"/>
                <a:gd name="T12" fmla="*/ 4 w 38"/>
                <a:gd name="T13" fmla="*/ 41 h 98"/>
                <a:gd name="T14" fmla="*/ 13 w 38"/>
                <a:gd name="T15" fmla="*/ 74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8" h="98">
                  <a:moveTo>
                    <a:pt x="13" y="74"/>
                  </a:moveTo>
                  <a:cubicBezTo>
                    <a:pt x="1" y="78"/>
                    <a:pt x="6" y="98"/>
                    <a:pt x="19" y="93"/>
                  </a:cubicBezTo>
                  <a:cubicBezTo>
                    <a:pt x="33" y="88"/>
                    <a:pt x="38" y="74"/>
                    <a:pt x="35" y="59"/>
                  </a:cubicBezTo>
                  <a:cubicBezTo>
                    <a:pt x="33" y="52"/>
                    <a:pt x="29" y="46"/>
                    <a:pt x="25" y="39"/>
                  </a:cubicBezTo>
                  <a:cubicBezTo>
                    <a:pt x="23" y="35"/>
                    <a:pt x="20" y="27"/>
                    <a:pt x="25" y="24"/>
                  </a:cubicBezTo>
                  <a:cubicBezTo>
                    <a:pt x="36" y="17"/>
                    <a:pt x="25" y="0"/>
                    <a:pt x="14" y="6"/>
                  </a:cubicBezTo>
                  <a:cubicBezTo>
                    <a:pt x="2" y="14"/>
                    <a:pt x="0" y="28"/>
                    <a:pt x="4" y="41"/>
                  </a:cubicBezTo>
                  <a:cubicBezTo>
                    <a:pt x="5" y="46"/>
                    <a:pt x="22" y="71"/>
                    <a:pt x="13" y="7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>
                <a:solidFill>
                  <a:prstClr val="black"/>
                </a:solidFill>
              </a:endParaRPr>
            </a:p>
          </p:txBody>
        </p:sp>
        <p:sp>
          <p:nvSpPr>
            <p:cNvPr id="96" name="Freeform 58"/>
            <p:cNvSpPr>
              <a:spLocks/>
            </p:cNvSpPr>
            <p:nvPr/>
          </p:nvSpPr>
          <p:spPr bwMode="auto">
            <a:xfrm>
              <a:off x="3427413" y="2223621"/>
              <a:ext cx="65088" cy="166688"/>
            </a:xfrm>
            <a:custGeom>
              <a:avLst/>
              <a:gdLst>
                <a:gd name="T0" fmla="*/ 13 w 38"/>
                <a:gd name="T1" fmla="*/ 74 h 98"/>
                <a:gd name="T2" fmla="*/ 19 w 38"/>
                <a:gd name="T3" fmla="*/ 93 h 98"/>
                <a:gd name="T4" fmla="*/ 35 w 38"/>
                <a:gd name="T5" fmla="*/ 59 h 98"/>
                <a:gd name="T6" fmla="*/ 25 w 38"/>
                <a:gd name="T7" fmla="*/ 39 h 98"/>
                <a:gd name="T8" fmla="*/ 24 w 38"/>
                <a:gd name="T9" fmla="*/ 24 h 98"/>
                <a:gd name="T10" fmla="*/ 14 w 38"/>
                <a:gd name="T11" fmla="*/ 6 h 98"/>
                <a:gd name="T12" fmla="*/ 4 w 38"/>
                <a:gd name="T13" fmla="*/ 41 h 98"/>
                <a:gd name="T14" fmla="*/ 13 w 38"/>
                <a:gd name="T15" fmla="*/ 74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8" h="98">
                  <a:moveTo>
                    <a:pt x="13" y="74"/>
                  </a:moveTo>
                  <a:cubicBezTo>
                    <a:pt x="1" y="78"/>
                    <a:pt x="6" y="98"/>
                    <a:pt x="19" y="93"/>
                  </a:cubicBezTo>
                  <a:cubicBezTo>
                    <a:pt x="33" y="88"/>
                    <a:pt x="38" y="74"/>
                    <a:pt x="35" y="59"/>
                  </a:cubicBezTo>
                  <a:cubicBezTo>
                    <a:pt x="33" y="52"/>
                    <a:pt x="28" y="46"/>
                    <a:pt x="25" y="39"/>
                  </a:cubicBezTo>
                  <a:cubicBezTo>
                    <a:pt x="23" y="35"/>
                    <a:pt x="19" y="27"/>
                    <a:pt x="24" y="24"/>
                  </a:cubicBezTo>
                  <a:cubicBezTo>
                    <a:pt x="36" y="17"/>
                    <a:pt x="25" y="0"/>
                    <a:pt x="14" y="6"/>
                  </a:cubicBezTo>
                  <a:cubicBezTo>
                    <a:pt x="2" y="14"/>
                    <a:pt x="0" y="28"/>
                    <a:pt x="4" y="41"/>
                  </a:cubicBezTo>
                  <a:cubicBezTo>
                    <a:pt x="5" y="46"/>
                    <a:pt x="22" y="71"/>
                    <a:pt x="13" y="7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>
                <a:solidFill>
                  <a:prstClr val="black"/>
                </a:solidFill>
              </a:endParaRPr>
            </a:p>
          </p:txBody>
        </p:sp>
      </p:grpSp>
      <p:grpSp>
        <p:nvGrpSpPr>
          <p:cNvPr id="97" name="Group 96"/>
          <p:cNvGrpSpPr/>
          <p:nvPr/>
        </p:nvGrpSpPr>
        <p:grpSpPr>
          <a:xfrm>
            <a:off x="8639981" y="4033080"/>
            <a:ext cx="298450" cy="409575"/>
            <a:chOff x="5108575" y="2234734"/>
            <a:chExt cx="298450" cy="409575"/>
          </a:xfrm>
          <a:solidFill>
            <a:schemeClr val="accent5"/>
          </a:solidFill>
        </p:grpSpPr>
        <p:sp>
          <p:nvSpPr>
            <p:cNvPr id="98" name="Freeform 81"/>
            <p:cNvSpPr>
              <a:spLocks/>
            </p:cNvSpPr>
            <p:nvPr/>
          </p:nvSpPr>
          <p:spPr bwMode="auto">
            <a:xfrm>
              <a:off x="5108575" y="2234734"/>
              <a:ext cx="142875" cy="409575"/>
            </a:xfrm>
            <a:custGeom>
              <a:avLst/>
              <a:gdLst>
                <a:gd name="T0" fmla="*/ 10 w 84"/>
                <a:gd name="T1" fmla="*/ 28 h 241"/>
                <a:gd name="T2" fmla="*/ 2 w 84"/>
                <a:gd name="T3" fmla="*/ 58 h 241"/>
                <a:gd name="T4" fmla="*/ 8 w 84"/>
                <a:gd name="T5" fmla="*/ 84 h 241"/>
                <a:gd name="T6" fmla="*/ 31 w 84"/>
                <a:gd name="T7" fmla="*/ 110 h 241"/>
                <a:gd name="T8" fmla="*/ 31 w 84"/>
                <a:gd name="T9" fmla="*/ 241 h 241"/>
                <a:gd name="T10" fmla="*/ 54 w 84"/>
                <a:gd name="T11" fmla="*/ 241 h 241"/>
                <a:gd name="T12" fmla="*/ 54 w 84"/>
                <a:gd name="T13" fmla="*/ 110 h 241"/>
                <a:gd name="T14" fmla="*/ 77 w 84"/>
                <a:gd name="T15" fmla="*/ 84 h 241"/>
                <a:gd name="T16" fmla="*/ 83 w 84"/>
                <a:gd name="T17" fmla="*/ 58 h 241"/>
                <a:gd name="T18" fmla="*/ 75 w 84"/>
                <a:gd name="T19" fmla="*/ 28 h 241"/>
                <a:gd name="T20" fmla="*/ 56 w 84"/>
                <a:gd name="T21" fmla="*/ 0 h 241"/>
                <a:gd name="T22" fmla="*/ 62 w 84"/>
                <a:gd name="T23" fmla="*/ 56 h 241"/>
                <a:gd name="T24" fmla="*/ 55 w 84"/>
                <a:gd name="T25" fmla="*/ 56 h 241"/>
                <a:gd name="T26" fmla="*/ 48 w 84"/>
                <a:gd name="T27" fmla="*/ 0 h 241"/>
                <a:gd name="T28" fmla="*/ 42 w 84"/>
                <a:gd name="T29" fmla="*/ 0 h 241"/>
                <a:gd name="T30" fmla="*/ 37 w 84"/>
                <a:gd name="T31" fmla="*/ 0 h 241"/>
                <a:gd name="T32" fmla="*/ 30 w 84"/>
                <a:gd name="T33" fmla="*/ 56 h 241"/>
                <a:gd name="T34" fmla="*/ 23 w 84"/>
                <a:gd name="T35" fmla="*/ 56 h 241"/>
                <a:gd name="T36" fmla="*/ 29 w 84"/>
                <a:gd name="T37" fmla="*/ 0 h 241"/>
                <a:gd name="T38" fmla="*/ 10 w 84"/>
                <a:gd name="T39" fmla="*/ 28 h 2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84" h="241">
                  <a:moveTo>
                    <a:pt x="10" y="28"/>
                  </a:moveTo>
                  <a:cubicBezTo>
                    <a:pt x="7" y="38"/>
                    <a:pt x="3" y="48"/>
                    <a:pt x="2" y="58"/>
                  </a:cubicBezTo>
                  <a:cubicBezTo>
                    <a:pt x="0" y="68"/>
                    <a:pt x="3" y="75"/>
                    <a:pt x="8" y="84"/>
                  </a:cubicBezTo>
                  <a:cubicBezTo>
                    <a:pt x="12" y="92"/>
                    <a:pt x="21" y="105"/>
                    <a:pt x="31" y="110"/>
                  </a:cubicBezTo>
                  <a:cubicBezTo>
                    <a:pt x="31" y="241"/>
                    <a:pt x="31" y="241"/>
                    <a:pt x="31" y="241"/>
                  </a:cubicBezTo>
                  <a:cubicBezTo>
                    <a:pt x="54" y="241"/>
                    <a:pt x="54" y="241"/>
                    <a:pt x="54" y="241"/>
                  </a:cubicBezTo>
                  <a:cubicBezTo>
                    <a:pt x="54" y="110"/>
                    <a:pt x="54" y="110"/>
                    <a:pt x="54" y="110"/>
                  </a:cubicBezTo>
                  <a:cubicBezTo>
                    <a:pt x="64" y="104"/>
                    <a:pt x="73" y="92"/>
                    <a:pt x="77" y="84"/>
                  </a:cubicBezTo>
                  <a:cubicBezTo>
                    <a:pt x="82" y="75"/>
                    <a:pt x="84" y="68"/>
                    <a:pt x="83" y="58"/>
                  </a:cubicBezTo>
                  <a:cubicBezTo>
                    <a:pt x="82" y="48"/>
                    <a:pt x="78" y="38"/>
                    <a:pt x="75" y="28"/>
                  </a:cubicBezTo>
                  <a:cubicBezTo>
                    <a:pt x="72" y="21"/>
                    <a:pt x="66" y="1"/>
                    <a:pt x="56" y="0"/>
                  </a:cubicBezTo>
                  <a:cubicBezTo>
                    <a:pt x="62" y="56"/>
                    <a:pt x="62" y="56"/>
                    <a:pt x="62" y="56"/>
                  </a:cubicBezTo>
                  <a:cubicBezTo>
                    <a:pt x="55" y="56"/>
                    <a:pt x="55" y="56"/>
                    <a:pt x="55" y="56"/>
                  </a:cubicBezTo>
                  <a:cubicBezTo>
                    <a:pt x="48" y="0"/>
                    <a:pt x="48" y="0"/>
                    <a:pt x="48" y="0"/>
                  </a:cubicBezTo>
                  <a:cubicBezTo>
                    <a:pt x="42" y="0"/>
                    <a:pt x="42" y="0"/>
                    <a:pt x="42" y="0"/>
                  </a:cubicBezTo>
                  <a:cubicBezTo>
                    <a:pt x="37" y="0"/>
                    <a:pt x="37" y="0"/>
                    <a:pt x="37" y="0"/>
                  </a:cubicBezTo>
                  <a:cubicBezTo>
                    <a:pt x="30" y="56"/>
                    <a:pt x="30" y="56"/>
                    <a:pt x="30" y="56"/>
                  </a:cubicBezTo>
                  <a:cubicBezTo>
                    <a:pt x="23" y="56"/>
                    <a:pt x="23" y="56"/>
                    <a:pt x="23" y="56"/>
                  </a:cubicBezTo>
                  <a:cubicBezTo>
                    <a:pt x="29" y="0"/>
                    <a:pt x="29" y="0"/>
                    <a:pt x="29" y="0"/>
                  </a:cubicBezTo>
                  <a:cubicBezTo>
                    <a:pt x="19" y="1"/>
                    <a:pt x="13" y="21"/>
                    <a:pt x="10" y="2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>
                <a:solidFill>
                  <a:prstClr val="black"/>
                </a:solidFill>
              </a:endParaRPr>
            </a:p>
          </p:txBody>
        </p:sp>
        <p:sp>
          <p:nvSpPr>
            <p:cNvPr id="99" name="Freeform 82"/>
            <p:cNvSpPr>
              <a:spLocks/>
            </p:cNvSpPr>
            <p:nvPr/>
          </p:nvSpPr>
          <p:spPr bwMode="auto">
            <a:xfrm>
              <a:off x="5314950" y="2234734"/>
              <a:ext cx="92075" cy="409575"/>
            </a:xfrm>
            <a:custGeom>
              <a:avLst/>
              <a:gdLst>
                <a:gd name="T0" fmla="*/ 0 w 54"/>
                <a:gd name="T1" fmla="*/ 68 h 241"/>
                <a:gd name="T2" fmla="*/ 31 w 54"/>
                <a:gd name="T3" fmla="*/ 135 h 241"/>
                <a:gd name="T4" fmla="*/ 31 w 54"/>
                <a:gd name="T5" fmla="*/ 241 h 241"/>
                <a:gd name="T6" fmla="*/ 54 w 54"/>
                <a:gd name="T7" fmla="*/ 241 h 241"/>
                <a:gd name="T8" fmla="*/ 54 w 54"/>
                <a:gd name="T9" fmla="*/ 0 h 241"/>
                <a:gd name="T10" fmla="*/ 31 w 54"/>
                <a:gd name="T11" fmla="*/ 0 h 241"/>
                <a:gd name="T12" fmla="*/ 0 w 54"/>
                <a:gd name="T13" fmla="*/ 68 h 2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4" h="241">
                  <a:moveTo>
                    <a:pt x="0" y="68"/>
                  </a:moveTo>
                  <a:cubicBezTo>
                    <a:pt x="0" y="128"/>
                    <a:pt x="25" y="134"/>
                    <a:pt x="31" y="135"/>
                  </a:cubicBezTo>
                  <a:cubicBezTo>
                    <a:pt x="31" y="241"/>
                    <a:pt x="31" y="241"/>
                    <a:pt x="31" y="241"/>
                  </a:cubicBezTo>
                  <a:cubicBezTo>
                    <a:pt x="54" y="241"/>
                    <a:pt x="54" y="241"/>
                    <a:pt x="54" y="241"/>
                  </a:cubicBezTo>
                  <a:cubicBezTo>
                    <a:pt x="54" y="0"/>
                    <a:pt x="54" y="0"/>
                    <a:pt x="54" y="0"/>
                  </a:cubicBezTo>
                  <a:cubicBezTo>
                    <a:pt x="31" y="0"/>
                    <a:pt x="31" y="0"/>
                    <a:pt x="31" y="0"/>
                  </a:cubicBezTo>
                  <a:cubicBezTo>
                    <a:pt x="31" y="0"/>
                    <a:pt x="0" y="0"/>
                    <a:pt x="0" y="68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>
                <a:solidFill>
                  <a:prstClr val="black"/>
                </a:solidFill>
              </a:endParaRPr>
            </a:p>
          </p:txBody>
        </p:sp>
      </p:grpSp>
      <p:grpSp>
        <p:nvGrpSpPr>
          <p:cNvPr id="100" name="Group 99"/>
          <p:cNvGrpSpPr/>
          <p:nvPr/>
        </p:nvGrpSpPr>
        <p:grpSpPr>
          <a:xfrm>
            <a:off x="8842862" y="4739322"/>
            <a:ext cx="401638" cy="423863"/>
            <a:chOff x="3249613" y="2223621"/>
            <a:chExt cx="401638" cy="423863"/>
          </a:xfrm>
          <a:solidFill>
            <a:schemeClr val="accent5"/>
          </a:solidFill>
        </p:grpSpPr>
        <p:sp>
          <p:nvSpPr>
            <p:cNvPr id="101" name="Freeform 55"/>
            <p:cNvSpPr>
              <a:spLocks noEditPoints="1"/>
            </p:cNvSpPr>
            <p:nvPr/>
          </p:nvSpPr>
          <p:spPr bwMode="auto">
            <a:xfrm>
              <a:off x="3249613" y="2399834"/>
              <a:ext cx="401638" cy="200025"/>
            </a:xfrm>
            <a:custGeom>
              <a:avLst/>
              <a:gdLst>
                <a:gd name="T0" fmla="*/ 99 w 237"/>
                <a:gd name="T1" fmla="*/ 118 h 118"/>
                <a:gd name="T2" fmla="*/ 177 w 237"/>
                <a:gd name="T3" fmla="*/ 80 h 118"/>
                <a:gd name="T4" fmla="*/ 195 w 237"/>
                <a:gd name="T5" fmla="*/ 84 h 118"/>
                <a:gd name="T6" fmla="*/ 237 w 237"/>
                <a:gd name="T7" fmla="*/ 42 h 118"/>
                <a:gd name="T8" fmla="*/ 197 w 237"/>
                <a:gd name="T9" fmla="*/ 0 h 118"/>
                <a:gd name="T10" fmla="*/ 197 w 237"/>
                <a:gd name="T11" fmla="*/ 0 h 118"/>
                <a:gd name="T12" fmla="*/ 1 w 237"/>
                <a:gd name="T13" fmla="*/ 0 h 118"/>
                <a:gd name="T14" fmla="*/ 0 w 237"/>
                <a:gd name="T15" fmla="*/ 19 h 118"/>
                <a:gd name="T16" fmla="*/ 99 w 237"/>
                <a:gd name="T17" fmla="*/ 118 h 118"/>
                <a:gd name="T18" fmla="*/ 199 w 237"/>
                <a:gd name="T19" fmla="*/ 19 h 118"/>
                <a:gd name="T20" fmla="*/ 199 w 237"/>
                <a:gd name="T21" fmla="*/ 19 h 118"/>
                <a:gd name="T22" fmla="*/ 219 w 237"/>
                <a:gd name="T23" fmla="*/ 42 h 118"/>
                <a:gd name="T24" fmla="*/ 195 w 237"/>
                <a:gd name="T25" fmla="*/ 66 h 118"/>
                <a:gd name="T26" fmla="*/ 187 w 237"/>
                <a:gd name="T27" fmla="*/ 65 h 118"/>
                <a:gd name="T28" fmla="*/ 199 w 237"/>
                <a:gd name="T29" fmla="*/ 19 h 1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237" h="118">
                  <a:moveTo>
                    <a:pt x="99" y="118"/>
                  </a:moveTo>
                  <a:cubicBezTo>
                    <a:pt x="131" y="118"/>
                    <a:pt x="159" y="103"/>
                    <a:pt x="177" y="80"/>
                  </a:cubicBezTo>
                  <a:cubicBezTo>
                    <a:pt x="183" y="83"/>
                    <a:pt x="189" y="84"/>
                    <a:pt x="195" y="84"/>
                  </a:cubicBezTo>
                  <a:cubicBezTo>
                    <a:pt x="218" y="84"/>
                    <a:pt x="237" y="65"/>
                    <a:pt x="237" y="42"/>
                  </a:cubicBezTo>
                  <a:cubicBezTo>
                    <a:pt x="237" y="20"/>
                    <a:pt x="219" y="1"/>
                    <a:pt x="197" y="0"/>
                  </a:cubicBezTo>
                  <a:cubicBezTo>
                    <a:pt x="197" y="0"/>
                    <a:pt x="197" y="0"/>
                    <a:pt x="197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0" y="6"/>
                    <a:pt x="0" y="12"/>
                    <a:pt x="0" y="19"/>
                  </a:cubicBezTo>
                  <a:cubicBezTo>
                    <a:pt x="0" y="74"/>
                    <a:pt x="44" y="118"/>
                    <a:pt x="99" y="118"/>
                  </a:cubicBezTo>
                  <a:close/>
                  <a:moveTo>
                    <a:pt x="199" y="19"/>
                  </a:moveTo>
                  <a:cubicBezTo>
                    <a:pt x="199" y="19"/>
                    <a:pt x="199" y="19"/>
                    <a:pt x="199" y="19"/>
                  </a:cubicBezTo>
                  <a:cubicBezTo>
                    <a:pt x="210" y="20"/>
                    <a:pt x="219" y="30"/>
                    <a:pt x="219" y="42"/>
                  </a:cubicBezTo>
                  <a:cubicBezTo>
                    <a:pt x="219" y="55"/>
                    <a:pt x="208" y="66"/>
                    <a:pt x="195" y="66"/>
                  </a:cubicBezTo>
                  <a:cubicBezTo>
                    <a:pt x="192" y="66"/>
                    <a:pt x="190" y="65"/>
                    <a:pt x="187" y="65"/>
                  </a:cubicBezTo>
                  <a:cubicBezTo>
                    <a:pt x="194" y="51"/>
                    <a:pt x="199" y="35"/>
                    <a:pt x="199" y="1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>
                <a:solidFill>
                  <a:prstClr val="black"/>
                </a:solidFill>
              </a:endParaRPr>
            </a:p>
          </p:txBody>
        </p:sp>
        <p:sp>
          <p:nvSpPr>
            <p:cNvPr id="102" name="Rectangle 101"/>
            <p:cNvSpPr>
              <a:spLocks noChangeArrowheads="1"/>
            </p:cNvSpPr>
            <p:nvPr/>
          </p:nvSpPr>
          <p:spPr bwMode="auto">
            <a:xfrm>
              <a:off x="3249613" y="2618909"/>
              <a:ext cx="363538" cy="2857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>
                <a:solidFill>
                  <a:prstClr val="black"/>
                </a:solidFill>
              </a:endParaRPr>
            </a:p>
          </p:txBody>
        </p:sp>
        <p:sp>
          <p:nvSpPr>
            <p:cNvPr id="103" name="Freeform 57"/>
            <p:cNvSpPr>
              <a:spLocks/>
            </p:cNvSpPr>
            <p:nvPr/>
          </p:nvSpPr>
          <p:spPr bwMode="auto">
            <a:xfrm>
              <a:off x="3332163" y="2223621"/>
              <a:ext cx="65088" cy="166688"/>
            </a:xfrm>
            <a:custGeom>
              <a:avLst/>
              <a:gdLst>
                <a:gd name="T0" fmla="*/ 13 w 38"/>
                <a:gd name="T1" fmla="*/ 74 h 98"/>
                <a:gd name="T2" fmla="*/ 19 w 38"/>
                <a:gd name="T3" fmla="*/ 93 h 98"/>
                <a:gd name="T4" fmla="*/ 35 w 38"/>
                <a:gd name="T5" fmla="*/ 59 h 98"/>
                <a:gd name="T6" fmla="*/ 25 w 38"/>
                <a:gd name="T7" fmla="*/ 39 h 98"/>
                <a:gd name="T8" fmla="*/ 25 w 38"/>
                <a:gd name="T9" fmla="*/ 24 h 98"/>
                <a:gd name="T10" fmla="*/ 14 w 38"/>
                <a:gd name="T11" fmla="*/ 6 h 98"/>
                <a:gd name="T12" fmla="*/ 4 w 38"/>
                <a:gd name="T13" fmla="*/ 41 h 98"/>
                <a:gd name="T14" fmla="*/ 13 w 38"/>
                <a:gd name="T15" fmla="*/ 74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8" h="98">
                  <a:moveTo>
                    <a:pt x="13" y="74"/>
                  </a:moveTo>
                  <a:cubicBezTo>
                    <a:pt x="1" y="78"/>
                    <a:pt x="6" y="98"/>
                    <a:pt x="19" y="93"/>
                  </a:cubicBezTo>
                  <a:cubicBezTo>
                    <a:pt x="33" y="88"/>
                    <a:pt x="38" y="74"/>
                    <a:pt x="35" y="59"/>
                  </a:cubicBezTo>
                  <a:cubicBezTo>
                    <a:pt x="33" y="52"/>
                    <a:pt x="29" y="46"/>
                    <a:pt x="25" y="39"/>
                  </a:cubicBezTo>
                  <a:cubicBezTo>
                    <a:pt x="23" y="35"/>
                    <a:pt x="20" y="27"/>
                    <a:pt x="25" y="24"/>
                  </a:cubicBezTo>
                  <a:cubicBezTo>
                    <a:pt x="36" y="17"/>
                    <a:pt x="25" y="0"/>
                    <a:pt x="14" y="6"/>
                  </a:cubicBezTo>
                  <a:cubicBezTo>
                    <a:pt x="2" y="14"/>
                    <a:pt x="0" y="28"/>
                    <a:pt x="4" y="41"/>
                  </a:cubicBezTo>
                  <a:cubicBezTo>
                    <a:pt x="5" y="46"/>
                    <a:pt x="22" y="71"/>
                    <a:pt x="13" y="7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>
                <a:solidFill>
                  <a:prstClr val="black"/>
                </a:solidFill>
              </a:endParaRPr>
            </a:p>
          </p:txBody>
        </p:sp>
        <p:sp>
          <p:nvSpPr>
            <p:cNvPr id="104" name="Freeform 58"/>
            <p:cNvSpPr>
              <a:spLocks/>
            </p:cNvSpPr>
            <p:nvPr/>
          </p:nvSpPr>
          <p:spPr bwMode="auto">
            <a:xfrm>
              <a:off x="3427413" y="2223621"/>
              <a:ext cx="65088" cy="166688"/>
            </a:xfrm>
            <a:custGeom>
              <a:avLst/>
              <a:gdLst>
                <a:gd name="T0" fmla="*/ 13 w 38"/>
                <a:gd name="T1" fmla="*/ 74 h 98"/>
                <a:gd name="T2" fmla="*/ 19 w 38"/>
                <a:gd name="T3" fmla="*/ 93 h 98"/>
                <a:gd name="T4" fmla="*/ 35 w 38"/>
                <a:gd name="T5" fmla="*/ 59 h 98"/>
                <a:gd name="T6" fmla="*/ 25 w 38"/>
                <a:gd name="T7" fmla="*/ 39 h 98"/>
                <a:gd name="T8" fmla="*/ 24 w 38"/>
                <a:gd name="T9" fmla="*/ 24 h 98"/>
                <a:gd name="T10" fmla="*/ 14 w 38"/>
                <a:gd name="T11" fmla="*/ 6 h 98"/>
                <a:gd name="T12" fmla="*/ 4 w 38"/>
                <a:gd name="T13" fmla="*/ 41 h 98"/>
                <a:gd name="T14" fmla="*/ 13 w 38"/>
                <a:gd name="T15" fmla="*/ 74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8" h="98">
                  <a:moveTo>
                    <a:pt x="13" y="74"/>
                  </a:moveTo>
                  <a:cubicBezTo>
                    <a:pt x="1" y="78"/>
                    <a:pt x="6" y="98"/>
                    <a:pt x="19" y="93"/>
                  </a:cubicBezTo>
                  <a:cubicBezTo>
                    <a:pt x="33" y="88"/>
                    <a:pt x="38" y="74"/>
                    <a:pt x="35" y="59"/>
                  </a:cubicBezTo>
                  <a:cubicBezTo>
                    <a:pt x="33" y="52"/>
                    <a:pt x="28" y="46"/>
                    <a:pt x="25" y="39"/>
                  </a:cubicBezTo>
                  <a:cubicBezTo>
                    <a:pt x="23" y="35"/>
                    <a:pt x="19" y="27"/>
                    <a:pt x="24" y="24"/>
                  </a:cubicBezTo>
                  <a:cubicBezTo>
                    <a:pt x="36" y="17"/>
                    <a:pt x="25" y="0"/>
                    <a:pt x="14" y="6"/>
                  </a:cubicBezTo>
                  <a:cubicBezTo>
                    <a:pt x="2" y="14"/>
                    <a:pt x="0" y="28"/>
                    <a:pt x="4" y="41"/>
                  </a:cubicBezTo>
                  <a:cubicBezTo>
                    <a:pt x="5" y="46"/>
                    <a:pt x="22" y="71"/>
                    <a:pt x="13" y="7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>
                <a:solidFill>
                  <a:prstClr val="black"/>
                </a:solidFill>
              </a:endParaRPr>
            </a:p>
          </p:txBody>
        </p:sp>
      </p:grpSp>
      <p:grpSp>
        <p:nvGrpSpPr>
          <p:cNvPr id="105" name="Group 104"/>
          <p:cNvGrpSpPr/>
          <p:nvPr/>
        </p:nvGrpSpPr>
        <p:grpSpPr>
          <a:xfrm>
            <a:off x="10844686" y="332656"/>
            <a:ext cx="1018227" cy="1285111"/>
            <a:chOff x="338394" y="332656"/>
            <a:chExt cx="1018227" cy="1285111"/>
          </a:xfrm>
        </p:grpSpPr>
        <p:grpSp>
          <p:nvGrpSpPr>
            <p:cNvPr id="106" name="Group 105"/>
            <p:cNvGrpSpPr/>
            <p:nvPr/>
          </p:nvGrpSpPr>
          <p:grpSpPr>
            <a:xfrm flipH="1">
              <a:off x="407368" y="332656"/>
              <a:ext cx="858723" cy="940445"/>
              <a:chOff x="3975101" y="449263"/>
              <a:chExt cx="4237037" cy="4640262"/>
            </a:xfrm>
            <a:solidFill>
              <a:schemeClr val="bg1">
                <a:alpha val="40000"/>
              </a:schemeClr>
            </a:solidFill>
          </p:grpSpPr>
          <p:sp>
            <p:nvSpPr>
              <p:cNvPr id="108" name="Freeform 10241"/>
              <p:cNvSpPr>
                <a:spLocks/>
              </p:cNvSpPr>
              <p:nvPr/>
            </p:nvSpPr>
            <p:spPr bwMode="auto">
              <a:xfrm>
                <a:off x="6211888" y="1746250"/>
                <a:ext cx="2000250" cy="3343275"/>
              </a:xfrm>
              <a:custGeom>
                <a:avLst/>
                <a:gdLst>
                  <a:gd name="T0" fmla="*/ 1260 w 1260"/>
                  <a:gd name="T1" fmla="*/ 0 h 2106"/>
                  <a:gd name="T2" fmla="*/ 1260 w 1260"/>
                  <a:gd name="T3" fmla="*/ 1383 h 2106"/>
                  <a:gd name="T4" fmla="*/ 1021 w 1260"/>
                  <a:gd name="T5" fmla="*/ 1520 h 2106"/>
                  <a:gd name="T6" fmla="*/ 1021 w 1260"/>
                  <a:gd name="T7" fmla="*/ 418 h 2106"/>
                  <a:gd name="T8" fmla="*/ 239 w 1260"/>
                  <a:gd name="T9" fmla="*/ 881 h 2106"/>
                  <a:gd name="T10" fmla="*/ 239 w 1260"/>
                  <a:gd name="T11" fmla="*/ 1155 h 2106"/>
                  <a:gd name="T12" fmla="*/ 863 w 1260"/>
                  <a:gd name="T13" fmla="*/ 786 h 2106"/>
                  <a:gd name="T14" fmla="*/ 863 w 1260"/>
                  <a:gd name="T15" fmla="*/ 1063 h 2106"/>
                  <a:gd name="T16" fmla="*/ 239 w 1260"/>
                  <a:gd name="T17" fmla="*/ 1432 h 2106"/>
                  <a:gd name="T18" fmla="*/ 239 w 1260"/>
                  <a:gd name="T19" fmla="*/ 1969 h 2106"/>
                  <a:gd name="T20" fmla="*/ 0 w 1260"/>
                  <a:gd name="T21" fmla="*/ 2106 h 2106"/>
                  <a:gd name="T22" fmla="*/ 0 w 1260"/>
                  <a:gd name="T23" fmla="*/ 744 h 2106"/>
                  <a:gd name="T24" fmla="*/ 126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1260" y="0"/>
                    </a:moveTo>
                    <a:lnTo>
                      <a:pt x="1260" y="1383"/>
                    </a:lnTo>
                    <a:lnTo>
                      <a:pt x="1021" y="1520"/>
                    </a:lnTo>
                    <a:lnTo>
                      <a:pt x="1021" y="418"/>
                    </a:lnTo>
                    <a:lnTo>
                      <a:pt x="239" y="881"/>
                    </a:lnTo>
                    <a:lnTo>
                      <a:pt x="239" y="1155"/>
                    </a:lnTo>
                    <a:lnTo>
                      <a:pt x="863" y="786"/>
                    </a:lnTo>
                    <a:lnTo>
                      <a:pt x="863" y="1063"/>
                    </a:lnTo>
                    <a:lnTo>
                      <a:pt x="239" y="1432"/>
                    </a:lnTo>
                    <a:lnTo>
                      <a:pt x="239" y="1969"/>
                    </a:lnTo>
                    <a:lnTo>
                      <a:pt x="0" y="2106"/>
                    </a:lnTo>
                    <a:lnTo>
                      <a:pt x="0" y="744"/>
                    </a:lnTo>
                    <a:lnTo>
                      <a:pt x="1260" y="0"/>
                    </a:lnTo>
                    <a:close/>
                  </a:path>
                </a:pathLst>
              </a:custGeom>
              <a:solidFill>
                <a:schemeClr val="bg1">
                  <a:alpha val="40000"/>
                </a:schemeClr>
              </a:solidFill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09" name="Freeform 10242"/>
              <p:cNvSpPr>
                <a:spLocks/>
              </p:cNvSpPr>
              <p:nvPr/>
            </p:nvSpPr>
            <p:spPr bwMode="auto">
              <a:xfrm>
                <a:off x="3975101" y="1746250"/>
                <a:ext cx="2000250" cy="3343275"/>
              </a:xfrm>
              <a:custGeom>
                <a:avLst/>
                <a:gdLst>
                  <a:gd name="T0" fmla="*/ 0 w 1260"/>
                  <a:gd name="T1" fmla="*/ 0 h 2106"/>
                  <a:gd name="T2" fmla="*/ 1260 w 1260"/>
                  <a:gd name="T3" fmla="*/ 744 h 2106"/>
                  <a:gd name="T4" fmla="*/ 1260 w 1260"/>
                  <a:gd name="T5" fmla="*/ 2106 h 2106"/>
                  <a:gd name="T6" fmla="*/ 1021 w 1260"/>
                  <a:gd name="T7" fmla="*/ 1969 h 2106"/>
                  <a:gd name="T8" fmla="*/ 1021 w 1260"/>
                  <a:gd name="T9" fmla="*/ 1432 h 2106"/>
                  <a:gd name="T10" fmla="*/ 398 w 1260"/>
                  <a:gd name="T11" fmla="*/ 1063 h 2106"/>
                  <a:gd name="T12" fmla="*/ 398 w 1260"/>
                  <a:gd name="T13" fmla="*/ 786 h 2106"/>
                  <a:gd name="T14" fmla="*/ 1021 w 1260"/>
                  <a:gd name="T15" fmla="*/ 1155 h 2106"/>
                  <a:gd name="T16" fmla="*/ 1021 w 1260"/>
                  <a:gd name="T17" fmla="*/ 881 h 2106"/>
                  <a:gd name="T18" fmla="*/ 238 w 1260"/>
                  <a:gd name="T19" fmla="*/ 418 h 2106"/>
                  <a:gd name="T20" fmla="*/ 238 w 1260"/>
                  <a:gd name="T21" fmla="*/ 1520 h 2106"/>
                  <a:gd name="T22" fmla="*/ 0 w 1260"/>
                  <a:gd name="T23" fmla="*/ 1383 h 2106"/>
                  <a:gd name="T24" fmla="*/ 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0" y="0"/>
                    </a:moveTo>
                    <a:lnTo>
                      <a:pt x="1260" y="744"/>
                    </a:lnTo>
                    <a:lnTo>
                      <a:pt x="1260" y="2106"/>
                    </a:lnTo>
                    <a:lnTo>
                      <a:pt x="1021" y="1969"/>
                    </a:lnTo>
                    <a:lnTo>
                      <a:pt x="1021" y="1432"/>
                    </a:lnTo>
                    <a:lnTo>
                      <a:pt x="398" y="1063"/>
                    </a:lnTo>
                    <a:lnTo>
                      <a:pt x="398" y="786"/>
                    </a:lnTo>
                    <a:lnTo>
                      <a:pt x="1021" y="1155"/>
                    </a:lnTo>
                    <a:lnTo>
                      <a:pt x="1021" y="881"/>
                    </a:lnTo>
                    <a:lnTo>
                      <a:pt x="238" y="418"/>
                    </a:lnTo>
                    <a:lnTo>
                      <a:pt x="238" y="1520"/>
                    </a:lnTo>
                    <a:lnTo>
                      <a:pt x="0" y="1383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chemeClr val="bg1">
                  <a:alpha val="40000"/>
                </a:schemeClr>
              </a:solidFill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10" name="Freeform 10243"/>
              <p:cNvSpPr>
                <a:spLocks/>
              </p:cNvSpPr>
              <p:nvPr/>
            </p:nvSpPr>
            <p:spPr bwMode="auto">
              <a:xfrm>
                <a:off x="4070351" y="449263"/>
                <a:ext cx="3940175" cy="2265363"/>
              </a:xfrm>
              <a:custGeom>
                <a:avLst/>
                <a:gdLst>
                  <a:gd name="T0" fmla="*/ 1227 w 2482"/>
                  <a:gd name="T1" fmla="*/ 0 h 1427"/>
                  <a:gd name="T2" fmla="*/ 1464 w 2482"/>
                  <a:gd name="T3" fmla="*/ 138 h 1427"/>
                  <a:gd name="T4" fmla="*/ 482 w 2482"/>
                  <a:gd name="T5" fmla="*/ 704 h 1427"/>
                  <a:gd name="T6" fmla="*/ 1274 w 2482"/>
                  <a:gd name="T7" fmla="*/ 1152 h 1427"/>
                  <a:gd name="T8" fmla="*/ 1511 w 2482"/>
                  <a:gd name="T9" fmla="*/ 1015 h 1427"/>
                  <a:gd name="T10" fmla="*/ 880 w 2482"/>
                  <a:gd name="T11" fmla="*/ 659 h 1427"/>
                  <a:gd name="T12" fmla="*/ 1120 w 2482"/>
                  <a:gd name="T13" fmla="*/ 519 h 1427"/>
                  <a:gd name="T14" fmla="*/ 1751 w 2482"/>
                  <a:gd name="T15" fmla="*/ 876 h 1427"/>
                  <a:gd name="T16" fmla="*/ 2245 w 2482"/>
                  <a:gd name="T17" fmla="*/ 591 h 1427"/>
                  <a:gd name="T18" fmla="*/ 2482 w 2482"/>
                  <a:gd name="T19" fmla="*/ 729 h 1427"/>
                  <a:gd name="T20" fmla="*/ 1275 w 2482"/>
                  <a:gd name="T21" fmla="*/ 1427 h 1427"/>
                  <a:gd name="T22" fmla="*/ 0 w 2482"/>
                  <a:gd name="T23" fmla="*/ 708 h 1427"/>
                  <a:gd name="T24" fmla="*/ 1227 w 2482"/>
                  <a:gd name="T25" fmla="*/ 0 h 1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2482" h="1427">
                    <a:moveTo>
                      <a:pt x="1227" y="0"/>
                    </a:moveTo>
                    <a:lnTo>
                      <a:pt x="1464" y="138"/>
                    </a:lnTo>
                    <a:lnTo>
                      <a:pt x="482" y="704"/>
                    </a:lnTo>
                    <a:lnTo>
                      <a:pt x="1274" y="1152"/>
                    </a:lnTo>
                    <a:lnTo>
                      <a:pt x="1511" y="1015"/>
                    </a:lnTo>
                    <a:lnTo>
                      <a:pt x="880" y="659"/>
                    </a:lnTo>
                    <a:lnTo>
                      <a:pt x="1120" y="519"/>
                    </a:lnTo>
                    <a:lnTo>
                      <a:pt x="1751" y="876"/>
                    </a:lnTo>
                    <a:lnTo>
                      <a:pt x="2245" y="591"/>
                    </a:lnTo>
                    <a:lnTo>
                      <a:pt x="2482" y="729"/>
                    </a:lnTo>
                    <a:lnTo>
                      <a:pt x="1275" y="1427"/>
                    </a:lnTo>
                    <a:lnTo>
                      <a:pt x="0" y="708"/>
                    </a:lnTo>
                    <a:lnTo>
                      <a:pt x="1227" y="0"/>
                    </a:lnTo>
                    <a:close/>
                  </a:path>
                </a:pathLst>
              </a:custGeom>
              <a:solidFill>
                <a:schemeClr val="bg1">
                  <a:alpha val="40000"/>
                </a:schemeClr>
              </a:solidFill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</p:grpSp>
        <p:sp>
          <p:nvSpPr>
            <p:cNvPr id="107" name="TextBox 106"/>
            <p:cNvSpPr txBox="1"/>
            <p:nvPr/>
          </p:nvSpPr>
          <p:spPr>
            <a:xfrm>
              <a:off x="338394" y="1340768"/>
              <a:ext cx="1018227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>
                  <a:solidFill>
                    <a:schemeClr val="accent2">
                      <a:lumMod val="60000"/>
                      <a:lumOff val="40000"/>
                    </a:schemeClr>
                  </a:solidFill>
                  <a:latin typeface="Roboto Light" panose="02000000000000000000" pitchFamily="2" charset="0"/>
                  <a:ea typeface="Roboto Light" panose="02000000000000000000" pitchFamily="2" charset="0"/>
                </a:rPr>
                <a:t>YOUR LOGO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271645665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Transition Slide</a:t>
            </a:r>
          </a:p>
        </p:txBody>
      </p:sp>
      <p:sp>
        <p:nvSpPr>
          <p:cNvPr id="8" name="Text Placeholder 7"/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/>
              <a:t>01</a:t>
            </a:r>
          </a:p>
        </p:txBody>
      </p:sp>
      <p:sp>
        <p:nvSpPr>
          <p:cNvPr id="10" name="Text Placeholder 9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/>
              <a:t>Design option #1</a:t>
            </a:r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>
                <a:solidFill>
                  <a:schemeClr val="accent2">
                    <a:lumMod val="60000"/>
                    <a:lumOff val="40000"/>
                  </a:schemeClr>
                </a:solidFill>
              </a:rPr>
              <a:t>Your Date Here</a:t>
            </a:r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>
                <a:solidFill>
                  <a:schemeClr val="accent2">
                    <a:lumMod val="60000"/>
                    <a:lumOff val="40000"/>
                  </a:schemeClr>
                </a:solidFill>
              </a:rPr>
              <a:t>Your Footer Here</a:t>
            </a:r>
          </a:p>
        </p:txBody>
      </p:sp>
      <p:grpSp>
        <p:nvGrpSpPr>
          <p:cNvPr id="17" name="Group 16"/>
          <p:cNvGrpSpPr/>
          <p:nvPr/>
        </p:nvGrpSpPr>
        <p:grpSpPr>
          <a:xfrm>
            <a:off x="10920536" y="5327649"/>
            <a:ext cx="1018227" cy="1285111"/>
            <a:chOff x="338394" y="332656"/>
            <a:chExt cx="1018227" cy="1285111"/>
          </a:xfrm>
        </p:grpSpPr>
        <p:grpSp>
          <p:nvGrpSpPr>
            <p:cNvPr id="18" name="Group 17"/>
            <p:cNvGrpSpPr/>
            <p:nvPr/>
          </p:nvGrpSpPr>
          <p:grpSpPr>
            <a:xfrm flipH="1">
              <a:off x="407368" y="332656"/>
              <a:ext cx="858723" cy="940445"/>
              <a:chOff x="3975101" y="449263"/>
              <a:chExt cx="4237037" cy="4640262"/>
            </a:xfrm>
            <a:solidFill>
              <a:schemeClr val="bg1">
                <a:alpha val="40000"/>
              </a:schemeClr>
            </a:solidFill>
          </p:grpSpPr>
          <p:sp>
            <p:nvSpPr>
              <p:cNvPr id="20" name="Freeform 10241"/>
              <p:cNvSpPr>
                <a:spLocks/>
              </p:cNvSpPr>
              <p:nvPr/>
            </p:nvSpPr>
            <p:spPr bwMode="auto">
              <a:xfrm>
                <a:off x="6211888" y="1746250"/>
                <a:ext cx="2000250" cy="3343275"/>
              </a:xfrm>
              <a:custGeom>
                <a:avLst/>
                <a:gdLst>
                  <a:gd name="T0" fmla="*/ 1260 w 1260"/>
                  <a:gd name="T1" fmla="*/ 0 h 2106"/>
                  <a:gd name="T2" fmla="*/ 1260 w 1260"/>
                  <a:gd name="T3" fmla="*/ 1383 h 2106"/>
                  <a:gd name="T4" fmla="*/ 1021 w 1260"/>
                  <a:gd name="T5" fmla="*/ 1520 h 2106"/>
                  <a:gd name="T6" fmla="*/ 1021 w 1260"/>
                  <a:gd name="T7" fmla="*/ 418 h 2106"/>
                  <a:gd name="T8" fmla="*/ 239 w 1260"/>
                  <a:gd name="T9" fmla="*/ 881 h 2106"/>
                  <a:gd name="T10" fmla="*/ 239 w 1260"/>
                  <a:gd name="T11" fmla="*/ 1155 h 2106"/>
                  <a:gd name="T12" fmla="*/ 863 w 1260"/>
                  <a:gd name="T13" fmla="*/ 786 h 2106"/>
                  <a:gd name="T14" fmla="*/ 863 w 1260"/>
                  <a:gd name="T15" fmla="*/ 1063 h 2106"/>
                  <a:gd name="T16" fmla="*/ 239 w 1260"/>
                  <a:gd name="T17" fmla="*/ 1432 h 2106"/>
                  <a:gd name="T18" fmla="*/ 239 w 1260"/>
                  <a:gd name="T19" fmla="*/ 1969 h 2106"/>
                  <a:gd name="T20" fmla="*/ 0 w 1260"/>
                  <a:gd name="T21" fmla="*/ 2106 h 2106"/>
                  <a:gd name="T22" fmla="*/ 0 w 1260"/>
                  <a:gd name="T23" fmla="*/ 744 h 2106"/>
                  <a:gd name="T24" fmla="*/ 126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1260" y="0"/>
                    </a:moveTo>
                    <a:lnTo>
                      <a:pt x="1260" y="1383"/>
                    </a:lnTo>
                    <a:lnTo>
                      <a:pt x="1021" y="1520"/>
                    </a:lnTo>
                    <a:lnTo>
                      <a:pt x="1021" y="418"/>
                    </a:lnTo>
                    <a:lnTo>
                      <a:pt x="239" y="881"/>
                    </a:lnTo>
                    <a:lnTo>
                      <a:pt x="239" y="1155"/>
                    </a:lnTo>
                    <a:lnTo>
                      <a:pt x="863" y="786"/>
                    </a:lnTo>
                    <a:lnTo>
                      <a:pt x="863" y="1063"/>
                    </a:lnTo>
                    <a:lnTo>
                      <a:pt x="239" y="1432"/>
                    </a:lnTo>
                    <a:lnTo>
                      <a:pt x="239" y="1969"/>
                    </a:lnTo>
                    <a:lnTo>
                      <a:pt x="0" y="2106"/>
                    </a:lnTo>
                    <a:lnTo>
                      <a:pt x="0" y="744"/>
                    </a:lnTo>
                    <a:lnTo>
                      <a:pt x="126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>
                  <a:solidFill>
                    <a:srgbClr val="8697E5"/>
                  </a:solidFill>
                </a:endParaRPr>
              </a:p>
            </p:txBody>
          </p:sp>
          <p:sp>
            <p:nvSpPr>
              <p:cNvPr id="21" name="Freeform 10242"/>
              <p:cNvSpPr>
                <a:spLocks/>
              </p:cNvSpPr>
              <p:nvPr/>
            </p:nvSpPr>
            <p:spPr bwMode="auto">
              <a:xfrm>
                <a:off x="3975101" y="1746250"/>
                <a:ext cx="2000250" cy="3343275"/>
              </a:xfrm>
              <a:custGeom>
                <a:avLst/>
                <a:gdLst>
                  <a:gd name="T0" fmla="*/ 0 w 1260"/>
                  <a:gd name="T1" fmla="*/ 0 h 2106"/>
                  <a:gd name="T2" fmla="*/ 1260 w 1260"/>
                  <a:gd name="T3" fmla="*/ 744 h 2106"/>
                  <a:gd name="T4" fmla="*/ 1260 w 1260"/>
                  <a:gd name="T5" fmla="*/ 2106 h 2106"/>
                  <a:gd name="T6" fmla="*/ 1021 w 1260"/>
                  <a:gd name="T7" fmla="*/ 1969 h 2106"/>
                  <a:gd name="T8" fmla="*/ 1021 w 1260"/>
                  <a:gd name="T9" fmla="*/ 1432 h 2106"/>
                  <a:gd name="T10" fmla="*/ 398 w 1260"/>
                  <a:gd name="T11" fmla="*/ 1063 h 2106"/>
                  <a:gd name="T12" fmla="*/ 398 w 1260"/>
                  <a:gd name="T13" fmla="*/ 786 h 2106"/>
                  <a:gd name="T14" fmla="*/ 1021 w 1260"/>
                  <a:gd name="T15" fmla="*/ 1155 h 2106"/>
                  <a:gd name="T16" fmla="*/ 1021 w 1260"/>
                  <a:gd name="T17" fmla="*/ 881 h 2106"/>
                  <a:gd name="T18" fmla="*/ 238 w 1260"/>
                  <a:gd name="T19" fmla="*/ 418 h 2106"/>
                  <a:gd name="T20" fmla="*/ 238 w 1260"/>
                  <a:gd name="T21" fmla="*/ 1520 h 2106"/>
                  <a:gd name="T22" fmla="*/ 0 w 1260"/>
                  <a:gd name="T23" fmla="*/ 1383 h 2106"/>
                  <a:gd name="T24" fmla="*/ 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0" y="0"/>
                    </a:moveTo>
                    <a:lnTo>
                      <a:pt x="1260" y="744"/>
                    </a:lnTo>
                    <a:lnTo>
                      <a:pt x="1260" y="2106"/>
                    </a:lnTo>
                    <a:lnTo>
                      <a:pt x="1021" y="1969"/>
                    </a:lnTo>
                    <a:lnTo>
                      <a:pt x="1021" y="1432"/>
                    </a:lnTo>
                    <a:lnTo>
                      <a:pt x="398" y="1063"/>
                    </a:lnTo>
                    <a:lnTo>
                      <a:pt x="398" y="786"/>
                    </a:lnTo>
                    <a:lnTo>
                      <a:pt x="1021" y="1155"/>
                    </a:lnTo>
                    <a:lnTo>
                      <a:pt x="1021" y="881"/>
                    </a:lnTo>
                    <a:lnTo>
                      <a:pt x="238" y="418"/>
                    </a:lnTo>
                    <a:lnTo>
                      <a:pt x="238" y="1520"/>
                    </a:lnTo>
                    <a:lnTo>
                      <a:pt x="0" y="138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>
                  <a:solidFill>
                    <a:srgbClr val="8697E5"/>
                  </a:solidFill>
                </a:endParaRPr>
              </a:p>
            </p:txBody>
          </p:sp>
          <p:sp>
            <p:nvSpPr>
              <p:cNvPr id="22" name="Freeform 10243"/>
              <p:cNvSpPr>
                <a:spLocks/>
              </p:cNvSpPr>
              <p:nvPr/>
            </p:nvSpPr>
            <p:spPr bwMode="auto">
              <a:xfrm>
                <a:off x="4070351" y="449263"/>
                <a:ext cx="3940175" cy="2265363"/>
              </a:xfrm>
              <a:custGeom>
                <a:avLst/>
                <a:gdLst>
                  <a:gd name="T0" fmla="*/ 1227 w 2482"/>
                  <a:gd name="T1" fmla="*/ 0 h 1427"/>
                  <a:gd name="T2" fmla="*/ 1464 w 2482"/>
                  <a:gd name="T3" fmla="*/ 138 h 1427"/>
                  <a:gd name="T4" fmla="*/ 482 w 2482"/>
                  <a:gd name="T5" fmla="*/ 704 h 1427"/>
                  <a:gd name="T6" fmla="*/ 1274 w 2482"/>
                  <a:gd name="T7" fmla="*/ 1152 h 1427"/>
                  <a:gd name="T8" fmla="*/ 1511 w 2482"/>
                  <a:gd name="T9" fmla="*/ 1015 h 1427"/>
                  <a:gd name="T10" fmla="*/ 880 w 2482"/>
                  <a:gd name="T11" fmla="*/ 659 h 1427"/>
                  <a:gd name="T12" fmla="*/ 1120 w 2482"/>
                  <a:gd name="T13" fmla="*/ 519 h 1427"/>
                  <a:gd name="T14" fmla="*/ 1751 w 2482"/>
                  <a:gd name="T15" fmla="*/ 876 h 1427"/>
                  <a:gd name="T16" fmla="*/ 2245 w 2482"/>
                  <a:gd name="T17" fmla="*/ 591 h 1427"/>
                  <a:gd name="T18" fmla="*/ 2482 w 2482"/>
                  <a:gd name="T19" fmla="*/ 729 h 1427"/>
                  <a:gd name="T20" fmla="*/ 1275 w 2482"/>
                  <a:gd name="T21" fmla="*/ 1427 h 1427"/>
                  <a:gd name="T22" fmla="*/ 0 w 2482"/>
                  <a:gd name="T23" fmla="*/ 708 h 1427"/>
                  <a:gd name="T24" fmla="*/ 1227 w 2482"/>
                  <a:gd name="T25" fmla="*/ 0 h 1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2482" h="1427">
                    <a:moveTo>
                      <a:pt x="1227" y="0"/>
                    </a:moveTo>
                    <a:lnTo>
                      <a:pt x="1464" y="138"/>
                    </a:lnTo>
                    <a:lnTo>
                      <a:pt x="482" y="704"/>
                    </a:lnTo>
                    <a:lnTo>
                      <a:pt x="1274" y="1152"/>
                    </a:lnTo>
                    <a:lnTo>
                      <a:pt x="1511" y="1015"/>
                    </a:lnTo>
                    <a:lnTo>
                      <a:pt x="880" y="659"/>
                    </a:lnTo>
                    <a:lnTo>
                      <a:pt x="1120" y="519"/>
                    </a:lnTo>
                    <a:lnTo>
                      <a:pt x="1751" y="876"/>
                    </a:lnTo>
                    <a:lnTo>
                      <a:pt x="2245" y="591"/>
                    </a:lnTo>
                    <a:lnTo>
                      <a:pt x="2482" y="729"/>
                    </a:lnTo>
                    <a:lnTo>
                      <a:pt x="1275" y="1427"/>
                    </a:lnTo>
                    <a:lnTo>
                      <a:pt x="0" y="708"/>
                    </a:lnTo>
                    <a:lnTo>
                      <a:pt x="1227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>
                  <a:solidFill>
                    <a:srgbClr val="8697E5"/>
                  </a:solidFill>
                </a:endParaRPr>
              </a:p>
            </p:txBody>
          </p:sp>
        </p:grpSp>
        <p:sp>
          <p:nvSpPr>
            <p:cNvPr id="19" name="TextBox 18"/>
            <p:cNvSpPr txBox="1"/>
            <p:nvPr/>
          </p:nvSpPr>
          <p:spPr>
            <a:xfrm>
              <a:off x="338394" y="1340768"/>
              <a:ext cx="1018227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>
                  <a:solidFill>
                    <a:schemeClr val="accent2">
                      <a:lumMod val="60000"/>
                      <a:lumOff val="40000"/>
                    </a:schemeClr>
                  </a:solidFill>
                  <a:latin typeface="Roboto Light" panose="02000000000000000000" pitchFamily="2" charset="0"/>
                  <a:ea typeface="Roboto Light" panose="02000000000000000000" pitchFamily="2" charset="0"/>
                </a:rPr>
                <a:t>YOUR LOGO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3742120991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Transition Slide</a:t>
            </a:r>
          </a:p>
        </p:txBody>
      </p:sp>
      <p:sp>
        <p:nvSpPr>
          <p:cNvPr id="8" name="Text Placeholder 7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/>
              <a:t>Design option #2</a:t>
            </a:r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/>
              <a:t>02</a:t>
            </a:r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>
                <a:solidFill>
                  <a:schemeClr val="accent2">
                    <a:lumMod val="60000"/>
                    <a:lumOff val="40000"/>
                  </a:schemeClr>
                </a:solidFill>
              </a:rPr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>
                <a:solidFill>
                  <a:schemeClr val="accent2">
                    <a:lumMod val="60000"/>
                    <a:lumOff val="40000"/>
                  </a:schemeClr>
                </a:solidFill>
              </a:rPr>
              <a:t>Your Footer Here</a:t>
            </a:r>
          </a:p>
        </p:txBody>
      </p:sp>
      <p:grpSp>
        <p:nvGrpSpPr>
          <p:cNvPr id="13" name="Group 12"/>
          <p:cNvGrpSpPr/>
          <p:nvPr/>
        </p:nvGrpSpPr>
        <p:grpSpPr>
          <a:xfrm>
            <a:off x="10920536" y="5327649"/>
            <a:ext cx="1018227" cy="1285111"/>
            <a:chOff x="338394" y="332656"/>
            <a:chExt cx="1018227" cy="1285111"/>
          </a:xfrm>
        </p:grpSpPr>
        <p:grpSp>
          <p:nvGrpSpPr>
            <p:cNvPr id="14" name="Group 13"/>
            <p:cNvGrpSpPr/>
            <p:nvPr/>
          </p:nvGrpSpPr>
          <p:grpSpPr>
            <a:xfrm flipH="1">
              <a:off x="407368" y="332656"/>
              <a:ext cx="858723" cy="940445"/>
              <a:chOff x="3975101" y="449263"/>
              <a:chExt cx="4237037" cy="4640262"/>
            </a:xfrm>
            <a:solidFill>
              <a:schemeClr val="bg1">
                <a:alpha val="40000"/>
              </a:schemeClr>
            </a:solidFill>
          </p:grpSpPr>
          <p:sp>
            <p:nvSpPr>
              <p:cNvPr id="22" name="Freeform 10241"/>
              <p:cNvSpPr>
                <a:spLocks/>
              </p:cNvSpPr>
              <p:nvPr/>
            </p:nvSpPr>
            <p:spPr bwMode="auto">
              <a:xfrm>
                <a:off x="6211888" y="1746250"/>
                <a:ext cx="2000250" cy="3343275"/>
              </a:xfrm>
              <a:custGeom>
                <a:avLst/>
                <a:gdLst>
                  <a:gd name="T0" fmla="*/ 1260 w 1260"/>
                  <a:gd name="T1" fmla="*/ 0 h 2106"/>
                  <a:gd name="T2" fmla="*/ 1260 w 1260"/>
                  <a:gd name="T3" fmla="*/ 1383 h 2106"/>
                  <a:gd name="T4" fmla="*/ 1021 w 1260"/>
                  <a:gd name="T5" fmla="*/ 1520 h 2106"/>
                  <a:gd name="T6" fmla="*/ 1021 w 1260"/>
                  <a:gd name="T7" fmla="*/ 418 h 2106"/>
                  <a:gd name="T8" fmla="*/ 239 w 1260"/>
                  <a:gd name="T9" fmla="*/ 881 h 2106"/>
                  <a:gd name="T10" fmla="*/ 239 w 1260"/>
                  <a:gd name="T11" fmla="*/ 1155 h 2106"/>
                  <a:gd name="T12" fmla="*/ 863 w 1260"/>
                  <a:gd name="T13" fmla="*/ 786 h 2106"/>
                  <a:gd name="T14" fmla="*/ 863 w 1260"/>
                  <a:gd name="T15" fmla="*/ 1063 h 2106"/>
                  <a:gd name="T16" fmla="*/ 239 w 1260"/>
                  <a:gd name="T17" fmla="*/ 1432 h 2106"/>
                  <a:gd name="T18" fmla="*/ 239 w 1260"/>
                  <a:gd name="T19" fmla="*/ 1969 h 2106"/>
                  <a:gd name="T20" fmla="*/ 0 w 1260"/>
                  <a:gd name="T21" fmla="*/ 2106 h 2106"/>
                  <a:gd name="T22" fmla="*/ 0 w 1260"/>
                  <a:gd name="T23" fmla="*/ 744 h 2106"/>
                  <a:gd name="T24" fmla="*/ 126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1260" y="0"/>
                    </a:moveTo>
                    <a:lnTo>
                      <a:pt x="1260" y="1383"/>
                    </a:lnTo>
                    <a:lnTo>
                      <a:pt x="1021" y="1520"/>
                    </a:lnTo>
                    <a:lnTo>
                      <a:pt x="1021" y="418"/>
                    </a:lnTo>
                    <a:lnTo>
                      <a:pt x="239" y="881"/>
                    </a:lnTo>
                    <a:lnTo>
                      <a:pt x="239" y="1155"/>
                    </a:lnTo>
                    <a:lnTo>
                      <a:pt x="863" y="786"/>
                    </a:lnTo>
                    <a:lnTo>
                      <a:pt x="863" y="1063"/>
                    </a:lnTo>
                    <a:lnTo>
                      <a:pt x="239" y="1432"/>
                    </a:lnTo>
                    <a:lnTo>
                      <a:pt x="239" y="1969"/>
                    </a:lnTo>
                    <a:lnTo>
                      <a:pt x="0" y="2106"/>
                    </a:lnTo>
                    <a:lnTo>
                      <a:pt x="0" y="744"/>
                    </a:lnTo>
                    <a:lnTo>
                      <a:pt x="126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>
                  <a:solidFill>
                    <a:srgbClr val="8697E5"/>
                  </a:solidFill>
                </a:endParaRPr>
              </a:p>
            </p:txBody>
          </p:sp>
          <p:sp>
            <p:nvSpPr>
              <p:cNvPr id="23" name="Freeform 10242"/>
              <p:cNvSpPr>
                <a:spLocks/>
              </p:cNvSpPr>
              <p:nvPr/>
            </p:nvSpPr>
            <p:spPr bwMode="auto">
              <a:xfrm>
                <a:off x="3975101" y="1746250"/>
                <a:ext cx="2000250" cy="3343275"/>
              </a:xfrm>
              <a:custGeom>
                <a:avLst/>
                <a:gdLst>
                  <a:gd name="T0" fmla="*/ 0 w 1260"/>
                  <a:gd name="T1" fmla="*/ 0 h 2106"/>
                  <a:gd name="T2" fmla="*/ 1260 w 1260"/>
                  <a:gd name="T3" fmla="*/ 744 h 2106"/>
                  <a:gd name="T4" fmla="*/ 1260 w 1260"/>
                  <a:gd name="T5" fmla="*/ 2106 h 2106"/>
                  <a:gd name="T6" fmla="*/ 1021 w 1260"/>
                  <a:gd name="T7" fmla="*/ 1969 h 2106"/>
                  <a:gd name="T8" fmla="*/ 1021 w 1260"/>
                  <a:gd name="T9" fmla="*/ 1432 h 2106"/>
                  <a:gd name="T10" fmla="*/ 398 w 1260"/>
                  <a:gd name="T11" fmla="*/ 1063 h 2106"/>
                  <a:gd name="T12" fmla="*/ 398 w 1260"/>
                  <a:gd name="T13" fmla="*/ 786 h 2106"/>
                  <a:gd name="T14" fmla="*/ 1021 w 1260"/>
                  <a:gd name="T15" fmla="*/ 1155 h 2106"/>
                  <a:gd name="T16" fmla="*/ 1021 w 1260"/>
                  <a:gd name="T17" fmla="*/ 881 h 2106"/>
                  <a:gd name="T18" fmla="*/ 238 w 1260"/>
                  <a:gd name="T19" fmla="*/ 418 h 2106"/>
                  <a:gd name="T20" fmla="*/ 238 w 1260"/>
                  <a:gd name="T21" fmla="*/ 1520 h 2106"/>
                  <a:gd name="T22" fmla="*/ 0 w 1260"/>
                  <a:gd name="T23" fmla="*/ 1383 h 2106"/>
                  <a:gd name="T24" fmla="*/ 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0" y="0"/>
                    </a:moveTo>
                    <a:lnTo>
                      <a:pt x="1260" y="744"/>
                    </a:lnTo>
                    <a:lnTo>
                      <a:pt x="1260" y="2106"/>
                    </a:lnTo>
                    <a:lnTo>
                      <a:pt x="1021" y="1969"/>
                    </a:lnTo>
                    <a:lnTo>
                      <a:pt x="1021" y="1432"/>
                    </a:lnTo>
                    <a:lnTo>
                      <a:pt x="398" y="1063"/>
                    </a:lnTo>
                    <a:lnTo>
                      <a:pt x="398" y="786"/>
                    </a:lnTo>
                    <a:lnTo>
                      <a:pt x="1021" y="1155"/>
                    </a:lnTo>
                    <a:lnTo>
                      <a:pt x="1021" y="881"/>
                    </a:lnTo>
                    <a:lnTo>
                      <a:pt x="238" y="418"/>
                    </a:lnTo>
                    <a:lnTo>
                      <a:pt x="238" y="1520"/>
                    </a:lnTo>
                    <a:lnTo>
                      <a:pt x="0" y="138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>
                  <a:solidFill>
                    <a:srgbClr val="8697E5"/>
                  </a:solidFill>
                </a:endParaRPr>
              </a:p>
            </p:txBody>
          </p:sp>
          <p:sp>
            <p:nvSpPr>
              <p:cNvPr id="24" name="Freeform 10243"/>
              <p:cNvSpPr>
                <a:spLocks/>
              </p:cNvSpPr>
              <p:nvPr/>
            </p:nvSpPr>
            <p:spPr bwMode="auto">
              <a:xfrm>
                <a:off x="4070351" y="449263"/>
                <a:ext cx="3940175" cy="2265363"/>
              </a:xfrm>
              <a:custGeom>
                <a:avLst/>
                <a:gdLst>
                  <a:gd name="T0" fmla="*/ 1227 w 2482"/>
                  <a:gd name="T1" fmla="*/ 0 h 1427"/>
                  <a:gd name="T2" fmla="*/ 1464 w 2482"/>
                  <a:gd name="T3" fmla="*/ 138 h 1427"/>
                  <a:gd name="T4" fmla="*/ 482 w 2482"/>
                  <a:gd name="T5" fmla="*/ 704 h 1427"/>
                  <a:gd name="T6" fmla="*/ 1274 w 2482"/>
                  <a:gd name="T7" fmla="*/ 1152 h 1427"/>
                  <a:gd name="T8" fmla="*/ 1511 w 2482"/>
                  <a:gd name="T9" fmla="*/ 1015 h 1427"/>
                  <a:gd name="T10" fmla="*/ 880 w 2482"/>
                  <a:gd name="T11" fmla="*/ 659 h 1427"/>
                  <a:gd name="T12" fmla="*/ 1120 w 2482"/>
                  <a:gd name="T13" fmla="*/ 519 h 1427"/>
                  <a:gd name="T14" fmla="*/ 1751 w 2482"/>
                  <a:gd name="T15" fmla="*/ 876 h 1427"/>
                  <a:gd name="T16" fmla="*/ 2245 w 2482"/>
                  <a:gd name="T17" fmla="*/ 591 h 1427"/>
                  <a:gd name="T18" fmla="*/ 2482 w 2482"/>
                  <a:gd name="T19" fmla="*/ 729 h 1427"/>
                  <a:gd name="T20" fmla="*/ 1275 w 2482"/>
                  <a:gd name="T21" fmla="*/ 1427 h 1427"/>
                  <a:gd name="T22" fmla="*/ 0 w 2482"/>
                  <a:gd name="T23" fmla="*/ 708 h 1427"/>
                  <a:gd name="T24" fmla="*/ 1227 w 2482"/>
                  <a:gd name="T25" fmla="*/ 0 h 1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2482" h="1427">
                    <a:moveTo>
                      <a:pt x="1227" y="0"/>
                    </a:moveTo>
                    <a:lnTo>
                      <a:pt x="1464" y="138"/>
                    </a:lnTo>
                    <a:lnTo>
                      <a:pt x="482" y="704"/>
                    </a:lnTo>
                    <a:lnTo>
                      <a:pt x="1274" y="1152"/>
                    </a:lnTo>
                    <a:lnTo>
                      <a:pt x="1511" y="1015"/>
                    </a:lnTo>
                    <a:lnTo>
                      <a:pt x="880" y="659"/>
                    </a:lnTo>
                    <a:lnTo>
                      <a:pt x="1120" y="519"/>
                    </a:lnTo>
                    <a:lnTo>
                      <a:pt x="1751" y="876"/>
                    </a:lnTo>
                    <a:lnTo>
                      <a:pt x="2245" y="591"/>
                    </a:lnTo>
                    <a:lnTo>
                      <a:pt x="2482" y="729"/>
                    </a:lnTo>
                    <a:lnTo>
                      <a:pt x="1275" y="1427"/>
                    </a:lnTo>
                    <a:lnTo>
                      <a:pt x="0" y="708"/>
                    </a:lnTo>
                    <a:lnTo>
                      <a:pt x="1227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>
                  <a:solidFill>
                    <a:srgbClr val="8697E5"/>
                  </a:solidFill>
                </a:endParaRPr>
              </a:p>
            </p:txBody>
          </p:sp>
        </p:grpSp>
        <p:sp>
          <p:nvSpPr>
            <p:cNvPr id="21" name="TextBox 20"/>
            <p:cNvSpPr txBox="1"/>
            <p:nvPr/>
          </p:nvSpPr>
          <p:spPr>
            <a:xfrm>
              <a:off x="338394" y="1340768"/>
              <a:ext cx="1018227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>
                  <a:solidFill>
                    <a:schemeClr val="accent2">
                      <a:lumMod val="60000"/>
                      <a:lumOff val="40000"/>
                    </a:schemeClr>
                  </a:solidFill>
                  <a:latin typeface="Roboto Light" panose="02000000000000000000" pitchFamily="2" charset="0"/>
                  <a:ea typeface="Roboto Light" panose="02000000000000000000" pitchFamily="2" charset="0"/>
                </a:rPr>
                <a:t>YOUR LOGO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1124327440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Transition Slide</a:t>
            </a:r>
          </a:p>
        </p:txBody>
      </p:sp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>
                <a:solidFill>
                  <a:schemeClr val="accent2">
                    <a:lumMod val="60000"/>
                    <a:lumOff val="40000"/>
                  </a:schemeClr>
                </a:solidFill>
              </a:rPr>
              <a:t>Your Date Here</a:t>
            </a:r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0" name="Text Placeholder 9"/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/>
              <a:t>Design option #3</a:t>
            </a:r>
          </a:p>
        </p:txBody>
      </p:sp>
      <p:grpSp>
        <p:nvGrpSpPr>
          <p:cNvPr id="11" name="Group 10"/>
          <p:cNvGrpSpPr/>
          <p:nvPr/>
        </p:nvGrpSpPr>
        <p:grpSpPr>
          <a:xfrm>
            <a:off x="10920536" y="5327649"/>
            <a:ext cx="1018227" cy="1285111"/>
            <a:chOff x="338394" y="332656"/>
            <a:chExt cx="1018227" cy="1285111"/>
          </a:xfrm>
        </p:grpSpPr>
        <p:grpSp>
          <p:nvGrpSpPr>
            <p:cNvPr id="12" name="Group 11"/>
            <p:cNvGrpSpPr/>
            <p:nvPr/>
          </p:nvGrpSpPr>
          <p:grpSpPr>
            <a:xfrm flipH="1">
              <a:off x="407368" y="332656"/>
              <a:ext cx="858723" cy="940445"/>
              <a:chOff x="3975101" y="449263"/>
              <a:chExt cx="4237037" cy="4640262"/>
            </a:xfrm>
            <a:solidFill>
              <a:schemeClr val="bg1">
                <a:alpha val="40000"/>
              </a:schemeClr>
            </a:solidFill>
          </p:grpSpPr>
          <p:sp>
            <p:nvSpPr>
              <p:cNvPr id="14" name="Freeform 10241"/>
              <p:cNvSpPr>
                <a:spLocks/>
              </p:cNvSpPr>
              <p:nvPr/>
            </p:nvSpPr>
            <p:spPr bwMode="auto">
              <a:xfrm>
                <a:off x="6211888" y="1746250"/>
                <a:ext cx="2000250" cy="3343275"/>
              </a:xfrm>
              <a:custGeom>
                <a:avLst/>
                <a:gdLst>
                  <a:gd name="T0" fmla="*/ 1260 w 1260"/>
                  <a:gd name="T1" fmla="*/ 0 h 2106"/>
                  <a:gd name="T2" fmla="*/ 1260 w 1260"/>
                  <a:gd name="T3" fmla="*/ 1383 h 2106"/>
                  <a:gd name="T4" fmla="*/ 1021 w 1260"/>
                  <a:gd name="T5" fmla="*/ 1520 h 2106"/>
                  <a:gd name="T6" fmla="*/ 1021 w 1260"/>
                  <a:gd name="T7" fmla="*/ 418 h 2106"/>
                  <a:gd name="T8" fmla="*/ 239 w 1260"/>
                  <a:gd name="T9" fmla="*/ 881 h 2106"/>
                  <a:gd name="T10" fmla="*/ 239 w 1260"/>
                  <a:gd name="T11" fmla="*/ 1155 h 2106"/>
                  <a:gd name="T12" fmla="*/ 863 w 1260"/>
                  <a:gd name="T13" fmla="*/ 786 h 2106"/>
                  <a:gd name="T14" fmla="*/ 863 w 1260"/>
                  <a:gd name="T15" fmla="*/ 1063 h 2106"/>
                  <a:gd name="T16" fmla="*/ 239 w 1260"/>
                  <a:gd name="T17" fmla="*/ 1432 h 2106"/>
                  <a:gd name="T18" fmla="*/ 239 w 1260"/>
                  <a:gd name="T19" fmla="*/ 1969 h 2106"/>
                  <a:gd name="T20" fmla="*/ 0 w 1260"/>
                  <a:gd name="T21" fmla="*/ 2106 h 2106"/>
                  <a:gd name="T22" fmla="*/ 0 w 1260"/>
                  <a:gd name="T23" fmla="*/ 744 h 2106"/>
                  <a:gd name="T24" fmla="*/ 126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1260" y="0"/>
                    </a:moveTo>
                    <a:lnTo>
                      <a:pt x="1260" y="1383"/>
                    </a:lnTo>
                    <a:lnTo>
                      <a:pt x="1021" y="1520"/>
                    </a:lnTo>
                    <a:lnTo>
                      <a:pt x="1021" y="418"/>
                    </a:lnTo>
                    <a:lnTo>
                      <a:pt x="239" y="881"/>
                    </a:lnTo>
                    <a:lnTo>
                      <a:pt x="239" y="1155"/>
                    </a:lnTo>
                    <a:lnTo>
                      <a:pt x="863" y="786"/>
                    </a:lnTo>
                    <a:lnTo>
                      <a:pt x="863" y="1063"/>
                    </a:lnTo>
                    <a:lnTo>
                      <a:pt x="239" y="1432"/>
                    </a:lnTo>
                    <a:lnTo>
                      <a:pt x="239" y="1969"/>
                    </a:lnTo>
                    <a:lnTo>
                      <a:pt x="0" y="2106"/>
                    </a:lnTo>
                    <a:lnTo>
                      <a:pt x="0" y="744"/>
                    </a:lnTo>
                    <a:lnTo>
                      <a:pt x="126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>
                  <a:solidFill>
                    <a:schemeClr val="bg1">
                      <a:lumMod val="75000"/>
                    </a:schemeClr>
                  </a:solidFill>
                </a:endParaRPr>
              </a:p>
            </p:txBody>
          </p:sp>
          <p:sp>
            <p:nvSpPr>
              <p:cNvPr id="15" name="Freeform 10242"/>
              <p:cNvSpPr>
                <a:spLocks/>
              </p:cNvSpPr>
              <p:nvPr/>
            </p:nvSpPr>
            <p:spPr bwMode="auto">
              <a:xfrm>
                <a:off x="3975101" y="1746250"/>
                <a:ext cx="2000250" cy="3343275"/>
              </a:xfrm>
              <a:custGeom>
                <a:avLst/>
                <a:gdLst>
                  <a:gd name="T0" fmla="*/ 0 w 1260"/>
                  <a:gd name="T1" fmla="*/ 0 h 2106"/>
                  <a:gd name="T2" fmla="*/ 1260 w 1260"/>
                  <a:gd name="T3" fmla="*/ 744 h 2106"/>
                  <a:gd name="T4" fmla="*/ 1260 w 1260"/>
                  <a:gd name="T5" fmla="*/ 2106 h 2106"/>
                  <a:gd name="T6" fmla="*/ 1021 w 1260"/>
                  <a:gd name="T7" fmla="*/ 1969 h 2106"/>
                  <a:gd name="T8" fmla="*/ 1021 w 1260"/>
                  <a:gd name="T9" fmla="*/ 1432 h 2106"/>
                  <a:gd name="T10" fmla="*/ 398 w 1260"/>
                  <a:gd name="T11" fmla="*/ 1063 h 2106"/>
                  <a:gd name="T12" fmla="*/ 398 w 1260"/>
                  <a:gd name="T13" fmla="*/ 786 h 2106"/>
                  <a:gd name="T14" fmla="*/ 1021 w 1260"/>
                  <a:gd name="T15" fmla="*/ 1155 h 2106"/>
                  <a:gd name="T16" fmla="*/ 1021 w 1260"/>
                  <a:gd name="T17" fmla="*/ 881 h 2106"/>
                  <a:gd name="T18" fmla="*/ 238 w 1260"/>
                  <a:gd name="T19" fmla="*/ 418 h 2106"/>
                  <a:gd name="T20" fmla="*/ 238 w 1260"/>
                  <a:gd name="T21" fmla="*/ 1520 h 2106"/>
                  <a:gd name="T22" fmla="*/ 0 w 1260"/>
                  <a:gd name="T23" fmla="*/ 1383 h 2106"/>
                  <a:gd name="T24" fmla="*/ 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0" y="0"/>
                    </a:moveTo>
                    <a:lnTo>
                      <a:pt x="1260" y="744"/>
                    </a:lnTo>
                    <a:lnTo>
                      <a:pt x="1260" y="2106"/>
                    </a:lnTo>
                    <a:lnTo>
                      <a:pt x="1021" y="1969"/>
                    </a:lnTo>
                    <a:lnTo>
                      <a:pt x="1021" y="1432"/>
                    </a:lnTo>
                    <a:lnTo>
                      <a:pt x="398" y="1063"/>
                    </a:lnTo>
                    <a:lnTo>
                      <a:pt x="398" y="786"/>
                    </a:lnTo>
                    <a:lnTo>
                      <a:pt x="1021" y="1155"/>
                    </a:lnTo>
                    <a:lnTo>
                      <a:pt x="1021" y="881"/>
                    </a:lnTo>
                    <a:lnTo>
                      <a:pt x="238" y="418"/>
                    </a:lnTo>
                    <a:lnTo>
                      <a:pt x="238" y="1520"/>
                    </a:lnTo>
                    <a:lnTo>
                      <a:pt x="0" y="138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>
                  <a:solidFill>
                    <a:schemeClr val="bg1">
                      <a:lumMod val="75000"/>
                    </a:schemeClr>
                  </a:solidFill>
                </a:endParaRPr>
              </a:p>
            </p:txBody>
          </p:sp>
          <p:sp>
            <p:nvSpPr>
              <p:cNvPr id="16" name="Freeform 10243"/>
              <p:cNvSpPr>
                <a:spLocks/>
              </p:cNvSpPr>
              <p:nvPr/>
            </p:nvSpPr>
            <p:spPr bwMode="auto">
              <a:xfrm>
                <a:off x="4070351" y="449263"/>
                <a:ext cx="3940175" cy="2265363"/>
              </a:xfrm>
              <a:custGeom>
                <a:avLst/>
                <a:gdLst>
                  <a:gd name="T0" fmla="*/ 1227 w 2482"/>
                  <a:gd name="T1" fmla="*/ 0 h 1427"/>
                  <a:gd name="T2" fmla="*/ 1464 w 2482"/>
                  <a:gd name="T3" fmla="*/ 138 h 1427"/>
                  <a:gd name="T4" fmla="*/ 482 w 2482"/>
                  <a:gd name="T5" fmla="*/ 704 h 1427"/>
                  <a:gd name="T6" fmla="*/ 1274 w 2482"/>
                  <a:gd name="T7" fmla="*/ 1152 h 1427"/>
                  <a:gd name="T8" fmla="*/ 1511 w 2482"/>
                  <a:gd name="T9" fmla="*/ 1015 h 1427"/>
                  <a:gd name="T10" fmla="*/ 880 w 2482"/>
                  <a:gd name="T11" fmla="*/ 659 h 1427"/>
                  <a:gd name="T12" fmla="*/ 1120 w 2482"/>
                  <a:gd name="T13" fmla="*/ 519 h 1427"/>
                  <a:gd name="T14" fmla="*/ 1751 w 2482"/>
                  <a:gd name="T15" fmla="*/ 876 h 1427"/>
                  <a:gd name="T16" fmla="*/ 2245 w 2482"/>
                  <a:gd name="T17" fmla="*/ 591 h 1427"/>
                  <a:gd name="T18" fmla="*/ 2482 w 2482"/>
                  <a:gd name="T19" fmla="*/ 729 h 1427"/>
                  <a:gd name="T20" fmla="*/ 1275 w 2482"/>
                  <a:gd name="T21" fmla="*/ 1427 h 1427"/>
                  <a:gd name="T22" fmla="*/ 0 w 2482"/>
                  <a:gd name="T23" fmla="*/ 708 h 1427"/>
                  <a:gd name="T24" fmla="*/ 1227 w 2482"/>
                  <a:gd name="T25" fmla="*/ 0 h 1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2482" h="1427">
                    <a:moveTo>
                      <a:pt x="1227" y="0"/>
                    </a:moveTo>
                    <a:lnTo>
                      <a:pt x="1464" y="138"/>
                    </a:lnTo>
                    <a:lnTo>
                      <a:pt x="482" y="704"/>
                    </a:lnTo>
                    <a:lnTo>
                      <a:pt x="1274" y="1152"/>
                    </a:lnTo>
                    <a:lnTo>
                      <a:pt x="1511" y="1015"/>
                    </a:lnTo>
                    <a:lnTo>
                      <a:pt x="880" y="659"/>
                    </a:lnTo>
                    <a:lnTo>
                      <a:pt x="1120" y="519"/>
                    </a:lnTo>
                    <a:lnTo>
                      <a:pt x="1751" y="876"/>
                    </a:lnTo>
                    <a:lnTo>
                      <a:pt x="2245" y="591"/>
                    </a:lnTo>
                    <a:lnTo>
                      <a:pt x="2482" y="729"/>
                    </a:lnTo>
                    <a:lnTo>
                      <a:pt x="1275" y="1427"/>
                    </a:lnTo>
                    <a:lnTo>
                      <a:pt x="0" y="708"/>
                    </a:lnTo>
                    <a:lnTo>
                      <a:pt x="1227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>
                  <a:solidFill>
                    <a:schemeClr val="bg1">
                      <a:lumMod val="75000"/>
                    </a:schemeClr>
                  </a:solidFill>
                </a:endParaRPr>
              </a:p>
            </p:txBody>
          </p:sp>
        </p:grpSp>
        <p:sp>
          <p:nvSpPr>
            <p:cNvPr id="13" name="TextBox 12"/>
            <p:cNvSpPr txBox="1"/>
            <p:nvPr/>
          </p:nvSpPr>
          <p:spPr>
            <a:xfrm>
              <a:off x="338394" y="1340768"/>
              <a:ext cx="1018227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>
                  <a:solidFill>
                    <a:schemeClr val="bg1">
                      <a:lumMod val="75000"/>
                    </a:schemeClr>
                  </a:solidFill>
                  <a:latin typeface="Roboto Light" panose="02000000000000000000" pitchFamily="2" charset="0"/>
                  <a:ea typeface="Roboto Light" panose="02000000000000000000" pitchFamily="2" charset="0"/>
                </a:rPr>
                <a:t>YOUR LOGO</a:t>
              </a:r>
            </a:p>
          </p:txBody>
        </p:sp>
      </p:grpSp>
      <p:sp>
        <p:nvSpPr>
          <p:cNvPr id="17" name="Rectangle 16"/>
          <p:cNvSpPr/>
          <p:nvPr/>
        </p:nvSpPr>
        <p:spPr>
          <a:xfrm>
            <a:off x="0" y="6997581"/>
            <a:ext cx="3410870" cy="307777"/>
          </a:xfrm>
          <a:prstGeom prst="rect">
            <a:avLst/>
          </a:prstGeom>
        </p:spPr>
        <p:txBody>
          <a:bodyPr wrap="none" lIns="0">
            <a:spAutoFit/>
          </a:bodyPr>
          <a:lstStyle/>
          <a:p>
            <a:r>
              <a:rPr lang="it-IT" sz="1400">
                <a:solidFill>
                  <a:schemeClr val="accent5">
                    <a:lumMod val="75000"/>
                  </a:schemeClr>
                </a:solidFill>
              </a:rPr>
              <a:t>Photo credit: Christian Battaglia via </a:t>
            </a:r>
            <a:r>
              <a:rPr lang="it-IT" sz="1400">
                <a:solidFill>
                  <a:schemeClr val="accent5">
                    <a:lumMod val="75000"/>
                  </a:schemeClr>
                </a:solidFill>
                <a:hlinkClick r:id="rId3"/>
              </a:rPr>
              <a:t>Unsplash</a:t>
            </a:r>
            <a:endParaRPr lang="en-US" sz="1400">
              <a:solidFill>
                <a:schemeClr val="accent5">
                  <a:lumMod val="75000"/>
                </a:schemeClr>
              </a:solidFill>
            </a:endParaRPr>
          </a:p>
        </p:txBody>
      </p:sp>
      <p:sp>
        <p:nvSpPr>
          <p:cNvPr id="18" name="Rectangle 17"/>
          <p:cNvSpPr/>
          <p:nvPr/>
        </p:nvSpPr>
        <p:spPr>
          <a:xfrm>
            <a:off x="3581400" y="6997581"/>
            <a:ext cx="2488695" cy="307777"/>
          </a:xfrm>
          <a:prstGeom prst="rect">
            <a:avLst/>
          </a:prstGeom>
        </p:spPr>
        <p:txBody>
          <a:bodyPr wrap="none" lIns="0">
            <a:spAutoFit/>
          </a:bodyPr>
          <a:lstStyle/>
          <a:p>
            <a:r>
              <a:rPr lang="en-US" sz="1400">
                <a:solidFill>
                  <a:schemeClr val="accent5">
                    <a:lumMod val="75000"/>
                  </a:schemeClr>
                </a:solidFill>
              </a:rPr>
              <a:t>(Creative Commons Zero </a:t>
            </a:r>
            <a:r>
              <a:rPr lang="en-US" sz="1400">
                <a:solidFill>
                  <a:schemeClr val="accent5">
                    <a:lumMod val="75000"/>
                  </a:schemeClr>
                </a:solidFill>
                <a:hlinkClick r:id="rId4"/>
              </a:rPr>
              <a:t>license</a:t>
            </a:r>
            <a:r>
              <a:rPr lang="en-US" sz="1400">
                <a:solidFill>
                  <a:schemeClr val="accent5">
                    <a:lumMod val="75000"/>
                  </a:schemeClr>
                </a:solidFill>
              </a:rPr>
              <a:t>)</a:t>
            </a:r>
          </a:p>
        </p:txBody>
      </p:sp>
    </p:spTree>
    <p:extLst>
      <p:ext uri="{BB962C8B-B14F-4D97-AF65-F5344CB8AC3E}">
        <p14:creationId xmlns:p14="http://schemas.microsoft.com/office/powerpoint/2010/main" val="37834899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Transition Slide</a:t>
            </a:r>
          </a:p>
        </p:txBody>
      </p:sp>
      <p:sp>
        <p:nvSpPr>
          <p:cNvPr id="10" name="Text Placeholder 9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/>
              <a:t>Design option #4</a:t>
            </a:r>
          </a:p>
        </p:txBody>
      </p:sp>
      <p:grpSp>
        <p:nvGrpSpPr>
          <p:cNvPr id="4" name="Group 3"/>
          <p:cNvGrpSpPr/>
          <p:nvPr/>
        </p:nvGrpSpPr>
        <p:grpSpPr>
          <a:xfrm>
            <a:off x="10329223" y="5327649"/>
            <a:ext cx="1018227" cy="1285111"/>
            <a:chOff x="338394" y="332656"/>
            <a:chExt cx="1018227" cy="1285111"/>
          </a:xfrm>
        </p:grpSpPr>
        <p:grpSp>
          <p:nvGrpSpPr>
            <p:cNvPr id="5" name="Group 4"/>
            <p:cNvGrpSpPr/>
            <p:nvPr/>
          </p:nvGrpSpPr>
          <p:grpSpPr>
            <a:xfrm flipH="1">
              <a:off x="407368" y="332656"/>
              <a:ext cx="858723" cy="940445"/>
              <a:chOff x="3975101" y="449263"/>
              <a:chExt cx="4237037" cy="4640262"/>
            </a:xfrm>
            <a:solidFill>
              <a:schemeClr val="bg1">
                <a:alpha val="40000"/>
              </a:schemeClr>
            </a:solidFill>
          </p:grpSpPr>
          <p:sp>
            <p:nvSpPr>
              <p:cNvPr id="7" name="Freeform 10241"/>
              <p:cNvSpPr>
                <a:spLocks/>
              </p:cNvSpPr>
              <p:nvPr/>
            </p:nvSpPr>
            <p:spPr bwMode="auto">
              <a:xfrm>
                <a:off x="6211888" y="1746250"/>
                <a:ext cx="2000250" cy="3343275"/>
              </a:xfrm>
              <a:custGeom>
                <a:avLst/>
                <a:gdLst>
                  <a:gd name="T0" fmla="*/ 1260 w 1260"/>
                  <a:gd name="T1" fmla="*/ 0 h 2106"/>
                  <a:gd name="T2" fmla="*/ 1260 w 1260"/>
                  <a:gd name="T3" fmla="*/ 1383 h 2106"/>
                  <a:gd name="T4" fmla="*/ 1021 w 1260"/>
                  <a:gd name="T5" fmla="*/ 1520 h 2106"/>
                  <a:gd name="T6" fmla="*/ 1021 w 1260"/>
                  <a:gd name="T7" fmla="*/ 418 h 2106"/>
                  <a:gd name="T8" fmla="*/ 239 w 1260"/>
                  <a:gd name="T9" fmla="*/ 881 h 2106"/>
                  <a:gd name="T10" fmla="*/ 239 w 1260"/>
                  <a:gd name="T11" fmla="*/ 1155 h 2106"/>
                  <a:gd name="T12" fmla="*/ 863 w 1260"/>
                  <a:gd name="T13" fmla="*/ 786 h 2106"/>
                  <a:gd name="T14" fmla="*/ 863 w 1260"/>
                  <a:gd name="T15" fmla="*/ 1063 h 2106"/>
                  <a:gd name="T16" fmla="*/ 239 w 1260"/>
                  <a:gd name="T17" fmla="*/ 1432 h 2106"/>
                  <a:gd name="T18" fmla="*/ 239 w 1260"/>
                  <a:gd name="T19" fmla="*/ 1969 h 2106"/>
                  <a:gd name="T20" fmla="*/ 0 w 1260"/>
                  <a:gd name="T21" fmla="*/ 2106 h 2106"/>
                  <a:gd name="T22" fmla="*/ 0 w 1260"/>
                  <a:gd name="T23" fmla="*/ 744 h 2106"/>
                  <a:gd name="T24" fmla="*/ 126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1260" y="0"/>
                    </a:moveTo>
                    <a:lnTo>
                      <a:pt x="1260" y="1383"/>
                    </a:lnTo>
                    <a:lnTo>
                      <a:pt x="1021" y="1520"/>
                    </a:lnTo>
                    <a:lnTo>
                      <a:pt x="1021" y="418"/>
                    </a:lnTo>
                    <a:lnTo>
                      <a:pt x="239" y="881"/>
                    </a:lnTo>
                    <a:lnTo>
                      <a:pt x="239" y="1155"/>
                    </a:lnTo>
                    <a:lnTo>
                      <a:pt x="863" y="786"/>
                    </a:lnTo>
                    <a:lnTo>
                      <a:pt x="863" y="1063"/>
                    </a:lnTo>
                    <a:lnTo>
                      <a:pt x="239" y="1432"/>
                    </a:lnTo>
                    <a:lnTo>
                      <a:pt x="239" y="1969"/>
                    </a:lnTo>
                    <a:lnTo>
                      <a:pt x="0" y="2106"/>
                    </a:lnTo>
                    <a:lnTo>
                      <a:pt x="0" y="744"/>
                    </a:lnTo>
                    <a:lnTo>
                      <a:pt x="126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>
                  <a:solidFill>
                    <a:srgbClr val="8697E5"/>
                  </a:solidFill>
                </a:endParaRPr>
              </a:p>
            </p:txBody>
          </p:sp>
          <p:sp>
            <p:nvSpPr>
              <p:cNvPr id="8" name="Freeform 10242"/>
              <p:cNvSpPr>
                <a:spLocks/>
              </p:cNvSpPr>
              <p:nvPr/>
            </p:nvSpPr>
            <p:spPr bwMode="auto">
              <a:xfrm>
                <a:off x="3975101" y="1746250"/>
                <a:ext cx="2000250" cy="3343275"/>
              </a:xfrm>
              <a:custGeom>
                <a:avLst/>
                <a:gdLst>
                  <a:gd name="T0" fmla="*/ 0 w 1260"/>
                  <a:gd name="T1" fmla="*/ 0 h 2106"/>
                  <a:gd name="T2" fmla="*/ 1260 w 1260"/>
                  <a:gd name="T3" fmla="*/ 744 h 2106"/>
                  <a:gd name="T4" fmla="*/ 1260 w 1260"/>
                  <a:gd name="T5" fmla="*/ 2106 h 2106"/>
                  <a:gd name="T6" fmla="*/ 1021 w 1260"/>
                  <a:gd name="T7" fmla="*/ 1969 h 2106"/>
                  <a:gd name="T8" fmla="*/ 1021 w 1260"/>
                  <a:gd name="T9" fmla="*/ 1432 h 2106"/>
                  <a:gd name="T10" fmla="*/ 398 w 1260"/>
                  <a:gd name="T11" fmla="*/ 1063 h 2106"/>
                  <a:gd name="T12" fmla="*/ 398 w 1260"/>
                  <a:gd name="T13" fmla="*/ 786 h 2106"/>
                  <a:gd name="T14" fmla="*/ 1021 w 1260"/>
                  <a:gd name="T15" fmla="*/ 1155 h 2106"/>
                  <a:gd name="T16" fmla="*/ 1021 w 1260"/>
                  <a:gd name="T17" fmla="*/ 881 h 2106"/>
                  <a:gd name="T18" fmla="*/ 238 w 1260"/>
                  <a:gd name="T19" fmla="*/ 418 h 2106"/>
                  <a:gd name="T20" fmla="*/ 238 w 1260"/>
                  <a:gd name="T21" fmla="*/ 1520 h 2106"/>
                  <a:gd name="T22" fmla="*/ 0 w 1260"/>
                  <a:gd name="T23" fmla="*/ 1383 h 2106"/>
                  <a:gd name="T24" fmla="*/ 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0" y="0"/>
                    </a:moveTo>
                    <a:lnTo>
                      <a:pt x="1260" y="744"/>
                    </a:lnTo>
                    <a:lnTo>
                      <a:pt x="1260" y="2106"/>
                    </a:lnTo>
                    <a:lnTo>
                      <a:pt x="1021" y="1969"/>
                    </a:lnTo>
                    <a:lnTo>
                      <a:pt x="1021" y="1432"/>
                    </a:lnTo>
                    <a:lnTo>
                      <a:pt x="398" y="1063"/>
                    </a:lnTo>
                    <a:lnTo>
                      <a:pt x="398" y="786"/>
                    </a:lnTo>
                    <a:lnTo>
                      <a:pt x="1021" y="1155"/>
                    </a:lnTo>
                    <a:lnTo>
                      <a:pt x="1021" y="881"/>
                    </a:lnTo>
                    <a:lnTo>
                      <a:pt x="238" y="418"/>
                    </a:lnTo>
                    <a:lnTo>
                      <a:pt x="238" y="1520"/>
                    </a:lnTo>
                    <a:lnTo>
                      <a:pt x="0" y="138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>
                  <a:solidFill>
                    <a:srgbClr val="8697E5"/>
                  </a:solidFill>
                </a:endParaRPr>
              </a:p>
            </p:txBody>
          </p:sp>
          <p:sp>
            <p:nvSpPr>
              <p:cNvPr id="11" name="Freeform 10243"/>
              <p:cNvSpPr>
                <a:spLocks/>
              </p:cNvSpPr>
              <p:nvPr/>
            </p:nvSpPr>
            <p:spPr bwMode="auto">
              <a:xfrm>
                <a:off x="4070351" y="449263"/>
                <a:ext cx="3940175" cy="2265363"/>
              </a:xfrm>
              <a:custGeom>
                <a:avLst/>
                <a:gdLst>
                  <a:gd name="T0" fmla="*/ 1227 w 2482"/>
                  <a:gd name="T1" fmla="*/ 0 h 1427"/>
                  <a:gd name="T2" fmla="*/ 1464 w 2482"/>
                  <a:gd name="T3" fmla="*/ 138 h 1427"/>
                  <a:gd name="T4" fmla="*/ 482 w 2482"/>
                  <a:gd name="T5" fmla="*/ 704 h 1427"/>
                  <a:gd name="T6" fmla="*/ 1274 w 2482"/>
                  <a:gd name="T7" fmla="*/ 1152 h 1427"/>
                  <a:gd name="T8" fmla="*/ 1511 w 2482"/>
                  <a:gd name="T9" fmla="*/ 1015 h 1427"/>
                  <a:gd name="T10" fmla="*/ 880 w 2482"/>
                  <a:gd name="T11" fmla="*/ 659 h 1427"/>
                  <a:gd name="T12" fmla="*/ 1120 w 2482"/>
                  <a:gd name="T13" fmla="*/ 519 h 1427"/>
                  <a:gd name="T14" fmla="*/ 1751 w 2482"/>
                  <a:gd name="T15" fmla="*/ 876 h 1427"/>
                  <a:gd name="T16" fmla="*/ 2245 w 2482"/>
                  <a:gd name="T17" fmla="*/ 591 h 1427"/>
                  <a:gd name="T18" fmla="*/ 2482 w 2482"/>
                  <a:gd name="T19" fmla="*/ 729 h 1427"/>
                  <a:gd name="T20" fmla="*/ 1275 w 2482"/>
                  <a:gd name="T21" fmla="*/ 1427 h 1427"/>
                  <a:gd name="T22" fmla="*/ 0 w 2482"/>
                  <a:gd name="T23" fmla="*/ 708 h 1427"/>
                  <a:gd name="T24" fmla="*/ 1227 w 2482"/>
                  <a:gd name="T25" fmla="*/ 0 h 1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2482" h="1427">
                    <a:moveTo>
                      <a:pt x="1227" y="0"/>
                    </a:moveTo>
                    <a:lnTo>
                      <a:pt x="1464" y="138"/>
                    </a:lnTo>
                    <a:lnTo>
                      <a:pt x="482" y="704"/>
                    </a:lnTo>
                    <a:lnTo>
                      <a:pt x="1274" y="1152"/>
                    </a:lnTo>
                    <a:lnTo>
                      <a:pt x="1511" y="1015"/>
                    </a:lnTo>
                    <a:lnTo>
                      <a:pt x="880" y="659"/>
                    </a:lnTo>
                    <a:lnTo>
                      <a:pt x="1120" y="519"/>
                    </a:lnTo>
                    <a:lnTo>
                      <a:pt x="1751" y="876"/>
                    </a:lnTo>
                    <a:lnTo>
                      <a:pt x="2245" y="591"/>
                    </a:lnTo>
                    <a:lnTo>
                      <a:pt x="2482" y="729"/>
                    </a:lnTo>
                    <a:lnTo>
                      <a:pt x="1275" y="1427"/>
                    </a:lnTo>
                    <a:lnTo>
                      <a:pt x="0" y="708"/>
                    </a:lnTo>
                    <a:lnTo>
                      <a:pt x="1227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>
                  <a:solidFill>
                    <a:srgbClr val="8697E5"/>
                  </a:solidFill>
                </a:endParaRPr>
              </a:p>
            </p:txBody>
          </p:sp>
        </p:grpSp>
        <p:sp>
          <p:nvSpPr>
            <p:cNvPr id="6" name="TextBox 5"/>
            <p:cNvSpPr txBox="1"/>
            <p:nvPr/>
          </p:nvSpPr>
          <p:spPr>
            <a:xfrm>
              <a:off x="338394" y="1340768"/>
              <a:ext cx="1018227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>
                  <a:solidFill>
                    <a:schemeClr val="accent2">
                      <a:lumMod val="60000"/>
                      <a:lumOff val="40000"/>
                    </a:schemeClr>
                  </a:solidFill>
                  <a:latin typeface="Roboto Light" panose="02000000000000000000" pitchFamily="2" charset="0"/>
                  <a:ea typeface="Roboto Light" panose="02000000000000000000" pitchFamily="2" charset="0"/>
                </a:rPr>
                <a:t>YOUR LOGO</a:t>
              </a:r>
            </a:p>
          </p:txBody>
        </p:sp>
      </p:grpSp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>
                <a:solidFill>
                  <a:schemeClr val="accent2">
                    <a:lumMod val="60000"/>
                    <a:lumOff val="40000"/>
                  </a:schemeClr>
                </a:solidFill>
              </a:rPr>
              <a:t>Your Date Here</a:t>
            </a:r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>
                <a:solidFill>
                  <a:schemeClr val="accent2">
                    <a:lumMod val="60000"/>
                    <a:lumOff val="40000"/>
                  </a:schemeClr>
                </a:solidFill>
              </a:rPr>
              <a:t>Your Footer Here</a:t>
            </a:r>
          </a:p>
        </p:txBody>
      </p:sp>
      <p:sp>
        <p:nvSpPr>
          <p:cNvPr id="12" name="Rectangle 11"/>
          <p:cNvSpPr/>
          <p:nvPr/>
        </p:nvSpPr>
        <p:spPr>
          <a:xfrm>
            <a:off x="0" y="6997581"/>
            <a:ext cx="3410870" cy="307777"/>
          </a:xfrm>
          <a:prstGeom prst="rect">
            <a:avLst/>
          </a:prstGeom>
        </p:spPr>
        <p:txBody>
          <a:bodyPr wrap="none" lIns="0">
            <a:spAutoFit/>
          </a:bodyPr>
          <a:lstStyle/>
          <a:p>
            <a:r>
              <a:rPr lang="it-IT" sz="1400">
                <a:solidFill>
                  <a:schemeClr val="accent5">
                    <a:lumMod val="75000"/>
                  </a:schemeClr>
                </a:solidFill>
              </a:rPr>
              <a:t>Photo credit: Christian Battaglia via </a:t>
            </a:r>
            <a:r>
              <a:rPr lang="it-IT" sz="1400">
                <a:solidFill>
                  <a:schemeClr val="accent5">
                    <a:lumMod val="75000"/>
                  </a:schemeClr>
                </a:solidFill>
                <a:hlinkClick r:id="rId3"/>
              </a:rPr>
              <a:t>Unsplash</a:t>
            </a:r>
            <a:endParaRPr lang="en-US" sz="1400">
              <a:solidFill>
                <a:schemeClr val="accent5">
                  <a:lumMod val="75000"/>
                </a:schemeClr>
              </a:solidFill>
            </a:endParaRPr>
          </a:p>
        </p:txBody>
      </p:sp>
      <p:sp>
        <p:nvSpPr>
          <p:cNvPr id="13" name="Rectangle 12"/>
          <p:cNvSpPr/>
          <p:nvPr/>
        </p:nvSpPr>
        <p:spPr>
          <a:xfrm>
            <a:off x="3581400" y="6997581"/>
            <a:ext cx="2488695" cy="307777"/>
          </a:xfrm>
          <a:prstGeom prst="rect">
            <a:avLst/>
          </a:prstGeom>
        </p:spPr>
        <p:txBody>
          <a:bodyPr wrap="none" lIns="0">
            <a:spAutoFit/>
          </a:bodyPr>
          <a:lstStyle/>
          <a:p>
            <a:r>
              <a:rPr lang="en-US" sz="1400">
                <a:solidFill>
                  <a:schemeClr val="accent5">
                    <a:lumMod val="75000"/>
                  </a:schemeClr>
                </a:solidFill>
              </a:rPr>
              <a:t>(Creative Commons Zero </a:t>
            </a:r>
            <a:r>
              <a:rPr lang="en-US" sz="1400">
                <a:solidFill>
                  <a:schemeClr val="accent5">
                    <a:lumMod val="75000"/>
                  </a:schemeClr>
                </a:solidFill>
                <a:hlinkClick r:id="rId4"/>
              </a:rPr>
              <a:t>license</a:t>
            </a:r>
            <a:r>
              <a:rPr lang="en-US" sz="1400">
                <a:solidFill>
                  <a:schemeClr val="accent5">
                    <a:lumMod val="75000"/>
                  </a:schemeClr>
                </a:solidFill>
              </a:rPr>
              <a:t>)</a:t>
            </a:r>
          </a:p>
        </p:txBody>
      </p:sp>
    </p:spTree>
    <p:extLst>
      <p:ext uri="{BB962C8B-B14F-4D97-AF65-F5344CB8AC3E}">
        <p14:creationId xmlns:p14="http://schemas.microsoft.com/office/powerpoint/2010/main" val="2103867350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n-US"/>
              <a:t>Coffee Break</a:t>
            </a:r>
          </a:p>
        </p:txBody>
      </p:sp>
      <p:sp>
        <p:nvSpPr>
          <p:cNvPr id="17" name="Text Placeholder 16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/>
              <a:t>We will start again in 30’</a:t>
            </a:r>
          </a:p>
        </p:txBody>
      </p:sp>
      <p:grpSp>
        <p:nvGrpSpPr>
          <p:cNvPr id="31" name="Group 30"/>
          <p:cNvGrpSpPr/>
          <p:nvPr/>
        </p:nvGrpSpPr>
        <p:grpSpPr>
          <a:xfrm>
            <a:off x="610064" y="3090672"/>
            <a:ext cx="401638" cy="423863"/>
            <a:chOff x="3249613" y="2223621"/>
            <a:chExt cx="401638" cy="423863"/>
          </a:xfrm>
          <a:solidFill>
            <a:schemeClr val="tx2">
              <a:lumMod val="60000"/>
              <a:lumOff val="40000"/>
            </a:schemeClr>
          </a:solidFill>
        </p:grpSpPr>
        <p:sp>
          <p:nvSpPr>
            <p:cNvPr id="32" name="Freeform 55"/>
            <p:cNvSpPr>
              <a:spLocks noEditPoints="1"/>
            </p:cNvSpPr>
            <p:nvPr/>
          </p:nvSpPr>
          <p:spPr bwMode="auto">
            <a:xfrm>
              <a:off x="3249613" y="2399834"/>
              <a:ext cx="401638" cy="200025"/>
            </a:xfrm>
            <a:custGeom>
              <a:avLst/>
              <a:gdLst>
                <a:gd name="T0" fmla="*/ 99 w 237"/>
                <a:gd name="T1" fmla="*/ 118 h 118"/>
                <a:gd name="T2" fmla="*/ 177 w 237"/>
                <a:gd name="T3" fmla="*/ 80 h 118"/>
                <a:gd name="T4" fmla="*/ 195 w 237"/>
                <a:gd name="T5" fmla="*/ 84 h 118"/>
                <a:gd name="T6" fmla="*/ 237 w 237"/>
                <a:gd name="T7" fmla="*/ 42 h 118"/>
                <a:gd name="T8" fmla="*/ 197 w 237"/>
                <a:gd name="T9" fmla="*/ 0 h 118"/>
                <a:gd name="T10" fmla="*/ 197 w 237"/>
                <a:gd name="T11" fmla="*/ 0 h 118"/>
                <a:gd name="T12" fmla="*/ 1 w 237"/>
                <a:gd name="T13" fmla="*/ 0 h 118"/>
                <a:gd name="T14" fmla="*/ 0 w 237"/>
                <a:gd name="T15" fmla="*/ 19 h 118"/>
                <a:gd name="T16" fmla="*/ 99 w 237"/>
                <a:gd name="T17" fmla="*/ 118 h 118"/>
                <a:gd name="T18" fmla="*/ 199 w 237"/>
                <a:gd name="T19" fmla="*/ 19 h 118"/>
                <a:gd name="T20" fmla="*/ 199 w 237"/>
                <a:gd name="T21" fmla="*/ 19 h 118"/>
                <a:gd name="T22" fmla="*/ 219 w 237"/>
                <a:gd name="T23" fmla="*/ 42 h 118"/>
                <a:gd name="T24" fmla="*/ 195 w 237"/>
                <a:gd name="T25" fmla="*/ 66 h 118"/>
                <a:gd name="T26" fmla="*/ 187 w 237"/>
                <a:gd name="T27" fmla="*/ 65 h 118"/>
                <a:gd name="T28" fmla="*/ 199 w 237"/>
                <a:gd name="T29" fmla="*/ 19 h 1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237" h="118">
                  <a:moveTo>
                    <a:pt x="99" y="118"/>
                  </a:moveTo>
                  <a:cubicBezTo>
                    <a:pt x="131" y="118"/>
                    <a:pt x="159" y="103"/>
                    <a:pt x="177" y="80"/>
                  </a:cubicBezTo>
                  <a:cubicBezTo>
                    <a:pt x="183" y="83"/>
                    <a:pt x="189" y="84"/>
                    <a:pt x="195" y="84"/>
                  </a:cubicBezTo>
                  <a:cubicBezTo>
                    <a:pt x="218" y="84"/>
                    <a:pt x="237" y="65"/>
                    <a:pt x="237" y="42"/>
                  </a:cubicBezTo>
                  <a:cubicBezTo>
                    <a:pt x="237" y="20"/>
                    <a:pt x="219" y="1"/>
                    <a:pt x="197" y="0"/>
                  </a:cubicBezTo>
                  <a:cubicBezTo>
                    <a:pt x="197" y="0"/>
                    <a:pt x="197" y="0"/>
                    <a:pt x="197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0" y="6"/>
                    <a:pt x="0" y="12"/>
                    <a:pt x="0" y="19"/>
                  </a:cubicBezTo>
                  <a:cubicBezTo>
                    <a:pt x="0" y="74"/>
                    <a:pt x="44" y="118"/>
                    <a:pt x="99" y="118"/>
                  </a:cubicBezTo>
                  <a:close/>
                  <a:moveTo>
                    <a:pt x="199" y="19"/>
                  </a:moveTo>
                  <a:cubicBezTo>
                    <a:pt x="199" y="19"/>
                    <a:pt x="199" y="19"/>
                    <a:pt x="199" y="19"/>
                  </a:cubicBezTo>
                  <a:cubicBezTo>
                    <a:pt x="210" y="20"/>
                    <a:pt x="219" y="30"/>
                    <a:pt x="219" y="42"/>
                  </a:cubicBezTo>
                  <a:cubicBezTo>
                    <a:pt x="219" y="55"/>
                    <a:pt x="208" y="66"/>
                    <a:pt x="195" y="66"/>
                  </a:cubicBezTo>
                  <a:cubicBezTo>
                    <a:pt x="192" y="66"/>
                    <a:pt x="190" y="65"/>
                    <a:pt x="187" y="65"/>
                  </a:cubicBezTo>
                  <a:cubicBezTo>
                    <a:pt x="194" y="51"/>
                    <a:pt x="199" y="35"/>
                    <a:pt x="199" y="19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>
                <a:solidFill>
                  <a:prstClr val="black"/>
                </a:solidFill>
              </a:endParaRPr>
            </a:p>
          </p:txBody>
        </p:sp>
        <p:sp>
          <p:nvSpPr>
            <p:cNvPr id="33" name="Rectangle 32"/>
            <p:cNvSpPr>
              <a:spLocks noChangeArrowheads="1"/>
            </p:cNvSpPr>
            <p:nvPr/>
          </p:nvSpPr>
          <p:spPr bwMode="auto">
            <a:xfrm>
              <a:off x="3249613" y="2618909"/>
              <a:ext cx="363538" cy="28575"/>
            </a:xfrm>
            <a:prstGeom prst="rect">
              <a:avLst/>
            </a:pr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>
                <a:solidFill>
                  <a:prstClr val="black"/>
                </a:solidFill>
              </a:endParaRPr>
            </a:p>
          </p:txBody>
        </p:sp>
        <p:sp>
          <p:nvSpPr>
            <p:cNvPr id="34" name="Freeform 57"/>
            <p:cNvSpPr>
              <a:spLocks/>
            </p:cNvSpPr>
            <p:nvPr/>
          </p:nvSpPr>
          <p:spPr bwMode="auto">
            <a:xfrm>
              <a:off x="3332163" y="2223621"/>
              <a:ext cx="65088" cy="166688"/>
            </a:xfrm>
            <a:custGeom>
              <a:avLst/>
              <a:gdLst>
                <a:gd name="T0" fmla="*/ 13 w 38"/>
                <a:gd name="T1" fmla="*/ 74 h 98"/>
                <a:gd name="T2" fmla="*/ 19 w 38"/>
                <a:gd name="T3" fmla="*/ 93 h 98"/>
                <a:gd name="T4" fmla="*/ 35 w 38"/>
                <a:gd name="T5" fmla="*/ 59 h 98"/>
                <a:gd name="T6" fmla="*/ 25 w 38"/>
                <a:gd name="T7" fmla="*/ 39 h 98"/>
                <a:gd name="T8" fmla="*/ 25 w 38"/>
                <a:gd name="T9" fmla="*/ 24 h 98"/>
                <a:gd name="T10" fmla="*/ 14 w 38"/>
                <a:gd name="T11" fmla="*/ 6 h 98"/>
                <a:gd name="T12" fmla="*/ 4 w 38"/>
                <a:gd name="T13" fmla="*/ 41 h 98"/>
                <a:gd name="T14" fmla="*/ 13 w 38"/>
                <a:gd name="T15" fmla="*/ 74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8" h="98">
                  <a:moveTo>
                    <a:pt x="13" y="74"/>
                  </a:moveTo>
                  <a:cubicBezTo>
                    <a:pt x="1" y="78"/>
                    <a:pt x="6" y="98"/>
                    <a:pt x="19" y="93"/>
                  </a:cubicBezTo>
                  <a:cubicBezTo>
                    <a:pt x="33" y="88"/>
                    <a:pt x="38" y="74"/>
                    <a:pt x="35" y="59"/>
                  </a:cubicBezTo>
                  <a:cubicBezTo>
                    <a:pt x="33" y="52"/>
                    <a:pt x="29" y="46"/>
                    <a:pt x="25" y="39"/>
                  </a:cubicBezTo>
                  <a:cubicBezTo>
                    <a:pt x="23" y="35"/>
                    <a:pt x="20" y="27"/>
                    <a:pt x="25" y="24"/>
                  </a:cubicBezTo>
                  <a:cubicBezTo>
                    <a:pt x="36" y="17"/>
                    <a:pt x="25" y="0"/>
                    <a:pt x="14" y="6"/>
                  </a:cubicBezTo>
                  <a:cubicBezTo>
                    <a:pt x="2" y="14"/>
                    <a:pt x="0" y="28"/>
                    <a:pt x="4" y="41"/>
                  </a:cubicBezTo>
                  <a:cubicBezTo>
                    <a:pt x="5" y="46"/>
                    <a:pt x="22" y="71"/>
                    <a:pt x="13" y="7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>
                <a:solidFill>
                  <a:prstClr val="black"/>
                </a:solidFill>
              </a:endParaRPr>
            </a:p>
          </p:txBody>
        </p:sp>
        <p:sp>
          <p:nvSpPr>
            <p:cNvPr id="35" name="Freeform 58"/>
            <p:cNvSpPr>
              <a:spLocks/>
            </p:cNvSpPr>
            <p:nvPr/>
          </p:nvSpPr>
          <p:spPr bwMode="auto">
            <a:xfrm>
              <a:off x="3427413" y="2223621"/>
              <a:ext cx="65088" cy="166688"/>
            </a:xfrm>
            <a:custGeom>
              <a:avLst/>
              <a:gdLst>
                <a:gd name="T0" fmla="*/ 13 w 38"/>
                <a:gd name="T1" fmla="*/ 74 h 98"/>
                <a:gd name="T2" fmla="*/ 19 w 38"/>
                <a:gd name="T3" fmla="*/ 93 h 98"/>
                <a:gd name="T4" fmla="*/ 35 w 38"/>
                <a:gd name="T5" fmla="*/ 59 h 98"/>
                <a:gd name="T6" fmla="*/ 25 w 38"/>
                <a:gd name="T7" fmla="*/ 39 h 98"/>
                <a:gd name="T8" fmla="*/ 24 w 38"/>
                <a:gd name="T9" fmla="*/ 24 h 98"/>
                <a:gd name="T10" fmla="*/ 14 w 38"/>
                <a:gd name="T11" fmla="*/ 6 h 98"/>
                <a:gd name="T12" fmla="*/ 4 w 38"/>
                <a:gd name="T13" fmla="*/ 41 h 98"/>
                <a:gd name="T14" fmla="*/ 13 w 38"/>
                <a:gd name="T15" fmla="*/ 74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8" h="98">
                  <a:moveTo>
                    <a:pt x="13" y="74"/>
                  </a:moveTo>
                  <a:cubicBezTo>
                    <a:pt x="1" y="78"/>
                    <a:pt x="6" y="98"/>
                    <a:pt x="19" y="93"/>
                  </a:cubicBezTo>
                  <a:cubicBezTo>
                    <a:pt x="33" y="88"/>
                    <a:pt x="38" y="74"/>
                    <a:pt x="35" y="59"/>
                  </a:cubicBezTo>
                  <a:cubicBezTo>
                    <a:pt x="33" y="52"/>
                    <a:pt x="28" y="46"/>
                    <a:pt x="25" y="39"/>
                  </a:cubicBezTo>
                  <a:cubicBezTo>
                    <a:pt x="23" y="35"/>
                    <a:pt x="19" y="27"/>
                    <a:pt x="24" y="24"/>
                  </a:cubicBezTo>
                  <a:cubicBezTo>
                    <a:pt x="36" y="17"/>
                    <a:pt x="25" y="0"/>
                    <a:pt x="14" y="6"/>
                  </a:cubicBezTo>
                  <a:cubicBezTo>
                    <a:pt x="2" y="14"/>
                    <a:pt x="0" y="28"/>
                    <a:pt x="4" y="41"/>
                  </a:cubicBezTo>
                  <a:cubicBezTo>
                    <a:pt x="5" y="46"/>
                    <a:pt x="22" y="71"/>
                    <a:pt x="13" y="74"/>
                  </a:cubicBezTo>
                  <a:close/>
                </a:path>
              </a:pathLst>
            </a:custGeom>
            <a:grpFill/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>
                <a:solidFill>
                  <a:prstClr val="black"/>
                </a:solidFill>
              </a:endParaRPr>
            </a:p>
          </p:txBody>
        </p:sp>
      </p:grpSp>
      <p:grpSp>
        <p:nvGrpSpPr>
          <p:cNvPr id="22" name="Group 21"/>
          <p:cNvGrpSpPr/>
          <p:nvPr/>
        </p:nvGrpSpPr>
        <p:grpSpPr>
          <a:xfrm>
            <a:off x="338394" y="332656"/>
            <a:ext cx="1018227" cy="1285111"/>
            <a:chOff x="338394" y="332656"/>
            <a:chExt cx="1018227" cy="1285111"/>
          </a:xfrm>
        </p:grpSpPr>
        <p:grpSp>
          <p:nvGrpSpPr>
            <p:cNvPr id="23" name="Group 22"/>
            <p:cNvGrpSpPr/>
            <p:nvPr/>
          </p:nvGrpSpPr>
          <p:grpSpPr>
            <a:xfrm flipH="1">
              <a:off x="407368" y="332656"/>
              <a:ext cx="858723" cy="940445"/>
              <a:chOff x="3975101" y="449263"/>
              <a:chExt cx="4237037" cy="4640262"/>
            </a:xfrm>
            <a:solidFill>
              <a:schemeClr val="bg1">
                <a:alpha val="40000"/>
              </a:schemeClr>
            </a:solidFill>
          </p:grpSpPr>
          <p:sp>
            <p:nvSpPr>
              <p:cNvPr id="25" name="Freeform 10241"/>
              <p:cNvSpPr>
                <a:spLocks/>
              </p:cNvSpPr>
              <p:nvPr/>
            </p:nvSpPr>
            <p:spPr bwMode="auto">
              <a:xfrm>
                <a:off x="6211888" y="1746250"/>
                <a:ext cx="2000250" cy="3343275"/>
              </a:xfrm>
              <a:custGeom>
                <a:avLst/>
                <a:gdLst>
                  <a:gd name="T0" fmla="*/ 1260 w 1260"/>
                  <a:gd name="T1" fmla="*/ 0 h 2106"/>
                  <a:gd name="T2" fmla="*/ 1260 w 1260"/>
                  <a:gd name="T3" fmla="*/ 1383 h 2106"/>
                  <a:gd name="T4" fmla="*/ 1021 w 1260"/>
                  <a:gd name="T5" fmla="*/ 1520 h 2106"/>
                  <a:gd name="T6" fmla="*/ 1021 w 1260"/>
                  <a:gd name="T7" fmla="*/ 418 h 2106"/>
                  <a:gd name="T8" fmla="*/ 239 w 1260"/>
                  <a:gd name="T9" fmla="*/ 881 h 2106"/>
                  <a:gd name="T10" fmla="*/ 239 w 1260"/>
                  <a:gd name="T11" fmla="*/ 1155 h 2106"/>
                  <a:gd name="T12" fmla="*/ 863 w 1260"/>
                  <a:gd name="T13" fmla="*/ 786 h 2106"/>
                  <a:gd name="T14" fmla="*/ 863 w 1260"/>
                  <a:gd name="T15" fmla="*/ 1063 h 2106"/>
                  <a:gd name="T16" fmla="*/ 239 w 1260"/>
                  <a:gd name="T17" fmla="*/ 1432 h 2106"/>
                  <a:gd name="T18" fmla="*/ 239 w 1260"/>
                  <a:gd name="T19" fmla="*/ 1969 h 2106"/>
                  <a:gd name="T20" fmla="*/ 0 w 1260"/>
                  <a:gd name="T21" fmla="*/ 2106 h 2106"/>
                  <a:gd name="T22" fmla="*/ 0 w 1260"/>
                  <a:gd name="T23" fmla="*/ 744 h 2106"/>
                  <a:gd name="T24" fmla="*/ 126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1260" y="0"/>
                    </a:moveTo>
                    <a:lnTo>
                      <a:pt x="1260" y="1383"/>
                    </a:lnTo>
                    <a:lnTo>
                      <a:pt x="1021" y="1520"/>
                    </a:lnTo>
                    <a:lnTo>
                      <a:pt x="1021" y="418"/>
                    </a:lnTo>
                    <a:lnTo>
                      <a:pt x="239" y="881"/>
                    </a:lnTo>
                    <a:lnTo>
                      <a:pt x="239" y="1155"/>
                    </a:lnTo>
                    <a:lnTo>
                      <a:pt x="863" y="786"/>
                    </a:lnTo>
                    <a:lnTo>
                      <a:pt x="863" y="1063"/>
                    </a:lnTo>
                    <a:lnTo>
                      <a:pt x="239" y="1432"/>
                    </a:lnTo>
                    <a:lnTo>
                      <a:pt x="239" y="1969"/>
                    </a:lnTo>
                    <a:lnTo>
                      <a:pt x="0" y="2106"/>
                    </a:lnTo>
                    <a:lnTo>
                      <a:pt x="0" y="744"/>
                    </a:lnTo>
                    <a:lnTo>
                      <a:pt x="126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6" name="Freeform 10242"/>
              <p:cNvSpPr>
                <a:spLocks/>
              </p:cNvSpPr>
              <p:nvPr/>
            </p:nvSpPr>
            <p:spPr bwMode="auto">
              <a:xfrm>
                <a:off x="3975101" y="1746250"/>
                <a:ext cx="2000250" cy="3343275"/>
              </a:xfrm>
              <a:custGeom>
                <a:avLst/>
                <a:gdLst>
                  <a:gd name="T0" fmla="*/ 0 w 1260"/>
                  <a:gd name="T1" fmla="*/ 0 h 2106"/>
                  <a:gd name="T2" fmla="*/ 1260 w 1260"/>
                  <a:gd name="T3" fmla="*/ 744 h 2106"/>
                  <a:gd name="T4" fmla="*/ 1260 w 1260"/>
                  <a:gd name="T5" fmla="*/ 2106 h 2106"/>
                  <a:gd name="T6" fmla="*/ 1021 w 1260"/>
                  <a:gd name="T7" fmla="*/ 1969 h 2106"/>
                  <a:gd name="T8" fmla="*/ 1021 w 1260"/>
                  <a:gd name="T9" fmla="*/ 1432 h 2106"/>
                  <a:gd name="T10" fmla="*/ 398 w 1260"/>
                  <a:gd name="T11" fmla="*/ 1063 h 2106"/>
                  <a:gd name="T12" fmla="*/ 398 w 1260"/>
                  <a:gd name="T13" fmla="*/ 786 h 2106"/>
                  <a:gd name="T14" fmla="*/ 1021 w 1260"/>
                  <a:gd name="T15" fmla="*/ 1155 h 2106"/>
                  <a:gd name="T16" fmla="*/ 1021 w 1260"/>
                  <a:gd name="T17" fmla="*/ 881 h 2106"/>
                  <a:gd name="T18" fmla="*/ 238 w 1260"/>
                  <a:gd name="T19" fmla="*/ 418 h 2106"/>
                  <a:gd name="T20" fmla="*/ 238 w 1260"/>
                  <a:gd name="T21" fmla="*/ 1520 h 2106"/>
                  <a:gd name="T22" fmla="*/ 0 w 1260"/>
                  <a:gd name="T23" fmla="*/ 1383 h 2106"/>
                  <a:gd name="T24" fmla="*/ 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0" y="0"/>
                    </a:moveTo>
                    <a:lnTo>
                      <a:pt x="1260" y="744"/>
                    </a:lnTo>
                    <a:lnTo>
                      <a:pt x="1260" y="2106"/>
                    </a:lnTo>
                    <a:lnTo>
                      <a:pt x="1021" y="1969"/>
                    </a:lnTo>
                    <a:lnTo>
                      <a:pt x="1021" y="1432"/>
                    </a:lnTo>
                    <a:lnTo>
                      <a:pt x="398" y="1063"/>
                    </a:lnTo>
                    <a:lnTo>
                      <a:pt x="398" y="786"/>
                    </a:lnTo>
                    <a:lnTo>
                      <a:pt x="1021" y="1155"/>
                    </a:lnTo>
                    <a:lnTo>
                      <a:pt x="1021" y="881"/>
                    </a:lnTo>
                    <a:lnTo>
                      <a:pt x="238" y="418"/>
                    </a:lnTo>
                    <a:lnTo>
                      <a:pt x="238" y="1520"/>
                    </a:lnTo>
                    <a:lnTo>
                      <a:pt x="0" y="138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" name="Freeform 10243"/>
              <p:cNvSpPr>
                <a:spLocks/>
              </p:cNvSpPr>
              <p:nvPr/>
            </p:nvSpPr>
            <p:spPr bwMode="auto">
              <a:xfrm>
                <a:off x="4070351" y="449263"/>
                <a:ext cx="3940175" cy="2265363"/>
              </a:xfrm>
              <a:custGeom>
                <a:avLst/>
                <a:gdLst>
                  <a:gd name="T0" fmla="*/ 1227 w 2482"/>
                  <a:gd name="T1" fmla="*/ 0 h 1427"/>
                  <a:gd name="T2" fmla="*/ 1464 w 2482"/>
                  <a:gd name="T3" fmla="*/ 138 h 1427"/>
                  <a:gd name="T4" fmla="*/ 482 w 2482"/>
                  <a:gd name="T5" fmla="*/ 704 h 1427"/>
                  <a:gd name="T6" fmla="*/ 1274 w 2482"/>
                  <a:gd name="T7" fmla="*/ 1152 h 1427"/>
                  <a:gd name="T8" fmla="*/ 1511 w 2482"/>
                  <a:gd name="T9" fmla="*/ 1015 h 1427"/>
                  <a:gd name="T10" fmla="*/ 880 w 2482"/>
                  <a:gd name="T11" fmla="*/ 659 h 1427"/>
                  <a:gd name="T12" fmla="*/ 1120 w 2482"/>
                  <a:gd name="T13" fmla="*/ 519 h 1427"/>
                  <a:gd name="T14" fmla="*/ 1751 w 2482"/>
                  <a:gd name="T15" fmla="*/ 876 h 1427"/>
                  <a:gd name="T16" fmla="*/ 2245 w 2482"/>
                  <a:gd name="T17" fmla="*/ 591 h 1427"/>
                  <a:gd name="T18" fmla="*/ 2482 w 2482"/>
                  <a:gd name="T19" fmla="*/ 729 h 1427"/>
                  <a:gd name="T20" fmla="*/ 1275 w 2482"/>
                  <a:gd name="T21" fmla="*/ 1427 h 1427"/>
                  <a:gd name="T22" fmla="*/ 0 w 2482"/>
                  <a:gd name="T23" fmla="*/ 708 h 1427"/>
                  <a:gd name="T24" fmla="*/ 1227 w 2482"/>
                  <a:gd name="T25" fmla="*/ 0 h 1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2482" h="1427">
                    <a:moveTo>
                      <a:pt x="1227" y="0"/>
                    </a:moveTo>
                    <a:lnTo>
                      <a:pt x="1464" y="138"/>
                    </a:lnTo>
                    <a:lnTo>
                      <a:pt x="482" y="704"/>
                    </a:lnTo>
                    <a:lnTo>
                      <a:pt x="1274" y="1152"/>
                    </a:lnTo>
                    <a:lnTo>
                      <a:pt x="1511" y="1015"/>
                    </a:lnTo>
                    <a:lnTo>
                      <a:pt x="880" y="659"/>
                    </a:lnTo>
                    <a:lnTo>
                      <a:pt x="1120" y="519"/>
                    </a:lnTo>
                    <a:lnTo>
                      <a:pt x="1751" y="876"/>
                    </a:lnTo>
                    <a:lnTo>
                      <a:pt x="2245" y="591"/>
                    </a:lnTo>
                    <a:lnTo>
                      <a:pt x="2482" y="729"/>
                    </a:lnTo>
                    <a:lnTo>
                      <a:pt x="1275" y="1427"/>
                    </a:lnTo>
                    <a:lnTo>
                      <a:pt x="0" y="708"/>
                    </a:lnTo>
                    <a:lnTo>
                      <a:pt x="1227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</p:grpSp>
        <p:sp>
          <p:nvSpPr>
            <p:cNvPr id="24" name="TextBox 23"/>
            <p:cNvSpPr txBox="1"/>
            <p:nvPr/>
          </p:nvSpPr>
          <p:spPr>
            <a:xfrm>
              <a:off x="338394" y="1340768"/>
              <a:ext cx="1018227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>
                  <a:solidFill>
                    <a:schemeClr val="accent1">
                      <a:lumMod val="40000"/>
                      <a:lumOff val="60000"/>
                    </a:schemeClr>
                  </a:solidFill>
                  <a:latin typeface="Roboto Light" panose="02000000000000000000" pitchFamily="2" charset="0"/>
                  <a:ea typeface="Roboto Light" panose="02000000000000000000" pitchFamily="2" charset="0"/>
                </a:rPr>
                <a:t>YOUR LOGO</a:t>
              </a:r>
            </a:p>
          </p:txBody>
        </p:sp>
      </p:grpSp>
      <p:sp>
        <p:nvSpPr>
          <p:cNvPr id="28" name="Rectangle 27"/>
          <p:cNvSpPr/>
          <p:nvPr/>
        </p:nvSpPr>
        <p:spPr>
          <a:xfrm>
            <a:off x="0" y="6997581"/>
            <a:ext cx="2674002" cy="307777"/>
          </a:xfrm>
          <a:prstGeom prst="rect">
            <a:avLst/>
          </a:prstGeom>
        </p:spPr>
        <p:txBody>
          <a:bodyPr wrap="none" lIns="0">
            <a:spAutoFit/>
          </a:bodyPr>
          <a:lstStyle/>
          <a:p>
            <a:r>
              <a:rPr lang="it-IT" sz="1400">
                <a:solidFill>
                  <a:schemeClr val="accent5">
                    <a:lumMod val="75000"/>
                  </a:schemeClr>
                </a:solidFill>
              </a:rPr>
              <a:t>Photo credit: karl chor via </a:t>
            </a:r>
            <a:r>
              <a:rPr lang="it-IT" sz="1400">
                <a:solidFill>
                  <a:schemeClr val="accent5">
                    <a:lumMod val="75000"/>
                  </a:schemeClr>
                </a:solidFill>
                <a:hlinkClick r:id="rId3"/>
              </a:rPr>
              <a:t>Unsplash</a:t>
            </a:r>
            <a:endParaRPr lang="en-US" sz="1400">
              <a:solidFill>
                <a:schemeClr val="accent5">
                  <a:lumMod val="75000"/>
                </a:schemeClr>
              </a:solidFill>
            </a:endParaRPr>
          </a:p>
        </p:txBody>
      </p:sp>
      <p:sp>
        <p:nvSpPr>
          <p:cNvPr id="29" name="Rectangle 28"/>
          <p:cNvSpPr/>
          <p:nvPr/>
        </p:nvSpPr>
        <p:spPr>
          <a:xfrm>
            <a:off x="2927648" y="6997581"/>
            <a:ext cx="2488695" cy="307777"/>
          </a:xfrm>
          <a:prstGeom prst="rect">
            <a:avLst/>
          </a:prstGeom>
        </p:spPr>
        <p:txBody>
          <a:bodyPr wrap="none" lIns="0">
            <a:spAutoFit/>
          </a:bodyPr>
          <a:lstStyle/>
          <a:p>
            <a:r>
              <a:rPr lang="en-US" sz="1400">
                <a:solidFill>
                  <a:schemeClr val="accent5">
                    <a:lumMod val="75000"/>
                  </a:schemeClr>
                </a:solidFill>
              </a:rPr>
              <a:t>(Creative Commons Zero </a:t>
            </a:r>
            <a:r>
              <a:rPr lang="en-US" sz="1400">
                <a:solidFill>
                  <a:schemeClr val="accent5">
                    <a:lumMod val="75000"/>
                  </a:schemeClr>
                </a:solidFill>
                <a:hlinkClick r:id="rId4"/>
              </a:rPr>
              <a:t>license</a:t>
            </a:r>
            <a:r>
              <a:rPr lang="en-US" sz="1400">
                <a:solidFill>
                  <a:schemeClr val="accent5">
                    <a:lumMod val="75000"/>
                  </a:schemeClr>
                </a:solidFill>
              </a:rPr>
              <a:t>)</a:t>
            </a:r>
          </a:p>
        </p:txBody>
      </p:sp>
    </p:spTree>
    <p:extLst>
      <p:ext uri="{BB962C8B-B14F-4D97-AF65-F5344CB8AC3E}">
        <p14:creationId xmlns:p14="http://schemas.microsoft.com/office/powerpoint/2010/main" val="657625926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>
            <a:noAutofit/>
          </a:bodyPr>
          <a:lstStyle/>
          <a:p>
            <a:r>
              <a:rPr lang="en-US"/>
              <a:t>Use a </a:t>
            </a:r>
            <a:r>
              <a:rPr lang="en-US">
                <a:latin typeface="Roboto Black" panose="02000000000000000000" pitchFamily="2" charset="0"/>
                <a:ea typeface="Roboto Black" panose="02000000000000000000" pitchFamily="2" charset="0"/>
                <a:cs typeface="Roboto Black" panose="02000000000000000000" pitchFamily="2" charset="0"/>
              </a:rPr>
              <a:t>title</a:t>
            </a:r>
            <a:r>
              <a:rPr lang="en-US"/>
              <a:t> with specific &amp; relevant (only) </a:t>
            </a:r>
            <a:r>
              <a:rPr lang="en-US">
                <a:latin typeface="Roboto Black" panose="02000000000000000000" pitchFamily="2" charset="0"/>
                <a:ea typeface="Roboto Black" panose="02000000000000000000" pitchFamily="2" charset="0"/>
                <a:cs typeface="Roboto Black" panose="02000000000000000000" pitchFamily="2" charset="0"/>
              </a:rPr>
              <a:t>content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>
                <a:solidFill>
                  <a:schemeClr val="accent2">
                    <a:lumMod val="60000"/>
                    <a:lumOff val="40000"/>
                  </a:schemeClr>
                </a:solidFill>
              </a:rPr>
              <a:t>Your Date Here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>
                <a:solidFill>
                  <a:schemeClr val="accent2">
                    <a:lumMod val="60000"/>
                    <a:lumOff val="40000"/>
                  </a:schemeClr>
                </a:solidFill>
              </a:rPr>
              <a:t>Your Footer Here</a:t>
            </a:r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1F02384-994A-4C3C-8656-0CE2B6A3B91B}" type="slidenum">
              <a:rPr lang="en-US" smtClean="0">
                <a:solidFill>
                  <a:schemeClr val="accent2">
                    <a:lumMod val="60000"/>
                    <a:lumOff val="40000"/>
                  </a:schemeClr>
                </a:solidFill>
              </a:rPr>
              <a:pPr/>
              <a:t>12</a:t>
            </a:fld>
            <a:endParaRPr lang="en-US">
              <a:solidFill>
                <a:schemeClr val="accent2">
                  <a:lumMod val="60000"/>
                  <a:lumOff val="40000"/>
                </a:schemeClr>
              </a:solidFill>
            </a:endParaRPr>
          </a:p>
        </p:txBody>
      </p:sp>
      <p:sp>
        <p:nvSpPr>
          <p:cNvPr id="9" name="Content Placeholder 8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>
              <a:lnSpc>
                <a:spcPct val="100000"/>
              </a:lnSpc>
            </a:pPr>
            <a:r>
              <a:rPr lang="en-US"/>
              <a:t>People CAN’T listen while reading your slide.</a:t>
            </a:r>
          </a:p>
          <a:p>
            <a:pPr>
              <a:lnSpc>
                <a:spcPct val="100000"/>
              </a:lnSpc>
            </a:pPr>
            <a:r>
              <a:rPr lang="en-US"/>
              <a:t>Always stick to the most important message.</a:t>
            </a:r>
          </a:p>
          <a:p>
            <a:pPr>
              <a:lnSpc>
                <a:spcPct val="100000"/>
              </a:lnSpc>
            </a:pPr>
            <a:r>
              <a:rPr lang="en-US"/>
              <a:t>Less is more… be concise.</a:t>
            </a:r>
          </a:p>
          <a:p>
            <a:pPr>
              <a:lnSpc>
                <a:spcPct val="100000"/>
              </a:lnSpc>
            </a:pPr>
            <a:r>
              <a:rPr lang="en-US"/>
              <a:t>And don’t kill your presentation with too many bullet point slides. Use visuals instead!</a:t>
            </a:r>
          </a:p>
        </p:txBody>
      </p:sp>
      <p:sp>
        <p:nvSpPr>
          <p:cNvPr id="4" name="Text Placeholder 3"/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/>
              <a:t>4</a:t>
            </a:r>
          </a:p>
        </p:txBody>
      </p:sp>
      <p:grpSp>
        <p:nvGrpSpPr>
          <p:cNvPr id="10" name="Group 9"/>
          <p:cNvGrpSpPr/>
          <p:nvPr/>
        </p:nvGrpSpPr>
        <p:grpSpPr>
          <a:xfrm>
            <a:off x="10844686" y="332656"/>
            <a:ext cx="1018227" cy="1285111"/>
            <a:chOff x="338394" y="332656"/>
            <a:chExt cx="1018227" cy="1285111"/>
          </a:xfrm>
        </p:grpSpPr>
        <p:grpSp>
          <p:nvGrpSpPr>
            <p:cNvPr id="11" name="Group 10"/>
            <p:cNvGrpSpPr/>
            <p:nvPr/>
          </p:nvGrpSpPr>
          <p:grpSpPr>
            <a:xfrm flipH="1">
              <a:off x="407368" y="332656"/>
              <a:ext cx="858723" cy="940445"/>
              <a:chOff x="3975101" y="449263"/>
              <a:chExt cx="4237037" cy="4640262"/>
            </a:xfrm>
            <a:solidFill>
              <a:schemeClr val="bg1">
                <a:alpha val="40000"/>
              </a:schemeClr>
            </a:solidFill>
          </p:grpSpPr>
          <p:sp>
            <p:nvSpPr>
              <p:cNvPr id="13" name="Freeform 10241"/>
              <p:cNvSpPr>
                <a:spLocks/>
              </p:cNvSpPr>
              <p:nvPr/>
            </p:nvSpPr>
            <p:spPr bwMode="auto">
              <a:xfrm>
                <a:off x="6211888" y="1746250"/>
                <a:ext cx="2000250" cy="3343275"/>
              </a:xfrm>
              <a:custGeom>
                <a:avLst/>
                <a:gdLst>
                  <a:gd name="T0" fmla="*/ 1260 w 1260"/>
                  <a:gd name="T1" fmla="*/ 0 h 2106"/>
                  <a:gd name="T2" fmla="*/ 1260 w 1260"/>
                  <a:gd name="T3" fmla="*/ 1383 h 2106"/>
                  <a:gd name="T4" fmla="*/ 1021 w 1260"/>
                  <a:gd name="T5" fmla="*/ 1520 h 2106"/>
                  <a:gd name="T6" fmla="*/ 1021 w 1260"/>
                  <a:gd name="T7" fmla="*/ 418 h 2106"/>
                  <a:gd name="T8" fmla="*/ 239 w 1260"/>
                  <a:gd name="T9" fmla="*/ 881 h 2106"/>
                  <a:gd name="T10" fmla="*/ 239 w 1260"/>
                  <a:gd name="T11" fmla="*/ 1155 h 2106"/>
                  <a:gd name="T12" fmla="*/ 863 w 1260"/>
                  <a:gd name="T13" fmla="*/ 786 h 2106"/>
                  <a:gd name="T14" fmla="*/ 863 w 1260"/>
                  <a:gd name="T15" fmla="*/ 1063 h 2106"/>
                  <a:gd name="T16" fmla="*/ 239 w 1260"/>
                  <a:gd name="T17" fmla="*/ 1432 h 2106"/>
                  <a:gd name="T18" fmla="*/ 239 w 1260"/>
                  <a:gd name="T19" fmla="*/ 1969 h 2106"/>
                  <a:gd name="T20" fmla="*/ 0 w 1260"/>
                  <a:gd name="T21" fmla="*/ 2106 h 2106"/>
                  <a:gd name="T22" fmla="*/ 0 w 1260"/>
                  <a:gd name="T23" fmla="*/ 744 h 2106"/>
                  <a:gd name="T24" fmla="*/ 126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1260" y="0"/>
                    </a:moveTo>
                    <a:lnTo>
                      <a:pt x="1260" y="1383"/>
                    </a:lnTo>
                    <a:lnTo>
                      <a:pt x="1021" y="1520"/>
                    </a:lnTo>
                    <a:lnTo>
                      <a:pt x="1021" y="418"/>
                    </a:lnTo>
                    <a:lnTo>
                      <a:pt x="239" y="881"/>
                    </a:lnTo>
                    <a:lnTo>
                      <a:pt x="239" y="1155"/>
                    </a:lnTo>
                    <a:lnTo>
                      <a:pt x="863" y="786"/>
                    </a:lnTo>
                    <a:lnTo>
                      <a:pt x="863" y="1063"/>
                    </a:lnTo>
                    <a:lnTo>
                      <a:pt x="239" y="1432"/>
                    </a:lnTo>
                    <a:lnTo>
                      <a:pt x="239" y="1969"/>
                    </a:lnTo>
                    <a:lnTo>
                      <a:pt x="0" y="2106"/>
                    </a:lnTo>
                    <a:lnTo>
                      <a:pt x="0" y="744"/>
                    </a:lnTo>
                    <a:lnTo>
                      <a:pt x="126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4" name="Freeform 10242"/>
              <p:cNvSpPr>
                <a:spLocks/>
              </p:cNvSpPr>
              <p:nvPr/>
            </p:nvSpPr>
            <p:spPr bwMode="auto">
              <a:xfrm>
                <a:off x="3975101" y="1746250"/>
                <a:ext cx="2000250" cy="3343275"/>
              </a:xfrm>
              <a:custGeom>
                <a:avLst/>
                <a:gdLst>
                  <a:gd name="T0" fmla="*/ 0 w 1260"/>
                  <a:gd name="T1" fmla="*/ 0 h 2106"/>
                  <a:gd name="T2" fmla="*/ 1260 w 1260"/>
                  <a:gd name="T3" fmla="*/ 744 h 2106"/>
                  <a:gd name="T4" fmla="*/ 1260 w 1260"/>
                  <a:gd name="T5" fmla="*/ 2106 h 2106"/>
                  <a:gd name="T6" fmla="*/ 1021 w 1260"/>
                  <a:gd name="T7" fmla="*/ 1969 h 2106"/>
                  <a:gd name="T8" fmla="*/ 1021 w 1260"/>
                  <a:gd name="T9" fmla="*/ 1432 h 2106"/>
                  <a:gd name="T10" fmla="*/ 398 w 1260"/>
                  <a:gd name="T11" fmla="*/ 1063 h 2106"/>
                  <a:gd name="T12" fmla="*/ 398 w 1260"/>
                  <a:gd name="T13" fmla="*/ 786 h 2106"/>
                  <a:gd name="T14" fmla="*/ 1021 w 1260"/>
                  <a:gd name="T15" fmla="*/ 1155 h 2106"/>
                  <a:gd name="T16" fmla="*/ 1021 w 1260"/>
                  <a:gd name="T17" fmla="*/ 881 h 2106"/>
                  <a:gd name="T18" fmla="*/ 238 w 1260"/>
                  <a:gd name="T19" fmla="*/ 418 h 2106"/>
                  <a:gd name="T20" fmla="*/ 238 w 1260"/>
                  <a:gd name="T21" fmla="*/ 1520 h 2106"/>
                  <a:gd name="T22" fmla="*/ 0 w 1260"/>
                  <a:gd name="T23" fmla="*/ 1383 h 2106"/>
                  <a:gd name="T24" fmla="*/ 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0" y="0"/>
                    </a:moveTo>
                    <a:lnTo>
                      <a:pt x="1260" y="744"/>
                    </a:lnTo>
                    <a:lnTo>
                      <a:pt x="1260" y="2106"/>
                    </a:lnTo>
                    <a:lnTo>
                      <a:pt x="1021" y="1969"/>
                    </a:lnTo>
                    <a:lnTo>
                      <a:pt x="1021" y="1432"/>
                    </a:lnTo>
                    <a:lnTo>
                      <a:pt x="398" y="1063"/>
                    </a:lnTo>
                    <a:lnTo>
                      <a:pt x="398" y="786"/>
                    </a:lnTo>
                    <a:lnTo>
                      <a:pt x="1021" y="1155"/>
                    </a:lnTo>
                    <a:lnTo>
                      <a:pt x="1021" y="881"/>
                    </a:lnTo>
                    <a:lnTo>
                      <a:pt x="238" y="418"/>
                    </a:lnTo>
                    <a:lnTo>
                      <a:pt x="238" y="1520"/>
                    </a:lnTo>
                    <a:lnTo>
                      <a:pt x="0" y="138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5" name="Freeform 10243"/>
              <p:cNvSpPr>
                <a:spLocks/>
              </p:cNvSpPr>
              <p:nvPr/>
            </p:nvSpPr>
            <p:spPr bwMode="auto">
              <a:xfrm>
                <a:off x="4070351" y="449263"/>
                <a:ext cx="3940175" cy="2265363"/>
              </a:xfrm>
              <a:custGeom>
                <a:avLst/>
                <a:gdLst>
                  <a:gd name="T0" fmla="*/ 1227 w 2482"/>
                  <a:gd name="T1" fmla="*/ 0 h 1427"/>
                  <a:gd name="T2" fmla="*/ 1464 w 2482"/>
                  <a:gd name="T3" fmla="*/ 138 h 1427"/>
                  <a:gd name="T4" fmla="*/ 482 w 2482"/>
                  <a:gd name="T5" fmla="*/ 704 h 1427"/>
                  <a:gd name="T6" fmla="*/ 1274 w 2482"/>
                  <a:gd name="T7" fmla="*/ 1152 h 1427"/>
                  <a:gd name="T8" fmla="*/ 1511 w 2482"/>
                  <a:gd name="T9" fmla="*/ 1015 h 1427"/>
                  <a:gd name="T10" fmla="*/ 880 w 2482"/>
                  <a:gd name="T11" fmla="*/ 659 h 1427"/>
                  <a:gd name="T12" fmla="*/ 1120 w 2482"/>
                  <a:gd name="T13" fmla="*/ 519 h 1427"/>
                  <a:gd name="T14" fmla="*/ 1751 w 2482"/>
                  <a:gd name="T15" fmla="*/ 876 h 1427"/>
                  <a:gd name="T16" fmla="*/ 2245 w 2482"/>
                  <a:gd name="T17" fmla="*/ 591 h 1427"/>
                  <a:gd name="T18" fmla="*/ 2482 w 2482"/>
                  <a:gd name="T19" fmla="*/ 729 h 1427"/>
                  <a:gd name="T20" fmla="*/ 1275 w 2482"/>
                  <a:gd name="T21" fmla="*/ 1427 h 1427"/>
                  <a:gd name="T22" fmla="*/ 0 w 2482"/>
                  <a:gd name="T23" fmla="*/ 708 h 1427"/>
                  <a:gd name="T24" fmla="*/ 1227 w 2482"/>
                  <a:gd name="T25" fmla="*/ 0 h 1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2482" h="1427">
                    <a:moveTo>
                      <a:pt x="1227" y="0"/>
                    </a:moveTo>
                    <a:lnTo>
                      <a:pt x="1464" y="138"/>
                    </a:lnTo>
                    <a:lnTo>
                      <a:pt x="482" y="704"/>
                    </a:lnTo>
                    <a:lnTo>
                      <a:pt x="1274" y="1152"/>
                    </a:lnTo>
                    <a:lnTo>
                      <a:pt x="1511" y="1015"/>
                    </a:lnTo>
                    <a:lnTo>
                      <a:pt x="880" y="659"/>
                    </a:lnTo>
                    <a:lnTo>
                      <a:pt x="1120" y="519"/>
                    </a:lnTo>
                    <a:lnTo>
                      <a:pt x="1751" y="876"/>
                    </a:lnTo>
                    <a:lnTo>
                      <a:pt x="2245" y="591"/>
                    </a:lnTo>
                    <a:lnTo>
                      <a:pt x="2482" y="729"/>
                    </a:lnTo>
                    <a:lnTo>
                      <a:pt x="1275" y="1427"/>
                    </a:lnTo>
                    <a:lnTo>
                      <a:pt x="0" y="708"/>
                    </a:lnTo>
                    <a:lnTo>
                      <a:pt x="1227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</p:grpSp>
        <p:sp>
          <p:nvSpPr>
            <p:cNvPr id="12" name="TextBox 11"/>
            <p:cNvSpPr txBox="1"/>
            <p:nvPr/>
          </p:nvSpPr>
          <p:spPr>
            <a:xfrm>
              <a:off x="338394" y="1340768"/>
              <a:ext cx="1018227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>
                  <a:solidFill>
                    <a:schemeClr val="accent1">
                      <a:lumMod val="60000"/>
                      <a:lumOff val="40000"/>
                    </a:schemeClr>
                  </a:solidFill>
                  <a:latin typeface="Roboto Light" panose="02000000000000000000" pitchFamily="2" charset="0"/>
                  <a:ea typeface="Roboto Light" panose="02000000000000000000" pitchFamily="2" charset="0"/>
                </a:rPr>
                <a:t>YOUR LOGO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3593433705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Your Date Here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1F02384-994A-4C3C-8656-0CE2B6A3B91B}" type="slidenum">
              <a:rPr lang="en-US" smtClean="0"/>
              <a:pPr/>
              <a:t>13</a:t>
            </a:fld>
            <a:endParaRPr lang="en-US"/>
          </a:p>
        </p:txBody>
      </p:sp>
      <p:sp>
        <p:nvSpPr>
          <p:cNvPr id="16" name="Content Placeholder 15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>
              <a:lnSpc>
                <a:spcPct val="100000"/>
              </a:lnSpc>
            </a:pPr>
            <a:r>
              <a:rPr lang="en-US"/>
              <a:t>A light background might be easier to read</a:t>
            </a:r>
          </a:p>
          <a:p>
            <a:pPr>
              <a:lnSpc>
                <a:spcPct val="100000"/>
              </a:lnSpc>
            </a:pPr>
            <a:r>
              <a:rPr lang="en-US"/>
              <a:t>Is a better option if you intend to print your document</a:t>
            </a:r>
          </a:p>
          <a:p>
            <a:pPr>
              <a:lnSpc>
                <a:spcPct val="100000"/>
              </a:lnSpc>
            </a:pPr>
            <a:r>
              <a:rPr lang="en-US"/>
              <a:t>Suits diagrams or graphics insertion</a:t>
            </a:r>
          </a:p>
        </p:txBody>
      </p:sp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>
            <a:noAutofit/>
          </a:bodyPr>
          <a:lstStyle/>
          <a:p>
            <a:r>
              <a:rPr lang="en-US"/>
              <a:t>Using a </a:t>
            </a:r>
            <a:r>
              <a:rPr lang="en-US">
                <a:latin typeface="Roboto Black" panose="02000000000000000000" pitchFamily="2" charset="0"/>
                <a:ea typeface="Roboto Black" panose="02000000000000000000" pitchFamily="2" charset="0"/>
                <a:cs typeface="Roboto Black" panose="02000000000000000000" pitchFamily="2" charset="0"/>
              </a:rPr>
              <a:t>light background </a:t>
            </a:r>
            <a:r>
              <a:rPr lang="en-US"/>
              <a:t>is an option to be considered</a:t>
            </a:r>
          </a:p>
        </p:txBody>
      </p:sp>
      <p:grpSp>
        <p:nvGrpSpPr>
          <p:cNvPr id="13" name="Group 12"/>
          <p:cNvGrpSpPr/>
          <p:nvPr/>
        </p:nvGrpSpPr>
        <p:grpSpPr>
          <a:xfrm>
            <a:off x="10844686" y="332656"/>
            <a:ext cx="1018227" cy="1285111"/>
            <a:chOff x="338394" y="332656"/>
            <a:chExt cx="1018227" cy="1285111"/>
          </a:xfrm>
        </p:grpSpPr>
        <p:grpSp>
          <p:nvGrpSpPr>
            <p:cNvPr id="14" name="Group 13"/>
            <p:cNvGrpSpPr/>
            <p:nvPr/>
          </p:nvGrpSpPr>
          <p:grpSpPr>
            <a:xfrm flipH="1">
              <a:off x="407368" y="332656"/>
              <a:ext cx="858723" cy="940445"/>
              <a:chOff x="3975101" y="449263"/>
              <a:chExt cx="4237037" cy="4640262"/>
            </a:xfrm>
            <a:solidFill>
              <a:schemeClr val="bg1">
                <a:alpha val="40000"/>
              </a:schemeClr>
            </a:solidFill>
          </p:grpSpPr>
          <p:sp>
            <p:nvSpPr>
              <p:cNvPr id="17" name="Freeform 10241"/>
              <p:cNvSpPr>
                <a:spLocks/>
              </p:cNvSpPr>
              <p:nvPr/>
            </p:nvSpPr>
            <p:spPr bwMode="auto">
              <a:xfrm>
                <a:off x="6211888" y="1746250"/>
                <a:ext cx="2000250" cy="3343275"/>
              </a:xfrm>
              <a:custGeom>
                <a:avLst/>
                <a:gdLst>
                  <a:gd name="T0" fmla="*/ 1260 w 1260"/>
                  <a:gd name="T1" fmla="*/ 0 h 2106"/>
                  <a:gd name="T2" fmla="*/ 1260 w 1260"/>
                  <a:gd name="T3" fmla="*/ 1383 h 2106"/>
                  <a:gd name="T4" fmla="*/ 1021 w 1260"/>
                  <a:gd name="T5" fmla="*/ 1520 h 2106"/>
                  <a:gd name="T6" fmla="*/ 1021 w 1260"/>
                  <a:gd name="T7" fmla="*/ 418 h 2106"/>
                  <a:gd name="T8" fmla="*/ 239 w 1260"/>
                  <a:gd name="T9" fmla="*/ 881 h 2106"/>
                  <a:gd name="T10" fmla="*/ 239 w 1260"/>
                  <a:gd name="T11" fmla="*/ 1155 h 2106"/>
                  <a:gd name="T12" fmla="*/ 863 w 1260"/>
                  <a:gd name="T13" fmla="*/ 786 h 2106"/>
                  <a:gd name="T14" fmla="*/ 863 w 1260"/>
                  <a:gd name="T15" fmla="*/ 1063 h 2106"/>
                  <a:gd name="T16" fmla="*/ 239 w 1260"/>
                  <a:gd name="T17" fmla="*/ 1432 h 2106"/>
                  <a:gd name="T18" fmla="*/ 239 w 1260"/>
                  <a:gd name="T19" fmla="*/ 1969 h 2106"/>
                  <a:gd name="T20" fmla="*/ 0 w 1260"/>
                  <a:gd name="T21" fmla="*/ 2106 h 2106"/>
                  <a:gd name="T22" fmla="*/ 0 w 1260"/>
                  <a:gd name="T23" fmla="*/ 744 h 2106"/>
                  <a:gd name="T24" fmla="*/ 126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1260" y="0"/>
                    </a:moveTo>
                    <a:lnTo>
                      <a:pt x="1260" y="1383"/>
                    </a:lnTo>
                    <a:lnTo>
                      <a:pt x="1021" y="1520"/>
                    </a:lnTo>
                    <a:lnTo>
                      <a:pt x="1021" y="418"/>
                    </a:lnTo>
                    <a:lnTo>
                      <a:pt x="239" y="881"/>
                    </a:lnTo>
                    <a:lnTo>
                      <a:pt x="239" y="1155"/>
                    </a:lnTo>
                    <a:lnTo>
                      <a:pt x="863" y="786"/>
                    </a:lnTo>
                    <a:lnTo>
                      <a:pt x="863" y="1063"/>
                    </a:lnTo>
                    <a:lnTo>
                      <a:pt x="239" y="1432"/>
                    </a:lnTo>
                    <a:lnTo>
                      <a:pt x="239" y="1969"/>
                    </a:lnTo>
                    <a:lnTo>
                      <a:pt x="0" y="2106"/>
                    </a:lnTo>
                    <a:lnTo>
                      <a:pt x="0" y="744"/>
                    </a:lnTo>
                    <a:lnTo>
                      <a:pt x="1260" y="0"/>
                    </a:lnTo>
                    <a:close/>
                  </a:path>
                </a:pathLst>
              </a:custGeom>
              <a:solidFill>
                <a:schemeClr val="bg1">
                  <a:alpha val="40000"/>
                </a:schemeClr>
              </a:solidFill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8" name="Freeform 10242"/>
              <p:cNvSpPr>
                <a:spLocks/>
              </p:cNvSpPr>
              <p:nvPr/>
            </p:nvSpPr>
            <p:spPr bwMode="auto">
              <a:xfrm>
                <a:off x="3975101" y="1746250"/>
                <a:ext cx="2000250" cy="3343275"/>
              </a:xfrm>
              <a:custGeom>
                <a:avLst/>
                <a:gdLst>
                  <a:gd name="T0" fmla="*/ 0 w 1260"/>
                  <a:gd name="T1" fmla="*/ 0 h 2106"/>
                  <a:gd name="T2" fmla="*/ 1260 w 1260"/>
                  <a:gd name="T3" fmla="*/ 744 h 2106"/>
                  <a:gd name="T4" fmla="*/ 1260 w 1260"/>
                  <a:gd name="T5" fmla="*/ 2106 h 2106"/>
                  <a:gd name="T6" fmla="*/ 1021 w 1260"/>
                  <a:gd name="T7" fmla="*/ 1969 h 2106"/>
                  <a:gd name="T8" fmla="*/ 1021 w 1260"/>
                  <a:gd name="T9" fmla="*/ 1432 h 2106"/>
                  <a:gd name="T10" fmla="*/ 398 w 1260"/>
                  <a:gd name="T11" fmla="*/ 1063 h 2106"/>
                  <a:gd name="T12" fmla="*/ 398 w 1260"/>
                  <a:gd name="T13" fmla="*/ 786 h 2106"/>
                  <a:gd name="T14" fmla="*/ 1021 w 1260"/>
                  <a:gd name="T15" fmla="*/ 1155 h 2106"/>
                  <a:gd name="T16" fmla="*/ 1021 w 1260"/>
                  <a:gd name="T17" fmla="*/ 881 h 2106"/>
                  <a:gd name="T18" fmla="*/ 238 w 1260"/>
                  <a:gd name="T19" fmla="*/ 418 h 2106"/>
                  <a:gd name="T20" fmla="*/ 238 w 1260"/>
                  <a:gd name="T21" fmla="*/ 1520 h 2106"/>
                  <a:gd name="T22" fmla="*/ 0 w 1260"/>
                  <a:gd name="T23" fmla="*/ 1383 h 2106"/>
                  <a:gd name="T24" fmla="*/ 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0" y="0"/>
                    </a:moveTo>
                    <a:lnTo>
                      <a:pt x="1260" y="744"/>
                    </a:lnTo>
                    <a:lnTo>
                      <a:pt x="1260" y="2106"/>
                    </a:lnTo>
                    <a:lnTo>
                      <a:pt x="1021" y="1969"/>
                    </a:lnTo>
                    <a:lnTo>
                      <a:pt x="1021" y="1432"/>
                    </a:lnTo>
                    <a:lnTo>
                      <a:pt x="398" y="1063"/>
                    </a:lnTo>
                    <a:lnTo>
                      <a:pt x="398" y="786"/>
                    </a:lnTo>
                    <a:lnTo>
                      <a:pt x="1021" y="1155"/>
                    </a:lnTo>
                    <a:lnTo>
                      <a:pt x="1021" y="881"/>
                    </a:lnTo>
                    <a:lnTo>
                      <a:pt x="238" y="418"/>
                    </a:lnTo>
                    <a:lnTo>
                      <a:pt x="238" y="1520"/>
                    </a:lnTo>
                    <a:lnTo>
                      <a:pt x="0" y="1383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chemeClr val="bg1">
                  <a:alpha val="40000"/>
                </a:schemeClr>
              </a:solidFill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19" name="Freeform 10243"/>
              <p:cNvSpPr>
                <a:spLocks/>
              </p:cNvSpPr>
              <p:nvPr/>
            </p:nvSpPr>
            <p:spPr bwMode="auto">
              <a:xfrm>
                <a:off x="4070351" y="449263"/>
                <a:ext cx="3940175" cy="2265363"/>
              </a:xfrm>
              <a:custGeom>
                <a:avLst/>
                <a:gdLst>
                  <a:gd name="T0" fmla="*/ 1227 w 2482"/>
                  <a:gd name="T1" fmla="*/ 0 h 1427"/>
                  <a:gd name="T2" fmla="*/ 1464 w 2482"/>
                  <a:gd name="T3" fmla="*/ 138 h 1427"/>
                  <a:gd name="T4" fmla="*/ 482 w 2482"/>
                  <a:gd name="T5" fmla="*/ 704 h 1427"/>
                  <a:gd name="T6" fmla="*/ 1274 w 2482"/>
                  <a:gd name="T7" fmla="*/ 1152 h 1427"/>
                  <a:gd name="T8" fmla="*/ 1511 w 2482"/>
                  <a:gd name="T9" fmla="*/ 1015 h 1427"/>
                  <a:gd name="T10" fmla="*/ 880 w 2482"/>
                  <a:gd name="T11" fmla="*/ 659 h 1427"/>
                  <a:gd name="T12" fmla="*/ 1120 w 2482"/>
                  <a:gd name="T13" fmla="*/ 519 h 1427"/>
                  <a:gd name="T14" fmla="*/ 1751 w 2482"/>
                  <a:gd name="T15" fmla="*/ 876 h 1427"/>
                  <a:gd name="T16" fmla="*/ 2245 w 2482"/>
                  <a:gd name="T17" fmla="*/ 591 h 1427"/>
                  <a:gd name="T18" fmla="*/ 2482 w 2482"/>
                  <a:gd name="T19" fmla="*/ 729 h 1427"/>
                  <a:gd name="T20" fmla="*/ 1275 w 2482"/>
                  <a:gd name="T21" fmla="*/ 1427 h 1427"/>
                  <a:gd name="T22" fmla="*/ 0 w 2482"/>
                  <a:gd name="T23" fmla="*/ 708 h 1427"/>
                  <a:gd name="T24" fmla="*/ 1227 w 2482"/>
                  <a:gd name="T25" fmla="*/ 0 h 1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2482" h="1427">
                    <a:moveTo>
                      <a:pt x="1227" y="0"/>
                    </a:moveTo>
                    <a:lnTo>
                      <a:pt x="1464" y="138"/>
                    </a:lnTo>
                    <a:lnTo>
                      <a:pt x="482" y="704"/>
                    </a:lnTo>
                    <a:lnTo>
                      <a:pt x="1274" y="1152"/>
                    </a:lnTo>
                    <a:lnTo>
                      <a:pt x="1511" y="1015"/>
                    </a:lnTo>
                    <a:lnTo>
                      <a:pt x="880" y="659"/>
                    </a:lnTo>
                    <a:lnTo>
                      <a:pt x="1120" y="519"/>
                    </a:lnTo>
                    <a:lnTo>
                      <a:pt x="1751" y="876"/>
                    </a:lnTo>
                    <a:lnTo>
                      <a:pt x="2245" y="591"/>
                    </a:lnTo>
                    <a:lnTo>
                      <a:pt x="2482" y="729"/>
                    </a:lnTo>
                    <a:lnTo>
                      <a:pt x="1275" y="1427"/>
                    </a:lnTo>
                    <a:lnTo>
                      <a:pt x="0" y="708"/>
                    </a:lnTo>
                    <a:lnTo>
                      <a:pt x="1227" y="0"/>
                    </a:lnTo>
                    <a:close/>
                  </a:path>
                </a:pathLst>
              </a:custGeom>
              <a:solidFill>
                <a:schemeClr val="bg1">
                  <a:alpha val="40000"/>
                </a:schemeClr>
              </a:solidFill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</p:grpSp>
        <p:sp>
          <p:nvSpPr>
            <p:cNvPr id="15" name="TextBox 14"/>
            <p:cNvSpPr txBox="1"/>
            <p:nvPr/>
          </p:nvSpPr>
          <p:spPr>
            <a:xfrm>
              <a:off x="338394" y="1340768"/>
              <a:ext cx="1018227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>
                  <a:solidFill>
                    <a:schemeClr val="accent2">
                      <a:lumMod val="40000"/>
                      <a:lumOff val="60000"/>
                    </a:schemeClr>
                  </a:solidFill>
                  <a:latin typeface="Roboto Light" panose="02000000000000000000" pitchFamily="2" charset="0"/>
                  <a:ea typeface="Roboto Light" panose="02000000000000000000" pitchFamily="2" charset="0"/>
                </a:rPr>
                <a:t>YOUR LOGO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3722245640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/>
          <p:cNvSpPr>
            <a:spLocks noGrp="1"/>
          </p:cNvSpPr>
          <p:nvPr>
            <p:ph type="title"/>
          </p:nvPr>
        </p:nvSpPr>
        <p:spPr/>
        <p:txBody>
          <a:bodyPr>
            <a:noAutofit/>
          </a:bodyPr>
          <a:lstStyle/>
          <a:p>
            <a:r>
              <a:rPr lang="en-US" b="0"/>
              <a:t>Relevant content displayed with </a:t>
            </a:r>
            <a:br>
              <a:rPr lang="en-US" b="0"/>
            </a:br>
            <a:r>
              <a:rPr lang="en-US">
                <a:latin typeface="Roboto Black" panose="02000000000000000000" pitchFamily="2" charset="0"/>
                <a:ea typeface="Roboto Black" panose="02000000000000000000" pitchFamily="2" charset="0"/>
                <a:cs typeface="Roboto Black" panose="02000000000000000000" pitchFamily="2" charset="0"/>
              </a:rPr>
              <a:t>2 columns</a:t>
            </a:r>
            <a:r>
              <a:rPr lang="en-US" b="0">
                <a:latin typeface="Roboto Black" panose="02000000000000000000" pitchFamily="2" charset="0"/>
                <a:ea typeface="Roboto Black" panose="02000000000000000000" pitchFamily="2" charset="0"/>
                <a:cs typeface="Roboto Black" panose="02000000000000000000" pitchFamily="2" charset="0"/>
              </a:rPr>
              <a:t> </a:t>
            </a:r>
            <a:r>
              <a:rPr lang="en-US" b="0"/>
              <a:t>is also nice!</a:t>
            </a:r>
          </a:p>
        </p:txBody>
      </p:sp>
      <p:sp>
        <p:nvSpPr>
          <p:cNvPr id="5" name="Content Placeholder 4"/>
          <p:cNvSpPr>
            <a:spLocks noGrp="1"/>
          </p:cNvSpPr>
          <p:nvPr>
            <p:ph sz="half" idx="1"/>
          </p:nvPr>
        </p:nvSpPr>
        <p:spPr/>
        <p:txBody>
          <a:bodyPr>
            <a:noAutofit/>
          </a:bodyPr>
          <a:lstStyle/>
          <a:p>
            <a:r>
              <a:rPr lang="en-US"/>
              <a:t>Lorem ipsum dolor sit amet, duis eu. Metus tortor. Eu ut lorem, est sodales amet.</a:t>
            </a:r>
          </a:p>
          <a:p>
            <a:r>
              <a:rPr lang="en-US"/>
              <a:t>Maecenas nam mattis, condimentum semper tristique. Morbi sed diam ullamcorper cubilia et.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half" idx="2"/>
          </p:nvPr>
        </p:nvSpPr>
        <p:spPr/>
        <p:txBody>
          <a:bodyPr>
            <a:normAutofit/>
          </a:bodyPr>
          <a:lstStyle/>
          <a:p>
            <a:r>
              <a:rPr lang="en-US"/>
              <a:t>Lectus mi at, inceptos lacinia necessitatibus. Velit risus suspendisse. </a:t>
            </a:r>
          </a:p>
          <a:p>
            <a:r>
              <a:rPr lang="en-US"/>
              <a:t>Tempor ut id, nam praesentium, ridiculus dui sodales. Justo ipsum magna, massa nec</a:t>
            </a:r>
          </a:p>
        </p:txBody>
      </p:sp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chemeClr val="accent2">
                    <a:lumMod val="60000"/>
                    <a:lumOff val="40000"/>
                  </a:scheme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Date Here</a:t>
            </a:r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chemeClr val="accent2">
                    <a:lumMod val="60000"/>
                    <a:lumOff val="40000"/>
                  </a:scheme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7CD08052-46D4-4451-BCD3-D01F8058DAE8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schemeClr val="accent2">
                    <a:lumMod val="60000"/>
                    <a:lumOff val="40000"/>
                  </a:scheme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schemeClr val="accent2">
                  <a:lumMod val="60000"/>
                  <a:lumOff val="40000"/>
                </a:schemeClr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158528819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Picture Placeholder 8"/>
          <p:cNvPicPr>
            <a:picLocks noGrp="1" noChangeAspect="1"/>
          </p:cNvPicPr>
          <p:nvPr>
            <p:ph type="pic" sz="quarter" idx="13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/>
      </p:pic>
      <p:sp>
        <p:nvSpPr>
          <p:cNvPr id="10" name="Rectangle 9"/>
          <p:cNvSpPr/>
          <p:nvPr/>
        </p:nvSpPr>
        <p:spPr>
          <a:xfrm>
            <a:off x="551384" y="4058467"/>
            <a:ext cx="11089232" cy="2799533"/>
          </a:xfrm>
          <a:prstGeom prst="rect">
            <a:avLst/>
          </a:prstGeom>
          <a:gradFill>
            <a:gsLst>
              <a:gs pos="0">
                <a:srgbClr val="63ED78">
                  <a:alpha val="65000"/>
                </a:srgbClr>
              </a:gs>
              <a:gs pos="100000">
                <a:srgbClr val="40A8F1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>
                <a:solidFill>
                  <a:schemeClr val="accent2">
                    <a:lumMod val="60000"/>
                    <a:lumOff val="40000"/>
                  </a:schemeClr>
                </a:solidFill>
              </a:rPr>
              <a:t>Your Date Here</a:t>
            </a:r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>
                <a:solidFill>
                  <a:schemeClr val="accent2">
                    <a:lumMod val="60000"/>
                    <a:lumOff val="40000"/>
                  </a:schemeClr>
                </a:solidFill>
              </a:rPr>
              <a:t>Your Footer Here</a:t>
            </a:r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1F02384-994A-4C3C-8656-0CE2B6A3B91B}" type="slidenum">
              <a:rPr lang="en-US" smtClean="0">
                <a:solidFill>
                  <a:schemeClr val="accent2">
                    <a:lumMod val="60000"/>
                    <a:lumOff val="40000"/>
                  </a:schemeClr>
                </a:solidFill>
              </a:rPr>
              <a:pPr/>
              <a:t>15</a:t>
            </a:fld>
            <a:endParaRPr lang="en-US">
              <a:solidFill>
                <a:schemeClr val="accent2">
                  <a:lumMod val="60000"/>
                  <a:lumOff val="40000"/>
                </a:schemeClr>
              </a:solidFill>
            </a:endParaRPr>
          </a:p>
        </p:txBody>
      </p:sp>
      <p:sp>
        <p:nvSpPr>
          <p:cNvPr id="6" name="Title 5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 image says more</a:t>
            </a:r>
          </a:p>
        </p:txBody>
      </p:sp>
      <p:sp>
        <p:nvSpPr>
          <p:cNvPr id="7" name="Text Placeholder 6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/>
              <a:t>…than a thousand words</a:t>
            </a:r>
          </a:p>
        </p:txBody>
      </p:sp>
      <p:sp>
        <p:nvSpPr>
          <p:cNvPr id="11" name="Rectangle 10"/>
          <p:cNvSpPr/>
          <p:nvPr/>
        </p:nvSpPr>
        <p:spPr>
          <a:xfrm>
            <a:off x="0" y="6997581"/>
            <a:ext cx="2395399" cy="307777"/>
          </a:xfrm>
          <a:prstGeom prst="rect">
            <a:avLst/>
          </a:prstGeom>
        </p:spPr>
        <p:txBody>
          <a:bodyPr wrap="none" lIns="0">
            <a:spAutoFit/>
          </a:bodyPr>
          <a:lstStyle/>
          <a:p>
            <a:r>
              <a:rPr lang="it-IT" sz="1400">
                <a:solidFill>
                  <a:schemeClr val="accent5">
                    <a:lumMod val="75000"/>
                  </a:schemeClr>
                </a:solidFill>
              </a:rPr>
              <a:t>Photo credit: ecowa via </a:t>
            </a:r>
            <a:r>
              <a:rPr lang="it-IT" sz="1400">
                <a:solidFill>
                  <a:schemeClr val="accent5">
                    <a:lumMod val="75000"/>
                  </a:schemeClr>
                </a:solidFill>
                <a:hlinkClick r:id="rId3"/>
              </a:rPr>
              <a:t>Pixabay</a:t>
            </a:r>
            <a:endParaRPr lang="en-US" sz="1400">
              <a:solidFill>
                <a:schemeClr val="accent5">
                  <a:lumMod val="75000"/>
                </a:schemeClr>
              </a:solidFill>
            </a:endParaRPr>
          </a:p>
        </p:txBody>
      </p:sp>
      <p:sp>
        <p:nvSpPr>
          <p:cNvPr id="12" name="Rectangle 11"/>
          <p:cNvSpPr/>
          <p:nvPr/>
        </p:nvSpPr>
        <p:spPr>
          <a:xfrm>
            <a:off x="2794252" y="6997581"/>
            <a:ext cx="2488695" cy="307777"/>
          </a:xfrm>
          <a:prstGeom prst="rect">
            <a:avLst/>
          </a:prstGeom>
        </p:spPr>
        <p:txBody>
          <a:bodyPr wrap="none" lIns="0">
            <a:spAutoFit/>
          </a:bodyPr>
          <a:lstStyle/>
          <a:p>
            <a:r>
              <a:rPr lang="en-US" sz="1400">
                <a:solidFill>
                  <a:schemeClr val="accent5">
                    <a:lumMod val="75000"/>
                  </a:schemeClr>
                </a:solidFill>
              </a:rPr>
              <a:t>(Creative Commons Zero </a:t>
            </a:r>
            <a:r>
              <a:rPr lang="en-US" sz="1400">
                <a:solidFill>
                  <a:schemeClr val="accent5">
                    <a:lumMod val="75000"/>
                  </a:schemeClr>
                </a:solidFill>
                <a:hlinkClick r:id="rId4"/>
              </a:rPr>
              <a:t>license</a:t>
            </a:r>
            <a:r>
              <a:rPr lang="en-US" sz="1400">
                <a:solidFill>
                  <a:schemeClr val="accent5">
                    <a:lumMod val="75000"/>
                  </a:schemeClr>
                </a:solidFill>
              </a:rPr>
              <a:t>)</a:t>
            </a:r>
          </a:p>
        </p:txBody>
      </p:sp>
    </p:spTree>
    <p:extLst>
      <p:ext uri="{BB962C8B-B14F-4D97-AF65-F5344CB8AC3E}">
        <p14:creationId xmlns:p14="http://schemas.microsoft.com/office/powerpoint/2010/main" val="2349930941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itle 9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BIG</a:t>
            </a:r>
          </a:p>
        </p:txBody>
      </p:sp>
      <p:sp>
        <p:nvSpPr>
          <p:cNvPr id="11" name="Text Placeholder 10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/>
              <a:t>Less (text) is more</a:t>
            </a:r>
          </a:p>
        </p:txBody>
      </p:sp>
      <p:sp>
        <p:nvSpPr>
          <p:cNvPr id="13" name="Text Placeholder 12"/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/>
              <a:t>is beautiful</a:t>
            </a:r>
          </a:p>
        </p:txBody>
      </p:sp>
      <p:sp>
        <p:nvSpPr>
          <p:cNvPr id="93" name="Freeform 12"/>
          <p:cNvSpPr>
            <a:spLocks noEditPoints="1"/>
          </p:cNvSpPr>
          <p:nvPr/>
        </p:nvSpPr>
        <p:spPr bwMode="auto">
          <a:xfrm flipH="1">
            <a:off x="6225855" y="2723658"/>
            <a:ext cx="5737543" cy="4055874"/>
          </a:xfrm>
          <a:custGeom>
            <a:avLst/>
            <a:gdLst>
              <a:gd name="T0" fmla="*/ 654 w 1287"/>
              <a:gd name="T1" fmla="*/ 815 h 908"/>
              <a:gd name="T2" fmla="*/ 659 w 1287"/>
              <a:gd name="T3" fmla="*/ 843 h 908"/>
              <a:gd name="T4" fmla="*/ 669 w 1287"/>
              <a:gd name="T5" fmla="*/ 840 h 908"/>
              <a:gd name="T6" fmla="*/ 9 w 1287"/>
              <a:gd name="T7" fmla="*/ 0 h 908"/>
              <a:gd name="T8" fmla="*/ 77 w 1287"/>
              <a:gd name="T9" fmla="*/ 24 h 908"/>
              <a:gd name="T10" fmla="*/ 175 w 1287"/>
              <a:gd name="T11" fmla="*/ 147 h 908"/>
              <a:gd name="T12" fmla="*/ 195 w 1287"/>
              <a:gd name="T13" fmla="*/ 272 h 908"/>
              <a:gd name="T14" fmla="*/ 250 w 1287"/>
              <a:gd name="T15" fmla="*/ 259 h 908"/>
              <a:gd name="T16" fmla="*/ 352 w 1287"/>
              <a:gd name="T17" fmla="*/ 195 h 908"/>
              <a:gd name="T18" fmla="*/ 459 w 1287"/>
              <a:gd name="T19" fmla="*/ 179 h 908"/>
              <a:gd name="T20" fmla="*/ 528 w 1287"/>
              <a:gd name="T21" fmla="*/ 206 h 908"/>
              <a:gd name="T22" fmla="*/ 669 w 1287"/>
              <a:gd name="T23" fmla="*/ 164 h 908"/>
              <a:gd name="T24" fmla="*/ 759 w 1287"/>
              <a:gd name="T25" fmla="*/ 201 h 908"/>
              <a:gd name="T26" fmla="*/ 891 w 1287"/>
              <a:gd name="T27" fmla="*/ 174 h 908"/>
              <a:gd name="T28" fmla="*/ 1050 w 1287"/>
              <a:gd name="T29" fmla="*/ 245 h 908"/>
              <a:gd name="T30" fmla="*/ 1150 w 1287"/>
              <a:gd name="T31" fmla="*/ 378 h 908"/>
              <a:gd name="T32" fmla="*/ 1226 w 1287"/>
              <a:gd name="T33" fmla="*/ 552 h 908"/>
              <a:gd name="T34" fmla="*/ 1257 w 1287"/>
              <a:gd name="T35" fmla="*/ 591 h 908"/>
              <a:gd name="T36" fmla="*/ 1284 w 1287"/>
              <a:gd name="T37" fmla="*/ 612 h 908"/>
              <a:gd name="T38" fmla="*/ 1210 w 1287"/>
              <a:gd name="T39" fmla="*/ 556 h 908"/>
              <a:gd name="T40" fmla="*/ 1146 w 1287"/>
              <a:gd name="T41" fmla="*/ 431 h 908"/>
              <a:gd name="T42" fmla="*/ 1135 w 1287"/>
              <a:gd name="T43" fmla="*/ 605 h 908"/>
              <a:gd name="T44" fmla="*/ 1155 w 1287"/>
              <a:gd name="T45" fmla="*/ 714 h 908"/>
              <a:gd name="T46" fmla="*/ 1174 w 1287"/>
              <a:gd name="T47" fmla="*/ 819 h 908"/>
              <a:gd name="T48" fmla="*/ 1166 w 1287"/>
              <a:gd name="T49" fmla="*/ 853 h 908"/>
              <a:gd name="T50" fmla="*/ 1160 w 1287"/>
              <a:gd name="T51" fmla="*/ 890 h 908"/>
              <a:gd name="T52" fmla="*/ 1088 w 1287"/>
              <a:gd name="T53" fmla="*/ 898 h 908"/>
              <a:gd name="T54" fmla="*/ 1034 w 1287"/>
              <a:gd name="T55" fmla="*/ 883 h 908"/>
              <a:gd name="T56" fmla="*/ 1058 w 1287"/>
              <a:gd name="T57" fmla="*/ 846 h 908"/>
              <a:gd name="T58" fmla="*/ 1080 w 1287"/>
              <a:gd name="T59" fmla="*/ 800 h 908"/>
              <a:gd name="T60" fmla="*/ 1021 w 1287"/>
              <a:gd name="T61" fmla="*/ 664 h 908"/>
              <a:gd name="T62" fmla="*/ 896 w 1287"/>
              <a:gd name="T63" fmla="*/ 618 h 908"/>
              <a:gd name="T64" fmla="*/ 748 w 1287"/>
              <a:gd name="T65" fmla="*/ 593 h 908"/>
              <a:gd name="T66" fmla="*/ 736 w 1287"/>
              <a:gd name="T67" fmla="*/ 714 h 908"/>
              <a:gd name="T68" fmla="*/ 763 w 1287"/>
              <a:gd name="T69" fmla="*/ 861 h 908"/>
              <a:gd name="T70" fmla="*/ 714 w 1287"/>
              <a:gd name="T71" fmla="*/ 905 h 908"/>
              <a:gd name="T72" fmla="*/ 653 w 1287"/>
              <a:gd name="T73" fmla="*/ 897 h 908"/>
              <a:gd name="T74" fmla="*/ 645 w 1287"/>
              <a:gd name="T75" fmla="*/ 892 h 908"/>
              <a:gd name="T76" fmla="*/ 629 w 1287"/>
              <a:gd name="T77" fmla="*/ 886 h 908"/>
              <a:gd name="T78" fmla="*/ 553 w 1287"/>
              <a:gd name="T79" fmla="*/ 885 h 908"/>
              <a:gd name="T80" fmla="*/ 551 w 1287"/>
              <a:gd name="T81" fmla="*/ 865 h 908"/>
              <a:gd name="T82" fmla="*/ 566 w 1287"/>
              <a:gd name="T83" fmla="*/ 841 h 908"/>
              <a:gd name="T84" fmla="*/ 574 w 1287"/>
              <a:gd name="T85" fmla="*/ 656 h 908"/>
              <a:gd name="T86" fmla="*/ 569 w 1287"/>
              <a:gd name="T87" fmla="*/ 500 h 908"/>
              <a:gd name="T88" fmla="*/ 494 w 1287"/>
              <a:gd name="T89" fmla="*/ 466 h 908"/>
              <a:gd name="T90" fmla="*/ 449 w 1287"/>
              <a:gd name="T91" fmla="*/ 464 h 908"/>
              <a:gd name="T92" fmla="*/ 444 w 1287"/>
              <a:gd name="T93" fmla="*/ 446 h 908"/>
              <a:gd name="T94" fmla="*/ 365 w 1287"/>
              <a:gd name="T95" fmla="*/ 399 h 908"/>
              <a:gd name="T96" fmla="*/ 293 w 1287"/>
              <a:gd name="T97" fmla="*/ 395 h 908"/>
              <a:gd name="T98" fmla="*/ 257 w 1287"/>
              <a:gd name="T99" fmla="*/ 405 h 908"/>
              <a:gd name="T100" fmla="*/ 262 w 1287"/>
              <a:gd name="T101" fmla="*/ 390 h 908"/>
              <a:gd name="T102" fmla="*/ 195 w 1287"/>
              <a:gd name="T103" fmla="*/ 407 h 908"/>
              <a:gd name="T104" fmla="*/ 87 w 1287"/>
              <a:gd name="T105" fmla="*/ 383 h 908"/>
              <a:gd name="T106" fmla="*/ 81 w 1287"/>
              <a:gd name="T107" fmla="*/ 366 h 908"/>
              <a:gd name="T108" fmla="*/ 80 w 1287"/>
              <a:gd name="T109" fmla="*/ 357 h 908"/>
              <a:gd name="T110" fmla="*/ 198 w 1287"/>
              <a:gd name="T111" fmla="*/ 358 h 908"/>
              <a:gd name="T112" fmla="*/ 116 w 1287"/>
              <a:gd name="T113" fmla="*/ 306 h 908"/>
              <a:gd name="T114" fmla="*/ 110 w 1287"/>
              <a:gd name="T115" fmla="*/ 187 h 908"/>
              <a:gd name="T116" fmla="*/ 86 w 1287"/>
              <a:gd name="T117" fmla="*/ 86 h 908"/>
              <a:gd name="T118" fmla="*/ 1 w 1287"/>
              <a:gd name="T119" fmla="*/ 36 h 908"/>
              <a:gd name="T120" fmla="*/ 10 w 1287"/>
              <a:gd name="T121" fmla="*/ 28 h 908"/>
              <a:gd name="T122" fmla="*/ 9 w 1287"/>
              <a:gd name="T123" fmla="*/ 0 h 90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</a:cxnLst>
            <a:rect l="0" t="0" r="r" b="b"/>
            <a:pathLst>
              <a:path w="1287" h="908">
                <a:moveTo>
                  <a:pt x="658" y="774"/>
                </a:moveTo>
                <a:lnTo>
                  <a:pt x="656" y="780"/>
                </a:lnTo>
                <a:lnTo>
                  <a:pt x="657" y="787"/>
                </a:lnTo>
                <a:lnTo>
                  <a:pt x="658" y="794"/>
                </a:lnTo>
                <a:lnTo>
                  <a:pt x="656" y="801"/>
                </a:lnTo>
                <a:lnTo>
                  <a:pt x="655" y="808"/>
                </a:lnTo>
                <a:lnTo>
                  <a:pt x="654" y="815"/>
                </a:lnTo>
                <a:lnTo>
                  <a:pt x="655" y="823"/>
                </a:lnTo>
                <a:lnTo>
                  <a:pt x="656" y="830"/>
                </a:lnTo>
                <a:lnTo>
                  <a:pt x="656" y="831"/>
                </a:lnTo>
                <a:lnTo>
                  <a:pt x="656" y="833"/>
                </a:lnTo>
                <a:lnTo>
                  <a:pt x="657" y="836"/>
                </a:lnTo>
                <a:lnTo>
                  <a:pt x="658" y="840"/>
                </a:lnTo>
                <a:lnTo>
                  <a:pt x="659" y="843"/>
                </a:lnTo>
                <a:lnTo>
                  <a:pt x="660" y="845"/>
                </a:lnTo>
                <a:lnTo>
                  <a:pt x="661" y="847"/>
                </a:lnTo>
                <a:lnTo>
                  <a:pt x="663" y="848"/>
                </a:lnTo>
                <a:lnTo>
                  <a:pt x="664" y="848"/>
                </a:lnTo>
                <a:lnTo>
                  <a:pt x="665" y="846"/>
                </a:lnTo>
                <a:lnTo>
                  <a:pt x="667" y="843"/>
                </a:lnTo>
                <a:lnTo>
                  <a:pt x="669" y="840"/>
                </a:lnTo>
                <a:lnTo>
                  <a:pt x="672" y="837"/>
                </a:lnTo>
                <a:lnTo>
                  <a:pt x="674" y="834"/>
                </a:lnTo>
                <a:lnTo>
                  <a:pt x="675" y="830"/>
                </a:lnTo>
                <a:lnTo>
                  <a:pt x="668" y="812"/>
                </a:lnTo>
                <a:lnTo>
                  <a:pt x="662" y="793"/>
                </a:lnTo>
                <a:lnTo>
                  <a:pt x="658" y="774"/>
                </a:lnTo>
                <a:close/>
                <a:moveTo>
                  <a:pt x="9" y="0"/>
                </a:moveTo>
                <a:lnTo>
                  <a:pt x="15" y="2"/>
                </a:lnTo>
                <a:lnTo>
                  <a:pt x="21" y="6"/>
                </a:lnTo>
                <a:lnTo>
                  <a:pt x="27" y="8"/>
                </a:lnTo>
                <a:lnTo>
                  <a:pt x="38" y="9"/>
                </a:lnTo>
                <a:lnTo>
                  <a:pt x="48" y="12"/>
                </a:lnTo>
                <a:lnTo>
                  <a:pt x="62" y="18"/>
                </a:lnTo>
                <a:lnTo>
                  <a:pt x="77" y="24"/>
                </a:lnTo>
                <a:lnTo>
                  <a:pt x="91" y="31"/>
                </a:lnTo>
                <a:lnTo>
                  <a:pt x="110" y="46"/>
                </a:lnTo>
                <a:lnTo>
                  <a:pt x="127" y="61"/>
                </a:lnTo>
                <a:lnTo>
                  <a:pt x="143" y="79"/>
                </a:lnTo>
                <a:lnTo>
                  <a:pt x="155" y="99"/>
                </a:lnTo>
                <a:lnTo>
                  <a:pt x="165" y="123"/>
                </a:lnTo>
                <a:lnTo>
                  <a:pt x="175" y="147"/>
                </a:lnTo>
                <a:lnTo>
                  <a:pt x="178" y="171"/>
                </a:lnTo>
                <a:lnTo>
                  <a:pt x="179" y="194"/>
                </a:lnTo>
                <a:lnTo>
                  <a:pt x="176" y="219"/>
                </a:lnTo>
                <a:lnTo>
                  <a:pt x="174" y="245"/>
                </a:lnTo>
                <a:lnTo>
                  <a:pt x="181" y="253"/>
                </a:lnTo>
                <a:lnTo>
                  <a:pt x="188" y="262"/>
                </a:lnTo>
                <a:lnTo>
                  <a:pt x="195" y="272"/>
                </a:lnTo>
                <a:lnTo>
                  <a:pt x="201" y="277"/>
                </a:lnTo>
                <a:lnTo>
                  <a:pt x="210" y="276"/>
                </a:lnTo>
                <a:lnTo>
                  <a:pt x="218" y="273"/>
                </a:lnTo>
                <a:lnTo>
                  <a:pt x="225" y="268"/>
                </a:lnTo>
                <a:lnTo>
                  <a:pt x="232" y="264"/>
                </a:lnTo>
                <a:lnTo>
                  <a:pt x="242" y="262"/>
                </a:lnTo>
                <a:lnTo>
                  <a:pt x="250" y="259"/>
                </a:lnTo>
                <a:lnTo>
                  <a:pt x="258" y="255"/>
                </a:lnTo>
                <a:lnTo>
                  <a:pt x="266" y="249"/>
                </a:lnTo>
                <a:lnTo>
                  <a:pt x="276" y="244"/>
                </a:lnTo>
                <a:lnTo>
                  <a:pt x="294" y="231"/>
                </a:lnTo>
                <a:lnTo>
                  <a:pt x="313" y="218"/>
                </a:lnTo>
                <a:lnTo>
                  <a:pt x="332" y="206"/>
                </a:lnTo>
                <a:lnTo>
                  <a:pt x="352" y="195"/>
                </a:lnTo>
                <a:lnTo>
                  <a:pt x="366" y="188"/>
                </a:lnTo>
                <a:lnTo>
                  <a:pt x="382" y="181"/>
                </a:lnTo>
                <a:lnTo>
                  <a:pt x="397" y="175"/>
                </a:lnTo>
                <a:lnTo>
                  <a:pt x="414" y="171"/>
                </a:lnTo>
                <a:lnTo>
                  <a:pt x="430" y="169"/>
                </a:lnTo>
                <a:lnTo>
                  <a:pt x="447" y="173"/>
                </a:lnTo>
                <a:lnTo>
                  <a:pt x="459" y="179"/>
                </a:lnTo>
                <a:lnTo>
                  <a:pt x="472" y="185"/>
                </a:lnTo>
                <a:lnTo>
                  <a:pt x="484" y="190"/>
                </a:lnTo>
                <a:lnTo>
                  <a:pt x="495" y="195"/>
                </a:lnTo>
                <a:lnTo>
                  <a:pt x="506" y="201"/>
                </a:lnTo>
                <a:lnTo>
                  <a:pt x="513" y="205"/>
                </a:lnTo>
                <a:lnTo>
                  <a:pt x="520" y="206"/>
                </a:lnTo>
                <a:lnTo>
                  <a:pt x="528" y="206"/>
                </a:lnTo>
                <a:lnTo>
                  <a:pt x="542" y="205"/>
                </a:lnTo>
                <a:lnTo>
                  <a:pt x="554" y="202"/>
                </a:lnTo>
                <a:lnTo>
                  <a:pt x="565" y="197"/>
                </a:lnTo>
                <a:lnTo>
                  <a:pt x="592" y="184"/>
                </a:lnTo>
                <a:lnTo>
                  <a:pt x="620" y="173"/>
                </a:lnTo>
                <a:lnTo>
                  <a:pt x="651" y="165"/>
                </a:lnTo>
                <a:lnTo>
                  <a:pt x="669" y="164"/>
                </a:lnTo>
                <a:lnTo>
                  <a:pt x="689" y="164"/>
                </a:lnTo>
                <a:lnTo>
                  <a:pt x="719" y="180"/>
                </a:lnTo>
                <a:lnTo>
                  <a:pt x="727" y="189"/>
                </a:lnTo>
                <a:lnTo>
                  <a:pt x="738" y="198"/>
                </a:lnTo>
                <a:lnTo>
                  <a:pt x="743" y="201"/>
                </a:lnTo>
                <a:lnTo>
                  <a:pt x="751" y="202"/>
                </a:lnTo>
                <a:lnTo>
                  <a:pt x="759" y="201"/>
                </a:lnTo>
                <a:lnTo>
                  <a:pt x="765" y="199"/>
                </a:lnTo>
                <a:lnTo>
                  <a:pt x="787" y="195"/>
                </a:lnTo>
                <a:lnTo>
                  <a:pt x="808" y="189"/>
                </a:lnTo>
                <a:lnTo>
                  <a:pt x="828" y="182"/>
                </a:lnTo>
                <a:lnTo>
                  <a:pt x="849" y="176"/>
                </a:lnTo>
                <a:lnTo>
                  <a:pt x="869" y="173"/>
                </a:lnTo>
                <a:lnTo>
                  <a:pt x="891" y="174"/>
                </a:lnTo>
                <a:lnTo>
                  <a:pt x="915" y="178"/>
                </a:lnTo>
                <a:lnTo>
                  <a:pt x="940" y="184"/>
                </a:lnTo>
                <a:lnTo>
                  <a:pt x="962" y="192"/>
                </a:lnTo>
                <a:lnTo>
                  <a:pt x="992" y="208"/>
                </a:lnTo>
                <a:lnTo>
                  <a:pt x="1022" y="224"/>
                </a:lnTo>
                <a:lnTo>
                  <a:pt x="1036" y="232"/>
                </a:lnTo>
                <a:lnTo>
                  <a:pt x="1050" y="245"/>
                </a:lnTo>
                <a:lnTo>
                  <a:pt x="1063" y="258"/>
                </a:lnTo>
                <a:lnTo>
                  <a:pt x="1076" y="270"/>
                </a:lnTo>
                <a:lnTo>
                  <a:pt x="1097" y="294"/>
                </a:lnTo>
                <a:lnTo>
                  <a:pt x="1117" y="319"/>
                </a:lnTo>
                <a:lnTo>
                  <a:pt x="1130" y="338"/>
                </a:lnTo>
                <a:lnTo>
                  <a:pt x="1141" y="356"/>
                </a:lnTo>
                <a:lnTo>
                  <a:pt x="1150" y="378"/>
                </a:lnTo>
                <a:lnTo>
                  <a:pt x="1160" y="408"/>
                </a:lnTo>
                <a:lnTo>
                  <a:pt x="1170" y="439"/>
                </a:lnTo>
                <a:lnTo>
                  <a:pt x="1185" y="472"/>
                </a:lnTo>
                <a:lnTo>
                  <a:pt x="1200" y="505"/>
                </a:lnTo>
                <a:lnTo>
                  <a:pt x="1209" y="521"/>
                </a:lnTo>
                <a:lnTo>
                  <a:pt x="1218" y="536"/>
                </a:lnTo>
                <a:lnTo>
                  <a:pt x="1226" y="552"/>
                </a:lnTo>
                <a:lnTo>
                  <a:pt x="1234" y="565"/>
                </a:lnTo>
                <a:lnTo>
                  <a:pt x="1244" y="577"/>
                </a:lnTo>
                <a:lnTo>
                  <a:pt x="1249" y="582"/>
                </a:lnTo>
                <a:lnTo>
                  <a:pt x="1252" y="587"/>
                </a:lnTo>
                <a:lnTo>
                  <a:pt x="1254" y="589"/>
                </a:lnTo>
                <a:lnTo>
                  <a:pt x="1255" y="590"/>
                </a:lnTo>
                <a:lnTo>
                  <a:pt x="1257" y="591"/>
                </a:lnTo>
                <a:lnTo>
                  <a:pt x="1258" y="591"/>
                </a:lnTo>
                <a:lnTo>
                  <a:pt x="1260" y="591"/>
                </a:lnTo>
                <a:lnTo>
                  <a:pt x="1262" y="592"/>
                </a:lnTo>
                <a:lnTo>
                  <a:pt x="1266" y="595"/>
                </a:lnTo>
                <a:lnTo>
                  <a:pt x="1273" y="600"/>
                </a:lnTo>
                <a:lnTo>
                  <a:pt x="1279" y="606"/>
                </a:lnTo>
                <a:lnTo>
                  <a:pt x="1284" y="612"/>
                </a:lnTo>
                <a:lnTo>
                  <a:pt x="1287" y="618"/>
                </a:lnTo>
                <a:lnTo>
                  <a:pt x="1286" y="623"/>
                </a:lnTo>
                <a:lnTo>
                  <a:pt x="1275" y="617"/>
                </a:lnTo>
                <a:lnTo>
                  <a:pt x="1265" y="612"/>
                </a:lnTo>
                <a:lnTo>
                  <a:pt x="1256" y="603"/>
                </a:lnTo>
                <a:lnTo>
                  <a:pt x="1231" y="580"/>
                </a:lnTo>
                <a:lnTo>
                  <a:pt x="1210" y="556"/>
                </a:lnTo>
                <a:lnTo>
                  <a:pt x="1192" y="530"/>
                </a:lnTo>
                <a:lnTo>
                  <a:pt x="1178" y="499"/>
                </a:lnTo>
                <a:lnTo>
                  <a:pt x="1162" y="468"/>
                </a:lnTo>
                <a:lnTo>
                  <a:pt x="1158" y="461"/>
                </a:lnTo>
                <a:lnTo>
                  <a:pt x="1155" y="451"/>
                </a:lnTo>
                <a:lnTo>
                  <a:pt x="1151" y="441"/>
                </a:lnTo>
                <a:lnTo>
                  <a:pt x="1146" y="431"/>
                </a:lnTo>
                <a:lnTo>
                  <a:pt x="1140" y="424"/>
                </a:lnTo>
                <a:lnTo>
                  <a:pt x="1132" y="420"/>
                </a:lnTo>
                <a:lnTo>
                  <a:pt x="1133" y="460"/>
                </a:lnTo>
                <a:lnTo>
                  <a:pt x="1138" y="500"/>
                </a:lnTo>
                <a:lnTo>
                  <a:pt x="1142" y="541"/>
                </a:lnTo>
                <a:lnTo>
                  <a:pt x="1140" y="573"/>
                </a:lnTo>
                <a:lnTo>
                  <a:pt x="1135" y="605"/>
                </a:lnTo>
                <a:lnTo>
                  <a:pt x="1133" y="620"/>
                </a:lnTo>
                <a:lnTo>
                  <a:pt x="1131" y="635"/>
                </a:lnTo>
                <a:lnTo>
                  <a:pt x="1130" y="651"/>
                </a:lnTo>
                <a:lnTo>
                  <a:pt x="1133" y="665"/>
                </a:lnTo>
                <a:lnTo>
                  <a:pt x="1139" y="679"/>
                </a:lnTo>
                <a:lnTo>
                  <a:pt x="1143" y="692"/>
                </a:lnTo>
                <a:lnTo>
                  <a:pt x="1155" y="714"/>
                </a:lnTo>
                <a:lnTo>
                  <a:pt x="1163" y="731"/>
                </a:lnTo>
                <a:lnTo>
                  <a:pt x="1169" y="752"/>
                </a:lnTo>
                <a:lnTo>
                  <a:pt x="1172" y="772"/>
                </a:lnTo>
                <a:lnTo>
                  <a:pt x="1170" y="786"/>
                </a:lnTo>
                <a:lnTo>
                  <a:pt x="1169" y="800"/>
                </a:lnTo>
                <a:lnTo>
                  <a:pt x="1172" y="811"/>
                </a:lnTo>
                <a:lnTo>
                  <a:pt x="1174" y="819"/>
                </a:lnTo>
                <a:lnTo>
                  <a:pt x="1177" y="827"/>
                </a:lnTo>
                <a:lnTo>
                  <a:pt x="1178" y="833"/>
                </a:lnTo>
                <a:lnTo>
                  <a:pt x="1177" y="840"/>
                </a:lnTo>
                <a:lnTo>
                  <a:pt x="1176" y="846"/>
                </a:lnTo>
                <a:lnTo>
                  <a:pt x="1173" y="850"/>
                </a:lnTo>
                <a:lnTo>
                  <a:pt x="1169" y="852"/>
                </a:lnTo>
                <a:lnTo>
                  <a:pt x="1166" y="853"/>
                </a:lnTo>
                <a:lnTo>
                  <a:pt x="1163" y="854"/>
                </a:lnTo>
                <a:lnTo>
                  <a:pt x="1160" y="855"/>
                </a:lnTo>
                <a:lnTo>
                  <a:pt x="1158" y="857"/>
                </a:lnTo>
                <a:lnTo>
                  <a:pt x="1162" y="864"/>
                </a:lnTo>
                <a:lnTo>
                  <a:pt x="1164" y="874"/>
                </a:lnTo>
                <a:lnTo>
                  <a:pt x="1163" y="882"/>
                </a:lnTo>
                <a:lnTo>
                  <a:pt x="1160" y="890"/>
                </a:lnTo>
                <a:lnTo>
                  <a:pt x="1155" y="894"/>
                </a:lnTo>
                <a:lnTo>
                  <a:pt x="1147" y="896"/>
                </a:lnTo>
                <a:lnTo>
                  <a:pt x="1138" y="898"/>
                </a:lnTo>
                <a:lnTo>
                  <a:pt x="1128" y="898"/>
                </a:lnTo>
                <a:lnTo>
                  <a:pt x="1119" y="899"/>
                </a:lnTo>
                <a:lnTo>
                  <a:pt x="1113" y="899"/>
                </a:lnTo>
                <a:lnTo>
                  <a:pt x="1088" y="898"/>
                </a:lnTo>
                <a:lnTo>
                  <a:pt x="1063" y="896"/>
                </a:lnTo>
                <a:lnTo>
                  <a:pt x="1051" y="894"/>
                </a:lnTo>
                <a:lnTo>
                  <a:pt x="1039" y="891"/>
                </a:lnTo>
                <a:lnTo>
                  <a:pt x="1036" y="890"/>
                </a:lnTo>
                <a:lnTo>
                  <a:pt x="1035" y="888"/>
                </a:lnTo>
                <a:lnTo>
                  <a:pt x="1034" y="886"/>
                </a:lnTo>
                <a:lnTo>
                  <a:pt x="1034" y="883"/>
                </a:lnTo>
                <a:lnTo>
                  <a:pt x="1034" y="881"/>
                </a:lnTo>
                <a:lnTo>
                  <a:pt x="1035" y="878"/>
                </a:lnTo>
                <a:lnTo>
                  <a:pt x="1035" y="876"/>
                </a:lnTo>
                <a:lnTo>
                  <a:pt x="1041" y="866"/>
                </a:lnTo>
                <a:lnTo>
                  <a:pt x="1048" y="858"/>
                </a:lnTo>
                <a:lnTo>
                  <a:pt x="1055" y="851"/>
                </a:lnTo>
                <a:lnTo>
                  <a:pt x="1058" y="846"/>
                </a:lnTo>
                <a:lnTo>
                  <a:pt x="1058" y="840"/>
                </a:lnTo>
                <a:lnTo>
                  <a:pt x="1060" y="834"/>
                </a:lnTo>
                <a:lnTo>
                  <a:pt x="1063" y="830"/>
                </a:lnTo>
                <a:lnTo>
                  <a:pt x="1066" y="828"/>
                </a:lnTo>
                <a:lnTo>
                  <a:pt x="1069" y="825"/>
                </a:lnTo>
                <a:lnTo>
                  <a:pt x="1076" y="814"/>
                </a:lnTo>
                <a:lnTo>
                  <a:pt x="1080" y="800"/>
                </a:lnTo>
                <a:lnTo>
                  <a:pt x="1081" y="785"/>
                </a:lnTo>
                <a:lnTo>
                  <a:pt x="1081" y="769"/>
                </a:lnTo>
                <a:lnTo>
                  <a:pt x="1078" y="755"/>
                </a:lnTo>
                <a:lnTo>
                  <a:pt x="1074" y="743"/>
                </a:lnTo>
                <a:lnTo>
                  <a:pt x="1060" y="714"/>
                </a:lnTo>
                <a:lnTo>
                  <a:pt x="1042" y="688"/>
                </a:lnTo>
                <a:lnTo>
                  <a:pt x="1021" y="664"/>
                </a:lnTo>
                <a:lnTo>
                  <a:pt x="1010" y="653"/>
                </a:lnTo>
                <a:lnTo>
                  <a:pt x="1000" y="642"/>
                </a:lnTo>
                <a:lnTo>
                  <a:pt x="993" y="627"/>
                </a:lnTo>
                <a:lnTo>
                  <a:pt x="987" y="611"/>
                </a:lnTo>
                <a:lnTo>
                  <a:pt x="975" y="612"/>
                </a:lnTo>
                <a:lnTo>
                  <a:pt x="950" y="614"/>
                </a:lnTo>
                <a:lnTo>
                  <a:pt x="896" y="618"/>
                </a:lnTo>
                <a:lnTo>
                  <a:pt x="842" y="620"/>
                </a:lnTo>
                <a:lnTo>
                  <a:pt x="823" y="618"/>
                </a:lnTo>
                <a:lnTo>
                  <a:pt x="802" y="612"/>
                </a:lnTo>
                <a:lnTo>
                  <a:pt x="783" y="603"/>
                </a:lnTo>
                <a:lnTo>
                  <a:pt x="764" y="594"/>
                </a:lnTo>
                <a:lnTo>
                  <a:pt x="746" y="586"/>
                </a:lnTo>
                <a:lnTo>
                  <a:pt x="748" y="593"/>
                </a:lnTo>
                <a:lnTo>
                  <a:pt x="747" y="602"/>
                </a:lnTo>
                <a:lnTo>
                  <a:pt x="745" y="610"/>
                </a:lnTo>
                <a:lnTo>
                  <a:pt x="739" y="626"/>
                </a:lnTo>
                <a:lnTo>
                  <a:pt x="735" y="643"/>
                </a:lnTo>
                <a:lnTo>
                  <a:pt x="735" y="660"/>
                </a:lnTo>
                <a:lnTo>
                  <a:pt x="736" y="678"/>
                </a:lnTo>
                <a:lnTo>
                  <a:pt x="736" y="714"/>
                </a:lnTo>
                <a:lnTo>
                  <a:pt x="739" y="749"/>
                </a:lnTo>
                <a:lnTo>
                  <a:pt x="745" y="785"/>
                </a:lnTo>
                <a:lnTo>
                  <a:pt x="750" y="821"/>
                </a:lnTo>
                <a:lnTo>
                  <a:pt x="751" y="831"/>
                </a:lnTo>
                <a:lnTo>
                  <a:pt x="754" y="843"/>
                </a:lnTo>
                <a:lnTo>
                  <a:pt x="758" y="852"/>
                </a:lnTo>
                <a:lnTo>
                  <a:pt x="763" y="861"/>
                </a:lnTo>
                <a:lnTo>
                  <a:pt x="765" y="870"/>
                </a:lnTo>
                <a:lnTo>
                  <a:pt x="763" y="880"/>
                </a:lnTo>
                <a:lnTo>
                  <a:pt x="757" y="889"/>
                </a:lnTo>
                <a:lnTo>
                  <a:pt x="749" y="895"/>
                </a:lnTo>
                <a:lnTo>
                  <a:pt x="738" y="899"/>
                </a:lnTo>
                <a:lnTo>
                  <a:pt x="725" y="902"/>
                </a:lnTo>
                <a:lnTo>
                  <a:pt x="714" y="905"/>
                </a:lnTo>
                <a:lnTo>
                  <a:pt x="703" y="908"/>
                </a:lnTo>
                <a:lnTo>
                  <a:pt x="689" y="905"/>
                </a:lnTo>
                <a:lnTo>
                  <a:pt x="674" y="902"/>
                </a:lnTo>
                <a:lnTo>
                  <a:pt x="658" y="900"/>
                </a:lnTo>
                <a:lnTo>
                  <a:pt x="656" y="900"/>
                </a:lnTo>
                <a:lnTo>
                  <a:pt x="654" y="898"/>
                </a:lnTo>
                <a:lnTo>
                  <a:pt x="653" y="897"/>
                </a:lnTo>
                <a:lnTo>
                  <a:pt x="652" y="896"/>
                </a:lnTo>
                <a:lnTo>
                  <a:pt x="651" y="896"/>
                </a:lnTo>
                <a:lnTo>
                  <a:pt x="648" y="896"/>
                </a:lnTo>
                <a:lnTo>
                  <a:pt x="647" y="895"/>
                </a:lnTo>
                <a:lnTo>
                  <a:pt x="646" y="894"/>
                </a:lnTo>
                <a:lnTo>
                  <a:pt x="645" y="893"/>
                </a:lnTo>
                <a:lnTo>
                  <a:pt x="645" y="892"/>
                </a:lnTo>
                <a:lnTo>
                  <a:pt x="645" y="890"/>
                </a:lnTo>
                <a:lnTo>
                  <a:pt x="645" y="888"/>
                </a:lnTo>
                <a:lnTo>
                  <a:pt x="645" y="887"/>
                </a:lnTo>
                <a:lnTo>
                  <a:pt x="644" y="885"/>
                </a:lnTo>
                <a:lnTo>
                  <a:pt x="642" y="885"/>
                </a:lnTo>
                <a:lnTo>
                  <a:pt x="635" y="885"/>
                </a:lnTo>
                <a:lnTo>
                  <a:pt x="629" y="886"/>
                </a:lnTo>
                <a:lnTo>
                  <a:pt x="623" y="888"/>
                </a:lnTo>
                <a:lnTo>
                  <a:pt x="620" y="888"/>
                </a:lnTo>
                <a:lnTo>
                  <a:pt x="599" y="890"/>
                </a:lnTo>
                <a:lnTo>
                  <a:pt x="580" y="889"/>
                </a:lnTo>
                <a:lnTo>
                  <a:pt x="559" y="886"/>
                </a:lnTo>
                <a:lnTo>
                  <a:pt x="556" y="886"/>
                </a:lnTo>
                <a:lnTo>
                  <a:pt x="553" y="885"/>
                </a:lnTo>
                <a:lnTo>
                  <a:pt x="551" y="884"/>
                </a:lnTo>
                <a:lnTo>
                  <a:pt x="550" y="883"/>
                </a:lnTo>
                <a:lnTo>
                  <a:pt x="549" y="882"/>
                </a:lnTo>
                <a:lnTo>
                  <a:pt x="549" y="879"/>
                </a:lnTo>
                <a:lnTo>
                  <a:pt x="549" y="876"/>
                </a:lnTo>
                <a:lnTo>
                  <a:pt x="550" y="870"/>
                </a:lnTo>
                <a:lnTo>
                  <a:pt x="551" y="865"/>
                </a:lnTo>
                <a:lnTo>
                  <a:pt x="552" y="861"/>
                </a:lnTo>
                <a:lnTo>
                  <a:pt x="553" y="859"/>
                </a:lnTo>
                <a:lnTo>
                  <a:pt x="555" y="857"/>
                </a:lnTo>
                <a:lnTo>
                  <a:pt x="557" y="855"/>
                </a:lnTo>
                <a:lnTo>
                  <a:pt x="559" y="852"/>
                </a:lnTo>
                <a:lnTo>
                  <a:pt x="561" y="850"/>
                </a:lnTo>
                <a:lnTo>
                  <a:pt x="566" y="841"/>
                </a:lnTo>
                <a:lnTo>
                  <a:pt x="574" y="833"/>
                </a:lnTo>
                <a:lnTo>
                  <a:pt x="578" y="824"/>
                </a:lnTo>
                <a:lnTo>
                  <a:pt x="580" y="815"/>
                </a:lnTo>
                <a:lnTo>
                  <a:pt x="580" y="806"/>
                </a:lnTo>
                <a:lnTo>
                  <a:pt x="580" y="756"/>
                </a:lnTo>
                <a:lnTo>
                  <a:pt x="578" y="706"/>
                </a:lnTo>
                <a:lnTo>
                  <a:pt x="574" y="656"/>
                </a:lnTo>
                <a:lnTo>
                  <a:pt x="569" y="608"/>
                </a:lnTo>
                <a:lnTo>
                  <a:pt x="568" y="559"/>
                </a:lnTo>
                <a:lnTo>
                  <a:pt x="571" y="512"/>
                </a:lnTo>
                <a:lnTo>
                  <a:pt x="571" y="507"/>
                </a:lnTo>
                <a:lnTo>
                  <a:pt x="571" y="503"/>
                </a:lnTo>
                <a:lnTo>
                  <a:pt x="571" y="501"/>
                </a:lnTo>
                <a:lnTo>
                  <a:pt x="569" y="500"/>
                </a:lnTo>
                <a:lnTo>
                  <a:pt x="567" y="498"/>
                </a:lnTo>
                <a:lnTo>
                  <a:pt x="564" y="497"/>
                </a:lnTo>
                <a:lnTo>
                  <a:pt x="560" y="495"/>
                </a:lnTo>
                <a:lnTo>
                  <a:pt x="543" y="488"/>
                </a:lnTo>
                <a:lnTo>
                  <a:pt x="507" y="474"/>
                </a:lnTo>
                <a:lnTo>
                  <a:pt x="501" y="470"/>
                </a:lnTo>
                <a:lnTo>
                  <a:pt x="494" y="466"/>
                </a:lnTo>
                <a:lnTo>
                  <a:pt x="487" y="463"/>
                </a:lnTo>
                <a:lnTo>
                  <a:pt x="480" y="462"/>
                </a:lnTo>
                <a:lnTo>
                  <a:pt x="474" y="463"/>
                </a:lnTo>
                <a:lnTo>
                  <a:pt x="466" y="468"/>
                </a:lnTo>
                <a:lnTo>
                  <a:pt x="458" y="473"/>
                </a:lnTo>
                <a:lnTo>
                  <a:pt x="449" y="474"/>
                </a:lnTo>
                <a:lnTo>
                  <a:pt x="449" y="464"/>
                </a:lnTo>
                <a:lnTo>
                  <a:pt x="451" y="454"/>
                </a:lnTo>
                <a:lnTo>
                  <a:pt x="451" y="451"/>
                </a:lnTo>
                <a:lnTo>
                  <a:pt x="450" y="449"/>
                </a:lnTo>
                <a:lnTo>
                  <a:pt x="449" y="448"/>
                </a:lnTo>
                <a:lnTo>
                  <a:pt x="448" y="448"/>
                </a:lnTo>
                <a:lnTo>
                  <a:pt x="446" y="447"/>
                </a:lnTo>
                <a:lnTo>
                  <a:pt x="444" y="446"/>
                </a:lnTo>
                <a:lnTo>
                  <a:pt x="441" y="446"/>
                </a:lnTo>
                <a:lnTo>
                  <a:pt x="427" y="440"/>
                </a:lnTo>
                <a:lnTo>
                  <a:pt x="414" y="432"/>
                </a:lnTo>
                <a:lnTo>
                  <a:pt x="400" y="422"/>
                </a:lnTo>
                <a:lnTo>
                  <a:pt x="389" y="409"/>
                </a:lnTo>
                <a:lnTo>
                  <a:pt x="377" y="406"/>
                </a:lnTo>
                <a:lnTo>
                  <a:pt x="365" y="399"/>
                </a:lnTo>
                <a:lnTo>
                  <a:pt x="354" y="391"/>
                </a:lnTo>
                <a:lnTo>
                  <a:pt x="342" y="385"/>
                </a:lnTo>
                <a:lnTo>
                  <a:pt x="331" y="384"/>
                </a:lnTo>
                <a:lnTo>
                  <a:pt x="321" y="386"/>
                </a:lnTo>
                <a:lnTo>
                  <a:pt x="311" y="388"/>
                </a:lnTo>
                <a:lnTo>
                  <a:pt x="302" y="391"/>
                </a:lnTo>
                <a:lnTo>
                  <a:pt x="293" y="395"/>
                </a:lnTo>
                <a:lnTo>
                  <a:pt x="290" y="397"/>
                </a:lnTo>
                <a:lnTo>
                  <a:pt x="287" y="397"/>
                </a:lnTo>
                <a:lnTo>
                  <a:pt x="284" y="398"/>
                </a:lnTo>
                <a:lnTo>
                  <a:pt x="280" y="398"/>
                </a:lnTo>
                <a:lnTo>
                  <a:pt x="273" y="401"/>
                </a:lnTo>
                <a:lnTo>
                  <a:pt x="265" y="405"/>
                </a:lnTo>
                <a:lnTo>
                  <a:pt x="257" y="405"/>
                </a:lnTo>
                <a:lnTo>
                  <a:pt x="256" y="402"/>
                </a:lnTo>
                <a:lnTo>
                  <a:pt x="256" y="400"/>
                </a:lnTo>
                <a:lnTo>
                  <a:pt x="257" y="398"/>
                </a:lnTo>
                <a:lnTo>
                  <a:pt x="259" y="396"/>
                </a:lnTo>
                <a:lnTo>
                  <a:pt x="261" y="394"/>
                </a:lnTo>
                <a:lnTo>
                  <a:pt x="262" y="392"/>
                </a:lnTo>
                <a:lnTo>
                  <a:pt x="262" y="390"/>
                </a:lnTo>
                <a:lnTo>
                  <a:pt x="260" y="389"/>
                </a:lnTo>
                <a:lnTo>
                  <a:pt x="255" y="390"/>
                </a:lnTo>
                <a:lnTo>
                  <a:pt x="250" y="393"/>
                </a:lnTo>
                <a:lnTo>
                  <a:pt x="245" y="395"/>
                </a:lnTo>
                <a:lnTo>
                  <a:pt x="241" y="397"/>
                </a:lnTo>
                <a:lnTo>
                  <a:pt x="219" y="403"/>
                </a:lnTo>
                <a:lnTo>
                  <a:pt x="195" y="407"/>
                </a:lnTo>
                <a:lnTo>
                  <a:pt x="173" y="407"/>
                </a:lnTo>
                <a:lnTo>
                  <a:pt x="131" y="400"/>
                </a:lnTo>
                <a:lnTo>
                  <a:pt x="121" y="399"/>
                </a:lnTo>
                <a:lnTo>
                  <a:pt x="110" y="396"/>
                </a:lnTo>
                <a:lnTo>
                  <a:pt x="101" y="392"/>
                </a:lnTo>
                <a:lnTo>
                  <a:pt x="94" y="387"/>
                </a:lnTo>
                <a:lnTo>
                  <a:pt x="87" y="383"/>
                </a:lnTo>
                <a:lnTo>
                  <a:pt x="80" y="378"/>
                </a:lnTo>
                <a:lnTo>
                  <a:pt x="75" y="372"/>
                </a:lnTo>
                <a:lnTo>
                  <a:pt x="72" y="363"/>
                </a:lnTo>
                <a:lnTo>
                  <a:pt x="75" y="363"/>
                </a:lnTo>
                <a:lnTo>
                  <a:pt x="77" y="364"/>
                </a:lnTo>
                <a:lnTo>
                  <a:pt x="79" y="365"/>
                </a:lnTo>
                <a:lnTo>
                  <a:pt x="81" y="366"/>
                </a:lnTo>
                <a:lnTo>
                  <a:pt x="83" y="367"/>
                </a:lnTo>
                <a:lnTo>
                  <a:pt x="86" y="367"/>
                </a:lnTo>
                <a:lnTo>
                  <a:pt x="84" y="365"/>
                </a:lnTo>
                <a:lnTo>
                  <a:pt x="83" y="363"/>
                </a:lnTo>
                <a:lnTo>
                  <a:pt x="81" y="361"/>
                </a:lnTo>
                <a:lnTo>
                  <a:pt x="80" y="359"/>
                </a:lnTo>
                <a:lnTo>
                  <a:pt x="80" y="357"/>
                </a:lnTo>
                <a:lnTo>
                  <a:pt x="82" y="354"/>
                </a:lnTo>
                <a:lnTo>
                  <a:pt x="107" y="363"/>
                </a:lnTo>
                <a:lnTo>
                  <a:pt x="132" y="368"/>
                </a:lnTo>
                <a:lnTo>
                  <a:pt x="160" y="369"/>
                </a:lnTo>
                <a:lnTo>
                  <a:pt x="187" y="367"/>
                </a:lnTo>
                <a:lnTo>
                  <a:pt x="214" y="363"/>
                </a:lnTo>
                <a:lnTo>
                  <a:pt x="198" y="358"/>
                </a:lnTo>
                <a:lnTo>
                  <a:pt x="183" y="355"/>
                </a:lnTo>
                <a:lnTo>
                  <a:pt x="172" y="353"/>
                </a:lnTo>
                <a:lnTo>
                  <a:pt x="161" y="348"/>
                </a:lnTo>
                <a:lnTo>
                  <a:pt x="151" y="342"/>
                </a:lnTo>
                <a:lnTo>
                  <a:pt x="138" y="330"/>
                </a:lnTo>
                <a:lnTo>
                  <a:pt x="126" y="319"/>
                </a:lnTo>
                <a:lnTo>
                  <a:pt x="116" y="306"/>
                </a:lnTo>
                <a:lnTo>
                  <a:pt x="107" y="291"/>
                </a:lnTo>
                <a:lnTo>
                  <a:pt x="101" y="275"/>
                </a:lnTo>
                <a:lnTo>
                  <a:pt x="98" y="256"/>
                </a:lnTo>
                <a:lnTo>
                  <a:pt x="98" y="238"/>
                </a:lnTo>
                <a:lnTo>
                  <a:pt x="100" y="220"/>
                </a:lnTo>
                <a:lnTo>
                  <a:pt x="105" y="203"/>
                </a:lnTo>
                <a:lnTo>
                  <a:pt x="110" y="187"/>
                </a:lnTo>
                <a:lnTo>
                  <a:pt x="113" y="171"/>
                </a:lnTo>
                <a:lnTo>
                  <a:pt x="113" y="154"/>
                </a:lnTo>
                <a:lnTo>
                  <a:pt x="110" y="135"/>
                </a:lnTo>
                <a:lnTo>
                  <a:pt x="105" y="117"/>
                </a:lnTo>
                <a:lnTo>
                  <a:pt x="99" y="107"/>
                </a:lnTo>
                <a:lnTo>
                  <a:pt x="92" y="96"/>
                </a:lnTo>
                <a:lnTo>
                  <a:pt x="86" y="86"/>
                </a:lnTo>
                <a:lnTo>
                  <a:pt x="71" y="68"/>
                </a:lnTo>
                <a:lnTo>
                  <a:pt x="54" y="55"/>
                </a:lnTo>
                <a:lnTo>
                  <a:pt x="32" y="46"/>
                </a:lnTo>
                <a:lnTo>
                  <a:pt x="22" y="44"/>
                </a:lnTo>
                <a:lnTo>
                  <a:pt x="12" y="42"/>
                </a:lnTo>
                <a:lnTo>
                  <a:pt x="4" y="39"/>
                </a:lnTo>
                <a:lnTo>
                  <a:pt x="1" y="36"/>
                </a:lnTo>
                <a:lnTo>
                  <a:pt x="0" y="34"/>
                </a:lnTo>
                <a:lnTo>
                  <a:pt x="0" y="33"/>
                </a:lnTo>
                <a:lnTo>
                  <a:pt x="2" y="31"/>
                </a:lnTo>
                <a:lnTo>
                  <a:pt x="5" y="30"/>
                </a:lnTo>
                <a:lnTo>
                  <a:pt x="7" y="29"/>
                </a:lnTo>
                <a:lnTo>
                  <a:pt x="9" y="28"/>
                </a:lnTo>
                <a:lnTo>
                  <a:pt x="10" y="28"/>
                </a:lnTo>
                <a:lnTo>
                  <a:pt x="15" y="25"/>
                </a:lnTo>
                <a:lnTo>
                  <a:pt x="15" y="21"/>
                </a:lnTo>
                <a:lnTo>
                  <a:pt x="13" y="17"/>
                </a:lnTo>
                <a:lnTo>
                  <a:pt x="10" y="13"/>
                </a:lnTo>
                <a:lnTo>
                  <a:pt x="7" y="8"/>
                </a:lnTo>
                <a:lnTo>
                  <a:pt x="6" y="3"/>
                </a:lnTo>
                <a:lnTo>
                  <a:pt x="9" y="0"/>
                </a:lnTo>
                <a:close/>
              </a:path>
            </a:pathLst>
          </a:custGeom>
          <a:gradFill>
            <a:gsLst>
              <a:gs pos="0">
                <a:srgbClr val="63ED78"/>
              </a:gs>
              <a:gs pos="100000">
                <a:srgbClr val="40A8F1"/>
              </a:gs>
            </a:gsLst>
            <a:lin ang="5400000" scaled="1"/>
          </a:gra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>
                <a:solidFill>
                  <a:schemeClr val="accent2">
                    <a:lumMod val="60000"/>
                    <a:lumOff val="40000"/>
                  </a:schemeClr>
                </a:solidFill>
              </a:rPr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>
                <a:solidFill>
                  <a:schemeClr val="accent2">
                    <a:lumMod val="60000"/>
                    <a:lumOff val="40000"/>
                  </a:schemeClr>
                </a:solidFill>
              </a:rPr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CD08052-46D4-4451-BCD3-D01F8058DAE8}" type="slidenum">
              <a:rPr lang="en-US" smtClean="0">
                <a:solidFill>
                  <a:schemeClr val="accent2">
                    <a:lumMod val="60000"/>
                    <a:lumOff val="40000"/>
                  </a:schemeClr>
                </a:solidFill>
              </a:rPr>
              <a:pPr/>
              <a:t>16</a:t>
            </a:fld>
            <a:endParaRPr lang="en-US">
              <a:solidFill>
                <a:schemeClr val="accent2">
                  <a:lumMod val="60000"/>
                  <a:lumOff val="40000"/>
                </a:schemeClr>
              </a:solidFill>
            </a:endParaRPr>
          </a:p>
        </p:txBody>
      </p:sp>
      <p:grpSp>
        <p:nvGrpSpPr>
          <p:cNvPr id="23" name="Group 22"/>
          <p:cNvGrpSpPr/>
          <p:nvPr/>
        </p:nvGrpSpPr>
        <p:grpSpPr>
          <a:xfrm>
            <a:off x="10844686" y="332656"/>
            <a:ext cx="1018227" cy="1285111"/>
            <a:chOff x="338394" y="332656"/>
            <a:chExt cx="1018227" cy="1285111"/>
          </a:xfrm>
        </p:grpSpPr>
        <p:grpSp>
          <p:nvGrpSpPr>
            <p:cNvPr id="24" name="Group 23"/>
            <p:cNvGrpSpPr/>
            <p:nvPr/>
          </p:nvGrpSpPr>
          <p:grpSpPr>
            <a:xfrm flipH="1">
              <a:off x="407368" y="332656"/>
              <a:ext cx="858723" cy="940445"/>
              <a:chOff x="3975101" y="449263"/>
              <a:chExt cx="4237037" cy="4640262"/>
            </a:xfrm>
            <a:solidFill>
              <a:schemeClr val="bg1">
                <a:alpha val="40000"/>
              </a:schemeClr>
            </a:solidFill>
          </p:grpSpPr>
          <p:sp>
            <p:nvSpPr>
              <p:cNvPr id="26" name="Freeform 10241"/>
              <p:cNvSpPr>
                <a:spLocks/>
              </p:cNvSpPr>
              <p:nvPr/>
            </p:nvSpPr>
            <p:spPr bwMode="auto">
              <a:xfrm>
                <a:off x="6211888" y="1746250"/>
                <a:ext cx="2000250" cy="3343275"/>
              </a:xfrm>
              <a:custGeom>
                <a:avLst/>
                <a:gdLst>
                  <a:gd name="T0" fmla="*/ 1260 w 1260"/>
                  <a:gd name="T1" fmla="*/ 0 h 2106"/>
                  <a:gd name="T2" fmla="*/ 1260 w 1260"/>
                  <a:gd name="T3" fmla="*/ 1383 h 2106"/>
                  <a:gd name="T4" fmla="*/ 1021 w 1260"/>
                  <a:gd name="T5" fmla="*/ 1520 h 2106"/>
                  <a:gd name="T6" fmla="*/ 1021 w 1260"/>
                  <a:gd name="T7" fmla="*/ 418 h 2106"/>
                  <a:gd name="T8" fmla="*/ 239 w 1260"/>
                  <a:gd name="T9" fmla="*/ 881 h 2106"/>
                  <a:gd name="T10" fmla="*/ 239 w 1260"/>
                  <a:gd name="T11" fmla="*/ 1155 h 2106"/>
                  <a:gd name="T12" fmla="*/ 863 w 1260"/>
                  <a:gd name="T13" fmla="*/ 786 h 2106"/>
                  <a:gd name="T14" fmla="*/ 863 w 1260"/>
                  <a:gd name="T15" fmla="*/ 1063 h 2106"/>
                  <a:gd name="T16" fmla="*/ 239 w 1260"/>
                  <a:gd name="T17" fmla="*/ 1432 h 2106"/>
                  <a:gd name="T18" fmla="*/ 239 w 1260"/>
                  <a:gd name="T19" fmla="*/ 1969 h 2106"/>
                  <a:gd name="T20" fmla="*/ 0 w 1260"/>
                  <a:gd name="T21" fmla="*/ 2106 h 2106"/>
                  <a:gd name="T22" fmla="*/ 0 w 1260"/>
                  <a:gd name="T23" fmla="*/ 744 h 2106"/>
                  <a:gd name="T24" fmla="*/ 126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1260" y="0"/>
                    </a:moveTo>
                    <a:lnTo>
                      <a:pt x="1260" y="1383"/>
                    </a:lnTo>
                    <a:lnTo>
                      <a:pt x="1021" y="1520"/>
                    </a:lnTo>
                    <a:lnTo>
                      <a:pt x="1021" y="418"/>
                    </a:lnTo>
                    <a:lnTo>
                      <a:pt x="239" y="881"/>
                    </a:lnTo>
                    <a:lnTo>
                      <a:pt x="239" y="1155"/>
                    </a:lnTo>
                    <a:lnTo>
                      <a:pt x="863" y="786"/>
                    </a:lnTo>
                    <a:lnTo>
                      <a:pt x="863" y="1063"/>
                    </a:lnTo>
                    <a:lnTo>
                      <a:pt x="239" y="1432"/>
                    </a:lnTo>
                    <a:lnTo>
                      <a:pt x="239" y="1969"/>
                    </a:lnTo>
                    <a:lnTo>
                      <a:pt x="0" y="2106"/>
                    </a:lnTo>
                    <a:lnTo>
                      <a:pt x="0" y="744"/>
                    </a:lnTo>
                    <a:lnTo>
                      <a:pt x="126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7" name="Freeform 10242"/>
              <p:cNvSpPr>
                <a:spLocks/>
              </p:cNvSpPr>
              <p:nvPr/>
            </p:nvSpPr>
            <p:spPr bwMode="auto">
              <a:xfrm>
                <a:off x="3975101" y="1746250"/>
                <a:ext cx="2000250" cy="3343275"/>
              </a:xfrm>
              <a:custGeom>
                <a:avLst/>
                <a:gdLst>
                  <a:gd name="T0" fmla="*/ 0 w 1260"/>
                  <a:gd name="T1" fmla="*/ 0 h 2106"/>
                  <a:gd name="T2" fmla="*/ 1260 w 1260"/>
                  <a:gd name="T3" fmla="*/ 744 h 2106"/>
                  <a:gd name="T4" fmla="*/ 1260 w 1260"/>
                  <a:gd name="T5" fmla="*/ 2106 h 2106"/>
                  <a:gd name="T6" fmla="*/ 1021 w 1260"/>
                  <a:gd name="T7" fmla="*/ 1969 h 2106"/>
                  <a:gd name="T8" fmla="*/ 1021 w 1260"/>
                  <a:gd name="T9" fmla="*/ 1432 h 2106"/>
                  <a:gd name="T10" fmla="*/ 398 w 1260"/>
                  <a:gd name="T11" fmla="*/ 1063 h 2106"/>
                  <a:gd name="T12" fmla="*/ 398 w 1260"/>
                  <a:gd name="T13" fmla="*/ 786 h 2106"/>
                  <a:gd name="T14" fmla="*/ 1021 w 1260"/>
                  <a:gd name="T15" fmla="*/ 1155 h 2106"/>
                  <a:gd name="T16" fmla="*/ 1021 w 1260"/>
                  <a:gd name="T17" fmla="*/ 881 h 2106"/>
                  <a:gd name="T18" fmla="*/ 238 w 1260"/>
                  <a:gd name="T19" fmla="*/ 418 h 2106"/>
                  <a:gd name="T20" fmla="*/ 238 w 1260"/>
                  <a:gd name="T21" fmla="*/ 1520 h 2106"/>
                  <a:gd name="T22" fmla="*/ 0 w 1260"/>
                  <a:gd name="T23" fmla="*/ 1383 h 2106"/>
                  <a:gd name="T24" fmla="*/ 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0" y="0"/>
                    </a:moveTo>
                    <a:lnTo>
                      <a:pt x="1260" y="744"/>
                    </a:lnTo>
                    <a:lnTo>
                      <a:pt x="1260" y="2106"/>
                    </a:lnTo>
                    <a:lnTo>
                      <a:pt x="1021" y="1969"/>
                    </a:lnTo>
                    <a:lnTo>
                      <a:pt x="1021" y="1432"/>
                    </a:lnTo>
                    <a:lnTo>
                      <a:pt x="398" y="1063"/>
                    </a:lnTo>
                    <a:lnTo>
                      <a:pt x="398" y="786"/>
                    </a:lnTo>
                    <a:lnTo>
                      <a:pt x="1021" y="1155"/>
                    </a:lnTo>
                    <a:lnTo>
                      <a:pt x="1021" y="881"/>
                    </a:lnTo>
                    <a:lnTo>
                      <a:pt x="238" y="418"/>
                    </a:lnTo>
                    <a:lnTo>
                      <a:pt x="238" y="1520"/>
                    </a:lnTo>
                    <a:lnTo>
                      <a:pt x="0" y="138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8" name="Freeform 10243"/>
              <p:cNvSpPr>
                <a:spLocks/>
              </p:cNvSpPr>
              <p:nvPr/>
            </p:nvSpPr>
            <p:spPr bwMode="auto">
              <a:xfrm>
                <a:off x="4070351" y="449263"/>
                <a:ext cx="3940175" cy="2265363"/>
              </a:xfrm>
              <a:custGeom>
                <a:avLst/>
                <a:gdLst>
                  <a:gd name="T0" fmla="*/ 1227 w 2482"/>
                  <a:gd name="T1" fmla="*/ 0 h 1427"/>
                  <a:gd name="T2" fmla="*/ 1464 w 2482"/>
                  <a:gd name="T3" fmla="*/ 138 h 1427"/>
                  <a:gd name="T4" fmla="*/ 482 w 2482"/>
                  <a:gd name="T5" fmla="*/ 704 h 1427"/>
                  <a:gd name="T6" fmla="*/ 1274 w 2482"/>
                  <a:gd name="T7" fmla="*/ 1152 h 1427"/>
                  <a:gd name="T8" fmla="*/ 1511 w 2482"/>
                  <a:gd name="T9" fmla="*/ 1015 h 1427"/>
                  <a:gd name="T10" fmla="*/ 880 w 2482"/>
                  <a:gd name="T11" fmla="*/ 659 h 1427"/>
                  <a:gd name="T12" fmla="*/ 1120 w 2482"/>
                  <a:gd name="T13" fmla="*/ 519 h 1427"/>
                  <a:gd name="T14" fmla="*/ 1751 w 2482"/>
                  <a:gd name="T15" fmla="*/ 876 h 1427"/>
                  <a:gd name="T16" fmla="*/ 2245 w 2482"/>
                  <a:gd name="T17" fmla="*/ 591 h 1427"/>
                  <a:gd name="T18" fmla="*/ 2482 w 2482"/>
                  <a:gd name="T19" fmla="*/ 729 h 1427"/>
                  <a:gd name="T20" fmla="*/ 1275 w 2482"/>
                  <a:gd name="T21" fmla="*/ 1427 h 1427"/>
                  <a:gd name="T22" fmla="*/ 0 w 2482"/>
                  <a:gd name="T23" fmla="*/ 708 h 1427"/>
                  <a:gd name="T24" fmla="*/ 1227 w 2482"/>
                  <a:gd name="T25" fmla="*/ 0 h 1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2482" h="1427">
                    <a:moveTo>
                      <a:pt x="1227" y="0"/>
                    </a:moveTo>
                    <a:lnTo>
                      <a:pt x="1464" y="138"/>
                    </a:lnTo>
                    <a:lnTo>
                      <a:pt x="482" y="704"/>
                    </a:lnTo>
                    <a:lnTo>
                      <a:pt x="1274" y="1152"/>
                    </a:lnTo>
                    <a:lnTo>
                      <a:pt x="1511" y="1015"/>
                    </a:lnTo>
                    <a:lnTo>
                      <a:pt x="880" y="659"/>
                    </a:lnTo>
                    <a:lnTo>
                      <a:pt x="1120" y="519"/>
                    </a:lnTo>
                    <a:lnTo>
                      <a:pt x="1751" y="876"/>
                    </a:lnTo>
                    <a:lnTo>
                      <a:pt x="2245" y="591"/>
                    </a:lnTo>
                    <a:lnTo>
                      <a:pt x="2482" y="729"/>
                    </a:lnTo>
                    <a:lnTo>
                      <a:pt x="1275" y="1427"/>
                    </a:lnTo>
                    <a:lnTo>
                      <a:pt x="0" y="708"/>
                    </a:lnTo>
                    <a:lnTo>
                      <a:pt x="1227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</p:grpSp>
        <p:sp>
          <p:nvSpPr>
            <p:cNvPr id="25" name="TextBox 24"/>
            <p:cNvSpPr txBox="1"/>
            <p:nvPr/>
          </p:nvSpPr>
          <p:spPr>
            <a:xfrm>
              <a:off x="338394" y="1340768"/>
              <a:ext cx="1018227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>
                  <a:solidFill>
                    <a:schemeClr val="accent1">
                      <a:lumMod val="60000"/>
                      <a:lumOff val="40000"/>
                    </a:schemeClr>
                  </a:solidFill>
                  <a:latin typeface="Roboto Light" panose="02000000000000000000" pitchFamily="2" charset="0"/>
                  <a:ea typeface="Roboto Light" panose="02000000000000000000" pitchFamily="2" charset="0"/>
                </a:rPr>
                <a:t>YOUR LOGO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2564811446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 Placeholder 5"/>
          <p:cNvSpPr>
            <a:spLocks noGrp="1"/>
          </p:cNvSpPr>
          <p:nvPr>
            <p:ph idx="1"/>
          </p:nvPr>
        </p:nvSpPr>
        <p:spPr/>
        <p:txBody>
          <a:bodyPr>
            <a:normAutofit fontScale="92500" lnSpcReduction="10000"/>
          </a:bodyPr>
          <a:lstStyle/>
          <a:p>
            <a:r>
              <a:rPr lang="en-US"/>
              <a:t>Support your claims with a short and powerful quote</a:t>
            </a:r>
          </a:p>
        </p:txBody>
      </p:sp>
      <p:sp>
        <p:nvSpPr>
          <p:cNvPr id="15" name="Text Placeholder 14"/>
          <p:cNvSpPr>
            <a:spLocks noGrp="1"/>
          </p:cNvSpPr>
          <p:nvPr>
            <p:ph type="body" sz="quarter" idx="13"/>
          </p:nvPr>
        </p:nvSpPr>
        <p:spPr/>
        <p:txBody>
          <a:bodyPr/>
          <a:lstStyle/>
          <a:p>
            <a:r>
              <a:rPr lang="en-US"/>
              <a:t>Author’s name</a:t>
            </a:r>
          </a:p>
        </p:txBody>
      </p:sp>
      <p:grpSp>
        <p:nvGrpSpPr>
          <p:cNvPr id="12" name="Group 11"/>
          <p:cNvGrpSpPr/>
          <p:nvPr/>
        </p:nvGrpSpPr>
        <p:grpSpPr>
          <a:xfrm>
            <a:off x="125423" y="3669007"/>
            <a:ext cx="1210873" cy="844641"/>
            <a:chOff x="3647728" y="2492895"/>
            <a:chExt cx="3608683" cy="2517226"/>
          </a:xfrm>
          <a:solidFill>
            <a:schemeClr val="bg1"/>
          </a:solidFill>
        </p:grpSpPr>
        <p:sp>
          <p:nvSpPr>
            <p:cNvPr id="27" name="Freeform: Shape 26"/>
            <p:cNvSpPr/>
            <p:nvPr/>
          </p:nvSpPr>
          <p:spPr>
            <a:xfrm>
              <a:off x="3647728" y="2492896"/>
              <a:ext cx="1514768" cy="2517225"/>
            </a:xfrm>
            <a:custGeom>
              <a:avLst/>
              <a:gdLst>
                <a:gd name="connsiteX0" fmla="*/ 0 w 1514768"/>
                <a:gd name="connsiteY0" fmla="*/ 0 h 2517225"/>
                <a:gd name="connsiteX1" fmla="*/ 1512168 w 1514768"/>
                <a:gd name="connsiteY1" fmla="*/ 0 h 2517225"/>
                <a:gd name="connsiteX2" fmla="*/ 1512168 w 1514768"/>
                <a:gd name="connsiteY2" fmla="*/ 1365928 h 2517225"/>
                <a:gd name="connsiteX3" fmla="*/ 1512233 w 1514768"/>
                <a:gd name="connsiteY3" fmla="*/ 1366399 h 2517225"/>
                <a:gd name="connsiteX4" fmla="*/ 1142766 w 1514768"/>
                <a:gd name="connsiteY4" fmla="*/ 2254349 h 2517225"/>
                <a:gd name="connsiteX5" fmla="*/ 71943 w 1514768"/>
                <a:gd name="connsiteY5" fmla="*/ 2453205 h 2517225"/>
                <a:gd name="connsiteX6" fmla="*/ 313902 w 1514768"/>
                <a:gd name="connsiteY6" fmla="*/ 1783035 h 2517225"/>
                <a:gd name="connsiteX7" fmla="*/ 676333 w 1514768"/>
                <a:gd name="connsiteY7" fmla="*/ 1715731 h 2517225"/>
                <a:gd name="connsiteX8" fmla="*/ 801489 w 1514768"/>
                <a:gd name="connsiteY8" fmla="*/ 1463552 h 2517225"/>
                <a:gd name="connsiteX9" fmla="*/ 799860 w 1514768"/>
                <a:gd name="connsiteY9" fmla="*/ 1440160 h 2517225"/>
                <a:gd name="connsiteX10" fmla="*/ 0 w 1514768"/>
                <a:gd name="connsiteY10" fmla="*/ 1440160 h 2517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514768" h="2517225">
                  <a:moveTo>
                    <a:pt x="0" y="0"/>
                  </a:moveTo>
                  <a:lnTo>
                    <a:pt x="1512168" y="0"/>
                  </a:lnTo>
                  <a:lnTo>
                    <a:pt x="1512168" y="1365928"/>
                  </a:lnTo>
                  <a:lnTo>
                    <a:pt x="1512233" y="1366399"/>
                  </a:lnTo>
                  <a:cubicBezTo>
                    <a:pt x="1535261" y="1701154"/>
                    <a:pt x="1400594" y="2031075"/>
                    <a:pt x="1142766" y="2254349"/>
                  </a:cubicBezTo>
                  <a:cubicBezTo>
                    <a:pt x="848106" y="2509520"/>
                    <a:pt x="438570" y="2585572"/>
                    <a:pt x="71943" y="2453205"/>
                  </a:cubicBezTo>
                  <a:lnTo>
                    <a:pt x="313902" y="1783035"/>
                  </a:lnTo>
                  <a:cubicBezTo>
                    <a:pt x="437991" y="1827836"/>
                    <a:pt x="576602" y="1802095"/>
                    <a:pt x="676333" y="1715731"/>
                  </a:cubicBezTo>
                  <a:cubicBezTo>
                    <a:pt x="751132" y="1650957"/>
                    <a:pt x="795303" y="1559664"/>
                    <a:pt x="801489" y="1463552"/>
                  </a:cubicBezTo>
                  <a:lnTo>
                    <a:pt x="799860" y="1440160"/>
                  </a:lnTo>
                  <a:lnTo>
                    <a:pt x="0" y="1440160"/>
                  </a:ln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8" name="Freeform: Shape 27"/>
            <p:cNvSpPr/>
            <p:nvPr/>
          </p:nvSpPr>
          <p:spPr>
            <a:xfrm>
              <a:off x="5741643" y="2492895"/>
              <a:ext cx="1514768" cy="2517225"/>
            </a:xfrm>
            <a:custGeom>
              <a:avLst/>
              <a:gdLst>
                <a:gd name="connsiteX0" fmla="*/ 0 w 1514768"/>
                <a:gd name="connsiteY0" fmla="*/ 0 h 2517225"/>
                <a:gd name="connsiteX1" fmla="*/ 1512168 w 1514768"/>
                <a:gd name="connsiteY1" fmla="*/ 0 h 2517225"/>
                <a:gd name="connsiteX2" fmla="*/ 1512168 w 1514768"/>
                <a:gd name="connsiteY2" fmla="*/ 1365928 h 2517225"/>
                <a:gd name="connsiteX3" fmla="*/ 1512233 w 1514768"/>
                <a:gd name="connsiteY3" fmla="*/ 1366399 h 2517225"/>
                <a:gd name="connsiteX4" fmla="*/ 1142766 w 1514768"/>
                <a:gd name="connsiteY4" fmla="*/ 2254349 h 2517225"/>
                <a:gd name="connsiteX5" fmla="*/ 71943 w 1514768"/>
                <a:gd name="connsiteY5" fmla="*/ 2453205 h 2517225"/>
                <a:gd name="connsiteX6" fmla="*/ 313902 w 1514768"/>
                <a:gd name="connsiteY6" fmla="*/ 1783035 h 2517225"/>
                <a:gd name="connsiteX7" fmla="*/ 676333 w 1514768"/>
                <a:gd name="connsiteY7" fmla="*/ 1715731 h 2517225"/>
                <a:gd name="connsiteX8" fmla="*/ 801489 w 1514768"/>
                <a:gd name="connsiteY8" fmla="*/ 1463552 h 2517225"/>
                <a:gd name="connsiteX9" fmla="*/ 799860 w 1514768"/>
                <a:gd name="connsiteY9" fmla="*/ 1440160 h 2517225"/>
                <a:gd name="connsiteX10" fmla="*/ 0 w 1514768"/>
                <a:gd name="connsiteY10" fmla="*/ 1440160 h 2517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514768" h="2517225">
                  <a:moveTo>
                    <a:pt x="0" y="0"/>
                  </a:moveTo>
                  <a:lnTo>
                    <a:pt x="1512168" y="0"/>
                  </a:lnTo>
                  <a:lnTo>
                    <a:pt x="1512168" y="1365928"/>
                  </a:lnTo>
                  <a:lnTo>
                    <a:pt x="1512233" y="1366399"/>
                  </a:lnTo>
                  <a:cubicBezTo>
                    <a:pt x="1535261" y="1701154"/>
                    <a:pt x="1400594" y="2031075"/>
                    <a:pt x="1142766" y="2254349"/>
                  </a:cubicBezTo>
                  <a:cubicBezTo>
                    <a:pt x="848106" y="2509520"/>
                    <a:pt x="438570" y="2585572"/>
                    <a:pt x="71943" y="2453205"/>
                  </a:cubicBezTo>
                  <a:lnTo>
                    <a:pt x="313902" y="1783035"/>
                  </a:lnTo>
                  <a:cubicBezTo>
                    <a:pt x="437991" y="1827836"/>
                    <a:pt x="576602" y="1802095"/>
                    <a:pt x="676333" y="1715731"/>
                  </a:cubicBezTo>
                  <a:cubicBezTo>
                    <a:pt x="751132" y="1650957"/>
                    <a:pt x="795303" y="1559664"/>
                    <a:pt x="801489" y="1463552"/>
                  </a:cubicBezTo>
                  <a:lnTo>
                    <a:pt x="799860" y="1440160"/>
                  </a:lnTo>
                  <a:lnTo>
                    <a:pt x="0" y="1440160"/>
                  </a:ln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35" name="Freeform: Shape 34"/>
          <p:cNvSpPr/>
          <p:nvPr/>
        </p:nvSpPr>
        <p:spPr>
          <a:xfrm>
            <a:off x="638097" y="1052736"/>
            <a:ext cx="10915806" cy="4145569"/>
          </a:xfrm>
          <a:custGeom>
            <a:avLst/>
            <a:gdLst>
              <a:gd name="connsiteX0" fmla="*/ 0 w 10915806"/>
              <a:gd name="connsiteY0" fmla="*/ 0 h 4145569"/>
              <a:gd name="connsiteX1" fmla="*/ 10915806 w 10915806"/>
              <a:gd name="connsiteY1" fmla="*/ 0 h 4145569"/>
              <a:gd name="connsiteX2" fmla="*/ 10915806 w 10915806"/>
              <a:gd name="connsiteY2" fmla="*/ 4145569 h 4145569"/>
              <a:gd name="connsiteX3" fmla="*/ 0 w 10915806"/>
              <a:gd name="connsiteY3" fmla="*/ 4145569 h 4145569"/>
              <a:gd name="connsiteX4" fmla="*/ 0 w 10915806"/>
              <a:gd name="connsiteY4" fmla="*/ 3816424 h 4145569"/>
              <a:gd name="connsiteX5" fmla="*/ 171544 w 10915806"/>
              <a:gd name="connsiteY5" fmla="*/ 3816424 h 4145569"/>
              <a:gd name="connsiteX6" fmla="*/ 171544 w 10915806"/>
              <a:gd name="connsiteY6" fmla="*/ 3974025 h 4145569"/>
              <a:gd name="connsiteX7" fmla="*/ 10744262 w 10915806"/>
              <a:gd name="connsiteY7" fmla="*/ 3974025 h 4145569"/>
              <a:gd name="connsiteX8" fmla="*/ 10744262 w 10915806"/>
              <a:gd name="connsiteY8" fmla="*/ 171544 h 4145569"/>
              <a:gd name="connsiteX9" fmla="*/ 171544 w 10915806"/>
              <a:gd name="connsiteY9" fmla="*/ 171544 h 4145569"/>
              <a:gd name="connsiteX10" fmla="*/ 171544 w 10915806"/>
              <a:gd name="connsiteY10" fmla="*/ 2260758 h 4145569"/>
              <a:gd name="connsiteX11" fmla="*/ 0 w 10915806"/>
              <a:gd name="connsiteY11" fmla="*/ 2260758 h 414556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10915806" h="4145569">
                <a:moveTo>
                  <a:pt x="0" y="0"/>
                </a:moveTo>
                <a:lnTo>
                  <a:pt x="10915806" y="0"/>
                </a:lnTo>
                <a:lnTo>
                  <a:pt x="10915806" y="4145569"/>
                </a:lnTo>
                <a:lnTo>
                  <a:pt x="0" y="4145569"/>
                </a:lnTo>
                <a:lnTo>
                  <a:pt x="0" y="3816424"/>
                </a:lnTo>
                <a:lnTo>
                  <a:pt x="171544" y="3816424"/>
                </a:lnTo>
                <a:lnTo>
                  <a:pt x="171544" y="3974025"/>
                </a:lnTo>
                <a:lnTo>
                  <a:pt x="10744262" y="3974025"/>
                </a:lnTo>
                <a:lnTo>
                  <a:pt x="10744262" y="171544"/>
                </a:lnTo>
                <a:lnTo>
                  <a:pt x="171544" y="171544"/>
                </a:lnTo>
                <a:lnTo>
                  <a:pt x="171544" y="2260758"/>
                </a:lnTo>
                <a:lnTo>
                  <a:pt x="0" y="2260758"/>
                </a:lnTo>
                <a:close/>
              </a:path>
            </a:pathLst>
          </a:cu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solidFill>
                <a:schemeClr val="tx1"/>
              </a:solidFill>
            </a:endParaRPr>
          </a:p>
        </p:txBody>
      </p:sp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>
                <a:solidFill>
                  <a:schemeClr val="accent2">
                    <a:lumMod val="60000"/>
                    <a:lumOff val="40000"/>
                  </a:schemeClr>
                </a:solidFill>
              </a:rPr>
              <a:t>Your Date Here</a:t>
            </a:r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>
                <a:solidFill>
                  <a:schemeClr val="accent2">
                    <a:lumMod val="60000"/>
                    <a:lumOff val="40000"/>
                  </a:schemeClr>
                </a:solidFill>
              </a:rPr>
              <a:t>Your Footer Here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1F02384-994A-4C3C-8656-0CE2B6A3B91B}" type="slidenum">
              <a:rPr lang="en-US" smtClean="0">
                <a:solidFill>
                  <a:schemeClr val="accent2">
                    <a:lumMod val="60000"/>
                    <a:lumOff val="40000"/>
                  </a:schemeClr>
                </a:solidFill>
              </a:rPr>
              <a:pPr/>
              <a:t>17</a:t>
            </a:fld>
            <a:endParaRPr lang="en-US">
              <a:solidFill>
                <a:schemeClr val="accent2">
                  <a:lumMod val="60000"/>
                  <a:lumOff val="40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218692873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Freeform: Shape 58"/>
          <p:cNvSpPr>
            <a:spLocks/>
          </p:cNvSpPr>
          <p:nvPr/>
        </p:nvSpPr>
        <p:spPr bwMode="auto">
          <a:xfrm rot="20700000">
            <a:off x="5367742" y="3934736"/>
            <a:ext cx="1909029" cy="1722276"/>
          </a:xfrm>
          <a:custGeom>
            <a:avLst/>
            <a:gdLst>
              <a:gd name="connsiteX0" fmla="*/ 3549650 w 4819650"/>
              <a:gd name="connsiteY0" fmla="*/ 3679825 h 4348163"/>
              <a:gd name="connsiteX1" fmla="*/ 3570287 w 4819650"/>
              <a:gd name="connsiteY1" fmla="*/ 3683000 h 4348163"/>
              <a:gd name="connsiteX2" fmla="*/ 3582987 w 4819650"/>
              <a:gd name="connsiteY2" fmla="*/ 3695700 h 4348163"/>
              <a:gd name="connsiteX3" fmla="*/ 3589337 w 4819650"/>
              <a:gd name="connsiteY3" fmla="*/ 3716338 h 4348163"/>
              <a:gd name="connsiteX4" fmla="*/ 3582987 w 4819650"/>
              <a:gd name="connsiteY4" fmla="*/ 3735388 h 4348163"/>
              <a:gd name="connsiteX5" fmla="*/ 3570287 w 4819650"/>
              <a:gd name="connsiteY5" fmla="*/ 3748088 h 4348163"/>
              <a:gd name="connsiteX6" fmla="*/ 3554578 w 4819650"/>
              <a:gd name="connsiteY6" fmla="*/ 3753325 h 4348163"/>
              <a:gd name="connsiteX7" fmla="*/ 3556000 w 4819650"/>
              <a:gd name="connsiteY7" fmla="*/ 4071938 h 4348163"/>
              <a:gd name="connsiteX8" fmla="*/ 3479800 w 4819650"/>
              <a:gd name="connsiteY8" fmla="*/ 4071938 h 4348163"/>
              <a:gd name="connsiteX9" fmla="*/ 3424830 w 4819650"/>
              <a:gd name="connsiteY9" fmla="*/ 3845185 h 4348163"/>
              <a:gd name="connsiteX10" fmla="*/ 3409950 w 4819650"/>
              <a:gd name="connsiteY10" fmla="*/ 3841751 h 4348163"/>
              <a:gd name="connsiteX11" fmla="*/ 3397250 w 4819650"/>
              <a:gd name="connsiteY11" fmla="*/ 3827463 h 4348163"/>
              <a:gd name="connsiteX12" fmla="*/ 3392487 w 4819650"/>
              <a:gd name="connsiteY12" fmla="*/ 3808413 h 4348163"/>
              <a:gd name="connsiteX13" fmla="*/ 3397250 w 4819650"/>
              <a:gd name="connsiteY13" fmla="*/ 3789363 h 4348163"/>
              <a:gd name="connsiteX14" fmla="*/ 3409950 w 4819650"/>
              <a:gd name="connsiteY14" fmla="*/ 3775076 h 4348163"/>
              <a:gd name="connsiteX15" fmla="*/ 3429000 w 4819650"/>
              <a:gd name="connsiteY15" fmla="*/ 3770313 h 4348163"/>
              <a:gd name="connsiteX16" fmla="*/ 3449637 w 4819650"/>
              <a:gd name="connsiteY16" fmla="*/ 3775076 h 4348163"/>
              <a:gd name="connsiteX17" fmla="*/ 3462337 w 4819650"/>
              <a:gd name="connsiteY17" fmla="*/ 3789363 h 4348163"/>
              <a:gd name="connsiteX18" fmla="*/ 3468687 w 4819650"/>
              <a:gd name="connsiteY18" fmla="*/ 3808413 h 4348163"/>
              <a:gd name="connsiteX19" fmla="*/ 3462337 w 4819650"/>
              <a:gd name="connsiteY19" fmla="*/ 3827463 h 4348163"/>
              <a:gd name="connsiteX20" fmla="*/ 3449637 w 4819650"/>
              <a:gd name="connsiteY20" fmla="*/ 3841751 h 4348163"/>
              <a:gd name="connsiteX21" fmla="*/ 3442747 w 4819650"/>
              <a:gd name="connsiteY21" fmla="*/ 3843473 h 4348163"/>
              <a:gd name="connsiteX22" fmla="*/ 3494088 w 4819650"/>
              <a:gd name="connsiteY22" fmla="*/ 4052888 h 4348163"/>
              <a:gd name="connsiteX23" fmla="*/ 3536950 w 4819650"/>
              <a:gd name="connsiteY23" fmla="*/ 4052888 h 4348163"/>
              <a:gd name="connsiteX24" fmla="*/ 3536950 w 4819650"/>
              <a:gd name="connsiteY24" fmla="*/ 3750042 h 4348163"/>
              <a:gd name="connsiteX25" fmla="*/ 3530600 w 4819650"/>
              <a:gd name="connsiteY25" fmla="*/ 3748088 h 4348163"/>
              <a:gd name="connsiteX26" fmla="*/ 3517900 w 4819650"/>
              <a:gd name="connsiteY26" fmla="*/ 3735388 h 4348163"/>
              <a:gd name="connsiteX27" fmla="*/ 3513137 w 4819650"/>
              <a:gd name="connsiteY27" fmla="*/ 3716338 h 4348163"/>
              <a:gd name="connsiteX28" fmla="*/ 3517900 w 4819650"/>
              <a:gd name="connsiteY28" fmla="*/ 3698875 h 4348163"/>
              <a:gd name="connsiteX29" fmla="*/ 3530600 w 4819650"/>
              <a:gd name="connsiteY29" fmla="*/ 3683000 h 4348163"/>
              <a:gd name="connsiteX30" fmla="*/ 3074988 w 4819650"/>
              <a:gd name="connsiteY30" fmla="*/ 3413125 h 4348163"/>
              <a:gd name="connsiteX31" fmla="*/ 3094038 w 4819650"/>
              <a:gd name="connsiteY31" fmla="*/ 3417888 h 4348163"/>
              <a:gd name="connsiteX32" fmla="*/ 3106738 w 4819650"/>
              <a:gd name="connsiteY32" fmla="*/ 3432175 h 4348163"/>
              <a:gd name="connsiteX33" fmla="*/ 3109809 w 4819650"/>
              <a:gd name="connsiteY33" fmla="*/ 3441389 h 4348163"/>
              <a:gd name="connsiteX34" fmla="*/ 3271838 w 4819650"/>
              <a:gd name="connsiteY34" fmla="*/ 3440113 h 4348163"/>
              <a:gd name="connsiteX35" fmla="*/ 3273292 w 4819650"/>
              <a:gd name="connsiteY35" fmla="*/ 3742501 h 4348163"/>
              <a:gd name="connsiteX36" fmla="*/ 3281363 w 4819650"/>
              <a:gd name="connsiteY36" fmla="*/ 3749676 h 4348163"/>
              <a:gd name="connsiteX37" fmla="*/ 3286125 w 4819650"/>
              <a:gd name="connsiteY37" fmla="*/ 3770313 h 4348163"/>
              <a:gd name="connsiteX38" fmla="*/ 3281363 w 4819650"/>
              <a:gd name="connsiteY38" fmla="*/ 3789363 h 4348163"/>
              <a:gd name="connsiteX39" fmla="*/ 3267075 w 4819650"/>
              <a:gd name="connsiteY39" fmla="*/ 3802063 h 4348163"/>
              <a:gd name="connsiteX40" fmla="*/ 3248025 w 4819650"/>
              <a:gd name="connsiteY40" fmla="*/ 3808413 h 4348163"/>
              <a:gd name="connsiteX41" fmla="*/ 3228975 w 4819650"/>
              <a:gd name="connsiteY41" fmla="*/ 3802063 h 4348163"/>
              <a:gd name="connsiteX42" fmla="*/ 3214687 w 4819650"/>
              <a:gd name="connsiteY42" fmla="*/ 3789363 h 4348163"/>
              <a:gd name="connsiteX43" fmla="*/ 3211512 w 4819650"/>
              <a:gd name="connsiteY43" fmla="*/ 3770313 h 4348163"/>
              <a:gd name="connsiteX44" fmla="*/ 3214687 w 4819650"/>
              <a:gd name="connsiteY44" fmla="*/ 3752851 h 4348163"/>
              <a:gd name="connsiteX45" fmla="*/ 3228975 w 4819650"/>
              <a:gd name="connsiteY45" fmla="*/ 3736976 h 4348163"/>
              <a:gd name="connsiteX46" fmla="*/ 3248025 w 4819650"/>
              <a:gd name="connsiteY46" fmla="*/ 3732213 h 4348163"/>
              <a:gd name="connsiteX47" fmla="*/ 3254375 w 4819650"/>
              <a:gd name="connsiteY47" fmla="*/ 3733801 h 4348163"/>
              <a:gd name="connsiteX48" fmla="*/ 3254375 w 4819650"/>
              <a:gd name="connsiteY48" fmla="*/ 3459163 h 4348163"/>
              <a:gd name="connsiteX49" fmla="*/ 3110442 w 4819650"/>
              <a:gd name="connsiteY49" fmla="*/ 3459163 h 4348163"/>
              <a:gd name="connsiteX50" fmla="*/ 3106738 w 4819650"/>
              <a:gd name="connsiteY50" fmla="*/ 3470276 h 4348163"/>
              <a:gd name="connsiteX51" fmla="*/ 3094038 w 4819650"/>
              <a:gd name="connsiteY51" fmla="*/ 3484563 h 4348163"/>
              <a:gd name="connsiteX52" fmla="*/ 3074988 w 4819650"/>
              <a:gd name="connsiteY52" fmla="*/ 3487738 h 4348163"/>
              <a:gd name="connsiteX53" fmla="*/ 3057525 w 4819650"/>
              <a:gd name="connsiteY53" fmla="*/ 3484563 h 4348163"/>
              <a:gd name="connsiteX54" fmla="*/ 3043238 w 4819650"/>
              <a:gd name="connsiteY54" fmla="*/ 3470276 h 4348163"/>
              <a:gd name="connsiteX55" fmla="*/ 3038475 w 4819650"/>
              <a:gd name="connsiteY55" fmla="*/ 3451226 h 4348163"/>
              <a:gd name="connsiteX56" fmla="*/ 3043238 w 4819650"/>
              <a:gd name="connsiteY56" fmla="*/ 3432175 h 4348163"/>
              <a:gd name="connsiteX57" fmla="*/ 3057525 w 4819650"/>
              <a:gd name="connsiteY57" fmla="*/ 3417888 h 4348163"/>
              <a:gd name="connsiteX58" fmla="*/ 3960813 w 4819650"/>
              <a:gd name="connsiteY58" fmla="*/ 3409950 h 4348163"/>
              <a:gd name="connsiteX59" fmla="*/ 3979863 w 4819650"/>
              <a:gd name="connsiteY59" fmla="*/ 3413125 h 4348163"/>
              <a:gd name="connsiteX60" fmla="*/ 3992563 w 4819650"/>
              <a:gd name="connsiteY60" fmla="*/ 3425825 h 4348163"/>
              <a:gd name="connsiteX61" fmla="*/ 3998913 w 4819650"/>
              <a:gd name="connsiteY61" fmla="*/ 3446463 h 4348163"/>
              <a:gd name="connsiteX62" fmla="*/ 3992563 w 4819650"/>
              <a:gd name="connsiteY62" fmla="*/ 3465513 h 4348163"/>
              <a:gd name="connsiteX63" fmla="*/ 3979863 w 4819650"/>
              <a:gd name="connsiteY63" fmla="*/ 3478213 h 4348163"/>
              <a:gd name="connsiteX64" fmla="*/ 3960813 w 4819650"/>
              <a:gd name="connsiteY64" fmla="*/ 3484563 h 4348163"/>
              <a:gd name="connsiteX65" fmla="*/ 3943350 w 4819650"/>
              <a:gd name="connsiteY65" fmla="*/ 3478213 h 4348163"/>
              <a:gd name="connsiteX66" fmla="*/ 3927475 w 4819650"/>
              <a:gd name="connsiteY66" fmla="*/ 3465513 h 4348163"/>
              <a:gd name="connsiteX67" fmla="*/ 3925623 w 4819650"/>
              <a:gd name="connsiteY67" fmla="*/ 3454401 h 4348163"/>
              <a:gd name="connsiteX68" fmla="*/ 3836988 w 4819650"/>
              <a:gd name="connsiteY68" fmla="*/ 3454401 h 4348163"/>
              <a:gd name="connsiteX69" fmla="*/ 3836988 w 4819650"/>
              <a:gd name="connsiteY69" fmla="*/ 3438526 h 4348163"/>
              <a:gd name="connsiteX70" fmla="*/ 3925623 w 4819650"/>
              <a:gd name="connsiteY70" fmla="*/ 3438526 h 4348163"/>
              <a:gd name="connsiteX71" fmla="*/ 3927475 w 4819650"/>
              <a:gd name="connsiteY71" fmla="*/ 3427413 h 4348163"/>
              <a:gd name="connsiteX72" fmla="*/ 3940175 w 4819650"/>
              <a:gd name="connsiteY72" fmla="*/ 3413125 h 4348163"/>
              <a:gd name="connsiteX73" fmla="*/ 3689350 w 4819650"/>
              <a:gd name="connsiteY73" fmla="*/ 3409950 h 4348163"/>
              <a:gd name="connsiteX74" fmla="*/ 3709988 w 4819650"/>
              <a:gd name="connsiteY74" fmla="*/ 3414713 h 4348163"/>
              <a:gd name="connsiteX75" fmla="*/ 3722688 w 4819650"/>
              <a:gd name="connsiteY75" fmla="*/ 3427413 h 4348163"/>
              <a:gd name="connsiteX76" fmla="*/ 3729038 w 4819650"/>
              <a:gd name="connsiteY76" fmla="*/ 3446463 h 4348163"/>
              <a:gd name="connsiteX77" fmla="*/ 3722688 w 4819650"/>
              <a:gd name="connsiteY77" fmla="*/ 3465513 h 4348163"/>
              <a:gd name="connsiteX78" fmla="*/ 3713677 w 4819650"/>
              <a:gd name="connsiteY78" fmla="*/ 3475650 h 4348163"/>
              <a:gd name="connsiteX79" fmla="*/ 3802063 w 4819650"/>
              <a:gd name="connsiteY79" fmla="*/ 3573464 h 4348163"/>
              <a:gd name="connsiteX80" fmla="*/ 3805238 w 4819650"/>
              <a:gd name="connsiteY80" fmla="*/ 4173539 h 4348163"/>
              <a:gd name="connsiteX81" fmla="*/ 3778515 w 4819650"/>
              <a:gd name="connsiteY81" fmla="*/ 4173539 h 4348163"/>
              <a:gd name="connsiteX82" fmla="*/ 3776663 w 4819650"/>
              <a:gd name="connsiteY82" fmla="*/ 4184651 h 4348163"/>
              <a:gd name="connsiteX83" fmla="*/ 3762376 w 4819650"/>
              <a:gd name="connsiteY83" fmla="*/ 4198938 h 4348163"/>
              <a:gd name="connsiteX84" fmla="*/ 3743326 w 4819650"/>
              <a:gd name="connsiteY84" fmla="*/ 4205288 h 4348163"/>
              <a:gd name="connsiteX85" fmla="*/ 3724275 w 4819650"/>
              <a:gd name="connsiteY85" fmla="*/ 4198938 h 4348163"/>
              <a:gd name="connsiteX86" fmla="*/ 3711575 w 4819650"/>
              <a:gd name="connsiteY86" fmla="*/ 4186238 h 4348163"/>
              <a:gd name="connsiteX87" fmla="*/ 3705225 w 4819650"/>
              <a:gd name="connsiteY87" fmla="*/ 4165601 h 4348163"/>
              <a:gd name="connsiteX88" fmla="*/ 3711575 w 4819650"/>
              <a:gd name="connsiteY88" fmla="*/ 4146551 h 4348163"/>
              <a:gd name="connsiteX89" fmla="*/ 3724275 w 4819650"/>
              <a:gd name="connsiteY89" fmla="*/ 4135438 h 4348163"/>
              <a:gd name="connsiteX90" fmla="*/ 3743326 w 4819650"/>
              <a:gd name="connsiteY90" fmla="*/ 4129088 h 4348163"/>
              <a:gd name="connsiteX91" fmla="*/ 3762376 w 4819650"/>
              <a:gd name="connsiteY91" fmla="*/ 4135438 h 4348163"/>
              <a:gd name="connsiteX92" fmla="*/ 3776663 w 4819650"/>
              <a:gd name="connsiteY92" fmla="*/ 4146551 h 4348163"/>
              <a:gd name="connsiteX93" fmla="*/ 3778516 w 4819650"/>
              <a:gd name="connsiteY93" fmla="*/ 4157664 h 4348163"/>
              <a:gd name="connsiteX94" fmla="*/ 3786188 w 4819650"/>
              <a:gd name="connsiteY94" fmla="*/ 4157664 h 4348163"/>
              <a:gd name="connsiteX95" fmla="*/ 3784601 w 4819650"/>
              <a:gd name="connsiteY95" fmla="*/ 3581401 h 4348163"/>
              <a:gd name="connsiteX96" fmla="*/ 3697877 w 4819650"/>
              <a:gd name="connsiteY96" fmla="*/ 3483837 h 4348163"/>
              <a:gd name="connsiteX97" fmla="*/ 3690938 w 4819650"/>
              <a:gd name="connsiteY97" fmla="*/ 3486150 h 4348163"/>
              <a:gd name="connsiteX98" fmla="*/ 3670300 w 4819650"/>
              <a:gd name="connsiteY98" fmla="*/ 3479800 h 4348163"/>
              <a:gd name="connsiteX99" fmla="*/ 3657600 w 4819650"/>
              <a:gd name="connsiteY99" fmla="*/ 3467100 h 4348163"/>
              <a:gd name="connsiteX100" fmla="*/ 3651250 w 4819650"/>
              <a:gd name="connsiteY100" fmla="*/ 3446463 h 4348163"/>
              <a:gd name="connsiteX101" fmla="*/ 3657600 w 4819650"/>
              <a:gd name="connsiteY101" fmla="*/ 3427413 h 4348163"/>
              <a:gd name="connsiteX102" fmla="*/ 3670300 w 4819650"/>
              <a:gd name="connsiteY102" fmla="*/ 3414713 h 4348163"/>
              <a:gd name="connsiteX103" fmla="*/ 4098926 w 4819650"/>
              <a:gd name="connsiteY103" fmla="*/ 3122613 h 4348163"/>
              <a:gd name="connsiteX104" fmla="*/ 4117976 w 4819650"/>
              <a:gd name="connsiteY104" fmla="*/ 3128963 h 4348163"/>
              <a:gd name="connsiteX105" fmla="*/ 4132263 w 4819650"/>
              <a:gd name="connsiteY105" fmla="*/ 3141663 h 4348163"/>
              <a:gd name="connsiteX106" fmla="*/ 4133620 w 4819650"/>
              <a:gd name="connsiteY106" fmla="*/ 3149123 h 4348163"/>
              <a:gd name="connsiteX107" fmla="*/ 4229100 w 4819650"/>
              <a:gd name="connsiteY107" fmla="*/ 3148013 h 4348163"/>
              <a:gd name="connsiteX108" fmla="*/ 4229100 w 4819650"/>
              <a:gd name="connsiteY108" fmla="*/ 3165476 h 4348163"/>
              <a:gd name="connsiteX109" fmla="*/ 4134461 w 4819650"/>
              <a:gd name="connsiteY109" fmla="*/ 3165476 h 4348163"/>
              <a:gd name="connsiteX110" fmla="*/ 4132263 w 4819650"/>
              <a:gd name="connsiteY110" fmla="*/ 3179763 h 4348163"/>
              <a:gd name="connsiteX111" fmla="*/ 4117976 w 4819650"/>
              <a:gd name="connsiteY111" fmla="*/ 3192463 h 4348163"/>
              <a:gd name="connsiteX112" fmla="*/ 4098926 w 4819650"/>
              <a:gd name="connsiteY112" fmla="*/ 3198813 h 4348163"/>
              <a:gd name="connsiteX113" fmla="*/ 4079875 w 4819650"/>
              <a:gd name="connsiteY113" fmla="*/ 3192463 h 4348163"/>
              <a:gd name="connsiteX114" fmla="*/ 4065588 w 4819650"/>
              <a:gd name="connsiteY114" fmla="*/ 3179763 h 4348163"/>
              <a:gd name="connsiteX115" fmla="*/ 4060825 w 4819650"/>
              <a:gd name="connsiteY115" fmla="*/ 3162301 h 4348163"/>
              <a:gd name="connsiteX116" fmla="*/ 4065588 w 4819650"/>
              <a:gd name="connsiteY116" fmla="*/ 3141663 h 4348163"/>
              <a:gd name="connsiteX117" fmla="*/ 4079875 w 4819650"/>
              <a:gd name="connsiteY117" fmla="*/ 3128963 h 4348163"/>
              <a:gd name="connsiteX118" fmla="*/ 3073400 w 4819650"/>
              <a:gd name="connsiteY118" fmla="*/ 3033713 h 4348163"/>
              <a:gd name="connsiteX119" fmla="*/ 3092450 w 4819650"/>
              <a:gd name="connsiteY119" fmla="*/ 3036888 h 4348163"/>
              <a:gd name="connsiteX120" fmla="*/ 3105150 w 4819650"/>
              <a:gd name="connsiteY120" fmla="*/ 3051176 h 4348163"/>
              <a:gd name="connsiteX121" fmla="*/ 3111500 w 4819650"/>
              <a:gd name="connsiteY121" fmla="*/ 3070226 h 4348163"/>
              <a:gd name="connsiteX122" fmla="*/ 3106738 w 4819650"/>
              <a:gd name="connsiteY122" fmla="*/ 3089276 h 4348163"/>
              <a:gd name="connsiteX123" fmla="*/ 3097213 w 4819650"/>
              <a:gd name="connsiteY123" fmla="*/ 3098801 h 4348163"/>
              <a:gd name="connsiteX124" fmla="*/ 3160713 w 4819650"/>
              <a:gd name="connsiteY124" fmla="*/ 3225802 h 4348163"/>
              <a:gd name="connsiteX125" fmla="*/ 3162301 w 4819650"/>
              <a:gd name="connsiteY125" fmla="*/ 3351214 h 4348163"/>
              <a:gd name="connsiteX126" fmla="*/ 3838380 w 4819650"/>
              <a:gd name="connsiteY126" fmla="*/ 3346727 h 4348163"/>
              <a:gd name="connsiteX127" fmla="*/ 3840162 w 4819650"/>
              <a:gd name="connsiteY127" fmla="*/ 3336925 h 4348163"/>
              <a:gd name="connsiteX128" fmla="*/ 3856037 w 4819650"/>
              <a:gd name="connsiteY128" fmla="*/ 3322638 h 4348163"/>
              <a:gd name="connsiteX129" fmla="*/ 3873500 w 4819650"/>
              <a:gd name="connsiteY129" fmla="*/ 3317875 h 4348163"/>
              <a:gd name="connsiteX130" fmla="*/ 3892550 w 4819650"/>
              <a:gd name="connsiteY130" fmla="*/ 3322638 h 4348163"/>
              <a:gd name="connsiteX131" fmla="*/ 3906838 w 4819650"/>
              <a:gd name="connsiteY131" fmla="*/ 3336925 h 4348163"/>
              <a:gd name="connsiteX132" fmla="*/ 3911600 w 4819650"/>
              <a:gd name="connsiteY132" fmla="*/ 3354388 h 4348163"/>
              <a:gd name="connsiteX133" fmla="*/ 3906838 w 4819650"/>
              <a:gd name="connsiteY133" fmla="*/ 3373438 h 4348163"/>
              <a:gd name="connsiteX134" fmla="*/ 3892550 w 4819650"/>
              <a:gd name="connsiteY134" fmla="*/ 3386138 h 4348163"/>
              <a:gd name="connsiteX135" fmla="*/ 3873500 w 4819650"/>
              <a:gd name="connsiteY135" fmla="*/ 3392488 h 4348163"/>
              <a:gd name="connsiteX136" fmla="*/ 3856037 w 4819650"/>
              <a:gd name="connsiteY136" fmla="*/ 3387726 h 4348163"/>
              <a:gd name="connsiteX137" fmla="*/ 3840162 w 4819650"/>
              <a:gd name="connsiteY137" fmla="*/ 3373438 h 4348163"/>
              <a:gd name="connsiteX138" fmla="*/ 3838605 w 4819650"/>
              <a:gd name="connsiteY138" fmla="*/ 3364093 h 4348163"/>
              <a:gd name="connsiteX139" fmla="*/ 3527840 w 4819650"/>
              <a:gd name="connsiteY139" fmla="*/ 3365438 h 4348163"/>
              <a:gd name="connsiteX140" fmla="*/ 3535363 w 4819650"/>
              <a:gd name="connsiteY140" fmla="*/ 3508376 h 4348163"/>
              <a:gd name="connsiteX141" fmla="*/ 3668714 w 4819650"/>
              <a:gd name="connsiteY141" fmla="*/ 3602038 h 4348163"/>
              <a:gd name="connsiteX142" fmla="*/ 3670217 w 4819650"/>
              <a:gd name="connsiteY142" fmla="*/ 4273926 h 4348163"/>
              <a:gd name="connsiteX143" fmla="*/ 3687763 w 4819650"/>
              <a:gd name="connsiteY143" fmla="*/ 4278313 h 4348163"/>
              <a:gd name="connsiteX144" fmla="*/ 3702050 w 4819650"/>
              <a:gd name="connsiteY144" fmla="*/ 4292600 h 4348163"/>
              <a:gd name="connsiteX145" fmla="*/ 3705225 w 4819650"/>
              <a:gd name="connsiteY145" fmla="*/ 4311651 h 4348163"/>
              <a:gd name="connsiteX146" fmla="*/ 3702050 w 4819650"/>
              <a:gd name="connsiteY146" fmla="*/ 4330701 h 4348163"/>
              <a:gd name="connsiteX147" fmla="*/ 3687763 w 4819650"/>
              <a:gd name="connsiteY147" fmla="*/ 4341813 h 4348163"/>
              <a:gd name="connsiteX148" fmla="*/ 3668713 w 4819650"/>
              <a:gd name="connsiteY148" fmla="*/ 4348163 h 4348163"/>
              <a:gd name="connsiteX149" fmla="*/ 3649662 w 4819650"/>
              <a:gd name="connsiteY149" fmla="*/ 4341813 h 4348163"/>
              <a:gd name="connsiteX150" fmla="*/ 3635375 w 4819650"/>
              <a:gd name="connsiteY150" fmla="*/ 4330701 h 4348163"/>
              <a:gd name="connsiteX151" fmla="*/ 3630612 w 4819650"/>
              <a:gd name="connsiteY151" fmla="*/ 4311651 h 4348163"/>
              <a:gd name="connsiteX152" fmla="*/ 3635375 w 4819650"/>
              <a:gd name="connsiteY152" fmla="*/ 4292600 h 4348163"/>
              <a:gd name="connsiteX153" fmla="*/ 3649662 w 4819650"/>
              <a:gd name="connsiteY153" fmla="*/ 4278313 h 4348163"/>
              <a:gd name="connsiteX154" fmla="*/ 3654191 w 4819650"/>
              <a:gd name="connsiteY154" fmla="*/ 4277181 h 4348163"/>
              <a:gd name="connsiteX155" fmla="*/ 3649664 w 4819650"/>
              <a:gd name="connsiteY155" fmla="*/ 3613151 h 4348163"/>
              <a:gd name="connsiteX156" fmla="*/ 3517901 w 4819650"/>
              <a:gd name="connsiteY156" fmla="*/ 3517901 h 4348163"/>
              <a:gd name="connsiteX157" fmla="*/ 3510357 w 4819650"/>
              <a:gd name="connsiteY157" fmla="*/ 3365514 h 4348163"/>
              <a:gd name="connsiteX158" fmla="*/ 3462416 w 4819650"/>
              <a:gd name="connsiteY158" fmla="*/ 3365721 h 4348163"/>
              <a:gd name="connsiteX159" fmla="*/ 3463926 w 4819650"/>
              <a:gd name="connsiteY159" fmla="*/ 3525838 h 4348163"/>
              <a:gd name="connsiteX160" fmla="*/ 3352801 w 4819650"/>
              <a:gd name="connsiteY160" fmla="*/ 3567113 h 4348163"/>
              <a:gd name="connsiteX161" fmla="*/ 3354219 w 4819650"/>
              <a:gd name="connsiteY161" fmla="*/ 3883412 h 4348163"/>
              <a:gd name="connsiteX162" fmla="*/ 3370263 w 4819650"/>
              <a:gd name="connsiteY162" fmla="*/ 3887788 h 4348163"/>
              <a:gd name="connsiteX163" fmla="*/ 3386138 w 4819650"/>
              <a:gd name="connsiteY163" fmla="*/ 3902075 h 4348163"/>
              <a:gd name="connsiteX164" fmla="*/ 3389313 w 4819650"/>
              <a:gd name="connsiteY164" fmla="*/ 3921126 h 4348163"/>
              <a:gd name="connsiteX165" fmla="*/ 3386138 w 4819650"/>
              <a:gd name="connsiteY165" fmla="*/ 3938588 h 4348163"/>
              <a:gd name="connsiteX166" fmla="*/ 3370263 w 4819650"/>
              <a:gd name="connsiteY166" fmla="*/ 3951288 h 4348163"/>
              <a:gd name="connsiteX167" fmla="*/ 3352801 w 4819650"/>
              <a:gd name="connsiteY167" fmla="*/ 3957638 h 4348163"/>
              <a:gd name="connsiteX168" fmla="*/ 3333750 w 4819650"/>
              <a:gd name="connsiteY168" fmla="*/ 3951288 h 4348163"/>
              <a:gd name="connsiteX169" fmla="*/ 3319463 w 4819650"/>
              <a:gd name="connsiteY169" fmla="*/ 3938588 h 4348163"/>
              <a:gd name="connsiteX170" fmla="*/ 3314700 w 4819650"/>
              <a:gd name="connsiteY170" fmla="*/ 3921126 h 4348163"/>
              <a:gd name="connsiteX171" fmla="*/ 3319463 w 4819650"/>
              <a:gd name="connsiteY171" fmla="*/ 3902075 h 4348163"/>
              <a:gd name="connsiteX172" fmla="*/ 3333750 w 4819650"/>
              <a:gd name="connsiteY172" fmla="*/ 3887788 h 4348163"/>
              <a:gd name="connsiteX173" fmla="*/ 3338215 w 4819650"/>
              <a:gd name="connsiteY173" fmla="*/ 3886672 h 4348163"/>
              <a:gd name="connsiteX174" fmla="*/ 3335338 w 4819650"/>
              <a:gd name="connsiteY174" fmla="*/ 3554413 h 4348163"/>
              <a:gd name="connsiteX175" fmla="*/ 3448051 w 4819650"/>
              <a:gd name="connsiteY175" fmla="*/ 3514726 h 4348163"/>
              <a:gd name="connsiteX176" fmla="*/ 3446547 w 4819650"/>
              <a:gd name="connsiteY176" fmla="*/ 3365790 h 4348163"/>
              <a:gd name="connsiteX177" fmla="*/ 3146426 w 4819650"/>
              <a:gd name="connsiteY177" fmla="*/ 3367089 h 4348163"/>
              <a:gd name="connsiteX178" fmla="*/ 3144838 w 4819650"/>
              <a:gd name="connsiteY178" fmla="*/ 3230564 h 4348163"/>
              <a:gd name="connsiteX179" fmla="*/ 3081531 w 4819650"/>
              <a:gd name="connsiteY179" fmla="*/ 3106294 h 4348163"/>
              <a:gd name="connsiteX180" fmla="*/ 3073400 w 4819650"/>
              <a:gd name="connsiteY180" fmla="*/ 3108326 h 4348163"/>
              <a:gd name="connsiteX181" fmla="*/ 3054350 w 4819650"/>
              <a:gd name="connsiteY181" fmla="*/ 3103564 h 4348163"/>
              <a:gd name="connsiteX182" fmla="*/ 3040062 w 4819650"/>
              <a:gd name="connsiteY182" fmla="*/ 3089276 h 4348163"/>
              <a:gd name="connsiteX183" fmla="*/ 3036887 w 4819650"/>
              <a:gd name="connsiteY183" fmla="*/ 3070226 h 4348163"/>
              <a:gd name="connsiteX184" fmla="*/ 3040062 w 4819650"/>
              <a:gd name="connsiteY184" fmla="*/ 3051176 h 4348163"/>
              <a:gd name="connsiteX185" fmla="*/ 3054350 w 4819650"/>
              <a:gd name="connsiteY185" fmla="*/ 3038476 h 4348163"/>
              <a:gd name="connsiteX186" fmla="*/ 4322763 w 4819650"/>
              <a:gd name="connsiteY186" fmla="*/ 3027363 h 4348163"/>
              <a:gd name="connsiteX187" fmla="*/ 4341813 w 4819650"/>
              <a:gd name="connsiteY187" fmla="*/ 3030538 h 4348163"/>
              <a:gd name="connsiteX188" fmla="*/ 4354513 w 4819650"/>
              <a:gd name="connsiteY188" fmla="*/ 3044826 h 4348163"/>
              <a:gd name="connsiteX189" fmla="*/ 4360863 w 4819650"/>
              <a:gd name="connsiteY189" fmla="*/ 3063876 h 4348163"/>
              <a:gd name="connsiteX190" fmla="*/ 4356101 w 4819650"/>
              <a:gd name="connsiteY190" fmla="*/ 3082926 h 4348163"/>
              <a:gd name="connsiteX191" fmla="*/ 4341813 w 4819650"/>
              <a:gd name="connsiteY191" fmla="*/ 3097214 h 4348163"/>
              <a:gd name="connsiteX192" fmla="*/ 4322763 w 4819650"/>
              <a:gd name="connsiteY192" fmla="*/ 3101976 h 4348163"/>
              <a:gd name="connsiteX193" fmla="*/ 4305300 w 4819650"/>
              <a:gd name="connsiteY193" fmla="*/ 3097214 h 4348163"/>
              <a:gd name="connsiteX194" fmla="*/ 4289425 w 4819650"/>
              <a:gd name="connsiteY194" fmla="*/ 3082926 h 4348163"/>
              <a:gd name="connsiteX195" fmla="*/ 4286250 w 4819650"/>
              <a:gd name="connsiteY195" fmla="*/ 3063876 h 4348163"/>
              <a:gd name="connsiteX196" fmla="*/ 4286749 w 4819650"/>
              <a:gd name="connsiteY196" fmla="*/ 3060881 h 4348163"/>
              <a:gd name="connsiteX197" fmla="*/ 4005263 w 4819650"/>
              <a:gd name="connsiteY197" fmla="*/ 3062288 h 4348163"/>
              <a:gd name="connsiteX198" fmla="*/ 4005263 w 4819650"/>
              <a:gd name="connsiteY198" fmla="*/ 3198814 h 4348163"/>
              <a:gd name="connsiteX199" fmla="*/ 4098925 w 4819650"/>
              <a:gd name="connsiteY199" fmla="*/ 3262314 h 4348163"/>
              <a:gd name="connsiteX200" fmla="*/ 4087813 w 4819650"/>
              <a:gd name="connsiteY200" fmla="*/ 3276601 h 4348163"/>
              <a:gd name="connsiteX201" fmla="*/ 3987800 w 4819650"/>
              <a:gd name="connsiteY201" fmla="*/ 3208339 h 4348163"/>
              <a:gd name="connsiteX202" fmla="*/ 3987800 w 4819650"/>
              <a:gd name="connsiteY202" fmla="*/ 3044826 h 4348163"/>
              <a:gd name="connsiteX203" fmla="*/ 4291022 w 4819650"/>
              <a:gd name="connsiteY203" fmla="*/ 3043389 h 4348163"/>
              <a:gd name="connsiteX204" fmla="*/ 4305300 w 4819650"/>
              <a:gd name="connsiteY204" fmla="*/ 3030538 h 4348163"/>
              <a:gd name="connsiteX205" fmla="*/ 4440238 w 4819650"/>
              <a:gd name="connsiteY205" fmla="*/ 2897188 h 4348163"/>
              <a:gd name="connsiteX206" fmla="*/ 4457700 w 4819650"/>
              <a:gd name="connsiteY206" fmla="*/ 2901951 h 4348163"/>
              <a:gd name="connsiteX207" fmla="*/ 4473575 w 4819650"/>
              <a:gd name="connsiteY207" fmla="*/ 2916238 h 4348163"/>
              <a:gd name="connsiteX208" fmla="*/ 4476750 w 4819650"/>
              <a:gd name="connsiteY208" fmla="*/ 2935288 h 4348163"/>
              <a:gd name="connsiteX209" fmla="*/ 4473575 w 4819650"/>
              <a:gd name="connsiteY209" fmla="*/ 2954338 h 4348163"/>
              <a:gd name="connsiteX210" fmla="*/ 4457700 w 4819650"/>
              <a:gd name="connsiteY210" fmla="*/ 2967038 h 4348163"/>
              <a:gd name="connsiteX211" fmla="*/ 4440238 w 4819650"/>
              <a:gd name="connsiteY211" fmla="*/ 2973388 h 4348163"/>
              <a:gd name="connsiteX212" fmla="*/ 4421187 w 4819650"/>
              <a:gd name="connsiteY212" fmla="*/ 2968626 h 4348163"/>
              <a:gd name="connsiteX213" fmla="*/ 4406900 w 4819650"/>
              <a:gd name="connsiteY213" fmla="*/ 2954338 h 4348163"/>
              <a:gd name="connsiteX214" fmla="*/ 4404007 w 4819650"/>
              <a:gd name="connsiteY214" fmla="*/ 2942766 h 4348163"/>
              <a:gd name="connsiteX215" fmla="*/ 3938588 w 4819650"/>
              <a:gd name="connsiteY215" fmla="*/ 2982914 h 4348163"/>
              <a:gd name="connsiteX216" fmla="*/ 3924787 w 4819650"/>
              <a:gd name="connsiteY216" fmla="*/ 3232716 h 4348163"/>
              <a:gd name="connsiteX217" fmla="*/ 3940175 w 4819650"/>
              <a:gd name="connsiteY217" fmla="*/ 3236913 h 4348163"/>
              <a:gd name="connsiteX218" fmla="*/ 3956050 w 4819650"/>
              <a:gd name="connsiteY218" fmla="*/ 3251200 h 4348163"/>
              <a:gd name="connsiteX219" fmla="*/ 3959225 w 4819650"/>
              <a:gd name="connsiteY219" fmla="*/ 3270251 h 4348163"/>
              <a:gd name="connsiteX220" fmla="*/ 3956050 w 4819650"/>
              <a:gd name="connsiteY220" fmla="*/ 3289301 h 4348163"/>
              <a:gd name="connsiteX221" fmla="*/ 3940175 w 4819650"/>
              <a:gd name="connsiteY221" fmla="*/ 3300413 h 4348163"/>
              <a:gd name="connsiteX222" fmla="*/ 3922713 w 4819650"/>
              <a:gd name="connsiteY222" fmla="*/ 3306763 h 4348163"/>
              <a:gd name="connsiteX223" fmla="*/ 3903662 w 4819650"/>
              <a:gd name="connsiteY223" fmla="*/ 3303588 h 4348163"/>
              <a:gd name="connsiteX224" fmla="*/ 3889375 w 4819650"/>
              <a:gd name="connsiteY224" fmla="*/ 3289301 h 4348163"/>
              <a:gd name="connsiteX225" fmla="*/ 3884612 w 4819650"/>
              <a:gd name="connsiteY225" fmla="*/ 3270251 h 4348163"/>
              <a:gd name="connsiteX226" fmla="*/ 3889375 w 4819650"/>
              <a:gd name="connsiteY226" fmla="*/ 3251200 h 4348163"/>
              <a:gd name="connsiteX227" fmla="*/ 3903662 w 4819650"/>
              <a:gd name="connsiteY227" fmla="*/ 3236913 h 4348163"/>
              <a:gd name="connsiteX228" fmla="*/ 3907222 w 4819650"/>
              <a:gd name="connsiteY228" fmla="*/ 3236023 h 4348163"/>
              <a:gd name="connsiteX229" fmla="*/ 3922713 w 4819650"/>
              <a:gd name="connsiteY229" fmla="*/ 2967039 h 4348163"/>
              <a:gd name="connsiteX230" fmla="*/ 4405060 w 4819650"/>
              <a:gd name="connsiteY230" fmla="*/ 2923598 h 4348163"/>
              <a:gd name="connsiteX231" fmla="*/ 4406900 w 4819650"/>
              <a:gd name="connsiteY231" fmla="*/ 2916238 h 4348163"/>
              <a:gd name="connsiteX232" fmla="*/ 4421187 w 4819650"/>
              <a:gd name="connsiteY232" fmla="*/ 2901951 h 4348163"/>
              <a:gd name="connsiteX233" fmla="*/ 1328737 w 4819650"/>
              <a:gd name="connsiteY233" fmla="*/ 2828926 h 4348163"/>
              <a:gd name="connsiteX234" fmla="*/ 1349375 w 4819650"/>
              <a:gd name="connsiteY234" fmla="*/ 2833689 h 4348163"/>
              <a:gd name="connsiteX235" fmla="*/ 1357520 w 4819650"/>
              <a:gd name="connsiteY235" fmla="*/ 2842852 h 4348163"/>
              <a:gd name="connsiteX236" fmla="*/ 1503362 w 4819650"/>
              <a:gd name="connsiteY236" fmla="*/ 2841626 h 4348163"/>
              <a:gd name="connsiteX237" fmla="*/ 1506537 w 4819650"/>
              <a:gd name="connsiteY237" fmla="*/ 2954339 h 4348163"/>
              <a:gd name="connsiteX238" fmla="*/ 1716024 w 4819650"/>
              <a:gd name="connsiteY238" fmla="*/ 2951546 h 4348163"/>
              <a:gd name="connsiteX239" fmla="*/ 1717675 w 4819650"/>
              <a:gd name="connsiteY239" fmla="*/ 2941638 h 4348163"/>
              <a:gd name="connsiteX240" fmla="*/ 1731963 w 4819650"/>
              <a:gd name="connsiteY240" fmla="*/ 2927351 h 4348163"/>
              <a:gd name="connsiteX241" fmla="*/ 1751013 w 4819650"/>
              <a:gd name="connsiteY241" fmla="*/ 2922588 h 4348163"/>
              <a:gd name="connsiteX242" fmla="*/ 1770063 w 4819650"/>
              <a:gd name="connsiteY242" fmla="*/ 2927351 h 4348163"/>
              <a:gd name="connsiteX243" fmla="*/ 1784351 w 4819650"/>
              <a:gd name="connsiteY243" fmla="*/ 2941638 h 4348163"/>
              <a:gd name="connsiteX244" fmla="*/ 1789113 w 4819650"/>
              <a:gd name="connsiteY244" fmla="*/ 2960689 h 4348163"/>
              <a:gd name="connsiteX245" fmla="*/ 1784351 w 4819650"/>
              <a:gd name="connsiteY245" fmla="*/ 2978151 h 4348163"/>
              <a:gd name="connsiteX246" fmla="*/ 1770063 w 4819650"/>
              <a:gd name="connsiteY246" fmla="*/ 2994026 h 4348163"/>
              <a:gd name="connsiteX247" fmla="*/ 1751013 w 4819650"/>
              <a:gd name="connsiteY247" fmla="*/ 2997201 h 4348163"/>
              <a:gd name="connsiteX248" fmla="*/ 1731963 w 4819650"/>
              <a:gd name="connsiteY248" fmla="*/ 2994026 h 4348163"/>
              <a:gd name="connsiteX249" fmla="*/ 1717675 w 4819650"/>
              <a:gd name="connsiteY249" fmla="*/ 2978151 h 4348163"/>
              <a:gd name="connsiteX250" fmla="*/ 1715976 w 4819650"/>
              <a:gd name="connsiteY250" fmla="*/ 2968804 h 4348163"/>
              <a:gd name="connsiteX251" fmla="*/ 1487487 w 4819650"/>
              <a:gd name="connsiteY251" fmla="*/ 2970214 h 4348163"/>
              <a:gd name="connsiteX252" fmla="*/ 1487487 w 4819650"/>
              <a:gd name="connsiteY252" fmla="*/ 2859089 h 4348163"/>
              <a:gd name="connsiteX253" fmla="*/ 1366150 w 4819650"/>
              <a:gd name="connsiteY253" fmla="*/ 2860202 h 4348163"/>
              <a:gd name="connsiteX254" fmla="*/ 1368425 w 4819650"/>
              <a:gd name="connsiteY254" fmla="*/ 2867027 h 4348163"/>
              <a:gd name="connsiteX255" fmla="*/ 1362075 w 4819650"/>
              <a:gd name="connsiteY255" fmla="*/ 2886077 h 4348163"/>
              <a:gd name="connsiteX256" fmla="*/ 1349375 w 4819650"/>
              <a:gd name="connsiteY256" fmla="*/ 2900364 h 4348163"/>
              <a:gd name="connsiteX257" fmla="*/ 1331912 w 4819650"/>
              <a:gd name="connsiteY257" fmla="*/ 2903539 h 4348163"/>
              <a:gd name="connsiteX258" fmla="*/ 1312862 w 4819650"/>
              <a:gd name="connsiteY258" fmla="*/ 2900364 h 4348163"/>
              <a:gd name="connsiteX259" fmla="*/ 1298575 w 4819650"/>
              <a:gd name="connsiteY259" fmla="*/ 2886077 h 4348163"/>
              <a:gd name="connsiteX260" fmla="*/ 1292225 w 4819650"/>
              <a:gd name="connsiteY260" fmla="*/ 2867027 h 4348163"/>
              <a:gd name="connsiteX261" fmla="*/ 1298575 w 4819650"/>
              <a:gd name="connsiteY261" fmla="*/ 2847976 h 4348163"/>
              <a:gd name="connsiteX262" fmla="*/ 1309687 w 4819650"/>
              <a:gd name="connsiteY262" fmla="*/ 2833689 h 4348163"/>
              <a:gd name="connsiteX263" fmla="*/ 4100513 w 4819650"/>
              <a:gd name="connsiteY263" fmla="*/ 2800350 h 4348163"/>
              <a:gd name="connsiteX264" fmla="*/ 4119563 w 4819650"/>
              <a:gd name="connsiteY264" fmla="*/ 2803525 h 4348163"/>
              <a:gd name="connsiteX265" fmla="*/ 4132263 w 4819650"/>
              <a:gd name="connsiteY265" fmla="*/ 2816225 h 4348163"/>
              <a:gd name="connsiteX266" fmla="*/ 4138613 w 4819650"/>
              <a:gd name="connsiteY266" fmla="*/ 2836863 h 4348163"/>
              <a:gd name="connsiteX267" fmla="*/ 4132263 w 4819650"/>
              <a:gd name="connsiteY267" fmla="*/ 2855913 h 4348163"/>
              <a:gd name="connsiteX268" fmla="*/ 4119563 w 4819650"/>
              <a:gd name="connsiteY268" fmla="*/ 2868613 h 4348163"/>
              <a:gd name="connsiteX269" fmla="*/ 4100513 w 4819650"/>
              <a:gd name="connsiteY269" fmla="*/ 2874963 h 4348163"/>
              <a:gd name="connsiteX270" fmla="*/ 4081463 w 4819650"/>
              <a:gd name="connsiteY270" fmla="*/ 2868613 h 4348163"/>
              <a:gd name="connsiteX271" fmla="*/ 4067175 w 4819650"/>
              <a:gd name="connsiteY271" fmla="*/ 2855913 h 4348163"/>
              <a:gd name="connsiteX272" fmla="*/ 4065588 w 4819650"/>
              <a:gd name="connsiteY272" fmla="*/ 2846389 h 4348163"/>
              <a:gd name="connsiteX273" fmla="*/ 3840163 w 4819650"/>
              <a:gd name="connsiteY273" fmla="*/ 2846389 h 4348163"/>
              <a:gd name="connsiteX274" fmla="*/ 3843338 w 4819650"/>
              <a:gd name="connsiteY274" fmla="*/ 3165476 h 4348163"/>
              <a:gd name="connsiteX275" fmla="*/ 3687763 w 4819650"/>
              <a:gd name="connsiteY275" fmla="*/ 3279776 h 4348163"/>
              <a:gd name="connsiteX276" fmla="*/ 3281272 w 4819650"/>
              <a:gd name="connsiteY276" fmla="*/ 3282743 h 4348163"/>
              <a:gd name="connsiteX277" fmla="*/ 3279775 w 4819650"/>
              <a:gd name="connsiteY277" fmla="*/ 3292475 h 4348163"/>
              <a:gd name="connsiteX278" fmla="*/ 3265488 w 4819650"/>
              <a:gd name="connsiteY278" fmla="*/ 3305175 h 4348163"/>
              <a:gd name="connsiteX279" fmla="*/ 3246438 w 4819650"/>
              <a:gd name="connsiteY279" fmla="*/ 3311525 h 4348163"/>
              <a:gd name="connsiteX280" fmla="*/ 3227387 w 4819650"/>
              <a:gd name="connsiteY280" fmla="*/ 3305175 h 4348163"/>
              <a:gd name="connsiteX281" fmla="*/ 3213100 w 4819650"/>
              <a:gd name="connsiteY281" fmla="*/ 3292475 h 4348163"/>
              <a:gd name="connsiteX282" fmla="*/ 3208337 w 4819650"/>
              <a:gd name="connsiteY282" fmla="*/ 3273425 h 4348163"/>
              <a:gd name="connsiteX283" fmla="*/ 3213100 w 4819650"/>
              <a:gd name="connsiteY283" fmla="*/ 3252788 h 4348163"/>
              <a:gd name="connsiteX284" fmla="*/ 3227387 w 4819650"/>
              <a:gd name="connsiteY284" fmla="*/ 3240088 h 4348163"/>
              <a:gd name="connsiteX285" fmla="*/ 3246438 w 4819650"/>
              <a:gd name="connsiteY285" fmla="*/ 3235325 h 4348163"/>
              <a:gd name="connsiteX286" fmla="*/ 3265488 w 4819650"/>
              <a:gd name="connsiteY286" fmla="*/ 3240088 h 4348163"/>
              <a:gd name="connsiteX287" fmla="*/ 3278188 w 4819650"/>
              <a:gd name="connsiteY287" fmla="*/ 3252788 h 4348163"/>
              <a:gd name="connsiteX288" fmla="*/ 3280940 w 4819650"/>
              <a:gd name="connsiteY288" fmla="*/ 3263797 h 4348163"/>
              <a:gd name="connsiteX289" fmla="*/ 3681413 w 4819650"/>
              <a:gd name="connsiteY289" fmla="*/ 3262314 h 4348163"/>
              <a:gd name="connsiteX290" fmla="*/ 3825876 w 4819650"/>
              <a:gd name="connsiteY290" fmla="*/ 3157539 h 4348163"/>
              <a:gd name="connsiteX291" fmla="*/ 3824288 w 4819650"/>
              <a:gd name="connsiteY291" fmla="*/ 2828926 h 4348163"/>
              <a:gd name="connsiteX292" fmla="*/ 4065443 w 4819650"/>
              <a:gd name="connsiteY292" fmla="*/ 2828926 h 4348163"/>
              <a:gd name="connsiteX293" fmla="*/ 4067175 w 4819650"/>
              <a:gd name="connsiteY293" fmla="*/ 2819400 h 4348163"/>
              <a:gd name="connsiteX294" fmla="*/ 4079875 w 4819650"/>
              <a:gd name="connsiteY294" fmla="*/ 2803525 h 4348163"/>
              <a:gd name="connsiteX295" fmla="*/ 3897313 w 4819650"/>
              <a:gd name="connsiteY295" fmla="*/ 2735263 h 4348163"/>
              <a:gd name="connsiteX296" fmla="*/ 3916363 w 4819650"/>
              <a:gd name="connsiteY296" fmla="*/ 2740026 h 4348163"/>
              <a:gd name="connsiteX297" fmla="*/ 3930650 w 4819650"/>
              <a:gd name="connsiteY297" fmla="*/ 2754313 h 4348163"/>
              <a:gd name="connsiteX298" fmla="*/ 3933825 w 4819650"/>
              <a:gd name="connsiteY298" fmla="*/ 2773363 h 4348163"/>
              <a:gd name="connsiteX299" fmla="*/ 3930650 w 4819650"/>
              <a:gd name="connsiteY299" fmla="*/ 2792414 h 4348163"/>
              <a:gd name="connsiteX300" fmla="*/ 3916363 w 4819650"/>
              <a:gd name="connsiteY300" fmla="*/ 2803526 h 4348163"/>
              <a:gd name="connsiteX301" fmla="*/ 3897313 w 4819650"/>
              <a:gd name="connsiteY301" fmla="*/ 2809876 h 4348163"/>
              <a:gd name="connsiteX302" fmla="*/ 3878262 w 4819650"/>
              <a:gd name="connsiteY302" fmla="*/ 2803526 h 4348163"/>
              <a:gd name="connsiteX303" fmla="*/ 3865562 w 4819650"/>
              <a:gd name="connsiteY303" fmla="*/ 2792414 h 4348163"/>
              <a:gd name="connsiteX304" fmla="*/ 3861858 w 4819650"/>
              <a:gd name="connsiteY304" fmla="*/ 2781301 h 4348163"/>
              <a:gd name="connsiteX305" fmla="*/ 3741738 w 4819650"/>
              <a:gd name="connsiteY305" fmla="*/ 2781301 h 4348163"/>
              <a:gd name="connsiteX306" fmla="*/ 3743158 w 4819650"/>
              <a:gd name="connsiteY306" fmla="*/ 3089534 h 4348163"/>
              <a:gd name="connsiteX307" fmla="*/ 3759200 w 4819650"/>
              <a:gd name="connsiteY307" fmla="*/ 3092450 h 4348163"/>
              <a:gd name="connsiteX308" fmla="*/ 3775075 w 4819650"/>
              <a:gd name="connsiteY308" fmla="*/ 3108325 h 4348163"/>
              <a:gd name="connsiteX309" fmla="*/ 3778250 w 4819650"/>
              <a:gd name="connsiteY309" fmla="*/ 3125788 h 4348163"/>
              <a:gd name="connsiteX310" fmla="*/ 3775075 w 4819650"/>
              <a:gd name="connsiteY310" fmla="*/ 3144838 h 4348163"/>
              <a:gd name="connsiteX311" fmla="*/ 3759200 w 4819650"/>
              <a:gd name="connsiteY311" fmla="*/ 3159126 h 4348163"/>
              <a:gd name="connsiteX312" fmla="*/ 3741738 w 4819650"/>
              <a:gd name="connsiteY312" fmla="*/ 3163888 h 4348163"/>
              <a:gd name="connsiteX313" fmla="*/ 3722687 w 4819650"/>
              <a:gd name="connsiteY313" fmla="*/ 3159126 h 4348163"/>
              <a:gd name="connsiteX314" fmla="*/ 3708400 w 4819650"/>
              <a:gd name="connsiteY314" fmla="*/ 3144838 h 4348163"/>
              <a:gd name="connsiteX315" fmla="*/ 3703637 w 4819650"/>
              <a:gd name="connsiteY315" fmla="*/ 3125788 h 4348163"/>
              <a:gd name="connsiteX316" fmla="*/ 3708400 w 4819650"/>
              <a:gd name="connsiteY316" fmla="*/ 3108325 h 4348163"/>
              <a:gd name="connsiteX317" fmla="*/ 3722687 w 4819650"/>
              <a:gd name="connsiteY317" fmla="*/ 3092450 h 4348163"/>
              <a:gd name="connsiteX318" fmla="*/ 3725714 w 4819650"/>
              <a:gd name="connsiteY318" fmla="*/ 3091946 h 4348163"/>
              <a:gd name="connsiteX319" fmla="*/ 3725425 w 4819650"/>
              <a:gd name="connsiteY319" fmla="*/ 3026354 h 4348163"/>
              <a:gd name="connsiteX320" fmla="*/ 3616325 w 4819650"/>
              <a:gd name="connsiteY320" fmla="*/ 3046810 h 4348163"/>
              <a:gd name="connsiteX321" fmla="*/ 3616325 w 4819650"/>
              <a:gd name="connsiteY321" fmla="*/ 3213101 h 4348163"/>
              <a:gd name="connsiteX322" fmla="*/ 3314700 w 4819650"/>
              <a:gd name="connsiteY322" fmla="*/ 3216276 h 4348163"/>
              <a:gd name="connsiteX323" fmla="*/ 3424846 w 4819650"/>
              <a:gd name="connsiteY323" fmla="*/ 3140314 h 4348163"/>
              <a:gd name="connsiteX324" fmla="*/ 3421062 w 4819650"/>
              <a:gd name="connsiteY324" fmla="*/ 3128964 h 4348163"/>
              <a:gd name="connsiteX325" fmla="*/ 3427412 w 4819650"/>
              <a:gd name="connsiteY325" fmla="*/ 3109913 h 4348163"/>
              <a:gd name="connsiteX326" fmla="*/ 3440112 w 4819650"/>
              <a:gd name="connsiteY326" fmla="*/ 3095626 h 4348163"/>
              <a:gd name="connsiteX327" fmla="*/ 3460750 w 4819650"/>
              <a:gd name="connsiteY327" fmla="*/ 3090863 h 4348163"/>
              <a:gd name="connsiteX328" fmla="*/ 3479800 w 4819650"/>
              <a:gd name="connsiteY328" fmla="*/ 3095626 h 4348163"/>
              <a:gd name="connsiteX329" fmla="*/ 3490912 w 4819650"/>
              <a:gd name="connsiteY329" fmla="*/ 3109913 h 4348163"/>
              <a:gd name="connsiteX330" fmla="*/ 3497262 w 4819650"/>
              <a:gd name="connsiteY330" fmla="*/ 3128964 h 4348163"/>
              <a:gd name="connsiteX331" fmla="*/ 3490912 w 4819650"/>
              <a:gd name="connsiteY331" fmla="*/ 3148014 h 4348163"/>
              <a:gd name="connsiteX332" fmla="*/ 3479800 w 4819650"/>
              <a:gd name="connsiteY332" fmla="*/ 3159126 h 4348163"/>
              <a:gd name="connsiteX333" fmla="*/ 3460750 w 4819650"/>
              <a:gd name="connsiteY333" fmla="*/ 3165476 h 4348163"/>
              <a:gd name="connsiteX334" fmla="*/ 3441700 w 4819650"/>
              <a:gd name="connsiteY334" fmla="*/ 3159126 h 4348163"/>
              <a:gd name="connsiteX335" fmla="*/ 3435172 w 4819650"/>
              <a:gd name="connsiteY335" fmla="*/ 3154049 h 4348163"/>
              <a:gd name="connsiteX336" fmla="*/ 3370263 w 4819650"/>
              <a:gd name="connsiteY336" fmla="*/ 3198814 h 4348163"/>
              <a:gd name="connsiteX337" fmla="*/ 3600450 w 4819650"/>
              <a:gd name="connsiteY337" fmla="*/ 3197226 h 4348163"/>
              <a:gd name="connsiteX338" fmla="*/ 3597453 w 4819650"/>
              <a:gd name="connsiteY338" fmla="*/ 3050349 h 4348163"/>
              <a:gd name="connsiteX339" fmla="*/ 3282665 w 4819650"/>
              <a:gd name="connsiteY339" fmla="*/ 3109372 h 4348163"/>
              <a:gd name="connsiteX340" fmla="*/ 3278188 w 4819650"/>
              <a:gd name="connsiteY340" fmla="*/ 3125788 h 4348163"/>
              <a:gd name="connsiteX341" fmla="*/ 3265488 w 4819650"/>
              <a:gd name="connsiteY341" fmla="*/ 3141663 h 4348163"/>
              <a:gd name="connsiteX342" fmla="*/ 3246438 w 4819650"/>
              <a:gd name="connsiteY342" fmla="*/ 3144838 h 4348163"/>
              <a:gd name="connsiteX343" fmla="*/ 3225800 w 4819650"/>
              <a:gd name="connsiteY343" fmla="*/ 3141663 h 4348163"/>
              <a:gd name="connsiteX344" fmla="*/ 3213100 w 4819650"/>
              <a:gd name="connsiteY344" fmla="*/ 3125788 h 4348163"/>
              <a:gd name="connsiteX345" fmla="*/ 3206750 w 4819650"/>
              <a:gd name="connsiteY345" fmla="*/ 3108326 h 4348163"/>
              <a:gd name="connsiteX346" fmla="*/ 3213100 w 4819650"/>
              <a:gd name="connsiteY346" fmla="*/ 3089275 h 4348163"/>
              <a:gd name="connsiteX347" fmla="*/ 3225800 w 4819650"/>
              <a:gd name="connsiteY347" fmla="*/ 3074988 h 4348163"/>
              <a:gd name="connsiteX348" fmla="*/ 3244850 w 4819650"/>
              <a:gd name="connsiteY348" fmla="*/ 3070225 h 4348163"/>
              <a:gd name="connsiteX349" fmla="*/ 3265488 w 4819650"/>
              <a:gd name="connsiteY349" fmla="*/ 3074988 h 4348163"/>
              <a:gd name="connsiteX350" fmla="*/ 3278188 w 4819650"/>
              <a:gd name="connsiteY350" fmla="*/ 3089275 h 4348163"/>
              <a:gd name="connsiteX351" fmla="*/ 3278470 w 4819650"/>
              <a:gd name="connsiteY351" fmla="*/ 3090405 h 4348163"/>
              <a:gd name="connsiteX352" fmla="*/ 3725351 w 4819650"/>
              <a:gd name="connsiteY352" fmla="*/ 3009555 h 4348163"/>
              <a:gd name="connsiteX353" fmla="*/ 3724275 w 4819650"/>
              <a:gd name="connsiteY353" fmla="*/ 2765426 h 4348163"/>
              <a:gd name="connsiteX354" fmla="*/ 3861858 w 4819650"/>
              <a:gd name="connsiteY354" fmla="*/ 2765426 h 4348163"/>
              <a:gd name="connsiteX355" fmla="*/ 3865562 w 4819650"/>
              <a:gd name="connsiteY355" fmla="*/ 2754313 h 4348163"/>
              <a:gd name="connsiteX356" fmla="*/ 3878262 w 4819650"/>
              <a:gd name="connsiteY356" fmla="*/ 2740026 h 4348163"/>
              <a:gd name="connsiteX357" fmla="*/ 2425700 w 4819650"/>
              <a:gd name="connsiteY357" fmla="*/ 2714626 h 4348163"/>
              <a:gd name="connsiteX358" fmla="*/ 2443163 w 4819650"/>
              <a:gd name="connsiteY358" fmla="*/ 2714626 h 4348163"/>
              <a:gd name="connsiteX359" fmla="*/ 2443163 w 4819650"/>
              <a:gd name="connsiteY359" fmla="*/ 2801939 h 4348163"/>
              <a:gd name="connsiteX360" fmla="*/ 2641600 w 4819650"/>
              <a:gd name="connsiteY360" fmla="*/ 2803526 h 4348163"/>
              <a:gd name="connsiteX361" fmla="*/ 2758071 w 4819650"/>
              <a:gd name="connsiteY361" fmla="*/ 3132556 h 4348163"/>
              <a:gd name="connsiteX362" fmla="*/ 2765425 w 4819650"/>
              <a:gd name="connsiteY362" fmla="*/ 3130550 h 4348163"/>
              <a:gd name="connsiteX363" fmla="*/ 2784475 w 4819650"/>
              <a:gd name="connsiteY363" fmla="*/ 3135313 h 4348163"/>
              <a:gd name="connsiteX364" fmla="*/ 2798763 w 4819650"/>
              <a:gd name="connsiteY364" fmla="*/ 3149600 h 4348163"/>
              <a:gd name="connsiteX365" fmla="*/ 2803525 w 4819650"/>
              <a:gd name="connsiteY365" fmla="*/ 3168651 h 4348163"/>
              <a:gd name="connsiteX366" fmla="*/ 2798763 w 4819650"/>
              <a:gd name="connsiteY366" fmla="*/ 3186113 h 4348163"/>
              <a:gd name="connsiteX367" fmla="*/ 2784475 w 4819650"/>
              <a:gd name="connsiteY367" fmla="*/ 3198813 h 4348163"/>
              <a:gd name="connsiteX368" fmla="*/ 2765425 w 4819650"/>
              <a:gd name="connsiteY368" fmla="*/ 3205163 h 4348163"/>
              <a:gd name="connsiteX369" fmla="*/ 2747962 w 4819650"/>
              <a:gd name="connsiteY369" fmla="*/ 3201988 h 4348163"/>
              <a:gd name="connsiteX370" fmla="*/ 2735262 w 4819650"/>
              <a:gd name="connsiteY370" fmla="*/ 3186113 h 4348163"/>
              <a:gd name="connsiteX371" fmla="*/ 2728912 w 4819650"/>
              <a:gd name="connsiteY371" fmla="*/ 3168651 h 4348163"/>
              <a:gd name="connsiteX372" fmla="*/ 2732087 w 4819650"/>
              <a:gd name="connsiteY372" fmla="*/ 3149600 h 4348163"/>
              <a:gd name="connsiteX373" fmla="*/ 2741470 w 4819650"/>
              <a:gd name="connsiteY373" fmla="*/ 3141155 h 4348163"/>
              <a:gd name="connsiteX374" fmla="*/ 2628900 w 4819650"/>
              <a:gd name="connsiteY374" fmla="*/ 2820989 h 4348163"/>
              <a:gd name="connsiteX375" fmla="*/ 2425700 w 4819650"/>
              <a:gd name="connsiteY375" fmla="*/ 2819401 h 4348163"/>
              <a:gd name="connsiteX376" fmla="*/ 2362200 w 4819650"/>
              <a:gd name="connsiteY376" fmla="*/ 2581276 h 4348163"/>
              <a:gd name="connsiteX377" fmla="*/ 2530475 w 4819650"/>
              <a:gd name="connsiteY377" fmla="*/ 2581276 h 4348163"/>
              <a:gd name="connsiteX378" fmla="*/ 2530475 w 4819650"/>
              <a:gd name="connsiteY378" fmla="*/ 2626254 h 4348163"/>
              <a:gd name="connsiteX379" fmla="*/ 2547938 w 4819650"/>
              <a:gd name="connsiteY379" fmla="*/ 2632075 h 4348163"/>
              <a:gd name="connsiteX380" fmla="*/ 2560638 w 4819650"/>
              <a:gd name="connsiteY380" fmla="*/ 2644775 h 4348163"/>
              <a:gd name="connsiteX381" fmla="*/ 2566988 w 4819650"/>
              <a:gd name="connsiteY381" fmla="*/ 2662238 h 4348163"/>
              <a:gd name="connsiteX382" fmla="*/ 2560638 w 4819650"/>
              <a:gd name="connsiteY382" fmla="*/ 2681288 h 4348163"/>
              <a:gd name="connsiteX383" fmla="*/ 2547938 w 4819650"/>
              <a:gd name="connsiteY383" fmla="*/ 2695576 h 4348163"/>
              <a:gd name="connsiteX384" fmla="*/ 2528888 w 4819650"/>
              <a:gd name="connsiteY384" fmla="*/ 2700338 h 4348163"/>
              <a:gd name="connsiteX385" fmla="*/ 2509838 w 4819650"/>
              <a:gd name="connsiteY385" fmla="*/ 2695576 h 4348163"/>
              <a:gd name="connsiteX386" fmla="*/ 2495550 w 4819650"/>
              <a:gd name="connsiteY386" fmla="*/ 2684463 h 4348163"/>
              <a:gd name="connsiteX387" fmla="*/ 2489200 w 4819650"/>
              <a:gd name="connsiteY387" fmla="*/ 2662238 h 4348163"/>
              <a:gd name="connsiteX388" fmla="*/ 2495550 w 4819650"/>
              <a:gd name="connsiteY388" fmla="*/ 2644775 h 4348163"/>
              <a:gd name="connsiteX389" fmla="*/ 2508250 w 4819650"/>
              <a:gd name="connsiteY389" fmla="*/ 2632075 h 4348163"/>
              <a:gd name="connsiteX390" fmla="*/ 2514600 w 4819650"/>
              <a:gd name="connsiteY390" fmla="*/ 2630121 h 4348163"/>
              <a:gd name="connsiteX391" fmla="*/ 2514600 w 4819650"/>
              <a:gd name="connsiteY391" fmla="*/ 2598739 h 4348163"/>
              <a:gd name="connsiteX392" fmla="*/ 2379663 w 4819650"/>
              <a:gd name="connsiteY392" fmla="*/ 2598739 h 4348163"/>
              <a:gd name="connsiteX393" fmla="*/ 2381250 w 4819650"/>
              <a:gd name="connsiteY393" fmla="*/ 2846389 h 4348163"/>
              <a:gd name="connsiteX394" fmla="*/ 2365375 w 4819650"/>
              <a:gd name="connsiteY394" fmla="*/ 2846389 h 4348163"/>
              <a:gd name="connsiteX395" fmla="*/ 1957388 w 4819650"/>
              <a:gd name="connsiteY395" fmla="*/ 2565401 h 4348163"/>
              <a:gd name="connsiteX396" fmla="*/ 2060576 w 4819650"/>
              <a:gd name="connsiteY396" fmla="*/ 2714626 h 4348163"/>
              <a:gd name="connsiteX397" fmla="*/ 2063239 w 4819650"/>
              <a:gd name="connsiteY397" fmla="*/ 2826460 h 4348163"/>
              <a:gd name="connsiteX398" fmla="*/ 2078039 w 4819650"/>
              <a:gd name="connsiteY398" fmla="*/ 2828926 h 4348163"/>
              <a:gd name="connsiteX399" fmla="*/ 2092326 w 4819650"/>
              <a:gd name="connsiteY399" fmla="*/ 2843214 h 4348163"/>
              <a:gd name="connsiteX400" fmla="*/ 2098676 w 4819650"/>
              <a:gd name="connsiteY400" fmla="*/ 2862264 h 4348163"/>
              <a:gd name="connsiteX401" fmla="*/ 2092326 w 4819650"/>
              <a:gd name="connsiteY401" fmla="*/ 2881314 h 4348163"/>
              <a:gd name="connsiteX402" fmla="*/ 2079626 w 4819650"/>
              <a:gd name="connsiteY402" fmla="*/ 2895602 h 4348163"/>
              <a:gd name="connsiteX403" fmla="*/ 2058988 w 4819650"/>
              <a:gd name="connsiteY403" fmla="*/ 2900364 h 4348163"/>
              <a:gd name="connsiteX404" fmla="*/ 2039938 w 4819650"/>
              <a:gd name="connsiteY404" fmla="*/ 2895602 h 4348163"/>
              <a:gd name="connsiteX405" fmla="*/ 2027238 w 4819650"/>
              <a:gd name="connsiteY405" fmla="*/ 2881314 h 4348163"/>
              <a:gd name="connsiteX406" fmla="*/ 2020888 w 4819650"/>
              <a:gd name="connsiteY406" fmla="*/ 2862264 h 4348163"/>
              <a:gd name="connsiteX407" fmla="*/ 2027238 w 4819650"/>
              <a:gd name="connsiteY407" fmla="*/ 2843214 h 4348163"/>
              <a:gd name="connsiteX408" fmla="*/ 2039938 w 4819650"/>
              <a:gd name="connsiteY408" fmla="*/ 2828926 h 4348163"/>
              <a:gd name="connsiteX409" fmla="*/ 2044701 w 4819650"/>
              <a:gd name="connsiteY409" fmla="*/ 2828132 h 4348163"/>
              <a:gd name="connsiteX410" fmla="*/ 2044701 w 4819650"/>
              <a:gd name="connsiteY410" fmla="*/ 2719389 h 4348163"/>
              <a:gd name="connsiteX411" fmla="*/ 1973263 w 4819650"/>
              <a:gd name="connsiteY411" fmla="*/ 2619376 h 4348163"/>
              <a:gd name="connsiteX412" fmla="*/ 1976438 w 4819650"/>
              <a:gd name="connsiteY412" fmla="*/ 2976564 h 4348163"/>
              <a:gd name="connsiteX413" fmla="*/ 2054226 w 4819650"/>
              <a:gd name="connsiteY413" fmla="*/ 2976564 h 4348163"/>
              <a:gd name="connsiteX414" fmla="*/ 2054226 w 4819650"/>
              <a:gd name="connsiteY414" fmla="*/ 2994026 h 4348163"/>
              <a:gd name="connsiteX415" fmla="*/ 1958976 w 4819650"/>
              <a:gd name="connsiteY415" fmla="*/ 2994026 h 4348163"/>
              <a:gd name="connsiteX416" fmla="*/ 3609975 w 4819650"/>
              <a:gd name="connsiteY416" fmla="*/ 2546350 h 4348163"/>
              <a:gd name="connsiteX417" fmla="*/ 3629025 w 4819650"/>
              <a:gd name="connsiteY417" fmla="*/ 2551113 h 4348163"/>
              <a:gd name="connsiteX418" fmla="*/ 3643313 w 4819650"/>
              <a:gd name="connsiteY418" fmla="*/ 2565400 h 4348163"/>
              <a:gd name="connsiteX419" fmla="*/ 3645641 w 4819650"/>
              <a:gd name="connsiteY419" fmla="*/ 2574713 h 4348163"/>
              <a:gd name="connsiteX420" fmla="*/ 3917950 w 4819650"/>
              <a:gd name="connsiteY420" fmla="*/ 2573338 h 4348163"/>
              <a:gd name="connsiteX421" fmla="*/ 3949701 w 4819650"/>
              <a:gd name="connsiteY421" fmla="*/ 2678113 h 4348163"/>
              <a:gd name="connsiteX422" fmla="*/ 4177669 w 4819650"/>
              <a:gd name="connsiteY422" fmla="*/ 2675246 h 4348163"/>
              <a:gd name="connsiteX423" fmla="*/ 4178300 w 4819650"/>
              <a:gd name="connsiteY423" fmla="*/ 2673350 h 4348163"/>
              <a:gd name="connsiteX424" fmla="*/ 4191000 w 4819650"/>
              <a:gd name="connsiteY424" fmla="*/ 2660650 h 4348163"/>
              <a:gd name="connsiteX425" fmla="*/ 4208463 w 4819650"/>
              <a:gd name="connsiteY425" fmla="*/ 2654300 h 4348163"/>
              <a:gd name="connsiteX426" fmla="*/ 4227513 w 4819650"/>
              <a:gd name="connsiteY426" fmla="*/ 2660650 h 4348163"/>
              <a:gd name="connsiteX427" fmla="*/ 4241800 w 4819650"/>
              <a:gd name="connsiteY427" fmla="*/ 2673350 h 4348163"/>
              <a:gd name="connsiteX428" fmla="*/ 4248150 w 4819650"/>
              <a:gd name="connsiteY428" fmla="*/ 2692400 h 4348163"/>
              <a:gd name="connsiteX429" fmla="*/ 4241800 w 4819650"/>
              <a:gd name="connsiteY429" fmla="*/ 2711451 h 4348163"/>
              <a:gd name="connsiteX430" fmla="*/ 4229100 w 4819650"/>
              <a:gd name="connsiteY430" fmla="*/ 2725738 h 4348163"/>
              <a:gd name="connsiteX431" fmla="*/ 4208463 w 4819650"/>
              <a:gd name="connsiteY431" fmla="*/ 2728913 h 4348163"/>
              <a:gd name="connsiteX432" fmla="*/ 4191000 w 4819650"/>
              <a:gd name="connsiteY432" fmla="*/ 2725738 h 4348163"/>
              <a:gd name="connsiteX433" fmla="*/ 4178300 w 4819650"/>
              <a:gd name="connsiteY433" fmla="*/ 2713038 h 4348163"/>
              <a:gd name="connsiteX434" fmla="*/ 4172011 w 4819650"/>
              <a:gd name="connsiteY434" fmla="*/ 2692598 h 4348163"/>
              <a:gd name="connsiteX435" fmla="*/ 3937001 w 4819650"/>
              <a:gd name="connsiteY435" fmla="*/ 2693988 h 4348163"/>
              <a:gd name="connsiteX436" fmla="*/ 3905250 w 4819650"/>
              <a:gd name="connsiteY436" fmla="*/ 2592388 h 4348163"/>
              <a:gd name="connsiteX437" fmla="*/ 3645910 w 4819650"/>
              <a:gd name="connsiteY437" fmla="*/ 2592388 h 4348163"/>
              <a:gd name="connsiteX438" fmla="*/ 3643313 w 4819650"/>
              <a:gd name="connsiteY438" fmla="*/ 2601913 h 4348163"/>
              <a:gd name="connsiteX439" fmla="*/ 3629025 w 4819650"/>
              <a:gd name="connsiteY439" fmla="*/ 2617788 h 4348163"/>
              <a:gd name="connsiteX440" fmla="*/ 3609975 w 4819650"/>
              <a:gd name="connsiteY440" fmla="*/ 2620963 h 4348163"/>
              <a:gd name="connsiteX441" fmla="*/ 3590925 w 4819650"/>
              <a:gd name="connsiteY441" fmla="*/ 2617788 h 4348163"/>
              <a:gd name="connsiteX442" fmla="*/ 3576637 w 4819650"/>
              <a:gd name="connsiteY442" fmla="*/ 2601913 h 4348163"/>
              <a:gd name="connsiteX443" fmla="*/ 3573462 w 4819650"/>
              <a:gd name="connsiteY443" fmla="*/ 2584450 h 4348163"/>
              <a:gd name="connsiteX444" fmla="*/ 3576637 w 4819650"/>
              <a:gd name="connsiteY444" fmla="*/ 2565400 h 4348163"/>
              <a:gd name="connsiteX445" fmla="*/ 3590925 w 4819650"/>
              <a:gd name="connsiteY445" fmla="*/ 2552700 h 4348163"/>
              <a:gd name="connsiteX446" fmla="*/ 4132262 w 4819650"/>
              <a:gd name="connsiteY446" fmla="*/ 2493963 h 4348163"/>
              <a:gd name="connsiteX447" fmla="*/ 4152900 w 4819650"/>
              <a:gd name="connsiteY447" fmla="*/ 2500313 h 4348163"/>
              <a:gd name="connsiteX448" fmla="*/ 4165600 w 4819650"/>
              <a:gd name="connsiteY448" fmla="*/ 2513013 h 4348163"/>
              <a:gd name="connsiteX449" fmla="*/ 4171827 w 4819650"/>
              <a:gd name="connsiteY449" fmla="*/ 2531692 h 4348163"/>
              <a:gd name="connsiteX450" fmla="*/ 4329113 w 4819650"/>
              <a:gd name="connsiteY450" fmla="*/ 2600326 h 4348163"/>
              <a:gd name="connsiteX451" fmla="*/ 4329113 w 4819650"/>
              <a:gd name="connsiteY451" fmla="*/ 2705101 h 4348163"/>
              <a:gd name="connsiteX452" fmla="*/ 4503738 w 4819650"/>
              <a:gd name="connsiteY452" fmla="*/ 2843214 h 4348163"/>
              <a:gd name="connsiteX453" fmla="*/ 4227513 w 4819650"/>
              <a:gd name="connsiteY453" fmla="*/ 2843214 h 4348163"/>
              <a:gd name="connsiteX454" fmla="*/ 4227513 w 4819650"/>
              <a:gd name="connsiteY454" fmla="*/ 2827339 h 4348163"/>
              <a:gd name="connsiteX455" fmla="*/ 4454526 w 4819650"/>
              <a:gd name="connsiteY455" fmla="*/ 2827339 h 4348163"/>
              <a:gd name="connsiteX456" fmla="*/ 4313238 w 4819650"/>
              <a:gd name="connsiteY456" fmla="*/ 2713039 h 4348163"/>
              <a:gd name="connsiteX457" fmla="*/ 4313238 w 4819650"/>
              <a:gd name="connsiteY457" fmla="*/ 2613026 h 4348163"/>
              <a:gd name="connsiteX458" fmla="*/ 4166405 w 4819650"/>
              <a:gd name="connsiteY458" fmla="*/ 2548699 h 4348163"/>
              <a:gd name="connsiteX459" fmla="*/ 4165600 w 4819650"/>
              <a:gd name="connsiteY459" fmla="*/ 2551113 h 4348163"/>
              <a:gd name="connsiteX460" fmla="*/ 4152900 w 4819650"/>
              <a:gd name="connsiteY460" fmla="*/ 2565401 h 4348163"/>
              <a:gd name="connsiteX461" fmla="*/ 4133850 w 4819650"/>
              <a:gd name="connsiteY461" fmla="*/ 2570163 h 4348163"/>
              <a:gd name="connsiteX462" fmla="*/ 4113212 w 4819650"/>
              <a:gd name="connsiteY462" fmla="*/ 2565401 h 4348163"/>
              <a:gd name="connsiteX463" fmla="*/ 4100512 w 4819650"/>
              <a:gd name="connsiteY463" fmla="*/ 2552701 h 4348163"/>
              <a:gd name="connsiteX464" fmla="*/ 4094162 w 4819650"/>
              <a:gd name="connsiteY464" fmla="*/ 2532063 h 4348163"/>
              <a:gd name="connsiteX465" fmla="*/ 4100512 w 4819650"/>
              <a:gd name="connsiteY465" fmla="*/ 2513013 h 4348163"/>
              <a:gd name="connsiteX466" fmla="*/ 4113212 w 4819650"/>
              <a:gd name="connsiteY466" fmla="*/ 2500313 h 4348163"/>
              <a:gd name="connsiteX467" fmla="*/ 2527301 w 4819650"/>
              <a:gd name="connsiteY467" fmla="*/ 2417763 h 4348163"/>
              <a:gd name="connsiteX468" fmla="*/ 2544763 w 4819650"/>
              <a:gd name="connsiteY468" fmla="*/ 2424113 h 4348163"/>
              <a:gd name="connsiteX469" fmla="*/ 2560638 w 4819650"/>
              <a:gd name="connsiteY469" fmla="*/ 2436813 h 4348163"/>
              <a:gd name="connsiteX470" fmla="*/ 2563130 w 4819650"/>
              <a:gd name="connsiteY470" fmla="*/ 2450518 h 4348163"/>
              <a:gd name="connsiteX471" fmla="*/ 2698751 w 4819650"/>
              <a:gd name="connsiteY471" fmla="*/ 2449513 h 4348163"/>
              <a:gd name="connsiteX472" fmla="*/ 2701926 w 4819650"/>
              <a:gd name="connsiteY472" fmla="*/ 2743201 h 4348163"/>
              <a:gd name="connsiteX473" fmla="*/ 2566988 w 4819650"/>
              <a:gd name="connsiteY473" fmla="*/ 2559051 h 4348163"/>
              <a:gd name="connsiteX474" fmla="*/ 2581276 w 4819650"/>
              <a:gd name="connsiteY474" fmla="*/ 2547938 h 4348163"/>
              <a:gd name="connsiteX475" fmla="*/ 2684464 w 4819650"/>
              <a:gd name="connsiteY475" fmla="*/ 2689226 h 4348163"/>
              <a:gd name="connsiteX476" fmla="*/ 2682876 w 4819650"/>
              <a:gd name="connsiteY476" fmla="*/ 2466976 h 4348163"/>
              <a:gd name="connsiteX477" fmla="*/ 2561999 w 4819650"/>
              <a:gd name="connsiteY477" fmla="*/ 2466976 h 4348163"/>
              <a:gd name="connsiteX478" fmla="*/ 2560638 w 4819650"/>
              <a:gd name="connsiteY478" fmla="*/ 2476501 h 4348163"/>
              <a:gd name="connsiteX479" fmla="*/ 2544763 w 4819650"/>
              <a:gd name="connsiteY479" fmla="*/ 2487613 h 4348163"/>
              <a:gd name="connsiteX480" fmla="*/ 2527301 w 4819650"/>
              <a:gd name="connsiteY480" fmla="*/ 2493963 h 4348163"/>
              <a:gd name="connsiteX481" fmla="*/ 2508250 w 4819650"/>
              <a:gd name="connsiteY481" fmla="*/ 2487613 h 4348163"/>
              <a:gd name="connsiteX482" fmla="*/ 2493963 w 4819650"/>
              <a:gd name="connsiteY482" fmla="*/ 2476501 h 4348163"/>
              <a:gd name="connsiteX483" fmla="*/ 2491582 w 4819650"/>
              <a:gd name="connsiteY483" fmla="*/ 2466976 h 4348163"/>
              <a:gd name="connsiteX484" fmla="*/ 2484438 w 4819650"/>
              <a:gd name="connsiteY484" fmla="*/ 2466976 h 4348163"/>
              <a:gd name="connsiteX485" fmla="*/ 2484438 w 4819650"/>
              <a:gd name="connsiteY485" fmla="*/ 2451101 h 4348163"/>
              <a:gd name="connsiteX486" fmla="*/ 2490676 w 4819650"/>
              <a:gd name="connsiteY486" fmla="*/ 2451054 h 4348163"/>
              <a:gd name="connsiteX487" fmla="*/ 2493963 w 4819650"/>
              <a:gd name="connsiteY487" fmla="*/ 2436813 h 4348163"/>
              <a:gd name="connsiteX488" fmla="*/ 2508250 w 4819650"/>
              <a:gd name="connsiteY488" fmla="*/ 2424113 h 4348163"/>
              <a:gd name="connsiteX489" fmla="*/ 3279776 w 4819650"/>
              <a:gd name="connsiteY489" fmla="*/ 2392363 h 4348163"/>
              <a:gd name="connsiteX490" fmla="*/ 3298826 w 4819650"/>
              <a:gd name="connsiteY490" fmla="*/ 2398713 h 4348163"/>
              <a:gd name="connsiteX491" fmla="*/ 3313113 w 4819650"/>
              <a:gd name="connsiteY491" fmla="*/ 2411413 h 4348163"/>
              <a:gd name="connsiteX492" fmla="*/ 3316288 w 4819650"/>
              <a:gd name="connsiteY492" fmla="*/ 2430463 h 4348163"/>
              <a:gd name="connsiteX493" fmla="*/ 3313113 w 4819650"/>
              <a:gd name="connsiteY493" fmla="*/ 2449514 h 4348163"/>
              <a:gd name="connsiteX494" fmla="*/ 3298826 w 4819650"/>
              <a:gd name="connsiteY494" fmla="*/ 2463801 h 4348163"/>
              <a:gd name="connsiteX495" fmla="*/ 3281674 w 4819650"/>
              <a:gd name="connsiteY495" fmla="*/ 2466660 h 4348163"/>
              <a:gd name="connsiteX496" fmla="*/ 3282951 w 4819650"/>
              <a:gd name="connsiteY496" fmla="*/ 2647952 h 4348163"/>
              <a:gd name="connsiteX497" fmla="*/ 3803651 w 4819650"/>
              <a:gd name="connsiteY497" fmla="*/ 2646364 h 4348163"/>
              <a:gd name="connsiteX498" fmla="*/ 3805238 w 4819650"/>
              <a:gd name="connsiteY498" fmla="*/ 2662239 h 4348163"/>
              <a:gd name="connsiteX499" fmla="*/ 3662395 w 4819650"/>
              <a:gd name="connsiteY499" fmla="*/ 2663082 h 4348163"/>
              <a:gd name="connsiteX500" fmla="*/ 3663834 w 4819650"/>
              <a:gd name="connsiteY500" fmla="*/ 2913431 h 4348163"/>
              <a:gd name="connsiteX501" fmla="*/ 3681413 w 4819650"/>
              <a:gd name="connsiteY501" fmla="*/ 2917826 h 4348163"/>
              <a:gd name="connsiteX502" fmla="*/ 3692525 w 4819650"/>
              <a:gd name="connsiteY502" fmla="*/ 2930526 h 4348163"/>
              <a:gd name="connsiteX503" fmla="*/ 3698875 w 4819650"/>
              <a:gd name="connsiteY503" fmla="*/ 2949576 h 4348163"/>
              <a:gd name="connsiteX504" fmla="*/ 3695700 w 4819650"/>
              <a:gd name="connsiteY504" fmla="*/ 2968626 h 4348163"/>
              <a:gd name="connsiteX505" fmla="*/ 3681413 w 4819650"/>
              <a:gd name="connsiteY505" fmla="*/ 2982914 h 4348163"/>
              <a:gd name="connsiteX506" fmla="*/ 3662363 w 4819650"/>
              <a:gd name="connsiteY506" fmla="*/ 2987676 h 4348163"/>
              <a:gd name="connsiteX507" fmla="*/ 3643312 w 4819650"/>
              <a:gd name="connsiteY507" fmla="*/ 2982914 h 4348163"/>
              <a:gd name="connsiteX508" fmla="*/ 3629025 w 4819650"/>
              <a:gd name="connsiteY508" fmla="*/ 2970214 h 4348163"/>
              <a:gd name="connsiteX509" fmla="*/ 3624262 w 4819650"/>
              <a:gd name="connsiteY509" fmla="*/ 2949576 h 4348163"/>
              <a:gd name="connsiteX510" fmla="*/ 3629025 w 4819650"/>
              <a:gd name="connsiteY510" fmla="*/ 2930526 h 4348163"/>
              <a:gd name="connsiteX511" fmla="*/ 3643312 w 4819650"/>
              <a:gd name="connsiteY511" fmla="*/ 2917826 h 4348163"/>
              <a:gd name="connsiteX512" fmla="*/ 3647879 w 4819650"/>
              <a:gd name="connsiteY512" fmla="*/ 2916684 h 4348163"/>
              <a:gd name="connsiteX513" fmla="*/ 3647168 w 4819650"/>
              <a:gd name="connsiteY513" fmla="*/ 2855253 h 4348163"/>
              <a:gd name="connsiteX514" fmla="*/ 3382963 w 4819650"/>
              <a:gd name="connsiteY514" fmla="*/ 3027363 h 4348163"/>
              <a:gd name="connsiteX515" fmla="*/ 3373438 w 4819650"/>
              <a:gd name="connsiteY515" fmla="*/ 3011488 h 4348163"/>
              <a:gd name="connsiteX516" fmla="*/ 3646903 w 4819650"/>
              <a:gd name="connsiteY516" fmla="*/ 2832322 h 4348163"/>
              <a:gd name="connsiteX517" fmla="*/ 3646314 w 4819650"/>
              <a:gd name="connsiteY517" fmla="*/ 2781390 h 4348163"/>
              <a:gd name="connsiteX518" fmla="*/ 3325857 w 4819650"/>
              <a:gd name="connsiteY518" fmla="*/ 2784886 h 4348163"/>
              <a:gd name="connsiteX519" fmla="*/ 3327400 w 4819650"/>
              <a:gd name="connsiteY519" fmla="*/ 2909889 h 4348163"/>
              <a:gd name="connsiteX520" fmla="*/ 3390845 w 4819650"/>
              <a:gd name="connsiteY520" fmla="*/ 2850177 h 4348163"/>
              <a:gd name="connsiteX521" fmla="*/ 3387725 w 4819650"/>
              <a:gd name="connsiteY521" fmla="*/ 2840038 h 4348163"/>
              <a:gd name="connsiteX522" fmla="*/ 3392488 w 4819650"/>
              <a:gd name="connsiteY522" fmla="*/ 2820988 h 4348163"/>
              <a:gd name="connsiteX523" fmla="*/ 3406775 w 4819650"/>
              <a:gd name="connsiteY523" fmla="*/ 2808288 h 4348163"/>
              <a:gd name="connsiteX524" fmla="*/ 3425826 w 4819650"/>
              <a:gd name="connsiteY524" fmla="*/ 2801938 h 4348163"/>
              <a:gd name="connsiteX525" fmla="*/ 3443288 w 4819650"/>
              <a:gd name="connsiteY525" fmla="*/ 2808288 h 4348163"/>
              <a:gd name="connsiteX526" fmla="*/ 3457576 w 4819650"/>
              <a:gd name="connsiteY526" fmla="*/ 2820988 h 4348163"/>
              <a:gd name="connsiteX527" fmla="*/ 3462338 w 4819650"/>
              <a:gd name="connsiteY527" fmla="*/ 2840038 h 4348163"/>
              <a:gd name="connsiteX528" fmla="*/ 3457576 w 4819650"/>
              <a:gd name="connsiteY528" fmla="*/ 2859089 h 4348163"/>
              <a:gd name="connsiteX529" fmla="*/ 3443288 w 4819650"/>
              <a:gd name="connsiteY529" fmla="*/ 2873376 h 4348163"/>
              <a:gd name="connsiteX530" fmla="*/ 3425826 w 4819650"/>
              <a:gd name="connsiteY530" fmla="*/ 2879726 h 4348163"/>
              <a:gd name="connsiteX531" fmla="*/ 3406775 w 4819650"/>
              <a:gd name="connsiteY531" fmla="*/ 2873376 h 4348163"/>
              <a:gd name="connsiteX532" fmla="*/ 3399661 w 4819650"/>
              <a:gd name="connsiteY532" fmla="*/ 2866262 h 4348163"/>
              <a:gd name="connsiteX533" fmla="*/ 3309938 w 4819650"/>
              <a:gd name="connsiteY533" fmla="*/ 2949576 h 4348163"/>
              <a:gd name="connsiteX534" fmla="*/ 3308386 w 4819650"/>
              <a:gd name="connsiteY534" fmla="*/ 2785077 h 4348163"/>
              <a:gd name="connsiteX535" fmla="*/ 3257439 w 4819650"/>
              <a:gd name="connsiteY535" fmla="*/ 2785632 h 4348163"/>
              <a:gd name="connsiteX536" fmla="*/ 3254375 w 4819650"/>
              <a:gd name="connsiteY536" fmla="*/ 2795588 h 4348163"/>
              <a:gd name="connsiteX537" fmla="*/ 3241675 w 4819650"/>
              <a:gd name="connsiteY537" fmla="*/ 2808288 h 4348163"/>
              <a:gd name="connsiteX538" fmla="*/ 3222625 w 4819650"/>
              <a:gd name="connsiteY538" fmla="*/ 2814638 h 4348163"/>
              <a:gd name="connsiteX539" fmla="*/ 3201988 w 4819650"/>
              <a:gd name="connsiteY539" fmla="*/ 2808288 h 4348163"/>
              <a:gd name="connsiteX540" fmla="*/ 3190875 w 4819650"/>
              <a:gd name="connsiteY540" fmla="*/ 2795588 h 4348163"/>
              <a:gd name="connsiteX541" fmla="*/ 3184525 w 4819650"/>
              <a:gd name="connsiteY541" fmla="*/ 2776538 h 4348163"/>
              <a:gd name="connsiteX542" fmla="*/ 3190875 w 4819650"/>
              <a:gd name="connsiteY542" fmla="*/ 2755901 h 4348163"/>
              <a:gd name="connsiteX543" fmla="*/ 3201988 w 4819650"/>
              <a:gd name="connsiteY543" fmla="*/ 2743201 h 4348163"/>
              <a:gd name="connsiteX544" fmla="*/ 3221038 w 4819650"/>
              <a:gd name="connsiteY544" fmla="*/ 2738438 h 4348163"/>
              <a:gd name="connsiteX545" fmla="*/ 3241675 w 4819650"/>
              <a:gd name="connsiteY545" fmla="*/ 2743201 h 4348163"/>
              <a:gd name="connsiteX546" fmla="*/ 3254375 w 4819650"/>
              <a:gd name="connsiteY546" fmla="*/ 2755901 h 4348163"/>
              <a:gd name="connsiteX547" fmla="*/ 3258031 w 4819650"/>
              <a:gd name="connsiteY547" fmla="*/ 2766868 h 4348163"/>
              <a:gd name="connsiteX548" fmla="*/ 3646130 w 4819650"/>
              <a:gd name="connsiteY548" fmla="*/ 2765456 h 4348163"/>
              <a:gd name="connsiteX549" fmla="*/ 3644948 w 4819650"/>
              <a:gd name="connsiteY549" fmla="*/ 2663185 h 4348163"/>
              <a:gd name="connsiteX550" fmla="*/ 3267076 w 4819650"/>
              <a:gd name="connsiteY550" fmla="*/ 2665414 h 4348163"/>
              <a:gd name="connsiteX551" fmla="*/ 3265764 w 4819650"/>
              <a:gd name="connsiteY551" fmla="*/ 2464641 h 4348163"/>
              <a:gd name="connsiteX552" fmla="*/ 3260725 w 4819650"/>
              <a:gd name="connsiteY552" fmla="*/ 2463801 h 4348163"/>
              <a:gd name="connsiteX553" fmla="*/ 3246438 w 4819650"/>
              <a:gd name="connsiteY553" fmla="*/ 2449514 h 4348163"/>
              <a:gd name="connsiteX554" fmla="*/ 3241675 w 4819650"/>
              <a:gd name="connsiteY554" fmla="*/ 2430463 h 4348163"/>
              <a:gd name="connsiteX555" fmla="*/ 3246438 w 4819650"/>
              <a:gd name="connsiteY555" fmla="*/ 2411413 h 4348163"/>
              <a:gd name="connsiteX556" fmla="*/ 3260725 w 4819650"/>
              <a:gd name="connsiteY556" fmla="*/ 2398713 h 4348163"/>
              <a:gd name="connsiteX557" fmla="*/ 2932113 w 4819650"/>
              <a:gd name="connsiteY557" fmla="*/ 2389188 h 4348163"/>
              <a:gd name="connsiteX558" fmla="*/ 2951163 w 4819650"/>
              <a:gd name="connsiteY558" fmla="*/ 2392363 h 4348163"/>
              <a:gd name="connsiteX559" fmla="*/ 2965451 w 4819650"/>
              <a:gd name="connsiteY559" fmla="*/ 2406651 h 4348163"/>
              <a:gd name="connsiteX560" fmla="*/ 2970213 w 4819650"/>
              <a:gd name="connsiteY560" fmla="*/ 2425701 h 4348163"/>
              <a:gd name="connsiteX561" fmla="*/ 2965451 w 4819650"/>
              <a:gd name="connsiteY561" fmla="*/ 2444751 h 4348163"/>
              <a:gd name="connsiteX562" fmla="*/ 2951163 w 4819650"/>
              <a:gd name="connsiteY562" fmla="*/ 2459039 h 4348163"/>
              <a:gd name="connsiteX563" fmla="*/ 2934054 w 4819650"/>
              <a:gd name="connsiteY563" fmla="*/ 2463316 h 4348163"/>
              <a:gd name="connsiteX564" fmla="*/ 2938463 w 4819650"/>
              <a:gd name="connsiteY564" fmla="*/ 2951163 h 4348163"/>
              <a:gd name="connsiteX565" fmla="*/ 3038475 w 4819650"/>
              <a:gd name="connsiteY565" fmla="*/ 3162301 h 4348163"/>
              <a:gd name="connsiteX566" fmla="*/ 2993793 w 4819650"/>
              <a:gd name="connsiteY566" fmla="*/ 3417825 h 4348163"/>
              <a:gd name="connsiteX567" fmla="*/ 2994025 w 4819650"/>
              <a:gd name="connsiteY567" fmla="*/ 3417888 h 4348163"/>
              <a:gd name="connsiteX568" fmla="*/ 3009900 w 4819650"/>
              <a:gd name="connsiteY568" fmla="*/ 3432175 h 4348163"/>
              <a:gd name="connsiteX569" fmla="*/ 3013075 w 4819650"/>
              <a:gd name="connsiteY569" fmla="*/ 3451226 h 4348163"/>
              <a:gd name="connsiteX570" fmla="*/ 3009900 w 4819650"/>
              <a:gd name="connsiteY570" fmla="*/ 3470276 h 4348163"/>
              <a:gd name="connsiteX571" fmla="*/ 2994025 w 4819650"/>
              <a:gd name="connsiteY571" fmla="*/ 3484563 h 4348163"/>
              <a:gd name="connsiteX572" fmla="*/ 2976563 w 4819650"/>
              <a:gd name="connsiteY572" fmla="*/ 3487738 h 4348163"/>
              <a:gd name="connsiteX573" fmla="*/ 2957512 w 4819650"/>
              <a:gd name="connsiteY573" fmla="*/ 3484563 h 4348163"/>
              <a:gd name="connsiteX574" fmla="*/ 2943225 w 4819650"/>
              <a:gd name="connsiteY574" fmla="*/ 3470276 h 4348163"/>
              <a:gd name="connsiteX575" fmla="*/ 2938462 w 4819650"/>
              <a:gd name="connsiteY575" fmla="*/ 3451226 h 4348163"/>
              <a:gd name="connsiteX576" fmla="*/ 2943225 w 4819650"/>
              <a:gd name="connsiteY576" fmla="*/ 3432175 h 4348163"/>
              <a:gd name="connsiteX577" fmla="*/ 2957512 w 4819650"/>
              <a:gd name="connsiteY577" fmla="*/ 3419475 h 4348163"/>
              <a:gd name="connsiteX578" fmla="*/ 2976563 w 4819650"/>
              <a:gd name="connsiteY578" fmla="*/ 3413125 h 4348163"/>
              <a:gd name="connsiteX579" fmla="*/ 2977606 w 4819650"/>
              <a:gd name="connsiteY579" fmla="*/ 3413410 h 4348163"/>
              <a:gd name="connsiteX580" fmla="*/ 3019425 w 4819650"/>
              <a:gd name="connsiteY580" fmla="*/ 3163888 h 4348163"/>
              <a:gd name="connsiteX581" fmla="*/ 2922588 w 4819650"/>
              <a:gd name="connsiteY581" fmla="*/ 2955926 h 4348163"/>
              <a:gd name="connsiteX582" fmla="*/ 2918149 w 4819650"/>
              <a:gd name="connsiteY582" fmla="*/ 2460310 h 4348163"/>
              <a:gd name="connsiteX583" fmla="*/ 2913063 w 4819650"/>
              <a:gd name="connsiteY583" fmla="*/ 2459039 h 4348163"/>
              <a:gd name="connsiteX584" fmla="*/ 2900363 w 4819650"/>
              <a:gd name="connsiteY584" fmla="*/ 2444751 h 4348163"/>
              <a:gd name="connsiteX585" fmla="*/ 2895600 w 4819650"/>
              <a:gd name="connsiteY585" fmla="*/ 2425701 h 4348163"/>
              <a:gd name="connsiteX586" fmla="*/ 2898775 w 4819650"/>
              <a:gd name="connsiteY586" fmla="*/ 2406651 h 4348163"/>
              <a:gd name="connsiteX587" fmla="*/ 2913063 w 4819650"/>
              <a:gd name="connsiteY587" fmla="*/ 2392363 h 4348163"/>
              <a:gd name="connsiteX588" fmla="*/ 1501775 w 4819650"/>
              <a:gd name="connsiteY588" fmla="*/ 2371726 h 4348163"/>
              <a:gd name="connsiteX589" fmla="*/ 1503363 w 4819650"/>
              <a:gd name="connsiteY589" fmla="*/ 2727327 h 4348163"/>
              <a:gd name="connsiteX590" fmla="*/ 1356426 w 4819650"/>
              <a:gd name="connsiteY590" fmla="*/ 2728399 h 4348163"/>
              <a:gd name="connsiteX591" fmla="*/ 1352551 w 4819650"/>
              <a:gd name="connsiteY591" fmla="*/ 2740026 h 4348163"/>
              <a:gd name="connsiteX592" fmla="*/ 1339851 w 4819650"/>
              <a:gd name="connsiteY592" fmla="*/ 2752726 h 4348163"/>
              <a:gd name="connsiteX593" fmla="*/ 1320801 w 4819650"/>
              <a:gd name="connsiteY593" fmla="*/ 2759076 h 4348163"/>
              <a:gd name="connsiteX594" fmla="*/ 1300163 w 4819650"/>
              <a:gd name="connsiteY594" fmla="*/ 2752726 h 4348163"/>
              <a:gd name="connsiteX595" fmla="*/ 1287463 w 4819650"/>
              <a:gd name="connsiteY595" fmla="*/ 2740026 h 4348163"/>
              <a:gd name="connsiteX596" fmla="*/ 1281113 w 4819650"/>
              <a:gd name="connsiteY596" fmla="*/ 2720976 h 4348163"/>
              <a:gd name="connsiteX597" fmla="*/ 1287463 w 4819650"/>
              <a:gd name="connsiteY597" fmla="*/ 2701926 h 4348163"/>
              <a:gd name="connsiteX598" fmla="*/ 1300163 w 4819650"/>
              <a:gd name="connsiteY598" fmla="*/ 2687638 h 4348163"/>
              <a:gd name="connsiteX599" fmla="*/ 1319213 w 4819650"/>
              <a:gd name="connsiteY599" fmla="*/ 2684463 h 4348163"/>
              <a:gd name="connsiteX600" fmla="*/ 1339851 w 4819650"/>
              <a:gd name="connsiteY600" fmla="*/ 2687638 h 4348163"/>
              <a:gd name="connsiteX601" fmla="*/ 1352551 w 4819650"/>
              <a:gd name="connsiteY601" fmla="*/ 2701926 h 4348163"/>
              <a:gd name="connsiteX602" fmla="*/ 1356071 w 4819650"/>
              <a:gd name="connsiteY602" fmla="*/ 2712486 h 4348163"/>
              <a:gd name="connsiteX603" fmla="*/ 1487488 w 4819650"/>
              <a:gd name="connsiteY603" fmla="*/ 2711452 h 4348163"/>
              <a:gd name="connsiteX604" fmla="*/ 1486489 w 4819650"/>
              <a:gd name="connsiteY604" fmla="*/ 2605088 h 4348163"/>
              <a:gd name="connsiteX605" fmla="*/ 1394619 w 4819650"/>
              <a:gd name="connsiteY605" fmla="*/ 2605088 h 4348163"/>
              <a:gd name="connsiteX606" fmla="*/ 1392238 w 4819650"/>
              <a:gd name="connsiteY606" fmla="*/ 2619376 h 4348163"/>
              <a:gd name="connsiteX607" fmla="*/ 1376363 w 4819650"/>
              <a:gd name="connsiteY607" fmla="*/ 2633664 h 4348163"/>
              <a:gd name="connsiteX608" fmla="*/ 1358900 w 4819650"/>
              <a:gd name="connsiteY608" fmla="*/ 2638426 h 4348163"/>
              <a:gd name="connsiteX609" fmla="*/ 1339850 w 4819650"/>
              <a:gd name="connsiteY609" fmla="*/ 2633664 h 4348163"/>
              <a:gd name="connsiteX610" fmla="*/ 1325562 w 4819650"/>
              <a:gd name="connsiteY610" fmla="*/ 2620964 h 4348163"/>
              <a:gd name="connsiteX611" fmla="*/ 1320800 w 4819650"/>
              <a:gd name="connsiteY611" fmla="*/ 2600326 h 4348163"/>
              <a:gd name="connsiteX612" fmla="*/ 1325562 w 4819650"/>
              <a:gd name="connsiteY612" fmla="*/ 2581276 h 4348163"/>
              <a:gd name="connsiteX613" fmla="*/ 1339850 w 4819650"/>
              <a:gd name="connsiteY613" fmla="*/ 2570163 h 4348163"/>
              <a:gd name="connsiteX614" fmla="*/ 1358900 w 4819650"/>
              <a:gd name="connsiteY614" fmla="*/ 2563813 h 4348163"/>
              <a:gd name="connsiteX615" fmla="*/ 1376363 w 4819650"/>
              <a:gd name="connsiteY615" fmla="*/ 2570163 h 4348163"/>
              <a:gd name="connsiteX616" fmla="*/ 1392238 w 4819650"/>
              <a:gd name="connsiteY616" fmla="*/ 2581276 h 4348163"/>
              <a:gd name="connsiteX617" fmla="*/ 1393209 w 4819650"/>
              <a:gd name="connsiteY617" fmla="*/ 2587103 h 4348163"/>
              <a:gd name="connsiteX618" fmla="*/ 1486311 w 4819650"/>
              <a:gd name="connsiteY618" fmla="*/ 2586133 h 4348163"/>
              <a:gd name="connsiteX619" fmla="*/ 1484313 w 4819650"/>
              <a:gd name="connsiteY619" fmla="*/ 2373314 h 4348163"/>
              <a:gd name="connsiteX620" fmla="*/ 576262 w 4819650"/>
              <a:gd name="connsiteY620" fmla="*/ 2339976 h 4348163"/>
              <a:gd name="connsiteX621" fmla="*/ 595313 w 4819650"/>
              <a:gd name="connsiteY621" fmla="*/ 2344739 h 4348163"/>
              <a:gd name="connsiteX622" fmla="*/ 609600 w 4819650"/>
              <a:gd name="connsiteY622" fmla="*/ 2359026 h 4348163"/>
              <a:gd name="connsiteX623" fmla="*/ 612271 w 4819650"/>
              <a:gd name="connsiteY623" fmla="*/ 2369710 h 4348163"/>
              <a:gd name="connsiteX624" fmla="*/ 884238 w 4819650"/>
              <a:gd name="connsiteY624" fmla="*/ 2366963 h 4348163"/>
              <a:gd name="connsiteX625" fmla="*/ 885708 w 4819650"/>
              <a:gd name="connsiteY625" fmla="*/ 2649063 h 4348163"/>
              <a:gd name="connsiteX626" fmla="*/ 900113 w 4819650"/>
              <a:gd name="connsiteY626" fmla="*/ 2654301 h 4348163"/>
              <a:gd name="connsiteX627" fmla="*/ 915988 w 4819650"/>
              <a:gd name="connsiteY627" fmla="*/ 2667001 h 4348163"/>
              <a:gd name="connsiteX628" fmla="*/ 919163 w 4819650"/>
              <a:gd name="connsiteY628" fmla="*/ 2686051 h 4348163"/>
              <a:gd name="connsiteX629" fmla="*/ 915988 w 4819650"/>
              <a:gd name="connsiteY629" fmla="*/ 2706689 h 4348163"/>
              <a:gd name="connsiteX630" fmla="*/ 903288 w 4819650"/>
              <a:gd name="connsiteY630" fmla="*/ 2719389 h 4348163"/>
              <a:gd name="connsiteX631" fmla="*/ 882650 w 4819650"/>
              <a:gd name="connsiteY631" fmla="*/ 2725739 h 4348163"/>
              <a:gd name="connsiteX632" fmla="*/ 863600 w 4819650"/>
              <a:gd name="connsiteY632" fmla="*/ 2719389 h 4348163"/>
              <a:gd name="connsiteX633" fmla="*/ 850900 w 4819650"/>
              <a:gd name="connsiteY633" fmla="*/ 2706689 h 4348163"/>
              <a:gd name="connsiteX634" fmla="*/ 844550 w 4819650"/>
              <a:gd name="connsiteY634" fmla="*/ 2687639 h 4348163"/>
              <a:gd name="connsiteX635" fmla="*/ 850900 w 4819650"/>
              <a:gd name="connsiteY635" fmla="*/ 2668589 h 4348163"/>
              <a:gd name="connsiteX636" fmla="*/ 863600 w 4819650"/>
              <a:gd name="connsiteY636" fmla="*/ 2654301 h 4348163"/>
              <a:gd name="connsiteX637" fmla="*/ 866776 w 4819650"/>
              <a:gd name="connsiteY637" fmla="*/ 2653243 h 4348163"/>
              <a:gd name="connsiteX638" fmla="*/ 866776 w 4819650"/>
              <a:gd name="connsiteY638" fmla="*/ 2384426 h 4348163"/>
              <a:gd name="connsiteX639" fmla="*/ 612435 w 4819650"/>
              <a:gd name="connsiteY639" fmla="*/ 2385786 h 4348163"/>
              <a:gd name="connsiteX640" fmla="*/ 609600 w 4819650"/>
              <a:gd name="connsiteY640" fmla="*/ 2397126 h 4348163"/>
              <a:gd name="connsiteX641" fmla="*/ 595313 w 4819650"/>
              <a:gd name="connsiteY641" fmla="*/ 2409826 h 4348163"/>
              <a:gd name="connsiteX642" fmla="*/ 576262 w 4819650"/>
              <a:gd name="connsiteY642" fmla="*/ 2416176 h 4348163"/>
              <a:gd name="connsiteX643" fmla="*/ 557212 w 4819650"/>
              <a:gd name="connsiteY643" fmla="*/ 2411414 h 4348163"/>
              <a:gd name="connsiteX644" fmla="*/ 544512 w 4819650"/>
              <a:gd name="connsiteY644" fmla="*/ 2397126 h 4348163"/>
              <a:gd name="connsiteX645" fmla="*/ 539750 w 4819650"/>
              <a:gd name="connsiteY645" fmla="*/ 2378076 h 4348163"/>
              <a:gd name="connsiteX646" fmla="*/ 544512 w 4819650"/>
              <a:gd name="connsiteY646" fmla="*/ 2359026 h 4348163"/>
              <a:gd name="connsiteX647" fmla="*/ 557212 w 4819650"/>
              <a:gd name="connsiteY647" fmla="*/ 2344739 h 4348163"/>
              <a:gd name="connsiteX648" fmla="*/ 4154488 w 4819650"/>
              <a:gd name="connsiteY648" fmla="*/ 2309813 h 4348163"/>
              <a:gd name="connsiteX649" fmla="*/ 4173538 w 4819650"/>
              <a:gd name="connsiteY649" fmla="*/ 2316163 h 4348163"/>
              <a:gd name="connsiteX650" fmla="*/ 4187826 w 4819650"/>
              <a:gd name="connsiteY650" fmla="*/ 2328863 h 4348163"/>
              <a:gd name="connsiteX651" fmla="*/ 4192588 w 4819650"/>
              <a:gd name="connsiteY651" fmla="*/ 2346326 h 4348163"/>
              <a:gd name="connsiteX652" fmla="*/ 4187826 w 4819650"/>
              <a:gd name="connsiteY652" fmla="*/ 2365376 h 4348163"/>
              <a:gd name="connsiteX653" fmla="*/ 4175126 w 4819650"/>
              <a:gd name="connsiteY653" fmla="*/ 2379664 h 4348163"/>
              <a:gd name="connsiteX654" fmla="*/ 4159250 w 4819650"/>
              <a:gd name="connsiteY654" fmla="*/ 2383327 h 4348163"/>
              <a:gd name="connsiteX655" fmla="*/ 4159250 w 4819650"/>
              <a:gd name="connsiteY655" fmla="*/ 2413001 h 4348163"/>
              <a:gd name="connsiteX656" fmla="*/ 4486275 w 4819650"/>
              <a:gd name="connsiteY656" fmla="*/ 2573338 h 4348163"/>
              <a:gd name="connsiteX657" fmla="*/ 4487863 w 4819650"/>
              <a:gd name="connsiteY657" fmla="*/ 2700339 h 4348163"/>
              <a:gd name="connsiteX658" fmla="*/ 4554764 w 4819650"/>
              <a:gd name="connsiteY658" fmla="*/ 2744561 h 4348163"/>
              <a:gd name="connsiteX659" fmla="*/ 4564062 w 4819650"/>
              <a:gd name="connsiteY659" fmla="*/ 2735263 h 4348163"/>
              <a:gd name="connsiteX660" fmla="*/ 4583112 w 4819650"/>
              <a:gd name="connsiteY660" fmla="*/ 2732088 h 4348163"/>
              <a:gd name="connsiteX661" fmla="*/ 4602162 w 4819650"/>
              <a:gd name="connsiteY661" fmla="*/ 2735263 h 4348163"/>
              <a:gd name="connsiteX662" fmla="*/ 4616450 w 4819650"/>
              <a:gd name="connsiteY662" fmla="*/ 2749551 h 4348163"/>
              <a:gd name="connsiteX663" fmla="*/ 4621212 w 4819650"/>
              <a:gd name="connsiteY663" fmla="*/ 2768601 h 4348163"/>
              <a:gd name="connsiteX664" fmla="*/ 4616450 w 4819650"/>
              <a:gd name="connsiteY664" fmla="*/ 2787651 h 4348163"/>
              <a:gd name="connsiteX665" fmla="*/ 4602162 w 4819650"/>
              <a:gd name="connsiteY665" fmla="*/ 2801939 h 4348163"/>
              <a:gd name="connsiteX666" fmla="*/ 4583112 w 4819650"/>
              <a:gd name="connsiteY666" fmla="*/ 2806701 h 4348163"/>
              <a:gd name="connsiteX667" fmla="*/ 4564062 w 4819650"/>
              <a:gd name="connsiteY667" fmla="*/ 2801939 h 4348163"/>
              <a:gd name="connsiteX668" fmla="*/ 4549775 w 4819650"/>
              <a:gd name="connsiteY668" fmla="*/ 2787651 h 4348163"/>
              <a:gd name="connsiteX669" fmla="*/ 4545012 w 4819650"/>
              <a:gd name="connsiteY669" fmla="*/ 2768601 h 4348163"/>
              <a:gd name="connsiteX670" fmla="*/ 4547620 w 4819650"/>
              <a:gd name="connsiteY670" fmla="*/ 2758172 h 4348163"/>
              <a:gd name="connsiteX671" fmla="*/ 4470400 w 4819650"/>
              <a:gd name="connsiteY671" fmla="*/ 2708276 h 4348163"/>
              <a:gd name="connsiteX672" fmla="*/ 4468813 w 4819650"/>
              <a:gd name="connsiteY672" fmla="*/ 2584451 h 4348163"/>
              <a:gd name="connsiteX673" fmla="*/ 4141788 w 4819650"/>
              <a:gd name="connsiteY673" fmla="*/ 2425701 h 4348163"/>
              <a:gd name="connsiteX674" fmla="*/ 4141079 w 4819650"/>
              <a:gd name="connsiteY674" fmla="*/ 2381074 h 4348163"/>
              <a:gd name="connsiteX675" fmla="*/ 4135438 w 4819650"/>
              <a:gd name="connsiteY675" fmla="*/ 2379664 h 4348163"/>
              <a:gd name="connsiteX676" fmla="*/ 4124325 w 4819650"/>
              <a:gd name="connsiteY676" fmla="*/ 2366964 h 4348163"/>
              <a:gd name="connsiteX677" fmla="*/ 4117975 w 4819650"/>
              <a:gd name="connsiteY677" fmla="*/ 2346326 h 4348163"/>
              <a:gd name="connsiteX678" fmla="*/ 4124325 w 4819650"/>
              <a:gd name="connsiteY678" fmla="*/ 2328863 h 4348163"/>
              <a:gd name="connsiteX679" fmla="*/ 4135438 w 4819650"/>
              <a:gd name="connsiteY679" fmla="*/ 2316163 h 4348163"/>
              <a:gd name="connsiteX680" fmla="*/ 3460751 w 4819650"/>
              <a:gd name="connsiteY680" fmla="*/ 2292350 h 4348163"/>
              <a:gd name="connsiteX681" fmla="*/ 3479801 w 4819650"/>
              <a:gd name="connsiteY681" fmla="*/ 2297113 h 4348163"/>
              <a:gd name="connsiteX682" fmla="*/ 3494088 w 4819650"/>
              <a:gd name="connsiteY682" fmla="*/ 2311400 h 4348163"/>
              <a:gd name="connsiteX683" fmla="*/ 3497263 w 4819650"/>
              <a:gd name="connsiteY683" fmla="*/ 2330450 h 4348163"/>
              <a:gd name="connsiteX684" fmla="*/ 3494088 w 4819650"/>
              <a:gd name="connsiteY684" fmla="*/ 2349501 h 4348163"/>
              <a:gd name="connsiteX685" fmla="*/ 3479801 w 4819650"/>
              <a:gd name="connsiteY685" fmla="*/ 2363788 h 4348163"/>
              <a:gd name="connsiteX686" fmla="*/ 3477307 w 4819650"/>
              <a:gd name="connsiteY686" fmla="*/ 2364204 h 4348163"/>
              <a:gd name="connsiteX687" fmla="*/ 3479800 w 4819650"/>
              <a:gd name="connsiteY687" fmla="*/ 2487614 h 4348163"/>
              <a:gd name="connsiteX688" fmla="*/ 3898748 w 4819650"/>
              <a:gd name="connsiteY688" fmla="*/ 2486068 h 4348163"/>
              <a:gd name="connsiteX689" fmla="*/ 3900487 w 4819650"/>
              <a:gd name="connsiteY689" fmla="*/ 2476500 h 4348163"/>
              <a:gd name="connsiteX690" fmla="*/ 3913187 w 4819650"/>
              <a:gd name="connsiteY690" fmla="*/ 2460625 h 4348163"/>
              <a:gd name="connsiteX691" fmla="*/ 3933825 w 4819650"/>
              <a:gd name="connsiteY691" fmla="*/ 2457450 h 4348163"/>
              <a:gd name="connsiteX692" fmla="*/ 3952875 w 4819650"/>
              <a:gd name="connsiteY692" fmla="*/ 2460625 h 4348163"/>
              <a:gd name="connsiteX693" fmla="*/ 3965575 w 4819650"/>
              <a:gd name="connsiteY693" fmla="*/ 2476500 h 4348163"/>
              <a:gd name="connsiteX694" fmla="*/ 3971925 w 4819650"/>
              <a:gd name="connsiteY694" fmla="*/ 2493963 h 4348163"/>
              <a:gd name="connsiteX695" fmla="*/ 3965575 w 4819650"/>
              <a:gd name="connsiteY695" fmla="*/ 2513013 h 4348163"/>
              <a:gd name="connsiteX696" fmla="*/ 3952875 w 4819650"/>
              <a:gd name="connsiteY696" fmla="*/ 2527301 h 4348163"/>
              <a:gd name="connsiteX697" fmla="*/ 3933825 w 4819650"/>
              <a:gd name="connsiteY697" fmla="*/ 2532063 h 4348163"/>
              <a:gd name="connsiteX698" fmla="*/ 3916362 w 4819650"/>
              <a:gd name="connsiteY698" fmla="*/ 2527301 h 4348163"/>
              <a:gd name="connsiteX699" fmla="*/ 3900487 w 4819650"/>
              <a:gd name="connsiteY699" fmla="*/ 2513013 h 4348163"/>
              <a:gd name="connsiteX700" fmla="*/ 3898906 w 4819650"/>
              <a:gd name="connsiteY700" fmla="*/ 2503528 h 4348163"/>
              <a:gd name="connsiteX701" fmla="*/ 3462338 w 4819650"/>
              <a:gd name="connsiteY701" fmla="*/ 2505076 h 4348163"/>
              <a:gd name="connsiteX702" fmla="*/ 3461082 w 4819650"/>
              <a:gd name="connsiteY702" fmla="*/ 2366908 h 4348163"/>
              <a:gd name="connsiteX703" fmla="*/ 3460751 w 4819650"/>
              <a:gd name="connsiteY703" fmla="*/ 2366963 h 4348163"/>
              <a:gd name="connsiteX704" fmla="*/ 3441700 w 4819650"/>
              <a:gd name="connsiteY704" fmla="*/ 2363788 h 4348163"/>
              <a:gd name="connsiteX705" fmla="*/ 3427413 w 4819650"/>
              <a:gd name="connsiteY705" fmla="*/ 2349501 h 4348163"/>
              <a:gd name="connsiteX706" fmla="*/ 3422650 w 4819650"/>
              <a:gd name="connsiteY706" fmla="*/ 2330450 h 4348163"/>
              <a:gd name="connsiteX707" fmla="*/ 3427413 w 4819650"/>
              <a:gd name="connsiteY707" fmla="*/ 2311400 h 4348163"/>
              <a:gd name="connsiteX708" fmla="*/ 3441700 w 4819650"/>
              <a:gd name="connsiteY708" fmla="*/ 2297113 h 4348163"/>
              <a:gd name="connsiteX709" fmla="*/ 4414838 w 4819650"/>
              <a:gd name="connsiteY709" fmla="*/ 2289176 h 4348163"/>
              <a:gd name="connsiteX710" fmla="*/ 4433888 w 4819650"/>
              <a:gd name="connsiteY710" fmla="*/ 2289176 h 4348163"/>
              <a:gd name="connsiteX711" fmla="*/ 4433888 w 4819650"/>
              <a:gd name="connsiteY711" fmla="*/ 2376402 h 4348163"/>
              <a:gd name="connsiteX712" fmla="*/ 4508457 w 4819650"/>
              <a:gd name="connsiteY712" fmla="*/ 2374387 h 4348163"/>
              <a:gd name="connsiteX713" fmla="*/ 4510087 w 4819650"/>
              <a:gd name="connsiteY713" fmla="*/ 2363788 h 4348163"/>
              <a:gd name="connsiteX714" fmla="*/ 4524375 w 4819650"/>
              <a:gd name="connsiteY714" fmla="*/ 2351088 h 4348163"/>
              <a:gd name="connsiteX715" fmla="*/ 4543425 w 4819650"/>
              <a:gd name="connsiteY715" fmla="*/ 2344738 h 4348163"/>
              <a:gd name="connsiteX716" fmla="*/ 4562475 w 4819650"/>
              <a:gd name="connsiteY716" fmla="*/ 2351088 h 4348163"/>
              <a:gd name="connsiteX717" fmla="*/ 4575175 w 4819650"/>
              <a:gd name="connsiteY717" fmla="*/ 2363788 h 4348163"/>
              <a:gd name="connsiteX718" fmla="*/ 4581525 w 4819650"/>
              <a:gd name="connsiteY718" fmla="*/ 2382838 h 4348163"/>
              <a:gd name="connsiteX719" fmla="*/ 4575175 w 4819650"/>
              <a:gd name="connsiteY719" fmla="*/ 2403476 h 4348163"/>
              <a:gd name="connsiteX720" fmla="*/ 4562475 w 4819650"/>
              <a:gd name="connsiteY720" fmla="*/ 2416176 h 4348163"/>
              <a:gd name="connsiteX721" fmla="*/ 4543425 w 4819650"/>
              <a:gd name="connsiteY721" fmla="*/ 2422526 h 4348163"/>
              <a:gd name="connsiteX722" fmla="*/ 4524375 w 4819650"/>
              <a:gd name="connsiteY722" fmla="*/ 2416176 h 4348163"/>
              <a:gd name="connsiteX723" fmla="*/ 4510087 w 4819650"/>
              <a:gd name="connsiteY723" fmla="*/ 2403476 h 4348163"/>
              <a:gd name="connsiteX724" fmla="*/ 4508235 w 4819650"/>
              <a:gd name="connsiteY724" fmla="*/ 2392363 h 4348163"/>
              <a:gd name="connsiteX725" fmla="*/ 4433888 w 4819650"/>
              <a:gd name="connsiteY725" fmla="*/ 2392363 h 4348163"/>
              <a:gd name="connsiteX726" fmla="*/ 4433888 w 4819650"/>
              <a:gd name="connsiteY726" fmla="*/ 2457451 h 4348163"/>
              <a:gd name="connsiteX727" fmla="*/ 4637087 w 4819650"/>
              <a:gd name="connsiteY727" fmla="*/ 2538414 h 4348163"/>
              <a:gd name="connsiteX728" fmla="*/ 4643437 w 4819650"/>
              <a:gd name="connsiteY728" fmla="*/ 2532063 h 4348163"/>
              <a:gd name="connsiteX729" fmla="*/ 4662488 w 4819650"/>
              <a:gd name="connsiteY729" fmla="*/ 2525713 h 4348163"/>
              <a:gd name="connsiteX730" fmla="*/ 4681538 w 4819650"/>
              <a:gd name="connsiteY730" fmla="*/ 2530476 h 4348163"/>
              <a:gd name="connsiteX731" fmla="*/ 4695825 w 4819650"/>
              <a:gd name="connsiteY731" fmla="*/ 2544763 h 4348163"/>
              <a:gd name="connsiteX732" fmla="*/ 4699000 w 4819650"/>
              <a:gd name="connsiteY732" fmla="*/ 2563813 h 4348163"/>
              <a:gd name="connsiteX733" fmla="*/ 4695825 w 4819650"/>
              <a:gd name="connsiteY733" fmla="*/ 2581276 h 4348163"/>
              <a:gd name="connsiteX734" fmla="*/ 4681538 w 4819650"/>
              <a:gd name="connsiteY734" fmla="*/ 2597151 h 4348163"/>
              <a:gd name="connsiteX735" fmla="*/ 4662488 w 4819650"/>
              <a:gd name="connsiteY735" fmla="*/ 2600326 h 4348163"/>
              <a:gd name="connsiteX736" fmla="*/ 4643437 w 4819650"/>
              <a:gd name="connsiteY736" fmla="*/ 2597151 h 4348163"/>
              <a:gd name="connsiteX737" fmla="*/ 4630737 w 4819650"/>
              <a:gd name="connsiteY737" fmla="*/ 2581276 h 4348163"/>
              <a:gd name="connsiteX738" fmla="*/ 4624387 w 4819650"/>
              <a:gd name="connsiteY738" fmla="*/ 2563813 h 4348163"/>
              <a:gd name="connsiteX739" fmla="*/ 4627942 w 4819650"/>
              <a:gd name="connsiteY739" fmla="*/ 2553150 h 4348163"/>
              <a:gd name="connsiteX740" fmla="*/ 4416426 w 4819650"/>
              <a:gd name="connsiteY740" fmla="*/ 2466976 h 4348163"/>
              <a:gd name="connsiteX741" fmla="*/ 2924176 w 4819650"/>
              <a:gd name="connsiteY741" fmla="*/ 2289176 h 4348163"/>
              <a:gd name="connsiteX742" fmla="*/ 2927351 w 4819650"/>
              <a:gd name="connsiteY742" fmla="*/ 2305051 h 4348163"/>
              <a:gd name="connsiteX743" fmla="*/ 2809876 w 4819650"/>
              <a:gd name="connsiteY743" fmla="*/ 2339976 h 4348163"/>
              <a:gd name="connsiteX744" fmla="*/ 2813051 w 4819650"/>
              <a:gd name="connsiteY744" fmla="*/ 2976564 h 4348163"/>
              <a:gd name="connsiteX745" fmla="*/ 2898776 w 4819650"/>
              <a:gd name="connsiteY745" fmla="*/ 3055939 h 4348163"/>
              <a:gd name="connsiteX746" fmla="*/ 2900147 w 4819650"/>
              <a:gd name="connsiteY746" fmla="*/ 3283407 h 4348163"/>
              <a:gd name="connsiteX747" fmla="*/ 2917825 w 4819650"/>
              <a:gd name="connsiteY747" fmla="*/ 3289300 h 4348163"/>
              <a:gd name="connsiteX748" fmla="*/ 2932113 w 4819650"/>
              <a:gd name="connsiteY748" fmla="*/ 3300413 h 4348163"/>
              <a:gd name="connsiteX749" fmla="*/ 2936875 w 4819650"/>
              <a:gd name="connsiteY749" fmla="*/ 3319463 h 4348163"/>
              <a:gd name="connsiteX750" fmla="*/ 2932113 w 4819650"/>
              <a:gd name="connsiteY750" fmla="*/ 3338513 h 4348163"/>
              <a:gd name="connsiteX751" fmla="*/ 2917825 w 4819650"/>
              <a:gd name="connsiteY751" fmla="*/ 3352800 h 4348163"/>
              <a:gd name="connsiteX752" fmla="*/ 2898775 w 4819650"/>
              <a:gd name="connsiteY752" fmla="*/ 3359150 h 4348163"/>
              <a:gd name="connsiteX753" fmla="*/ 2879725 w 4819650"/>
              <a:gd name="connsiteY753" fmla="*/ 3352800 h 4348163"/>
              <a:gd name="connsiteX754" fmla="*/ 2867025 w 4819650"/>
              <a:gd name="connsiteY754" fmla="*/ 3340100 h 4348163"/>
              <a:gd name="connsiteX755" fmla="*/ 2862262 w 4819650"/>
              <a:gd name="connsiteY755" fmla="*/ 3322638 h 4348163"/>
              <a:gd name="connsiteX756" fmla="*/ 2867025 w 4819650"/>
              <a:gd name="connsiteY756" fmla="*/ 3300413 h 4348163"/>
              <a:gd name="connsiteX757" fmla="*/ 2879725 w 4819650"/>
              <a:gd name="connsiteY757" fmla="*/ 3289300 h 4348163"/>
              <a:gd name="connsiteX758" fmla="*/ 2884293 w 4819650"/>
              <a:gd name="connsiteY758" fmla="*/ 3287777 h 4348163"/>
              <a:gd name="connsiteX759" fmla="*/ 2882901 w 4819650"/>
              <a:gd name="connsiteY759" fmla="*/ 3062289 h 4348163"/>
              <a:gd name="connsiteX760" fmla="*/ 2797176 w 4819650"/>
              <a:gd name="connsiteY760" fmla="*/ 2984502 h 4348163"/>
              <a:gd name="connsiteX761" fmla="*/ 2792413 w 4819650"/>
              <a:gd name="connsiteY761" fmla="*/ 2325689 h 4348163"/>
              <a:gd name="connsiteX762" fmla="*/ 3138488 w 4819650"/>
              <a:gd name="connsiteY762" fmla="*/ 2286001 h 4348163"/>
              <a:gd name="connsiteX763" fmla="*/ 3373438 w 4819650"/>
              <a:gd name="connsiteY763" fmla="*/ 2286001 h 4348163"/>
              <a:gd name="connsiteX764" fmla="*/ 3375025 w 4819650"/>
              <a:gd name="connsiteY764" fmla="*/ 2303464 h 4348163"/>
              <a:gd name="connsiteX765" fmla="*/ 3154363 w 4819650"/>
              <a:gd name="connsiteY765" fmla="*/ 2303464 h 4348163"/>
              <a:gd name="connsiteX766" fmla="*/ 3133725 w 4819650"/>
              <a:gd name="connsiteY766" fmla="*/ 2774951 h 4348163"/>
              <a:gd name="connsiteX767" fmla="*/ 3211811 w 4819650"/>
              <a:gd name="connsiteY767" fmla="*/ 2944587 h 4348163"/>
              <a:gd name="connsiteX768" fmla="*/ 3222625 w 4819650"/>
              <a:gd name="connsiteY768" fmla="*/ 2941638 h 4348163"/>
              <a:gd name="connsiteX769" fmla="*/ 3241675 w 4819650"/>
              <a:gd name="connsiteY769" fmla="*/ 2946401 h 4348163"/>
              <a:gd name="connsiteX770" fmla="*/ 3255963 w 4819650"/>
              <a:gd name="connsiteY770" fmla="*/ 2960688 h 4348163"/>
              <a:gd name="connsiteX771" fmla="*/ 3260725 w 4819650"/>
              <a:gd name="connsiteY771" fmla="*/ 2978151 h 4348163"/>
              <a:gd name="connsiteX772" fmla="*/ 3255963 w 4819650"/>
              <a:gd name="connsiteY772" fmla="*/ 2997201 h 4348163"/>
              <a:gd name="connsiteX773" fmla="*/ 3241675 w 4819650"/>
              <a:gd name="connsiteY773" fmla="*/ 3011489 h 4348163"/>
              <a:gd name="connsiteX774" fmla="*/ 3222625 w 4819650"/>
              <a:gd name="connsiteY774" fmla="*/ 3016251 h 4348163"/>
              <a:gd name="connsiteX775" fmla="*/ 3205162 w 4819650"/>
              <a:gd name="connsiteY775" fmla="*/ 3011489 h 4348163"/>
              <a:gd name="connsiteX776" fmla="*/ 3190875 w 4819650"/>
              <a:gd name="connsiteY776" fmla="*/ 2997201 h 4348163"/>
              <a:gd name="connsiteX777" fmla="*/ 3186112 w 4819650"/>
              <a:gd name="connsiteY777" fmla="*/ 2978151 h 4348163"/>
              <a:gd name="connsiteX778" fmla="*/ 3190875 w 4819650"/>
              <a:gd name="connsiteY778" fmla="*/ 2960688 h 4348163"/>
              <a:gd name="connsiteX779" fmla="*/ 3195948 w 4819650"/>
              <a:gd name="connsiteY779" fmla="*/ 2955615 h 4348163"/>
              <a:gd name="connsiteX780" fmla="*/ 3114675 w 4819650"/>
              <a:gd name="connsiteY780" fmla="*/ 2776539 h 4348163"/>
              <a:gd name="connsiteX781" fmla="*/ 3030538 w 4819650"/>
              <a:gd name="connsiteY781" fmla="*/ 2278063 h 4348163"/>
              <a:gd name="connsiteX782" fmla="*/ 3048000 w 4819650"/>
              <a:gd name="connsiteY782" fmla="*/ 2282826 h 4348163"/>
              <a:gd name="connsiteX783" fmla="*/ 3063875 w 4819650"/>
              <a:gd name="connsiteY783" fmla="*/ 2297113 h 4348163"/>
              <a:gd name="connsiteX784" fmla="*/ 3067050 w 4819650"/>
              <a:gd name="connsiteY784" fmla="*/ 2316163 h 4348163"/>
              <a:gd name="connsiteX785" fmla="*/ 3063875 w 4819650"/>
              <a:gd name="connsiteY785" fmla="*/ 2335214 h 4348163"/>
              <a:gd name="connsiteX786" fmla="*/ 3048000 w 4819650"/>
              <a:gd name="connsiteY786" fmla="*/ 2349501 h 4348163"/>
              <a:gd name="connsiteX787" fmla="*/ 3032566 w 4819650"/>
              <a:gd name="connsiteY787" fmla="*/ 2352307 h 4348163"/>
              <a:gd name="connsiteX788" fmla="*/ 3036888 w 4819650"/>
              <a:gd name="connsiteY788" fmla="*/ 2894013 h 4348163"/>
              <a:gd name="connsiteX789" fmla="*/ 3157538 w 4819650"/>
              <a:gd name="connsiteY789" fmla="*/ 3014663 h 4348163"/>
              <a:gd name="connsiteX790" fmla="*/ 3144838 w 4819650"/>
              <a:gd name="connsiteY790" fmla="*/ 3027363 h 4348163"/>
              <a:gd name="connsiteX791" fmla="*/ 3019426 w 4819650"/>
              <a:gd name="connsiteY791" fmla="*/ 2901951 h 4348163"/>
              <a:gd name="connsiteX792" fmla="*/ 3015080 w 4819650"/>
              <a:gd name="connsiteY792" fmla="*/ 2350100 h 4348163"/>
              <a:gd name="connsiteX793" fmla="*/ 3011487 w 4819650"/>
              <a:gd name="connsiteY793" fmla="*/ 2349501 h 4348163"/>
              <a:gd name="connsiteX794" fmla="*/ 2997200 w 4819650"/>
              <a:gd name="connsiteY794" fmla="*/ 2335214 h 4348163"/>
              <a:gd name="connsiteX795" fmla="*/ 2992437 w 4819650"/>
              <a:gd name="connsiteY795" fmla="*/ 2316163 h 4348163"/>
              <a:gd name="connsiteX796" fmla="*/ 2997200 w 4819650"/>
              <a:gd name="connsiteY796" fmla="*/ 2297113 h 4348163"/>
              <a:gd name="connsiteX797" fmla="*/ 3011487 w 4819650"/>
              <a:gd name="connsiteY797" fmla="*/ 2282826 h 4348163"/>
              <a:gd name="connsiteX798" fmla="*/ 2058988 w 4819650"/>
              <a:gd name="connsiteY798" fmla="*/ 2243138 h 4348163"/>
              <a:gd name="connsiteX799" fmla="*/ 2060575 w 4819650"/>
              <a:gd name="connsiteY799" fmla="*/ 2587626 h 4348163"/>
              <a:gd name="connsiteX800" fmla="*/ 2181225 w 4819650"/>
              <a:gd name="connsiteY800" fmla="*/ 2659063 h 4348163"/>
              <a:gd name="connsiteX801" fmla="*/ 2184352 w 4819650"/>
              <a:gd name="connsiteY801" fmla="*/ 2898230 h 4348163"/>
              <a:gd name="connsiteX802" fmla="*/ 2200276 w 4819650"/>
              <a:gd name="connsiteY802" fmla="*/ 2903538 h 4348163"/>
              <a:gd name="connsiteX803" fmla="*/ 2212976 w 4819650"/>
              <a:gd name="connsiteY803" fmla="*/ 2916238 h 4348163"/>
              <a:gd name="connsiteX804" fmla="*/ 2219326 w 4819650"/>
              <a:gd name="connsiteY804" fmla="*/ 2935288 h 4348163"/>
              <a:gd name="connsiteX805" fmla="*/ 2214564 w 4819650"/>
              <a:gd name="connsiteY805" fmla="*/ 2954339 h 4348163"/>
              <a:gd name="connsiteX806" fmla="*/ 2200276 w 4819650"/>
              <a:gd name="connsiteY806" fmla="*/ 2968626 h 4348163"/>
              <a:gd name="connsiteX807" fmla="*/ 2181226 w 4819650"/>
              <a:gd name="connsiteY807" fmla="*/ 2974976 h 4348163"/>
              <a:gd name="connsiteX808" fmla="*/ 2162176 w 4819650"/>
              <a:gd name="connsiteY808" fmla="*/ 2968626 h 4348163"/>
              <a:gd name="connsiteX809" fmla="*/ 2147888 w 4819650"/>
              <a:gd name="connsiteY809" fmla="*/ 2955926 h 4348163"/>
              <a:gd name="connsiteX810" fmla="*/ 2144713 w 4819650"/>
              <a:gd name="connsiteY810" fmla="*/ 2935288 h 4348163"/>
              <a:gd name="connsiteX811" fmla="*/ 2147888 w 4819650"/>
              <a:gd name="connsiteY811" fmla="*/ 2916238 h 4348163"/>
              <a:gd name="connsiteX812" fmla="*/ 2162176 w 4819650"/>
              <a:gd name="connsiteY812" fmla="*/ 2903538 h 4348163"/>
              <a:gd name="connsiteX813" fmla="*/ 2166938 w 4819650"/>
              <a:gd name="connsiteY813" fmla="*/ 2901951 h 4348163"/>
              <a:gd name="connsiteX814" fmla="*/ 2166938 w 4819650"/>
              <a:gd name="connsiteY814" fmla="*/ 2901951 h 4348163"/>
              <a:gd name="connsiteX815" fmla="*/ 2165350 w 4819650"/>
              <a:gd name="connsiteY815" fmla="*/ 2668588 h 4348163"/>
              <a:gd name="connsiteX816" fmla="*/ 2044700 w 4819650"/>
              <a:gd name="connsiteY816" fmla="*/ 2597151 h 4348163"/>
              <a:gd name="connsiteX817" fmla="*/ 2043113 w 4819650"/>
              <a:gd name="connsiteY817" fmla="*/ 2295526 h 4348163"/>
              <a:gd name="connsiteX818" fmla="*/ 1903413 w 4819650"/>
              <a:gd name="connsiteY818" fmla="*/ 2478088 h 4348163"/>
              <a:gd name="connsiteX819" fmla="*/ 1906588 w 4819650"/>
              <a:gd name="connsiteY819" fmla="*/ 3055938 h 4348163"/>
              <a:gd name="connsiteX820" fmla="*/ 2009247 w 4819650"/>
              <a:gd name="connsiteY820" fmla="*/ 3055938 h 4348163"/>
              <a:gd name="connsiteX821" fmla="*/ 2011363 w 4819650"/>
              <a:gd name="connsiteY821" fmla="*/ 3049588 h 4348163"/>
              <a:gd name="connsiteX822" fmla="*/ 2024063 w 4819650"/>
              <a:gd name="connsiteY822" fmla="*/ 3035301 h 4348163"/>
              <a:gd name="connsiteX823" fmla="*/ 2043114 w 4819650"/>
              <a:gd name="connsiteY823" fmla="*/ 3030538 h 4348163"/>
              <a:gd name="connsiteX824" fmla="*/ 2060576 w 4819650"/>
              <a:gd name="connsiteY824" fmla="*/ 3035301 h 4348163"/>
              <a:gd name="connsiteX825" fmla="*/ 2074864 w 4819650"/>
              <a:gd name="connsiteY825" fmla="*/ 3049588 h 4348163"/>
              <a:gd name="connsiteX826" fmla="*/ 2079626 w 4819650"/>
              <a:gd name="connsiteY826" fmla="*/ 3068639 h 4348163"/>
              <a:gd name="connsiteX827" fmla="*/ 2074864 w 4819650"/>
              <a:gd name="connsiteY827" fmla="*/ 3087689 h 4348163"/>
              <a:gd name="connsiteX828" fmla="*/ 2063751 w 4819650"/>
              <a:gd name="connsiteY828" fmla="*/ 3101976 h 4348163"/>
              <a:gd name="connsiteX829" fmla="*/ 2043114 w 4819650"/>
              <a:gd name="connsiteY829" fmla="*/ 3105151 h 4348163"/>
              <a:gd name="connsiteX830" fmla="*/ 2024063 w 4819650"/>
              <a:gd name="connsiteY830" fmla="*/ 3101976 h 4348163"/>
              <a:gd name="connsiteX831" fmla="*/ 2011363 w 4819650"/>
              <a:gd name="connsiteY831" fmla="*/ 3087689 h 4348163"/>
              <a:gd name="connsiteX832" fmla="*/ 2006071 w 4819650"/>
              <a:gd name="connsiteY832" fmla="*/ 3071813 h 4348163"/>
              <a:gd name="connsiteX833" fmla="*/ 1889125 w 4819650"/>
              <a:gd name="connsiteY833" fmla="*/ 3071813 h 4348163"/>
              <a:gd name="connsiteX834" fmla="*/ 1885950 w 4819650"/>
              <a:gd name="connsiteY834" fmla="*/ 2471738 h 4348163"/>
              <a:gd name="connsiteX835" fmla="*/ 260350 w 4819650"/>
              <a:gd name="connsiteY835" fmla="*/ 2241551 h 4348163"/>
              <a:gd name="connsiteX836" fmla="*/ 279400 w 4819650"/>
              <a:gd name="connsiteY836" fmla="*/ 2244726 h 4348163"/>
              <a:gd name="connsiteX837" fmla="*/ 293687 w 4819650"/>
              <a:gd name="connsiteY837" fmla="*/ 2259014 h 4348163"/>
              <a:gd name="connsiteX838" fmla="*/ 298450 w 4819650"/>
              <a:gd name="connsiteY838" fmla="*/ 2278064 h 4348163"/>
              <a:gd name="connsiteX839" fmla="*/ 293687 w 4819650"/>
              <a:gd name="connsiteY839" fmla="*/ 2297114 h 4348163"/>
              <a:gd name="connsiteX840" fmla="*/ 279400 w 4819650"/>
              <a:gd name="connsiteY840" fmla="*/ 2309814 h 4348163"/>
              <a:gd name="connsiteX841" fmla="*/ 263001 w 4819650"/>
              <a:gd name="connsiteY841" fmla="*/ 2315280 h 4348163"/>
              <a:gd name="connsiteX842" fmla="*/ 265113 w 4819650"/>
              <a:gd name="connsiteY842" fmla="*/ 2395538 h 4348163"/>
              <a:gd name="connsiteX843" fmla="*/ 372902 w 4819650"/>
              <a:gd name="connsiteY843" fmla="*/ 2460211 h 4348163"/>
              <a:gd name="connsiteX844" fmla="*/ 381000 w 4819650"/>
              <a:gd name="connsiteY844" fmla="*/ 2451101 h 4348163"/>
              <a:gd name="connsiteX845" fmla="*/ 400050 w 4819650"/>
              <a:gd name="connsiteY845" fmla="*/ 2444751 h 4348163"/>
              <a:gd name="connsiteX846" fmla="*/ 420688 w 4819650"/>
              <a:gd name="connsiteY846" fmla="*/ 2451101 h 4348163"/>
              <a:gd name="connsiteX847" fmla="*/ 433388 w 4819650"/>
              <a:gd name="connsiteY847" fmla="*/ 2463801 h 4348163"/>
              <a:gd name="connsiteX848" fmla="*/ 439738 w 4819650"/>
              <a:gd name="connsiteY848" fmla="*/ 2484439 h 4348163"/>
              <a:gd name="connsiteX849" fmla="*/ 433388 w 4819650"/>
              <a:gd name="connsiteY849" fmla="*/ 2503489 h 4348163"/>
              <a:gd name="connsiteX850" fmla="*/ 420688 w 4819650"/>
              <a:gd name="connsiteY850" fmla="*/ 2514601 h 4348163"/>
              <a:gd name="connsiteX851" fmla="*/ 401638 w 4819650"/>
              <a:gd name="connsiteY851" fmla="*/ 2520951 h 4348163"/>
              <a:gd name="connsiteX852" fmla="*/ 381000 w 4819650"/>
              <a:gd name="connsiteY852" fmla="*/ 2514601 h 4348163"/>
              <a:gd name="connsiteX853" fmla="*/ 368300 w 4819650"/>
              <a:gd name="connsiteY853" fmla="*/ 2503489 h 4348163"/>
              <a:gd name="connsiteX854" fmla="*/ 361950 w 4819650"/>
              <a:gd name="connsiteY854" fmla="*/ 2484439 h 4348163"/>
              <a:gd name="connsiteX855" fmla="*/ 365246 w 4819650"/>
              <a:gd name="connsiteY855" fmla="*/ 2474550 h 4348163"/>
              <a:gd name="connsiteX856" fmla="*/ 247650 w 4819650"/>
              <a:gd name="connsiteY856" fmla="*/ 2403476 h 4348163"/>
              <a:gd name="connsiteX857" fmla="*/ 246530 w 4819650"/>
              <a:gd name="connsiteY857" fmla="*/ 2312709 h 4348163"/>
              <a:gd name="connsiteX858" fmla="*/ 241300 w 4819650"/>
              <a:gd name="connsiteY858" fmla="*/ 2311402 h 4348163"/>
              <a:gd name="connsiteX859" fmla="*/ 228600 w 4819650"/>
              <a:gd name="connsiteY859" fmla="*/ 2297114 h 4348163"/>
              <a:gd name="connsiteX860" fmla="*/ 222250 w 4819650"/>
              <a:gd name="connsiteY860" fmla="*/ 2278064 h 4348163"/>
              <a:gd name="connsiteX861" fmla="*/ 227012 w 4819650"/>
              <a:gd name="connsiteY861" fmla="*/ 2259014 h 4348163"/>
              <a:gd name="connsiteX862" fmla="*/ 241300 w 4819650"/>
              <a:gd name="connsiteY862" fmla="*/ 2244726 h 4348163"/>
              <a:gd name="connsiteX863" fmla="*/ 1500187 w 4819650"/>
              <a:gd name="connsiteY863" fmla="*/ 2230438 h 4348163"/>
              <a:gd name="connsiteX864" fmla="*/ 1517650 w 4819650"/>
              <a:gd name="connsiteY864" fmla="*/ 2235201 h 4348163"/>
              <a:gd name="connsiteX865" fmla="*/ 1530350 w 4819650"/>
              <a:gd name="connsiteY865" fmla="*/ 2249488 h 4348163"/>
              <a:gd name="connsiteX866" fmla="*/ 1536700 w 4819650"/>
              <a:gd name="connsiteY866" fmla="*/ 2268538 h 4348163"/>
              <a:gd name="connsiteX867" fmla="*/ 1532143 w 4819650"/>
              <a:gd name="connsiteY867" fmla="*/ 2281071 h 4348163"/>
              <a:gd name="connsiteX868" fmla="*/ 1751013 w 4819650"/>
              <a:gd name="connsiteY868" fmla="*/ 2398713 h 4348163"/>
              <a:gd name="connsiteX869" fmla="*/ 1752600 w 4819650"/>
              <a:gd name="connsiteY869" fmla="*/ 2859088 h 4348163"/>
              <a:gd name="connsiteX870" fmla="*/ 1611313 w 4819650"/>
              <a:gd name="connsiteY870" fmla="*/ 2859088 h 4348163"/>
              <a:gd name="connsiteX871" fmla="*/ 1609869 w 4819650"/>
              <a:gd name="connsiteY871" fmla="*/ 2512475 h 4348163"/>
              <a:gd name="connsiteX872" fmla="*/ 1600200 w 4819650"/>
              <a:gd name="connsiteY872" fmla="*/ 2509839 h 4348163"/>
              <a:gd name="connsiteX873" fmla="*/ 1584325 w 4819650"/>
              <a:gd name="connsiteY873" fmla="*/ 2497139 h 4348163"/>
              <a:gd name="connsiteX874" fmla="*/ 1581150 w 4819650"/>
              <a:gd name="connsiteY874" fmla="*/ 2478089 h 4348163"/>
              <a:gd name="connsiteX875" fmla="*/ 1584325 w 4819650"/>
              <a:gd name="connsiteY875" fmla="*/ 2457451 h 4348163"/>
              <a:gd name="connsiteX876" fmla="*/ 1600200 w 4819650"/>
              <a:gd name="connsiteY876" fmla="*/ 2444751 h 4348163"/>
              <a:gd name="connsiteX877" fmla="*/ 1617663 w 4819650"/>
              <a:gd name="connsiteY877" fmla="*/ 2438401 h 4348163"/>
              <a:gd name="connsiteX878" fmla="*/ 1636713 w 4819650"/>
              <a:gd name="connsiteY878" fmla="*/ 2444751 h 4348163"/>
              <a:gd name="connsiteX879" fmla="*/ 1649413 w 4819650"/>
              <a:gd name="connsiteY879" fmla="*/ 2457451 h 4348163"/>
              <a:gd name="connsiteX880" fmla="*/ 1655763 w 4819650"/>
              <a:gd name="connsiteY880" fmla="*/ 2476501 h 4348163"/>
              <a:gd name="connsiteX881" fmla="*/ 1649413 w 4819650"/>
              <a:gd name="connsiteY881" fmla="*/ 2497139 h 4348163"/>
              <a:gd name="connsiteX882" fmla="*/ 1636713 w 4819650"/>
              <a:gd name="connsiteY882" fmla="*/ 2509839 h 4348163"/>
              <a:gd name="connsiteX883" fmla="*/ 1627337 w 4819650"/>
              <a:gd name="connsiteY883" fmla="*/ 2512183 h 4348163"/>
              <a:gd name="connsiteX884" fmla="*/ 1628775 w 4819650"/>
              <a:gd name="connsiteY884" fmla="*/ 2841626 h 4348163"/>
              <a:gd name="connsiteX885" fmla="*/ 1736725 w 4819650"/>
              <a:gd name="connsiteY885" fmla="*/ 2841626 h 4348163"/>
              <a:gd name="connsiteX886" fmla="*/ 1735138 w 4819650"/>
              <a:gd name="connsiteY886" fmla="*/ 2409826 h 4348163"/>
              <a:gd name="connsiteX887" fmla="*/ 1523183 w 4819650"/>
              <a:gd name="connsiteY887" fmla="*/ 2294960 h 4348163"/>
              <a:gd name="connsiteX888" fmla="*/ 1517650 w 4819650"/>
              <a:gd name="connsiteY888" fmla="*/ 2301876 h 4348163"/>
              <a:gd name="connsiteX889" fmla="*/ 1500187 w 4819650"/>
              <a:gd name="connsiteY889" fmla="*/ 2305051 h 4348163"/>
              <a:gd name="connsiteX890" fmla="*/ 1481137 w 4819650"/>
              <a:gd name="connsiteY890" fmla="*/ 2301876 h 4348163"/>
              <a:gd name="connsiteX891" fmla="*/ 1466850 w 4819650"/>
              <a:gd name="connsiteY891" fmla="*/ 2286001 h 4348163"/>
              <a:gd name="connsiteX892" fmla="*/ 1460500 w 4819650"/>
              <a:gd name="connsiteY892" fmla="*/ 2268538 h 4348163"/>
              <a:gd name="connsiteX893" fmla="*/ 1466850 w 4819650"/>
              <a:gd name="connsiteY893" fmla="*/ 2249488 h 4348163"/>
              <a:gd name="connsiteX894" fmla="*/ 1479550 w 4819650"/>
              <a:gd name="connsiteY894" fmla="*/ 2236788 h 4348163"/>
              <a:gd name="connsiteX895" fmla="*/ 3644900 w 4819650"/>
              <a:gd name="connsiteY895" fmla="*/ 2225675 h 4348163"/>
              <a:gd name="connsiteX896" fmla="*/ 3663950 w 4819650"/>
              <a:gd name="connsiteY896" fmla="*/ 2230438 h 4348163"/>
              <a:gd name="connsiteX897" fmla="*/ 3678237 w 4819650"/>
              <a:gd name="connsiteY897" fmla="*/ 2244725 h 4348163"/>
              <a:gd name="connsiteX898" fmla="*/ 3684587 w 4819650"/>
              <a:gd name="connsiteY898" fmla="*/ 2263775 h 4348163"/>
              <a:gd name="connsiteX899" fmla="*/ 3678237 w 4819650"/>
              <a:gd name="connsiteY899" fmla="*/ 2282825 h 4348163"/>
              <a:gd name="connsiteX900" fmla="*/ 3665537 w 4819650"/>
              <a:gd name="connsiteY900" fmla="*/ 2297113 h 4348163"/>
              <a:gd name="connsiteX901" fmla="*/ 3644900 w 4819650"/>
              <a:gd name="connsiteY901" fmla="*/ 2301875 h 4348163"/>
              <a:gd name="connsiteX902" fmla="*/ 3644814 w 4819650"/>
              <a:gd name="connsiteY902" fmla="*/ 2301852 h 4348163"/>
              <a:gd name="connsiteX903" fmla="*/ 3660776 w 4819650"/>
              <a:gd name="connsiteY903" fmla="*/ 2379663 h 4348163"/>
              <a:gd name="connsiteX904" fmla="*/ 4043363 w 4819650"/>
              <a:gd name="connsiteY904" fmla="*/ 2378076 h 4348163"/>
              <a:gd name="connsiteX905" fmla="*/ 4043363 w 4819650"/>
              <a:gd name="connsiteY905" fmla="*/ 2579688 h 4348163"/>
              <a:gd name="connsiteX906" fmla="*/ 4025901 w 4819650"/>
              <a:gd name="connsiteY906" fmla="*/ 2579688 h 4348163"/>
              <a:gd name="connsiteX907" fmla="*/ 4025901 w 4819650"/>
              <a:gd name="connsiteY907" fmla="*/ 2395538 h 4348163"/>
              <a:gd name="connsiteX908" fmla="*/ 3644901 w 4819650"/>
              <a:gd name="connsiteY908" fmla="*/ 2397126 h 4348163"/>
              <a:gd name="connsiteX909" fmla="*/ 3624772 w 4819650"/>
              <a:gd name="connsiteY909" fmla="*/ 2294114 h 4348163"/>
              <a:gd name="connsiteX910" fmla="*/ 3614737 w 4819650"/>
              <a:gd name="connsiteY910" fmla="*/ 2282825 h 4348163"/>
              <a:gd name="connsiteX911" fmla="*/ 3608387 w 4819650"/>
              <a:gd name="connsiteY911" fmla="*/ 2263775 h 4348163"/>
              <a:gd name="connsiteX912" fmla="*/ 3614737 w 4819650"/>
              <a:gd name="connsiteY912" fmla="*/ 2244725 h 4348163"/>
              <a:gd name="connsiteX913" fmla="*/ 3627437 w 4819650"/>
              <a:gd name="connsiteY913" fmla="*/ 2230438 h 4348163"/>
              <a:gd name="connsiteX914" fmla="*/ 1406525 w 4819650"/>
              <a:gd name="connsiteY914" fmla="*/ 2174876 h 4348163"/>
              <a:gd name="connsiteX915" fmla="*/ 1427163 w 4819650"/>
              <a:gd name="connsiteY915" fmla="*/ 2178051 h 4348163"/>
              <a:gd name="connsiteX916" fmla="*/ 1439863 w 4819650"/>
              <a:gd name="connsiteY916" fmla="*/ 2192339 h 4348163"/>
              <a:gd name="connsiteX917" fmla="*/ 1446213 w 4819650"/>
              <a:gd name="connsiteY917" fmla="*/ 2211389 h 4348163"/>
              <a:gd name="connsiteX918" fmla="*/ 1439863 w 4819650"/>
              <a:gd name="connsiteY918" fmla="*/ 2230439 h 4348163"/>
              <a:gd name="connsiteX919" fmla="*/ 1427163 w 4819650"/>
              <a:gd name="connsiteY919" fmla="*/ 2244727 h 4348163"/>
              <a:gd name="connsiteX920" fmla="*/ 1409701 w 4819650"/>
              <a:gd name="connsiteY920" fmla="*/ 2249092 h 4348163"/>
              <a:gd name="connsiteX921" fmla="*/ 1409701 w 4819650"/>
              <a:gd name="connsiteY921" fmla="*/ 2486026 h 4348163"/>
              <a:gd name="connsiteX922" fmla="*/ 1231900 w 4819650"/>
              <a:gd name="connsiteY922" fmla="*/ 2487613 h 4348163"/>
              <a:gd name="connsiteX923" fmla="*/ 1233327 w 4819650"/>
              <a:gd name="connsiteY923" fmla="*/ 2755847 h 4348163"/>
              <a:gd name="connsiteX924" fmla="*/ 1247775 w 4819650"/>
              <a:gd name="connsiteY924" fmla="*/ 2760663 h 4348163"/>
              <a:gd name="connsiteX925" fmla="*/ 1262063 w 4819650"/>
              <a:gd name="connsiteY925" fmla="*/ 2773363 h 4348163"/>
              <a:gd name="connsiteX926" fmla="*/ 1268413 w 4819650"/>
              <a:gd name="connsiteY926" fmla="*/ 2792413 h 4348163"/>
              <a:gd name="connsiteX927" fmla="*/ 1262063 w 4819650"/>
              <a:gd name="connsiteY927" fmla="*/ 2813051 h 4348163"/>
              <a:gd name="connsiteX928" fmla="*/ 1249363 w 4819650"/>
              <a:gd name="connsiteY928" fmla="*/ 2825751 h 4348163"/>
              <a:gd name="connsiteX929" fmla="*/ 1228725 w 4819650"/>
              <a:gd name="connsiteY929" fmla="*/ 2830513 h 4348163"/>
              <a:gd name="connsiteX930" fmla="*/ 1211263 w 4819650"/>
              <a:gd name="connsiteY930" fmla="*/ 2825751 h 4348163"/>
              <a:gd name="connsiteX931" fmla="*/ 1198563 w 4819650"/>
              <a:gd name="connsiteY931" fmla="*/ 2813051 h 4348163"/>
              <a:gd name="connsiteX932" fmla="*/ 1192213 w 4819650"/>
              <a:gd name="connsiteY932" fmla="*/ 2794001 h 4348163"/>
              <a:gd name="connsiteX933" fmla="*/ 1198563 w 4819650"/>
              <a:gd name="connsiteY933" fmla="*/ 2773363 h 4348163"/>
              <a:gd name="connsiteX934" fmla="*/ 1211263 w 4819650"/>
              <a:gd name="connsiteY934" fmla="*/ 2760663 h 4348163"/>
              <a:gd name="connsiteX935" fmla="*/ 1214438 w 4819650"/>
              <a:gd name="connsiteY935" fmla="*/ 2759509 h 4348163"/>
              <a:gd name="connsiteX936" fmla="*/ 1214438 w 4819650"/>
              <a:gd name="connsiteY936" fmla="*/ 2470151 h 4348163"/>
              <a:gd name="connsiteX937" fmla="*/ 1393826 w 4819650"/>
              <a:gd name="connsiteY937" fmla="*/ 2470151 h 4348163"/>
              <a:gd name="connsiteX938" fmla="*/ 1393826 w 4819650"/>
              <a:gd name="connsiteY938" fmla="*/ 2246192 h 4348163"/>
              <a:gd name="connsiteX939" fmla="*/ 1387475 w 4819650"/>
              <a:gd name="connsiteY939" fmla="*/ 2244727 h 4348163"/>
              <a:gd name="connsiteX940" fmla="*/ 1374775 w 4819650"/>
              <a:gd name="connsiteY940" fmla="*/ 2230439 h 4348163"/>
              <a:gd name="connsiteX941" fmla="*/ 1368425 w 4819650"/>
              <a:gd name="connsiteY941" fmla="*/ 2211389 h 4348163"/>
              <a:gd name="connsiteX942" fmla="*/ 1374775 w 4819650"/>
              <a:gd name="connsiteY942" fmla="*/ 2192339 h 4348163"/>
              <a:gd name="connsiteX943" fmla="*/ 1387475 w 4819650"/>
              <a:gd name="connsiteY943" fmla="*/ 2178051 h 4348163"/>
              <a:gd name="connsiteX944" fmla="*/ 2360613 w 4819650"/>
              <a:gd name="connsiteY944" fmla="*/ 2165351 h 4348163"/>
              <a:gd name="connsiteX945" fmla="*/ 2376488 w 4819650"/>
              <a:gd name="connsiteY945" fmla="*/ 2171701 h 4348163"/>
              <a:gd name="connsiteX946" fmla="*/ 2287588 w 4819650"/>
              <a:gd name="connsiteY946" fmla="*/ 2363789 h 4348163"/>
              <a:gd name="connsiteX947" fmla="*/ 2287588 w 4819650"/>
              <a:gd name="connsiteY947" fmla="*/ 2493964 h 4348163"/>
              <a:gd name="connsiteX948" fmla="*/ 2397126 w 4819650"/>
              <a:gd name="connsiteY948" fmla="*/ 2493964 h 4348163"/>
              <a:gd name="connsiteX949" fmla="*/ 2373062 w 4819650"/>
              <a:gd name="connsiteY949" fmla="*/ 2404273 h 4348163"/>
              <a:gd name="connsiteX950" fmla="*/ 2355850 w 4819650"/>
              <a:gd name="connsiteY950" fmla="*/ 2400301 h 4348163"/>
              <a:gd name="connsiteX951" fmla="*/ 2343150 w 4819650"/>
              <a:gd name="connsiteY951" fmla="*/ 2389188 h 4348163"/>
              <a:gd name="connsiteX952" fmla="*/ 2338387 w 4819650"/>
              <a:gd name="connsiteY952" fmla="*/ 2366963 h 4348163"/>
              <a:gd name="connsiteX953" fmla="*/ 2343150 w 4819650"/>
              <a:gd name="connsiteY953" fmla="*/ 2349500 h 4348163"/>
              <a:gd name="connsiteX954" fmla="*/ 2355850 w 4819650"/>
              <a:gd name="connsiteY954" fmla="*/ 2336800 h 4348163"/>
              <a:gd name="connsiteX955" fmla="*/ 2374900 w 4819650"/>
              <a:gd name="connsiteY955" fmla="*/ 2330450 h 4348163"/>
              <a:gd name="connsiteX956" fmla="*/ 2395537 w 4819650"/>
              <a:gd name="connsiteY956" fmla="*/ 2336800 h 4348163"/>
              <a:gd name="connsiteX957" fmla="*/ 2408237 w 4819650"/>
              <a:gd name="connsiteY957" fmla="*/ 2349500 h 4348163"/>
              <a:gd name="connsiteX958" fmla="*/ 2414587 w 4819650"/>
              <a:gd name="connsiteY958" fmla="*/ 2366963 h 4348163"/>
              <a:gd name="connsiteX959" fmla="*/ 2408237 w 4819650"/>
              <a:gd name="connsiteY959" fmla="*/ 2386013 h 4348163"/>
              <a:gd name="connsiteX960" fmla="*/ 2395537 w 4819650"/>
              <a:gd name="connsiteY960" fmla="*/ 2400301 h 4348163"/>
              <a:gd name="connsiteX961" fmla="*/ 2391140 w 4819650"/>
              <a:gd name="connsiteY961" fmla="*/ 2401400 h 4348163"/>
              <a:gd name="connsiteX962" fmla="*/ 2420938 w 4819650"/>
              <a:gd name="connsiteY962" fmla="*/ 2511426 h 4348163"/>
              <a:gd name="connsiteX963" fmla="*/ 2271713 w 4819650"/>
              <a:gd name="connsiteY963" fmla="*/ 2511426 h 4348163"/>
              <a:gd name="connsiteX964" fmla="*/ 2268538 w 4819650"/>
              <a:gd name="connsiteY964" fmla="*/ 2362201 h 4348163"/>
              <a:gd name="connsiteX965" fmla="*/ 52388 w 4819650"/>
              <a:gd name="connsiteY965" fmla="*/ 2143126 h 4348163"/>
              <a:gd name="connsiteX966" fmla="*/ 71438 w 4819650"/>
              <a:gd name="connsiteY966" fmla="*/ 2147889 h 4348163"/>
              <a:gd name="connsiteX967" fmla="*/ 85725 w 4819650"/>
              <a:gd name="connsiteY967" fmla="*/ 2162176 h 4348163"/>
              <a:gd name="connsiteX968" fmla="*/ 90488 w 4819650"/>
              <a:gd name="connsiteY968" fmla="*/ 2181226 h 4348163"/>
              <a:gd name="connsiteX969" fmla="*/ 90147 w 4819650"/>
              <a:gd name="connsiteY969" fmla="*/ 2182477 h 4348163"/>
              <a:gd name="connsiteX970" fmla="*/ 254001 w 4819650"/>
              <a:gd name="connsiteY970" fmla="*/ 2181226 h 4348163"/>
              <a:gd name="connsiteX971" fmla="*/ 254001 w 4819650"/>
              <a:gd name="connsiteY971" fmla="*/ 2197102 h 4348163"/>
              <a:gd name="connsiteX972" fmla="*/ 85808 w 4819650"/>
              <a:gd name="connsiteY972" fmla="*/ 2198386 h 4348163"/>
              <a:gd name="connsiteX973" fmla="*/ 85725 w 4819650"/>
              <a:gd name="connsiteY973" fmla="*/ 2198689 h 4348163"/>
              <a:gd name="connsiteX974" fmla="*/ 71438 w 4819650"/>
              <a:gd name="connsiteY974" fmla="*/ 2214564 h 4348163"/>
              <a:gd name="connsiteX975" fmla="*/ 52388 w 4819650"/>
              <a:gd name="connsiteY975" fmla="*/ 2217739 h 4348163"/>
              <a:gd name="connsiteX976" fmla="*/ 33338 w 4819650"/>
              <a:gd name="connsiteY976" fmla="*/ 2214564 h 4348163"/>
              <a:gd name="connsiteX977" fmla="*/ 19050 w 4819650"/>
              <a:gd name="connsiteY977" fmla="*/ 2198689 h 4348163"/>
              <a:gd name="connsiteX978" fmla="*/ 14288 w 4819650"/>
              <a:gd name="connsiteY978" fmla="*/ 2181226 h 4348163"/>
              <a:gd name="connsiteX979" fmla="*/ 19050 w 4819650"/>
              <a:gd name="connsiteY979" fmla="*/ 2162176 h 4348163"/>
              <a:gd name="connsiteX980" fmla="*/ 33338 w 4819650"/>
              <a:gd name="connsiteY980" fmla="*/ 2149476 h 4348163"/>
              <a:gd name="connsiteX981" fmla="*/ 950913 w 4819650"/>
              <a:gd name="connsiteY981" fmla="*/ 2124076 h 4348163"/>
              <a:gd name="connsiteX982" fmla="*/ 952501 w 4819650"/>
              <a:gd name="connsiteY982" fmla="*/ 2279652 h 4348163"/>
              <a:gd name="connsiteX983" fmla="*/ 569913 w 4819650"/>
              <a:gd name="connsiteY983" fmla="*/ 2284414 h 4348163"/>
              <a:gd name="connsiteX984" fmla="*/ 569913 w 4819650"/>
              <a:gd name="connsiteY984" fmla="*/ 2268539 h 4348163"/>
              <a:gd name="connsiteX985" fmla="*/ 933451 w 4819650"/>
              <a:gd name="connsiteY985" fmla="*/ 2263777 h 4348163"/>
              <a:gd name="connsiteX986" fmla="*/ 933451 w 4819650"/>
              <a:gd name="connsiteY986" fmla="*/ 2143126 h 4348163"/>
              <a:gd name="connsiteX987" fmla="*/ 638175 w 4819650"/>
              <a:gd name="connsiteY987" fmla="*/ 2143126 h 4348163"/>
              <a:gd name="connsiteX988" fmla="*/ 604199 w 4819650"/>
              <a:gd name="connsiteY988" fmla="*/ 2180587 h 4348163"/>
              <a:gd name="connsiteX989" fmla="*/ 608013 w 4819650"/>
              <a:gd name="connsiteY989" fmla="*/ 2184401 h 4348163"/>
              <a:gd name="connsiteX990" fmla="*/ 614363 w 4819650"/>
              <a:gd name="connsiteY990" fmla="*/ 2203451 h 4348163"/>
              <a:gd name="connsiteX991" fmla="*/ 609600 w 4819650"/>
              <a:gd name="connsiteY991" fmla="*/ 2224089 h 4348163"/>
              <a:gd name="connsiteX992" fmla="*/ 595313 w 4819650"/>
              <a:gd name="connsiteY992" fmla="*/ 2236789 h 4348163"/>
              <a:gd name="connsiteX993" fmla="*/ 576262 w 4819650"/>
              <a:gd name="connsiteY993" fmla="*/ 2243139 h 4348163"/>
              <a:gd name="connsiteX994" fmla="*/ 557212 w 4819650"/>
              <a:gd name="connsiteY994" fmla="*/ 2236789 h 4348163"/>
              <a:gd name="connsiteX995" fmla="*/ 542925 w 4819650"/>
              <a:gd name="connsiteY995" fmla="*/ 2224089 h 4348163"/>
              <a:gd name="connsiteX996" fmla="*/ 539750 w 4819650"/>
              <a:gd name="connsiteY996" fmla="*/ 2205039 h 4348163"/>
              <a:gd name="connsiteX997" fmla="*/ 542925 w 4819650"/>
              <a:gd name="connsiteY997" fmla="*/ 2184401 h 4348163"/>
              <a:gd name="connsiteX998" fmla="*/ 557212 w 4819650"/>
              <a:gd name="connsiteY998" fmla="*/ 2171701 h 4348163"/>
              <a:gd name="connsiteX999" fmla="*/ 576262 w 4819650"/>
              <a:gd name="connsiteY999" fmla="*/ 2165351 h 4348163"/>
              <a:gd name="connsiteX1000" fmla="*/ 590308 w 4819650"/>
              <a:gd name="connsiteY1000" fmla="*/ 2170033 h 4348163"/>
              <a:gd name="connsiteX1001" fmla="*/ 630238 w 4819650"/>
              <a:gd name="connsiteY1001" fmla="*/ 2127251 h 4348163"/>
              <a:gd name="connsiteX1002" fmla="*/ 2301876 w 4819650"/>
              <a:gd name="connsiteY1002" fmla="*/ 2105026 h 4348163"/>
              <a:gd name="connsiteX1003" fmla="*/ 2320926 w 4819650"/>
              <a:gd name="connsiteY1003" fmla="*/ 2109789 h 4348163"/>
              <a:gd name="connsiteX1004" fmla="*/ 2335214 w 4819650"/>
              <a:gd name="connsiteY1004" fmla="*/ 2124076 h 4348163"/>
              <a:gd name="connsiteX1005" fmla="*/ 2339976 w 4819650"/>
              <a:gd name="connsiteY1005" fmla="*/ 2143126 h 4348163"/>
              <a:gd name="connsiteX1006" fmla="*/ 2335214 w 4819650"/>
              <a:gd name="connsiteY1006" fmla="*/ 2162176 h 4348163"/>
              <a:gd name="connsiteX1007" fmla="*/ 2320926 w 4819650"/>
              <a:gd name="connsiteY1007" fmla="*/ 2176464 h 4348163"/>
              <a:gd name="connsiteX1008" fmla="*/ 2301876 w 4819650"/>
              <a:gd name="connsiteY1008" fmla="*/ 2181226 h 4348163"/>
              <a:gd name="connsiteX1009" fmla="*/ 2282826 w 4819650"/>
              <a:gd name="connsiteY1009" fmla="*/ 2176464 h 4348163"/>
              <a:gd name="connsiteX1010" fmla="*/ 2281651 w 4819650"/>
              <a:gd name="connsiteY1010" fmla="*/ 2175289 h 4348163"/>
              <a:gd name="connsiteX1011" fmla="*/ 2181225 w 4819650"/>
              <a:gd name="connsiteY1011" fmla="*/ 2303464 h 4348163"/>
              <a:gd name="connsiteX1012" fmla="*/ 2181225 w 4819650"/>
              <a:gd name="connsiteY1012" fmla="*/ 2552701 h 4348163"/>
              <a:gd name="connsiteX1013" fmla="*/ 2306638 w 4819650"/>
              <a:gd name="connsiteY1013" fmla="*/ 2584451 h 4348163"/>
              <a:gd name="connsiteX1014" fmla="*/ 2308037 w 4819650"/>
              <a:gd name="connsiteY1014" fmla="*/ 2864200 h 4348163"/>
              <a:gd name="connsiteX1015" fmla="*/ 2325688 w 4819650"/>
              <a:gd name="connsiteY1015" fmla="*/ 2868613 h 4348163"/>
              <a:gd name="connsiteX1016" fmla="*/ 2339975 w 4819650"/>
              <a:gd name="connsiteY1016" fmla="*/ 2882900 h 4348163"/>
              <a:gd name="connsiteX1017" fmla="*/ 2343150 w 4819650"/>
              <a:gd name="connsiteY1017" fmla="*/ 2901950 h 4348163"/>
              <a:gd name="connsiteX1018" fmla="*/ 2339975 w 4819650"/>
              <a:gd name="connsiteY1018" fmla="*/ 2921000 h 4348163"/>
              <a:gd name="connsiteX1019" fmla="*/ 2325688 w 4819650"/>
              <a:gd name="connsiteY1019" fmla="*/ 2935288 h 4348163"/>
              <a:gd name="connsiteX1020" fmla="*/ 2306638 w 4819650"/>
              <a:gd name="connsiteY1020" fmla="*/ 2940050 h 4348163"/>
              <a:gd name="connsiteX1021" fmla="*/ 2287587 w 4819650"/>
              <a:gd name="connsiteY1021" fmla="*/ 2935288 h 4348163"/>
              <a:gd name="connsiteX1022" fmla="*/ 2273300 w 4819650"/>
              <a:gd name="connsiteY1022" fmla="*/ 2921000 h 4348163"/>
              <a:gd name="connsiteX1023" fmla="*/ 2268537 w 4819650"/>
              <a:gd name="connsiteY1023" fmla="*/ 2901950 h 4348163"/>
              <a:gd name="connsiteX1024" fmla="*/ 2273300 w 4819650"/>
              <a:gd name="connsiteY1024" fmla="*/ 2882900 h 4348163"/>
              <a:gd name="connsiteX1025" fmla="*/ 2287587 w 4819650"/>
              <a:gd name="connsiteY1025" fmla="*/ 2868613 h 4348163"/>
              <a:gd name="connsiteX1026" fmla="*/ 2291990 w 4819650"/>
              <a:gd name="connsiteY1026" fmla="*/ 2867512 h 4348163"/>
              <a:gd name="connsiteX1027" fmla="*/ 2289175 w 4819650"/>
              <a:gd name="connsiteY1027" fmla="*/ 2598739 h 4348163"/>
              <a:gd name="connsiteX1028" fmla="*/ 2165350 w 4819650"/>
              <a:gd name="connsiteY1028" fmla="*/ 2565401 h 4348163"/>
              <a:gd name="connsiteX1029" fmla="*/ 2162175 w 4819650"/>
              <a:gd name="connsiteY1029" fmla="*/ 2297114 h 4348163"/>
              <a:gd name="connsiteX1030" fmla="*/ 2268827 w 4819650"/>
              <a:gd name="connsiteY1030" fmla="*/ 2162465 h 4348163"/>
              <a:gd name="connsiteX1031" fmla="*/ 2268538 w 4819650"/>
              <a:gd name="connsiteY1031" fmla="*/ 2162176 h 4348163"/>
              <a:gd name="connsiteX1032" fmla="*/ 2265363 w 4819650"/>
              <a:gd name="connsiteY1032" fmla="*/ 2143126 h 4348163"/>
              <a:gd name="connsiteX1033" fmla="*/ 2268538 w 4819650"/>
              <a:gd name="connsiteY1033" fmla="*/ 2124076 h 4348163"/>
              <a:gd name="connsiteX1034" fmla="*/ 2282826 w 4819650"/>
              <a:gd name="connsiteY1034" fmla="*/ 2109789 h 4348163"/>
              <a:gd name="connsiteX1035" fmla="*/ 354013 w 4819650"/>
              <a:gd name="connsiteY1035" fmla="*/ 2062163 h 4348163"/>
              <a:gd name="connsiteX1036" fmla="*/ 388938 w 4819650"/>
              <a:gd name="connsiteY1036" fmla="*/ 2322513 h 4348163"/>
              <a:gd name="connsiteX1037" fmla="*/ 574675 w 4819650"/>
              <a:gd name="connsiteY1037" fmla="*/ 2473326 h 4348163"/>
              <a:gd name="connsiteX1038" fmla="*/ 741363 w 4819650"/>
              <a:gd name="connsiteY1038" fmla="*/ 2473326 h 4348163"/>
              <a:gd name="connsiteX1039" fmla="*/ 741363 w 4819650"/>
              <a:gd name="connsiteY1039" fmla="*/ 2490788 h 4348163"/>
              <a:gd name="connsiteX1040" fmla="*/ 568325 w 4819650"/>
              <a:gd name="connsiteY1040" fmla="*/ 2490788 h 4348163"/>
              <a:gd name="connsiteX1041" fmla="*/ 373063 w 4819650"/>
              <a:gd name="connsiteY1041" fmla="*/ 2330451 h 4348163"/>
              <a:gd name="connsiteX1042" fmla="*/ 339725 w 4819650"/>
              <a:gd name="connsiteY1042" fmla="*/ 2081213 h 4348163"/>
              <a:gd name="connsiteX1043" fmla="*/ 46038 w 4819650"/>
              <a:gd name="connsiteY1043" fmla="*/ 2081213 h 4348163"/>
              <a:gd name="connsiteX1044" fmla="*/ 46038 w 4819650"/>
              <a:gd name="connsiteY1044" fmla="*/ 2063751 h 4348163"/>
              <a:gd name="connsiteX1045" fmla="*/ 1312863 w 4819650"/>
              <a:gd name="connsiteY1045" fmla="*/ 2051051 h 4348163"/>
              <a:gd name="connsiteX1046" fmla="*/ 1763298 w 4819650"/>
              <a:gd name="connsiteY1046" fmla="*/ 2281506 h 4348163"/>
              <a:gd name="connsiteX1047" fmla="*/ 1774825 w 4819650"/>
              <a:gd name="connsiteY1047" fmla="*/ 2268538 h 4348163"/>
              <a:gd name="connsiteX1048" fmla="*/ 1792288 w 4819650"/>
              <a:gd name="connsiteY1048" fmla="*/ 2263775 h 4348163"/>
              <a:gd name="connsiteX1049" fmla="*/ 1811338 w 4819650"/>
              <a:gd name="connsiteY1049" fmla="*/ 2268538 h 4348163"/>
              <a:gd name="connsiteX1050" fmla="*/ 1825626 w 4819650"/>
              <a:gd name="connsiteY1050" fmla="*/ 2282825 h 4348163"/>
              <a:gd name="connsiteX1051" fmla="*/ 1830388 w 4819650"/>
              <a:gd name="connsiteY1051" fmla="*/ 2301875 h 4348163"/>
              <a:gd name="connsiteX1052" fmla="*/ 1825626 w 4819650"/>
              <a:gd name="connsiteY1052" fmla="*/ 2319338 h 4348163"/>
              <a:gd name="connsiteX1053" fmla="*/ 1812926 w 4819650"/>
              <a:gd name="connsiteY1053" fmla="*/ 2335213 h 4348163"/>
              <a:gd name="connsiteX1054" fmla="*/ 1792288 w 4819650"/>
              <a:gd name="connsiteY1054" fmla="*/ 2338388 h 4348163"/>
              <a:gd name="connsiteX1055" fmla="*/ 1774825 w 4819650"/>
              <a:gd name="connsiteY1055" fmla="*/ 2335213 h 4348163"/>
              <a:gd name="connsiteX1056" fmla="*/ 1762125 w 4819650"/>
              <a:gd name="connsiteY1056" fmla="*/ 2319338 h 4348163"/>
              <a:gd name="connsiteX1057" fmla="*/ 1755775 w 4819650"/>
              <a:gd name="connsiteY1057" fmla="*/ 2301875 h 4348163"/>
              <a:gd name="connsiteX1058" fmla="*/ 1757630 w 4819650"/>
              <a:gd name="connsiteY1058" fmla="*/ 2296312 h 4348163"/>
              <a:gd name="connsiteX1059" fmla="*/ 1331913 w 4819650"/>
              <a:gd name="connsiteY1059" fmla="*/ 2081214 h 4348163"/>
              <a:gd name="connsiteX1060" fmla="*/ 1331913 w 4819650"/>
              <a:gd name="connsiteY1060" fmla="*/ 2343151 h 4348163"/>
              <a:gd name="connsiteX1061" fmla="*/ 1123950 w 4819650"/>
              <a:gd name="connsiteY1061" fmla="*/ 2344739 h 4348163"/>
              <a:gd name="connsiteX1062" fmla="*/ 1125538 w 4819650"/>
              <a:gd name="connsiteY1062" fmla="*/ 2668589 h 4348163"/>
              <a:gd name="connsiteX1063" fmla="*/ 1108075 w 4819650"/>
              <a:gd name="connsiteY1063" fmla="*/ 2668589 h 4348163"/>
              <a:gd name="connsiteX1064" fmla="*/ 1106488 w 4819650"/>
              <a:gd name="connsiteY1064" fmla="*/ 2328864 h 4348163"/>
              <a:gd name="connsiteX1065" fmla="*/ 1314450 w 4819650"/>
              <a:gd name="connsiteY1065" fmla="*/ 2325689 h 4348163"/>
              <a:gd name="connsiteX1066" fmla="*/ 2790825 w 4819650"/>
              <a:gd name="connsiteY1066" fmla="*/ 2028826 h 4348163"/>
              <a:gd name="connsiteX1067" fmla="*/ 2932113 w 4819650"/>
              <a:gd name="connsiteY1067" fmla="*/ 2028826 h 4348163"/>
              <a:gd name="connsiteX1068" fmla="*/ 2933456 w 4819650"/>
              <a:gd name="connsiteY1068" fmla="*/ 2192674 h 4348163"/>
              <a:gd name="connsiteX1069" fmla="*/ 2951163 w 4819650"/>
              <a:gd name="connsiteY1069" fmla="*/ 2197101 h 4348163"/>
              <a:gd name="connsiteX1070" fmla="*/ 2963863 w 4819650"/>
              <a:gd name="connsiteY1070" fmla="*/ 2209801 h 4348163"/>
              <a:gd name="connsiteX1071" fmla="*/ 2970213 w 4819650"/>
              <a:gd name="connsiteY1071" fmla="*/ 2230438 h 4348163"/>
              <a:gd name="connsiteX1072" fmla="*/ 2963863 w 4819650"/>
              <a:gd name="connsiteY1072" fmla="*/ 2249488 h 4348163"/>
              <a:gd name="connsiteX1073" fmla="*/ 2951163 w 4819650"/>
              <a:gd name="connsiteY1073" fmla="*/ 2262188 h 4348163"/>
              <a:gd name="connsiteX1074" fmla="*/ 2932113 w 4819650"/>
              <a:gd name="connsiteY1074" fmla="*/ 2268538 h 4348163"/>
              <a:gd name="connsiteX1075" fmla="*/ 2913063 w 4819650"/>
              <a:gd name="connsiteY1075" fmla="*/ 2262188 h 4348163"/>
              <a:gd name="connsiteX1076" fmla="*/ 2898775 w 4819650"/>
              <a:gd name="connsiteY1076" fmla="*/ 2249488 h 4348163"/>
              <a:gd name="connsiteX1077" fmla="*/ 2895600 w 4819650"/>
              <a:gd name="connsiteY1077" fmla="*/ 2230438 h 4348163"/>
              <a:gd name="connsiteX1078" fmla="*/ 2898775 w 4819650"/>
              <a:gd name="connsiteY1078" fmla="*/ 2211388 h 4348163"/>
              <a:gd name="connsiteX1079" fmla="*/ 2911475 w 4819650"/>
              <a:gd name="connsiteY1079" fmla="*/ 2197101 h 4348163"/>
              <a:gd name="connsiteX1080" fmla="*/ 2917582 w 4819650"/>
              <a:gd name="connsiteY1080" fmla="*/ 2195691 h 4348163"/>
              <a:gd name="connsiteX1081" fmla="*/ 2916238 w 4819650"/>
              <a:gd name="connsiteY1081" fmla="*/ 2047876 h 4348163"/>
              <a:gd name="connsiteX1082" fmla="*/ 2809875 w 4819650"/>
              <a:gd name="connsiteY1082" fmla="*/ 2047876 h 4348163"/>
              <a:gd name="connsiteX1083" fmla="*/ 2809875 w 4819650"/>
              <a:gd name="connsiteY1083" fmla="*/ 2192771 h 4348163"/>
              <a:gd name="connsiteX1084" fmla="*/ 2825750 w 4819650"/>
              <a:gd name="connsiteY1084" fmla="*/ 2197101 h 4348163"/>
              <a:gd name="connsiteX1085" fmla="*/ 2838450 w 4819650"/>
              <a:gd name="connsiteY1085" fmla="*/ 2211388 h 4348163"/>
              <a:gd name="connsiteX1086" fmla="*/ 2844800 w 4819650"/>
              <a:gd name="connsiteY1086" fmla="*/ 2230438 h 4348163"/>
              <a:gd name="connsiteX1087" fmla="*/ 2840038 w 4819650"/>
              <a:gd name="connsiteY1087" fmla="*/ 2249488 h 4348163"/>
              <a:gd name="connsiteX1088" fmla="*/ 2825750 w 4819650"/>
              <a:gd name="connsiteY1088" fmla="*/ 2263776 h 4348163"/>
              <a:gd name="connsiteX1089" fmla="*/ 2808288 w 4819650"/>
              <a:gd name="connsiteY1089" fmla="*/ 2268538 h 4348163"/>
              <a:gd name="connsiteX1090" fmla="*/ 2789237 w 4819650"/>
              <a:gd name="connsiteY1090" fmla="*/ 2263776 h 4348163"/>
              <a:gd name="connsiteX1091" fmla="*/ 2774950 w 4819650"/>
              <a:gd name="connsiteY1091" fmla="*/ 2249488 h 4348163"/>
              <a:gd name="connsiteX1092" fmla="*/ 2770187 w 4819650"/>
              <a:gd name="connsiteY1092" fmla="*/ 2230438 h 4348163"/>
              <a:gd name="connsiteX1093" fmla="*/ 2774950 w 4819650"/>
              <a:gd name="connsiteY1093" fmla="*/ 2211388 h 4348163"/>
              <a:gd name="connsiteX1094" fmla="*/ 2789237 w 4819650"/>
              <a:gd name="connsiteY1094" fmla="*/ 2197101 h 4348163"/>
              <a:gd name="connsiteX1095" fmla="*/ 2792198 w 4819650"/>
              <a:gd name="connsiteY1095" fmla="*/ 2196360 h 4348163"/>
              <a:gd name="connsiteX1096" fmla="*/ 1576388 w 4819650"/>
              <a:gd name="connsiteY1096" fmla="*/ 2027238 h 4348163"/>
              <a:gd name="connsiteX1097" fmla="*/ 1595438 w 4819650"/>
              <a:gd name="connsiteY1097" fmla="*/ 2033588 h 4348163"/>
              <a:gd name="connsiteX1098" fmla="*/ 1608138 w 4819650"/>
              <a:gd name="connsiteY1098" fmla="*/ 2046288 h 4348163"/>
              <a:gd name="connsiteX1099" fmla="*/ 1611602 w 4819650"/>
              <a:gd name="connsiteY1099" fmla="*/ 2055813 h 4348163"/>
              <a:gd name="connsiteX1100" fmla="*/ 1866900 w 4819650"/>
              <a:gd name="connsiteY1100" fmla="*/ 2055813 h 4348163"/>
              <a:gd name="connsiteX1101" fmla="*/ 1866900 w 4819650"/>
              <a:gd name="connsiteY1101" fmla="*/ 2241551 h 4348163"/>
              <a:gd name="connsiteX1102" fmla="*/ 1757665 w 4819650"/>
              <a:gd name="connsiteY1102" fmla="*/ 2180245 h 4348163"/>
              <a:gd name="connsiteX1103" fmla="*/ 1757363 w 4819650"/>
              <a:gd name="connsiteY1103" fmla="*/ 2181226 h 4348163"/>
              <a:gd name="connsiteX1104" fmla="*/ 1744663 w 4819650"/>
              <a:gd name="connsiteY1104" fmla="*/ 2192338 h 4348163"/>
              <a:gd name="connsiteX1105" fmla="*/ 1725613 w 4819650"/>
              <a:gd name="connsiteY1105" fmla="*/ 2198688 h 4348163"/>
              <a:gd name="connsiteX1106" fmla="*/ 1708150 w 4819650"/>
              <a:gd name="connsiteY1106" fmla="*/ 2192338 h 4348163"/>
              <a:gd name="connsiteX1107" fmla="*/ 1692275 w 4819650"/>
              <a:gd name="connsiteY1107" fmla="*/ 2181226 h 4348163"/>
              <a:gd name="connsiteX1108" fmla="*/ 1689100 w 4819650"/>
              <a:gd name="connsiteY1108" fmla="*/ 2162176 h 4348163"/>
              <a:gd name="connsiteX1109" fmla="*/ 1692275 w 4819650"/>
              <a:gd name="connsiteY1109" fmla="*/ 2141538 h 4348163"/>
              <a:gd name="connsiteX1110" fmla="*/ 1708150 w 4819650"/>
              <a:gd name="connsiteY1110" fmla="*/ 2128838 h 4348163"/>
              <a:gd name="connsiteX1111" fmla="*/ 1725613 w 4819650"/>
              <a:gd name="connsiteY1111" fmla="*/ 2122488 h 4348163"/>
              <a:gd name="connsiteX1112" fmla="*/ 1744663 w 4819650"/>
              <a:gd name="connsiteY1112" fmla="*/ 2128838 h 4348163"/>
              <a:gd name="connsiteX1113" fmla="*/ 1757363 w 4819650"/>
              <a:gd name="connsiteY1113" fmla="*/ 2141538 h 4348163"/>
              <a:gd name="connsiteX1114" fmla="*/ 1763713 w 4819650"/>
              <a:gd name="connsiteY1114" fmla="*/ 2160588 h 4348163"/>
              <a:gd name="connsiteX1115" fmla="*/ 1763080 w 4819650"/>
              <a:gd name="connsiteY1115" fmla="*/ 2162648 h 4348163"/>
              <a:gd name="connsiteX1116" fmla="*/ 1851025 w 4819650"/>
              <a:gd name="connsiteY1116" fmla="*/ 2211389 h 4348163"/>
              <a:gd name="connsiteX1117" fmla="*/ 1849438 w 4819650"/>
              <a:gd name="connsiteY1117" fmla="*/ 2073276 h 4348163"/>
              <a:gd name="connsiteX1118" fmla="*/ 1611973 w 4819650"/>
              <a:gd name="connsiteY1118" fmla="*/ 2074648 h 4348163"/>
              <a:gd name="connsiteX1119" fmla="*/ 1609726 w 4819650"/>
              <a:gd name="connsiteY1119" fmla="*/ 2084388 h 4348163"/>
              <a:gd name="connsiteX1120" fmla="*/ 1595438 w 4819650"/>
              <a:gd name="connsiteY1120" fmla="*/ 2097088 h 4348163"/>
              <a:gd name="connsiteX1121" fmla="*/ 1576388 w 4819650"/>
              <a:gd name="connsiteY1121" fmla="*/ 2103438 h 4348163"/>
              <a:gd name="connsiteX1122" fmla="*/ 1557337 w 4819650"/>
              <a:gd name="connsiteY1122" fmla="*/ 2097088 h 4348163"/>
              <a:gd name="connsiteX1123" fmla="*/ 1543050 w 4819650"/>
              <a:gd name="connsiteY1123" fmla="*/ 2084388 h 4348163"/>
              <a:gd name="connsiteX1124" fmla="*/ 1539875 w 4819650"/>
              <a:gd name="connsiteY1124" fmla="*/ 2066926 h 4348163"/>
              <a:gd name="connsiteX1125" fmla="*/ 1543050 w 4819650"/>
              <a:gd name="connsiteY1125" fmla="*/ 2046288 h 4348163"/>
              <a:gd name="connsiteX1126" fmla="*/ 1557337 w 4819650"/>
              <a:gd name="connsiteY1126" fmla="*/ 2033588 h 4348163"/>
              <a:gd name="connsiteX1127" fmla="*/ 1009650 w 4819650"/>
              <a:gd name="connsiteY1127" fmla="*/ 2009776 h 4348163"/>
              <a:gd name="connsiteX1128" fmla="*/ 1027113 w 4819650"/>
              <a:gd name="connsiteY1128" fmla="*/ 2016126 h 4348163"/>
              <a:gd name="connsiteX1129" fmla="*/ 1039813 w 4819650"/>
              <a:gd name="connsiteY1129" fmla="*/ 2028826 h 4348163"/>
              <a:gd name="connsiteX1130" fmla="*/ 1043517 w 4819650"/>
              <a:gd name="connsiteY1130" fmla="*/ 2039938 h 4348163"/>
              <a:gd name="connsiteX1131" fmla="*/ 1228726 w 4819650"/>
              <a:gd name="connsiteY1131" fmla="*/ 2039938 h 4348163"/>
              <a:gd name="connsiteX1132" fmla="*/ 1228726 w 4819650"/>
              <a:gd name="connsiteY1132" fmla="*/ 2141538 h 4348163"/>
              <a:gd name="connsiteX1133" fmla="*/ 1139918 w 4819650"/>
              <a:gd name="connsiteY1133" fmla="*/ 2141538 h 4348163"/>
              <a:gd name="connsiteX1134" fmla="*/ 1141033 w 4819650"/>
              <a:gd name="connsiteY1134" fmla="*/ 2237433 h 4348163"/>
              <a:gd name="connsiteX1135" fmla="*/ 1158876 w 4819650"/>
              <a:gd name="connsiteY1135" fmla="*/ 2241551 h 4348163"/>
              <a:gd name="connsiteX1136" fmla="*/ 1171576 w 4819650"/>
              <a:gd name="connsiteY1136" fmla="*/ 2252663 h 4348163"/>
              <a:gd name="connsiteX1137" fmla="*/ 1177926 w 4819650"/>
              <a:gd name="connsiteY1137" fmla="*/ 2274888 h 4348163"/>
              <a:gd name="connsiteX1138" fmla="*/ 1171576 w 4819650"/>
              <a:gd name="connsiteY1138" fmla="*/ 2292351 h 4348163"/>
              <a:gd name="connsiteX1139" fmla="*/ 1158876 w 4819650"/>
              <a:gd name="connsiteY1139" fmla="*/ 2305051 h 4348163"/>
              <a:gd name="connsiteX1140" fmla="*/ 1139826 w 4819650"/>
              <a:gd name="connsiteY1140" fmla="*/ 2311401 h 4348163"/>
              <a:gd name="connsiteX1141" fmla="*/ 1119188 w 4819650"/>
              <a:gd name="connsiteY1141" fmla="*/ 2305051 h 4348163"/>
              <a:gd name="connsiteX1142" fmla="*/ 1106488 w 4819650"/>
              <a:gd name="connsiteY1142" fmla="*/ 2292351 h 4348163"/>
              <a:gd name="connsiteX1143" fmla="*/ 1100138 w 4819650"/>
              <a:gd name="connsiteY1143" fmla="*/ 2274888 h 4348163"/>
              <a:gd name="connsiteX1144" fmla="*/ 1106488 w 4819650"/>
              <a:gd name="connsiteY1144" fmla="*/ 2255838 h 4348163"/>
              <a:gd name="connsiteX1145" fmla="*/ 1119188 w 4819650"/>
              <a:gd name="connsiteY1145" fmla="*/ 2241551 h 4348163"/>
              <a:gd name="connsiteX1146" fmla="*/ 1125188 w 4819650"/>
              <a:gd name="connsiteY1146" fmla="*/ 2240051 h 4348163"/>
              <a:gd name="connsiteX1147" fmla="*/ 1124042 w 4819650"/>
              <a:gd name="connsiteY1147" fmla="*/ 2141538 h 4348163"/>
              <a:gd name="connsiteX1148" fmla="*/ 1017588 w 4819650"/>
              <a:gd name="connsiteY1148" fmla="*/ 2141538 h 4348163"/>
              <a:gd name="connsiteX1149" fmla="*/ 1019036 w 4819650"/>
              <a:gd name="connsiteY1149" fmla="*/ 2528292 h 4348163"/>
              <a:gd name="connsiteX1150" fmla="*/ 1036637 w 4819650"/>
              <a:gd name="connsiteY1150" fmla="*/ 2532064 h 4348163"/>
              <a:gd name="connsiteX1151" fmla="*/ 1047750 w 4819650"/>
              <a:gd name="connsiteY1151" fmla="*/ 2546351 h 4348163"/>
              <a:gd name="connsiteX1152" fmla="*/ 1054100 w 4819650"/>
              <a:gd name="connsiteY1152" fmla="*/ 2565401 h 4348163"/>
              <a:gd name="connsiteX1153" fmla="*/ 1047750 w 4819650"/>
              <a:gd name="connsiteY1153" fmla="*/ 2584452 h 4348163"/>
              <a:gd name="connsiteX1154" fmla="*/ 1036637 w 4819650"/>
              <a:gd name="connsiteY1154" fmla="*/ 2598739 h 4348163"/>
              <a:gd name="connsiteX1155" fmla="*/ 1017587 w 4819650"/>
              <a:gd name="connsiteY1155" fmla="*/ 2601914 h 4348163"/>
              <a:gd name="connsiteX1156" fmla="*/ 996950 w 4819650"/>
              <a:gd name="connsiteY1156" fmla="*/ 2598739 h 4348163"/>
              <a:gd name="connsiteX1157" fmla="*/ 984250 w 4819650"/>
              <a:gd name="connsiteY1157" fmla="*/ 2584452 h 4348163"/>
              <a:gd name="connsiteX1158" fmla="*/ 977900 w 4819650"/>
              <a:gd name="connsiteY1158" fmla="*/ 2565401 h 4348163"/>
              <a:gd name="connsiteX1159" fmla="*/ 984250 w 4819650"/>
              <a:gd name="connsiteY1159" fmla="*/ 2546351 h 4348163"/>
              <a:gd name="connsiteX1160" fmla="*/ 996950 w 4819650"/>
              <a:gd name="connsiteY1160" fmla="*/ 2532064 h 4348163"/>
              <a:gd name="connsiteX1161" fmla="*/ 1002923 w 4819650"/>
              <a:gd name="connsiteY1161" fmla="*/ 2530435 h 4348163"/>
              <a:gd name="connsiteX1162" fmla="*/ 998538 w 4819650"/>
              <a:gd name="connsiteY1162" fmla="*/ 2124076 h 4348163"/>
              <a:gd name="connsiteX1163" fmla="*/ 1212851 w 4819650"/>
              <a:gd name="connsiteY1163" fmla="*/ 2124076 h 4348163"/>
              <a:gd name="connsiteX1164" fmla="*/ 1212851 w 4819650"/>
              <a:gd name="connsiteY1164" fmla="*/ 2055813 h 4348163"/>
              <a:gd name="connsiteX1165" fmla="*/ 1044743 w 4819650"/>
              <a:gd name="connsiteY1165" fmla="*/ 2057106 h 4348163"/>
              <a:gd name="connsiteX1166" fmla="*/ 1042988 w 4819650"/>
              <a:gd name="connsiteY1166" fmla="*/ 2068514 h 4348163"/>
              <a:gd name="connsiteX1167" fmla="*/ 1027113 w 4819650"/>
              <a:gd name="connsiteY1167" fmla="*/ 2081214 h 4348163"/>
              <a:gd name="connsiteX1168" fmla="*/ 1009650 w 4819650"/>
              <a:gd name="connsiteY1168" fmla="*/ 2087564 h 4348163"/>
              <a:gd name="connsiteX1169" fmla="*/ 990600 w 4819650"/>
              <a:gd name="connsiteY1169" fmla="*/ 2081214 h 4348163"/>
              <a:gd name="connsiteX1170" fmla="*/ 976312 w 4819650"/>
              <a:gd name="connsiteY1170" fmla="*/ 2068514 h 4348163"/>
              <a:gd name="connsiteX1171" fmla="*/ 971550 w 4819650"/>
              <a:gd name="connsiteY1171" fmla="*/ 2049464 h 4348163"/>
              <a:gd name="connsiteX1172" fmla="*/ 976312 w 4819650"/>
              <a:gd name="connsiteY1172" fmla="*/ 2028826 h 4348163"/>
              <a:gd name="connsiteX1173" fmla="*/ 990600 w 4819650"/>
              <a:gd name="connsiteY1173" fmla="*/ 2016126 h 4348163"/>
              <a:gd name="connsiteX1174" fmla="*/ 3027363 w 4819650"/>
              <a:gd name="connsiteY1174" fmla="*/ 2009775 h 4348163"/>
              <a:gd name="connsiteX1175" fmla="*/ 3046413 w 4819650"/>
              <a:gd name="connsiteY1175" fmla="*/ 2014538 h 4348163"/>
              <a:gd name="connsiteX1176" fmla="*/ 3060577 w 4819650"/>
              <a:gd name="connsiteY1176" fmla="*/ 2028702 h 4348163"/>
              <a:gd name="connsiteX1177" fmla="*/ 3529013 w 4819650"/>
              <a:gd name="connsiteY1177" fmla="*/ 2027238 h 4348163"/>
              <a:gd name="connsiteX1178" fmla="*/ 3529013 w 4819650"/>
              <a:gd name="connsiteY1178" fmla="*/ 2225676 h 4348163"/>
              <a:gd name="connsiteX1179" fmla="*/ 3014663 w 4819650"/>
              <a:gd name="connsiteY1179" fmla="*/ 2230438 h 4348163"/>
              <a:gd name="connsiteX1180" fmla="*/ 3014663 w 4819650"/>
              <a:gd name="connsiteY1180" fmla="*/ 2130426 h 4348163"/>
              <a:gd name="connsiteX1181" fmla="*/ 3307316 w 4819650"/>
              <a:gd name="connsiteY1181" fmla="*/ 2113211 h 4348163"/>
              <a:gd name="connsiteX1182" fmla="*/ 3309938 w 4819650"/>
              <a:gd name="connsiteY1182" fmla="*/ 2101850 h 4348163"/>
              <a:gd name="connsiteX1183" fmla="*/ 3322638 w 4819650"/>
              <a:gd name="connsiteY1183" fmla="*/ 2089150 h 4348163"/>
              <a:gd name="connsiteX1184" fmla="*/ 3343275 w 4819650"/>
              <a:gd name="connsiteY1184" fmla="*/ 2082800 h 4348163"/>
              <a:gd name="connsiteX1185" fmla="*/ 3362325 w 4819650"/>
              <a:gd name="connsiteY1185" fmla="*/ 2089150 h 4348163"/>
              <a:gd name="connsiteX1186" fmla="*/ 3375025 w 4819650"/>
              <a:gd name="connsiteY1186" fmla="*/ 2101850 h 4348163"/>
              <a:gd name="connsiteX1187" fmla="*/ 3381375 w 4819650"/>
              <a:gd name="connsiteY1187" fmla="*/ 2120900 h 4348163"/>
              <a:gd name="connsiteX1188" fmla="*/ 3375025 w 4819650"/>
              <a:gd name="connsiteY1188" fmla="*/ 2141538 h 4348163"/>
              <a:gd name="connsiteX1189" fmla="*/ 3362325 w 4819650"/>
              <a:gd name="connsiteY1189" fmla="*/ 2154238 h 4348163"/>
              <a:gd name="connsiteX1190" fmla="*/ 3343275 w 4819650"/>
              <a:gd name="connsiteY1190" fmla="*/ 2160588 h 4348163"/>
              <a:gd name="connsiteX1191" fmla="*/ 3325813 w 4819650"/>
              <a:gd name="connsiteY1191" fmla="*/ 2154238 h 4348163"/>
              <a:gd name="connsiteX1192" fmla="*/ 3309938 w 4819650"/>
              <a:gd name="connsiteY1192" fmla="*/ 2141538 h 4348163"/>
              <a:gd name="connsiteX1193" fmla="*/ 3307600 w 4819650"/>
              <a:gd name="connsiteY1193" fmla="*/ 2132188 h 4348163"/>
              <a:gd name="connsiteX1194" fmla="*/ 3032126 w 4819650"/>
              <a:gd name="connsiteY1194" fmla="*/ 2147888 h 4348163"/>
              <a:gd name="connsiteX1195" fmla="*/ 3032126 w 4819650"/>
              <a:gd name="connsiteY1195" fmla="*/ 2211388 h 4348163"/>
              <a:gd name="connsiteX1196" fmla="*/ 3513138 w 4819650"/>
              <a:gd name="connsiteY1196" fmla="*/ 2209801 h 4348163"/>
              <a:gd name="connsiteX1197" fmla="*/ 3513138 w 4819650"/>
              <a:gd name="connsiteY1197" fmla="*/ 2043113 h 4348163"/>
              <a:gd name="connsiteX1198" fmla="*/ 3066430 w 4819650"/>
              <a:gd name="connsiteY1198" fmla="*/ 2046014 h 4348163"/>
              <a:gd name="connsiteX1199" fmla="*/ 3067050 w 4819650"/>
              <a:gd name="connsiteY1199" fmla="*/ 2047875 h 4348163"/>
              <a:gd name="connsiteX1200" fmla="*/ 3060700 w 4819650"/>
              <a:gd name="connsiteY1200" fmla="*/ 2066926 h 4348163"/>
              <a:gd name="connsiteX1201" fmla="*/ 3048000 w 4819650"/>
              <a:gd name="connsiteY1201" fmla="*/ 2081213 h 4348163"/>
              <a:gd name="connsiteX1202" fmla="*/ 3027363 w 4819650"/>
              <a:gd name="connsiteY1202" fmla="*/ 2084388 h 4348163"/>
              <a:gd name="connsiteX1203" fmla="*/ 3009900 w 4819650"/>
              <a:gd name="connsiteY1203" fmla="*/ 2081213 h 4348163"/>
              <a:gd name="connsiteX1204" fmla="*/ 2997200 w 4819650"/>
              <a:gd name="connsiteY1204" fmla="*/ 2066926 h 4348163"/>
              <a:gd name="connsiteX1205" fmla="*/ 2990850 w 4819650"/>
              <a:gd name="connsiteY1205" fmla="*/ 2047875 h 4348163"/>
              <a:gd name="connsiteX1206" fmla="*/ 2997200 w 4819650"/>
              <a:gd name="connsiteY1206" fmla="*/ 2028825 h 4348163"/>
              <a:gd name="connsiteX1207" fmla="*/ 3009900 w 4819650"/>
              <a:gd name="connsiteY1207" fmla="*/ 2014538 h 4348163"/>
              <a:gd name="connsiteX1208" fmla="*/ 319088 w 4819650"/>
              <a:gd name="connsiteY1208" fmla="*/ 1949451 h 4348163"/>
              <a:gd name="connsiteX1209" fmla="*/ 339726 w 4819650"/>
              <a:gd name="connsiteY1209" fmla="*/ 1954214 h 4348163"/>
              <a:gd name="connsiteX1210" fmla="*/ 352426 w 4819650"/>
              <a:gd name="connsiteY1210" fmla="*/ 1966914 h 4348163"/>
              <a:gd name="connsiteX1211" fmla="*/ 358776 w 4819650"/>
              <a:gd name="connsiteY1211" fmla="*/ 1987551 h 4348163"/>
              <a:gd name="connsiteX1212" fmla="*/ 352426 w 4819650"/>
              <a:gd name="connsiteY1212" fmla="*/ 2006602 h 4348163"/>
              <a:gd name="connsiteX1213" fmla="*/ 339726 w 4819650"/>
              <a:gd name="connsiteY1213" fmla="*/ 2017714 h 4348163"/>
              <a:gd name="connsiteX1214" fmla="*/ 320676 w 4819650"/>
              <a:gd name="connsiteY1214" fmla="*/ 2024064 h 4348163"/>
              <a:gd name="connsiteX1215" fmla="*/ 300038 w 4819650"/>
              <a:gd name="connsiteY1215" fmla="*/ 2017714 h 4348163"/>
              <a:gd name="connsiteX1216" fmla="*/ 287338 w 4819650"/>
              <a:gd name="connsiteY1216" fmla="*/ 2006602 h 4348163"/>
              <a:gd name="connsiteX1217" fmla="*/ 283634 w 4819650"/>
              <a:gd name="connsiteY1217" fmla="*/ 1995488 h 4348163"/>
              <a:gd name="connsiteX1218" fmla="*/ 88900 w 4819650"/>
              <a:gd name="connsiteY1218" fmla="*/ 1995488 h 4348163"/>
              <a:gd name="connsiteX1219" fmla="*/ 90488 w 4819650"/>
              <a:gd name="connsiteY1219" fmla="*/ 2000251 h 4348163"/>
              <a:gd name="connsiteX1220" fmla="*/ 84138 w 4819650"/>
              <a:gd name="connsiteY1220" fmla="*/ 2017714 h 4348163"/>
              <a:gd name="connsiteX1221" fmla="*/ 71438 w 4819650"/>
              <a:gd name="connsiteY1221" fmla="*/ 2033589 h 4348163"/>
              <a:gd name="connsiteX1222" fmla="*/ 52388 w 4819650"/>
              <a:gd name="connsiteY1222" fmla="*/ 2036764 h 4348163"/>
              <a:gd name="connsiteX1223" fmla="*/ 31750 w 4819650"/>
              <a:gd name="connsiteY1223" fmla="*/ 2033589 h 4348163"/>
              <a:gd name="connsiteX1224" fmla="*/ 19050 w 4819650"/>
              <a:gd name="connsiteY1224" fmla="*/ 2017714 h 4348163"/>
              <a:gd name="connsiteX1225" fmla="*/ 12700 w 4819650"/>
              <a:gd name="connsiteY1225" fmla="*/ 2000251 h 4348163"/>
              <a:gd name="connsiteX1226" fmla="*/ 19050 w 4819650"/>
              <a:gd name="connsiteY1226" fmla="*/ 1981201 h 4348163"/>
              <a:gd name="connsiteX1227" fmla="*/ 31750 w 4819650"/>
              <a:gd name="connsiteY1227" fmla="*/ 1966914 h 4348163"/>
              <a:gd name="connsiteX1228" fmla="*/ 50800 w 4819650"/>
              <a:gd name="connsiteY1228" fmla="*/ 1962151 h 4348163"/>
              <a:gd name="connsiteX1229" fmla="*/ 71438 w 4819650"/>
              <a:gd name="connsiteY1229" fmla="*/ 1966914 h 4348163"/>
              <a:gd name="connsiteX1230" fmla="*/ 82726 w 4819650"/>
              <a:gd name="connsiteY1230" fmla="*/ 1979613 h 4348163"/>
              <a:gd name="connsiteX1231" fmla="*/ 283634 w 4819650"/>
              <a:gd name="connsiteY1231" fmla="*/ 1979613 h 4348163"/>
              <a:gd name="connsiteX1232" fmla="*/ 287338 w 4819650"/>
              <a:gd name="connsiteY1232" fmla="*/ 1968501 h 4348163"/>
              <a:gd name="connsiteX1233" fmla="*/ 300038 w 4819650"/>
              <a:gd name="connsiteY1233" fmla="*/ 1954214 h 4348163"/>
              <a:gd name="connsiteX1234" fmla="*/ 2487613 w 4819650"/>
              <a:gd name="connsiteY1234" fmla="*/ 1936750 h 4348163"/>
              <a:gd name="connsiteX1235" fmla="*/ 2506663 w 4819650"/>
              <a:gd name="connsiteY1235" fmla="*/ 1943100 h 4348163"/>
              <a:gd name="connsiteX1236" fmla="*/ 2517775 w 4819650"/>
              <a:gd name="connsiteY1236" fmla="*/ 1955800 h 4348163"/>
              <a:gd name="connsiteX1237" fmla="*/ 2521480 w 4819650"/>
              <a:gd name="connsiteY1237" fmla="*/ 1966913 h 4348163"/>
              <a:gd name="connsiteX1238" fmla="*/ 2617788 w 4819650"/>
              <a:gd name="connsiteY1238" fmla="*/ 1966913 h 4348163"/>
              <a:gd name="connsiteX1239" fmla="*/ 2614613 w 4819650"/>
              <a:gd name="connsiteY1239" fmla="*/ 2370138 h 4348163"/>
              <a:gd name="connsiteX1240" fmla="*/ 2476501 w 4819650"/>
              <a:gd name="connsiteY1240" fmla="*/ 2370138 h 4348163"/>
              <a:gd name="connsiteX1241" fmla="*/ 2474913 w 4819650"/>
              <a:gd name="connsiteY1241" fmla="*/ 2060576 h 4348163"/>
              <a:gd name="connsiteX1242" fmla="*/ 2490788 w 4819650"/>
              <a:gd name="connsiteY1242" fmla="*/ 2060576 h 4348163"/>
              <a:gd name="connsiteX1243" fmla="*/ 2493963 w 4819650"/>
              <a:gd name="connsiteY1243" fmla="*/ 2352676 h 4348163"/>
              <a:gd name="connsiteX1244" fmla="*/ 2597151 w 4819650"/>
              <a:gd name="connsiteY1244" fmla="*/ 2352676 h 4348163"/>
              <a:gd name="connsiteX1245" fmla="*/ 2601913 w 4819650"/>
              <a:gd name="connsiteY1245" fmla="*/ 1982788 h 4348163"/>
              <a:gd name="connsiteX1246" fmla="*/ 2521479 w 4819650"/>
              <a:gd name="connsiteY1246" fmla="*/ 1982788 h 4348163"/>
              <a:gd name="connsiteX1247" fmla="*/ 2517775 w 4819650"/>
              <a:gd name="connsiteY1247" fmla="*/ 1993900 h 4348163"/>
              <a:gd name="connsiteX1248" fmla="*/ 2506663 w 4819650"/>
              <a:gd name="connsiteY1248" fmla="*/ 2008188 h 4348163"/>
              <a:gd name="connsiteX1249" fmla="*/ 2487613 w 4819650"/>
              <a:gd name="connsiteY1249" fmla="*/ 2012950 h 4348163"/>
              <a:gd name="connsiteX1250" fmla="*/ 2468562 w 4819650"/>
              <a:gd name="connsiteY1250" fmla="*/ 2008188 h 4348163"/>
              <a:gd name="connsiteX1251" fmla="*/ 2454275 w 4819650"/>
              <a:gd name="connsiteY1251" fmla="*/ 1995488 h 4348163"/>
              <a:gd name="connsiteX1252" fmla="*/ 2449512 w 4819650"/>
              <a:gd name="connsiteY1252" fmla="*/ 1974850 h 4348163"/>
              <a:gd name="connsiteX1253" fmla="*/ 2454275 w 4819650"/>
              <a:gd name="connsiteY1253" fmla="*/ 1955800 h 4348163"/>
              <a:gd name="connsiteX1254" fmla="*/ 2466975 w 4819650"/>
              <a:gd name="connsiteY1254" fmla="*/ 1943100 h 4348163"/>
              <a:gd name="connsiteX1255" fmla="*/ 3087688 w 4819650"/>
              <a:gd name="connsiteY1255" fmla="*/ 1895475 h 4348163"/>
              <a:gd name="connsiteX1256" fmla="*/ 3108325 w 4819650"/>
              <a:gd name="connsiteY1256" fmla="*/ 1901825 h 4348163"/>
              <a:gd name="connsiteX1257" fmla="*/ 3121025 w 4819650"/>
              <a:gd name="connsiteY1257" fmla="*/ 1914525 h 4348163"/>
              <a:gd name="connsiteX1258" fmla="*/ 3122943 w 4819650"/>
              <a:gd name="connsiteY1258" fmla="*/ 1920756 h 4348163"/>
              <a:gd name="connsiteX1259" fmla="*/ 3635376 w 4819650"/>
              <a:gd name="connsiteY1259" fmla="*/ 1919288 h 4348163"/>
              <a:gd name="connsiteX1260" fmla="*/ 3635376 w 4819650"/>
              <a:gd name="connsiteY1260" fmla="*/ 2154238 h 4348163"/>
              <a:gd name="connsiteX1261" fmla="*/ 3699933 w 4819650"/>
              <a:gd name="connsiteY1261" fmla="*/ 2154238 h 4348163"/>
              <a:gd name="connsiteX1262" fmla="*/ 3703637 w 4819650"/>
              <a:gd name="connsiteY1262" fmla="*/ 2143125 h 4348163"/>
              <a:gd name="connsiteX1263" fmla="*/ 3716337 w 4819650"/>
              <a:gd name="connsiteY1263" fmla="*/ 2128838 h 4348163"/>
              <a:gd name="connsiteX1264" fmla="*/ 3735387 w 4819650"/>
              <a:gd name="connsiteY1264" fmla="*/ 2124075 h 4348163"/>
              <a:gd name="connsiteX1265" fmla="*/ 3756025 w 4819650"/>
              <a:gd name="connsiteY1265" fmla="*/ 2128838 h 4348163"/>
              <a:gd name="connsiteX1266" fmla="*/ 3768725 w 4819650"/>
              <a:gd name="connsiteY1266" fmla="*/ 2143125 h 4348163"/>
              <a:gd name="connsiteX1267" fmla="*/ 3775075 w 4819650"/>
              <a:gd name="connsiteY1267" fmla="*/ 2162175 h 4348163"/>
              <a:gd name="connsiteX1268" fmla="*/ 3768725 w 4819650"/>
              <a:gd name="connsiteY1268" fmla="*/ 2181226 h 4348163"/>
              <a:gd name="connsiteX1269" fmla="*/ 3756025 w 4819650"/>
              <a:gd name="connsiteY1269" fmla="*/ 2195513 h 4348163"/>
              <a:gd name="connsiteX1270" fmla="*/ 3736975 w 4819650"/>
              <a:gd name="connsiteY1270" fmla="*/ 2198688 h 4348163"/>
              <a:gd name="connsiteX1271" fmla="*/ 3716337 w 4819650"/>
              <a:gd name="connsiteY1271" fmla="*/ 2195513 h 4348163"/>
              <a:gd name="connsiteX1272" fmla="*/ 3703637 w 4819650"/>
              <a:gd name="connsiteY1272" fmla="*/ 2181226 h 4348163"/>
              <a:gd name="connsiteX1273" fmla="*/ 3699933 w 4819650"/>
              <a:gd name="connsiteY1273" fmla="*/ 2170113 h 4348163"/>
              <a:gd name="connsiteX1274" fmla="*/ 3617914 w 4819650"/>
              <a:gd name="connsiteY1274" fmla="*/ 2170113 h 4348163"/>
              <a:gd name="connsiteX1275" fmla="*/ 3616326 w 4819650"/>
              <a:gd name="connsiteY1275" fmla="*/ 1935163 h 4348163"/>
              <a:gd name="connsiteX1276" fmla="*/ 3126891 w 4819650"/>
              <a:gd name="connsiteY1276" fmla="*/ 1936615 h 4348163"/>
              <a:gd name="connsiteX1277" fmla="*/ 3121025 w 4819650"/>
              <a:gd name="connsiteY1277" fmla="*/ 1954213 h 4348163"/>
              <a:gd name="connsiteX1278" fmla="*/ 3108325 w 4819650"/>
              <a:gd name="connsiteY1278" fmla="*/ 1966913 h 4348163"/>
              <a:gd name="connsiteX1279" fmla="*/ 3090863 w 4819650"/>
              <a:gd name="connsiteY1279" fmla="*/ 1973263 h 4348163"/>
              <a:gd name="connsiteX1280" fmla="*/ 3070225 w 4819650"/>
              <a:gd name="connsiteY1280" fmla="*/ 1966913 h 4348163"/>
              <a:gd name="connsiteX1281" fmla="*/ 3057525 w 4819650"/>
              <a:gd name="connsiteY1281" fmla="*/ 1954213 h 4348163"/>
              <a:gd name="connsiteX1282" fmla="*/ 3051175 w 4819650"/>
              <a:gd name="connsiteY1282" fmla="*/ 1935163 h 4348163"/>
              <a:gd name="connsiteX1283" fmla="*/ 3057525 w 4819650"/>
              <a:gd name="connsiteY1283" fmla="*/ 1916113 h 4348163"/>
              <a:gd name="connsiteX1284" fmla="*/ 3070225 w 4819650"/>
              <a:gd name="connsiteY1284" fmla="*/ 1901825 h 4348163"/>
              <a:gd name="connsiteX1285" fmla="*/ 38100 w 4819650"/>
              <a:gd name="connsiteY1285" fmla="*/ 1839913 h 4348163"/>
              <a:gd name="connsiteX1286" fmla="*/ 57150 w 4819650"/>
              <a:gd name="connsiteY1286" fmla="*/ 1843088 h 4348163"/>
              <a:gd name="connsiteX1287" fmla="*/ 71438 w 4819650"/>
              <a:gd name="connsiteY1287" fmla="*/ 1858963 h 4348163"/>
              <a:gd name="connsiteX1288" fmla="*/ 71990 w 4819650"/>
              <a:gd name="connsiteY1288" fmla="*/ 1861998 h 4348163"/>
              <a:gd name="connsiteX1289" fmla="*/ 355600 w 4819650"/>
              <a:gd name="connsiteY1289" fmla="*/ 1860551 h 4348163"/>
              <a:gd name="connsiteX1290" fmla="*/ 469900 w 4819650"/>
              <a:gd name="connsiteY1290" fmla="*/ 1968501 h 4348163"/>
              <a:gd name="connsiteX1291" fmla="*/ 469900 w 4819650"/>
              <a:gd name="connsiteY1291" fmla="*/ 2235465 h 4348163"/>
              <a:gd name="connsiteX1292" fmla="*/ 487362 w 4819650"/>
              <a:gd name="connsiteY1292" fmla="*/ 2238375 h 4348163"/>
              <a:gd name="connsiteX1293" fmla="*/ 501649 w 4819650"/>
              <a:gd name="connsiteY1293" fmla="*/ 2252663 h 4348163"/>
              <a:gd name="connsiteX1294" fmla="*/ 506412 w 4819650"/>
              <a:gd name="connsiteY1294" fmla="*/ 2271713 h 4348163"/>
              <a:gd name="connsiteX1295" fmla="*/ 501649 w 4819650"/>
              <a:gd name="connsiteY1295" fmla="*/ 2290763 h 4348163"/>
              <a:gd name="connsiteX1296" fmla="*/ 487362 w 4819650"/>
              <a:gd name="connsiteY1296" fmla="*/ 2305051 h 4348163"/>
              <a:gd name="connsiteX1297" fmla="*/ 468312 w 4819650"/>
              <a:gd name="connsiteY1297" fmla="*/ 2309813 h 4348163"/>
              <a:gd name="connsiteX1298" fmla="*/ 449262 w 4819650"/>
              <a:gd name="connsiteY1298" fmla="*/ 2305051 h 4348163"/>
              <a:gd name="connsiteX1299" fmla="*/ 434974 w 4819650"/>
              <a:gd name="connsiteY1299" fmla="*/ 2290763 h 4348163"/>
              <a:gd name="connsiteX1300" fmla="*/ 430212 w 4819650"/>
              <a:gd name="connsiteY1300" fmla="*/ 2271713 h 4348163"/>
              <a:gd name="connsiteX1301" fmla="*/ 434974 w 4819650"/>
              <a:gd name="connsiteY1301" fmla="*/ 2252663 h 4348163"/>
              <a:gd name="connsiteX1302" fmla="*/ 449262 w 4819650"/>
              <a:gd name="connsiteY1302" fmla="*/ 2238375 h 4348163"/>
              <a:gd name="connsiteX1303" fmla="*/ 453827 w 4819650"/>
              <a:gd name="connsiteY1303" fmla="*/ 2237614 h 4348163"/>
              <a:gd name="connsiteX1304" fmla="*/ 452437 w 4819650"/>
              <a:gd name="connsiteY1304" fmla="*/ 1976439 h 4348163"/>
              <a:gd name="connsiteX1305" fmla="*/ 349250 w 4819650"/>
              <a:gd name="connsiteY1305" fmla="*/ 1876426 h 4348163"/>
              <a:gd name="connsiteX1306" fmla="*/ 74135 w 4819650"/>
              <a:gd name="connsiteY1306" fmla="*/ 1879292 h 4348163"/>
              <a:gd name="connsiteX1307" fmla="*/ 71438 w 4819650"/>
              <a:gd name="connsiteY1307" fmla="*/ 1895476 h 4348163"/>
              <a:gd name="connsiteX1308" fmla="*/ 57150 w 4819650"/>
              <a:gd name="connsiteY1308" fmla="*/ 1909764 h 4348163"/>
              <a:gd name="connsiteX1309" fmla="*/ 38100 w 4819650"/>
              <a:gd name="connsiteY1309" fmla="*/ 1914526 h 4348163"/>
              <a:gd name="connsiteX1310" fmla="*/ 19050 w 4819650"/>
              <a:gd name="connsiteY1310" fmla="*/ 1909764 h 4348163"/>
              <a:gd name="connsiteX1311" fmla="*/ 4762 w 4819650"/>
              <a:gd name="connsiteY1311" fmla="*/ 1895476 h 4348163"/>
              <a:gd name="connsiteX1312" fmla="*/ 0 w 4819650"/>
              <a:gd name="connsiteY1312" fmla="*/ 1876426 h 4348163"/>
              <a:gd name="connsiteX1313" fmla="*/ 4762 w 4819650"/>
              <a:gd name="connsiteY1313" fmla="*/ 1858963 h 4348163"/>
              <a:gd name="connsiteX1314" fmla="*/ 19050 w 4819650"/>
              <a:gd name="connsiteY1314" fmla="*/ 1843088 h 4348163"/>
              <a:gd name="connsiteX1315" fmla="*/ 2281238 w 4819650"/>
              <a:gd name="connsiteY1315" fmla="*/ 1822451 h 4348163"/>
              <a:gd name="connsiteX1316" fmla="*/ 2300288 w 4819650"/>
              <a:gd name="connsiteY1316" fmla="*/ 1827214 h 4348163"/>
              <a:gd name="connsiteX1317" fmla="*/ 2314576 w 4819650"/>
              <a:gd name="connsiteY1317" fmla="*/ 1841501 h 4348163"/>
              <a:gd name="connsiteX1318" fmla="*/ 2319338 w 4819650"/>
              <a:gd name="connsiteY1318" fmla="*/ 1860551 h 4348163"/>
              <a:gd name="connsiteX1319" fmla="*/ 2314576 w 4819650"/>
              <a:gd name="connsiteY1319" fmla="*/ 1879601 h 4348163"/>
              <a:gd name="connsiteX1320" fmla="*/ 2300288 w 4819650"/>
              <a:gd name="connsiteY1320" fmla="*/ 1892301 h 4348163"/>
              <a:gd name="connsiteX1321" fmla="*/ 2281238 w 4819650"/>
              <a:gd name="connsiteY1321" fmla="*/ 1898651 h 4348163"/>
              <a:gd name="connsiteX1322" fmla="*/ 2262188 w 4819650"/>
              <a:gd name="connsiteY1322" fmla="*/ 1893889 h 4348163"/>
              <a:gd name="connsiteX1323" fmla="*/ 2200275 w 4819650"/>
              <a:gd name="connsiteY1323" fmla="*/ 1979614 h 4348163"/>
              <a:gd name="connsiteX1324" fmla="*/ 2200275 w 4819650"/>
              <a:gd name="connsiteY1324" fmla="*/ 2189164 h 4348163"/>
              <a:gd name="connsiteX1325" fmla="*/ 2025650 w 4819650"/>
              <a:gd name="connsiteY1325" fmla="*/ 2189164 h 4348163"/>
              <a:gd name="connsiteX1326" fmla="*/ 1831975 w 4819650"/>
              <a:gd name="connsiteY1326" fmla="*/ 2413001 h 4348163"/>
              <a:gd name="connsiteX1327" fmla="*/ 1836738 w 4819650"/>
              <a:gd name="connsiteY1327" fmla="*/ 3063876 h 4348163"/>
              <a:gd name="connsiteX1328" fmla="*/ 1819275 w 4819650"/>
              <a:gd name="connsiteY1328" fmla="*/ 3063876 h 4348163"/>
              <a:gd name="connsiteX1329" fmla="*/ 1816100 w 4819650"/>
              <a:gd name="connsiteY1329" fmla="*/ 2406651 h 4348163"/>
              <a:gd name="connsiteX1330" fmla="*/ 2019300 w 4819650"/>
              <a:gd name="connsiteY1330" fmla="*/ 2171701 h 4348163"/>
              <a:gd name="connsiteX1331" fmla="*/ 2184400 w 4819650"/>
              <a:gd name="connsiteY1331" fmla="*/ 2170114 h 4348163"/>
              <a:gd name="connsiteX1332" fmla="*/ 2184400 w 4819650"/>
              <a:gd name="connsiteY1332" fmla="*/ 1974851 h 4348163"/>
              <a:gd name="connsiteX1333" fmla="*/ 2250237 w 4819650"/>
              <a:gd name="connsiteY1333" fmla="*/ 1880444 h 4348163"/>
              <a:gd name="connsiteX1334" fmla="*/ 2249488 w 4819650"/>
              <a:gd name="connsiteY1334" fmla="*/ 1879601 h 4348163"/>
              <a:gd name="connsiteX1335" fmla="*/ 2244725 w 4819650"/>
              <a:gd name="connsiteY1335" fmla="*/ 1860551 h 4348163"/>
              <a:gd name="connsiteX1336" fmla="*/ 2247900 w 4819650"/>
              <a:gd name="connsiteY1336" fmla="*/ 1841501 h 4348163"/>
              <a:gd name="connsiteX1337" fmla="*/ 2262188 w 4819650"/>
              <a:gd name="connsiteY1337" fmla="*/ 1827214 h 4348163"/>
              <a:gd name="connsiteX1338" fmla="*/ 1957388 w 4819650"/>
              <a:gd name="connsiteY1338" fmla="*/ 1746251 h 4348163"/>
              <a:gd name="connsiteX1339" fmla="*/ 1789113 w 4819650"/>
              <a:gd name="connsiteY1339" fmla="*/ 1908177 h 4348163"/>
              <a:gd name="connsiteX1340" fmla="*/ 1400175 w 4819650"/>
              <a:gd name="connsiteY1340" fmla="*/ 1909764 h 4348163"/>
              <a:gd name="connsiteX1341" fmla="*/ 1400175 w 4819650"/>
              <a:gd name="connsiteY1341" fmla="*/ 1893889 h 4348163"/>
              <a:gd name="connsiteX1342" fmla="*/ 1600200 w 4819650"/>
              <a:gd name="connsiteY1342" fmla="*/ 1893059 h 4348163"/>
              <a:gd name="connsiteX1343" fmla="*/ 1600200 w 4819650"/>
              <a:gd name="connsiteY1343" fmla="*/ 1863604 h 4348163"/>
              <a:gd name="connsiteX1344" fmla="*/ 1593850 w 4819650"/>
              <a:gd name="connsiteY1344" fmla="*/ 1862139 h 4348163"/>
              <a:gd name="connsiteX1345" fmla="*/ 1581150 w 4819650"/>
              <a:gd name="connsiteY1345" fmla="*/ 1847851 h 4348163"/>
              <a:gd name="connsiteX1346" fmla="*/ 1574800 w 4819650"/>
              <a:gd name="connsiteY1346" fmla="*/ 1828801 h 4348163"/>
              <a:gd name="connsiteX1347" fmla="*/ 1581150 w 4819650"/>
              <a:gd name="connsiteY1347" fmla="*/ 1811338 h 4348163"/>
              <a:gd name="connsiteX1348" fmla="*/ 1593850 w 4819650"/>
              <a:gd name="connsiteY1348" fmla="*/ 1795463 h 4348163"/>
              <a:gd name="connsiteX1349" fmla="*/ 1611313 w 4819650"/>
              <a:gd name="connsiteY1349" fmla="*/ 1792288 h 4348163"/>
              <a:gd name="connsiteX1350" fmla="*/ 1630363 w 4819650"/>
              <a:gd name="connsiteY1350" fmla="*/ 1795463 h 4348163"/>
              <a:gd name="connsiteX1351" fmla="*/ 1644650 w 4819650"/>
              <a:gd name="connsiteY1351" fmla="*/ 1811338 h 4348163"/>
              <a:gd name="connsiteX1352" fmla="*/ 1651000 w 4819650"/>
              <a:gd name="connsiteY1352" fmla="*/ 1828801 h 4348163"/>
              <a:gd name="connsiteX1353" fmla="*/ 1644650 w 4819650"/>
              <a:gd name="connsiteY1353" fmla="*/ 1847851 h 4348163"/>
              <a:gd name="connsiteX1354" fmla="*/ 1631950 w 4819650"/>
              <a:gd name="connsiteY1354" fmla="*/ 1862139 h 4348163"/>
              <a:gd name="connsiteX1355" fmla="*/ 1616890 w 4819650"/>
              <a:gd name="connsiteY1355" fmla="*/ 1866246 h 4348163"/>
              <a:gd name="connsiteX1356" fmla="*/ 1617471 w 4819650"/>
              <a:gd name="connsiteY1356" fmla="*/ 1892987 h 4348163"/>
              <a:gd name="connsiteX1357" fmla="*/ 1782763 w 4819650"/>
              <a:gd name="connsiteY1357" fmla="*/ 1892302 h 4348163"/>
              <a:gd name="connsiteX1358" fmla="*/ 1912938 w 4819650"/>
              <a:gd name="connsiteY1358" fmla="*/ 1765301 h 4348163"/>
              <a:gd name="connsiteX1359" fmla="*/ 1401763 w 4819650"/>
              <a:gd name="connsiteY1359" fmla="*/ 1766888 h 4348163"/>
              <a:gd name="connsiteX1360" fmla="*/ 1306513 w 4819650"/>
              <a:gd name="connsiteY1360" fmla="*/ 1854201 h 4348163"/>
              <a:gd name="connsiteX1361" fmla="*/ 1312863 w 4819650"/>
              <a:gd name="connsiteY1361" fmla="*/ 1860551 h 4348163"/>
              <a:gd name="connsiteX1362" fmla="*/ 1319213 w 4819650"/>
              <a:gd name="connsiteY1362" fmla="*/ 1879601 h 4348163"/>
              <a:gd name="connsiteX1363" fmla="*/ 1312863 w 4819650"/>
              <a:gd name="connsiteY1363" fmla="*/ 1900239 h 4348163"/>
              <a:gd name="connsiteX1364" fmla="*/ 1300163 w 4819650"/>
              <a:gd name="connsiteY1364" fmla="*/ 1912939 h 4348163"/>
              <a:gd name="connsiteX1365" fmla="*/ 1281112 w 4819650"/>
              <a:gd name="connsiteY1365" fmla="*/ 1919289 h 4348163"/>
              <a:gd name="connsiteX1366" fmla="*/ 1262062 w 4819650"/>
              <a:gd name="connsiteY1366" fmla="*/ 1912939 h 4348163"/>
              <a:gd name="connsiteX1367" fmla="*/ 1247775 w 4819650"/>
              <a:gd name="connsiteY1367" fmla="*/ 1900239 h 4348163"/>
              <a:gd name="connsiteX1368" fmla="*/ 1244600 w 4819650"/>
              <a:gd name="connsiteY1368" fmla="*/ 1881189 h 4348163"/>
              <a:gd name="connsiteX1369" fmla="*/ 1247775 w 4819650"/>
              <a:gd name="connsiteY1369" fmla="*/ 1860551 h 4348163"/>
              <a:gd name="connsiteX1370" fmla="*/ 1260475 w 4819650"/>
              <a:gd name="connsiteY1370" fmla="*/ 1847851 h 4348163"/>
              <a:gd name="connsiteX1371" fmla="*/ 1281112 w 4819650"/>
              <a:gd name="connsiteY1371" fmla="*/ 1841501 h 4348163"/>
              <a:gd name="connsiteX1372" fmla="*/ 1290706 w 4819650"/>
              <a:gd name="connsiteY1372" fmla="*/ 1844699 h 4348163"/>
              <a:gd name="connsiteX1373" fmla="*/ 1395413 w 4819650"/>
              <a:gd name="connsiteY1373" fmla="*/ 1751013 h 4348163"/>
              <a:gd name="connsiteX1374" fmla="*/ 3065462 w 4819650"/>
              <a:gd name="connsiteY1374" fmla="*/ 1720850 h 4348163"/>
              <a:gd name="connsiteX1375" fmla="*/ 3086100 w 4819650"/>
              <a:gd name="connsiteY1375" fmla="*/ 1725612 h 4348163"/>
              <a:gd name="connsiteX1376" fmla="*/ 3098800 w 4819650"/>
              <a:gd name="connsiteY1376" fmla="*/ 1739900 h 4348163"/>
              <a:gd name="connsiteX1377" fmla="*/ 3105150 w 4819650"/>
              <a:gd name="connsiteY1377" fmla="*/ 1758950 h 4348163"/>
              <a:gd name="connsiteX1378" fmla="*/ 3098800 w 4819650"/>
              <a:gd name="connsiteY1378" fmla="*/ 1778000 h 4348163"/>
              <a:gd name="connsiteX1379" fmla="*/ 3086100 w 4819650"/>
              <a:gd name="connsiteY1379" fmla="*/ 1789113 h 4348163"/>
              <a:gd name="connsiteX1380" fmla="*/ 3070226 w 4819650"/>
              <a:gd name="connsiteY1380" fmla="*/ 1794405 h 4348163"/>
              <a:gd name="connsiteX1381" fmla="*/ 3070226 w 4819650"/>
              <a:gd name="connsiteY1381" fmla="*/ 1828801 h 4348163"/>
              <a:gd name="connsiteX1382" fmla="*/ 3402168 w 4819650"/>
              <a:gd name="connsiteY1382" fmla="*/ 1820397 h 4348163"/>
              <a:gd name="connsiteX1383" fmla="*/ 3403600 w 4819650"/>
              <a:gd name="connsiteY1383" fmla="*/ 1816101 h 4348163"/>
              <a:gd name="connsiteX1384" fmla="*/ 3416300 w 4819650"/>
              <a:gd name="connsiteY1384" fmla="*/ 1804988 h 4348163"/>
              <a:gd name="connsiteX1385" fmla="*/ 3435350 w 4819650"/>
              <a:gd name="connsiteY1385" fmla="*/ 1798638 h 4348163"/>
              <a:gd name="connsiteX1386" fmla="*/ 3455988 w 4819650"/>
              <a:gd name="connsiteY1386" fmla="*/ 1804988 h 4348163"/>
              <a:gd name="connsiteX1387" fmla="*/ 3468688 w 4819650"/>
              <a:gd name="connsiteY1387" fmla="*/ 1816101 h 4348163"/>
              <a:gd name="connsiteX1388" fmla="*/ 3475038 w 4819650"/>
              <a:gd name="connsiteY1388" fmla="*/ 1835151 h 4348163"/>
              <a:gd name="connsiteX1389" fmla="*/ 3468688 w 4819650"/>
              <a:gd name="connsiteY1389" fmla="*/ 1854201 h 4348163"/>
              <a:gd name="connsiteX1390" fmla="*/ 3455988 w 4819650"/>
              <a:gd name="connsiteY1390" fmla="*/ 1868488 h 4348163"/>
              <a:gd name="connsiteX1391" fmla="*/ 3436938 w 4819650"/>
              <a:gd name="connsiteY1391" fmla="*/ 1874838 h 4348163"/>
              <a:gd name="connsiteX1392" fmla="*/ 3416300 w 4819650"/>
              <a:gd name="connsiteY1392" fmla="*/ 1868488 h 4348163"/>
              <a:gd name="connsiteX1393" fmla="*/ 3403600 w 4819650"/>
              <a:gd name="connsiteY1393" fmla="*/ 1855788 h 4348163"/>
              <a:gd name="connsiteX1394" fmla="*/ 3397748 w 4819650"/>
              <a:gd name="connsiteY1394" fmla="*/ 1836767 h 4348163"/>
              <a:gd name="connsiteX1395" fmla="*/ 3052763 w 4819650"/>
              <a:gd name="connsiteY1395" fmla="*/ 1847851 h 4348163"/>
              <a:gd name="connsiteX1396" fmla="*/ 3052763 w 4819650"/>
              <a:gd name="connsiteY1396" fmla="*/ 1791067 h 4348163"/>
              <a:gd name="connsiteX1397" fmla="*/ 3046412 w 4819650"/>
              <a:gd name="connsiteY1397" fmla="*/ 1789113 h 4348163"/>
              <a:gd name="connsiteX1398" fmla="*/ 3033712 w 4819650"/>
              <a:gd name="connsiteY1398" fmla="*/ 1778000 h 4348163"/>
              <a:gd name="connsiteX1399" fmla="*/ 3027362 w 4819650"/>
              <a:gd name="connsiteY1399" fmla="*/ 1758950 h 4348163"/>
              <a:gd name="connsiteX1400" fmla="*/ 3033712 w 4819650"/>
              <a:gd name="connsiteY1400" fmla="*/ 1739900 h 4348163"/>
              <a:gd name="connsiteX1401" fmla="*/ 3046412 w 4819650"/>
              <a:gd name="connsiteY1401" fmla="*/ 1725612 h 4348163"/>
              <a:gd name="connsiteX1402" fmla="*/ 3416300 w 4819650"/>
              <a:gd name="connsiteY1402" fmla="*/ 1673226 h 4348163"/>
              <a:gd name="connsiteX1403" fmla="*/ 3522663 w 4819650"/>
              <a:gd name="connsiteY1403" fmla="*/ 1785938 h 4348163"/>
              <a:gd name="connsiteX1404" fmla="*/ 3736975 w 4819650"/>
              <a:gd name="connsiteY1404" fmla="*/ 1784351 h 4348163"/>
              <a:gd name="connsiteX1405" fmla="*/ 3736975 w 4819650"/>
              <a:gd name="connsiteY1405" fmla="*/ 2008188 h 4348163"/>
              <a:gd name="connsiteX1406" fmla="*/ 3751263 w 4819650"/>
              <a:gd name="connsiteY1406" fmla="*/ 2012950 h 4348163"/>
              <a:gd name="connsiteX1407" fmla="*/ 3765551 w 4819650"/>
              <a:gd name="connsiteY1407" fmla="*/ 2024063 h 4348163"/>
              <a:gd name="connsiteX1408" fmla="*/ 3770313 w 4819650"/>
              <a:gd name="connsiteY1408" fmla="*/ 2043113 h 4348163"/>
              <a:gd name="connsiteX1409" fmla="*/ 3765551 w 4819650"/>
              <a:gd name="connsiteY1409" fmla="*/ 2062163 h 4348163"/>
              <a:gd name="connsiteX1410" fmla="*/ 3751263 w 4819650"/>
              <a:gd name="connsiteY1410" fmla="*/ 2076451 h 4348163"/>
              <a:gd name="connsiteX1411" fmla="*/ 3732213 w 4819650"/>
              <a:gd name="connsiteY1411" fmla="*/ 2081213 h 4348163"/>
              <a:gd name="connsiteX1412" fmla="*/ 3714750 w 4819650"/>
              <a:gd name="connsiteY1412" fmla="*/ 2076451 h 4348163"/>
              <a:gd name="connsiteX1413" fmla="*/ 3698875 w 4819650"/>
              <a:gd name="connsiteY1413" fmla="*/ 2063751 h 4348163"/>
              <a:gd name="connsiteX1414" fmla="*/ 3695700 w 4819650"/>
              <a:gd name="connsiteY1414" fmla="*/ 2043113 h 4348163"/>
              <a:gd name="connsiteX1415" fmla="*/ 3698875 w 4819650"/>
              <a:gd name="connsiteY1415" fmla="*/ 2024063 h 4348163"/>
              <a:gd name="connsiteX1416" fmla="*/ 3714750 w 4819650"/>
              <a:gd name="connsiteY1416" fmla="*/ 2012950 h 4348163"/>
              <a:gd name="connsiteX1417" fmla="*/ 3721100 w 4819650"/>
              <a:gd name="connsiteY1417" fmla="*/ 2010641 h 4348163"/>
              <a:gd name="connsiteX1418" fmla="*/ 3721100 w 4819650"/>
              <a:gd name="connsiteY1418" fmla="*/ 1800226 h 4348163"/>
              <a:gd name="connsiteX1419" fmla="*/ 3514725 w 4819650"/>
              <a:gd name="connsiteY1419" fmla="*/ 1801814 h 4348163"/>
              <a:gd name="connsiteX1420" fmla="*/ 3409950 w 4819650"/>
              <a:gd name="connsiteY1420" fmla="*/ 1692276 h 4348163"/>
              <a:gd name="connsiteX1421" fmla="*/ 3079750 w 4819650"/>
              <a:gd name="connsiteY1421" fmla="*/ 1692276 h 4348163"/>
              <a:gd name="connsiteX1422" fmla="*/ 3079750 w 4819650"/>
              <a:gd name="connsiteY1422" fmla="*/ 1674813 h 4348163"/>
              <a:gd name="connsiteX1423" fmla="*/ 1285875 w 4819650"/>
              <a:gd name="connsiteY1423" fmla="*/ 1658938 h 4348163"/>
              <a:gd name="connsiteX1424" fmla="*/ 1306513 w 4819650"/>
              <a:gd name="connsiteY1424" fmla="*/ 1663700 h 4348163"/>
              <a:gd name="connsiteX1425" fmla="*/ 1319213 w 4819650"/>
              <a:gd name="connsiteY1425" fmla="*/ 1674813 h 4348163"/>
              <a:gd name="connsiteX1426" fmla="*/ 1325563 w 4819650"/>
              <a:gd name="connsiteY1426" fmla="*/ 1697038 h 4348163"/>
              <a:gd name="connsiteX1427" fmla="*/ 1319213 w 4819650"/>
              <a:gd name="connsiteY1427" fmla="*/ 1714501 h 4348163"/>
              <a:gd name="connsiteX1428" fmla="*/ 1306513 w 4819650"/>
              <a:gd name="connsiteY1428" fmla="*/ 1727201 h 4348163"/>
              <a:gd name="connsiteX1429" fmla="*/ 1287463 w 4819650"/>
              <a:gd name="connsiteY1429" fmla="*/ 1733551 h 4348163"/>
              <a:gd name="connsiteX1430" fmla="*/ 1276821 w 4819650"/>
              <a:gd name="connsiteY1430" fmla="*/ 1730276 h 4348163"/>
              <a:gd name="connsiteX1431" fmla="*/ 1227137 w 4819650"/>
              <a:gd name="connsiteY1431" fmla="*/ 1865313 h 4348163"/>
              <a:gd name="connsiteX1432" fmla="*/ 1228725 w 4819650"/>
              <a:gd name="connsiteY1432" fmla="*/ 1989139 h 4348163"/>
              <a:gd name="connsiteX1433" fmla="*/ 609799 w 4819650"/>
              <a:gd name="connsiteY1433" fmla="*/ 1993602 h 4348163"/>
              <a:gd name="connsiteX1434" fmla="*/ 608013 w 4819650"/>
              <a:gd name="connsiteY1434" fmla="*/ 2003426 h 4348163"/>
              <a:gd name="connsiteX1435" fmla="*/ 593725 w 4819650"/>
              <a:gd name="connsiteY1435" fmla="*/ 2017714 h 4348163"/>
              <a:gd name="connsiteX1436" fmla="*/ 574675 w 4819650"/>
              <a:gd name="connsiteY1436" fmla="*/ 2022476 h 4348163"/>
              <a:gd name="connsiteX1437" fmla="*/ 555625 w 4819650"/>
              <a:gd name="connsiteY1437" fmla="*/ 2017714 h 4348163"/>
              <a:gd name="connsiteX1438" fmla="*/ 542925 w 4819650"/>
              <a:gd name="connsiteY1438" fmla="*/ 2003426 h 4348163"/>
              <a:gd name="connsiteX1439" fmla="*/ 536575 w 4819650"/>
              <a:gd name="connsiteY1439" fmla="*/ 1985963 h 4348163"/>
              <a:gd name="connsiteX1440" fmla="*/ 542925 w 4819650"/>
              <a:gd name="connsiteY1440" fmla="*/ 1966913 h 4348163"/>
              <a:gd name="connsiteX1441" fmla="*/ 555625 w 4819650"/>
              <a:gd name="connsiteY1441" fmla="*/ 1952626 h 4348163"/>
              <a:gd name="connsiteX1442" fmla="*/ 574675 w 4819650"/>
              <a:gd name="connsiteY1442" fmla="*/ 1947863 h 4348163"/>
              <a:gd name="connsiteX1443" fmla="*/ 593725 w 4819650"/>
              <a:gd name="connsiteY1443" fmla="*/ 1952626 h 4348163"/>
              <a:gd name="connsiteX1444" fmla="*/ 608013 w 4819650"/>
              <a:gd name="connsiteY1444" fmla="*/ 1966913 h 4348163"/>
              <a:gd name="connsiteX1445" fmla="*/ 609566 w 4819650"/>
              <a:gd name="connsiteY1445" fmla="*/ 1976235 h 4348163"/>
              <a:gd name="connsiteX1446" fmla="*/ 1211262 w 4819650"/>
              <a:gd name="connsiteY1446" fmla="*/ 1973264 h 4348163"/>
              <a:gd name="connsiteX1447" fmla="*/ 1211262 w 4819650"/>
              <a:gd name="connsiteY1447" fmla="*/ 1862138 h 4348163"/>
              <a:gd name="connsiteX1448" fmla="*/ 1261803 w 4819650"/>
              <a:gd name="connsiteY1448" fmla="*/ 1722179 h 4348163"/>
              <a:gd name="connsiteX1449" fmla="*/ 1254125 w 4819650"/>
              <a:gd name="connsiteY1449" fmla="*/ 1714501 h 4348163"/>
              <a:gd name="connsiteX1450" fmla="*/ 1247775 w 4819650"/>
              <a:gd name="connsiteY1450" fmla="*/ 1697038 h 4348163"/>
              <a:gd name="connsiteX1451" fmla="*/ 1254125 w 4819650"/>
              <a:gd name="connsiteY1451" fmla="*/ 1677988 h 4348163"/>
              <a:gd name="connsiteX1452" fmla="*/ 1266825 w 4819650"/>
              <a:gd name="connsiteY1452" fmla="*/ 1663700 h 4348163"/>
              <a:gd name="connsiteX1453" fmla="*/ 50799 w 4819650"/>
              <a:gd name="connsiteY1453" fmla="*/ 1577975 h 4348163"/>
              <a:gd name="connsiteX1454" fmla="*/ 69849 w 4819650"/>
              <a:gd name="connsiteY1454" fmla="*/ 1581150 h 4348163"/>
              <a:gd name="connsiteX1455" fmla="*/ 80962 w 4819650"/>
              <a:gd name="connsiteY1455" fmla="*/ 1597025 h 4348163"/>
              <a:gd name="connsiteX1456" fmla="*/ 87312 w 4819650"/>
              <a:gd name="connsiteY1456" fmla="*/ 1614488 h 4348163"/>
              <a:gd name="connsiteX1457" fmla="*/ 80962 w 4819650"/>
              <a:gd name="connsiteY1457" fmla="*/ 1633538 h 4348163"/>
              <a:gd name="connsiteX1458" fmla="*/ 69849 w 4819650"/>
              <a:gd name="connsiteY1458" fmla="*/ 1647825 h 4348163"/>
              <a:gd name="connsiteX1459" fmla="*/ 52388 w 4819650"/>
              <a:gd name="connsiteY1459" fmla="*/ 1652191 h 4348163"/>
              <a:gd name="connsiteX1460" fmla="*/ 52388 w 4819650"/>
              <a:gd name="connsiteY1460" fmla="*/ 1789113 h 4348163"/>
              <a:gd name="connsiteX1461" fmla="*/ 539751 w 4819650"/>
              <a:gd name="connsiteY1461" fmla="*/ 1787526 h 4348163"/>
              <a:gd name="connsiteX1462" fmla="*/ 638176 w 4819650"/>
              <a:gd name="connsiteY1462" fmla="*/ 1898651 h 4348163"/>
              <a:gd name="connsiteX1463" fmla="*/ 754459 w 4819650"/>
              <a:gd name="connsiteY1463" fmla="*/ 1898651 h 4348163"/>
              <a:gd name="connsiteX1464" fmla="*/ 757237 w 4819650"/>
              <a:gd name="connsiteY1464" fmla="*/ 1887538 h 4348163"/>
              <a:gd name="connsiteX1465" fmla="*/ 771525 w 4819650"/>
              <a:gd name="connsiteY1465" fmla="*/ 1873251 h 4348163"/>
              <a:gd name="connsiteX1466" fmla="*/ 790575 w 4819650"/>
              <a:gd name="connsiteY1466" fmla="*/ 1868488 h 4348163"/>
              <a:gd name="connsiteX1467" fmla="*/ 809625 w 4819650"/>
              <a:gd name="connsiteY1467" fmla="*/ 1873251 h 4348163"/>
              <a:gd name="connsiteX1468" fmla="*/ 823912 w 4819650"/>
              <a:gd name="connsiteY1468" fmla="*/ 1887538 h 4348163"/>
              <a:gd name="connsiteX1469" fmla="*/ 828675 w 4819650"/>
              <a:gd name="connsiteY1469" fmla="*/ 1906588 h 4348163"/>
              <a:gd name="connsiteX1470" fmla="*/ 823912 w 4819650"/>
              <a:gd name="connsiteY1470" fmla="*/ 1925639 h 4348163"/>
              <a:gd name="connsiteX1471" fmla="*/ 809625 w 4819650"/>
              <a:gd name="connsiteY1471" fmla="*/ 1936751 h 4348163"/>
              <a:gd name="connsiteX1472" fmla="*/ 790575 w 4819650"/>
              <a:gd name="connsiteY1472" fmla="*/ 1943101 h 4348163"/>
              <a:gd name="connsiteX1473" fmla="*/ 771525 w 4819650"/>
              <a:gd name="connsiteY1473" fmla="*/ 1936751 h 4348163"/>
              <a:gd name="connsiteX1474" fmla="*/ 757237 w 4819650"/>
              <a:gd name="connsiteY1474" fmla="*/ 1925639 h 4348163"/>
              <a:gd name="connsiteX1475" fmla="*/ 754459 w 4819650"/>
              <a:gd name="connsiteY1475" fmla="*/ 1914526 h 4348163"/>
              <a:gd name="connsiteX1476" fmla="*/ 630238 w 4819650"/>
              <a:gd name="connsiteY1476" fmla="*/ 1914526 h 4348163"/>
              <a:gd name="connsiteX1477" fmla="*/ 530226 w 4819650"/>
              <a:gd name="connsiteY1477" fmla="*/ 1804988 h 4348163"/>
              <a:gd name="connsiteX1478" fmla="*/ 36513 w 4819650"/>
              <a:gd name="connsiteY1478" fmla="*/ 1806576 h 4348163"/>
              <a:gd name="connsiteX1479" fmla="*/ 36513 w 4819650"/>
              <a:gd name="connsiteY1479" fmla="*/ 1649016 h 4348163"/>
              <a:gd name="connsiteX1480" fmla="*/ 31749 w 4819650"/>
              <a:gd name="connsiteY1480" fmla="*/ 1647825 h 4348163"/>
              <a:gd name="connsiteX1481" fmla="*/ 17462 w 4819650"/>
              <a:gd name="connsiteY1481" fmla="*/ 1633538 h 4348163"/>
              <a:gd name="connsiteX1482" fmla="*/ 11112 w 4819650"/>
              <a:gd name="connsiteY1482" fmla="*/ 1614488 h 4348163"/>
              <a:gd name="connsiteX1483" fmla="*/ 17462 w 4819650"/>
              <a:gd name="connsiteY1483" fmla="*/ 1597025 h 4348163"/>
              <a:gd name="connsiteX1484" fmla="*/ 30162 w 4819650"/>
              <a:gd name="connsiteY1484" fmla="*/ 1581150 h 4348163"/>
              <a:gd name="connsiteX1485" fmla="*/ 2573338 w 4819650"/>
              <a:gd name="connsiteY1485" fmla="*/ 1533525 h 4348163"/>
              <a:gd name="connsiteX1486" fmla="*/ 2590800 w 4819650"/>
              <a:gd name="connsiteY1486" fmla="*/ 1538287 h 4348163"/>
              <a:gd name="connsiteX1487" fmla="*/ 2603500 w 4819650"/>
              <a:gd name="connsiteY1487" fmla="*/ 1552575 h 4348163"/>
              <a:gd name="connsiteX1488" fmla="*/ 2609850 w 4819650"/>
              <a:gd name="connsiteY1488" fmla="*/ 1571625 h 4348163"/>
              <a:gd name="connsiteX1489" fmla="*/ 2605088 w 4819650"/>
              <a:gd name="connsiteY1489" fmla="*/ 1590675 h 4348163"/>
              <a:gd name="connsiteX1490" fmla="*/ 2590800 w 4819650"/>
              <a:gd name="connsiteY1490" fmla="*/ 1603375 h 4348163"/>
              <a:gd name="connsiteX1491" fmla="*/ 2576722 w 4819650"/>
              <a:gd name="connsiteY1491" fmla="*/ 1608494 h 4348163"/>
              <a:gd name="connsiteX1492" fmla="*/ 2578101 w 4819650"/>
              <a:gd name="connsiteY1492" fmla="*/ 1852613 h 4348163"/>
              <a:gd name="connsiteX1493" fmla="*/ 2678113 w 4819650"/>
              <a:gd name="connsiteY1493" fmla="*/ 1852613 h 4348163"/>
              <a:gd name="connsiteX1494" fmla="*/ 2678113 w 4819650"/>
              <a:gd name="connsiteY1494" fmla="*/ 1570038 h 4348163"/>
              <a:gd name="connsiteX1495" fmla="*/ 2695576 w 4819650"/>
              <a:gd name="connsiteY1495" fmla="*/ 1570038 h 4348163"/>
              <a:gd name="connsiteX1496" fmla="*/ 2697163 w 4819650"/>
              <a:gd name="connsiteY1496" fmla="*/ 1868488 h 4348163"/>
              <a:gd name="connsiteX1497" fmla="*/ 2562226 w 4819650"/>
              <a:gd name="connsiteY1497" fmla="*/ 1868488 h 4348163"/>
              <a:gd name="connsiteX1498" fmla="*/ 2560820 w 4819650"/>
              <a:gd name="connsiteY1498" fmla="*/ 1605552 h 4348163"/>
              <a:gd name="connsiteX1499" fmla="*/ 2554287 w 4819650"/>
              <a:gd name="connsiteY1499" fmla="*/ 1603375 h 4348163"/>
              <a:gd name="connsiteX1500" fmla="*/ 2540000 w 4819650"/>
              <a:gd name="connsiteY1500" fmla="*/ 1590675 h 4348163"/>
              <a:gd name="connsiteX1501" fmla="*/ 2535237 w 4819650"/>
              <a:gd name="connsiteY1501" fmla="*/ 1571625 h 4348163"/>
              <a:gd name="connsiteX1502" fmla="*/ 2540000 w 4819650"/>
              <a:gd name="connsiteY1502" fmla="*/ 1552575 h 4348163"/>
              <a:gd name="connsiteX1503" fmla="*/ 2554287 w 4819650"/>
              <a:gd name="connsiteY1503" fmla="*/ 1538287 h 4348163"/>
              <a:gd name="connsiteX1504" fmla="*/ 4419600 w 4819650"/>
              <a:gd name="connsiteY1504" fmla="*/ 1484313 h 4348163"/>
              <a:gd name="connsiteX1505" fmla="*/ 4435475 w 4819650"/>
              <a:gd name="connsiteY1505" fmla="*/ 1484313 h 4348163"/>
              <a:gd name="connsiteX1506" fmla="*/ 4435475 w 4819650"/>
              <a:gd name="connsiteY1506" fmla="*/ 1609991 h 4348163"/>
              <a:gd name="connsiteX1507" fmla="*/ 4555235 w 4819650"/>
              <a:gd name="connsiteY1507" fmla="*/ 1613983 h 4348163"/>
              <a:gd name="connsiteX1508" fmla="*/ 4556125 w 4819650"/>
              <a:gd name="connsiteY1508" fmla="*/ 1611313 h 4348163"/>
              <a:gd name="connsiteX1509" fmla="*/ 4568825 w 4819650"/>
              <a:gd name="connsiteY1509" fmla="*/ 1597025 h 4348163"/>
              <a:gd name="connsiteX1510" fmla="*/ 4589463 w 4819650"/>
              <a:gd name="connsiteY1510" fmla="*/ 1592263 h 4348163"/>
              <a:gd name="connsiteX1511" fmla="*/ 4608513 w 4819650"/>
              <a:gd name="connsiteY1511" fmla="*/ 1597025 h 4348163"/>
              <a:gd name="connsiteX1512" fmla="*/ 4621213 w 4819650"/>
              <a:gd name="connsiteY1512" fmla="*/ 1611313 h 4348163"/>
              <a:gd name="connsiteX1513" fmla="*/ 4627563 w 4819650"/>
              <a:gd name="connsiteY1513" fmla="*/ 1630363 h 4348163"/>
              <a:gd name="connsiteX1514" fmla="*/ 4621213 w 4819650"/>
              <a:gd name="connsiteY1514" fmla="*/ 1647826 h 4348163"/>
              <a:gd name="connsiteX1515" fmla="*/ 4608513 w 4819650"/>
              <a:gd name="connsiteY1515" fmla="*/ 1660526 h 4348163"/>
              <a:gd name="connsiteX1516" fmla="*/ 4589463 w 4819650"/>
              <a:gd name="connsiteY1516" fmla="*/ 1666876 h 4348163"/>
              <a:gd name="connsiteX1517" fmla="*/ 4570413 w 4819650"/>
              <a:gd name="connsiteY1517" fmla="*/ 1663701 h 4348163"/>
              <a:gd name="connsiteX1518" fmla="*/ 4556125 w 4819650"/>
              <a:gd name="connsiteY1518" fmla="*/ 1647826 h 4348163"/>
              <a:gd name="connsiteX1519" fmla="*/ 4550528 w 4819650"/>
              <a:gd name="connsiteY1519" fmla="*/ 1632434 h 4348163"/>
              <a:gd name="connsiteX1520" fmla="*/ 4435475 w 4819650"/>
              <a:gd name="connsiteY1520" fmla="*/ 1626042 h 4348163"/>
              <a:gd name="connsiteX1521" fmla="*/ 4435475 w 4819650"/>
              <a:gd name="connsiteY1521" fmla="*/ 1736944 h 4348163"/>
              <a:gd name="connsiteX1522" fmla="*/ 4554539 w 4819650"/>
              <a:gd name="connsiteY1522" fmla="*/ 1738313 h 4348163"/>
              <a:gd name="connsiteX1523" fmla="*/ 4556126 w 4819650"/>
              <a:gd name="connsiteY1523" fmla="*/ 1955801 h 4348163"/>
              <a:gd name="connsiteX1524" fmla="*/ 4662987 w 4819650"/>
              <a:gd name="connsiteY1524" fmla="*/ 1955801 h 4348163"/>
              <a:gd name="connsiteX1525" fmla="*/ 4662563 w 4819650"/>
              <a:gd name="connsiteY1525" fmla="*/ 1776308 h 4348163"/>
              <a:gd name="connsiteX1526" fmla="*/ 4656137 w 4819650"/>
              <a:gd name="connsiteY1526" fmla="*/ 1774825 h 4348163"/>
              <a:gd name="connsiteX1527" fmla="*/ 4643437 w 4819650"/>
              <a:gd name="connsiteY1527" fmla="*/ 1760538 h 4348163"/>
              <a:gd name="connsiteX1528" fmla="*/ 4637087 w 4819650"/>
              <a:gd name="connsiteY1528" fmla="*/ 1741488 h 4348163"/>
              <a:gd name="connsiteX1529" fmla="*/ 4643437 w 4819650"/>
              <a:gd name="connsiteY1529" fmla="*/ 1724025 h 4348163"/>
              <a:gd name="connsiteX1530" fmla="*/ 4656137 w 4819650"/>
              <a:gd name="connsiteY1530" fmla="*/ 1708150 h 4348163"/>
              <a:gd name="connsiteX1531" fmla="*/ 4675187 w 4819650"/>
              <a:gd name="connsiteY1531" fmla="*/ 1704975 h 4348163"/>
              <a:gd name="connsiteX1532" fmla="*/ 4695825 w 4819650"/>
              <a:gd name="connsiteY1532" fmla="*/ 1708150 h 4348163"/>
              <a:gd name="connsiteX1533" fmla="*/ 4708525 w 4819650"/>
              <a:gd name="connsiteY1533" fmla="*/ 1724025 h 4348163"/>
              <a:gd name="connsiteX1534" fmla="*/ 4714875 w 4819650"/>
              <a:gd name="connsiteY1534" fmla="*/ 1741488 h 4348163"/>
              <a:gd name="connsiteX1535" fmla="*/ 4708525 w 4819650"/>
              <a:gd name="connsiteY1535" fmla="*/ 1760538 h 4348163"/>
              <a:gd name="connsiteX1536" fmla="*/ 4695825 w 4819650"/>
              <a:gd name="connsiteY1536" fmla="*/ 1773238 h 4348163"/>
              <a:gd name="connsiteX1537" fmla="*/ 4678526 w 4819650"/>
              <a:gd name="connsiteY1537" fmla="*/ 1779004 h 4348163"/>
              <a:gd name="connsiteX1538" fmla="*/ 4681323 w 4819650"/>
              <a:gd name="connsiteY1538" fmla="*/ 2370631 h 4348163"/>
              <a:gd name="connsiteX1539" fmla="*/ 4697413 w 4819650"/>
              <a:gd name="connsiteY1539" fmla="*/ 2373313 h 4348163"/>
              <a:gd name="connsiteX1540" fmla="*/ 4711700 w 4819650"/>
              <a:gd name="connsiteY1540" fmla="*/ 2389188 h 4348163"/>
              <a:gd name="connsiteX1541" fmla="*/ 4716463 w 4819650"/>
              <a:gd name="connsiteY1541" fmla="*/ 2406651 h 4348163"/>
              <a:gd name="connsiteX1542" fmla="*/ 4711700 w 4819650"/>
              <a:gd name="connsiteY1542" fmla="*/ 2425701 h 4348163"/>
              <a:gd name="connsiteX1543" fmla="*/ 4697413 w 4819650"/>
              <a:gd name="connsiteY1543" fmla="*/ 2439989 h 4348163"/>
              <a:gd name="connsiteX1544" fmla="*/ 4678363 w 4819650"/>
              <a:gd name="connsiteY1544" fmla="*/ 2444751 h 4348163"/>
              <a:gd name="connsiteX1545" fmla="*/ 4660900 w 4819650"/>
              <a:gd name="connsiteY1545" fmla="*/ 2439989 h 4348163"/>
              <a:gd name="connsiteX1546" fmla="*/ 4648200 w 4819650"/>
              <a:gd name="connsiteY1546" fmla="*/ 2425701 h 4348163"/>
              <a:gd name="connsiteX1547" fmla="*/ 4641850 w 4819650"/>
              <a:gd name="connsiteY1547" fmla="*/ 2406651 h 4348163"/>
              <a:gd name="connsiteX1548" fmla="*/ 4645025 w 4819650"/>
              <a:gd name="connsiteY1548" fmla="*/ 2389188 h 4348163"/>
              <a:gd name="connsiteX1549" fmla="*/ 4660900 w 4819650"/>
              <a:gd name="connsiteY1549" fmla="*/ 2373313 h 4348163"/>
              <a:gd name="connsiteX1550" fmla="*/ 4663973 w 4819650"/>
              <a:gd name="connsiteY1550" fmla="*/ 2372754 h 4348163"/>
              <a:gd name="connsiteX1551" fmla="*/ 4663029 w 4819650"/>
              <a:gd name="connsiteY1551" fmla="*/ 1973263 h 4348163"/>
              <a:gd name="connsiteX1552" fmla="*/ 4556125 w 4819650"/>
              <a:gd name="connsiteY1552" fmla="*/ 1973263 h 4348163"/>
              <a:gd name="connsiteX1553" fmla="*/ 4556125 w 4819650"/>
              <a:gd name="connsiteY1553" fmla="*/ 2222501 h 4348163"/>
              <a:gd name="connsiteX1554" fmla="*/ 4321175 w 4819650"/>
              <a:gd name="connsiteY1554" fmla="*/ 2222501 h 4348163"/>
              <a:gd name="connsiteX1555" fmla="*/ 4321175 w 4819650"/>
              <a:gd name="connsiteY1555" fmla="*/ 2326085 h 4348163"/>
              <a:gd name="connsiteX1556" fmla="*/ 4338638 w 4819650"/>
              <a:gd name="connsiteY1556" fmla="*/ 2330451 h 4348163"/>
              <a:gd name="connsiteX1557" fmla="*/ 4352925 w 4819650"/>
              <a:gd name="connsiteY1557" fmla="*/ 2344738 h 4348163"/>
              <a:gd name="connsiteX1558" fmla="*/ 4356100 w 4819650"/>
              <a:gd name="connsiteY1558" fmla="*/ 2363788 h 4348163"/>
              <a:gd name="connsiteX1559" fmla="*/ 4352925 w 4819650"/>
              <a:gd name="connsiteY1559" fmla="*/ 2382839 h 4348163"/>
              <a:gd name="connsiteX1560" fmla="*/ 4338638 w 4819650"/>
              <a:gd name="connsiteY1560" fmla="*/ 2397126 h 4348163"/>
              <a:gd name="connsiteX1561" fmla="*/ 4319588 w 4819650"/>
              <a:gd name="connsiteY1561" fmla="*/ 2400301 h 4348163"/>
              <a:gd name="connsiteX1562" fmla="*/ 4300537 w 4819650"/>
              <a:gd name="connsiteY1562" fmla="*/ 2397126 h 4348163"/>
              <a:gd name="connsiteX1563" fmla="*/ 4286250 w 4819650"/>
              <a:gd name="connsiteY1563" fmla="*/ 2382839 h 4348163"/>
              <a:gd name="connsiteX1564" fmla="*/ 4281487 w 4819650"/>
              <a:gd name="connsiteY1564" fmla="*/ 2363788 h 4348163"/>
              <a:gd name="connsiteX1565" fmla="*/ 4286250 w 4819650"/>
              <a:gd name="connsiteY1565" fmla="*/ 2344738 h 4348163"/>
              <a:gd name="connsiteX1566" fmla="*/ 4300537 w 4819650"/>
              <a:gd name="connsiteY1566" fmla="*/ 2330451 h 4348163"/>
              <a:gd name="connsiteX1567" fmla="*/ 4305300 w 4819650"/>
              <a:gd name="connsiteY1567" fmla="*/ 2329260 h 4348163"/>
              <a:gd name="connsiteX1568" fmla="*/ 4305300 w 4819650"/>
              <a:gd name="connsiteY1568" fmla="*/ 2205038 h 4348163"/>
              <a:gd name="connsiteX1569" fmla="*/ 4540250 w 4819650"/>
              <a:gd name="connsiteY1569" fmla="*/ 2205038 h 4348163"/>
              <a:gd name="connsiteX1570" fmla="*/ 4538309 w 4819650"/>
              <a:gd name="connsiteY1570" fmla="*/ 2057484 h 4348163"/>
              <a:gd name="connsiteX1571" fmla="*/ 4171951 w 4819650"/>
              <a:gd name="connsiteY1571" fmla="*/ 2060576 h 4348163"/>
              <a:gd name="connsiteX1572" fmla="*/ 4079876 w 4819650"/>
              <a:gd name="connsiteY1572" fmla="*/ 1970089 h 4348163"/>
              <a:gd name="connsiteX1573" fmla="*/ 4079876 w 4819650"/>
              <a:gd name="connsiteY1573" fmla="*/ 1966914 h 4348163"/>
              <a:gd name="connsiteX1574" fmla="*/ 4079876 w 4819650"/>
              <a:gd name="connsiteY1574" fmla="*/ 1963739 h 4348163"/>
              <a:gd name="connsiteX1575" fmla="*/ 4079876 w 4819650"/>
              <a:gd name="connsiteY1575" fmla="*/ 1960564 h 4348163"/>
              <a:gd name="connsiteX1576" fmla="*/ 4079876 w 4819650"/>
              <a:gd name="connsiteY1576" fmla="*/ 1949451 h 4348163"/>
              <a:gd name="connsiteX1577" fmla="*/ 4079876 w 4819650"/>
              <a:gd name="connsiteY1577" fmla="*/ 1933576 h 4348163"/>
              <a:gd name="connsiteX1578" fmla="*/ 4081463 w 4819650"/>
              <a:gd name="connsiteY1578" fmla="*/ 1909763 h 4348163"/>
              <a:gd name="connsiteX1579" fmla="*/ 4081463 w 4819650"/>
              <a:gd name="connsiteY1579" fmla="*/ 1852613 h 4348163"/>
              <a:gd name="connsiteX1580" fmla="*/ 4081463 w 4819650"/>
              <a:gd name="connsiteY1580" fmla="*/ 1825626 h 4348163"/>
              <a:gd name="connsiteX1581" fmla="*/ 3971925 w 4819650"/>
              <a:gd name="connsiteY1581" fmla="*/ 1825626 h 4348163"/>
              <a:gd name="connsiteX1582" fmla="*/ 3973310 w 4819650"/>
              <a:gd name="connsiteY1582" fmla="*/ 2007058 h 4348163"/>
              <a:gd name="connsiteX1583" fmla="*/ 3990975 w 4819650"/>
              <a:gd name="connsiteY1583" fmla="*/ 2009775 h 4348163"/>
              <a:gd name="connsiteX1584" fmla="*/ 4003675 w 4819650"/>
              <a:gd name="connsiteY1584" fmla="*/ 2022475 h 4348163"/>
              <a:gd name="connsiteX1585" fmla="*/ 4010025 w 4819650"/>
              <a:gd name="connsiteY1585" fmla="*/ 2043113 h 4348163"/>
              <a:gd name="connsiteX1586" fmla="*/ 4003675 w 4819650"/>
              <a:gd name="connsiteY1586" fmla="*/ 2062163 h 4348163"/>
              <a:gd name="connsiteX1587" fmla="*/ 3990975 w 4819650"/>
              <a:gd name="connsiteY1587" fmla="*/ 2074863 h 4348163"/>
              <a:gd name="connsiteX1588" fmla="*/ 3971925 w 4819650"/>
              <a:gd name="connsiteY1588" fmla="*/ 2081213 h 4348163"/>
              <a:gd name="connsiteX1589" fmla="*/ 3951287 w 4819650"/>
              <a:gd name="connsiteY1589" fmla="*/ 2074863 h 4348163"/>
              <a:gd name="connsiteX1590" fmla="*/ 3938587 w 4819650"/>
              <a:gd name="connsiteY1590" fmla="*/ 2062163 h 4348163"/>
              <a:gd name="connsiteX1591" fmla="*/ 3932237 w 4819650"/>
              <a:gd name="connsiteY1591" fmla="*/ 2043113 h 4348163"/>
              <a:gd name="connsiteX1592" fmla="*/ 3938587 w 4819650"/>
              <a:gd name="connsiteY1592" fmla="*/ 2024063 h 4348163"/>
              <a:gd name="connsiteX1593" fmla="*/ 3951287 w 4819650"/>
              <a:gd name="connsiteY1593" fmla="*/ 2009775 h 4348163"/>
              <a:gd name="connsiteX1594" fmla="*/ 3956050 w 4819650"/>
              <a:gd name="connsiteY1594" fmla="*/ 2008981 h 4348163"/>
              <a:gd name="connsiteX1595" fmla="*/ 3956050 w 4819650"/>
              <a:gd name="connsiteY1595" fmla="*/ 1808163 h 4348163"/>
              <a:gd name="connsiteX1596" fmla="*/ 4081463 w 4819650"/>
              <a:gd name="connsiteY1596" fmla="*/ 1808163 h 4348163"/>
              <a:gd name="connsiteX1597" fmla="*/ 4081463 w 4819650"/>
              <a:gd name="connsiteY1597" fmla="*/ 1792288 h 4348163"/>
              <a:gd name="connsiteX1598" fmla="*/ 4081463 w 4819650"/>
              <a:gd name="connsiteY1598" fmla="*/ 1754188 h 4348163"/>
              <a:gd name="connsiteX1599" fmla="*/ 4081463 w 4819650"/>
              <a:gd name="connsiteY1599" fmla="*/ 1743076 h 4348163"/>
              <a:gd name="connsiteX1600" fmla="*/ 4071937 w 4819650"/>
              <a:gd name="connsiteY1600" fmla="*/ 1739901 h 4348163"/>
              <a:gd name="connsiteX1601" fmla="*/ 4059237 w 4819650"/>
              <a:gd name="connsiteY1601" fmla="*/ 1727201 h 4348163"/>
              <a:gd name="connsiteX1602" fmla="*/ 4052887 w 4819650"/>
              <a:gd name="connsiteY1602" fmla="*/ 1708151 h 4348163"/>
              <a:gd name="connsiteX1603" fmla="*/ 4059237 w 4819650"/>
              <a:gd name="connsiteY1603" fmla="*/ 1687513 h 4348163"/>
              <a:gd name="connsiteX1604" fmla="*/ 4071937 w 4819650"/>
              <a:gd name="connsiteY1604" fmla="*/ 1674813 h 4348163"/>
              <a:gd name="connsiteX1605" fmla="*/ 4090988 w 4819650"/>
              <a:gd name="connsiteY1605" fmla="*/ 1668463 h 4348163"/>
              <a:gd name="connsiteX1606" fmla="*/ 4108450 w 4819650"/>
              <a:gd name="connsiteY1606" fmla="*/ 1674813 h 4348163"/>
              <a:gd name="connsiteX1607" fmla="*/ 4124325 w 4819650"/>
              <a:gd name="connsiteY1607" fmla="*/ 1687513 h 4348163"/>
              <a:gd name="connsiteX1608" fmla="*/ 4127500 w 4819650"/>
              <a:gd name="connsiteY1608" fmla="*/ 1706563 h 4348163"/>
              <a:gd name="connsiteX1609" fmla="*/ 4124325 w 4819650"/>
              <a:gd name="connsiteY1609" fmla="*/ 1727201 h 4348163"/>
              <a:gd name="connsiteX1610" fmla="*/ 4111625 w 4819650"/>
              <a:gd name="connsiteY1610" fmla="*/ 1739901 h 4348163"/>
              <a:gd name="connsiteX1611" fmla="*/ 4098926 w 4819650"/>
              <a:gd name="connsiteY1611" fmla="*/ 1743808 h 4348163"/>
              <a:gd name="connsiteX1612" fmla="*/ 4098926 w 4819650"/>
              <a:gd name="connsiteY1612" fmla="*/ 1752600 h 4348163"/>
              <a:gd name="connsiteX1613" fmla="*/ 4098926 w 4819650"/>
              <a:gd name="connsiteY1613" fmla="*/ 1792288 h 4348163"/>
              <a:gd name="connsiteX1614" fmla="*/ 4098926 w 4819650"/>
              <a:gd name="connsiteY1614" fmla="*/ 1833563 h 4348163"/>
              <a:gd name="connsiteX1615" fmla="*/ 4098926 w 4819650"/>
              <a:gd name="connsiteY1615" fmla="*/ 1873251 h 4348163"/>
              <a:gd name="connsiteX1616" fmla="*/ 4098926 w 4819650"/>
              <a:gd name="connsiteY1616" fmla="*/ 1909763 h 4348163"/>
              <a:gd name="connsiteX1617" fmla="*/ 4098926 w 4819650"/>
              <a:gd name="connsiteY1617" fmla="*/ 1916066 h 4348163"/>
              <a:gd name="connsiteX1618" fmla="*/ 4330119 w 4819650"/>
              <a:gd name="connsiteY1618" fmla="*/ 1914682 h 4348163"/>
              <a:gd name="connsiteX1619" fmla="*/ 4333875 w 4819650"/>
              <a:gd name="connsiteY1619" fmla="*/ 1903413 h 4348163"/>
              <a:gd name="connsiteX1620" fmla="*/ 4346575 w 4819650"/>
              <a:gd name="connsiteY1620" fmla="*/ 1889125 h 4348163"/>
              <a:gd name="connsiteX1621" fmla="*/ 4365625 w 4819650"/>
              <a:gd name="connsiteY1621" fmla="*/ 1885950 h 4348163"/>
              <a:gd name="connsiteX1622" fmla="*/ 4386263 w 4819650"/>
              <a:gd name="connsiteY1622" fmla="*/ 1889125 h 4348163"/>
              <a:gd name="connsiteX1623" fmla="*/ 4397375 w 4819650"/>
              <a:gd name="connsiteY1623" fmla="*/ 1903413 h 4348163"/>
              <a:gd name="connsiteX1624" fmla="*/ 4403725 w 4819650"/>
              <a:gd name="connsiteY1624" fmla="*/ 1922463 h 4348163"/>
              <a:gd name="connsiteX1625" fmla="*/ 4397375 w 4819650"/>
              <a:gd name="connsiteY1625" fmla="*/ 1941513 h 4348163"/>
              <a:gd name="connsiteX1626" fmla="*/ 4386263 w 4819650"/>
              <a:gd name="connsiteY1626" fmla="*/ 1955801 h 4348163"/>
              <a:gd name="connsiteX1627" fmla="*/ 4367213 w 4819650"/>
              <a:gd name="connsiteY1627" fmla="*/ 1960563 h 4348163"/>
              <a:gd name="connsiteX1628" fmla="*/ 4346575 w 4819650"/>
              <a:gd name="connsiteY1628" fmla="*/ 1955801 h 4348163"/>
              <a:gd name="connsiteX1629" fmla="*/ 4333875 w 4819650"/>
              <a:gd name="connsiteY1629" fmla="*/ 1941513 h 4348163"/>
              <a:gd name="connsiteX1630" fmla="*/ 4330274 w 4819650"/>
              <a:gd name="connsiteY1630" fmla="*/ 1930710 h 4348163"/>
              <a:gd name="connsiteX1631" fmla="*/ 4098926 w 4819650"/>
              <a:gd name="connsiteY1631" fmla="*/ 1933481 h 4348163"/>
              <a:gd name="connsiteX1632" fmla="*/ 4098926 w 4819650"/>
              <a:gd name="connsiteY1632" fmla="*/ 1939926 h 4348163"/>
              <a:gd name="connsiteX1633" fmla="*/ 4097338 w 4819650"/>
              <a:gd name="connsiteY1633" fmla="*/ 1960564 h 4348163"/>
              <a:gd name="connsiteX1634" fmla="*/ 4097338 w 4819650"/>
              <a:gd name="connsiteY1634" fmla="*/ 1963739 h 4348163"/>
              <a:gd name="connsiteX1635" fmla="*/ 4178301 w 4819650"/>
              <a:gd name="connsiteY1635" fmla="*/ 2043114 h 4348163"/>
              <a:gd name="connsiteX1636" fmla="*/ 4538099 w 4819650"/>
              <a:gd name="connsiteY1636" fmla="*/ 2041569 h 4348163"/>
              <a:gd name="connsiteX1637" fmla="*/ 4537201 w 4819650"/>
              <a:gd name="connsiteY1637" fmla="*/ 1973263 h 4348163"/>
              <a:gd name="connsiteX1638" fmla="*/ 4537076 w 4819650"/>
              <a:gd name="connsiteY1638" fmla="*/ 1973263 h 4348163"/>
              <a:gd name="connsiteX1639" fmla="*/ 4537076 w 4819650"/>
              <a:gd name="connsiteY1639" fmla="*/ 1963813 h 4348163"/>
              <a:gd name="connsiteX1640" fmla="*/ 4537075 w 4819650"/>
              <a:gd name="connsiteY1640" fmla="*/ 1963738 h 4348163"/>
              <a:gd name="connsiteX1641" fmla="*/ 4537076 w 4819650"/>
              <a:gd name="connsiteY1641" fmla="*/ 1963738 h 4348163"/>
              <a:gd name="connsiteX1642" fmla="*/ 4537076 w 4819650"/>
              <a:gd name="connsiteY1642" fmla="*/ 1754188 h 4348163"/>
              <a:gd name="connsiteX1643" fmla="*/ 4313184 w 4819650"/>
              <a:gd name="connsiteY1643" fmla="*/ 1752814 h 4348163"/>
              <a:gd name="connsiteX1644" fmla="*/ 4310063 w 4819650"/>
              <a:gd name="connsiteY1644" fmla="*/ 1765300 h 4348163"/>
              <a:gd name="connsiteX1645" fmla="*/ 4298950 w 4819650"/>
              <a:gd name="connsiteY1645" fmla="*/ 1779588 h 4348163"/>
              <a:gd name="connsiteX1646" fmla="*/ 4278313 w 4819650"/>
              <a:gd name="connsiteY1646" fmla="*/ 1785938 h 4348163"/>
              <a:gd name="connsiteX1647" fmla="*/ 4259262 w 4819650"/>
              <a:gd name="connsiteY1647" fmla="*/ 1779588 h 4348163"/>
              <a:gd name="connsiteX1648" fmla="*/ 4246562 w 4819650"/>
              <a:gd name="connsiteY1648" fmla="*/ 1766888 h 4348163"/>
              <a:gd name="connsiteX1649" fmla="*/ 4240212 w 4819650"/>
              <a:gd name="connsiteY1649" fmla="*/ 1746250 h 4348163"/>
              <a:gd name="connsiteX1650" fmla="*/ 4246562 w 4819650"/>
              <a:gd name="connsiteY1650" fmla="*/ 1727200 h 4348163"/>
              <a:gd name="connsiteX1651" fmla="*/ 4259262 w 4819650"/>
              <a:gd name="connsiteY1651" fmla="*/ 1714500 h 4348163"/>
              <a:gd name="connsiteX1652" fmla="*/ 4278313 w 4819650"/>
              <a:gd name="connsiteY1652" fmla="*/ 1708150 h 4348163"/>
              <a:gd name="connsiteX1653" fmla="*/ 4295775 w 4819650"/>
              <a:gd name="connsiteY1653" fmla="*/ 1714500 h 4348163"/>
              <a:gd name="connsiteX1654" fmla="*/ 4310063 w 4819650"/>
              <a:gd name="connsiteY1654" fmla="*/ 1727200 h 4348163"/>
              <a:gd name="connsiteX1655" fmla="*/ 4312144 w 4819650"/>
              <a:gd name="connsiteY1655" fmla="*/ 1735527 h 4348163"/>
              <a:gd name="connsiteX1656" fmla="*/ 4419600 w 4819650"/>
              <a:gd name="connsiteY1656" fmla="*/ 1736762 h 4348163"/>
              <a:gd name="connsiteX1657" fmla="*/ 696912 w 4819650"/>
              <a:gd name="connsiteY1657" fmla="*/ 1423988 h 4348163"/>
              <a:gd name="connsiteX1658" fmla="*/ 715963 w 4819650"/>
              <a:gd name="connsiteY1658" fmla="*/ 1428750 h 4348163"/>
              <a:gd name="connsiteX1659" fmla="*/ 728663 w 4819650"/>
              <a:gd name="connsiteY1659" fmla="*/ 1443038 h 4348163"/>
              <a:gd name="connsiteX1660" fmla="*/ 735013 w 4819650"/>
              <a:gd name="connsiteY1660" fmla="*/ 1462088 h 4348163"/>
              <a:gd name="connsiteX1661" fmla="*/ 728663 w 4819650"/>
              <a:gd name="connsiteY1661" fmla="*/ 1479551 h 4348163"/>
              <a:gd name="connsiteX1662" fmla="*/ 715963 w 4819650"/>
              <a:gd name="connsiteY1662" fmla="*/ 1493838 h 4348163"/>
              <a:gd name="connsiteX1663" fmla="*/ 696912 w 4819650"/>
              <a:gd name="connsiteY1663" fmla="*/ 1498601 h 4348163"/>
              <a:gd name="connsiteX1664" fmla="*/ 677862 w 4819650"/>
              <a:gd name="connsiteY1664" fmla="*/ 1493838 h 4348163"/>
              <a:gd name="connsiteX1665" fmla="*/ 669579 w 4819650"/>
              <a:gd name="connsiteY1665" fmla="*/ 1485555 h 4348163"/>
              <a:gd name="connsiteX1666" fmla="*/ 595312 w 4819650"/>
              <a:gd name="connsiteY1666" fmla="*/ 1530350 h 4348163"/>
              <a:gd name="connsiteX1667" fmla="*/ 385762 w 4819650"/>
              <a:gd name="connsiteY1667" fmla="*/ 1530350 h 4348163"/>
              <a:gd name="connsiteX1668" fmla="*/ 385762 w 4819650"/>
              <a:gd name="connsiteY1668" fmla="*/ 1611313 h 4348163"/>
              <a:gd name="connsiteX1669" fmla="*/ 638873 w 4819650"/>
              <a:gd name="connsiteY1669" fmla="*/ 1609875 h 4348163"/>
              <a:gd name="connsiteX1670" fmla="*/ 642937 w 4819650"/>
              <a:gd name="connsiteY1670" fmla="*/ 1592263 h 4348163"/>
              <a:gd name="connsiteX1671" fmla="*/ 657225 w 4819650"/>
              <a:gd name="connsiteY1671" fmla="*/ 1579563 h 4348163"/>
              <a:gd name="connsiteX1672" fmla="*/ 676275 w 4819650"/>
              <a:gd name="connsiteY1672" fmla="*/ 1573213 h 4348163"/>
              <a:gd name="connsiteX1673" fmla="*/ 695325 w 4819650"/>
              <a:gd name="connsiteY1673" fmla="*/ 1579563 h 4348163"/>
              <a:gd name="connsiteX1674" fmla="*/ 709612 w 4819650"/>
              <a:gd name="connsiteY1674" fmla="*/ 1592263 h 4348163"/>
              <a:gd name="connsiteX1675" fmla="*/ 714375 w 4819650"/>
              <a:gd name="connsiteY1675" fmla="*/ 1611313 h 4348163"/>
              <a:gd name="connsiteX1676" fmla="*/ 709612 w 4819650"/>
              <a:gd name="connsiteY1676" fmla="*/ 1631951 h 4348163"/>
              <a:gd name="connsiteX1677" fmla="*/ 695325 w 4819650"/>
              <a:gd name="connsiteY1677" fmla="*/ 1644651 h 4348163"/>
              <a:gd name="connsiteX1678" fmla="*/ 676275 w 4819650"/>
              <a:gd name="connsiteY1678" fmla="*/ 1651001 h 4348163"/>
              <a:gd name="connsiteX1679" fmla="*/ 657225 w 4819650"/>
              <a:gd name="connsiteY1679" fmla="*/ 1644651 h 4348163"/>
              <a:gd name="connsiteX1680" fmla="*/ 642937 w 4819650"/>
              <a:gd name="connsiteY1680" fmla="*/ 1631951 h 4348163"/>
              <a:gd name="connsiteX1681" fmla="*/ 641747 w 4819650"/>
              <a:gd name="connsiteY1681" fmla="*/ 1627188 h 4348163"/>
              <a:gd name="connsiteX1682" fmla="*/ 368300 w 4819650"/>
              <a:gd name="connsiteY1682" fmla="*/ 1627188 h 4348163"/>
              <a:gd name="connsiteX1683" fmla="*/ 368300 w 4819650"/>
              <a:gd name="connsiteY1683" fmla="*/ 1512888 h 4348163"/>
              <a:gd name="connsiteX1684" fmla="*/ 590550 w 4819650"/>
              <a:gd name="connsiteY1684" fmla="*/ 1511300 h 4348163"/>
              <a:gd name="connsiteX1685" fmla="*/ 661904 w 4819650"/>
              <a:gd name="connsiteY1685" fmla="*/ 1470360 h 4348163"/>
              <a:gd name="connsiteX1686" fmla="*/ 660400 w 4819650"/>
              <a:gd name="connsiteY1686" fmla="*/ 1462088 h 4348163"/>
              <a:gd name="connsiteX1687" fmla="*/ 663575 w 4819650"/>
              <a:gd name="connsiteY1687" fmla="*/ 1443038 h 4348163"/>
              <a:gd name="connsiteX1688" fmla="*/ 676275 w 4819650"/>
              <a:gd name="connsiteY1688" fmla="*/ 1428750 h 4348163"/>
              <a:gd name="connsiteX1689" fmla="*/ 2370138 w 4819650"/>
              <a:gd name="connsiteY1689" fmla="*/ 1419226 h 4348163"/>
              <a:gd name="connsiteX1690" fmla="*/ 2389188 w 4819650"/>
              <a:gd name="connsiteY1690" fmla="*/ 1423988 h 4348163"/>
              <a:gd name="connsiteX1691" fmla="*/ 2403476 w 4819650"/>
              <a:gd name="connsiteY1691" fmla="*/ 1438276 h 4348163"/>
              <a:gd name="connsiteX1692" fmla="*/ 2408238 w 4819650"/>
              <a:gd name="connsiteY1692" fmla="*/ 1457326 h 4348163"/>
              <a:gd name="connsiteX1693" fmla="*/ 2403476 w 4819650"/>
              <a:gd name="connsiteY1693" fmla="*/ 1476376 h 4348163"/>
              <a:gd name="connsiteX1694" fmla="*/ 2389188 w 4819650"/>
              <a:gd name="connsiteY1694" fmla="*/ 1490664 h 4348163"/>
              <a:gd name="connsiteX1695" fmla="*/ 2373583 w 4819650"/>
              <a:gd name="connsiteY1695" fmla="*/ 1493265 h 4348163"/>
              <a:gd name="connsiteX1696" fmla="*/ 2374901 w 4819650"/>
              <a:gd name="connsiteY1696" fmla="*/ 1692275 h 4348163"/>
              <a:gd name="connsiteX1697" fmla="*/ 2300288 w 4819650"/>
              <a:gd name="connsiteY1697" fmla="*/ 1760538 h 4348163"/>
              <a:gd name="connsiteX1698" fmla="*/ 2287588 w 4819650"/>
              <a:gd name="connsiteY1698" fmla="*/ 1747838 h 4348163"/>
              <a:gd name="connsiteX1699" fmla="*/ 2359026 w 4819650"/>
              <a:gd name="connsiteY1699" fmla="*/ 1684338 h 4348163"/>
              <a:gd name="connsiteX1700" fmla="*/ 2356382 w 4819650"/>
              <a:gd name="connsiteY1700" fmla="*/ 1491338 h 4348163"/>
              <a:gd name="connsiteX1701" fmla="*/ 2352675 w 4819650"/>
              <a:gd name="connsiteY1701" fmla="*/ 1490664 h 4348163"/>
              <a:gd name="connsiteX1702" fmla="*/ 2339975 w 4819650"/>
              <a:gd name="connsiteY1702" fmla="*/ 1476376 h 4348163"/>
              <a:gd name="connsiteX1703" fmla="*/ 2333625 w 4819650"/>
              <a:gd name="connsiteY1703" fmla="*/ 1457326 h 4348163"/>
              <a:gd name="connsiteX1704" fmla="*/ 2338388 w 4819650"/>
              <a:gd name="connsiteY1704" fmla="*/ 1438276 h 4348163"/>
              <a:gd name="connsiteX1705" fmla="*/ 2352675 w 4819650"/>
              <a:gd name="connsiteY1705" fmla="*/ 1423988 h 4348163"/>
              <a:gd name="connsiteX1706" fmla="*/ 2716213 w 4819650"/>
              <a:gd name="connsiteY1706" fmla="*/ 1417638 h 4348163"/>
              <a:gd name="connsiteX1707" fmla="*/ 2735263 w 4819650"/>
              <a:gd name="connsiteY1707" fmla="*/ 1423988 h 4348163"/>
              <a:gd name="connsiteX1708" fmla="*/ 2747963 w 4819650"/>
              <a:gd name="connsiteY1708" fmla="*/ 1436688 h 4348163"/>
              <a:gd name="connsiteX1709" fmla="*/ 2752725 w 4819650"/>
              <a:gd name="connsiteY1709" fmla="*/ 1455738 h 4348163"/>
              <a:gd name="connsiteX1710" fmla="*/ 2749550 w 4819650"/>
              <a:gd name="connsiteY1710" fmla="*/ 1473200 h 4348163"/>
              <a:gd name="connsiteX1711" fmla="*/ 2735263 w 4819650"/>
              <a:gd name="connsiteY1711" fmla="*/ 1489075 h 4348163"/>
              <a:gd name="connsiteX1712" fmla="*/ 2716213 w 4819650"/>
              <a:gd name="connsiteY1712" fmla="*/ 1493838 h 4348163"/>
              <a:gd name="connsiteX1713" fmla="*/ 2697162 w 4819650"/>
              <a:gd name="connsiteY1713" fmla="*/ 1489075 h 4348163"/>
              <a:gd name="connsiteX1714" fmla="*/ 2682875 w 4819650"/>
              <a:gd name="connsiteY1714" fmla="*/ 1476375 h 4348163"/>
              <a:gd name="connsiteX1715" fmla="*/ 2678878 w 4819650"/>
              <a:gd name="connsiteY1715" fmla="*/ 1459054 h 4348163"/>
              <a:gd name="connsiteX1716" fmla="*/ 2490788 w 4819650"/>
              <a:gd name="connsiteY1716" fmla="*/ 1462088 h 4348163"/>
              <a:gd name="connsiteX1717" fmla="*/ 2493963 w 4819650"/>
              <a:gd name="connsiteY1717" fmla="*/ 1828801 h 4348163"/>
              <a:gd name="connsiteX1718" fmla="*/ 2376488 w 4819650"/>
              <a:gd name="connsiteY1718" fmla="*/ 1933576 h 4348163"/>
              <a:gd name="connsiteX1719" fmla="*/ 2376488 w 4819650"/>
              <a:gd name="connsiteY1719" fmla="*/ 2070101 h 4348163"/>
              <a:gd name="connsiteX1720" fmla="*/ 2278063 w 4819650"/>
              <a:gd name="connsiteY1720" fmla="*/ 2070101 h 4348163"/>
              <a:gd name="connsiteX1721" fmla="*/ 2278063 w 4819650"/>
              <a:gd name="connsiteY1721" fmla="*/ 2054226 h 4348163"/>
              <a:gd name="connsiteX1722" fmla="*/ 2360613 w 4819650"/>
              <a:gd name="connsiteY1722" fmla="*/ 2051051 h 4348163"/>
              <a:gd name="connsiteX1723" fmla="*/ 2359026 w 4819650"/>
              <a:gd name="connsiteY1723" fmla="*/ 1927226 h 4348163"/>
              <a:gd name="connsiteX1724" fmla="*/ 2476501 w 4819650"/>
              <a:gd name="connsiteY1724" fmla="*/ 1820863 h 4348163"/>
              <a:gd name="connsiteX1725" fmla="*/ 2474913 w 4819650"/>
              <a:gd name="connsiteY1725" fmla="*/ 1443038 h 4348163"/>
              <a:gd name="connsiteX1726" fmla="*/ 2681287 w 4819650"/>
              <a:gd name="connsiteY1726" fmla="*/ 1443038 h 4348163"/>
              <a:gd name="connsiteX1727" fmla="*/ 2682875 w 4819650"/>
              <a:gd name="connsiteY1727" fmla="*/ 1436688 h 4348163"/>
              <a:gd name="connsiteX1728" fmla="*/ 2697162 w 4819650"/>
              <a:gd name="connsiteY1728" fmla="*/ 1423988 h 4348163"/>
              <a:gd name="connsiteX1729" fmla="*/ 4268788 w 4819650"/>
              <a:gd name="connsiteY1729" fmla="*/ 1403351 h 4348163"/>
              <a:gd name="connsiteX1730" fmla="*/ 4281488 w 4819650"/>
              <a:gd name="connsiteY1730" fmla="*/ 1416051 h 4348163"/>
              <a:gd name="connsiteX1731" fmla="*/ 4148138 w 4819650"/>
              <a:gd name="connsiteY1731" fmla="*/ 1552576 h 4348163"/>
              <a:gd name="connsiteX1732" fmla="*/ 3790950 w 4819650"/>
              <a:gd name="connsiteY1732" fmla="*/ 1554163 h 4348163"/>
              <a:gd name="connsiteX1733" fmla="*/ 3795713 w 4819650"/>
              <a:gd name="connsiteY1733" fmla="*/ 2247902 h 4348163"/>
              <a:gd name="connsiteX1734" fmla="*/ 4225926 w 4819650"/>
              <a:gd name="connsiteY1734" fmla="*/ 2244727 h 4348163"/>
              <a:gd name="connsiteX1735" fmla="*/ 4225926 w 4819650"/>
              <a:gd name="connsiteY1735" fmla="*/ 2262189 h 4348163"/>
              <a:gd name="connsiteX1736" fmla="*/ 3778250 w 4819650"/>
              <a:gd name="connsiteY1736" fmla="*/ 2265364 h 4348163"/>
              <a:gd name="connsiteX1737" fmla="*/ 3775075 w 4819650"/>
              <a:gd name="connsiteY1737" fmla="*/ 1538288 h 4348163"/>
              <a:gd name="connsiteX1738" fmla="*/ 4141788 w 4819650"/>
              <a:gd name="connsiteY1738" fmla="*/ 1536701 h 4348163"/>
              <a:gd name="connsiteX1739" fmla="*/ 1965325 w 4819650"/>
              <a:gd name="connsiteY1739" fmla="*/ 1384301 h 4348163"/>
              <a:gd name="connsiteX1740" fmla="*/ 1984375 w 4819650"/>
              <a:gd name="connsiteY1740" fmla="*/ 1389063 h 4348163"/>
              <a:gd name="connsiteX1741" fmla="*/ 1998663 w 4819650"/>
              <a:gd name="connsiteY1741" fmla="*/ 1403351 h 4348163"/>
              <a:gd name="connsiteX1742" fmla="*/ 2003425 w 4819650"/>
              <a:gd name="connsiteY1742" fmla="*/ 1422401 h 4348163"/>
              <a:gd name="connsiteX1743" fmla="*/ 1998663 w 4819650"/>
              <a:gd name="connsiteY1743" fmla="*/ 1439864 h 4348163"/>
              <a:gd name="connsiteX1744" fmla="*/ 1984375 w 4819650"/>
              <a:gd name="connsiteY1744" fmla="*/ 1455739 h 4348163"/>
              <a:gd name="connsiteX1745" fmla="*/ 1967329 w 4819650"/>
              <a:gd name="connsiteY1745" fmla="*/ 1458580 h 4348163"/>
              <a:gd name="connsiteX1746" fmla="*/ 1970088 w 4819650"/>
              <a:gd name="connsiteY1746" fmla="*/ 1698626 h 4348163"/>
              <a:gd name="connsiteX1747" fmla="*/ 1397000 w 4819650"/>
              <a:gd name="connsiteY1747" fmla="*/ 1701801 h 4348163"/>
              <a:gd name="connsiteX1748" fmla="*/ 1397000 w 4819650"/>
              <a:gd name="connsiteY1748" fmla="*/ 1684338 h 4348163"/>
              <a:gd name="connsiteX1749" fmla="*/ 1952626 w 4819650"/>
              <a:gd name="connsiteY1749" fmla="*/ 1681163 h 4348163"/>
              <a:gd name="connsiteX1750" fmla="*/ 1951248 w 4819650"/>
              <a:gd name="connsiteY1750" fmla="*/ 1456568 h 4348163"/>
              <a:gd name="connsiteX1751" fmla="*/ 1946275 w 4819650"/>
              <a:gd name="connsiteY1751" fmla="*/ 1455739 h 4348163"/>
              <a:gd name="connsiteX1752" fmla="*/ 1931988 w 4819650"/>
              <a:gd name="connsiteY1752" fmla="*/ 1439864 h 4348163"/>
              <a:gd name="connsiteX1753" fmla="*/ 1927225 w 4819650"/>
              <a:gd name="connsiteY1753" fmla="*/ 1422401 h 4348163"/>
              <a:gd name="connsiteX1754" fmla="*/ 1931988 w 4819650"/>
              <a:gd name="connsiteY1754" fmla="*/ 1403351 h 4348163"/>
              <a:gd name="connsiteX1755" fmla="*/ 1946275 w 4819650"/>
              <a:gd name="connsiteY1755" fmla="*/ 1389063 h 4348163"/>
              <a:gd name="connsiteX1756" fmla="*/ 220662 w 4819650"/>
              <a:gd name="connsiteY1756" fmla="*/ 1382713 h 4348163"/>
              <a:gd name="connsiteX1757" fmla="*/ 300633 w 4819650"/>
              <a:gd name="connsiteY1757" fmla="*/ 1509118 h 4348163"/>
              <a:gd name="connsiteX1758" fmla="*/ 315912 w 4819650"/>
              <a:gd name="connsiteY1758" fmla="*/ 1504951 h 4348163"/>
              <a:gd name="connsiteX1759" fmla="*/ 334962 w 4819650"/>
              <a:gd name="connsiteY1759" fmla="*/ 1509713 h 4348163"/>
              <a:gd name="connsiteX1760" fmla="*/ 349250 w 4819650"/>
              <a:gd name="connsiteY1760" fmla="*/ 1522413 h 4348163"/>
              <a:gd name="connsiteX1761" fmla="*/ 355600 w 4819650"/>
              <a:gd name="connsiteY1761" fmla="*/ 1543051 h 4348163"/>
              <a:gd name="connsiteX1762" fmla="*/ 349250 w 4819650"/>
              <a:gd name="connsiteY1762" fmla="*/ 1560514 h 4348163"/>
              <a:gd name="connsiteX1763" fmla="*/ 336550 w 4819650"/>
              <a:gd name="connsiteY1763" fmla="*/ 1573214 h 4348163"/>
              <a:gd name="connsiteX1764" fmla="*/ 319087 w 4819650"/>
              <a:gd name="connsiteY1764" fmla="*/ 1579564 h 4348163"/>
              <a:gd name="connsiteX1765" fmla="*/ 298450 w 4819650"/>
              <a:gd name="connsiteY1765" fmla="*/ 1573214 h 4348163"/>
              <a:gd name="connsiteX1766" fmla="*/ 285750 w 4819650"/>
              <a:gd name="connsiteY1766" fmla="*/ 1560514 h 4348163"/>
              <a:gd name="connsiteX1767" fmla="*/ 279400 w 4819650"/>
              <a:gd name="connsiteY1767" fmla="*/ 1543051 h 4348163"/>
              <a:gd name="connsiteX1768" fmla="*/ 285750 w 4819650"/>
              <a:gd name="connsiteY1768" fmla="*/ 1524001 h 4348163"/>
              <a:gd name="connsiteX1769" fmla="*/ 288800 w 4819650"/>
              <a:gd name="connsiteY1769" fmla="*/ 1520570 h 4348163"/>
              <a:gd name="connsiteX1770" fmla="*/ 212725 w 4819650"/>
              <a:gd name="connsiteY1770" fmla="*/ 1398588 h 4348163"/>
              <a:gd name="connsiteX1771" fmla="*/ 168275 w 4819650"/>
              <a:gd name="connsiteY1771" fmla="*/ 1401763 h 4348163"/>
              <a:gd name="connsiteX1772" fmla="*/ 171450 w 4819650"/>
              <a:gd name="connsiteY1772" fmla="*/ 1690688 h 4348163"/>
              <a:gd name="connsiteX1773" fmla="*/ 724153 w 4819650"/>
              <a:gd name="connsiteY1773" fmla="*/ 1687583 h 4348163"/>
              <a:gd name="connsiteX1774" fmla="*/ 725488 w 4819650"/>
              <a:gd name="connsiteY1774" fmla="*/ 1679576 h 4348163"/>
              <a:gd name="connsiteX1775" fmla="*/ 741363 w 4819650"/>
              <a:gd name="connsiteY1775" fmla="*/ 1665288 h 4348163"/>
              <a:gd name="connsiteX1776" fmla="*/ 758825 w 4819650"/>
              <a:gd name="connsiteY1776" fmla="*/ 1660526 h 4348163"/>
              <a:gd name="connsiteX1777" fmla="*/ 777876 w 4819650"/>
              <a:gd name="connsiteY1777" fmla="*/ 1665288 h 4348163"/>
              <a:gd name="connsiteX1778" fmla="*/ 792163 w 4819650"/>
              <a:gd name="connsiteY1778" fmla="*/ 1679576 h 4348163"/>
              <a:gd name="connsiteX1779" fmla="*/ 796926 w 4819650"/>
              <a:gd name="connsiteY1779" fmla="*/ 1698626 h 4348163"/>
              <a:gd name="connsiteX1780" fmla="*/ 792163 w 4819650"/>
              <a:gd name="connsiteY1780" fmla="*/ 1717676 h 4348163"/>
              <a:gd name="connsiteX1781" fmla="*/ 777876 w 4819650"/>
              <a:gd name="connsiteY1781" fmla="*/ 1731964 h 4348163"/>
              <a:gd name="connsiteX1782" fmla="*/ 758825 w 4819650"/>
              <a:gd name="connsiteY1782" fmla="*/ 1735139 h 4348163"/>
              <a:gd name="connsiteX1783" fmla="*/ 741363 w 4819650"/>
              <a:gd name="connsiteY1783" fmla="*/ 1731964 h 4348163"/>
              <a:gd name="connsiteX1784" fmla="*/ 728663 w 4819650"/>
              <a:gd name="connsiteY1784" fmla="*/ 1717676 h 4348163"/>
              <a:gd name="connsiteX1785" fmla="*/ 724454 w 4819650"/>
              <a:gd name="connsiteY1785" fmla="*/ 1705051 h 4348163"/>
              <a:gd name="connsiteX1786" fmla="*/ 153987 w 4819650"/>
              <a:gd name="connsiteY1786" fmla="*/ 1708151 h 4348163"/>
              <a:gd name="connsiteX1787" fmla="*/ 152400 w 4819650"/>
              <a:gd name="connsiteY1787" fmla="*/ 1384300 h 4348163"/>
              <a:gd name="connsiteX1788" fmla="*/ 2211389 w 4819650"/>
              <a:gd name="connsiteY1788" fmla="*/ 1377951 h 4348163"/>
              <a:gd name="connsiteX1789" fmla="*/ 2228851 w 4819650"/>
              <a:gd name="connsiteY1789" fmla="*/ 1382713 h 4348163"/>
              <a:gd name="connsiteX1790" fmla="*/ 2244726 w 4819650"/>
              <a:gd name="connsiteY1790" fmla="*/ 1397001 h 4348163"/>
              <a:gd name="connsiteX1791" fmla="*/ 2247901 w 4819650"/>
              <a:gd name="connsiteY1791" fmla="*/ 1416051 h 4348163"/>
              <a:gd name="connsiteX1792" fmla="*/ 2244726 w 4819650"/>
              <a:gd name="connsiteY1792" fmla="*/ 1435101 h 4348163"/>
              <a:gd name="connsiteX1793" fmla="*/ 2228851 w 4819650"/>
              <a:gd name="connsiteY1793" fmla="*/ 1449389 h 4348163"/>
              <a:gd name="connsiteX1794" fmla="*/ 2222765 w 4819650"/>
              <a:gd name="connsiteY1794" fmla="*/ 1450496 h 4348163"/>
              <a:gd name="connsiteX1795" fmla="*/ 2225676 w 4819650"/>
              <a:gd name="connsiteY1795" fmla="*/ 1795464 h 4348163"/>
              <a:gd name="connsiteX1796" fmla="*/ 2046649 w 4819650"/>
              <a:gd name="connsiteY1796" fmla="*/ 2054226 h 4348163"/>
              <a:gd name="connsiteX1797" fmla="*/ 2112963 w 4819650"/>
              <a:gd name="connsiteY1797" fmla="*/ 2054226 h 4348163"/>
              <a:gd name="connsiteX1798" fmla="*/ 2112963 w 4819650"/>
              <a:gd name="connsiteY1798" fmla="*/ 2070101 h 4348163"/>
              <a:gd name="connsiteX1799" fmla="*/ 1978000 w 4819650"/>
              <a:gd name="connsiteY1799" fmla="*/ 2072648 h 4348163"/>
              <a:gd name="connsiteX1800" fmla="*/ 1976438 w 4819650"/>
              <a:gd name="connsiteY1800" fmla="*/ 2082801 h 4348163"/>
              <a:gd name="connsiteX1801" fmla="*/ 1960563 w 4819650"/>
              <a:gd name="connsiteY1801" fmla="*/ 2095501 h 4348163"/>
              <a:gd name="connsiteX1802" fmla="*/ 1943101 w 4819650"/>
              <a:gd name="connsiteY1802" fmla="*/ 2101851 h 4348163"/>
              <a:gd name="connsiteX1803" fmla="*/ 1924050 w 4819650"/>
              <a:gd name="connsiteY1803" fmla="*/ 2095501 h 4348163"/>
              <a:gd name="connsiteX1804" fmla="*/ 1909763 w 4819650"/>
              <a:gd name="connsiteY1804" fmla="*/ 2082801 h 4348163"/>
              <a:gd name="connsiteX1805" fmla="*/ 1905000 w 4819650"/>
              <a:gd name="connsiteY1805" fmla="*/ 2063751 h 4348163"/>
              <a:gd name="connsiteX1806" fmla="*/ 1909763 w 4819650"/>
              <a:gd name="connsiteY1806" fmla="*/ 2043113 h 4348163"/>
              <a:gd name="connsiteX1807" fmla="*/ 1924050 w 4819650"/>
              <a:gd name="connsiteY1807" fmla="*/ 2028826 h 4348163"/>
              <a:gd name="connsiteX1808" fmla="*/ 1943101 w 4819650"/>
              <a:gd name="connsiteY1808" fmla="*/ 2024063 h 4348163"/>
              <a:gd name="connsiteX1809" fmla="*/ 1960563 w 4819650"/>
              <a:gd name="connsiteY1809" fmla="*/ 2028826 h 4348163"/>
              <a:gd name="connsiteX1810" fmla="*/ 1976438 w 4819650"/>
              <a:gd name="connsiteY1810" fmla="*/ 2043113 h 4348163"/>
              <a:gd name="connsiteX1811" fmla="*/ 1978290 w 4819650"/>
              <a:gd name="connsiteY1811" fmla="*/ 2054226 h 4348163"/>
              <a:gd name="connsiteX1812" fmla="*/ 2023132 w 4819650"/>
              <a:gd name="connsiteY1812" fmla="*/ 2054226 h 4348163"/>
              <a:gd name="connsiteX1813" fmla="*/ 2208214 w 4819650"/>
              <a:gd name="connsiteY1813" fmla="*/ 1792289 h 4348163"/>
              <a:gd name="connsiteX1814" fmla="*/ 2206765 w 4819650"/>
              <a:gd name="connsiteY1814" fmla="*/ 1451793 h 4348163"/>
              <a:gd name="connsiteX1815" fmla="*/ 2192338 w 4819650"/>
              <a:gd name="connsiteY1815" fmla="*/ 1449389 h 4348163"/>
              <a:gd name="connsiteX1816" fmla="*/ 2179638 w 4819650"/>
              <a:gd name="connsiteY1816" fmla="*/ 1435101 h 4348163"/>
              <a:gd name="connsiteX1817" fmla="*/ 2173288 w 4819650"/>
              <a:gd name="connsiteY1817" fmla="*/ 1416051 h 4348163"/>
              <a:gd name="connsiteX1818" fmla="*/ 2178051 w 4819650"/>
              <a:gd name="connsiteY1818" fmla="*/ 1397001 h 4348163"/>
              <a:gd name="connsiteX1819" fmla="*/ 2192338 w 4819650"/>
              <a:gd name="connsiteY1819" fmla="*/ 1382713 h 4348163"/>
              <a:gd name="connsiteX1820" fmla="*/ 1863725 w 4819650"/>
              <a:gd name="connsiteY1820" fmla="*/ 1374776 h 4348163"/>
              <a:gd name="connsiteX1821" fmla="*/ 1863725 w 4819650"/>
              <a:gd name="connsiteY1821" fmla="*/ 1620839 h 4348163"/>
              <a:gd name="connsiteX1822" fmla="*/ 1784350 w 4819650"/>
              <a:gd name="connsiteY1822" fmla="*/ 1620839 h 4348163"/>
              <a:gd name="connsiteX1823" fmla="*/ 1784350 w 4819650"/>
              <a:gd name="connsiteY1823" fmla="*/ 1604964 h 4348163"/>
              <a:gd name="connsiteX1824" fmla="*/ 1846263 w 4819650"/>
              <a:gd name="connsiteY1824" fmla="*/ 1604964 h 4348163"/>
              <a:gd name="connsiteX1825" fmla="*/ 1846263 w 4819650"/>
              <a:gd name="connsiteY1825" fmla="*/ 1392238 h 4348163"/>
              <a:gd name="connsiteX1826" fmla="*/ 1749425 w 4819650"/>
              <a:gd name="connsiteY1826" fmla="*/ 1392238 h 4348163"/>
              <a:gd name="connsiteX1827" fmla="*/ 1778519 w 4819650"/>
              <a:gd name="connsiteY1827" fmla="*/ 1463854 h 4348163"/>
              <a:gd name="connsiteX1828" fmla="*/ 1789114 w 4819650"/>
              <a:gd name="connsiteY1828" fmla="*/ 1462088 h 4348163"/>
              <a:gd name="connsiteX1829" fmla="*/ 1808164 w 4819650"/>
              <a:gd name="connsiteY1829" fmla="*/ 1465263 h 4348163"/>
              <a:gd name="connsiteX1830" fmla="*/ 1822451 w 4819650"/>
              <a:gd name="connsiteY1830" fmla="*/ 1477963 h 4348163"/>
              <a:gd name="connsiteX1831" fmla="*/ 1825626 w 4819650"/>
              <a:gd name="connsiteY1831" fmla="*/ 1498601 h 4348163"/>
              <a:gd name="connsiteX1832" fmla="*/ 1822451 w 4819650"/>
              <a:gd name="connsiteY1832" fmla="*/ 1517651 h 4348163"/>
              <a:gd name="connsiteX1833" fmla="*/ 1809751 w 4819650"/>
              <a:gd name="connsiteY1833" fmla="*/ 1530351 h 4348163"/>
              <a:gd name="connsiteX1834" fmla="*/ 1789114 w 4819650"/>
              <a:gd name="connsiteY1834" fmla="*/ 1536701 h 4348163"/>
              <a:gd name="connsiteX1835" fmla="*/ 1770063 w 4819650"/>
              <a:gd name="connsiteY1835" fmla="*/ 1530351 h 4348163"/>
              <a:gd name="connsiteX1836" fmla="*/ 1757363 w 4819650"/>
              <a:gd name="connsiteY1836" fmla="*/ 1517651 h 4348163"/>
              <a:gd name="connsiteX1837" fmla="*/ 1751013 w 4819650"/>
              <a:gd name="connsiteY1837" fmla="*/ 1498601 h 4348163"/>
              <a:gd name="connsiteX1838" fmla="*/ 1757363 w 4819650"/>
              <a:gd name="connsiteY1838" fmla="*/ 1479550 h 4348163"/>
              <a:gd name="connsiteX1839" fmla="*/ 1764354 w 4819650"/>
              <a:gd name="connsiteY1839" fmla="*/ 1471686 h 4348163"/>
              <a:gd name="connsiteX1840" fmla="*/ 1724025 w 4819650"/>
              <a:gd name="connsiteY1840" fmla="*/ 1376363 h 4348163"/>
              <a:gd name="connsiteX1841" fmla="*/ 4503738 w 4819650"/>
              <a:gd name="connsiteY1841" fmla="*/ 1338263 h 4348163"/>
              <a:gd name="connsiteX1842" fmla="*/ 4522788 w 4819650"/>
              <a:gd name="connsiteY1842" fmla="*/ 1343025 h 4348163"/>
              <a:gd name="connsiteX1843" fmla="*/ 4535488 w 4819650"/>
              <a:gd name="connsiteY1843" fmla="*/ 1357313 h 4348163"/>
              <a:gd name="connsiteX1844" fmla="*/ 4541838 w 4819650"/>
              <a:gd name="connsiteY1844" fmla="*/ 1376363 h 4348163"/>
              <a:gd name="connsiteX1845" fmla="*/ 4537076 w 4819650"/>
              <a:gd name="connsiteY1845" fmla="*/ 1395413 h 4348163"/>
              <a:gd name="connsiteX1846" fmla="*/ 4522788 w 4819650"/>
              <a:gd name="connsiteY1846" fmla="*/ 1406526 h 4348163"/>
              <a:gd name="connsiteX1847" fmla="*/ 4503738 w 4819650"/>
              <a:gd name="connsiteY1847" fmla="*/ 1412876 h 4348163"/>
              <a:gd name="connsiteX1848" fmla="*/ 4486275 w 4819650"/>
              <a:gd name="connsiteY1848" fmla="*/ 1406526 h 4348163"/>
              <a:gd name="connsiteX1849" fmla="*/ 4470400 w 4819650"/>
              <a:gd name="connsiteY1849" fmla="*/ 1395413 h 4348163"/>
              <a:gd name="connsiteX1850" fmla="*/ 4467490 w 4819650"/>
              <a:gd name="connsiteY1850" fmla="*/ 1377951 h 4348163"/>
              <a:gd name="connsiteX1851" fmla="*/ 4349750 w 4819650"/>
              <a:gd name="connsiteY1851" fmla="*/ 1377951 h 4348163"/>
              <a:gd name="connsiteX1852" fmla="*/ 4349750 w 4819650"/>
              <a:gd name="connsiteY1852" fmla="*/ 1633539 h 4348163"/>
              <a:gd name="connsiteX1853" fmla="*/ 3940175 w 4819650"/>
              <a:gd name="connsiteY1853" fmla="*/ 1636714 h 4348163"/>
              <a:gd name="connsiteX1854" fmla="*/ 3879850 w 4819650"/>
              <a:gd name="connsiteY1854" fmla="*/ 1751014 h 4348163"/>
              <a:gd name="connsiteX1855" fmla="*/ 3883025 w 4819650"/>
              <a:gd name="connsiteY1855" fmla="*/ 2109789 h 4348163"/>
              <a:gd name="connsiteX1856" fmla="*/ 4213133 w 4819650"/>
              <a:gd name="connsiteY1856" fmla="*/ 2122763 h 4348163"/>
              <a:gd name="connsiteX1857" fmla="*/ 4214812 w 4819650"/>
              <a:gd name="connsiteY1857" fmla="*/ 2117726 h 4348163"/>
              <a:gd name="connsiteX1858" fmla="*/ 4227512 w 4819650"/>
              <a:gd name="connsiteY1858" fmla="*/ 2103438 h 4348163"/>
              <a:gd name="connsiteX1859" fmla="*/ 4246562 w 4819650"/>
              <a:gd name="connsiteY1859" fmla="*/ 2100263 h 4348163"/>
              <a:gd name="connsiteX1860" fmla="*/ 4267200 w 4819650"/>
              <a:gd name="connsiteY1860" fmla="*/ 2103438 h 4348163"/>
              <a:gd name="connsiteX1861" fmla="*/ 4279900 w 4819650"/>
              <a:gd name="connsiteY1861" fmla="*/ 2117726 h 4348163"/>
              <a:gd name="connsiteX1862" fmla="*/ 4286250 w 4819650"/>
              <a:gd name="connsiteY1862" fmla="*/ 2136776 h 4348163"/>
              <a:gd name="connsiteX1863" fmla="*/ 4279900 w 4819650"/>
              <a:gd name="connsiteY1863" fmla="*/ 2155826 h 4348163"/>
              <a:gd name="connsiteX1864" fmla="*/ 4267200 w 4819650"/>
              <a:gd name="connsiteY1864" fmla="*/ 2170114 h 4348163"/>
              <a:gd name="connsiteX1865" fmla="*/ 4248150 w 4819650"/>
              <a:gd name="connsiteY1865" fmla="*/ 2174876 h 4348163"/>
              <a:gd name="connsiteX1866" fmla="*/ 4227512 w 4819650"/>
              <a:gd name="connsiteY1866" fmla="*/ 2170114 h 4348163"/>
              <a:gd name="connsiteX1867" fmla="*/ 4214812 w 4819650"/>
              <a:gd name="connsiteY1867" fmla="*/ 2155826 h 4348163"/>
              <a:gd name="connsiteX1868" fmla="*/ 4209588 w 4819650"/>
              <a:gd name="connsiteY1868" fmla="*/ 2140153 h 4348163"/>
              <a:gd name="connsiteX1869" fmla="*/ 3865563 w 4819650"/>
              <a:gd name="connsiteY1869" fmla="*/ 2127252 h 4348163"/>
              <a:gd name="connsiteX1870" fmla="*/ 3863975 w 4819650"/>
              <a:gd name="connsiteY1870" fmla="*/ 1746251 h 4348163"/>
              <a:gd name="connsiteX1871" fmla="*/ 3932238 w 4819650"/>
              <a:gd name="connsiteY1871" fmla="*/ 1619251 h 4348163"/>
              <a:gd name="connsiteX1872" fmla="*/ 4333875 w 4819650"/>
              <a:gd name="connsiteY1872" fmla="*/ 1617664 h 4348163"/>
              <a:gd name="connsiteX1873" fmla="*/ 4332288 w 4819650"/>
              <a:gd name="connsiteY1873" fmla="*/ 1362076 h 4348163"/>
              <a:gd name="connsiteX1874" fmla="*/ 4469606 w 4819650"/>
              <a:gd name="connsiteY1874" fmla="*/ 1362076 h 4348163"/>
              <a:gd name="connsiteX1875" fmla="*/ 4470400 w 4819650"/>
              <a:gd name="connsiteY1875" fmla="*/ 1357313 h 4348163"/>
              <a:gd name="connsiteX1876" fmla="*/ 4486275 w 4819650"/>
              <a:gd name="connsiteY1876" fmla="*/ 1343025 h 4348163"/>
              <a:gd name="connsiteX1877" fmla="*/ 4281488 w 4819650"/>
              <a:gd name="connsiteY1877" fmla="*/ 1301750 h 4348163"/>
              <a:gd name="connsiteX1878" fmla="*/ 4300538 w 4819650"/>
              <a:gd name="connsiteY1878" fmla="*/ 1304925 h 4348163"/>
              <a:gd name="connsiteX1879" fmla="*/ 4313238 w 4819650"/>
              <a:gd name="connsiteY1879" fmla="*/ 1320800 h 4348163"/>
              <a:gd name="connsiteX1880" fmla="*/ 4319588 w 4819650"/>
              <a:gd name="connsiteY1880" fmla="*/ 1338263 h 4348163"/>
              <a:gd name="connsiteX1881" fmla="*/ 4313238 w 4819650"/>
              <a:gd name="connsiteY1881" fmla="*/ 1357313 h 4348163"/>
              <a:gd name="connsiteX1882" fmla="*/ 4300538 w 4819650"/>
              <a:gd name="connsiteY1882" fmla="*/ 1371600 h 4348163"/>
              <a:gd name="connsiteX1883" fmla="*/ 4281488 w 4819650"/>
              <a:gd name="connsiteY1883" fmla="*/ 1376363 h 4348163"/>
              <a:gd name="connsiteX1884" fmla="*/ 4262438 w 4819650"/>
              <a:gd name="connsiteY1884" fmla="*/ 1371600 h 4348163"/>
              <a:gd name="connsiteX1885" fmla="*/ 4248150 w 4819650"/>
              <a:gd name="connsiteY1885" fmla="*/ 1357313 h 4348163"/>
              <a:gd name="connsiteX1886" fmla="*/ 4246936 w 4819650"/>
              <a:gd name="connsiteY1886" fmla="*/ 1350028 h 4348163"/>
              <a:gd name="connsiteX1887" fmla="*/ 3835401 w 4819650"/>
              <a:gd name="connsiteY1887" fmla="*/ 1382713 h 4348163"/>
              <a:gd name="connsiteX1888" fmla="*/ 3751493 w 4819650"/>
              <a:gd name="connsiteY1888" fmla="*/ 1450862 h 4348163"/>
              <a:gd name="connsiteX1889" fmla="*/ 4053901 w 4819650"/>
              <a:gd name="connsiteY1889" fmla="*/ 1449524 h 4348163"/>
              <a:gd name="connsiteX1890" fmla="*/ 4057650 w 4819650"/>
              <a:gd name="connsiteY1890" fmla="*/ 1438275 h 4348163"/>
              <a:gd name="connsiteX1891" fmla="*/ 4070350 w 4819650"/>
              <a:gd name="connsiteY1891" fmla="*/ 1423987 h 4348163"/>
              <a:gd name="connsiteX1892" fmla="*/ 4090988 w 4819650"/>
              <a:gd name="connsiteY1892" fmla="*/ 1419225 h 4348163"/>
              <a:gd name="connsiteX1893" fmla="*/ 4108450 w 4819650"/>
              <a:gd name="connsiteY1893" fmla="*/ 1423987 h 4348163"/>
              <a:gd name="connsiteX1894" fmla="*/ 4121150 w 4819650"/>
              <a:gd name="connsiteY1894" fmla="*/ 1438275 h 4348163"/>
              <a:gd name="connsiteX1895" fmla="*/ 4127500 w 4819650"/>
              <a:gd name="connsiteY1895" fmla="*/ 1457325 h 4348163"/>
              <a:gd name="connsiteX1896" fmla="*/ 4121150 w 4819650"/>
              <a:gd name="connsiteY1896" fmla="*/ 1476375 h 4348163"/>
              <a:gd name="connsiteX1897" fmla="*/ 4108450 w 4819650"/>
              <a:gd name="connsiteY1897" fmla="*/ 1489075 h 4348163"/>
              <a:gd name="connsiteX1898" fmla="*/ 4090988 w 4819650"/>
              <a:gd name="connsiteY1898" fmla="*/ 1493838 h 4348163"/>
              <a:gd name="connsiteX1899" fmla="*/ 4071938 w 4819650"/>
              <a:gd name="connsiteY1899" fmla="*/ 1490663 h 4348163"/>
              <a:gd name="connsiteX1900" fmla="*/ 4057650 w 4819650"/>
              <a:gd name="connsiteY1900" fmla="*/ 1476375 h 4348163"/>
              <a:gd name="connsiteX1901" fmla="*/ 4053991 w 4819650"/>
              <a:gd name="connsiteY1901" fmla="*/ 1465399 h 4348163"/>
              <a:gd name="connsiteX1902" fmla="*/ 3731839 w 4819650"/>
              <a:gd name="connsiteY1902" fmla="*/ 1466824 h 4348163"/>
              <a:gd name="connsiteX1903" fmla="*/ 3542332 w 4819650"/>
              <a:gd name="connsiteY1903" fmla="*/ 1620740 h 4348163"/>
              <a:gd name="connsiteX1904" fmla="*/ 3548063 w 4819650"/>
              <a:gd name="connsiteY1904" fmla="*/ 1627187 h 4348163"/>
              <a:gd name="connsiteX1905" fmla="*/ 3554413 w 4819650"/>
              <a:gd name="connsiteY1905" fmla="*/ 1646238 h 4348163"/>
              <a:gd name="connsiteX1906" fmla="*/ 3548063 w 4819650"/>
              <a:gd name="connsiteY1906" fmla="*/ 1665288 h 4348163"/>
              <a:gd name="connsiteX1907" fmla="*/ 3535363 w 4819650"/>
              <a:gd name="connsiteY1907" fmla="*/ 1679575 h 4348163"/>
              <a:gd name="connsiteX1908" fmla="*/ 3516313 w 4819650"/>
              <a:gd name="connsiteY1908" fmla="*/ 1684338 h 4348163"/>
              <a:gd name="connsiteX1909" fmla="*/ 3495675 w 4819650"/>
              <a:gd name="connsiteY1909" fmla="*/ 1679575 h 4348163"/>
              <a:gd name="connsiteX1910" fmla="*/ 3482975 w 4819650"/>
              <a:gd name="connsiteY1910" fmla="*/ 1665288 h 4348163"/>
              <a:gd name="connsiteX1911" fmla="*/ 3476625 w 4819650"/>
              <a:gd name="connsiteY1911" fmla="*/ 1646238 h 4348163"/>
              <a:gd name="connsiteX1912" fmla="*/ 3482975 w 4819650"/>
              <a:gd name="connsiteY1912" fmla="*/ 1627187 h 4348163"/>
              <a:gd name="connsiteX1913" fmla="*/ 3495675 w 4819650"/>
              <a:gd name="connsiteY1913" fmla="*/ 1612900 h 4348163"/>
              <a:gd name="connsiteX1914" fmla="*/ 3514725 w 4819650"/>
              <a:gd name="connsiteY1914" fmla="*/ 1609725 h 4348163"/>
              <a:gd name="connsiteX1915" fmla="*/ 3527949 w 4819650"/>
              <a:gd name="connsiteY1915" fmla="*/ 1611759 h 4348163"/>
              <a:gd name="connsiteX1916" fmla="*/ 3825876 w 4819650"/>
              <a:gd name="connsiteY1916" fmla="*/ 1365251 h 4348163"/>
              <a:gd name="connsiteX1917" fmla="*/ 4246007 w 4819650"/>
              <a:gd name="connsiteY1917" fmla="*/ 1332591 h 4348163"/>
              <a:gd name="connsiteX1918" fmla="*/ 4248150 w 4819650"/>
              <a:gd name="connsiteY1918" fmla="*/ 1320800 h 4348163"/>
              <a:gd name="connsiteX1919" fmla="*/ 4260850 w 4819650"/>
              <a:gd name="connsiteY1919" fmla="*/ 1308100 h 4348163"/>
              <a:gd name="connsiteX1920" fmla="*/ 2863851 w 4819650"/>
              <a:gd name="connsiteY1920" fmla="*/ 1238250 h 4348163"/>
              <a:gd name="connsiteX1921" fmla="*/ 2882901 w 4819650"/>
              <a:gd name="connsiteY1921" fmla="*/ 1243012 h 4348163"/>
              <a:gd name="connsiteX1922" fmla="*/ 2897188 w 4819650"/>
              <a:gd name="connsiteY1922" fmla="*/ 1257300 h 4348163"/>
              <a:gd name="connsiteX1923" fmla="*/ 2900363 w 4819650"/>
              <a:gd name="connsiteY1923" fmla="*/ 1276350 h 4348163"/>
              <a:gd name="connsiteX1924" fmla="*/ 2897188 w 4819650"/>
              <a:gd name="connsiteY1924" fmla="*/ 1295400 h 4348163"/>
              <a:gd name="connsiteX1925" fmla="*/ 2884488 w 4819650"/>
              <a:gd name="connsiteY1925" fmla="*/ 1309687 h 4348163"/>
              <a:gd name="connsiteX1926" fmla="*/ 2867026 w 4819650"/>
              <a:gd name="connsiteY1926" fmla="*/ 1313717 h 4348163"/>
              <a:gd name="connsiteX1927" fmla="*/ 2867026 w 4819650"/>
              <a:gd name="connsiteY1927" fmla="*/ 1560513 h 4348163"/>
              <a:gd name="connsiteX1928" fmla="*/ 2979738 w 4819650"/>
              <a:gd name="connsiteY1928" fmla="*/ 1560513 h 4348163"/>
              <a:gd name="connsiteX1929" fmla="*/ 2982913 w 4819650"/>
              <a:gd name="connsiteY1929" fmla="*/ 1955801 h 4348163"/>
              <a:gd name="connsiteX1930" fmla="*/ 2876551 w 4819650"/>
              <a:gd name="connsiteY1930" fmla="*/ 1955801 h 4348163"/>
              <a:gd name="connsiteX1931" fmla="*/ 2881654 w 4819650"/>
              <a:gd name="connsiteY1931" fmla="*/ 1760595 h 4348163"/>
              <a:gd name="connsiteX1932" fmla="*/ 2871787 w 4819650"/>
              <a:gd name="connsiteY1932" fmla="*/ 1758951 h 4348163"/>
              <a:gd name="connsiteX1933" fmla="*/ 2859087 w 4819650"/>
              <a:gd name="connsiteY1933" fmla="*/ 1744663 h 4348163"/>
              <a:gd name="connsiteX1934" fmla="*/ 2852737 w 4819650"/>
              <a:gd name="connsiteY1934" fmla="*/ 1725613 h 4348163"/>
              <a:gd name="connsiteX1935" fmla="*/ 2859087 w 4819650"/>
              <a:gd name="connsiteY1935" fmla="*/ 1706563 h 4348163"/>
              <a:gd name="connsiteX1936" fmla="*/ 2871787 w 4819650"/>
              <a:gd name="connsiteY1936" fmla="*/ 1692275 h 4348163"/>
              <a:gd name="connsiteX1937" fmla="*/ 2890838 w 4819650"/>
              <a:gd name="connsiteY1937" fmla="*/ 1687513 h 4348163"/>
              <a:gd name="connsiteX1938" fmla="*/ 2909888 w 4819650"/>
              <a:gd name="connsiteY1938" fmla="*/ 1692275 h 4348163"/>
              <a:gd name="connsiteX1939" fmla="*/ 2924175 w 4819650"/>
              <a:gd name="connsiteY1939" fmla="*/ 1706563 h 4348163"/>
              <a:gd name="connsiteX1940" fmla="*/ 2927350 w 4819650"/>
              <a:gd name="connsiteY1940" fmla="*/ 1725613 h 4348163"/>
              <a:gd name="connsiteX1941" fmla="*/ 2924175 w 4819650"/>
              <a:gd name="connsiteY1941" fmla="*/ 1744663 h 4348163"/>
              <a:gd name="connsiteX1942" fmla="*/ 2909888 w 4819650"/>
              <a:gd name="connsiteY1942" fmla="*/ 1758951 h 4348163"/>
              <a:gd name="connsiteX1943" fmla="*/ 2897465 w 4819650"/>
              <a:gd name="connsiteY1943" fmla="*/ 1761021 h 4348163"/>
              <a:gd name="connsiteX1944" fmla="*/ 2892426 w 4819650"/>
              <a:gd name="connsiteY1944" fmla="*/ 1939926 h 4348163"/>
              <a:gd name="connsiteX1945" fmla="*/ 2965451 w 4819650"/>
              <a:gd name="connsiteY1945" fmla="*/ 1936751 h 4348163"/>
              <a:gd name="connsiteX1946" fmla="*/ 2963863 w 4819650"/>
              <a:gd name="connsiteY1946" fmla="*/ 1577976 h 4348163"/>
              <a:gd name="connsiteX1947" fmla="*/ 2851151 w 4819650"/>
              <a:gd name="connsiteY1947" fmla="*/ 1577976 h 4348163"/>
              <a:gd name="connsiteX1948" fmla="*/ 2849745 w 4819650"/>
              <a:gd name="connsiteY1948" fmla="*/ 1310924 h 4348163"/>
              <a:gd name="connsiteX1949" fmla="*/ 2844800 w 4819650"/>
              <a:gd name="connsiteY1949" fmla="*/ 1309687 h 4348163"/>
              <a:gd name="connsiteX1950" fmla="*/ 2832100 w 4819650"/>
              <a:gd name="connsiteY1950" fmla="*/ 1295400 h 4348163"/>
              <a:gd name="connsiteX1951" fmla="*/ 2825750 w 4819650"/>
              <a:gd name="connsiteY1951" fmla="*/ 1276350 h 4348163"/>
              <a:gd name="connsiteX1952" fmla="*/ 2832100 w 4819650"/>
              <a:gd name="connsiteY1952" fmla="*/ 1257300 h 4348163"/>
              <a:gd name="connsiteX1953" fmla="*/ 2844800 w 4819650"/>
              <a:gd name="connsiteY1953" fmla="*/ 1244600 h 4348163"/>
              <a:gd name="connsiteX1954" fmla="*/ 4672013 w 4819650"/>
              <a:gd name="connsiteY1954" fmla="*/ 1181100 h 4348163"/>
              <a:gd name="connsiteX1955" fmla="*/ 4691063 w 4819650"/>
              <a:gd name="connsiteY1955" fmla="*/ 1184275 h 4348163"/>
              <a:gd name="connsiteX1956" fmla="*/ 4705350 w 4819650"/>
              <a:gd name="connsiteY1956" fmla="*/ 1200150 h 4348163"/>
              <a:gd name="connsiteX1957" fmla="*/ 4710113 w 4819650"/>
              <a:gd name="connsiteY1957" fmla="*/ 1217613 h 4348163"/>
              <a:gd name="connsiteX1958" fmla="*/ 4705350 w 4819650"/>
              <a:gd name="connsiteY1958" fmla="*/ 1236663 h 4348163"/>
              <a:gd name="connsiteX1959" fmla="*/ 4691063 w 4819650"/>
              <a:gd name="connsiteY1959" fmla="*/ 1250950 h 4348163"/>
              <a:gd name="connsiteX1960" fmla="*/ 4675382 w 4819650"/>
              <a:gd name="connsiteY1960" fmla="*/ 1254871 h 4348163"/>
              <a:gd name="connsiteX1961" fmla="*/ 4676775 w 4819650"/>
              <a:gd name="connsiteY1961" fmla="*/ 1566863 h 4348163"/>
              <a:gd name="connsiteX1962" fmla="*/ 4783138 w 4819650"/>
              <a:gd name="connsiteY1962" fmla="*/ 1671638 h 4348163"/>
              <a:gd name="connsiteX1963" fmla="*/ 4784618 w 4819650"/>
              <a:gd name="connsiteY1963" fmla="*/ 2175122 h 4348163"/>
              <a:gd name="connsiteX1964" fmla="*/ 4802187 w 4819650"/>
              <a:gd name="connsiteY1964" fmla="*/ 2178050 h 4348163"/>
              <a:gd name="connsiteX1965" fmla="*/ 4816475 w 4819650"/>
              <a:gd name="connsiteY1965" fmla="*/ 2192338 h 4348163"/>
              <a:gd name="connsiteX1966" fmla="*/ 4819650 w 4819650"/>
              <a:gd name="connsiteY1966" fmla="*/ 2211388 h 4348163"/>
              <a:gd name="connsiteX1967" fmla="*/ 4816475 w 4819650"/>
              <a:gd name="connsiteY1967" fmla="*/ 2230438 h 4348163"/>
              <a:gd name="connsiteX1968" fmla="*/ 4802187 w 4819650"/>
              <a:gd name="connsiteY1968" fmla="*/ 2244726 h 4348163"/>
              <a:gd name="connsiteX1969" fmla="*/ 4783137 w 4819650"/>
              <a:gd name="connsiteY1969" fmla="*/ 2249488 h 4348163"/>
              <a:gd name="connsiteX1970" fmla="*/ 4764087 w 4819650"/>
              <a:gd name="connsiteY1970" fmla="*/ 2244726 h 4348163"/>
              <a:gd name="connsiteX1971" fmla="*/ 4749800 w 4819650"/>
              <a:gd name="connsiteY1971" fmla="*/ 2230438 h 4348163"/>
              <a:gd name="connsiteX1972" fmla="*/ 4745037 w 4819650"/>
              <a:gd name="connsiteY1972" fmla="*/ 2211388 h 4348163"/>
              <a:gd name="connsiteX1973" fmla="*/ 4749800 w 4819650"/>
              <a:gd name="connsiteY1973" fmla="*/ 2192338 h 4348163"/>
              <a:gd name="connsiteX1974" fmla="*/ 4764087 w 4819650"/>
              <a:gd name="connsiteY1974" fmla="*/ 2178050 h 4348163"/>
              <a:gd name="connsiteX1975" fmla="*/ 4768646 w 4819650"/>
              <a:gd name="connsiteY1975" fmla="*/ 2177290 h 4348163"/>
              <a:gd name="connsiteX1976" fmla="*/ 4765675 w 4819650"/>
              <a:gd name="connsiteY1976" fmla="*/ 1679575 h 4348163"/>
              <a:gd name="connsiteX1977" fmla="*/ 4660900 w 4819650"/>
              <a:gd name="connsiteY1977" fmla="*/ 1576388 h 4348163"/>
              <a:gd name="connsiteX1978" fmla="*/ 4658079 w 4819650"/>
              <a:gd name="connsiteY1978" fmla="*/ 1251913 h 4348163"/>
              <a:gd name="connsiteX1979" fmla="*/ 4654550 w 4819650"/>
              <a:gd name="connsiteY1979" fmla="*/ 1250950 h 4348163"/>
              <a:gd name="connsiteX1980" fmla="*/ 4641850 w 4819650"/>
              <a:gd name="connsiteY1980" fmla="*/ 1236663 h 4348163"/>
              <a:gd name="connsiteX1981" fmla="*/ 4635500 w 4819650"/>
              <a:gd name="connsiteY1981" fmla="*/ 1217613 h 4348163"/>
              <a:gd name="connsiteX1982" fmla="*/ 4638675 w 4819650"/>
              <a:gd name="connsiteY1982" fmla="*/ 1200150 h 4348163"/>
              <a:gd name="connsiteX1983" fmla="*/ 4654550 w 4819650"/>
              <a:gd name="connsiteY1983" fmla="*/ 1184275 h 4348163"/>
              <a:gd name="connsiteX1984" fmla="*/ 219075 w 4819650"/>
              <a:gd name="connsiteY1984" fmla="*/ 1162051 h 4348163"/>
              <a:gd name="connsiteX1985" fmla="*/ 238125 w 4819650"/>
              <a:gd name="connsiteY1985" fmla="*/ 1166813 h 4348163"/>
              <a:gd name="connsiteX1986" fmla="*/ 252413 w 4819650"/>
              <a:gd name="connsiteY1986" fmla="*/ 1181101 h 4348163"/>
              <a:gd name="connsiteX1987" fmla="*/ 255588 w 4819650"/>
              <a:gd name="connsiteY1987" fmla="*/ 1200151 h 4348163"/>
              <a:gd name="connsiteX1988" fmla="*/ 252413 w 4819650"/>
              <a:gd name="connsiteY1988" fmla="*/ 1217614 h 4348163"/>
              <a:gd name="connsiteX1989" fmla="*/ 249366 w 4819650"/>
              <a:gd name="connsiteY1989" fmla="*/ 1220322 h 4348163"/>
              <a:gd name="connsiteX1990" fmla="*/ 328613 w 4819650"/>
              <a:gd name="connsiteY1990" fmla="*/ 1382714 h 4348163"/>
              <a:gd name="connsiteX1991" fmla="*/ 690563 w 4819650"/>
              <a:gd name="connsiteY1991" fmla="*/ 1379539 h 4348163"/>
              <a:gd name="connsiteX1992" fmla="*/ 690563 w 4819650"/>
              <a:gd name="connsiteY1992" fmla="*/ 1398589 h 4348163"/>
              <a:gd name="connsiteX1993" fmla="*/ 319088 w 4819650"/>
              <a:gd name="connsiteY1993" fmla="*/ 1398589 h 4348163"/>
              <a:gd name="connsiteX1994" fmla="*/ 235961 w 4819650"/>
              <a:gd name="connsiteY1994" fmla="*/ 1231035 h 4348163"/>
              <a:gd name="connsiteX1995" fmla="*/ 219075 w 4819650"/>
              <a:gd name="connsiteY1995" fmla="*/ 1236664 h 4348163"/>
              <a:gd name="connsiteX1996" fmla="*/ 200025 w 4819650"/>
              <a:gd name="connsiteY1996" fmla="*/ 1233489 h 4348163"/>
              <a:gd name="connsiteX1997" fmla="*/ 187325 w 4819650"/>
              <a:gd name="connsiteY1997" fmla="*/ 1217614 h 4348163"/>
              <a:gd name="connsiteX1998" fmla="*/ 180975 w 4819650"/>
              <a:gd name="connsiteY1998" fmla="*/ 1200151 h 4348163"/>
              <a:gd name="connsiteX1999" fmla="*/ 185737 w 4819650"/>
              <a:gd name="connsiteY1999" fmla="*/ 1181101 h 4348163"/>
              <a:gd name="connsiteX2000" fmla="*/ 200025 w 4819650"/>
              <a:gd name="connsiteY2000" fmla="*/ 1166813 h 4348163"/>
              <a:gd name="connsiteX2001" fmla="*/ 2114551 w 4819650"/>
              <a:gd name="connsiteY2001" fmla="*/ 1130301 h 4348163"/>
              <a:gd name="connsiteX2002" fmla="*/ 2133601 w 4819650"/>
              <a:gd name="connsiteY2002" fmla="*/ 1136651 h 4348163"/>
              <a:gd name="connsiteX2003" fmla="*/ 2146301 w 4819650"/>
              <a:gd name="connsiteY2003" fmla="*/ 1149351 h 4348163"/>
              <a:gd name="connsiteX2004" fmla="*/ 2152651 w 4819650"/>
              <a:gd name="connsiteY2004" fmla="*/ 1169989 h 4348163"/>
              <a:gd name="connsiteX2005" fmla="*/ 2147889 w 4819650"/>
              <a:gd name="connsiteY2005" fmla="*/ 1189039 h 4348163"/>
              <a:gd name="connsiteX2006" fmla="*/ 2133601 w 4819650"/>
              <a:gd name="connsiteY2006" fmla="*/ 1201739 h 4348163"/>
              <a:gd name="connsiteX2007" fmla="*/ 2114551 w 4819650"/>
              <a:gd name="connsiteY2007" fmla="*/ 1208089 h 4348163"/>
              <a:gd name="connsiteX2008" fmla="*/ 2097088 w 4819650"/>
              <a:gd name="connsiteY2008" fmla="*/ 1201739 h 4348163"/>
              <a:gd name="connsiteX2009" fmla="*/ 2091961 w 4819650"/>
              <a:gd name="connsiteY2009" fmla="*/ 1197637 h 4348163"/>
              <a:gd name="connsiteX2010" fmla="*/ 2058989 w 4819650"/>
              <a:gd name="connsiteY2010" fmla="*/ 1228725 h 4348163"/>
              <a:gd name="connsiteX2011" fmla="*/ 2060576 w 4819650"/>
              <a:gd name="connsiteY2011" fmla="*/ 1865313 h 4348163"/>
              <a:gd name="connsiteX2012" fmla="*/ 1858964 w 4819650"/>
              <a:gd name="connsiteY2012" fmla="*/ 1987551 h 4348163"/>
              <a:gd name="connsiteX2013" fmla="*/ 1281113 w 4819650"/>
              <a:gd name="connsiteY2013" fmla="*/ 1989138 h 4348163"/>
              <a:gd name="connsiteX2014" fmla="*/ 1281113 w 4819650"/>
              <a:gd name="connsiteY2014" fmla="*/ 1973263 h 4348163"/>
              <a:gd name="connsiteX2015" fmla="*/ 1855789 w 4819650"/>
              <a:gd name="connsiteY2015" fmla="*/ 1970088 h 4348163"/>
              <a:gd name="connsiteX2016" fmla="*/ 2044701 w 4819650"/>
              <a:gd name="connsiteY2016" fmla="*/ 1854201 h 4348163"/>
              <a:gd name="connsiteX2017" fmla="*/ 2043114 w 4819650"/>
              <a:gd name="connsiteY2017" fmla="*/ 1222375 h 4348163"/>
              <a:gd name="connsiteX2018" fmla="*/ 2080533 w 4819650"/>
              <a:gd name="connsiteY2018" fmla="*/ 1184956 h 4348163"/>
              <a:gd name="connsiteX2019" fmla="*/ 2078038 w 4819650"/>
              <a:gd name="connsiteY2019" fmla="*/ 1169989 h 4348163"/>
              <a:gd name="connsiteX2020" fmla="*/ 2081213 w 4819650"/>
              <a:gd name="connsiteY2020" fmla="*/ 1150939 h 4348163"/>
              <a:gd name="connsiteX2021" fmla="*/ 2097088 w 4819650"/>
              <a:gd name="connsiteY2021" fmla="*/ 1136651 h 4348163"/>
              <a:gd name="connsiteX2022" fmla="*/ 282575 w 4819650"/>
              <a:gd name="connsiteY2022" fmla="*/ 1079501 h 4348163"/>
              <a:gd name="connsiteX2023" fmla="*/ 301625 w 4819650"/>
              <a:gd name="connsiteY2023" fmla="*/ 1085851 h 4348163"/>
              <a:gd name="connsiteX2024" fmla="*/ 314325 w 4819650"/>
              <a:gd name="connsiteY2024" fmla="*/ 1096963 h 4348163"/>
              <a:gd name="connsiteX2025" fmla="*/ 318029 w 4819650"/>
              <a:gd name="connsiteY2025" fmla="*/ 1108076 h 4348163"/>
              <a:gd name="connsiteX2026" fmla="*/ 373063 w 4819650"/>
              <a:gd name="connsiteY2026" fmla="*/ 1108076 h 4348163"/>
              <a:gd name="connsiteX2027" fmla="*/ 473075 w 4819650"/>
              <a:gd name="connsiteY2027" fmla="*/ 1308101 h 4348163"/>
              <a:gd name="connsiteX2028" fmla="*/ 524522 w 4819650"/>
              <a:gd name="connsiteY2028" fmla="*/ 1306357 h 4348163"/>
              <a:gd name="connsiteX2029" fmla="*/ 527050 w 4819650"/>
              <a:gd name="connsiteY2029" fmla="*/ 1295401 h 4348163"/>
              <a:gd name="connsiteX2030" fmla="*/ 541338 w 4819650"/>
              <a:gd name="connsiteY2030" fmla="*/ 1282701 h 4348163"/>
              <a:gd name="connsiteX2031" fmla="*/ 560388 w 4819650"/>
              <a:gd name="connsiteY2031" fmla="*/ 1276351 h 4348163"/>
              <a:gd name="connsiteX2032" fmla="*/ 577851 w 4819650"/>
              <a:gd name="connsiteY2032" fmla="*/ 1282701 h 4348163"/>
              <a:gd name="connsiteX2033" fmla="*/ 590551 w 4819650"/>
              <a:gd name="connsiteY2033" fmla="*/ 1295401 h 4348163"/>
              <a:gd name="connsiteX2034" fmla="*/ 596901 w 4819650"/>
              <a:gd name="connsiteY2034" fmla="*/ 1314451 h 4348163"/>
              <a:gd name="connsiteX2035" fmla="*/ 590551 w 4819650"/>
              <a:gd name="connsiteY2035" fmla="*/ 1335088 h 4348163"/>
              <a:gd name="connsiteX2036" fmla="*/ 577851 w 4819650"/>
              <a:gd name="connsiteY2036" fmla="*/ 1347788 h 4348163"/>
              <a:gd name="connsiteX2037" fmla="*/ 560388 w 4819650"/>
              <a:gd name="connsiteY2037" fmla="*/ 1352551 h 4348163"/>
              <a:gd name="connsiteX2038" fmla="*/ 541338 w 4819650"/>
              <a:gd name="connsiteY2038" fmla="*/ 1347788 h 4348163"/>
              <a:gd name="connsiteX2039" fmla="*/ 527050 w 4819650"/>
              <a:gd name="connsiteY2039" fmla="*/ 1335088 h 4348163"/>
              <a:gd name="connsiteX2040" fmla="*/ 524272 w 4819650"/>
              <a:gd name="connsiteY2040" fmla="*/ 1323976 h 4348163"/>
              <a:gd name="connsiteX2041" fmla="*/ 461963 w 4819650"/>
              <a:gd name="connsiteY2041" fmla="*/ 1323976 h 4348163"/>
              <a:gd name="connsiteX2042" fmla="*/ 361950 w 4819650"/>
              <a:gd name="connsiteY2042" fmla="*/ 1123951 h 4348163"/>
              <a:gd name="connsiteX2043" fmla="*/ 318029 w 4819650"/>
              <a:gd name="connsiteY2043" fmla="*/ 1123951 h 4348163"/>
              <a:gd name="connsiteX2044" fmla="*/ 314325 w 4819650"/>
              <a:gd name="connsiteY2044" fmla="*/ 1135064 h 4348163"/>
              <a:gd name="connsiteX2045" fmla="*/ 301625 w 4819650"/>
              <a:gd name="connsiteY2045" fmla="*/ 1149351 h 4348163"/>
              <a:gd name="connsiteX2046" fmla="*/ 282575 w 4819650"/>
              <a:gd name="connsiteY2046" fmla="*/ 1154114 h 4348163"/>
              <a:gd name="connsiteX2047" fmla="*/ 265112 w 4819650"/>
              <a:gd name="connsiteY2047" fmla="*/ 1149351 h 4348163"/>
              <a:gd name="connsiteX2048" fmla="*/ 249237 w 4819650"/>
              <a:gd name="connsiteY2048" fmla="*/ 1136651 h 4348163"/>
              <a:gd name="connsiteX2049" fmla="*/ 244475 w 4819650"/>
              <a:gd name="connsiteY2049" fmla="*/ 1116014 h 4348163"/>
              <a:gd name="connsiteX2050" fmla="*/ 249237 w 4819650"/>
              <a:gd name="connsiteY2050" fmla="*/ 1096963 h 4348163"/>
              <a:gd name="connsiteX2051" fmla="*/ 261937 w 4819650"/>
              <a:gd name="connsiteY2051" fmla="*/ 1085851 h 4348163"/>
              <a:gd name="connsiteX2052" fmla="*/ 3063876 w 4819650"/>
              <a:gd name="connsiteY2052" fmla="*/ 1049338 h 4348163"/>
              <a:gd name="connsiteX2053" fmla="*/ 3081338 w 4819650"/>
              <a:gd name="connsiteY2053" fmla="*/ 1055688 h 4348163"/>
              <a:gd name="connsiteX2054" fmla="*/ 3094038 w 4819650"/>
              <a:gd name="connsiteY2054" fmla="*/ 1068388 h 4348163"/>
              <a:gd name="connsiteX2055" fmla="*/ 3100388 w 4819650"/>
              <a:gd name="connsiteY2055" fmla="*/ 1087438 h 4348163"/>
              <a:gd name="connsiteX2056" fmla="*/ 3097213 w 4819650"/>
              <a:gd name="connsiteY2056" fmla="*/ 1106488 h 4348163"/>
              <a:gd name="connsiteX2057" fmla="*/ 3081338 w 4819650"/>
              <a:gd name="connsiteY2057" fmla="*/ 1120776 h 4348163"/>
              <a:gd name="connsiteX2058" fmla="*/ 3065637 w 4819650"/>
              <a:gd name="connsiteY2058" fmla="*/ 1123631 h 4348163"/>
              <a:gd name="connsiteX2059" fmla="*/ 3067050 w 4819650"/>
              <a:gd name="connsiteY2059" fmla="*/ 1558926 h 4348163"/>
              <a:gd name="connsiteX2060" fmla="*/ 3475038 w 4819650"/>
              <a:gd name="connsiteY2060" fmla="*/ 1557338 h 4348163"/>
              <a:gd name="connsiteX2061" fmla="*/ 3655471 w 4819650"/>
              <a:gd name="connsiteY2061" fmla="*/ 1421298 h 4348163"/>
              <a:gd name="connsiteX2062" fmla="*/ 3651250 w 4819650"/>
              <a:gd name="connsiteY2062" fmla="*/ 1406525 h 4348163"/>
              <a:gd name="connsiteX2063" fmla="*/ 3657600 w 4819650"/>
              <a:gd name="connsiteY2063" fmla="*/ 1389063 h 4348163"/>
              <a:gd name="connsiteX2064" fmla="*/ 3670300 w 4819650"/>
              <a:gd name="connsiteY2064" fmla="*/ 1376363 h 4348163"/>
              <a:gd name="connsiteX2065" fmla="*/ 3690938 w 4819650"/>
              <a:gd name="connsiteY2065" fmla="*/ 1370013 h 4348163"/>
              <a:gd name="connsiteX2066" fmla="*/ 3709988 w 4819650"/>
              <a:gd name="connsiteY2066" fmla="*/ 1376363 h 4348163"/>
              <a:gd name="connsiteX2067" fmla="*/ 3722688 w 4819650"/>
              <a:gd name="connsiteY2067" fmla="*/ 1389063 h 4348163"/>
              <a:gd name="connsiteX2068" fmla="*/ 3729038 w 4819650"/>
              <a:gd name="connsiteY2068" fmla="*/ 1406525 h 4348163"/>
              <a:gd name="connsiteX2069" fmla="*/ 3722688 w 4819650"/>
              <a:gd name="connsiteY2069" fmla="*/ 1425575 h 4348163"/>
              <a:gd name="connsiteX2070" fmla="*/ 3709988 w 4819650"/>
              <a:gd name="connsiteY2070" fmla="*/ 1439863 h 4348163"/>
              <a:gd name="connsiteX2071" fmla="*/ 3690938 w 4819650"/>
              <a:gd name="connsiteY2071" fmla="*/ 1446213 h 4348163"/>
              <a:gd name="connsiteX2072" fmla="*/ 3671888 w 4819650"/>
              <a:gd name="connsiteY2072" fmla="*/ 1439863 h 4348163"/>
              <a:gd name="connsiteX2073" fmla="*/ 3664916 w 4819650"/>
              <a:gd name="connsiteY2073" fmla="*/ 1434441 h 4348163"/>
              <a:gd name="connsiteX2074" fmla="*/ 3481388 w 4819650"/>
              <a:gd name="connsiteY2074" fmla="*/ 1576388 h 4348163"/>
              <a:gd name="connsiteX2075" fmla="*/ 3051175 w 4819650"/>
              <a:gd name="connsiteY2075" fmla="*/ 1577976 h 4348163"/>
              <a:gd name="connsiteX2076" fmla="*/ 3048321 w 4819650"/>
              <a:gd name="connsiteY2076" fmla="*/ 1121359 h 4348163"/>
              <a:gd name="connsiteX2077" fmla="*/ 3044825 w 4819650"/>
              <a:gd name="connsiteY2077" fmla="*/ 1120776 h 4348163"/>
              <a:gd name="connsiteX2078" fmla="*/ 3030538 w 4819650"/>
              <a:gd name="connsiteY2078" fmla="*/ 1108076 h 4348163"/>
              <a:gd name="connsiteX2079" fmla="*/ 3025775 w 4819650"/>
              <a:gd name="connsiteY2079" fmla="*/ 1087438 h 4348163"/>
              <a:gd name="connsiteX2080" fmla="*/ 3030538 w 4819650"/>
              <a:gd name="connsiteY2080" fmla="*/ 1068388 h 4348163"/>
              <a:gd name="connsiteX2081" fmla="*/ 3044825 w 4819650"/>
              <a:gd name="connsiteY2081" fmla="*/ 1055688 h 4348163"/>
              <a:gd name="connsiteX2082" fmla="*/ 1479550 w 4819650"/>
              <a:gd name="connsiteY2082" fmla="*/ 1028701 h 4348163"/>
              <a:gd name="connsiteX2083" fmla="*/ 1561276 w 4819650"/>
              <a:gd name="connsiteY2083" fmla="*/ 1157523 h 4348163"/>
              <a:gd name="connsiteX2084" fmla="*/ 1573213 w 4819650"/>
              <a:gd name="connsiteY2084" fmla="*/ 1154113 h 4348163"/>
              <a:gd name="connsiteX2085" fmla="*/ 1590676 w 4819650"/>
              <a:gd name="connsiteY2085" fmla="*/ 1160463 h 4348163"/>
              <a:gd name="connsiteX2086" fmla="*/ 1603376 w 4819650"/>
              <a:gd name="connsiteY2086" fmla="*/ 1173163 h 4348163"/>
              <a:gd name="connsiteX2087" fmla="*/ 1609726 w 4819650"/>
              <a:gd name="connsiteY2087" fmla="*/ 1190625 h 4348163"/>
              <a:gd name="connsiteX2088" fmla="*/ 1603376 w 4819650"/>
              <a:gd name="connsiteY2088" fmla="*/ 1211263 h 4348163"/>
              <a:gd name="connsiteX2089" fmla="*/ 1590676 w 4819650"/>
              <a:gd name="connsiteY2089" fmla="*/ 1223963 h 4348163"/>
              <a:gd name="connsiteX2090" fmla="*/ 1573213 w 4819650"/>
              <a:gd name="connsiteY2090" fmla="*/ 1230313 h 4348163"/>
              <a:gd name="connsiteX2091" fmla="*/ 1554163 w 4819650"/>
              <a:gd name="connsiteY2091" fmla="*/ 1223963 h 4348163"/>
              <a:gd name="connsiteX2092" fmla="*/ 1539875 w 4819650"/>
              <a:gd name="connsiteY2092" fmla="*/ 1211263 h 4348163"/>
              <a:gd name="connsiteX2093" fmla="*/ 1535113 w 4819650"/>
              <a:gd name="connsiteY2093" fmla="*/ 1193800 h 4348163"/>
              <a:gd name="connsiteX2094" fmla="*/ 1539875 w 4819650"/>
              <a:gd name="connsiteY2094" fmla="*/ 1173163 h 4348163"/>
              <a:gd name="connsiteX2095" fmla="*/ 1544922 w 4819650"/>
              <a:gd name="connsiteY2095" fmla="*/ 1167395 h 4348163"/>
              <a:gd name="connsiteX2096" fmla="*/ 1495425 w 4819650"/>
              <a:gd name="connsiteY2096" fmla="*/ 1087438 h 4348163"/>
              <a:gd name="connsiteX2097" fmla="*/ 1497012 w 4819650"/>
              <a:gd name="connsiteY2097" fmla="*/ 1450976 h 4348163"/>
              <a:gd name="connsiteX2098" fmla="*/ 1576388 w 4819650"/>
              <a:gd name="connsiteY2098" fmla="*/ 1476376 h 4348163"/>
              <a:gd name="connsiteX2099" fmla="*/ 1576388 w 4819650"/>
              <a:gd name="connsiteY2099" fmla="*/ 1639889 h 4348163"/>
              <a:gd name="connsiteX2100" fmla="*/ 1560513 w 4819650"/>
              <a:gd name="connsiteY2100" fmla="*/ 1639889 h 4348163"/>
              <a:gd name="connsiteX2101" fmla="*/ 1557338 w 4819650"/>
              <a:gd name="connsiteY2101" fmla="*/ 1489076 h 4348163"/>
              <a:gd name="connsiteX2102" fmla="*/ 1481137 w 4819650"/>
              <a:gd name="connsiteY2102" fmla="*/ 1463676 h 4348163"/>
              <a:gd name="connsiteX2103" fmla="*/ 1573213 w 4819650"/>
              <a:gd name="connsiteY2103" fmla="*/ 1020763 h 4348163"/>
              <a:gd name="connsiteX2104" fmla="*/ 1752601 w 4819650"/>
              <a:gd name="connsiteY2104" fmla="*/ 1290638 h 4348163"/>
              <a:gd name="connsiteX2105" fmla="*/ 1574801 w 4819650"/>
              <a:gd name="connsiteY2105" fmla="*/ 1292226 h 4348163"/>
              <a:gd name="connsiteX2106" fmla="*/ 1574801 w 4819650"/>
              <a:gd name="connsiteY2106" fmla="*/ 1379538 h 4348163"/>
              <a:gd name="connsiteX2107" fmla="*/ 1687514 w 4819650"/>
              <a:gd name="connsiteY2107" fmla="*/ 1450976 h 4348163"/>
              <a:gd name="connsiteX2108" fmla="*/ 1687514 w 4819650"/>
              <a:gd name="connsiteY2108" fmla="*/ 1580622 h 4348163"/>
              <a:gd name="connsiteX2109" fmla="*/ 1703388 w 4819650"/>
              <a:gd name="connsiteY2109" fmla="*/ 1585913 h 4348163"/>
              <a:gd name="connsiteX2110" fmla="*/ 1717676 w 4819650"/>
              <a:gd name="connsiteY2110" fmla="*/ 1598613 h 4348163"/>
              <a:gd name="connsiteX2111" fmla="*/ 1722438 w 4819650"/>
              <a:gd name="connsiteY2111" fmla="*/ 1617663 h 4348163"/>
              <a:gd name="connsiteX2112" fmla="*/ 1717676 w 4819650"/>
              <a:gd name="connsiteY2112" fmla="*/ 1638301 h 4348163"/>
              <a:gd name="connsiteX2113" fmla="*/ 1703388 w 4819650"/>
              <a:gd name="connsiteY2113" fmla="*/ 1651001 h 4348163"/>
              <a:gd name="connsiteX2114" fmla="*/ 1684338 w 4819650"/>
              <a:gd name="connsiteY2114" fmla="*/ 1657351 h 4348163"/>
              <a:gd name="connsiteX2115" fmla="*/ 1665288 w 4819650"/>
              <a:gd name="connsiteY2115" fmla="*/ 1651001 h 4348163"/>
              <a:gd name="connsiteX2116" fmla="*/ 1654175 w 4819650"/>
              <a:gd name="connsiteY2116" fmla="*/ 1638301 h 4348163"/>
              <a:gd name="connsiteX2117" fmla="*/ 1647825 w 4819650"/>
              <a:gd name="connsiteY2117" fmla="*/ 1619251 h 4348163"/>
              <a:gd name="connsiteX2118" fmla="*/ 1654175 w 4819650"/>
              <a:gd name="connsiteY2118" fmla="*/ 1598613 h 4348163"/>
              <a:gd name="connsiteX2119" fmla="*/ 1665288 w 4819650"/>
              <a:gd name="connsiteY2119" fmla="*/ 1585913 h 4348163"/>
              <a:gd name="connsiteX2120" fmla="*/ 1670051 w 4819650"/>
              <a:gd name="connsiteY2120" fmla="*/ 1584325 h 4348163"/>
              <a:gd name="connsiteX2121" fmla="*/ 1670051 w 4819650"/>
              <a:gd name="connsiteY2121" fmla="*/ 1462088 h 4348163"/>
              <a:gd name="connsiteX2122" fmla="*/ 1557338 w 4819650"/>
              <a:gd name="connsiteY2122" fmla="*/ 1389063 h 4348163"/>
              <a:gd name="connsiteX2123" fmla="*/ 1557338 w 4819650"/>
              <a:gd name="connsiteY2123" fmla="*/ 1274763 h 4348163"/>
              <a:gd name="connsiteX2124" fmla="*/ 1719264 w 4819650"/>
              <a:gd name="connsiteY2124" fmla="*/ 1274763 h 4348163"/>
              <a:gd name="connsiteX2125" fmla="*/ 1557338 w 4819650"/>
              <a:gd name="connsiteY2125" fmla="*/ 1028700 h 4348163"/>
              <a:gd name="connsiteX2126" fmla="*/ 2219326 w 4819650"/>
              <a:gd name="connsiteY2126" fmla="*/ 1016001 h 4348163"/>
              <a:gd name="connsiteX2127" fmla="*/ 2238376 w 4819650"/>
              <a:gd name="connsiteY2127" fmla="*/ 1022351 h 4348163"/>
              <a:gd name="connsiteX2128" fmla="*/ 2249488 w 4819650"/>
              <a:gd name="connsiteY2128" fmla="*/ 1035051 h 4348163"/>
              <a:gd name="connsiteX2129" fmla="*/ 2255838 w 4819650"/>
              <a:gd name="connsiteY2129" fmla="*/ 1054101 h 4348163"/>
              <a:gd name="connsiteX2130" fmla="*/ 2252663 w 4819650"/>
              <a:gd name="connsiteY2130" fmla="*/ 1073151 h 4348163"/>
              <a:gd name="connsiteX2131" fmla="*/ 2238376 w 4819650"/>
              <a:gd name="connsiteY2131" fmla="*/ 1087439 h 4348163"/>
              <a:gd name="connsiteX2132" fmla="*/ 2221245 w 4819650"/>
              <a:gd name="connsiteY2132" fmla="*/ 1090294 h 4348163"/>
              <a:gd name="connsiteX2133" fmla="*/ 2222500 w 4819650"/>
              <a:gd name="connsiteY2133" fmla="*/ 1227139 h 4348163"/>
              <a:gd name="connsiteX2134" fmla="*/ 2127250 w 4819650"/>
              <a:gd name="connsiteY2134" fmla="*/ 1350964 h 4348163"/>
              <a:gd name="connsiteX2135" fmla="*/ 2130210 w 4819650"/>
              <a:gd name="connsiteY2135" fmla="*/ 1593621 h 4348163"/>
              <a:gd name="connsiteX2136" fmla="*/ 2135188 w 4819650"/>
              <a:gd name="connsiteY2136" fmla="*/ 1592263 h 4348163"/>
              <a:gd name="connsiteX2137" fmla="*/ 2154238 w 4819650"/>
              <a:gd name="connsiteY2137" fmla="*/ 1597025 h 4348163"/>
              <a:gd name="connsiteX2138" fmla="*/ 2168525 w 4819650"/>
              <a:gd name="connsiteY2138" fmla="*/ 1611313 h 4348163"/>
              <a:gd name="connsiteX2139" fmla="*/ 2174875 w 4819650"/>
              <a:gd name="connsiteY2139" fmla="*/ 1630363 h 4348163"/>
              <a:gd name="connsiteX2140" fmla="*/ 2168525 w 4819650"/>
              <a:gd name="connsiteY2140" fmla="*/ 1647826 h 4348163"/>
              <a:gd name="connsiteX2141" fmla="*/ 2157413 w 4819650"/>
              <a:gd name="connsiteY2141" fmla="*/ 1663701 h 4348163"/>
              <a:gd name="connsiteX2142" fmla="*/ 2138363 w 4819650"/>
              <a:gd name="connsiteY2142" fmla="*/ 1666876 h 4348163"/>
              <a:gd name="connsiteX2143" fmla="*/ 2117725 w 4819650"/>
              <a:gd name="connsiteY2143" fmla="*/ 1663701 h 4348163"/>
              <a:gd name="connsiteX2144" fmla="*/ 2105025 w 4819650"/>
              <a:gd name="connsiteY2144" fmla="*/ 1647826 h 4348163"/>
              <a:gd name="connsiteX2145" fmla="*/ 2098675 w 4819650"/>
              <a:gd name="connsiteY2145" fmla="*/ 1630363 h 4348163"/>
              <a:gd name="connsiteX2146" fmla="*/ 2105025 w 4819650"/>
              <a:gd name="connsiteY2146" fmla="*/ 1611313 h 4348163"/>
              <a:gd name="connsiteX2147" fmla="*/ 2112909 w 4819650"/>
              <a:gd name="connsiteY2147" fmla="*/ 1602443 h 4348163"/>
              <a:gd name="connsiteX2148" fmla="*/ 2111375 w 4819650"/>
              <a:gd name="connsiteY2148" fmla="*/ 1347789 h 4348163"/>
              <a:gd name="connsiteX2149" fmla="*/ 2205038 w 4819650"/>
              <a:gd name="connsiteY2149" fmla="*/ 1222376 h 4348163"/>
              <a:gd name="connsiteX2150" fmla="*/ 2205038 w 4819650"/>
              <a:gd name="connsiteY2150" fmla="*/ 1088233 h 4348163"/>
              <a:gd name="connsiteX2151" fmla="*/ 2200275 w 4819650"/>
              <a:gd name="connsiteY2151" fmla="*/ 1087439 h 4348163"/>
              <a:gd name="connsiteX2152" fmla="*/ 2185988 w 4819650"/>
              <a:gd name="connsiteY2152" fmla="*/ 1074739 h 4348163"/>
              <a:gd name="connsiteX2153" fmla="*/ 2181225 w 4819650"/>
              <a:gd name="connsiteY2153" fmla="*/ 1054101 h 4348163"/>
              <a:gd name="connsiteX2154" fmla="*/ 2185988 w 4819650"/>
              <a:gd name="connsiteY2154" fmla="*/ 1035051 h 4348163"/>
              <a:gd name="connsiteX2155" fmla="*/ 2200275 w 4819650"/>
              <a:gd name="connsiteY2155" fmla="*/ 1022351 h 4348163"/>
              <a:gd name="connsiteX2156" fmla="*/ 4087813 w 4819650"/>
              <a:gd name="connsiteY2156" fmla="*/ 1016000 h 4348163"/>
              <a:gd name="connsiteX2157" fmla="*/ 4106863 w 4819650"/>
              <a:gd name="connsiteY2157" fmla="*/ 1022350 h 4348163"/>
              <a:gd name="connsiteX2158" fmla="*/ 4119563 w 4819650"/>
              <a:gd name="connsiteY2158" fmla="*/ 1035050 h 4348163"/>
              <a:gd name="connsiteX2159" fmla="*/ 4125913 w 4819650"/>
              <a:gd name="connsiteY2159" fmla="*/ 1054100 h 4348163"/>
              <a:gd name="connsiteX2160" fmla="*/ 4125913 w 4819650"/>
              <a:gd name="connsiteY2160" fmla="*/ 1054100 h 4348163"/>
              <a:gd name="connsiteX2161" fmla="*/ 4135438 w 4819650"/>
              <a:gd name="connsiteY2161" fmla="*/ 1054100 h 4348163"/>
              <a:gd name="connsiteX2162" fmla="*/ 4171951 w 4819650"/>
              <a:gd name="connsiteY2162" fmla="*/ 1054100 h 4348163"/>
              <a:gd name="connsiteX2163" fmla="*/ 4213226 w 4819650"/>
              <a:gd name="connsiteY2163" fmla="*/ 1054100 h 4348163"/>
              <a:gd name="connsiteX2164" fmla="*/ 4259263 w 4819650"/>
              <a:gd name="connsiteY2164" fmla="*/ 1052513 h 4348163"/>
              <a:gd name="connsiteX2165" fmla="*/ 4308476 w 4819650"/>
              <a:gd name="connsiteY2165" fmla="*/ 1054100 h 4348163"/>
              <a:gd name="connsiteX2166" fmla="*/ 4356101 w 4819650"/>
              <a:gd name="connsiteY2166" fmla="*/ 1054100 h 4348163"/>
              <a:gd name="connsiteX2167" fmla="*/ 4403726 w 4819650"/>
              <a:gd name="connsiteY2167" fmla="*/ 1054100 h 4348163"/>
              <a:gd name="connsiteX2168" fmla="*/ 4448176 w 4819650"/>
              <a:gd name="connsiteY2168" fmla="*/ 1054100 h 4348163"/>
              <a:gd name="connsiteX2169" fmla="*/ 4487863 w 4819650"/>
              <a:gd name="connsiteY2169" fmla="*/ 1054100 h 4348163"/>
              <a:gd name="connsiteX2170" fmla="*/ 4516438 w 4819650"/>
              <a:gd name="connsiteY2170" fmla="*/ 1054100 h 4348163"/>
              <a:gd name="connsiteX2171" fmla="*/ 4535488 w 4819650"/>
              <a:gd name="connsiteY2171" fmla="*/ 1054100 h 4348163"/>
              <a:gd name="connsiteX2172" fmla="*/ 4541838 w 4819650"/>
              <a:gd name="connsiteY2172" fmla="*/ 1054100 h 4348163"/>
              <a:gd name="connsiteX2173" fmla="*/ 4549776 w 4819650"/>
              <a:gd name="connsiteY2173" fmla="*/ 1054100 h 4348163"/>
              <a:gd name="connsiteX2174" fmla="*/ 4551363 w 4819650"/>
              <a:gd name="connsiteY2174" fmla="*/ 1236663 h 4348163"/>
              <a:gd name="connsiteX2175" fmla="*/ 4075113 w 4819650"/>
              <a:gd name="connsiteY2175" fmla="*/ 1281113 h 4348163"/>
              <a:gd name="connsiteX2176" fmla="*/ 4075113 w 4819650"/>
              <a:gd name="connsiteY2176" fmla="*/ 1133475 h 4348163"/>
              <a:gd name="connsiteX2177" fmla="*/ 4360953 w 4819650"/>
              <a:gd name="connsiteY2177" fmla="*/ 1148059 h 4348163"/>
              <a:gd name="connsiteX2178" fmla="*/ 4362450 w 4819650"/>
              <a:gd name="connsiteY2178" fmla="*/ 1139825 h 4348163"/>
              <a:gd name="connsiteX2179" fmla="*/ 4376738 w 4819650"/>
              <a:gd name="connsiteY2179" fmla="*/ 1123950 h 4348163"/>
              <a:gd name="connsiteX2180" fmla="*/ 4395788 w 4819650"/>
              <a:gd name="connsiteY2180" fmla="*/ 1120775 h 4348163"/>
              <a:gd name="connsiteX2181" fmla="*/ 4414838 w 4819650"/>
              <a:gd name="connsiteY2181" fmla="*/ 1123950 h 4348163"/>
              <a:gd name="connsiteX2182" fmla="*/ 4429126 w 4819650"/>
              <a:gd name="connsiteY2182" fmla="*/ 1139825 h 4348163"/>
              <a:gd name="connsiteX2183" fmla="*/ 4433888 w 4819650"/>
              <a:gd name="connsiteY2183" fmla="*/ 1157288 h 4348163"/>
              <a:gd name="connsiteX2184" fmla="*/ 4429126 w 4819650"/>
              <a:gd name="connsiteY2184" fmla="*/ 1176338 h 4348163"/>
              <a:gd name="connsiteX2185" fmla="*/ 4414838 w 4819650"/>
              <a:gd name="connsiteY2185" fmla="*/ 1190625 h 4348163"/>
              <a:gd name="connsiteX2186" fmla="*/ 4395788 w 4819650"/>
              <a:gd name="connsiteY2186" fmla="*/ 1195388 h 4348163"/>
              <a:gd name="connsiteX2187" fmla="*/ 4376738 w 4819650"/>
              <a:gd name="connsiteY2187" fmla="*/ 1190625 h 4348163"/>
              <a:gd name="connsiteX2188" fmla="*/ 4365625 w 4819650"/>
              <a:gd name="connsiteY2188" fmla="*/ 1176338 h 4348163"/>
              <a:gd name="connsiteX2189" fmla="*/ 4361969 w 4819650"/>
              <a:gd name="connsiteY2189" fmla="*/ 1165368 h 4348163"/>
              <a:gd name="connsiteX2190" fmla="*/ 4092576 w 4819650"/>
              <a:gd name="connsiteY2190" fmla="*/ 1149350 h 4348163"/>
              <a:gd name="connsiteX2191" fmla="*/ 4094163 w 4819650"/>
              <a:gd name="connsiteY2191" fmla="*/ 1262063 h 4348163"/>
              <a:gd name="connsiteX2192" fmla="*/ 4535488 w 4819650"/>
              <a:gd name="connsiteY2192" fmla="*/ 1220788 h 4348163"/>
              <a:gd name="connsiteX2193" fmla="*/ 4533901 w 4819650"/>
              <a:gd name="connsiteY2193" fmla="*/ 1073150 h 4348163"/>
              <a:gd name="connsiteX2194" fmla="*/ 4527551 w 4819650"/>
              <a:gd name="connsiteY2194" fmla="*/ 1069975 h 4348163"/>
              <a:gd name="connsiteX2195" fmla="*/ 4516438 w 4819650"/>
              <a:gd name="connsiteY2195" fmla="*/ 1069975 h 4348163"/>
              <a:gd name="connsiteX2196" fmla="*/ 4486276 w 4819650"/>
              <a:gd name="connsiteY2196" fmla="*/ 1069975 h 4348163"/>
              <a:gd name="connsiteX2197" fmla="*/ 4448176 w 4819650"/>
              <a:gd name="connsiteY2197" fmla="*/ 1069975 h 4348163"/>
              <a:gd name="connsiteX2198" fmla="*/ 4389438 w 4819650"/>
              <a:gd name="connsiteY2198" fmla="*/ 1069975 h 4348163"/>
              <a:gd name="connsiteX2199" fmla="*/ 4325938 w 4819650"/>
              <a:gd name="connsiteY2199" fmla="*/ 1069975 h 4348163"/>
              <a:gd name="connsiteX2200" fmla="*/ 4259263 w 4819650"/>
              <a:gd name="connsiteY2200" fmla="*/ 1069975 h 4348163"/>
              <a:gd name="connsiteX2201" fmla="*/ 4205288 w 4819650"/>
              <a:gd name="connsiteY2201" fmla="*/ 1069975 h 4348163"/>
              <a:gd name="connsiteX2202" fmla="*/ 4154488 w 4819650"/>
              <a:gd name="connsiteY2202" fmla="*/ 1069975 h 4348163"/>
              <a:gd name="connsiteX2203" fmla="*/ 4130676 w 4819650"/>
              <a:gd name="connsiteY2203" fmla="*/ 1069975 h 4348163"/>
              <a:gd name="connsiteX2204" fmla="*/ 4120616 w 4819650"/>
              <a:gd name="connsiteY2204" fmla="*/ 1071317 h 4348163"/>
              <a:gd name="connsiteX2205" fmla="*/ 4119563 w 4819650"/>
              <a:gd name="connsiteY2205" fmla="*/ 1074738 h 4348163"/>
              <a:gd name="connsiteX2206" fmla="*/ 4106863 w 4819650"/>
              <a:gd name="connsiteY2206" fmla="*/ 1087438 h 4348163"/>
              <a:gd name="connsiteX2207" fmla="*/ 4087813 w 4819650"/>
              <a:gd name="connsiteY2207" fmla="*/ 1093788 h 4348163"/>
              <a:gd name="connsiteX2208" fmla="*/ 4070350 w 4819650"/>
              <a:gd name="connsiteY2208" fmla="*/ 1087438 h 4348163"/>
              <a:gd name="connsiteX2209" fmla="*/ 4054475 w 4819650"/>
              <a:gd name="connsiteY2209" fmla="*/ 1074738 h 4348163"/>
              <a:gd name="connsiteX2210" fmla="*/ 4048125 w 4819650"/>
              <a:gd name="connsiteY2210" fmla="*/ 1055688 h 4348163"/>
              <a:gd name="connsiteX2211" fmla="*/ 4054475 w 4819650"/>
              <a:gd name="connsiteY2211" fmla="*/ 1035050 h 4348163"/>
              <a:gd name="connsiteX2212" fmla="*/ 4067175 w 4819650"/>
              <a:gd name="connsiteY2212" fmla="*/ 1022350 h 4348163"/>
              <a:gd name="connsiteX2213" fmla="*/ 425450 w 4819650"/>
              <a:gd name="connsiteY2213" fmla="*/ 960438 h 4348163"/>
              <a:gd name="connsiteX2214" fmla="*/ 446087 w 4819650"/>
              <a:gd name="connsiteY2214" fmla="*/ 966788 h 4348163"/>
              <a:gd name="connsiteX2215" fmla="*/ 457200 w 4819650"/>
              <a:gd name="connsiteY2215" fmla="*/ 979488 h 4348163"/>
              <a:gd name="connsiteX2216" fmla="*/ 463550 w 4819650"/>
              <a:gd name="connsiteY2216" fmla="*/ 998538 h 4348163"/>
              <a:gd name="connsiteX2217" fmla="*/ 457200 w 4819650"/>
              <a:gd name="connsiteY2217" fmla="*/ 1016001 h 4348163"/>
              <a:gd name="connsiteX2218" fmla="*/ 446087 w 4819650"/>
              <a:gd name="connsiteY2218" fmla="*/ 1030288 h 4348163"/>
              <a:gd name="connsiteX2219" fmla="*/ 445863 w 4819650"/>
              <a:gd name="connsiteY2219" fmla="*/ 1030344 h 4348163"/>
              <a:gd name="connsiteX2220" fmla="*/ 626650 w 4819650"/>
              <a:gd name="connsiteY2220" fmla="*/ 1292946 h 4348163"/>
              <a:gd name="connsiteX2221" fmla="*/ 638175 w 4819650"/>
              <a:gd name="connsiteY2221" fmla="*/ 1282701 h 4348163"/>
              <a:gd name="connsiteX2222" fmla="*/ 657225 w 4819650"/>
              <a:gd name="connsiteY2222" fmla="*/ 1276351 h 4348163"/>
              <a:gd name="connsiteX2223" fmla="*/ 676276 w 4819650"/>
              <a:gd name="connsiteY2223" fmla="*/ 1282701 h 4348163"/>
              <a:gd name="connsiteX2224" fmla="*/ 690563 w 4819650"/>
              <a:gd name="connsiteY2224" fmla="*/ 1295401 h 4348163"/>
              <a:gd name="connsiteX2225" fmla="*/ 695326 w 4819650"/>
              <a:gd name="connsiteY2225" fmla="*/ 1314451 h 4348163"/>
              <a:gd name="connsiteX2226" fmla="*/ 690563 w 4819650"/>
              <a:gd name="connsiteY2226" fmla="*/ 1331914 h 4348163"/>
              <a:gd name="connsiteX2227" fmla="*/ 676276 w 4819650"/>
              <a:gd name="connsiteY2227" fmla="*/ 1347789 h 4348163"/>
              <a:gd name="connsiteX2228" fmla="*/ 657225 w 4819650"/>
              <a:gd name="connsiteY2228" fmla="*/ 1350964 h 4348163"/>
              <a:gd name="connsiteX2229" fmla="*/ 638175 w 4819650"/>
              <a:gd name="connsiteY2229" fmla="*/ 1347789 h 4348163"/>
              <a:gd name="connsiteX2230" fmla="*/ 627063 w 4819650"/>
              <a:gd name="connsiteY2230" fmla="*/ 1335089 h 4348163"/>
              <a:gd name="connsiteX2231" fmla="*/ 621670 w 4819650"/>
              <a:gd name="connsiteY2231" fmla="*/ 1317564 h 4348163"/>
              <a:gd name="connsiteX2232" fmla="*/ 427987 w 4819650"/>
              <a:gd name="connsiteY2232" fmla="*/ 1034814 h 4348163"/>
              <a:gd name="connsiteX2233" fmla="*/ 427037 w 4819650"/>
              <a:gd name="connsiteY2233" fmla="*/ 1035051 h 4348163"/>
              <a:gd name="connsiteX2234" fmla="*/ 406400 w 4819650"/>
              <a:gd name="connsiteY2234" fmla="*/ 1030288 h 4348163"/>
              <a:gd name="connsiteX2235" fmla="*/ 393700 w 4819650"/>
              <a:gd name="connsiteY2235" fmla="*/ 1019176 h 4348163"/>
              <a:gd name="connsiteX2236" fmla="*/ 387350 w 4819650"/>
              <a:gd name="connsiteY2236" fmla="*/ 998538 h 4348163"/>
              <a:gd name="connsiteX2237" fmla="*/ 393700 w 4819650"/>
              <a:gd name="connsiteY2237" fmla="*/ 979488 h 4348163"/>
              <a:gd name="connsiteX2238" fmla="*/ 406400 w 4819650"/>
              <a:gd name="connsiteY2238" fmla="*/ 966788 h 4348163"/>
              <a:gd name="connsiteX2239" fmla="*/ 823912 w 4819650"/>
              <a:gd name="connsiteY2239" fmla="*/ 958850 h 4348163"/>
              <a:gd name="connsiteX2240" fmla="*/ 842962 w 4819650"/>
              <a:gd name="connsiteY2240" fmla="*/ 965200 h 4348163"/>
              <a:gd name="connsiteX2241" fmla="*/ 855662 w 4819650"/>
              <a:gd name="connsiteY2241" fmla="*/ 976312 h 4348163"/>
              <a:gd name="connsiteX2242" fmla="*/ 862012 w 4819650"/>
              <a:gd name="connsiteY2242" fmla="*/ 995363 h 4348163"/>
              <a:gd name="connsiteX2243" fmla="*/ 855662 w 4819650"/>
              <a:gd name="connsiteY2243" fmla="*/ 1014413 h 4348163"/>
              <a:gd name="connsiteX2244" fmla="*/ 846268 w 4819650"/>
              <a:gd name="connsiteY2244" fmla="*/ 1024981 h 4348163"/>
              <a:gd name="connsiteX2245" fmla="*/ 946150 w 4819650"/>
              <a:gd name="connsiteY2245" fmla="*/ 1182688 h 4348163"/>
              <a:gd name="connsiteX2246" fmla="*/ 946150 w 4819650"/>
              <a:gd name="connsiteY2246" fmla="*/ 1318023 h 4348163"/>
              <a:gd name="connsiteX2247" fmla="*/ 963613 w 4819650"/>
              <a:gd name="connsiteY2247" fmla="*/ 1322388 h 4348163"/>
              <a:gd name="connsiteX2248" fmla="*/ 977900 w 4819650"/>
              <a:gd name="connsiteY2248" fmla="*/ 1336676 h 4348163"/>
              <a:gd name="connsiteX2249" fmla="*/ 982663 w 4819650"/>
              <a:gd name="connsiteY2249" fmla="*/ 1355726 h 4348163"/>
              <a:gd name="connsiteX2250" fmla="*/ 977900 w 4819650"/>
              <a:gd name="connsiteY2250" fmla="*/ 1374776 h 4348163"/>
              <a:gd name="connsiteX2251" fmla="*/ 963613 w 4819650"/>
              <a:gd name="connsiteY2251" fmla="*/ 1389064 h 4348163"/>
              <a:gd name="connsiteX2252" fmla="*/ 944563 w 4819650"/>
              <a:gd name="connsiteY2252" fmla="*/ 1392239 h 4348163"/>
              <a:gd name="connsiteX2253" fmla="*/ 925513 w 4819650"/>
              <a:gd name="connsiteY2253" fmla="*/ 1389064 h 4348163"/>
              <a:gd name="connsiteX2254" fmla="*/ 911225 w 4819650"/>
              <a:gd name="connsiteY2254" fmla="*/ 1374776 h 4348163"/>
              <a:gd name="connsiteX2255" fmla="*/ 906463 w 4819650"/>
              <a:gd name="connsiteY2255" fmla="*/ 1355726 h 4348163"/>
              <a:gd name="connsiteX2256" fmla="*/ 911225 w 4819650"/>
              <a:gd name="connsiteY2256" fmla="*/ 1336676 h 4348163"/>
              <a:gd name="connsiteX2257" fmla="*/ 925513 w 4819650"/>
              <a:gd name="connsiteY2257" fmla="*/ 1322388 h 4348163"/>
              <a:gd name="connsiteX2258" fmla="*/ 930275 w 4819650"/>
              <a:gd name="connsiteY2258" fmla="*/ 1321198 h 4348163"/>
              <a:gd name="connsiteX2259" fmla="*/ 930275 w 4819650"/>
              <a:gd name="connsiteY2259" fmla="*/ 1187451 h 4348163"/>
              <a:gd name="connsiteX2260" fmla="*/ 831237 w 4819650"/>
              <a:gd name="connsiteY2260" fmla="*/ 1031632 h 4348163"/>
              <a:gd name="connsiteX2261" fmla="*/ 823912 w 4819650"/>
              <a:gd name="connsiteY2261" fmla="*/ 1033463 h 4348163"/>
              <a:gd name="connsiteX2262" fmla="*/ 804862 w 4819650"/>
              <a:gd name="connsiteY2262" fmla="*/ 1028700 h 4348163"/>
              <a:gd name="connsiteX2263" fmla="*/ 790574 w 4819650"/>
              <a:gd name="connsiteY2263" fmla="*/ 1016000 h 4348163"/>
              <a:gd name="connsiteX2264" fmla="*/ 785812 w 4819650"/>
              <a:gd name="connsiteY2264" fmla="*/ 995363 h 4348163"/>
              <a:gd name="connsiteX2265" fmla="*/ 790574 w 4819650"/>
              <a:gd name="connsiteY2265" fmla="*/ 976312 h 4348163"/>
              <a:gd name="connsiteX2266" fmla="*/ 804862 w 4819650"/>
              <a:gd name="connsiteY2266" fmla="*/ 965200 h 4348163"/>
              <a:gd name="connsiteX2267" fmla="*/ 1858963 w 4819650"/>
              <a:gd name="connsiteY2267" fmla="*/ 954088 h 4348163"/>
              <a:gd name="connsiteX2268" fmla="*/ 1878013 w 4819650"/>
              <a:gd name="connsiteY2268" fmla="*/ 958850 h 4348163"/>
              <a:gd name="connsiteX2269" fmla="*/ 1890713 w 4819650"/>
              <a:gd name="connsiteY2269" fmla="*/ 971550 h 4348163"/>
              <a:gd name="connsiteX2270" fmla="*/ 1893011 w 4819650"/>
              <a:gd name="connsiteY2270" fmla="*/ 979018 h 4348163"/>
              <a:gd name="connsiteX2271" fmla="*/ 2125663 w 4819650"/>
              <a:gd name="connsiteY2271" fmla="*/ 976313 h 4348163"/>
              <a:gd name="connsiteX2272" fmla="*/ 1966913 w 4819650"/>
              <a:gd name="connsiteY2272" fmla="*/ 1173163 h 4348163"/>
              <a:gd name="connsiteX2273" fmla="*/ 1966913 w 4819650"/>
              <a:gd name="connsiteY2273" fmla="*/ 1317626 h 4348163"/>
              <a:gd name="connsiteX2274" fmla="*/ 1951038 w 4819650"/>
              <a:gd name="connsiteY2274" fmla="*/ 1317626 h 4348163"/>
              <a:gd name="connsiteX2275" fmla="*/ 1949451 w 4819650"/>
              <a:gd name="connsiteY2275" fmla="*/ 1168401 h 4348163"/>
              <a:gd name="connsiteX2276" fmla="*/ 2090738 w 4819650"/>
              <a:gd name="connsiteY2276" fmla="*/ 995363 h 4348163"/>
              <a:gd name="connsiteX2277" fmla="*/ 1984081 w 4819650"/>
              <a:gd name="connsiteY2277" fmla="*/ 995363 h 4348163"/>
              <a:gd name="connsiteX2278" fmla="*/ 1905000 w 4819650"/>
              <a:gd name="connsiteY2278" fmla="*/ 1062039 h 4348163"/>
              <a:gd name="connsiteX2279" fmla="*/ 1892300 w 4819650"/>
              <a:gd name="connsiteY2279" fmla="*/ 1049339 h 4348163"/>
              <a:gd name="connsiteX2280" fmla="*/ 1956318 w 4819650"/>
              <a:gd name="connsiteY2280" fmla="*/ 995363 h 4348163"/>
              <a:gd name="connsiteX2281" fmla="*/ 1895909 w 4819650"/>
              <a:gd name="connsiteY2281" fmla="*/ 995363 h 4348163"/>
              <a:gd name="connsiteX2282" fmla="*/ 1890713 w 4819650"/>
              <a:gd name="connsiteY2282" fmla="*/ 1009651 h 4348163"/>
              <a:gd name="connsiteX2283" fmla="*/ 1878013 w 4819650"/>
              <a:gd name="connsiteY2283" fmla="*/ 1022351 h 4348163"/>
              <a:gd name="connsiteX2284" fmla="*/ 1858963 w 4819650"/>
              <a:gd name="connsiteY2284" fmla="*/ 1028701 h 4348163"/>
              <a:gd name="connsiteX2285" fmla="*/ 1839913 w 4819650"/>
              <a:gd name="connsiteY2285" fmla="*/ 1022351 h 4348163"/>
              <a:gd name="connsiteX2286" fmla="*/ 1825625 w 4819650"/>
              <a:gd name="connsiteY2286" fmla="*/ 1009651 h 4348163"/>
              <a:gd name="connsiteX2287" fmla="*/ 1819275 w 4819650"/>
              <a:gd name="connsiteY2287" fmla="*/ 992188 h 4348163"/>
              <a:gd name="connsiteX2288" fmla="*/ 1825625 w 4819650"/>
              <a:gd name="connsiteY2288" fmla="*/ 973138 h 4348163"/>
              <a:gd name="connsiteX2289" fmla="*/ 1838325 w 4819650"/>
              <a:gd name="connsiteY2289" fmla="*/ 958850 h 4348163"/>
              <a:gd name="connsiteX2290" fmla="*/ 3487737 w 4819650"/>
              <a:gd name="connsiteY2290" fmla="*/ 942975 h 4348163"/>
              <a:gd name="connsiteX2291" fmla="*/ 3508375 w 4819650"/>
              <a:gd name="connsiteY2291" fmla="*/ 949325 h 4348163"/>
              <a:gd name="connsiteX2292" fmla="*/ 3521075 w 4819650"/>
              <a:gd name="connsiteY2292" fmla="*/ 962025 h 4348163"/>
              <a:gd name="connsiteX2293" fmla="*/ 3524800 w 4819650"/>
              <a:gd name="connsiteY2293" fmla="*/ 974131 h 4348163"/>
              <a:gd name="connsiteX2294" fmla="*/ 3883026 w 4819650"/>
              <a:gd name="connsiteY2294" fmla="*/ 968376 h 4348163"/>
              <a:gd name="connsiteX2295" fmla="*/ 3889376 w 4819650"/>
              <a:gd name="connsiteY2295" fmla="*/ 1062038 h 4348163"/>
              <a:gd name="connsiteX2296" fmla="*/ 3994151 w 4819650"/>
              <a:gd name="connsiteY2296" fmla="*/ 1136651 h 4348163"/>
              <a:gd name="connsiteX2297" fmla="*/ 3994151 w 4819650"/>
              <a:gd name="connsiteY2297" fmla="*/ 1304926 h 4348163"/>
              <a:gd name="connsiteX2298" fmla="*/ 3649664 w 4819650"/>
              <a:gd name="connsiteY2298" fmla="*/ 1317626 h 4348163"/>
              <a:gd name="connsiteX2299" fmla="*/ 3462338 w 4819650"/>
              <a:gd name="connsiteY2299" fmla="*/ 1498601 h 4348163"/>
              <a:gd name="connsiteX2300" fmla="*/ 3291417 w 4819650"/>
              <a:gd name="connsiteY2300" fmla="*/ 1498601 h 4348163"/>
              <a:gd name="connsiteX2301" fmla="*/ 3289300 w 4819650"/>
              <a:gd name="connsiteY2301" fmla="*/ 1504951 h 4348163"/>
              <a:gd name="connsiteX2302" fmla="*/ 3278188 w 4819650"/>
              <a:gd name="connsiteY2302" fmla="*/ 1517651 h 4348163"/>
              <a:gd name="connsiteX2303" fmla="*/ 3259138 w 4819650"/>
              <a:gd name="connsiteY2303" fmla="*/ 1524001 h 4348163"/>
              <a:gd name="connsiteX2304" fmla="*/ 3240088 w 4819650"/>
              <a:gd name="connsiteY2304" fmla="*/ 1517651 h 4348163"/>
              <a:gd name="connsiteX2305" fmla="*/ 3225800 w 4819650"/>
              <a:gd name="connsiteY2305" fmla="*/ 1504951 h 4348163"/>
              <a:gd name="connsiteX2306" fmla="*/ 3219450 w 4819650"/>
              <a:gd name="connsiteY2306" fmla="*/ 1485901 h 4348163"/>
              <a:gd name="connsiteX2307" fmla="*/ 3225800 w 4819650"/>
              <a:gd name="connsiteY2307" fmla="*/ 1466850 h 4348163"/>
              <a:gd name="connsiteX2308" fmla="*/ 3238500 w 4819650"/>
              <a:gd name="connsiteY2308" fmla="*/ 1452563 h 4348163"/>
              <a:gd name="connsiteX2309" fmla="*/ 3259138 w 4819650"/>
              <a:gd name="connsiteY2309" fmla="*/ 1449388 h 4348163"/>
              <a:gd name="connsiteX2310" fmla="*/ 3278188 w 4819650"/>
              <a:gd name="connsiteY2310" fmla="*/ 1452563 h 4348163"/>
              <a:gd name="connsiteX2311" fmla="*/ 3289300 w 4819650"/>
              <a:gd name="connsiteY2311" fmla="*/ 1466850 h 4348163"/>
              <a:gd name="connsiteX2312" fmla="*/ 3294401 w 4819650"/>
              <a:gd name="connsiteY2312" fmla="*/ 1482153 h 4348163"/>
              <a:gd name="connsiteX2313" fmla="*/ 3454401 w 4819650"/>
              <a:gd name="connsiteY2313" fmla="*/ 1479551 h 4348163"/>
              <a:gd name="connsiteX2314" fmla="*/ 3643313 w 4819650"/>
              <a:gd name="connsiteY2314" fmla="*/ 1298576 h 4348163"/>
              <a:gd name="connsiteX2315" fmla="*/ 3978276 w 4819650"/>
              <a:gd name="connsiteY2315" fmla="*/ 1289051 h 4348163"/>
              <a:gd name="connsiteX2316" fmla="*/ 3978276 w 4819650"/>
              <a:gd name="connsiteY2316" fmla="*/ 1209870 h 4348163"/>
              <a:gd name="connsiteX2317" fmla="*/ 3513056 w 4819650"/>
              <a:gd name="connsiteY2317" fmla="*/ 1221264 h 4348163"/>
              <a:gd name="connsiteX2318" fmla="*/ 3416301 w 4819650"/>
              <a:gd name="connsiteY2318" fmla="*/ 1423988 h 4348163"/>
              <a:gd name="connsiteX2319" fmla="*/ 3249613 w 4819650"/>
              <a:gd name="connsiteY2319" fmla="*/ 1423988 h 4348163"/>
              <a:gd name="connsiteX2320" fmla="*/ 3248025 w 4819650"/>
              <a:gd name="connsiteY2320" fmla="*/ 1292225 h 4348163"/>
              <a:gd name="connsiteX2321" fmla="*/ 3331162 w 4819650"/>
              <a:gd name="connsiteY2321" fmla="*/ 1291132 h 4348163"/>
              <a:gd name="connsiteX2322" fmla="*/ 3332163 w 4819650"/>
              <a:gd name="connsiteY2322" fmla="*/ 1287463 h 4348163"/>
              <a:gd name="connsiteX2323" fmla="*/ 3343275 w 4819650"/>
              <a:gd name="connsiteY2323" fmla="*/ 1271588 h 4348163"/>
              <a:gd name="connsiteX2324" fmla="*/ 3365501 w 4819650"/>
              <a:gd name="connsiteY2324" fmla="*/ 1268413 h 4348163"/>
              <a:gd name="connsiteX2325" fmla="*/ 3382963 w 4819650"/>
              <a:gd name="connsiteY2325" fmla="*/ 1271588 h 4348163"/>
              <a:gd name="connsiteX2326" fmla="*/ 3395663 w 4819650"/>
              <a:gd name="connsiteY2326" fmla="*/ 1287463 h 4348163"/>
              <a:gd name="connsiteX2327" fmla="*/ 3402013 w 4819650"/>
              <a:gd name="connsiteY2327" fmla="*/ 1304926 h 4348163"/>
              <a:gd name="connsiteX2328" fmla="*/ 3395663 w 4819650"/>
              <a:gd name="connsiteY2328" fmla="*/ 1323976 h 4348163"/>
              <a:gd name="connsiteX2329" fmla="*/ 3382963 w 4819650"/>
              <a:gd name="connsiteY2329" fmla="*/ 1336676 h 4348163"/>
              <a:gd name="connsiteX2330" fmla="*/ 3365501 w 4819650"/>
              <a:gd name="connsiteY2330" fmla="*/ 1343026 h 4348163"/>
              <a:gd name="connsiteX2331" fmla="*/ 3346450 w 4819650"/>
              <a:gd name="connsiteY2331" fmla="*/ 1338263 h 4348163"/>
              <a:gd name="connsiteX2332" fmla="*/ 3332163 w 4819650"/>
              <a:gd name="connsiteY2332" fmla="*/ 1323976 h 4348163"/>
              <a:gd name="connsiteX2333" fmla="*/ 3328591 w 4819650"/>
              <a:gd name="connsiteY2333" fmla="*/ 1309688 h 4348163"/>
              <a:gd name="connsiteX2334" fmla="*/ 3267075 w 4819650"/>
              <a:gd name="connsiteY2334" fmla="*/ 1309688 h 4348163"/>
              <a:gd name="connsiteX2335" fmla="*/ 3267075 w 4819650"/>
              <a:gd name="connsiteY2335" fmla="*/ 1406525 h 4348163"/>
              <a:gd name="connsiteX2336" fmla="*/ 3406776 w 4819650"/>
              <a:gd name="connsiteY2336" fmla="*/ 1404938 h 4348163"/>
              <a:gd name="connsiteX2337" fmla="*/ 3495442 w 4819650"/>
              <a:gd name="connsiteY2337" fmla="*/ 1221695 h 4348163"/>
              <a:gd name="connsiteX2338" fmla="*/ 3250665 w 4819650"/>
              <a:gd name="connsiteY2338" fmla="*/ 1227689 h 4348163"/>
              <a:gd name="connsiteX2339" fmla="*/ 3246438 w 4819650"/>
              <a:gd name="connsiteY2339" fmla="*/ 1241426 h 4348163"/>
              <a:gd name="connsiteX2340" fmla="*/ 3233738 w 4819650"/>
              <a:gd name="connsiteY2340" fmla="*/ 1254126 h 4348163"/>
              <a:gd name="connsiteX2341" fmla="*/ 3214688 w 4819650"/>
              <a:gd name="connsiteY2341" fmla="*/ 1260476 h 4348163"/>
              <a:gd name="connsiteX2342" fmla="*/ 3194050 w 4819650"/>
              <a:gd name="connsiteY2342" fmla="*/ 1254126 h 4348163"/>
              <a:gd name="connsiteX2343" fmla="*/ 3181350 w 4819650"/>
              <a:gd name="connsiteY2343" fmla="*/ 1241426 h 4348163"/>
              <a:gd name="connsiteX2344" fmla="*/ 3175000 w 4819650"/>
              <a:gd name="connsiteY2344" fmla="*/ 1222376 h 4348163"/>
              <a:gd name="connsiteX2345" fmla="*/ 3181350 w 4819650"/>
              <a:gd name="connsiteY2345" fmla="*/ 1201738 h 4348163"/>
              <a:gd name="connsiteX2346" fmla="*/ 3194050 w 4819650"/>
              <a:gd name="connsiteY2346" fmla="*/ 1189038 h 4348163"/>
              <a:gd name="connsiteX2347" fmla="*/ 3213100 w 4819650"/>
              <a:gd name="connsiteY2347" fmla="*/ 1182688 h 4348163"/>
              <a:gd name="connsiteX2348" fmla="*/ 3233738 w 4819650"/>
              <a:gd name="connsiteY2348" fmla="*/ 1189038 h 4348163"/>
              <a:gd name="connsiteX2349" fmla="*/ 3246438 w 4819650"/>
              <a:gd name="connsiteY2349" fmla="*/ 1201738 h 4348163"/>
              <a:gd name="connsiteX2350" fmla="*/ 3248809 w 4819650"/>
              <a:gd name="connsiteY2350" fmla="*/ 1208850 h 4348163"/>
              <a:gd name="connsiteX2351" fmla="*/ 3978276 w 4819650"/>
              <a:gd name="connsiteY2351" fmla="*/ 1193963 h 4348163"/>
              <a:gd name="connsiteX2352" fmla="*/ 3978276 w 4819650"/>
              <a:gd name="connsiteY2352" fmla="*/ 1146176 h 4348163"/>
              <a:gd name="connsiteX2353" fmla="*/ 3931698 w 4819650"/>
              <a:gd name="connsiteY2353" fmla="*/ 1112806 h 4348163"/>
              <a:gd name="connsiteX2354" fmla="*/ 3622675 w 4819650"/>
              <a:gd name="connsiteY2354" fmla="*/ 1108076 h 4348163"/>
              <a:gd name="connsiteX2355" fmla="*/ 3473450 w 4819650"/>
              <a:gd name="connsiteY2355" fmla="*/ 1154114 h 4348163"/>
              <a:gd name="connsiteX2356" fmla="*/ 3427895 w 4819650"/>
              <a:gd name="connsiteY2356" fmla="*/ 1102347 h 4348163"/>
              <a:gd name="connsiteX2357" fmla="*/ 3409950 w 4819650"/>
              <a:gd name="connsiteY2357" fmla="*/ 1106488 h 4348163"/>
              <a:gd name="connsiteX2358" fmla="*/ 3392487 w 4819650"/>
              <a:gd name="connsiteY2358" fmla="*/ 1101725 h 4348163"/>
              <a:gd name="connsiteX2359" fmla="*/ 3379787 w 4819650"/>
              <a:gd name="connsiteY2359" fmla="*/ 1089025 h 4348163"/>
              <a:gd name="connsiteX2360" fmla="*/ 3373437 w 4819650"/>
              <a:gd name="connsiteY2360" fmla="*/ 1068388 h 4348163"/>
              <a:gd name="connsiteX2361" fmla="*/ 3379787 w 4819650"/>
              <a:gd name="connsiteY2361" fmla="*/ 1049338 h 4348163"/>
              <a:gd name="connsiteX2362" fmla="*/ 3392487 w 4819650"/>
              <a:gd name="connsiteY2362" fmla="*/ 1036638 h 4348163"/>
              <a:gd name="connsiteX2363" fmla="*/ 3409950 w 4819650"/>
              <a:gd name="connsiteY2363" fmla="*/ 1030288 h 4348163"/>
              <a:gd name="connsiteX2364" fmla="*/ 3429000 w 4819650"/>
              <a:gd name="connsiteY2364" fmla="*/ 1036638 h 4348163"/>
              <a:gd name="connsiteX2365" fmla="*/ 3443287 w 4819650"/>
              <a:gd name="connsiteY2365" fmla="*/ 1049338 h 4348163"/>
              <a:gd name="connsiteX2366" fmla="*/ 3449637 w 4819650"/>
              <a:gd name="connsiteY2366" fmla="*/ 1068388 h 4348163"/>
              <a:gd name="connsiteX2367" fmla="*/ 3443287 w 4819650"/>
              <a:gd name="connsiteY2367" fmla="*/ 1087438 h 4348163"/>
              <a:gd name="connsiteX2368" fmla="*/ 3440377 w 4819650"/>
              <a:gd name="connsiteY2368" fmla="*/ 1090712 h 4348163"/>
              <a:gd name="connsiteX2369" fmla="*/ 3479800 w 4819650"/>
              <a:gd name="connsiteY2369" fmla="*/ 1135064 h 4348163"/>
              <a:gd name="connsiteX2370" fmla="*/ 3621088 w 4819650"/>
              <a:gd name="connsiteY2370" fmla="*/ 1090614 h 4348163"/>
              <a:gd name="connsiteX2371" fmla="*/ 3906794 w 4819650"/>
              <a:gd name="connsiteY2371" fmla="*/ 1094965 h 4348163"/>
              <a:gd name="connsiteX2372" fmla="*/ 3871914 w 4819650"/>
              <a:gd name="connsiteY2372" fmla="*/ 1069976 h 4348163"/>
              <a:gd name="connsiteX2373" fmla="*/ 3865564 w 4819650"/>
              <a:gd name="connsiteY2373" fmla="*/ 985838 h 4348163"/>
              <a:gd name="connsiteX2374" fmla="*/ 3524456 w 4819650"/>
              <a:gd name="connsiteY2374" fmla="*/ 991571 h 4348163"/>
              <a:gd name="connsiteX2375" fmla="*/ 3521075 w 4819650"/>
              <a:gd name="connsiteY2375" fmla="*/ 1001713 h 4348163"/>
              <a:gd name="connsiteX2376" fmla="*/ 3508375 w 4819650"/>
              <a:gd name="connsiteY2376" fmla="*/ 1014413 h 4348163"/>
              <a:gd name="connsiteX2377" fmla="*/ 3489325 w 4819650"/>
              <a:gd name="connsiteY2377" fmla="*/ 1020763 h 4348163"/>
              <a:gd name="connsiteX2378" fmla="*/ 3468687 w 4819650"/>
              <a:gd name="connsiteY2378" fmla="*/ 1014413 h 4348163"/>
              <a:gd name="connsiteX2379" fmla="*/ 3455987 w 4819650"/>
              <a:gd name="connsiteY2379" fmla="*/ 1001713 h 4348163"/>
              <a:gd name="connsiteX2380" fmla="*/ 3449637 w 4819650"/>
              <a:gd name="connsiteY2380" fmla="*/ 982663 h 4348163"/>
              <a:gd name="connsiteX2381" fmla="*/ 3455987 w 4819650"/>
              <a:gd name="connsiteY2381" fmla="*/ 965200 h 4348163"/>
              <a:gd name="connsiteX2382" fmla="*/ 3468687 w 4819650"/>
              <a:gd name="connsiteY2382" fmla="*/ 949325 h 4348163"/>
              <a:gd name="connsiteX2383" fmla="*/ 2219326 w 4819650"/>
              <a:gd name="connsiteY2383" fmla="*/ 887413 h 4348163"/>
              <a:gd name="connsiteX2384" fmla="*/ 2346326 w 4819650"/>
              <a:gd name="connsiteY2384" fmla="*/ 1147763 h 4348163"/>
              <a:gd name="connsiteX2385" fmla="*/ 2347913 w 4819650"/>
              <a:gd name="connsiteY2385" fmla="*/ 1371600 h 4348163"/>
              <a:gd name="connsiteX2386" fmla="*/ 2516188 w 4819650"/>
              <a:gd name="connsiteY2386" fmla="*/ 1371600 h 4348163"/>
              <a:gd name="connsiteX2387" fmla="*/ 2516188 w 4819650"/>
              <a:gd name="connsiteY2387" fmla="*/ 1389063 h 4348163"/>
              <a:gd name="connsiteX2388" fmla="*/ 2332038 w 4819650"/>
              <a:gd name="connsiteY2388" fmla="*/ 1389063 h 4348163"/>
              <a:gd name="connsiteX2389" fmla="*/ 2328863 w 4819650"/>
              <a:gd name="connsiteY2389" fmla="*/ 1150938 h 4348163"/>
              <a:gd name="connsiteX2390" fmla="*/ 2205038 w 4819650"/>
              <a:gd name="connsiteY2390" fmla="*/ 893763 h 4348163"/>
              <a:gd name="connsiteX2391" fmla="*/ 2420939 w 4819650"/>
              <a:gd name="connsiteY2391" fmla="*/ 806451 h 4348163"/>
              <a:gd name="connsiteX2392" fmla="*/ 2439989 w 4819650"/>
              <a:gd name="connsiteY2392" fmla="*/ 811213 h 4348163"/>
              <a:gd name="connsiteX2393" fmla="*/ 2452689 w 4819650"/>
              <a:gd name="connsiteY2393" fmla="*/ 825501 h 4348163"/>
              <a:gd name="connsiteX2394" fmla="*/ 2457451 w 4819650"/>
              <a:gd name="connsiteY2394" fmla="*/ 844551 h 4348163"/>
              <a:gd name="connsiteX2395" fmla="*/ 2454276 w 4819650"/>
              <a:gd name="connsiteY2395" fmla="*/ 862014 h 4348163"/>
              <a:gd name="connsiteX2396" fmla="*/ 2439989 w 4819650"/>
              <a:gd name="connsiteY2396" fmla="*/ 877889 h 4348163"/>
              <a:gd name="connsiteX2397" fmla="*/ 2422884 w 4819650"/>
              <a:gd name="connsiteY2397" fmla="*/ 880740 h 4348163"/>
              <a:gd name="connsiteX2398" fmla="*/ 2425700 w 4819650"/>
              <a:gd name="connsiteY2398" fmla="*/ 1214438 h 4348163"/>
              <a:gd name="connsiteX2399" fmla="*/ 2608263 w 4819650"/>
              <a:gd name="connsiteY2399" fmla="*/ 1214438 h 4348163"/>
              <a:gd name="connsiteX2400" fmla="*/ 2608263 w 4819650"/>
              <a:gd name="connsiteY2400" fmla="*/ 1335089 h 4348163"/>
              <a:gd name="connsiteX2401" fmla="*/ 2805113 w 4819650"/>
              <a:gd name="connsiteY2401" fmla="*/ 1335089 h 4348163"/>
              <a:gd name="connsiteX2402" fmla="*/ 2808288 w 4819650"/>
              <a:gd name="connsiteY2402" fmla="*/ 1898652 h 4348163"/>
              <a:gd name="connsiteX2403" fmla="*/ 2697163 w 4819650"/>
              <a:gd name="connsiteY2403" fmla="*/ 2016127 h 4348163"/>
              <a:gd name="connsiteX2404" fmla="*/ 2698702 w 4819650"/>
              <a:gd name="connsiteY2404" fmla="*/ 2356107 h 4348163"/>
              <a:gd name="connsiteX2405" fmla="*/ 2716213 w 4819650"/>
              <a:gd name="connsiteY2405" fmla="*/ 2359025 h 4348163"/>
              <a:gd name="connsiteX2406" fmla="*/ 2728913 w 4819650"/>
              <a:gd name="connsiteY2406" fmla="*/ 2373313 h 4348163"/>
              <a:gd name="connsiteX2407" fmla="*/ 2735263 w 4819650"/>
              <a:gd name="connsiteY2407" fmla="*/ 2392363 h 4348163"/>
              <a:gd name="connsiteX2408" fmla="*/ 2728913 w 4819650"/>
              <a:gd name="connsiteY2408" fmla="*/ 2411413 h 4348163"/>
              <a:gd name="connsiteX2409" fmla="*/ 2716213 w 4819650"/>
              <a:gd name="connsiteY2409" fmla="*/ 2425701 h 4348163"/>
              <a:gd name="connsiteX2410" fmla="*/ 2697163 w 4819650"/>
              <a:gd name="connsiteY2410" fmla="*/ 2430463 h 4348163"/>
              <a:gd name="connsiteX2411" fmla="*/ 2678113 w 4819650"/>
              <a:gd name="connsiteY2411" fmla="*/ 2425701 h 4348163"/>
              <a:gd name="connsiteX2412" fmla="*/ 2663825 w 4819650"/>
              <a:gd name="connsiteY2412" fmla="*/ 2411413 h 4348163"/>
              <a:gd name="connsiteX2413" fmla="*/ 2660650 w 4819650"/>
              <a:gd name="connsiteY2413" fmla="*/ 2392363 h 4348163"/>
              <a:gd name="connsiteX2414" fmla="*/ 2663825 w 4819650"/>
              <a:gd name="connsiteY2414" fmla="*/ 2373313 h 4348163"/>
              <a:gd name="connsiteX2415" fmla="*/ 2676525 w 4819650"/>
              <a:gd name="connsiteY2415" fmla="*/ 2359025 h 4348163"/>
              <a:gd name="connsiteX2416" fmla="*/ 2682836 w 4819650"/>
              <a:gd name="connsiteY2416" fmla="*/ 2358054 h 4348163"/>
              <a:gd name="connsiteX2417" fmla="*/ 2681288 w 4819650"/>
              <a:gd name="connsiteY2417" fmla="*/ 2009777 h 4348163"/>
              <a:gd name="connsiteX2418" fmla="*/ 2790826 w 4819650"/>
              <a:gd name="connsiteY2418" fmla="*/ 1892302 h 4348163"/>
              <a:gd name="connsiteX2419" fmla="*/ 2789238 w 4819650"/>
              <a:gd name="connsiteY2419" fmla="*/ 1350964 h 4348163"/>
              <a:gd name="connsiteX2420" fmla="*/ 2590800 w 4819650"/>
              <a:gd name="connsiteY2420" fmla="*/ 1350964 h 4348163"/>
              <a:gd name="connsiteX2421" fmla="*/ 2590800 w 4819650"/>
              <a:gd name="connsiteY2421" fmla="*/ 1230313 h 4348163"/>
              <a:gd name="connsiteX2422" fmla="*/ 2408238 w 4819650"/>
              <a:gd name="connsiteY2422" fmla="*/ 1233488 h 4348163"/>
              <a:gd name="connsiteX2423" fmla="*/ 2406813 w 4819650"/>
              <a:gd name="connsiteY2423" fmla="*/ 878710 h 4348163"/>
              <a:gd name="connsiteX2424" fmla="*/ 2401888 w 4819650"/>
              <a:gd name="connsiteY2424" fmla="*/ 877889 h 4348163"/>
              <a:gd name="connsiteX2425" fmla="*/ 2387601 w 4819650"/>
              <a:gd name="connsiteY2425" fmla="*/ 862014 h 4348163"/>
              <a:gd name="connsiteX2426" fmla="*/ 2382838 w 4819650"/>
              <a:gd name="connsiteY2426" fmla="*/ 844551 h 4348163"/>
              <a:gd name="connsiteX2427" fmla="*/ 2387601 w 4819650"/>
              <a:gd name="connsiteY2427" fmla="*/ 825501 h 4348163"/>
              <a:gd name="connsiteX2428" fmla="*/ 2401888 w 4819650"/>
              <a:gd name="connsiteY2428" fmla="*/ 811213 h 4348163"/>
              <a:gd name="connsiteX2429" fmla="*/ 595313 w 4819650"/>
              <a:gd name="connsiteY2429" fmla="*/ 804863 h 4348163"/>
              <a:gd name="connsiteX2430" fmla="*/ 614363 w 4819650"/>
              <a:gd name="connsiteY2430" fmla="*/ 811213 h 4348163"/>
              <a:gd name="connsiteX2431" fmla="*/ 627063 w 4819650"/>
              <a:gd name="connsiteY2431" fmla="*/ 823913 h 4348163"/>
              <a:gd name="connsiteX2432" fmla="*/ 631826 w 4819650"/>
              <a:gd name="connsiteY2432" fmla="*/ 841376 h 4348163"/>
              <a:gd name="connsiteX2433" fmla="*/ 627063 w 4819650"/>
              <a:gd name="connsiteY2433" fmla="*/ 860426 h 4348163"/>
              <a:gd name="connsiteX2434" fmla="*/ 614363 w 4819650"/>
              <a:gd name="connsiteY2434" fmla="*/ 874713 h 4348163"/>
              <a:gd name="connsiteX2435" fmla="*/ 597597 w 4819650"/>
              <a:gd name="connsiteY2435" fmla="*/ 878905 h 4348163"/>
              <a:gd name="connsiteX2436" fmla="*/ 600075 w 4819650"/>
              <a:gd name="connsiteY2436" fmla="*/ 995363 h 4348163"/>
              <a:gd name="connsiteX2437" fmla="*/ 776287 w 4819650"/>
              <a:gd name="connsiteY2437" fmla="*/ 1311276 h 4348163"/>
              <a:gd name="connsiteX2438" fmla="*/ 777875 w 4819650"/>
              <a:gd name="connsiteY2438" fmla="*/ 1585913 h 4348163"/>
              <a:gd name="connsiteX2439" fmla="*/ 858426 w 4819650"/>
              <a:gd name="connsiteY2439" fmla="*/ 1606051 h 4348163"/>
              <a:gd name="connsiteX2440" fmla="*/ 858838 w 4819650"/>
              <a:gd name="connsiteY2440" fmla="*/ 1603376 h 4348163"/>
              <a:gd name="connsiteX2441" fmla="*/ 871538 w 4819650"/>
              <a:gd name="connsiteY2441" fmla="*/ 1590676 h 4348163"/>
              <a:gd name="connsiteX2442" fmla="*/ 892175 w 4819650"/>
              <a:gd name="connsiteY2442" fmla="*/ 1584326 h 4348163"/>
              <a:gd name="connsiteX2443" fmla="*/ 911226 w 4819650"/>
              <a:gd name="connsiteY2443" fmla="*/ 1590676 h 4348163"/>
              <a:gd name="connsiteX2444" fmla="*/ 923926 w 4819650"/>
              <a:gd name="connsiteY2444" fmla="*/ 1603376 h 4348163"/>
              <a:gd name="connsiteX2445" fmla="*/ 930276 w 4819650"/>
              <a:gd name="connsiteY2445" fmla="*/ 1620838 h 4348163"/>
              <a:gd name="connsiteX2446" fmla="*/ 923926 w 4819650"/>
              <a:gd name="connsiteY2446" fmla="*/ 1639888 h 4348163"/>
              <a:gd name="connsiteX2447" fmla="*/ 911226 w 4819650"/>
              <a:gd name="connsiteY2447" fmla="*/ 1654176 h 4348163"/>
              <a:gd name="connsiteX2448" fmla="*/ 892175 w 4819650"/>
              <a:gd name="connsiteY2448" fmla="*/ 1660526 h 4348163"/>
              <a:gd name="connsiteX2449" fmla="*/ 873125 w 4819650"/>
              <a:gd name="connsiteY2449" fmla="*/ 1654176 h 4348163"/>
              <a:gd name="connsiteX2450" fmla="*/ 858838 w 4819650"/>
              <a:gd name="connsiteY2450" fmla="*/ 1641476 h 4348163"/>
              <a:gd name="connsiteX2451" fmla="*/ 855663 w 4819650"/>
              <a:gd name="connsiteY2451" fmla="*/ 1624013 h 4348163"/>
              <a:gd name="connsiteX2452" fmla="*/ 855957 w 4819650"/>
              <a:gd name="connsiteY2452" fmla="*/ 1622103 h 4348163"/>
              <a:gd name="connsiteX2453" fmla="*/ 762000 w 4819650"/>
              <a:gd name="connsiteY2453" fmla="*/ 1598613 h 4348163"/>
              <a:gd name="connsiteX2454" fmla="*/ 758825 w 4819650"/>
              <a:gd name="connsiteY2454" fmla="*/ 1316038 h 4348163"/>
              <a:gd name="connsiteX2455" fmla="*/ 581025 w 4819650"/>
              <a:gd name="connsiteY2455" fmla="*/ 1000125 h 4348163"/>
              <a:gd name="connsiteX2456" fmla="*/ 581025 w 4819650"/>
              <a:gd name="connsiteY2456" fmla="*/ 875904 h 4348163"/>
              <a:gd name="connsiteX2457" fmla="*/ 576263 w 4819650"/>
              <a:gd name="connsiteY2457" fmla="*/ 874713 h 4348163"/>
              <a:gd name="connsiteX2458" fmla="*/ 561975 w 4819650"/>
              <a:gd name="connsiteY2458" fmla="*/ 862013 h 4348163"/>
              <a:gd name="connsiteX2459" fmla="*/ 557213 w 4819650"/>
              <a:gd name="connsiteY2459" fmla="*/ 841376 h 4348163"/>
              <a:gd name="connsiteX2460" fmla="*/ 561975 w 4819650"/>
              <a:gd name="connsiteY2460" fmla="*/ 823913 h 4348163"/>
              <a:gd name="connsiteX2461" fmla="*/ 574675 w 4819650"/>
              <a:gd name="connsiteY2461" fmla="*/ 811213 h 4348163"/>
              <a:gd name="connsiteX2462" fmla="*/ 3335338 w 4819650"/>
              <a:gd name="connsiteY2462" fmla="*/ 790575 h 4348163"/>
              <a:gd name="connsiteX2463" fmla="*/ 3354388 w 4819650"/>
              <a:gd name="connsiteY2463" fmla="*/ 796925 h 4348163"/>
              <a:gd name="connsiteX2464" fmla="*/ 3368675 w 4819650"/>
              <a:gd name="connsiteY2464" fmla="*/ 808037 h 4348163"/>
              <a:gd name="connsiteX2465" fmla="*/ 3375025 w 4819650"/>
              <a:gd name="connsiteY2465" fmla="*/ 827087 h 4348163"/>
              <a:gd name="connsiteX2466" fmla="*/ 3370012 w 4819650"/>
              <a:gd name="connsiteY2466" fmla="*/ 843379 h 4348163"/>
              <a:gd name="connsiteX2467" fmla="*/ 3425826 w 4819650"/>
              <a:gd name="connsiteY2467" fmla="*/ 874713 h 4348163"/>
              <a:gd name="connsiteX2468" fmla="*/ 3937001 w 4819650"/>
              <a:gd name="connsiteY2468" fmla="*/ 873126 h 4348163"/>
              <a:gd name="connsiteX2469" fmla="*/ 4021139 w 4819650"/>
              <a:gd name="connsiteY2469" fmla="*/ 971551 h 4348163"/>
              <a:gd name="connsiteX2470" fmla="*/ 4479678 w 4819650"/>
              <a:gd name="connsiteY2470" fmla="*/ 965576 h 4348163"/>
              <a:gd name="connsiteX2471" fmla="*/ 4481513 w 4819650"/>
              <a:gd name="connsiteY2471" fmla="*/ 958850 h 4348163"/>
              <a:gd name="connsiteX2472" fmla="*/ 4495800 w 4819650"/>
              <a:gd name="connsiteY2472" fmla="*/ 942975 h 4348163"/>
              <a:gd name="connsiteX2473" fmla="*/ 4514851 w 4819650"/>
              <a:gd name="connsiteY2473" fmla="*/ 939800 h 4348163"/>
              <a:gd name="connsiteX2474" fmla="*/ 4533901 w 4819650"/>
              <a:gd name="connsiteY2474" fmla="*/ 942975 h 4348163"/>
              <a:gd name="connsiteX2475" fmla="*/ 4548188 w 4819650"/>
              <a:gd name="connsiteY2475" fmla="*/ 958850 h 4348163"/>
              <a:gd name="connsiteX2476" fmla="*/ 4551363 w 4819650"/>
              <a:gd name="connsiteY2476" fmla="*/ 976313 h 4348163"/>
              <a:gd name="connsiteX2477" fmla="*/ 4548188 w 4819650"/>
              <a:gd name="connsiteY2477" fmla="*/ 995363 h 4348163"/>
              <a:gd name="connsiteX2478" fmla="*/ 4533901 w 4819650"/>
              <a:gd name="connsiteY2478" fmla="*/ 1009650 h 4348163"/>
              <a:gd name="connsiteX2479" fmla="*/ 4514851 w 4819650"/>
              <a:gd name="connsiteY2479" fmla="*/ 1014413 h 4348163"/>
              <a:gd name="connsiteX2480" fmla="*/ 4495800 w 4819650"/>
              <a:gd name="connsiteY2480" fmla="*/ 1009650 h 4348163"/>
              <a:gd name="connsiteX2481" fmla="*/ 4481513 w 4819650"/>
              <a:gd name="connsiteY2481" fmla="*/ 995363 h 4348163"/>
              <a:gd name="connsiteX2482" fmla="*/ 4478410 w 4819650"/>
              <a:gd name="connsiteY2482" fmla="*/ 982953 h 4348163"/>
              <a:gd name="connsiteX2483" fmla="*/ 4013201 w 4819650"/>
              <a:gd name="connsiteY2483" fmla="*/ 987426 h 4348163"/>
              <a:gd name="connsiteX2484" fmla="*/ 3927476 w 4819650"/>
              <a:gd name="connsiteY2484" fmla="*/ 889001 h 4348163"/>
              <a:gd name="connsiteX2485" fmla="*/ 3421063 w 4819650"/>
              <a:gd name="connsiteY2485" fmla="*/ 893763 h 4348163"/>
              <a:gd name="connsiteX2486" fmla="*/ 3358899 w 4819650"/>
              <a:gd name="connsiteY2486" fmla="*/ 857501 h 4348163"/>
              <a:gd name="connsiteX2487" fmla="*/ 3355975 w 4819650"/>
              <a:gd name="connsiteY2487" fmla="*/ 860425 h 4348163"/>
              <a:gd name="connsiteX2488" fmla="*/ 3335338 w 4819650"/>
              <a:gd name="connsiteY2488" fmla="*/ 866775 h 4348163"/>
              <a:gd name="connsiteX2489" fmla="*/ 3316288 w 4819650"/>
              <a:gd name="connsiteY2489" fmla="*/ 860425 h 4348163"/>
              <a:gd name="connsiteX2490" fmla="*/ 3305175 w 4819650"/>
              <a:gd name="connsiteY2490" fmla="*/ 847725 h 4348163"/>
              <a:gd name="connsiteX2491" fmla="*/ 3298825 w 4819650"/>
              <a:gd name="connsiteY2491" fmla="*/ 828675 h 4348163"/>
              <a:gd name="connsiteX2492" fmla="*/ 3305175 w 4819650"/>
              <a:gd name="connsiteY2492" fmla="*/ 808037 h 4348163"/>
              <a:gd name="connsiteX2493" fmla="*/ 3316288 w 4819650"/>
              <a:gd name="connsiteY2493" fmla="*/ 796925 h 4348163"/>
              <a:gd name="connsiteX2494" fmla="*/ 4067175 w 4819650"/>
              <a:gd name="connsiteY2494" fmla="*/ 754063 h 4348163"/>
              <a:gd name="connsiteX2495" fmla="*/ 4305300 w 4819650"/>
              <a:gd name="connsiteY2495" fmla="*/ 754063 h 4348163"/>
              <a:gd name="connsiteX2496" fmla="*/ 4305300 w 4819650"/>
              <a:gd name="connsiteY2496" fmla="*/ 771525 h 4348163"/>
              <a:gd name="connsiteX2497" fmla="*/ 4097338 w 4819650"/>
              <a:gd name="connsiteY2497" fmla="*/ 771525 h 4348163"/>
              <a:gd name="connsiteX2498" fmla="*/ 4127500 w 4819650"/>
              <a:gd name="connsiteY2498" fmla="*/ 827088 h 4348163"/>
              <a:gd name="connsiteX2499" fmla="*/ 4200799 w 4819650"/>
              <a:gd name="connsiteY2499" fmla="*/ 825994 h 4348163"/>
              <a:gd name="connsiteX2500" fmla="*/ 4205288 w 4819650"/>
              <a:gd name="connsiteY2500" fmla="*/ 808037 h 4348163"/>
              <a:gd name="connsiteX2501" fmla="*/ 4219575 w 4819650"/>
              <a:gd name="connsiteY2501" fmla="*/ 796925 h 4348163"/>
              <a:gd name="connsiteX2502" fmla="*/ 4238626 w 4819650"/>
              <a:gd name="connsiteY2502" fmla="*/ 790575 h 4348163"/>
              <a:gd name="connsiteX2503" fmla="*/ 4256088 w 4819650"/>
              <a:gd name="connsiteY2503" fmla="*/ 796925 h 4348163"/>
              <a:gd name="connsiteX2504" fmla="*/ 4268788 w 4819650"/>
              <a:gd name="connsiteY2504" fmla="*/ 808037 h 4348163"/>
              <a:gd name="connsiteX2505" fmla="*/ 4275138 w 4819650"/>
              <a:gd name="connsiteY2505" fmla="*/ 827087 h 4348163"/>
              <a:gd name="connsiteX2506" fmla="*/ 4271963 w 4819650"/>
              <a:gd name="connsiteY2506" fmla="*/ 846137 h 4348163"/>
              <a:gd name="connsiteX2507" fmla="*/ 4256088 w 4819650"/>
              <a:gd name="connsiteY2507" fmla="*/ 860425 h 4348163"/>
              <a:gd name="connsiteX2508" fmla="*/ 4238626 w 4819650"/>
              <a:gd name="connsiteY2508" fmla="*/ 866775 h 4348163"/>
              <a:gd name="connsiteX2509" fmla="*/ 4219575 w 4819650"/>
              <a:gd name="connsiteY2509" fmla="*/ 860425 h 4348163"/>
              <a:gd name="connsiteX2510" fmla="*/ 4205288 w 4819650"/>
              <a:gd name="connsiteY2510" fmla="*/ 847725 h 4348163"/>
              <a:gd name="connsiteX2511" fmla="*/ 4204555 w 4819650"/>
              <a:gd name="connsiteY2511" fmla="*/ 844551 h 4348163"/>
              <a:gd name="connsiteX2512" fmla="*/ 4117975 w 4819650"/>
              <a:gd name="connsiteY2512" fmla="*/ 844551 h 4348163"/>
              <a:gd name="connsiteX2513" fmla="*/ 1039812 w 4819650"/>
              <a:gd name="connsiteY2513" fmla="*/ 741363 h 4348163"/>
              <a:gd name="connsiteX2514" fmla="*/ 1058863 w 4819650"/>
              <a:gd name="connsiteY2514" fmla="*/ 746125 h 4348163"/>
              <a:gd name="connsiteX2515" fmla="*/ 1071563 w 4819650"/>
              <a:gd name="connsiteY2515" fmla="*/ 760413 h 4348163"/>
              <a:gd name="connsiteX2516" fmla="*/ 1077913 w 4819650"/>
              <a:gd name="connsiteY2516" fmla="*/ 779463 h 4348163"/>
              <a:gd name="connsiteX2517" fmla="*/ 1071563 w 4819650"/>
              <a:gd name="connsiteY2517" fmla="*/ 798513 h 4348163"/>
              <a:gd name="connsiteX2518" fmla="*/ 1058863 w 4819650"/>
              <a:gd name="connsiteY2518" fmla="*/ 812800 h 4348163"/>
              <a:gd name="connsiteX2519" fmla="*/ 1042987 w 4819650"/>
              <a:gd name="connsiteY2519" fmla="*/ 816769 h 4348163"/>
              <a:gd name="connsiteX2520" fmla="*/ 1042987 w 4819650"/>
              <a:gd name="connsiteY2520" fmla="*/ 927100 h 4348163"/>
              <a:gd name="connsiteX2521" fmla="*/ 1287462 w 4819650"/>
              <a:gd name="connsiteY2521" fmla="*/ 1317625 h 4348163"/>
              <a:gd name="connsiteX2522" fmla="*/ 1287462 w 4819650"/>
              <a:gd name="connsiteY2522" fmla="*/ 1579563 h 4348163"/>
              <a:gd name="connsiteX2523" fmla="*/ 1459490 w 4819650"/>
              <a:gd name="connsiteY2523" fmla="*/ 1579563 h 4348163"/>
              <a:gd name="connsiteX2524" fmla="*/ 1462087 w 4819650"/>
              <a:gd name="connsiteY2524" fmla="*/ 1570038 h 4348163"/>
              <a:gd name="connsiteX2525" fmla="*/ 1476375 w 4819650"/>
              <a:gd name="connsiteY2525" fmla="*/ 1554163 h 4348163"/>
              <a:gd name="connsiteX2526" fmla="*/ 1495425 w 4819650"/>
              <a:gd name="connsiteY2526" fmla="*/ 1550988 h 4348163"/>
              <a:gd name="connsiteX2527" fmla="*/ 1514475 w 4819650"/>
              <a:gd name="connsiteY2527" fmla="*/ 1554163 h 4348163"/>
              <a:gd name="connsiteX2528" fmla="*/ 1528762 w 4819650"/>
              <a:gd name="connsiteY2528" fmla="*/ 1570038 h 4348163"/>
              <a:gd name="connsiteX2529" fmla="*/ 1533525 w 4819650"/>
              <a:gd name="connsiteY2529" fmla="*/ 1587501 h 4348163"/>
              <a:gd name="connsiteX2530" fmla="*/ 1528762 w 4819650"/>
              <a:gd name="connsiteY2530" fmla="*/ 1606551 h 4348163"/>
              <a:gd name="connsiteX2531" fmla="*/ 1514475 w 4819650"/>
              <a:gd name="connsiteY2531" fmla="*/ 1620838 h 4348163"/>
              <a:gd name="connsiteX2532" fmla="*/ 1495425 w 4819650"/>
              <a:gd name="connsiteY2532" fmla="*/ 1625601 h 4348163"/>
              <a:gd name="connsiteX2533" fmla="*/ 1476375 w 4819650"/>
              <a:gd name="connsiteY2533" fmla="*/ 1620838 h 4348163"/>
              <a:gd name="connsiteX2534" fmla="*/ 1462087 w 4819650"/>
              <a:gd name="connsiteY2534" fmla="*/ 1606551 h 4348163"/>
              <a:gd name="connsiteX2535" fmla="*/ 1459760 w 4819650"/>
              <a:gd name="connsiteY2535" fmla="*/ 1597239 h 4348163"/>
              <a:gd name="connsiteX2536" fmla="*/ 1271587 w 4819650"/>
              <a:gd name="connsiteY2536" fmla="*/ 1598613 h 4348163"/>
              <a:gd name="connsiteX2537" fmla="*/ 1271587 w 4819650"/>
              <a:gd name="connsiteY2537" fmla="*/ 1323975 h 4348163"/>
              <a:gd name="connsiteX2538" fmla="*/ 1025525 w 4819650"/>
              <a:gd name="connsiteY2538" fmla="*/ 931863 h 4348163"/>
              <a:gd name="connsiteX2539" fmla="*/ 1025525 w 4819650"/>
              <a:gd name="connsiteY2539" fmla="*/ 813991 h 4348163"/>
              <a:gd name="connsiteX2540" fmla="*/ 1020762 w 4819650"/>
              <a:gd name="connsiteY2540" fmla="*/ 812800 h 4348163"/>
              <a:gd name="connsiteX2541" fmla="*/ 1006475 w 4819650"/>
              <a:gd name="connsiteY2541" fmla="*/ 798513 h 4348163"/>
              <a:gd name="connsiteX2542" fmla="*/ 1003300 w 4819650"/>
              <a:gd name="connsiteY2542" fmla="*/ 779463 h 4348163"/>
              <a:gd name="connsiteX2543" fmla="*/ 1006475 w 4819650"/>
              <a:gd name="connsiteY2543" fmla="*/ 760413 h 4348163"/>
              <a:gd name="connsiteX2544" fmla="*/ 1020762 w 4819650"/>
              <a:gd name="connsiteY2544" fmla="*/ 746125 h 4348163"/>
              <a:gd name="connsiteX2545" fmla="*/ 1555750 w 4819650"/>
              <a:gd name="connsiteY2545" fmla="*/ 738188 h 4348163"/>
              <a:gd name="connsiteX2546" fmla="*/ 1657351 w 4819650"/>
              <a:gd name="connsiteY2546" fmla="*/ 768350 h 4348163"/>
              <a:gd name="connsiteX2547" fmla="*/ 1657351 w 4819650"/>
              <a:gd name="connsiteY2547" fmla="*/ 989013 h 4348163"/>
              <a:gd name="connsiteX2548" fmla="*/ 1799124 w 4819650"/>
              <a:gd name="connsiteY2548" fmla="*/ 1215540 h 4348163"/>
              <a:gd name="connsiteX2549" fmla="*/ 1804988 w 4819650"/>
              <a:gd name="connsiteY2549" fmla="*/ 1209675 h 4348163"/>
              <a:gd name="connsiteX2550" fmla="*/ 1824038 w 4819650"/>
              <a:gd name="connsiteY2550" fmla="*/ 1204913 h 4348163"/>
              <a:gd name="connsiteX2551" fmla="*/ 1843088 w 4819650"/>
              <a:gd name="connsiteY2551" fmla="*/ 1209675 h 4348163"/>
              <a:gd name="connsiteX2552" fmla="*/ 1857376 w 4819650"/>
              <a:gd name="connsiteY2552" fmla="*/ 1223963 h 4348163"/>
              <a:gd name="connsiteX2553" fmla="*/ 1862138 w 4819650"/>
              <a:gd name="connsiteY2553" fmla="*/ 1243013 h 4348163"/>
              <a:gd name="connsiteX2554" fmla="*/ 1857376 w 4819650"/>
              <a:gd name="connsiteY2554" fmla="*/ 1262063 h 4348163"/>
              <a:gd name="connsiteX2555" fmla="*/ 1843088 w 4819650"/>
              <a:gd name="connsiteY2555" fmla="*/ 1276350 h 4348163"/>
              <a:gd name="connsiteX2556" fmla="*/ 1824038 w 4819650"/>
              <a:gd name="connsiteY2556" fmla="*/ 1281113 h 4348163"/>
              <a:gd name="connsiteX2557" fmla="*/ 1804988 w 4819650"/>
              <a:gd name="connsiteY2557" fmla="*/ 1276350 h 4348163"/>
              <a:gd name="connsiteX2558" fmla="*/ 1790701 w 4819650"/>
              <a:gd name="connsiteY2558" fmla="*/ 1262063 h 4348163"/>
              <a:gd name="connsiteX2559" fmla="*/ 1785938 w 4819650"/>
              <a:gd name="connsiteY2559" fmla="*/ 1243013 h 4348163"/>
              <a:gd name="connsiteX2560" fmla="*/ 1789113 w 4819650"/>
              <a:gd name="connsiteY2560" fmla="*/ 1230312 h 4348163"/>
              <a:gd name="connsiteX2561" fmla="*/ 1641476 w 4819650"/>
              <a:gd name="connsiteY2561" fmla="*/ 993775 h 4348163"/>
              <a:gd name="connsiteX2562" fmla="*/ 1641476 w 4819650"/>
              <a:gd name="connsiteY2562" fmla="*/ 781050 h 4348163"/>
              <a:gd name="connsiteX2563" fmla="*/ 1573213 w 4819650"/>
              <a:gd name="connsiteY2563" fmla="*/ 763588 h 4348163"/>
              <a:gd name="connsiteX2564" fmla="*/ 1573213 w 4819650"/>
              <a:gd name="connsiteY2564" fmla="*/ 911225 h 4348163"/>
              <a:gd name="connsiteX2565" fmla="*/ 1434151 w 4819650"/>
              <a:gd name="connsiteY2565" fmla="*/ 815321 h 4348163"/>
              <a:gd name="connsiteX2566" fmla="*/ 1433513 w 4819650"/>
              <a:gd name="connsiteY2566" fmla="*/ 819151 h 4348163"/>
              <a:gd name="connsiteX2567" fmla="*/ 1419225 w 4819650"/>
              <a:gd name="connsiteY2567" fmla="*/ 833438 h 4348163"/>
              <a:gd name="connsiteX2568" fmla="*/ 1400175 w 4819650"/>
              <a:gd name="connsiteY2568" fmla="*/ 838201 h 4348163"/>
              <a:gd name="connsiteX2569" fmla="*/ 1381125 w 4819650"/>
              <a:gd name="connsiteY2569" fmla="*/ 833438 h 4348163"/>
              <a:gd name="connsiteX2570" fmla="*/ 1366837 w 4819650"/>
              <a:gd name="connsiteY2570" fmla="*/ 819151 h 4348163"/>
              <a:gd name="connsiteX2571" fmla="*/ 1362075 w 4819650"/>
              <a:gd name="connsiteY2571" fmla="*/ 800101 h 4348163"/>
              <a:gd name="connsiteX2572" fmla="*/ 1366837 w 4819650"/>
              <a:gd name="connsiteY2572" fmla="*/ 781050 h 4348163"/>
              <a:gd name="connsiteX2573" fmla="*/ 1381125 w 4819650"/>
              <a:gd name="connsiteY2573" fmla="*/ 768350 h 4348163"/>
              <a:gd name="connsiteX2574" fmla="*/ 1400175 w 4819650"/>
              <a:gd name="connsiteY2574" fmla="*/ 763588 h 4348163"/>
              <a:gd name="connsiteX2575" fmla="*/ 1419225 w 4819650"/>
              <a:gd name="connsiteY2575" fmla="*/ 766763 h 4348163"/>
              <a:gd name="connsiteX2576" fmla="*/ 1433513 w 4819650"/>
              <a:gd name="connsiteY2576" fmla="*/ 781050 h 4348163"/>
              <a:gd name="connsiteX2577" fmla="*/ 1436316 w 4819650"/>
              <a:gd name="connsiteY2577" fmla="*/ 797867 h 4348163"/>
              <a:gd name="connsiteX2578" fmla="*/ 1555750 w 4819650"/>
              <a:gd name="connsiteY2578" fmla="*/ 877888 h 4348163"/>
              <a:gd name="connsiteX2579" fmla="*/ 723900 w 4819650"/>
              <a:gd name="connsiteY2579" fmla="*/ 720725 h 4348163"/>
              <a:gd name="connsiteX2580" fmla="*/ 741362 w 4819650"/>
              <a:gd name="connsiteY2580" fmla="*/ 720725 h 4348163"/>
              <a:gd name="connsiteX2581" fmla="*/ 742950 w 4819650"/>
              <a:gd name="connsiteY2581" fmla="*/ 1060450 h 4348163"/>
              <a:gd name="connsiteX2582" fmla="*/ 889000 w 4819650"/>
              <a:gd name="connsiteY2582" fmla="*/ 1281113 h 4348163"/>
              <a:gd name="connsiteX2583" fmla="*/ 889000 w 4819650"/>
              <a:gd name="connsiteY2583" fmla="*/ 1450975 h 4348163"/>
              <a:gd name="connsiteX2584" fmla="*/ 1012825 w 4819650"/>
              <a:gd name="connsiteY2584" fmla="*/ 1450975 h 4348163"/>
              <a:gd name="connsiteX2585" fmla="*/ 1014413 w 4819650"/>
              <a:gd name="connsiteY2585" fmla="*/ 1681163 h 4348163"/>
              <a:gd name="connsiteX2586" fmla="*/ 890588 w 4819650"/>
              <a:gd name="connsiteY2586" fmla="*/ 1746250 h 4348163"/>
              <a:gd name="connsiteX2587" fmla="*/ 890588 w 4819650"/>
              <a:gd name="connsiteY2587" fmla="*/ 1865842 h 4348163"/>
              <a:gd name="connsiteX2588" fmla="*/ 892174 w 4819650"/>
              <a:gd name="connsiteY2588" fmla="*/ 1865313 h 4348163"/>
              <a:gd name="connsiteX2589" fmla="*/ 911224 w 4819650"/>
              <a:gd name="connsiteY2589" fmla="*/ 1871663 h 4348163"/>
              <a:gd name="connsiteX2590" fmla="*/ 925512 w 4819650"/>
              <a:gd name="connsiteY2590" fmla="*/ 1882776 h 4348163"/>
              <a:gd name="connsiteX2591" fmla="*/ 931862 w 4819650"/>
              <a:gd name="connsiteY2591" fmla="*/ 1903413 h 4348163"/>
              <a:gd name="connsiteX2592" fmla="*/ 925512 w 4819650"/>
              <a:gd name="connsiteY2592" fmla="*/ 1922463 h 4348163"/>
              <a:gd name="connsiteX2593" fmla="*/ 912812 w 4819650"/>
              <a:gd name="connsiteY2593" fmla="*/ 1935163 h 4348163"/>
              <a:gd name="connsiteX2594" fmla="*/ 892174 w 4819650"/>
              <a:gd name="connsiteY2594" fmla="*/ 1941513 h 4348163"/>
              <a:gd name="connsiteX2595" fmla="*/ 873124 w 4819650"/>
              <a:gd name="connsiteY2595" fmla="*/ 1935163 h 4348163"/>
              <a:gd name="connsiteX2596" fmla="*/ 862012 w 4819650"/>
              <a:gd name="connsiteY2596" fmla="*/ 1922463 h 4348163"/>
              <a:gd name="connsiteX2597" fmla="*/ 855662 w 4819650"/>
              <a:gd name="connsiteY2597" fmla="*/ 1903413 h 4348163"/>
              <a:gd name="connsiteX2598" fmla="*/ 862012 w 4819650"/>
              <a:gd name="connsiteY2598" fmla="*/ 1885951 h 4348163"/>
              <a:gd name="connsiteX2599" fmla="*/ 873124 w 4819650"/>
              <a:gd name="connsiteY2599" fmla="*/ 1871663 h 4348163"/>
              <a:gd name="connsiteX2600" fmla="*/ 873125 w 4819650"/>
              <a:gd name="connsiteY2600" fmla="*/ 1871663 h 4348163"/>
              <a:gd name="connsiteX2601" fmla="*/ 873125 w 4819650"/>
              <a:gd name="connsiteY2601" fmla="*/ 1735138 h 4348163"/>
              <a:gd name="connsiteX2602" fmla="*/ 996950 w 4819650"/>
              <a:gd name="connsiteY2602" fmla="*/ 1671638 h 4348163"/>
              <a:gd name="connsiteX2603" fmla="*/ 996950 w 4819650"/>
              <a:gd name="connsiteY2603" fmla="*/ 1466850 h 4348163"/>
              <a:gd name="connsiteX2604" fmla="*/ 871538 w 4819650"/>
              <a:gd name="connsiteY2604" fmla="*/ 1470025 h 4348163"/>
              <a:gd name="connsiteX2605" fmla="*/ 871538 w 4819650"/>
              <a:gd name="connsiteY2605" fmla="*/ 1287463 h 4348163"/>
              <a:gd name="connsiteX2606" fmla="*/ 725487 w 4819650"/>
              <a:gd name="connsiteY2606" fmla="*/ 1063625 h 4348163"/>
              <a:gd name="connsiteX2607" fmla="*/ 882650 w 4819650"/>
              <a:gd name="connsiteY2607" fmla="*/ 684214 h 4348163"/>
              <a:gd name="connsiteX2608" fmla="*/ 900113 w 4819650"/>
              <a:gd name="connsiteY2608" fmla="*/ 687390 h 4348163"/>
              <a:gd name="connsiteX2609" fmla="*/ 915988 w 4819650"/>
              <a:gd name="connsiteY2609" fmla="*/ 703263 h 4348163"/>
              <a:gd name="connsiteX2610" fmla="*/ 919163 w 4819650"/>
              <a:gd name="connsiteY2610" fmla="*/ 720726 h 4348163"/>
              <a:gd name="connsiteX2611" fmla="*/ 915988 w 4819650"/>
              <a:gd name="connsiteY2611" fmla="*/ 739776 h 4348163"/>
              <a:gd name="connsiteX2612" fmla="*/ 900113 w 4819650"/>
              <a:gd name="connsiteY2612" fmla="*/ 754063 h 4348163"/>
              <a:gd name="connsiteX2613" fmla="*/ 884582 w 4819650"/>
              <a:gd name="connsiteY2613" fmla="*/ 758299 h 4348163"/>
              <a:gd name="connsiteX2614" fmla="*/ 885825 w 4819650"/>
              <a:gd name="connsiteY2614" fmla="*/ 893762 h 4348163"/>
              <a:gd name="connsiteX2615" fmla="*/ 1044575 w 4819650"/>
              <a:gd name="connsiteY2615" fmla="*/ 1089025 h 4348163"/>
              <a:gd name="connsiteX2616" fmla="*/ 1044575 w 4819650"/>
              <a:gd name="connsiteY2616" fmla="*/ 1265238 h 4348163"/>
              <a:gd name="connsiteX2617" fmla="*/ 1135062 w 4819650"/>
              <a:gd name="connsiteY2617" fmla="*/ 1316038 h 4348163"/>
              <a:gd name="connsiteX2618" fmla="*/ 1139825 w 4819650"/>
              <a:gd name="connsiteY2618" fmla="*/ 1773238 h 4348163"/>
              <a:gd name="connsiteX2619" fmla="*/ 1047750 w 4819650"/>
              <a:gd name="connsiteY2619" fmla="*/ 1800226 h 4348163"/>
              <a:gd name="connsiteX2620" fmla="*/ 1047750 w 4819650"/>
              <a:gd name="connsiteY2620" fmla="*/ 1867634 h 4348163"/>
              <a:gd name="connsiteX2621" fmla="*/ 1065213 w 4819650"/>
              <a:gd name="connsiteY2621" fmla="*/ 1871664 h 4348163"/>
              <a:gd name="connsiteX2622" fmla="*/ 1077913 w 4819650"/>
              <a:gd name="connsiteY2622" fmla="*/ 1885951 h 4348163"/>
              <a:gd name="connsiteX2623" fmla="*/ 1084263 w 4819650"/>
              <a:gd name="connsiteY2623" fmla="*/ 1903414 h 4348163"/>
              <a:gd name="connsiteX2624" fmla="*/ 1077913 w 4819650"/>
              <a:gd name="connsiteY2624" fmla="*/ 1922464 h 4348163"/>
              <a:gd name="connsiteX2625" fmla="*/ 1065213 w 4819650"/>
              <a:gd name="connsiteY2625" fmla="*/ 1936752 h 4348163"/>
              <a:gd name="connsiteX2626" fmla="*/ 1046163 w 4819650"/>
              <a:gd name="connsiteY2626" fmla="*/ 1941514 h 4348163"/>
              <a:gd name="connsiteX2627" fmla="*/ 1027112 w 4819650"/>
              <a:gd name="connsiteY2627" fmla="*/ 1936752 h 4348163"/>
              <a:gd name="connsiteX2628" fmla="*/ 1012825 w 4819650"/>
              <a:gd name="connsiteY2628" fmla="*/ 1922464 h 4348163"/>
              <a:gd name="connsiteX2629" fmla="*/ 1006475 w 4819650"/>
              <a:gd name="connsiteY2629" fmla="*/ 1903414 h 4348163"/>
              <a:gd name="connsiteX2630" fmla="*/ 1012825 w 4819650"/>
              <a:gd name="connsiteY2630" fmla="*/ 1885951 h 4348163"/>
              <a:gd name="connsiteX2631" fmla="*/ 1025525 w 4819650"/>
              <a:gd name="connsiteY2631" fmla="*/ 1871664 h 4348163"/>
              <a:gd name="connsiteX2632" fmla="*/ 1031420 w 4819650"/>
              <a:gd name="connsiteY2632" fmla="*/ 1870190 h 4348163"/>
              <a:gd name="connsiteX2633" fmla="*/ 1030287 w 4819650"/>
              <a:gd name="connsiteY2633" fmla="*/ 1787525 h 4348163"/>
              <a:gd name="connsiteX2634" fmla="*/ 1120775 w 4819650"/>
              <a:gd name="connsiteY2634" fmla="*/ 1760538 h 4348163"/>
              <a:gd name="connsiteX2635" fmla="*/ 1119187 w 4819650"/>
              <a:gd name="connsiteY2635" fmla="*/ 1325563 h 4348163"/>
              <a:gd name="connsiteX2636" fmla="*/ 1027112 w 4819650"/>
              <a:gd name="connsiteY2636" fmla="*/ 1274763 h 4348163"/>
              <a:gd name="connsiteX2637" fmla="*/ 1027112 w 4819650"/>
              <a:gd name="connsiteY2637" fmla="*/ 1095375 h 4348163"/>
              <a:gd name="connsiteX2638" fmla="*/ 869950 w 4819650"/>
              <a:gd name="connsiteY2638" fmla="*/ 900112 h 4348163"/>
              <a:gd name="connsiteX2639" fmla="*/ 867382 w 4819650"/>
              <a:gd name="connsiteY2639" fmla="*/ 755009 h 4348163"/>
              <a:gd name="connsiteX2640" fmla="*/ 863600 w 4819650"/>
              <a:gd name="connsiteY2640" fmla="*/ 754063 h 4348163"/>
              <a:gd name="connsiteX2641" fmla="*/ 849312 w 4819650"/>
              <a:gd name="connsiteY2641" fmla="*/ 739776 h 4348163"/>
              <a:gd name="connsiteX2642" fmla="*/ 844550 w 4819650"/>
              <a:gd name="connsiteY2642" fmla="*/ 720726 h 4348163"/>
              <a:gd name="connsiteX2643" fmla="*/ 849312 w 4819650"/>
              <a:gd name="connsiteY2643" fmla="*/ 703263 h 4348163"/>
              <a:gd name="connsiteX2644" fmla="*/ 863600 w 4819650"/>
              <a:gd name="connsiteY2644" fmla="*/ 687390 h 4348163"/>
              <a:gd name="connsiteX2645" fmla="*/ 3514726 w 4819650"/>
              <a:gd name="connsiteY2645" fmla="*/ 652464 h 4348163"/>
              <a:gd name="connsiteX2646" fmla="*/ 3514726 w 4819650"/>
              <a:gd name="connsiteY2646" fmla="*/ 758826 h 4348163"/>
              <a:gd name="connsiteX2647" fmla="*/ 3976689 w 4819650"/>
              <a:gd name="connsiteY2647" fmla="*/ 754063 h 4348163"/>
              <a:gd name="connsiteX2648" fmla="*/ 4079876 w 4819650"/>
              <a:gd name="connsiteY2648" fmla="*/ 893763 h 4348163"/>
              <a:gd name="connsiteX2649" fmla="*/ 4416426 w 4819650"/>
              <a:gd name="connsiteY2649" fmla="*/ 871538 h 4348163"/>
              <a:gd name="connsiteX2650" fmla="*/ 4416426 w 4819650"/>
              <a:gd name="connsiteY2650" fmla="*/ 887413 h 4348163"/>
              <a:gd name="connsiteX2651" fmla="*/ 4071939 w 4819650"/>
              <a:gd name="connsiteY2651" fmla="*/ 911226 h 4348163"/>
              <a:gd name="connsiteX2652" fmla="*/ 3967164 w 4819650"/>
              <a:gd name="connsiteY2652" fmla="*/ 773113 h 4348163"/>
              <a:gd name="connsiteX2653" fmla="*/ 3497263 w 4819650"/>
              <a:gd name="connsiteY2653" fmla="*/ 774701 h 4348163"/>
              <a:gd name="connsiteX2654" fmla="*/ 3497263 w 4819650"/>
              <a:gd name="connsiteY2654" fmla="*/ 671515 h 4348163"/>
              <a:gd name="connsiteX2655" fmla="*/ 3240138 w 4819650"/>
              <a:gd name="connsiteY2655" fmla="*/ 671515 h 4348163"/>
              <a:gd name="connsiteX2656" fmla="*/ 3241675 w 4819650"/>
              <a:gd name="connsiteY2656" fmla="*/ 912813 h 4348163"/>
              <a:gd name="connsiteX2657" fmla="*/ 3386138 w 4819650"/>
              <a:gd name="connsiteY2657" fmla="*/ 981076 h 4348163"/>
              <a:gd name="connsiteX2658" fmla="*/ 3151188 w 4819650"/>
              <a:gd name="connsiteY2658" fmla="*/ 1209676 h 4348163"/>
              <a:gd name="connsiteX2659" fmla="*/ 3152775 w 4819650"/>
              <a:gd name="connsiteY2659" fmla="*/ 1416051 h 4348163"/>
              <a:gd name="connsiteX2660" fmla="*/ 3135313 w 4819650"/>
              <a:gd name="connsiteY2660" fmla="*/ 1416051 h 4348163"/>
              <a:gd name="connsiteX2661" fmla="*/ 3133725 w 4819650"/>
              <a:gd name="connsiteY2661" fmla="*/ 1203326 h 4348163"/>
              <a:gd name="connsiteX2662" fmla="*/ 3355976 w 4819650"/>
              <a:gd name="connsiteY2662" fmla="*/ 985838 h 4348163"/>
              <a:gd name="connsiteX2663" fmla="*/ 3222625 w 4819650"/>
              <a:gd name="connsiteY2663" fmla="*/ 922338 h 4348163"/>
              <a:gd name="connsiteX2664" fmla="*/ 3222625 w 4819650"/>
              <a:gd name="connsiteY2664" fmla="*/ 671515 h 4348163"/>
              <a:gd name="connsiteX2665" fmla="*/ 3148013 w 4819650"/>
              <a:gd name="connsiteY2665" fmla="*/ 671515 h 4348163"/>
              <a:gd name="connsiteX2666" fmla="*/ 3151188 w 4819650"/>
              <a:gd name="connsiteY2666" fmla="*/ 941388 h 4348163"/>
              <a:gd name="connsiteX2667" fmla="*/ 3194305 w 4819650"/>
              <a:gd name="connsiteY2667" fmla="*/ 988928 h 4348163"/>
              <a:gd name="connsiteX2668" fmla="*/ 3213101 w 4819650"/>
              <a:gd name="connsiteY2668" fmla="*/ 982663 h 4348163"/>
              <a:gd name="connsiteX2669" fmla="*/ 3232151 w 4819650"/>
              <a:gd name="connsiteY2669" fmla="*/ 989013 h 4348163"/>
              <a:gd name="connsiteX2670" fmla="*/ 3246438 w 4819650"/>
              <a:gd name="connsiteY2670" fmla="*/ 1001713 h 4348163"/>
              <a:gd name="connsiteX2671" fmla="*/ 3249613 w 4819650"/>
              <a:gd name="connsiteY2671" fmla="*/ 1020763 h 4348163"/>
              <a:gd name="connsiteX2672" fmla="*/ 3246438 w 4819650"/>
              <a:gd name="connsiteY2672" fmla="*/ 1041401 h 4348163"/>
              <a:gd name="connsiteX2673" fmla="*/ 3232151 w 4819650"/>
              <a:gd name="connsiteY2673" fmla="*/ 1054101 h 4348163"/>
              <a:gd name="connsiteX2674" fmla="*/ 3213101 w 4819650"/>
              <a:gd name="connsiteY2674" fmla="*/ 1060451 h 4348163"/>
              <a:gd name="connsiteX2675" fmla="*/ 3194050 w 4819650"/>
              <a:gd name="connsiteY2675" fmla="*/ 1054101 h 4348163"/>
              <a:gd name="connsiteX2676" fmla="*/ 3179763 w 4819650"/>
              <a:gd name="connsiteY2676" fmla="*/ 1041401 h 4348163"/>
              <a:gd name="connsiteX2677" fmla="*/ 3175000 w 4819650"/>
              <a:gd name="connsiteY2677" fmla="*/ 1022351 h 4348163"/>
              <a:gd name="connsiteX2678" fmla="*/ 3179763 w 4819650"/>
              <a:gd name="connsiteY2678" fmla="*/ 1001713 h 4348163"/>
              <a:gd name="connsiteX2679" fmla="*/ 3180731 w 4819650"/>
              <a:gd name="connsiteY2679" fmla="*/ 1000852 h 4348163"/>
              <a:gd name="connsiteX2680" fmla="*/ 3132138 w 4819650"/>
              <a:gd name="connsiteY2680" fmla="*/ 947738 h 4348163"/>
              <a:gd name="connsiteX2681" fmla="*/ 3132138 w 4819650"/>
              <a:gd name="connsiteY2681" fmla="*/ 654053 h 4348163"/>
              <a:gd name="connsiteX2682" fmla="*/ 4192588 w 4819650"/>
              <a:gd name="connsiteY2682" fmla="*/ 650879 h 4348163"/>
              <a:gd name="connsiteX2683" fmla="*/ 4192588 w 4819650"/>
              <a:gd name="connsiteY2683" fmla="*/ 666753 h 4348163"/>
              <a:gd name="connsiteX2684" fmla="*/ 3643313 w 4819650"/>
              <a:gd name="connsiteY2684" fmla="*/ 669927 h 4348163"/>
              <a:gd name="connsiteX2685" fmla="*/ 3643313 w 4819650"/>
              <a:gd name="connsiteY2685" fmla="*/ 652464 h 4348163"/>
              <a:gd name="connsiteX2686" fmla="*/ 1738313 w 4819650"/>
              <a:gd name="connsiteY2686" fmla="*/ 604839 h 4348163"/>
              <a:gd name="connsiteX2687" fmla="*/ 1757363 w 4819650"/>
              <a:gd name="connsiteY2687" fmla="*/ 611189 h 4348163"/>
              <a:gd name="connsiteX2688" fmla="*/ 1771651 w 4819650"/>
              <a:gd name="connsiteY2688" fmla="*/ 623889 h 4348163"/>
              <a:gd name="connsiteX2689" fmla="*/ 1776413 w 4819650"/>
              <a:gd name="connsiteY2689" fmla="*/ 642939 h 4348163"/>
              <a:gd name="connsiteX2690" fmla="*/ 1771651 w 4819650"/>
              <a:gd name="connsiteY2690" fmla="*/ 663577 h 4348163"/>
              <a:gd name="connsiteX2691" fmla="*/ 1757363 w 4819650"/>
              <a:gd name="connsiteY2691" fmla="*/ 676276 h 4348163"/>
              <a:gd name="connsiteX2692" fmla="*/ 1741702 w 4819650"/>
              <a:gd name="connsiteY2692" fmla="*/ 680192 h 4348163"/>
              <a:gd name="connsiteX2693" fmla="*/ 1743075 w 4819650"/>
              <a:gd name="connsiteY2693" fmla="*/ 949326 h 4348163"/>
              <a:gd name="connsiteX2694" fmla="*/ 1906588 w 4819650"/>
              <a:gd name="connsiteY2694" fmla="*/ 1222376 h 4348163"/>
              <a:gd name="connsiteX2695" fmla="*/ 1892301 w 4819650"/>
              <a:gd name="connsiteY2695" fmla="*/ 1230314 h 4348163"/>
              <a:gd name="connsiteX2696" fmla="*/ 1725613 w 4819650"/>
              <a:gd name="connsiteY2696" fmla="*/ 954089 h 4348163"/>
              <a:gd name="connsiteX2697" fmla="*/ 1724223 w 4819650"/>
              <a:gd name="connsiteY2697" fmla="*/ 677516 h 4348163"/>
              <a:gd name="connsiteX2698" fmla="*/ 1719263 w 4819650"/>
              <a:gd name="connsiteY2698" fmla="*/ 676276 h 4348163"/>
              <a:gd name="connsiteX2699" fmla="*/ 1704975 w 4819650"/>
              <a:gd name="connsiteY2699" fmla="*/ 663577 h 4348163"/>
              <a:gd name="connsiteX2700" fmla="*/ 1701800 w 4819650"/>
              <a:gd name="connsiteY2700" fmla="*/ 644527 h 4348163"/>
              <a:gd name="connsiteX2701" fmla="*/ 1704975 w 4819650"/>
              <a:gd name="connsiteY2701" fmla="*/ 623889 h 4348163"/>
              <a:gd name="connsiteX2702" fmla="*/ 1719263 w 4819650"/>
              <a:gd name="connsiteY2702" fmla="*/ 611189 h 4348163"/>
              <a:gd name="connsiteX2703" fmla="*/ 882650 w 4819650"/>
              <a:gd name="connsiteY2703" fmla="*/ 536577 h 4348163"/>
              <a:gd name="connsiteX2704" fmla="*/ 900113 w 4819650"/>
              <a:gd name="connsiteY2704" fmla="*/ 539753 h 4348163"/>
              <a:gd name="connsiteX2705" fmla="*/ 912813 w 4819650"/>
              <a:gd name="connsiteY2705" fmla="*/ 555627 h 4348163"/>
              <a:gd name="connsiteX2706" fmla="*/ 919163 w 4819650"/>
              <a:gd name="connsiteY2706" fmla="*/ 573091 h 4348163"/>
              <a:gd name="connsiteX2707" fmla="*/ 912992 w 4819650"/>
              <a:gd name="connsiteY2707" fmla="*/ 591604 h 4348163"/>
              <a:gd name="connsiteX2708" fmla="*/ 987424 w 4819650"/>
              <a:gd name="connsiteY2708" fmla="*/ 639765 h 4348163"/>
              <a:gd name="connsiteX2709" fmla="*/ 1139824 w 4819650"/>
              <a:gd name="connsiteY2709" fmla="*/ 600077 h 4348163"/>
              <a:gd name="connsiteX2710" fmla="*/ 1141412 w 4819650"/>
              <a:gd name="connsiteY2710" fmla="*/ 915988 h 4348163"/>
              <a:gd name="connsiteX2711" fmla="*/ 1285874 w 4819650"/>
              <a:gd name="connsiteY2711" fmla="*/ 947738 h 4348163"/>
              <a:gd name="connsiteX2712" fmla="*/ 1287196 w 4819650"/>
              <a:gd name="connsiteY2712" fmla="*/ 1171112 h 4348163"/>
              <a:gd name="connsiteX2713" fmla="*/ 1301750 w 4819650"/>
              <a:gd name="connsiteY2713" fmla="*/ 1174750 h 4348163"/>
              <a:gd name="connsiteX2714" fmla="*/ 1316037 w 4819650"/>
              <a:gd name="connsiteY2714" fmla="*/ 1189038 h 4348163"/>
              <a:gd name="connsiteX2715" fmla="*/ 1320800 w 4819650"/>
              <a:gd name="connsiteY2715" fmla="*/ 1208088 h 4348163"/>
              <a:gd name="connsiteX2716" fmla="*/ 1316037 w 4819650"/>
              <a:gd name="connsiteY2716" fmla="*/ 1227138 h 4348163"/>
              <a:gd name="connsiteX2717" fmla="*/ 1304925 w 4819650"/>
              <a:gd name="connsiteY2717" fmla="*/ 1241426 h 4348163"/>
              <a:gd name="connsiteX2718" fmla="*/ 1282699 w 4819650"/>
              <a:gd name="connsiteY2718" fmla="*/ 1244601 h 4348163"/>
              <a:gd name="connsiteX2719" fmla="*/ 1265237 w 4819650"/>
              <a:gd name="connsiteY2719" fmla="*/ 1241426 h 4348163"/>
              <a:gd name="connsiteX2720" fmla="*/ 1252537 w 4819650"/>
              <a:gd name="connsiteY2720" fmla="*/ 1227138 h 4348163"/>
              <a:gd name="connsiteX2721" fmla="*/ 1246187 w 4819650"/>
              <a:gd name="connsiteY2721" fmla="*/ 1208088 h 4348163"/>
              <a:gd name="connsiteX2722" fmla="*/ 1252537 w 4819650"/>
              <a:gd name="connsiteY2722" fmla="*/ 1189038 h 4348163"/>
              <a:gd name="connsiteX2723" fmla="*/ 1265237 w 4819650"/>
              <a:gd name="connsiteY2723" fmla="*/ 1176338 h 4348163"/>
              <a:gd name="connsiteX2724" fmla="*/ 1268412 w 4819650"/>
              <a:gd name="connsiteY2724" fmla="*/ 1175183 h 4348163"/>
              <a:gd name="connsiteX2725" fmla="*/ 1268412 w 4819650"/>
              <a:gd name="connsiteY2725" fmla="*/ 962026 h 4348163"/>
              <a:gd name="connsiteX2726" fmla="*/ 1123949 w 4819650"/>
              <a:gd name="connsiteY2726" fmla="*/ 928688 h 4348163"/>
              <a:gd name="connsiteX2727" fmla="*/ 1123949 w 4819650"/>
              <a:gd name="connsiteY2727" fmla="*/ 623890 h 4348163"/>
              <a:gd name="connsiteX2728" fmla="*/ 985837 w 4819650"/>
              <a:gd name="connsiteY2728" fmla="*/ 658814 h 4348163"/>
              <a:gd name="connsiteX2729" fmla="*/ 902122 w 4819650"/>
              <a:gd name="connsiteY2729" fmla="*/ 604169 h 4348163"/>
              <a:gd name="connsiteX2730" fmla="*/ 900113 w 4819650"/>
              <a:gd name="connsiteY2730" fmla="*/ 606427 h 4348163"/>
              <a:gd name="connsiteX2731" fmla="*/ 882650 w 4819650"/>
              <a:gd name="connsiteY2731" fmla="*/ 611190 h 4348163"/>
              <a:gd name="connsiteX2732" fmla="*/ 863600 w 4819650"/>
              <a:gd name="connsiteY2732" fmla="*/ 606427 h 4348163"/>
              <a:gd name="connsiteX2733" fmla="*/ 849312 w 4819650"/>
              <a:gd name="connsiteY2733" fmla="*/ 592141 h 4348163"/>
              <a:gd name="connsiteX2734" fmla="*/ 844550 w 4819650"/>
              <a:gd name="connsiteY2734" fmla="*/ 573091 h 4348163"/>
              <a:gd name="connsiteX2735" fmla="*/ 849312 w 4819650"/>
              <a:gd name="connsiteY2735" fmla="*/ 555627 h 4348163"/>
              <a:gd name="connsiteX2736" fmla="*/ 863600 w 4819650"/>
              <a:gd name="connsiteY2736" fmla="*/ 542927 h 4348163"/>
              <a:gd name="connsiteX2737" fmla="*/ 2178050 w 4819650"/>
              <a:gd name="connsiteY2737" fmla="*/ 501650 h 4348163"/>
              <a:gd name="connsiteX2738" fmla="*/ 2195513 w 4819650"/>
              <a:gd name="connsiteY2738" fmla="*/ 506412 h 4348163"/>
              <a:gd name="connsiteX2739" fmla="*/ 2211388 w 4819650"/>
              <a:gd name="connsiteY2739" fmla="*/ 519113 h 4348163"/>
              <a:gd name="connsiteX2740" fmla="*/ 2213506 w 4819650"/>
              <a:gd name="connsiteY2740" fmla="*/ 525466 h 4348163"/>
              <a:gd name="connsiteX2741" fmla="*/ 2278063 w 4819650"/>
              <a:gd name="connsiteY2741" fmla="*/ 525466 h 4348163"/>
              <a:gd name="connsiteX2742" fmla="*/ 2279650 w 4819650"/>
              <a:gd name="connsiteY2742" fmla="*/ 738188 h 4348163"/>
              <a:gd name="connsiteX2743" fmla="*/ 2414588 w 4819650"/>
              <a:gd name="connsiteY2743" fmla="*/ 738188 h 4348163"/>
              <a:gd name="connsiteX2744" fmla="*/ 2414588 w 4819650"/>
              <a:gd name="connsiteY2744" fmla="*/ 754063 h 4348163"/>
              <a:gd name="connsiteX2745" fmla="*/ 2260600 w 4819650"/>
              <a:gd name="connsiteY2745" fmla="*/ 754063 h 4348163"/>
              <a:gd name="connsiteX2746" fmla="*/ 2260600 w 4819650"/>
              <a:gd name="connsiteY2746" fmla="*/ 542927 h 4348163"/>
              <a:gd name="connsiteX2747" fmla="*/ 2216151 w 4819650"/>
              <a:gd name="connsiteY2747" fmla="*/ 542927 h 4348163"/>
              <a:gd name="connsiteX2748" fmla="*/ 2211388 w 4819650"/>
              <a:gd name="connsiteY2748" fmla="*/ 557213 h 4348163"/>
              <a:gd name="connsiteX2749" fmla="*/ 2198688 w 4819650"/>
              <a:gd name="connsiteY2749" fmla="*/ 571500 h 4348163"/>
              <a:gd name="connsiteX2750" fmla="*/ 2178050 w 4819650"/>
              <a:gd name="connsiteY2750" fmla="*/ 576264 h 4348163"/>
              <a:gd name="connsiteX2751" fmla="*/ 2159000 w 4819650"/>
              <a:gd name="connsiteY2751" fmla="*/ 571500 h 4348163"/>
              <a:gd name="connsiteX2752" fmla="*/ 2146300 w 4819650"/>
              <a:gd name="connsiteY2752" fmla="*/ 558800 h 4348163"/>
              <a:gd name="connsiteX2753" fmla="*/ 2139950 w 4819650"/>
              <a:gd name="connsiteY2753" fmla="*/ 538163 h 4348163"/>
              <a:gd name="connsiteX2754" fmla="*/ 2146300 w 4819650"/>
              <a:gd name="connsiteY2754" fmla="*/ 519113 h 4348163"/>
              <a:gd name="connsiteX2755" fmla="*/ 2159000 w 4819650"/>
              <a:gd name="connsiteY2755" fmla="*/ 506412 h 4348163"/>
              <a:gd name="connsiteX2756" fmla="*/ 1038225 w 4819650"/>
              <a:gd name="connsiteY2756" fmla="*/ 414340 h 4348163"/>
              <a:gd name="connsiteX2757" fmla="*/ 1057275 w 4819650"/>
              <a:gd name="connsiteY2757" fmla="*/ 419101 h 4348163"/>
              <a:gd name="connsiteX2758" fmla="*/ 1071563 w 4819650"/>
              <a:gd name="connsiteY2758" fmla="*/ 431802 h 4348163"/>
              <a:gd name="connsiteX2759" fmla="*/ 1073465 w 4819650"/>
              <a:gd name="connsiteY2759" fmla="*/ 444166 h 4348163"/>
              <a:gd name="connsiteX2760" fmla="*/ 1228725 w 4819650"/>
              <a:gd name="connsiteY2760" fmla="*/ 442916 h 4348163"/>
              <a:gd name="connsiteX2761" fmla="*/ 1231900 w 4819650"/>
              <a:gd name="connsiteY2761" fmla="*/ 760413 h 4348163"/>
              <a:gd name="connsiteX2762" fmla="*/ 1401762 w 4819650"/>
              <a:gd name="connsiteY2762" fmla="*/ 931863 h 4348163"/>
              <a:gd name="connsiteX2763" fmla="*/ 1406231 w 4819650"/>
              <a:gd name="connsiteY2763" fmla="*/ 1424949 h 4348163"/>
              <a:gd name="connsiteX2764" fmla="*/ 1408113 w 4819650"/>
              <a:gd name="connsiteY2764" fmla="*/ 1425576 h 4348163"/>
              <a:gd name="connsiteX2765" fmla="*/ 1422400 w 4819650"/>
              <a:gd name="connsiteY2765" fmla="*/ 1438276 h 4348163"/>
              <a:gd name="connsiteX2766" fmla="*/ 1427163 w 4819650"/>
              <a:gd name="connsiteY2766" fmla="*/ 1457326 h 4348163"/>
              <a:gd name="connsiteX2767" fmla="*/ 1422400 w 4819650"/>
              <a:gd name="connsiteY2767" fmla="*/ 1476376 h 4348163"/>
              <a:gd name="connsiteX2768" fmla="*/ 1408113 w 4819650"/>
              <a:gd name="connsiteY2768" fmla="*/ 1490664 h 4348163"/>
              <a:gd name="connsiteX2769" fmla="*/ 1389062 w 4819650"/>
              <a:gd name="connsiteY2769" fmla="*/ 1493839 h 4348163"/>
              <a:gd name="connsiteX2770" fmla="*/ 1370012 w 4819650"/>
              <a:gd name="connsiteY2770" fmla="*/ 1490664 h 4348163"/>
              <a:gd name="connsiteX2771" fmla="*/ 1358900 w 4819650"/>
              <a:gd name="connsiteY2771" fmla="*/ 1477964 h 4348163"/>
              <a:gd name="connsiteX2772" fmla="*/ 1352550 w 4819650"/>
              <a:gd name="connsiteY2772" fmla="*/ 1457326 h 4348163"/>
              <a:gd name="connsiteX2773" fmla="*/ 1358900 w 4819650"/>
              <a:gd name="connsiteY2773" fmla="*/ 1438276 h 4348163"/>
              <a:gd name="connsiteX2774" fmla="*/ 1370012 w 4819650"/>
              <a:gd name="connsiteY2774" fmla="*/ 1425576 h 4348163"/>
              <a:gd name="connsiteX2775" fmla="*/ 1388830 w 4819650"/>
              <a:gd name="connsiteY2775" fmla="*/ 1419303 h 4348163"/>
              <a:gd name="connsiteX2776" fmla="*/ 1385887 w 4819650"/>
              <a:gd name="connsiteY2776" fmla="*/ 938213 h 4348163"/>
              <a:gd name="connsiteX2777" fmla="*/ 1214437 w 4819650"/>
              <a:gd name="connsiteY2777" fmla="*/ 768351 h 4348163"/>
              <a:gd name="connsiteX2778" fmla="*/ 1212850 w 4819650"/>
              <a:gd name="connsiteY2778" fmla="*/ 458790 h 4348163"/>
              <a:gd name="connsiteX2779" fmla="*/ 1073271 w 4819650"/>
              <a:gd name="connsiteY2779" fmla="*/ 461239 h 4348163"/>
              <a:gd name="connsiteX2780" fmla="*/ 1071563 w 4819650"/>
              <a:gd name="connsiteY2780" fmla="*/ 471489 h 4348163"/>
              <a:gd name="connsiteX2781" fmla="*/ 1057275 w 4819650"/>
              <a:gd name="connsiteY2781" fmla="*/ 484188 h 4348163"/>
              <a:gd name="connsiteX2782" fmla="*/ 1038225 w 4819650"/>
              <a:gd name="connsiteY2782" fmla="*/ 490539 h 4348163"/>
              <a:gd name="connsiteX2783" fmla="*/ 1019175 w 4819650"/>
              <a:gd name="connsiteY2783" fmla="*/ 484188 h 4348163"/>
              <a:gd name="connsiteX2784" fmla="*/ 1004887 w 4819650"/>
              <a:gd name="connsiteY2784" fmla="*/ 471489 h 4348163"/>
              <a:gd name="connsiteX2785" fmla="*/ 1000125 w 4819650"/>
              <a:gd name="connsiteY2785" fmla="*/ 452438 h 4348163"/>
              <a:gd name="connsiteX2786" fmla="*/ 1004887 w 4819650"/>
              <a:gd name="connsiteY2786" fmla="*/ 434978 h 4348163"/>
              <a:gd name="connsiteX2787" fmla="*/ 1019175 w 4819650"/>
              <a:gd name="connsiteY2787" fmla="*/ 419101 h 4348163"/>
              <a:gd name="connsiteX2788" fmla="*/ 3897313 w 4819650"/>
              <a:gd name="connsiteY2788" fmla="*/ 382590 h 4348163"/>
              <a:gd name="connsiteX2789" fmla="*/ 3916363 w 4819650"/>
              <a:gd name="connsiteY2789" fmla="*/ 388940 h 4348163"/>
              <a:gd name="connsiteX2790" fmla="*/ 3930650 w 4819650"/>
              <a:gd name="connsiteY2790" fmla="*/ 401639 h 4348163"/>
              <a:gd name="connsiteX2791" fmla="*/ 3933825 w 4819650"/>
              <a:gd name="connsiteY2791" fmla="*/ 419101 h 4348163"/>
              <a:gd name="connsiteX2792" fmla="*/ 3930650 w 4819650"/>
              <a:gd name="connsiteY2792" fmla="*/ 441326 h 4348163"/>
              <a:gd name="connsiteX2793" fmla="*/ 3916363 w 4819650"/>
              <a:gd name="connsiteY2793" fmla="*/ 452438 h 4348163"/>
              <a:gd name="connsiteX2794" fmla="*/ 3897313 w 4819650"/>
              <a:gd name="connsiteY2794" fmla="*/ 458789 h 4348163"/>
              <a:gd name="connsiteX2795" fmla="*/ 3878262 w 4819650"/>
              <a:gd name="connsiteY2795" fmla="*/ 452438 h 4348163"/>
              <a:gd name="connsiteX2796" fmla="*/ 3863975 w 4819650"/>
              <a:gd name="connsiteY2796" fmla="*/ 441326 h 4348163"/>
              <a:gd name="connsiteX2797" fmla="*/ 3860800 w 4819650"/>
              <a:gd name="connsiteY2797" fmla="*/ 428628 h 4348163"/>
              <a:gd name="connsiteX2798" fmla="*/ 3741738 w 4819650"/>
              <a:gd name="connsiteY2798" fmla="*/ 428628 h 4348163"/>
              <a:gd name="connsiteX2799" fmla="*/ 3876675 w 4819650"/>
              <a:gd name="connsiteY2799" fmla="*/ 557214 h 4348163"/>
              <a:gd name="connsiteX2800" fmla="*/ 4117333 w 4819650"/>
              <a:gd name="connsiteY2800" fmla="*/ 555764 h 4348163"/>
              <a:gd name="connsiteX2801" fmla="*/ 4119563 w 4819650"/>
              <a:gd name="connsiteY2801" fmla="*/ 546101 h 4348163"/>
              <a:gd name="connsiteX2802" fmla="*/ 4133850 w 4819650"/>
              <a:gd name="connsiteY2802" fmla="*/ 534989 h 4348163"/>
              <a:gd name="connsiteX2803" fmla="*/ 4152900 w 4819650"/>
              <a:gd name="connsiteY2803" fmla="*/ 528638 h 4348163"/>
              <a:gd name="connsiteX2804" fmla="*/ 4171950 w 4819650"/>
              <a:gd name="connsiteY2804" fmla="*/ 534989 h 4348163"/>
              <a:gd name="connsiteX2805" fmla="*/ 4186238 w 4819650"/>
              <a:gd name="connsiteY2805" fmla="*/ 546101 h 4348163"/>
              <a:gd name="connsiteX2806" fmla="*/ 4191000 w 4819650"/>
              <a:gd name="connsiteY2806" fmla="*/ 565152 h 4348163"/>
              <a:gd name="connsiteX2807" fmla="*/ 4186238 w 4819650"/>
              <a:gd name="connsiteY2807" fmla="*/ 585788 h 4348163"/>
              <a:gd name="connsiteX2808" fmla="*/ 4171950 w 4819650"/>
              <a:gd name="connsiteY2808" fmla="*/ 598489 h 4348163"/>
              <a:gd name="connsiteX2809" fmla="*/ 4152900 w 4819650"/>
              <a:gd name="connsiteY2809" fmla="*/ 604839 h 4348163"/>
              <a:gd name="connsiteX2810" fmla="*/ 4133850 w 4819650"/>
              <a:gd name="connsiteY2810" fmla="*/ 598489 h 4348163"/>
              <a:gd name="connsiteX2811" fmla="*/ 4119563 w 4819650"/>
              <a:gd name="connsiteY2811" fmla="*/ 585788 h 4348163"/>
              <a:gd name="connsiteX2812" fmla="*/ 4116026 w 4819650"/>
              <a:gd name="connsiteY2812" fmla="*/ 571643 h 4348163"/>
              <a:gd name="connsiteX2813" fmla="*/ 3867150 w 4819650"/>
              <a:gd name="connsiteY2813" fmla="*/ 573090 h 4348163"/>
              <a:gd name="connsiteX2814" fmla="*/ 3698875 w 4819650"/>
              <a:gd name="connsiteY2814" fmla="*/ 411165 h 4348163"/>
              <a:gd name="connsiteX2815" fmla="*/ 3861990 w 4819650"/>
              <a:gd name="connsiteY2815" fmla="*/ 411165 h 4348163"/>
              <a:gd name="connsiteX2816" fmla="*/ 3863975 w 4819650"/>
              <a:gd name="connsiteY2816" fmla="*/ 403225 h 4348163"/>
              <a:gd name="connsiteX2817" fmla="*/ 3878262 w 4819650"/>
              <a:gd name="connsiteY2817" fmla="*/ 388940 h 4348163"/>
              <a:gd name="connsiteX2818" fmla="*/ 1474788 w 4819650"/>
              <a:gd name="connsiteY2818" fmla="*/ 382590 h 4348163"/>
              <a:gd name="connsiteX2819" fmla="*/ 1655763 w 4819650"/>
              <a:gd name="connsiteY2819" fmla="*/ 403227 h 4348163"/>
              <a:gd name="connsiteX2820" fmla="*/ 1655763 w 4819650"/>
              <a:gd name="connsiteY2820" fmla="*/ 646115 h 4348163"/>
              <a:gd name="connsiteX2821" fmla="*/ 1554163 w 4819650"/>
              <a:gd name="connsiteY2821" fmla="*/ 663577 h 4348163"/>
              <a:gd name="connsiteX2822" fmla="*/ 1554163 w 4819650"/>
              <a:gd name="connsiteY2822" fmla="*/ 538165 h 4348163"/>
              <a:gd name="connsiteX2823" fmla="*/ 1549400 w 4819650"/>
              <a:gd name="connsiteY2823" fmla="*/ 536577 h 4348163"/>
              <a:gd name="connsiteX2824" fmla="*/ 1535112 w 4819650"/>
              <a:gd name="connsiteY2824" fmla="*/ 523877 h 4348163"/>
              <a:gd name="connsiteX2825" fmla="*/ 1530350 w 4819650"/>
              <a:gd name="connsiteY2825" fmla="*/ 504828 h 4348163"/>
              <a:gd name="connsiteX2826" fmla="*/ 1535112 w 4819650"/>
              <a:gd name="connsiteY2826" fmla="*/ 485777 h 4348163"/>
              <a:gd name="connsiteX2827" fmla="*/ 1549400 w 4819650"/>
              <a:gd name="connsiteY2827" fmla="*/ 471489 h 4348163"/>
              <a:gd name="connsiteX2828" fmla="*/ 1568450 w 4819650"/>
              <a:gd name="connsiteY2828" fmla="*/ 465139 h 4348163"/>
              <a:gd name="connsiteX2829" fmla="*/ 1587501 w 4819650"/>
              <a:gd name="connsiteY2829" fmla="*/ 471489 h 4348163"/>
              <a:gd name="connsiteX2830" fmla="*/ 1601788 w 4819650"/>
              <a:gd name="connsiteY2830" fmla="*/ 484188 h 4348163"/>
              <a:gd name="connsiteX2831" fmla="*/ 1604963 w 4819650"/>
              <a:gd name="connsiteY2831" fmla="*/ 504828 h 4348163"/>
              <a:gd name="connsiteX2832" fmla="*/ 1601788 w 4819650"/>
              <a:gd name="connsiteY2832" fmla="*/ 523877 h 4348163"/>
              <a:gd name="connsiteX2833" fmla="*/ 1587501 w 4819650"/>
              <a:gd name="connsiteY2833" fmla="*/ 536577 h 4348163"/>
              <a:gd name="connsiteX2834" fmla="*/ 1570947 w 4819650"/>
              <a:gd name="connsiteY2834" fmla="*/ 542095 h 4348163"/>
              <a:gd name="connsiteX2835" fmla="*/ 1573213 w 4819650"/>
              <a:gd name="connsiteY2835" fmla="*/ 642941 h 4348163"/>
              <a:gd name="connsiteX2836" fmla="*/ 1638301 w 4819650"/>
              <a:gd name="connsiteY2836" fmla="*/ 631828 h 4348163"/>
              <a:gd name="connsiteX2837" fmla="*/ 1638301 w 4819650"/>
              <a:gd name="connsiteY2837" fmla="*/ 417516 h 4348163"/>
              <a:gd name="connsiteX2838" fmla="*/ 1490663 w 4819650"/>
              <a:gd name="connsiteY2838" fmla="*/ 401639 h 4348163"/>
              <a:gd name="connsiteX2839" fmla="*/ 1493838 w 4819650"/>
              <a:gd name="connsiteY2839" fmla="*/ 750888 h 4348163"/>
              <a:gd name="connsiteX2840" fmla="*/ 1476375 w 4819650"/>
              <a:gd name="connsiteY2840" fmla="*/ 750888 h 4348163"/>
              <a:gd name="connsiteX2841" fmla="*/ 2325688 w 4819650"/>
              <a:gd name="connsiteY2841" fmla="*/ 371478 h 4348163"/>
              <a:gd name="connsiteX2842" fmla="*/ 2468563 w 4819650"/>
              <a:gd name="connsiteY2842" fmla="*/ 452440 h 4348163"/>
              <a:gd name="connsiteX2843" fmla="*/ 2460626 w 4819650"/>
              <a:gd name="connsiteY2843" fmla="*/ 468315 h 4348163"/>
              <a:gd name="connsiteX2844" fmla="*/ 2341563 w 4819650"/>
              <a:gd name="connsiteY2844" fmla="*/ 401639 h 4348163"/>
              <a:gd name="connsiteX2845" fmla="*/ 2343151 w 4819650"/>
              <a:gd name="connsiteY2845" fmla="*/ 619129 h 4348163"/>
              <a:gd name="connsiteX2846" fmla="*/ 2480279 w 4819650"/>
              <a:gd name="connsiteY2846" fmla="*/ 540579 h 4348163"/>
              <a:gd name="connsiteX2847" fmla="*/ 2479675 w 4819650"/>
              <a:gd name="connsiteY2847" fmla="*/ 538163 h 4348163"/>
              <a:gd name="connsiteX2848" fmla="*/ 2484438 w 4819650"/>
              <a:gd name="connsiteY2848" fmla="*/ 517526 h 4348163"/>
              <a:gd name="connsiteX2849" fmla="*/ 2497138 w 4819650"/>
              <a:gd name="connsiteY2849" fmla="*/ 504826 h 4348163"/>
              <a:gd name="connsiteX2850" fmla="*/ 2516188 w 4819650"/>
              <a:gd name="connsiteY2850" fmla="*/ 498475 h 4348163"/>
              <a:gd name="connsiteX2851" fmla="*/ 2535238 w 4819650"/>
              <a:gd name="connsiteY2851" fmla="*/ 504826 h 4348163"/>
              <a:gd name="connsiteX2852" fmla="*/ 2549526 w 4819650"/>
              <a:gd name="connsiteY2852" fmla="*/ 517526 h 4348163"/>
              <a:gd name="connsiteX2853" fmla="*/ 2554288 w 4819650"/>
              <a:gd name="connsiteY2853" fmla="*/ 536575 h 4348163"/>
              <a:gd name="connsiteX2854" fmla="*/ 2549526 w 4819650"/>
              <a:gd name="connsiteY2854" fmla="*/ 555626 h 4348163"/>
              <a:gd name="connsiteX2855" fmla="*/ 2536826 w 4819650"/>
              <a:gd name="connsiteY2855" fmla="*/ 569914 h 4348163"/>
              <a:gd name="connsiteX2856" fmla="*/ 2516188 w 4819650"/>
              <a:gd name="connsiteY2856" fmla="*/ 576264 h 4348163"/>
              <a:gd name="connsiteX2857" fmla="*/ 2497138 w 4819650"/>
              <a:gd name="connsiteY2857" fmla="*/ 569914 h 4348163"/>
              <a:gd name="connsiteX2858" fmla="*/ 2485204 w 4819650"/>
              <a:gd name="connsiteY2858" fmla="*/ 557979 h 4348163"/>
              <a:gd name="connsiteX2859" fmla="*/ 2327276 w 4819650"/>
              <a:gd name="connsiteY2859" fmla="*/ 650879 h 4348163"/>
              <a:gd name="connsiteX2860" fmla="*/ 1123950 w 4819650"/>
              <a:gd name="connsiteY2860" fmla="*/ 350840 h 4348163"/>
              <a:gd name="connsiteX2861" fmla="*/ 1400175 w 4819650"/>
              <a:gd name="connsiteY2861" fmla="*/ 350840 h 4348163"/>
              <a:gd name="connsiteX2862" fmla="*/ 1401763 w 4819650"/>
              <a:gd name="connsiteY2862" fmla="*/ 736601 h 4348163"/>
              <a:gd name="connsiteX2863" fmla="*/ 1266825 w 4819650"/>
              <a:gd name="connsiteY2863" fmla="*/ 631828 h 4348163"/>
              <a:gd name="connsiteX2864" fmla="*/ 1266825 w 4819650"/>
              <a:gd name="connsiteY2864" fmla="*/ 477840 h 4348163"/>
              <a:gd name="connsiteX2865" fmla="*/ 1282700 w 4819650"/>
              <a:gd name="connsiteY2865" fmla="*/ 477840 h 4348163"/>
              <a:gd name="connsiteX2866" fmla="*/ 1282700 w 4819650"/>
              <a:gd name="connsiteY2866" fmla="*/ 623890 h 4348163"/>
              <a:gd name="connsiteX2867" fmla="*/ 1385888 w 4819650"/>
              <a:gd name="connsiteY2867" fmla="*/ 700090 h 4348163"/>
              <a:gd name="connsiteX2868" fmla="*/ 1382713 w 4819650"/>
              <a:gd name="connsiteY2868" fmla="*/ 368302 h 4348163"/>
              <a:gd name="connsiteX2869" fmla="*/ 1123950 w 4819650"/>
              <a:gd name="connsiteY2869" fmla="*/ 368302 h 4348163"/>
              <a:gd name="connsiteX2870" fmla="*/ 1603376 w 4819650"/>
              <a:gd name="connsiteY2870" fmla="*/ 269879 h 4348163"/>
              <a:gd name="connsiteX2871" fmla="*/ 1858963 w 4819650"/>
              <a:gd name="connsiteY2871" fmla="*/ 609604 h 4348163"/>
              <a:gd name="connsiteX2872" fmla="*/ 1862138 w 4819650"/>
              <a:gd name="connsiteY2872" fmla="*/ 925514 h 4348163"/>
              <a:gd name="connsiteX2873" fmla="*/ 1844676 w 4819650"/>
              <a:gd name="connsiteY2873" fmla="*/ 925514 h 4348163"/>
              <a:gd name="connsiteX2874" fmla="*/ 1843088 w 4819650"/>
              <a:gd name="connsiteY2874" fmla="*/ 615952 h 4348163"/>
              <a:gd name="connsiteX2875" fmla="*/ 1595438 w 4819650"/>
              <a:gd name="connsiteY2875" fmla="*/ 287340 h 4348163"/>
              <a:gd name="connsiteX2876" fmla="*/ 1273175 w 4819650"/>
              <a:gd name="connsiteY2876" fmla="*/ 288929 h 4348163"/>
              <a:gd name="connsiteX2877" fmla="*/ 1273175 w 4819650"/>
              <a:gd name="connsiteY2877" fmla="*/ 273053 h 4348163"/>
              <a:gd name="connsiteX2878" fmla="*/ 3321050 w 4819650"/>
              <a:gd name="connsiteY2878" fmla="*/ 152401 h 4348163"/>
              <a:gd name="connsiteX2879" fmla="*/ 3340100 w 4819650"/>
              <a:gd name="connsiteY2879" fmla="*/ 157163 h 4348163"/>
              <a:gd name="connsiteX2880" fmla="*/ 3352800 w 4819650"/>
              <a:gd name="connsiteY2880" fmla="*/ 169862 h 4348163"/>
              <a:gd name="connsiteX2881" fmla="*/ 3359150 w 4819650"/>
              <a:gd name="connsiteY2881" fmla="*/ 190502 h 4348163"/>
              <a:gd name="connsiteX2882" fmla="*/ 3354388 w 4819650"/>
              <a:gd name="connsiteY2882" fmla="*/ 209551 h 4348163"/>
              <a:gd name="connsiteX2883" fmla="*/ 3340100 w 4819650"/>
              <a:gd name="connsiteY2883" fmla="*/ 222252 h 4348163"/>
              <a:gd name="connsiteX2884" fmla="*/ 3321050 w 4819650"/>
              <a:gd name="connsiteY2884" fmla="*/ 228601 h 4348163"/>
              <a:gd name="connsiteX2885" fmla="*/ 3302000 w 4819650"/>
              <a:gd name="connsiteY2885" fmla="*/ 222252 h 4348163"/>
              <a:gd name="connsiteX2886" fmla="*/ 3297811 w 4819650"/>
              <a:gd name="connsiteY2886" fmla="*/ 218527 h 4348163"/>
              <a:gd name="connsiteX2887" fmla="*/ 3214688 w 4819650"/>
              <a:gd name="connsiteY2887" fmla="*/ 242890 h 4348163"/>
              <a:gd name="connsiteX2888" fmla="*/ 3259138 w 4819650"/>
              <a:gd name="connsiteY2888" fmla="*/ 349252 h 4348163"/>
              <a:gd name="connsiteX2889" fmla="*/ 3638363 w 4819650"/>
              <a:gd name="connsiteY2889" fmla="*/ 308725 h 4348163"/>
              <a:gd name="connsiteX2890" fmla="*/ 3641725 w 4819650"/>
              <a:gd name="connsiteY2890" fmla="*/ 295275 h 4348163"/>
              <a:gd name="connsiteX2891" fmla="*/ 3654425 w 4819650"/>
              <a:gd name="connsiteY2891" fmla="*/ 282577 h 4348163"/>
              <a:gd name="connsiteX2892" fmla="*/ 3675063 w 4819650"/>
              <a:gd name="connsiteY2892" fmla="*/ 276225 h 4348163"/>
              <a:gd name="connsiteX2893" fmla="*/ 3692525 w 4819650"/>
              <a:gd name="connsiteY2893" fmla="*/ 282577 h 4348163"/>
              <a:gd name="connsiteX2894" fmla="*/ 3705225 w 4819650"/>
              <a:gd name="connsiteY2894" fmla="*/ 295275 h 4348163"/>
              <a:gd name="connsiteX2895" fmla="*/ 3711575 w 4819650"/>
              <a:gd name="connsiteY2895" fmla="*/ 314328 h 4348163"/>
              <a:gd name="connsiteX2896" fmla="*/ 3705225 w 4819650"/>
              <a:gd name="connsiteY2896" fmla="*/ 331789 h 4348163"/>
              <a:gd name="connsiteX2897" fmla="*/ 3692525 w 4819650"/>
              <a:gd name="connsiteY2897" fmla="*/ 347665 h 4348163"/>
              <a:gd name="connsiteX2898" fmla="*/ 3675063 w 4819650"/>
              <a:gd name="connsiteY2898" fmla="*/ 350839 h 4348163"/>
              <a:gd name="connsiteX2899" fmla="*/ 3656012 w 4819650"/>
              <a:gd name="connsiteY2899" fmla="*/ 347665 h 4348163"/>
              <a:gd name="connsiteX2900" fmla="*/ 3641725 w 4819650"/>
              <a:gd name="connsiteY2900" fmla="*/ 331789 h 4348163"/>
              <a:gd name="connsiteX2901" fmla="*/ 3640085 w 4819650"/>
              <a:gd name="connsiteY2901" fmla="*/ 325775 h 4348163"/>
              <a:gd name="connsiteX2902" fmla="*/ 3248026 w 4819650"/>
              <a:gd name="connsiteY2902" fmla="*/ 365128 h 4348163"/>
              <a:gd name="connsiteX2903" fmla="*/ 3192463 w 4819650"/>
              <a:gd name="connsiteY2903" fmla="*/ 233366 h 4348163"/>
              <a:gd name="connsiteX2904" fmla="*/ 3286510 w 4819650"/>
              <a:gd name="connsiteY2904" fmla="*/ 204741 h 4348163"/>
              <a:gd name="connsiteX2905" fmla="*/ 3282950 w 4819650"/>
              <a:gd name="connsiteY2905" fmla="*/ 190502 h 4348163"/>
              <a:gd name="connsiteX2906" fmla="*/ 3287713 w 4819650"/>
              <a:gd name="connsiteY2906" fmla="*/ 173038 h 4348163"/>
              <a:gd name="connsiteX2907" fmla="*/ 3302000 w 4819650"/>
              <a:gd name="connsiteY2907" fmla="*/ 157163 h 4348163"/>
              <a:gd name="connsiteX2908" fmla="*/ 1528762 w 4819650"/>
              <a:gd name="connsiteY2908" fmla="*/ 125414 h 4348163"/>
              <a:gd name="connsiteX2909" fmla="*/ 1547812 w 4819650"/>
              <a:gd name="connsiteY2909" fmla="*/ 128589 h 4348163"/>
              <a:gd name="connsiteX2910" fmla="*/ 1562099 w 4819650"/>
              <a:gd name="connsiteY2910" fmla="*/ 142876 h 4348163"/>
              <a:gd name="connsiteX2911" fmla="*/ 1566203 w 4819650"/>
              <a:gd name="connsiteY2911" fmla="*/ 159290 h 4348163"/>
              <a:gd name="connsiteX2912" fmla="*/ 1695450 w 4819650"/>
              <a:gd name="connsiteY2912" fmla="*/ 193676 h 4348163"/>
              <a:gd name="connsiteX2913" fmla="*/ 1784350 w 4819650"/>
              <a:gd name="connsiteY2913" fmla="*/ 384179 h 4348163"/>
              <a:gd name="connsiteX2914" fmla="*/ 2114550 w 4819650"/>
              <a:gd name="connsiteY2914" fmla="*/ 711201 h 4348163"/>
              <a:gd name="connsiteX2915" fmla="*/ 2114550 w 4819650"/>
              <a:gd name="connsiteY2915" fmla="*/ 939801 h 4348163"/>
              <a:gd name="connsiteX2916" fmla="*/ 1938338 w 4819650"/>
              <a:gd name="connsiteY2916" fmla="*/ 933451 h 4348163"/>
              <a:gd name="connsiteX2917" fmla="*/ 1938338 w 4819650"/>
              <a:gd name="connsiteY2917" fmla="*/ 915988 h 4348163"/>
              <a:gd name="connsiteX2918" fmla="*/ 2006600 w 4819650"/>
              <a:gd name="connsiteY2918" fmla="*/ 918692 h 4348163"/>
              <a:gd name="connsiteX2919" fmla="*/ 2006600 w 4819650"/>
              <a:gd name="connsiteY2919" fmla="*/ 781917 h 4348163"/>
              <a:gd name="connsiteX2920" fmla="*/ 2003425 w 4819650"/>
              <a:gd name="connsiteY2920" fmla="*/ 781051 h 4348163"/>
              <a:gd name="connsiteX2921" fmla="*/ 1987550 w 4819650"/>
              <a:gd name="connsiteY2921" fmla="*/ 766764 h 4348163"/>
              <a:gd name="connsiteX2922" fmla="*/ 1984375 w 4819650"/>
              <a:gd name="connsiteY2922" fmla="*/ 747714 h 4348163"/>
              <a:gd name="connsiteX2923" fmla="*/ 1987550 w 4819650"/>
              <a:gd name="connsiteY2923" fmla="*/ 730251 h 4348163"/>
              <a:gd name="connsiteX2924" fmla="*/ 2000250 w 4819650"/>
              <a:gd name="connsiteY2924" fmla="*/ 714376 h 4348163"/>
              <a:gd name="connsiteX2925" fmla="*/ 2020888 w 4819650"/>
              <a:gd name="connsiteY2925" fmla="*/ 711201 h 4348163"/>
              <a:gd name="connsiteX2926" fmla="*/ 2039938 w 4819650"/>
              <a:gd name="connsiteY2926" fmla="*/ 714376 h 4348163"/>
              <a:gd name="connsiteX2927" fmla="*/ 2052638 w 4819650"/>
              <a:gd name="connsiteY2927" fmla="*/ 730251 h 4348163"/>
              <a:gd name="connsiteX2928" fmla="*/ 2058988 w 4819650"/>
              <a:gd name="connsiteY2928" fmla="*/ 747714 h 4348163"/>
              <a:gd name="connsiteX2929" fmla="*/ 2052638 w 4819650"/>
              <a:gd name="connsiteY2929" fmla="*/ 766764 h 4348163"/>
              <a:gd name="connsiteX2930" fmla="*/ 2039938 w 4819650"/>
              <a:gd name="connsiteY2930" fmla="*/ 781051 h 4348163"/>
              <a:gd name="connsiteX2931" fmla="*/ 2024063 w 4819650"/>
              <a:gd name="connsiteY2931" fmla="*/ 785020 h 4348163"/>
              <a:gd name="connsiteX2932" fmla="*/ 2024063 w 4819650"/>
              <a:gd name="connsiteY2932" fmla="*/ 919383 h 4348163"/>
              <a:gd name="connsiteX2933" fmla="*/ 2098675 w 4819650"/>
              <a:gd name="connsiteY2933" fmla="*/ 922338 h 4348163"/>
              <a:gd name="connsiteX2934" fmla="*/ 2098675 w 4819650"/>
              <a:gd name="connsiteY2934" fmla="*/ 719138 h 4348163"/>
              <a:gd name="connsiteX2935" fmla="*/ 1770063 w 4819650"/>
              <a:gd name="connsiteY2935" fmla="*/ 395289 h 4348163"/>
              <a:gd name="connsiteX2936" fmla="*/ 1682750 w 4819650"/>
              <a:gd name="connsiteY2936" fmla="*/ 207964 h 4348163"/>
              <a:gd name="connsiteX2937" fmla="*/ 1563386 w 4819650"/>
              <a:gd name="connsiteY2937" fmla="*/ 175829 h 4348163"/>
              <a:gd name="connsiteX2938" fmla="*/ 1562099 w 4819650"/>
              <a:gd name="connsiteY2938" fmla="*/ 180976 h 4348163"/>
              <a:gd name="connsiteX2939" fmla="*/ 1547812 w 4819650"/>
              <a:gd name="connsiteY2939" fmla="*/ 195264 h 4348163"/>
              <a:gd name="connsiteX2940" fmla="*/ 1528762 w 4819650"/>
              <a:gd name="connsiteY2940" fmla="*/ 200026 h 4348163"/>
              <a:gd name="connsiteX2941" fmla="*/ 1509712 w 4819650"/>
              <a:gd name="connsiteY2941" fmla="*/ 195264 h 4348163"/>
              <a:gd name="connsiteX2942" fmla="*/ 1495424 w 4819650"/>
              <a:gd name="connsiteY2942" fmla="*/ 180976 h 4348163"/>
              <a:gd name="connsiteX2943" fmla="*/ 1490662 w 4819650"/>
              <a:gd name="connsiteY2943" fmla="*/ 161927 h 4348163"/>
              <a:gd name="connsiteX2944" fmla="*/ 1495424 w 4819650"/>
              <a:gd name="connsiteY2944" fmla="*/ 142876 h 4348163"/>
              <a:gd name="connsiteX2945" fmla="*/ 1509712 w 4819650"/>
              <a:gd name="connsiteY2945" fmla="*/ 128589 h 4348163"/>
              <a:gd name="connsiteX2946" fmla="*/ 3195638 w 4819650"/>
              <a:gd name="connsiteY2946" fmla="*/ 115890 h 4348163"/>
              <a:gd name="connsiteX2947" fmla="*/ 3208338 w 4819650"/>
              <a:gd name="connsiteY2947" fmla="*/ 125415 h 4348163"/>
              <a:gd name="connsiteX2948" fmla="*/ 3146425 w 4819650"/>
              <a:gd name="connsiteY2948" fmla="*/ 212727 h 4348163"/>
              <a:gd name="connsiteX2949" fmla="*/ 3146425 w 4819650"/>
              <a:gd name="connsiteY2949" fmla="*/ 431802 h 4348163"/>
              <a:gd name="connsiteX2950" fmla="*/ 3597275 w 4819650"/>
              <a:gd name="connsiteY2950" fmla="*/ 411166 h 4348163"/>
              <a:gd name="connsiteX2951" fmla="*/ 3727912 w 4819650"/>
              <a:gd name="connsiteY2951" fmla="*/ 557799 h 4348163"/>
              <a:gd name="connsiteX2952" fmla="*/ 3748088 w 4819650"/>
              <a:gd name="connsiteY2952" fmla="*/ 563564 h 4348163"/>
              <a:gd name="connsiteX2953" fmla="*/ 3759200 w 4819650"/>
              <a:gd name="connsiteY2953" fmla="*/ 576264 h 4348163"/>
              <a:gd name="connsiteX2954" fmla="*/ 3765550 w 4819650"/>
              <a:gd name="connsiteY2954" fmla="*/ 593726 h 4348163"/>
              <a:gd name="connsiteX2955" fmla="*/ 3759200 w 4819650"/>
              <a:gd name="connsiteY2955" fmla="*/ 612776 h 4348163"/>
              <a:gd name="connsiteX2956" fmla="*/ 3748088 w 4819650"/>
              <a:gd name="connsiteY2956" fmla="*/ 627064 h 4348163"/>
              <a:gd name="connsiteX2957" fmla="*/ 3729038 w 4819650"/>
              <a:gd name="connsiteY2957" fmla="*/ 631828 h 4348163"/>
              <a:gd name="connsiteX2958" fmla="*/ 3708400 w 4819650"/>
              <a:gd name="connsiteY2958" fmla="*/ 627064 h 4348163"/>
              <a:gd name="connsiteX2959" fmla="*/ 3695700 w 4819650"/>
              <a:gd name="connsiteY2959" fmla="*/ 615952 h 4348163"/>
              <a:gd name="connsiteX2960" fmla="*/ 3689350 w 4819650"/>
              <a:gd name="connsiteY2960" fmla="*/ 593726 h 4348163"/>
              <a:gd name="connsiteX2961" fmla="*/ 3695700 w 4819650"/>
              <a:gd name="connsiteY2961" fmla="*/ 576264 h 4348163"/>
              <a:gd name="connsiteX2962" fmla="*/ 3708400 w 4819650"/>
              <a:gd name="connsiteY2962" fmla="*/ 563564 h 4348163"/>
              <a:gd name="connsiteX2963" fmla="*/ 3710544 w 4819650"/>
              <a:gd name="connsiteY2963" fmla="*/ 562785 h 4348163"/>
              <a:gd name="connsiteX2964" fmla="*/ 3589338 w 4819650"/>
              <a:gd name="connsiteY2964" fmla="*/ 430215 h 4348163"/>
              <a:gd name="connsiteX2965" fmla="*/ 3130550 w 4819650"/>
              <a:gd name="connsiteY2965" fmla="*/ 450851 h 4348163"/>
              <a:gd name="connsiteX2966" fmla="*/ 3130550 w 4819650"/>
              <a:gd name="connsiteY2966" fmla="*/ 206376 h 4348163"/>
              <a:gd name="connsiteX2967" fmla="*/ 1738313 w 4819650"/>
              <a:gd name="connsiteY2967" fmla="*/ 85727 h 4348163"/>
              <a:gd name="connsiteX2968" fmla="*/ 1819276 w 4819650"/>
              <a:gd name="connsiteY2968" fmla="*/ 311154 h 4348163"/>
              <a:gd name="connsiteX2969" fmla="*/ 2171701 w 4819650"/>
              <a:gd name="connsiteY2969" fmla="*/ 631829 h 4348163"/>
              <a:gd name="connsiteX2970" fmla="*/ 2173288 w 4819650"/>
              <a:gd name="connsiteY2970" fmla="*/ 827088 h 4348163"/>
              <a:gd name="connsiteX2971" fmla="*/ 2335213 w 4819650"/>
              <a:gd name="connsiteY2971" fmla="*/ 825501 h 4348163"/>
              <a:gd name="connsiteX2972" fmla="*/ 2335213 w 4819650"/>
              <a:gd name="connsiteY2972" fmla="*/ 844551 h 4348163"/>
              <a:gd name="connsiteX2973" fmla="*/ 2157413 w 4819650"/>
              <a:gd name="connsiteY2973" fmla="*/ 844551 h 4348163"/>
              <a:gd name="connsiteX2974" fmla="*/ 2154238 w 4819650"/>
              <a:gd name="connsiteY2974" fmla="*/ 639765 h 4348163"/>
              <a:gd name="connsiteX2975" fmla="*/ 1804988 w 4819650"/>
              <a:gd name="connsiteY2975" fmla="*/ 322264 h 4348163"/>
              <a:gd name="connsiteX2976" fmla="*/ 1722438 w 4819650"/>
              <a:gd name="connsiteY2976" fmla="*/ 92077 h 4348163"/>
              <a:gd name="connsiteX2977" fmla="*/ 3057526 w 4819650"/>
              <a:gd name="connsiteY2977" fmla="*/ 42863 h 4348163"/>
              <a:gd name="connsiteX2978" fmla="*/ 3074988 w 4819650"/>
              <a:gd name="connsiteY2978" fmla="*/ 49214 h 4348163"/>
              <a:gd name="connsiteX2979" fmla="*/ 3090863 w 4819650"/>
              <a:gd name="connsiteY2979" fmla="*/ 61914 h 4348163"/>
              <a:gd name="connsiteX2980" fmla="*/ 3094038 w 4819650"/>
              <a:gd name="connsiteY2980" fmla="*/ 80963 h 4348163"/>
              <a:gd name="connsiteX2981" fmla="*/ 3090863 w 4819650"/>
              <a:gd name="connsiteY2981" fmla="*/ 101602 h 4348163"/>
              <a:gd name="connsiteX2982" fmla="*/ 3078163 w 4819650"/>
              <a:gd name="connsiteY2982" fmla="*/ 114302 h 4348163"/>
              <a:gd name="connsiteX2983" fmla="*/ 3060701 w 4819650"/>
              <a:gd name="connsiteY2983" fmla="*/ 119675 h 4348163"/>
              <a:gd name="connsiteX2984" fmla="*/ 3060701 w 4819650"/>
              <a:gd name="connsiteY2984" fmla="*/ 152403 h 4348163"/>
              <a:gd name="connsiteX2985" fmla="*/ 3060701 w 4819650"/>
              <a:gd name="connsiteY2985" fmla="*/ 196852 h 4348163"/>
              <a:gd name="connsiteX2986" fmla="*/ 3060701 w 4819650"/>
              <a:gd name="connsiteY2986" fmla="*/ 249241 h 4348163"/>
              <a:gd name="connsiteX2987" fmla="*/ 3060701 w 4819650"/>
              <a:gd name="connsiteY2987" fmla="*/ 307976 h 4348163"/>
              <a:gd name="connsiteX2988" fmla="*/ 3060701 w 4819650"/>
              <a:gd name="connsiteY2988" fmla="*/ 369890 h 4348163"/>
              <a:gd name="connsiteX2989" fmla="*/ 3060701 w 4819650"/>
              <a:gd name="connsiteY2989" fmla="*/ 431802 h 4348163"/>
              <a:gd name="connsiteX2990" fmla="*/ 3063876 w 4819650"/>
              <a:gd name="connsiteY2990" fmla="*/ 496890 h 4348163"/>
              <a:gd name="connsiteX2991" fmla="*/ 3063876 w 4819650"/>
              <a:gd name="connsiteY2991" fmla="*/ 536347 h 4348163"/>
              <a:gd name="connsiteX2992" fmla="*/ 3516313 w 4819650"/>
              <a:gd name="connsiteY2992" fmla="*/ 525466 h 4348163"/>
              <a:gd name="connsiteX2993" fmla="*/ 3551482 w 4819650"/>
              <a:gd name="connsiteY2993" fmla="*/ 594704 h 4348163"/>
              <a:gd name="connsiteX2994" fmla="*/ 3563938 w 4819650"/>
              <a:gd name="connsiteY2994" fmla="*/ 590550 h 4348163"/>
              <a:gd name="connsiteX2995" fmla="*/ 3582988 w 4819650"/>
              <a:gd name="connsiteY2995" fmla="*/ 596901 h 4348163"/>
              <a:gd name="connsiteX2996" fmla="*/ 3597276 w 4819650"/>
              <a:gd name="connsiteY2996" fmla="*/ 609602 h 4348163"/>
              <a:gd name="connsiteX2997" fmla="*/ 3602038 w 4819650"/>
              <a:gd name="connsiteY2997" fmla="*/ 627064 h 4348163"/>
              <a:gd name="connsiteX2998" fmla="*/ 3597276 w 4819650"/>
              <a:gd name="connsiteY2998" fmla="*/ 649288 h 4348163"/>
              <a:gd name="connsiteX2999" fmla="*/ 3582988 w 4819650"/>
              <a:gd name="connsiteY2999" fmla="*/ 660401 h 4348163"/>
              <a:gd name="connsiteX3000" fmla="*/ 3563938 w 4819650"/>
              <a:gd name="connsiteY3000" fmla="*/ 666751 h 4348163"/>
              <a:gd name="connsiteX3001" fmla="*/ 3544888 w 4819650"/>
              <a:gd name="connsiteY3001" fmla="*/ 660401 h 4348163"/>
              <a:gd name="connsiteX3002" fmla="*/ 3530600 w 4819650"/>
              <a:gd name="connsiteY3002" fmla="*/ 649288 h 4348163"/>
              <a:gd name="connsiteX3003" fmla="*/ 3527425 w 4819650"/>
              <a:gd name="connsiteY3003" fmla="*/ 630238 h 4348163"/>
              <a:gd name="connsiteX3004" fmla="*/ 3530600 w 4819650"/>
              <a:gd name="connsiteY3004" fmla="*/ 609602 h 4348163"/>
              <a:gd name="connsiteX3005" fmla="*/ 3536434 w 4819650"/>
              <a:gd name="connsiteY3005" fmla="*/ 604415 h 4348163"/>
              <a:gd name="connsiteX3006" fmla="*/ 3506788 w 4819650"/>
              <a:gd name="connsiteY3006" fmla="*/ 542927 h 4348163"/>
              <a:gd name="connsiteX3007" fmla="*/ 3063876 w 4819650"/>
              <a:gd name="connsiteY3007" fmla="*/ 555360 h 4348163"/>
              <a:gd name="connsiteX3008" fmla="*/ 3063876 w 4819650"/>
              <a:gd name="connsiteY3008" fmla="*/ 557214 h 4348163"/>
              <a:gd name="connsiteX3009" fmla="*/ 3063876 w 4819650"/>
              <a:gd name="connsiteY3009" fmla="*/ 612778 h 4348163"/>
              <a:gd name="connsiteX3010" fmla="*/ 3063876 w 4819650"/>
              <a:gd name="connsiteY3010" fmla="*/ 665165 h 4348163"/>
              <a:gd name="connsiteX3011" fmla="*/ 3063876 w 4819650"/>
              <a:gd name="connsiteY3011" fmla="*/ 706438 h 4348163"/>
              <a:gd name="connsiteX3012" fmla="*/ 3063876 w 4819650"/>
              <a:gd name="connsiteY3012" fmla="*/ 732632 h 4348163"/>
              <a:gd name="connsiteX3013" fmla="*/ 3079750 w 4819650"/>
              <a:gd name="connsiteY3013" fmla="*/ 736600 h 4348163"/>
              <a:gd name="connsiteX3014" fmla="*/ 3094038 w 4819650"/>
              <a:gd name="connsiteY3014" fmla="*/ 750888 h 4348163"/>
              <a:gd name="connsiteX3015" fmla="*/ 3098800 w 4819650"/>
              <a:gd name="connsiteY3015" fmla="*/ 768351 h 4348163"/>
              <a:gd name="connsiteX3016" fmla="*/ 3094038 w 4819650"/>
              <a:gd name="connsiteY3016" fmla="*/ 787401 h 4348163"/>
              <a:gd name="connsiteX3017" fmla="*/ 3079750 w 4819650"/>
              <a:gd name="connsiteY3017" fmla="*/ 800101 h 4348163"/>
              <a:gd name="connsiteX3018" fmla="*/ 3060700 w 4819650"/>
              <a:gd name="connsiteY3018" fmla="*/ 806451 h 4348163"/>
              <a:gd name="connsiteX3019" fmla="*/ 3043237 w 4819650"/>
              <a:gd name="connsiteY3019" fmla="*/ 801688 h 4348163"/>
              <a:gd name="connsiteX3020" fmla="*/ 3027362 w 4819650"/>
              <a:gd name="connsiteY3020" fmla="*/ 787401 h 4348163"/>
              <a:gd name="connsiteX3021" fmla="*/ 3024187 w 4819650"/>
              <a:gd name="connsiteY3021" fmla="*/ 768351 h 4348163"/>
              <a:gd name="connsiteX3022" fmla="*/ 3027362 w 4819650"/>
              <a:gd name="connsiteY3022" fmla="*/ 750888 h 4348163"/>
              <a:gd name="connsiteX3023" fmla="*/ 3043237 w 4819650"/>
              <a:gd name="connsiteY3023" fmla="*/ 736600 h 4348163"/>
              <a:gd name="connsiteX3024" fmla="*/ 3046413 w 4819650"/>
              <a:gd name="connsiteY3024" fmla="*/ 735734 h 4348163"/>
              <a:gd name="connsiteX3025" fmla="*/ 3046413 w 4819650"/>
              <a:gd name="connsiteY3025" fmla="*/ 706438 h 4348163"/>
              <a:gd name="connsiteX3026" fmla="*/ 3046413 w 4819650"/>
              <a:gd name="connsiteY3026" fmla="*/ 665165 h 4348163"/>
              <a:gd name="connsiteX3027" fmla="*/ 3046413 w 4819650"/>
              <a:gd name="connsiteY3027" fmla="*/ 612778 h 4348163"/>
              <a:gd name="connsiteX3028" fmla="*/ 3046413 w 4819650"/>
              <a:gd name="connsiteY3028" fmla="*/ 557214 h 4348163"/>
              <a:gd name="connsiteX3029" fmla="*/ 3044826 w 4819650"/>
              <a:gd name="connsiteY3029" fmla="*/ 496890 h 4348163"/>
              <a:gd name="connsiteX3030" fmla="*/ 3044826 w 4819650"/>
              <a:gd name="connsiteY3030" fmla="*/ 431802 h 4348163"/>
              <a:gd name="connsiteX3031" fmla="*/ 3044826 w 4819650"/>
              <a:gd name="connsiteY3031" fmla="*/ 369890 h 4348163"/>
              <a:gd name="connsiteX3032" fmla="*/ 3044826 w 4819650"/>
              <a:gd name="connsiteY3032" fmla="*/ 307976 h 4348163"/>
              <a:gd name="connsiteX3033" fmla="*/ 3044826 w 4819650"/>
              <a:gd name="connsiteY3033" fmla="*/ 249241 h 4348163"/>
              <a:gd name="connsiteX3034" fmla="*/ 3044826 w 4819650"/>
              <a:gd name="connsiteY3034" fmla="*/ 196852 h 4348163"/>
              <a:gd name="connsiteX3035" fmla="*/ 3044826 w 4819650"/>
              <a:gd name="connsiteY3035" fmla="*/ 153990 h 4348163"/>
              <a:gd name="connsiteX3036" fmla="*/ 3043238 w 4819650"/>
              <a:gd name="connsiteY3036" fmla="*/ 115890 h 4348163"/>
              <a:gd name="connsiteX3037" fmla="*/ 3038475 w 4819650"/>
              <a:gd name="connsiteY3037" fmla="*/ 114302 h 4348163"/>
              <a:gd name="connsiteX3038" fmla="*/ 3025775 w 4819650"/>
              <a:gd name="connsiteY3038" fmla="*/ 101602 h 4348163"/>
              <a:gd name="connsiteX3039" fmla="*/ 3019425 w 4819650"/>
              <a:gd name="connsiteY3039" fmla="*/ 82551 h 4348163"/>
              <a:gd name="connsiteX3040" fmla="*/ 3025775 w 4819650"/>
              <a:gd name="connsiteY3040" fmla="*/ 61914 h 4348163"/>
              <a:gd name="connsiteX3041" fmla="*/ 3038475 w 4819650"/>
              <a:gd name="connsiteY3041" fmla="*/ 49214 h 4348163"/>
              <a:gd name="connsiteX3042" fmla="*/ 2030413 w 4819650"/>
              <a:gd name="connsiteY3042" fmla="*/ 41278 h 4348163"/>
              <a:gd name="connsiteX3043" fmla="*/ 2047875 w 4819650"/>
              <a:gd name="connsiteY3043" fmla="*/ 41278 h 4348163"/>
              <a:gd name="connsiteX3044" fmla="*/ 2047875 w 4819650"/>
              <a:gd name="connsiteY3044" fmla="*/ 347666 h 4348163"/>
              <a:gd name="connsiteX3045" fmla="*/ 2124076 w 4819650"/>
              <a:gd name="connsiteY3045" fmla="*/ 347666 h 4348163"/>
              <a:gd name="connsiteX3046" fmla="*/ 2124076 w 4819650"/>
              <a:gd name="connsiteY3046" fmla="*/ 452440 h 4348163"/>
              <a:gd name="connsiteX3047" fmla="*/ 2214563 w 4819650"/>
              <a:gd name="connsiteY3047" fmla="*/ 452440 h 4348163"/>
              <a:gd name="connsiteX3048" fmla="*/ 2214563 w 4819650"/>
              <a:gd name="connsiteY3048" fmla="*/ 469903 h 4348163"/>
              <a:gd name="connsiteX3049" fmla="*/ 2106613 w 4819650"/>
              <a:gd name="connsiteY3049" fmla="*/ 469903 h 4348163"/>
              <a:gd name="connsiteX3050" fmla="*/ 2106613 w 4819650"/>
              <a:gd name="connsiteY3050" fmla="*/ 363539 h 4348163"/>
              <a:gd name="connsiteX3051" fmla="*/ 1996016 w 4819650"/>
              <a:gd name="connsiteY3051" fmla="*/ 363539 h 4348163"/>
              <a:gd name="connsiteX3052" fmla="*/ 1992312 w 4819650"/>
              <a:gd name="connsiteY3052" fmla="*/ 374650 h 4348163"/>
              <a:gd name="connsiteX3053" fmla="*/ 1979612 w 4819650"/>
              <a:gd name="connsiteY3053" fmla="*/ 388938 h 4348163"/>
              <a:gd name="connsiteX3054" fmla="*/ 1958975 w 4819650"/>
              <a:gd name="connsiteY3054" fmla="*/ 392114 h 4348163"/>
              <a:gd name="connsiteX3055" fmla="*/ 1939925 w 4819650"/>
              <a:gd name="connsiteY3055" fmla="*/ 388938 h 4348163"/>
              <a:gd name="connsiteX3056" fmla="*/ 1927225 w 4819650"/>
              <a:gd name="connsiteY3056" fmla="*/ 374650 h 4348163"/>
              <a:gd name="connsiteX3057" fmla="*/ 1922462 w 4819650"/>
              <a:gd name="connsiteY3057" fmla="*/ 355601 h 4348163"/>
              <a:gd name="connsiteX3058" fmla="*/ 1927225 w 4819650"/>
              <a:gd name="connsiteY3058" fmla="*/ 336551 h 4348163"/>
              <a:gd name="connsiteX3059" fmla="*/ 1939925 w 4819650"/>
              <a:gd name="connsiteY3059" fmla="*/ 323850 h 4348163"/>
              <a:gd name="connsiteX3060" fmla="*/ 1958975 w 4819650"/>
              <a:gd name="connsiteY3060" fmla="*/ 317502 h 4348163"/>
              <a:gd name="connsiteX3061" fmla="*/ 1978025 w 4819650"/>
              <a:gd name="connsiteY3061" fmla="*/ 323850 h 4348163"/>
              <a:gd name="connsiteX3062" fmla="*/ 1992312 w 4819650"/>
              <a:gd name="connsiteY3062" fmla="*/ 336551 h 4348163"/>
              <a:gd name="connsiteX3063" fmla="*/ 1996018 w 4819650"/>
              <a:gd name="connsiteY3063" fmla="*/ 347666 h 4348163"/>
              <a:gd name="connsiteX3064" fmla="*/ 2032000 w 4819650"/>
              <a:gd name="connsiteY3064" fmla="*/ 347666 h 4348163"/>
              <a:gd name="connsiteX3065" fmla="*/ 2533651 w 4819650"/>
              <a:gd name="connsiteY3065" fmla="*/ 39688 h 4348163"/>
              <a:gd name="connsiteX3066" fmla="*/ 2549526 w 4819650"/>
              <a:gd name="connsiteY3066" fmla="*/ 39688 h 4348163"/>
              <a:gd name="connsiteX3067" fmla="*/ 2549526 w 4819650"/>
              <a:gd name="connsiteY3067" fmla="*/ 185740 h 4348163"/>
              <a:gd name="connsiteX3068" fmla="*/ 2689226 w 4819650"/>
              <a:gd name="connsiteY3068" fmla="*/ 295278 h 4348163"/>
              <a:gd name="connsiteX3069" fmla="*/ 2690813 w 4819650"/>
              <a:gd name="connsiteY3069" fmla="*/ 677864 h 4348163"/>
              <a:gd name="connsiteX3070" fmla="*/ 2520951 w 4819650"/>
              <a:gd name="connsiteY3070" fmla="*/ 777875 h 4348163"/>
              <a:gd name="connsiteX3071" fmla="*/ 2522464 w 4819650"/>
              <a:gd name="connsiteY3071" fmla="*/ 1091117 h 4348163"/>
              <a:gd name="connsiteX3072" fmla="*/ 2540001 w 4819650"/>
              <a:gd name="connsiteY3072" fmla="*/ 1096963 h 4348163"/>
              <a:gd name="connsiteX3073" fmla="*/ 2551113 w 4819650"/>
              <a:gd name="connsiteY3073" fmla="*/ 1109663 h 4348163"/>
              <a:gd name="connsiteX3074" fmla="*/ 2557463 w 4819650"/>
              <a:gd name="connsiteY3074" fmla="*/ 1128713 h 4348163"/>
              <a:gd name="connsiteX3075" fmla="*/ 2551113 w 4819650"/>
              <a:gd name="connsiteY3075" fmla="*/ 1149351 h 4348163"/>
              <a:gd name="connsiteX3076" fmla="*/ 2540001 w 4819650"/>
              <a:gd name="connsiteY3076" fmla="*/ 1162051 h 4348163"/>
              <a:gd name="connsiteX3077" fmla="*/ 2520951 w 4819650"/>
              <a:gd name="connsiteY3077" fmla="*/ 1168401 h 4348163"/>
              <a:gd name="connsiteX3078" fmla="*/ 2501900 w 4819650"/>
              <a:gd name="connsiteY3078" fmla="*/ 1162051 h 4348163"/>
              <a:gd name="connsiteX3079" fmla="*/ 2487613 w 4819650"/>
              <a:gd name="connsiteY3079" fmla="*/ 1149351 h 4348163"/>
              <a:gd name="connsiteX3080" fmla="*/ 2482850 w 4819650"/>
              <a:gd name="connsiteY3080" fmla="*/ 1130301 h 4348163"/>
              <a:gd name="connsiteX3081" fmla="*/ 2487613 w 4819650"/>
              <a:gd name="connsiteY3081" fmla="*/ 1109663 h 4348163"/>
              <a:gd name="connsiteX3082" fmla="*/ 2501900 w 4819650"/>
              <a:gd name="connsiteY3082" fmla="*/ 1096963 h 4348163"/>
              <a:gd name="connsiteX3083" fmla="*/ 2506560 w 4819650"/>
              <a:gd name="connsiteY3083" fmla="*/ 1095410 h 4348163"/>
              <a:gd name="connsiteX3084" fmla="*/ 2503488 w 4819650"/>
              <a:gd name="connsiteY3084" fmla="*/ 766763 h 4348163"/>
              <a:gd name="connsiteX3085" fmla="*/ 2671763 w 4819650"/>
              <a:gd name="connsiteY3085" fmla="*/ 666753 h 4348163"/>
              <a:gd name="connsiteX3086" fmla="*/ 2671763 w 4819650"/>
              <a:gd name="connsiteY3086" fmla="*/ 303214 h 4348163"/>
              <a:gd name="connsiteX3087" fmla="*/ 2533651 w 4819650"/>
              <a:gd name="connsiteY3087" fmla="*/ 193676 h 4348163"/>
              <a:gd name="connsiteX3088" fmla="*/ 2278063 w 4819650"/>
              <a:gd name="connsiteY3088" fmla="*/ 39688 h 4348163"/>
              <a:gd name="connsiteX3089" fmla="*/ 2293938 w 4819650"/>
              <a:gd name="connsiteY3089" fmla="*/ 39688 h 4348163"/>
              <a:gd name="connsiteX3090" fmla="*/ 2293938 w 4819650"/>
              <a:gd name="connsiteY3090" fmla="*/ 233364 h 4348163"/>
              <a:gd name="connsiteX3091" fmla="*/ 2491574 w 4819650"/>
              <a:gd name="connsiteY3091" fmla="*/ 362752 h 4348163"/>
              <a:gd name="connsiteX3092" fmla="*/ 2497138 w 4819650"/>
              <a:gd name="connsiteY3092" fmla="*/ 357188 h 4348163"/>
              <a:gd name="connsiteX3093" fmla="*/ 2516188 w 4819650"/>
              <a:gd name="connsiteY3093" fmla="*/ 354013 h 4348163"/>
              <a:gd name="connsiteX3094" fmla="*/ 2535238 w 4819650"/>
              <a:gd name="connsiteY3094" fmla="*/ 357188 h 4348163"/>
              <a:gd name="connsiteX3095" fmla="*/ 2549526 w 4819650"/>
              <a:gd name="connsiteY3095" fmla="*/ 371476 h 4348163"/>
              <a:gd name="connsiteX3096" fmla="*/ 2554288 w 4819650"/>
              <a:gd name="connsiteY3096" fmla="*/ 390526 h 4348163"/>
              <a:gd name="connsiteX3097" fmla="*/ 2549526 w 4819650"/>
              <a:gd name="connsiteY3097" fmla="*/ 409577 h 4348163"/>
              <a:gd name="connsiteX3098" fmla="*/ 2535238 w 4819650"/>
              <a:gd name="connsiteY3098" fmla="*/ 423864 h 4348163"/>
              <a:gd name="connsiteX3099" fmla="*/ 2516188 w 4819650"/>
              <a:gd name="connsiteY3099" fmla="*/ 428626 h 4348163"/>
              <a:gd name="connsiteX3100" fmla="*/ 2497138 w 4819650"/>
              <a:gd name="connsiteY3100" fmla="*/ 423864 h 4348163"/>
              <a:gd name="connsiteX3101" fmla="*/ 2482850 w 4819650"/>
              <a:gd name="connsiteY3101" fmla="*/ 409577 h 4348163"/>
              <a:gd name="connsiteX3102" fmla="*/ 2479675 w 4819650"/>
              <a:gd name="connsiteY3102" fmla="*/ 390526 h 4348163"/>
              <a:gd name="connsiteX3103" fmla="*/ 2482110 w 4819650"/>
              <a:gd name="connsiteY3103" fmla="*/ 375916 h 4348163"/>
              <a:gd name="connsiteX3104" fmla="*/ 2278063 w 4819650"/>
              <a:gd name="connsiteY3104" fmla="*/ 241304 h 4348163"/>
              <a:gd name="connsiteX3105" fmla="*/ 2795588 w 4819650"/>
              <a:gd name="connsiteY3105" fmla="*/ 7938 h 4348163"/>
              <a:gd name="connsiteX3106" fmla="*/ 2813050 w 4819650"/>
              <a:gd name="connsiteY3106" fmla="*/ 12701 h 4348163"/>
              <a:gd name="connsiteX3107" fmla="*/ 2828925 w 4819650"/>
              <a:gd name="connsiteY3107" fmla="*/ 26989 h 4348163"/>
              <a:gd name="connsiteX3108" fmla="*/ 2832100 w 4819650"/>
              <a:gd name="connsiteY3108" fmla="*/ 46038 h 4348163"/>
              <a:gd name="connsiteX3109" fmla="*/ 2828925 w 4819650"/>
              <a:gd name="connsiteY3109" fmla="*/ 65088 h 4348163"/>
              <a:gd name="connsiteX3110" fmla="*/ 2820299 w 4819650"/>
              <a:gd name="connsiteY3110" fmla="*/ 74793 h 4348163"/>
              <a:gd name="connsiteX3111" fmla="*/ 2973388 w 4819650"/>
              <a:gd name="connsiteY3111" fmla="*/ 349252 h 4348163"/>
              <a:gd name="connsiteX3112" fmla="*/ 2979738 w 4819650"/>
              <a:gd name="connsiteY3112" fmla="*/ 1211263 h 4348163"/>
              <a:gd name="connsiteX3113" fmla="*/ 2873376 w 4819650"/>
              <a:gd name="connsiteY3113" fmla="*/ 1106488 h 4348163"/>
              <a:gd name="connsiteX3114" fmla="*/ 2871788 w 4819650"/>
              <a:gd name="connsiteY3114" fmla="*/ 874713 h 4348163"/>
              <a:gd name="connsiteX3115" fmla="*/ 2836863 w 4819650"/>
              <a:gd name="connsiteY3115" fmla="*/ 874713 h 4348163"/>
              <a:gd name="connsiteX3116" fmla="*/ 2838450 w 4819650"/>
              <a:gd name="connsiteY3116" fmla="*/ 879475 h 4348163"/>
              <a:gd name="connsiteX3117" fmla="*/ 2832100 w 4819650"/>
              <a:gd name="connsiteY3117" fmla="*/ 898525 h 4348163"/>
              <a:gd name="connsiteX3118" fmla="*/ 2819400 w 4819650"/>
              <a:gd name="connsiteY3118" fmla="*/ 912813 h 4348163"/>
              <a:gd name="connsiteX3119" fmla="*/ 2801938 w 4819650"/>
              <a:gd name="connsiteY3119" fmla="*/ 915988 h 4348163"/>
              <a:gd name="connsiteX3120" fmla="*/ 2779713 w 4819650"/>
              <a:gd name="connsiteY3120" fmla="*/ 912813 h 4348163"/>
              <a:gd name="connsiteX3121" fmla="*/ 2768600 w 4819650"/>
              <a:gd name="connsiteY3121" fmla="*/ 900113 h 4348163"/>
              <a:gd name="connsiteX3122" fmla="*/ 2762250 w 4819650"/>
              <a:gd name="connsiteY3122" fmla="*/ 879475 h 4348163"/>
              <a:gd name="connsiteX3123" fmla="*/ 2768600 w 4819650"/>
              <a:gd name="connsiteY3123" fmla="*/ 860425 h 4348163"/>
              <a:gd name="connsiteX3124" fmla="*/ 2779713 w 4819650"/>
              <a:gd name="connsiteY3124" fmla="*/ 847725 h 4348163"/>
              <a:gd name="connsiteX3125" fmla="*/ 2798763 w 4819650"/>
              <a:gd name="connsiteY3125" fmla="*/ 841375 h 4348163"/>
              <a:gd name="connsiteX3126" fmla="*/ 2819400 w 4819650"/>
              <a:gd name="connsiteY3126" fmla="*/ 847725 h 4348163"/>
              <a:gd name="connsiteX3127" fmla="*/ 2830513 w 4819650"/>
              <a:gd name="connsiteY3127" fmla="*/ 858838 h 4348163"/>
              <a:gd name="connsiteX3128" fmla="*/ 2889251 w 4819650"/>
              <a:gd name="connsiteY3128" fmla="*/ 858838 h 4348163"/>
              <a:gd name="connsiteX3129" fmla="*/ 2890838 w 4819650"/>
              <a:gd name="connsiteY3129" fmla="*/ 1100138 h 4348163"/>
              <a:gd name="connsiteX3130" fmla="*/ 2960688 w 4819650"/>
              <a:gd name="connsiteY3130" fmla="*/ 1169988 h 4348163"/>
              <a:gd name="connsiteX3131" fmla="*/ 2958230 w 4819650"/>
              <a:gd name="connsiteY3131" fmla="*/ 538246 h 4348163"/>
              <a:gd name="connsiteX3132" fmla="*/ 2824163 w 4819650"/>
              <a:gd name="connsiteY3132" fmla="*/ 539753 h 4348163"/>
              <a:gd name="connsiteX3133" fmla="*/ 2822822 w 4819650"/>
              <a:gd name="connsiteY3133" fmla="*/ 352093 h 4348163"/>
              <a:gd name="connsiteX3134" fmla="*/ 2817812 w 4819650"/>
              <a:gd name="connsiteY3134" fmla="*/ 350839 h 4348163"/>
              <a:gd name="connsiteX3135" fmla="*/ 2803525 w 4819650"/>
              <a:gd name="connsiteY3135" fmla="*/ 338139 h 4348163"/>
              <a:gd name="connsiteX3136" fmla="*/ 2798762 w 4819650"/>
              <a:gd name="connsiteY3136" fmla="*/ 317502 h 4348163"/>
              <a:gd name="connsiteX3137" fmla="*/ 2803525 w 4819650"/>
              <a:gd name="connsiteY3137" fmla="*/ 300038 h 4348163"/>
              <a:gd name="connsiteX3138" fmla="*/ 2817812 w 4819650"/>
              <a:gd name="connsiteY3138" fmla="*/ 287340 h 4348163"/>
              <a:gd name="connsiteX3139" fmla="*/ 2836863 w 4819650"/>
              <a:gd name="connsiteY3139" fmla="*/ 280989 h 4348163"/>
              <a:gd name="connsiteX3140" fmla="*/ 2855913 w 4819650"/>
              <a:gd name="connsiteY3140" fmla="*/ 287340 h 4348163"/>
              <a:gd name="connsiteX3141" fmla="*/ 2870200 w 4819650"/>
              <a:gd name="connsiteY3141" fmla="*/ 300038 h 4348163"/>
              <a:gd name="connsiteX3142" fmla="*/ 2873375 w 4819650"/>
              <a:gd name="connsiteY3142" fmla="*/ 317502 h 4348163"/>
              <a:gd name="connsiteX3143" fmla="*/ 2870200 w 4819650"/>
              <a:gd name="connsiteY3143" fmla="*/ 336553 h 4348163"/>
              <a:gd name="connsiteX3144" fmla="*/ 2855913 w 4819650"/>
              <a:gd name="connsiteY3144" fmla="*/ 350839 h 4348163"/>
              <a:gd name="connsiteX3145" fmla="*/ 2838742 w 4819650"/>
              <a:gd name="connsiteY3145" fmla="*/ 355132 h 4348163"/>
              <a:gd name="connsiteX3146" fmla="*/ 2840038 w 4819650"/>
              <a:gd name="connsiteY3146" fmla="*/ 522290 h 4348163"/>
              <a:gd name="connsiteX3147" fmla="*/ 2958168 w 4819650"/>
              <a:gd name="connsiteY3147" fmla="*/ 522290 h 4348163"/>
              <a:gd name="connsiteX3148" fmla="*/ 2957513 w 4819650"/>
              <a:gd name="connsiteY3148" fmla="*/ 354016 h 4348163"/>
              <a:gd name="connsiteX3149" fmla="*/ 2805116 w 4819650"/>
              <a:gd name="connsiteY3149" fmla="*/ 81086 h 4348163"/>
              <a:gd name="connsiteX3150" fmla="*/ 2795588 w 4819650"/>
              <a:gd name="connsiteY3150" fmla="*/ 82551 h 4348163"/>
              <a:gd name="connsiteX3151" fmla="*/ 2776537 w 4819650"/>
              <a:gd name="connsiteY3151" fmla="*/ 79377 h 4348163"/>
              <a:gd name="connsiteX3152" fmla="*/ 2763837 w 4819650"/>
              <a:gd name="connsiteY3152" fmla="*/ 65088 h 4348163"/>
              <a:gd name="connsiteX3153" fmla="*/ 2757487 w 4819650"/>
              <a:gd name="connsiteY3153" fmla="*/ 46038 h 4348163"/>
              <a:gd name="connsiteX3154" fmla="*/ 2763837 w 4819650"/>
              <a:gd name="connsiteY3154" fmla="*/ 26989 h 4348163"/>
              <a:gd name="connsiteX3155" fmla="*/ 2776537 w 4819650"/>
              <a:gd name="connsiteY3155" fmla="*/ 12701 h 4348163"/>
              <a:gd name="connsiteX3156" fmla="*/ 2165350 w 4819650"/>
              <a:gd name="connsiteY3156" fmla="*/ 4764 h 4348163"/>
              <a:gd name="connsiteX3157" fmla="*/ 2185988 w 4819650"/>
              <a:gd name="connsiteY3157" fmla="*/ 7938 h 4348163"/>
              <a:gd name="connsiteX3158" fmla="*/ 2198688 w 4819650"/>
              <a:gd name="connsiteY3158" fmla="*/ 20639 h 4348163"/>
              <a:gd name="connsiteX3159" fmla="*/ 2205038 w 4819650"/>
              <a:gd name="connsiteY3159" fmla="*/ 41276 h 4348163"/>
              <a:gd name="connsiteX3160" fmla="*/ 2198688 w 4819650"/>
              <a:gd name="connsiteY3160" fmla="*/ 60327 h 4348163"/>
              <a:gd name="connsiteX3161" fmla="*/ 2185988 w 4819650"/>
              <a:gd name="connsiteY3161" fmla="*/ 73026 h 4348163"/>
              <a:gd name="connsiteX3162" fmla="*/ 2168525 w 4819650"/>
              <a:gd name="connsiteY3162" fmla="*/ 78849 h 4348163"/>
              <a:gd name="connsiteX3163" fmla="*/ 2168525 w 4819650"/>
              <a:gd name="connsiteY3163" fmla="*/ 269879 h 4348163"/>
              <a:gd name="connsiteX3164" fmla="*/ 2278063 w 4819650"/>
              <a:gd name="connsiteY3164" fmla="*/ 301628 h 4348163"/>
              <a:gd name="connsiteX3165" fmla="*/ 2278063 w 4819650"/>
              <a:gd name="connsiteY3165" fmla="*/ 444503 h 4348163"/>
              <a:gd name="connsiteX3166" fmla="*/ 2260601 w 4819650"/>
              <a:gd name="connsiteY3166" fmla="*/ 447677 h 4348163"/>
              <a:gd name="connsiteX3167" fmla="*/ 2259013 w 4819650"/>
              <a:gd name="connsiteY3167" fmla="*/ 314329 h 4348163"/>
              <a:gd name="connsiteX3168" fmla="*/ 2152650 w 4819650"/>
              <a:gd name="connsiteY3168" fmla="*/ 282578 h 4348163"/>
              <a:gd name="connsiteX3169" fmla="*/ 2152650 w 4819650"/>
              <a:gd name="connsiteY3169" fmla="*/ 74981 h 4348163"/>
              <a:gd name="connsiteX3170" fmla="*/ 2146300 w 4819650"/>
              <a:gd name="connsiteY3170" fmla="*/ 73026 h 4348163"/>
              <a:gd name="connsiteX3171" fmla="*/ 2133600 w 4819650"/>
              <a:gd name="connsiteY3171" fmla="*/ 60327 h 4348163"/>
              <a:gd name="connsiteX3172" fmla="*/ 2127250 w 4819650"/>
              <a:gd name="connsiteY3172" fmla="*/ 41276 h 4348163"/>
              <a:gd name="connsiteX3173" fmla="*/ 2133600 w 4819650"/>
              <a:gd name="connsiteY3173" fmla="*/ 22227 h 4348163"/>
              <a:gd name="connsiteX3174" fmla="*/ 2146300 w 4819650"/>
              <a:gd name="connsiteY3174" fmla="*/ 7938 h 4348163"/>
              <a:gd name="connsiteX3175" fmla="*/ 1957387 w 4819650"/>
              <a:gd name="connsiteY3175" fmla="*/ 4764 h 4348163"/>
              <a:gd name="connsiteX3176" fmla="*/ 1978025 w 4819650"/>
              <a:gd name="connsiteY3176" fmla="*/ 7939 h 4348163"/>
              <a:gd name="connsiteX3177" fmla="*/ 1990725 w 4819650"/>
              <a:gd name="connsiteY3177" fmla="*/ 22227 h 4348163"/>
              <a:gd name="connsiteX3178" fmla="*/ 1997075 w 4819650"/>
              <a:gd name="connsiteY3178" fmla="*/ 41276 h 4348163"/>
              <a:gd name="connsiteX3179" fmla="*/ 1990725 w 4819650"/>
              <a:gd name="connsiteY3179" fmla="*/ 60327 h 4348163"/>
              <a:gd name="connsiteX3180" fmla="*/ 1978025 w 4819650"/>
              <a:gd name="connsiteY3180" fmla="*/ 74614 h 4348163"/>
              <a:gd name="connsiteX3181" fmla="*/ 1960563 w 4819650"/>
              <a:gd name="connsiteY3181" fmla="*/ 78980 h 4348163"/>
              <a:gd name="connsiteX3182" fmla="*/ 1960563 w 4819650"/>
              <a:gd name="connsiteY3182" fmla="*/ 287340 h 4348163"/>
              <a:gd name="connsiteX3183" fmla="*/ 1843088 w 4819650"/>
              <a:gd name="connsiteY3183" fmla="*/ 287340 h 4348163"/>
              <a:gd name="connsiteX3184" fmla="*/ 1803400 w 4819650"/>
              <a:gd name="connsiteY3184" fmla="*/ 88904 h 4348163"/>
              <a:gd name="connsiteX3185" fmla="*/ 1819275 w 4819650"/>
              <a:gd name="connsiteY3185" fmla="*/ 87315 h 4348163"/>
              <a:gd name="connsiteX3186" fmla="*/ 1855788 w 4819650"/>
              <a:gd name="connsiteY3186" fmla="*/ 269879 h 4348163"/>
              <a:gd name="connsiteX3187" fmla="*/ 1944688 w 4819650"/>
              <a:gd name="connsiteY3187" fmla="*/ 268290 h 4348163"/>
              <a:gd name="connsiteX3188" fmla="*/ 1944688 w 4819650"/>
              <a:gd name="connsiteY3188" fmla="*/ 75805 h 4348163"/>
              <a:gd name="connsiteX3189" fmla="*/ 1939925 w 4819650"/>
              <a:gd name="connsiteY3189" fmla="*/ 74614 h 4348163"/>
              <a:gd name="connsiteX3190" fmla="*/ 1925637 w 4819650"/>
              <a:gd name="connsiteY3190" fmla="*/ 60327 h 4348163"/>
              <a:gd name="connsiteX3191" fmla="*/ 1919287 w 4819650"/>
              <a:gd name="connsiteY3191" fmla="*/ 41276 h 4348163"/>
              <a:gd name="connsiteX3192" fmla="*/ 1925637 w 4819650"/>
              <a:gd name="connsiteY3192" fmla="*/ 22227 h 4348163"/>
              <a:gd name="connsiteX3193" fmla="*/ 1938337 w 4819650"/>
              <a:gd name="connsiteY3193" fmla="*/ 11115 h 4348163"/>
              <a:gd name="connsiteX3194" fmla="*/ 2443163 w 4819650"/>
              <a:gd name="connsiteY3194" fmla="*/ 1588 h 4348163"/>
              <a:gd name="connsiteX3195" fmla="*/ 2462213 w 4819650"/>
              <a:gd name="connsiteY3195" fmla="*/ 6351 h 4348163"/>
              <a:gd name="connsiteX3196" fmla="*/ 2474913 w 4819650"/>
              <a:gd name="connsiteY3196" fmla="*/ 20639 h 4348163"/>
              <a:gd name="connsiteX3197" fmla="*/ 2481263 w 4819650"/>
              <a:gd name="connsiteY3197" fmla="*/ 39688 h 4348163"/>
              <a:gd name="connsiteX3198" fmla="*/ 2476501 w 4819650"/>
              <a:gd name="connsiteY3198" fmla="*/ 58740 h 4348163"/>
              <a:gd name="connsiteX3199" fmla="*/ 2462213 w 4819650"/>
              <a:gd name="connsiteY3199" fmla="*/ 73026 h 4348163"/>
              <a:gd name="connsiteX3200" fmla="*/ 2446338 w 4819650"/>
              <a:gd name="connsiteY3200" fmla="*/ 75672 h 4348163"/>
              <a:gd name="connsiteX3201" fmla="*/ 2446338 w 4819650"/>
              <a:gd name="connsiteY3201" fmla="*/ 187328 h 4348163"/>
              <a:gd name="connsiteX3202" fmla="*/ 2603501 w 4819650"/>
              <a:gd name="connsiteY3202" fmla="*/ 349252 h 4348163"/>
              <a:gd name="connsiteX3203" fmla="*/ 2605088 w 4819650"/>
              <a:gd name="connsiteY3203" fmla="*/ 603253 h 4348163"/>
              <a:gd name="connsiteX3204" fmla="*/ 2443163 w 4819650"/>
              <a:gd name="connsiteY3204" fmla="*/ 676278 h 4348163"/>
              <a:gd name="connsiteX3205" fmla="*/ 2436813 w 4819650"/>
              <a:gd name="connsiteY3205" fmla="*/ 658815 h 4348163"/>
              <a:gd name="connsiteX3206" fmla="*/ 2587626 w 4819650"/>
              <a:gd name="connsiteY3206" fmla="*/ 592141 h 4348163"/>
              <a:gd name="connsiteX3207" fmla="*/ 2587626 w 4819650"/>
              <a:gd name="connsiteY3207" fmla="*/ 355602 h 4348163"/>
              <a:gd name="connsiteX3208" fmla="*/ 2428876 w 4819650"/>
              <a:gd name="connsiteY3208" fmla="*/ 193678 h 4348163"/>
              <a:gd name="connsiteX3209" fmla="*/ 2427636 w 4819650"/>
              <a:gd name="connsiteY3209" fmla="*/ 73379 h 4348163"/>
              <a:gd name="connsiteX3210" fmla="*/ 2425700 w 4819650"/>
              <a:gd name="connsiteY3210" fmla="*/ 73026 h 4348163"/>
              <a:gd name="connsiteX3211" fmla="*/ 2409825 w 4819650"/>
              <a:gd name="connsiteY3211" fmla="*/ 58740 h 4348163"/>
              <a:gd name="connsiteX3212" fmla="*/ 2406650 w 4819650"/>
              <a:gd name="connsiteY3212" fmla="*/ 39688 h 4348163"/>
              <a:gd name="connsiteX3213" fmla="*/ 2409825 w 4819650"/>
              <a:gd name="connsiteY3213" fmla="*/ 20639 h 4348163"/>
              <a:gd name="connsiteX3214" fmla="*/ 2425700 w 4819650"/>
              <a:gd name="connsiteY3214" fmla="*/ 6351 h 4348163"/>
              <a:gd name="connsiteX3215" fmla="*/ 2647951 w 4819650"/>
              <a:gd name="connsiteY3215" fmla="*/ 0 h 4348163"/>
              <a:gd name="connsiteX3216" fmla="*/ 2665413 w 4819650"/>
              <a:gd name="connsiteY3216" fmla="*/ 6350 h 4348163"/>
              <a:gd name="connsiteX3217" fmla="*/ 2678113 w 4819650"/>
              <a:gd name="connsiteY3217" fmla="*/ 19051 h 4348163"/>
              <a:gd name="connsiteX3218" fmla="*/ 2684463 w 4819650"/>
              <a:gd name="connsiteY3218" fmla="*/ 38100 h 4348163"/>
              <a:gd name="connsiteX3219" fmla="*/ 2678113 w 4819650"/>
              <a:gd name="connsiteY3219" fmla="*/ 58738 h 4348163"/>
              <a:gd name="connsiteX3220" fmla="*/ 2671647 w 4819650"/>
              <a:gd name="connsiteY3220" fmla="*/ 64395 h 4348163"/>
              <a:gd name="connsiteX3221" fmla="*/ 2752726 w 4819650"/>
              <a:gd name="connsiteY3221" fmla="*/ 209553 h 4348163"/>
              <a:gd name="connsiteX3222" fmla="*/ 2755901 w 4819650"/>
              <a:gd name="connsiteY3222" fmla="*/ 625476 h 4348163"/>
              <a:gd name="connsiteX3223" fmla="*/ 2840038 w 4819650"/>
              <a:gd name="connsiteY3223" fmla="*/ 630240 h 4348163"/>
              <a:gd name="connsiteX3224" fmla="*/ 2840038 w 4819650"/>
              <a:gd name="connsiteY3224" fmla="*/ 774700 h 4348163"/>
              <a:gd name="connsiteX3225" fmla="*/ 2638483 w 4819650"/>
              <a:gd name="connsiteY3225" fmla="*/ 870375 h 4348163"/>
              <a:gd name="connsiteX3226" fmla="*/ 2803526 w 4819650"/>
              <a:gd name="connsiteY3226" fmla="*/ 1014413 h 4348163"/>
              <a:gd name="connsiteX3227" fmla="*/ 2805113 w 4819650"/>
              <a:gd name="connsiteY3227" fmla="*/ 1276351 h 4348163"/>
              <a:gd name="connsiteX3228" fmla="*/ 2786063 w 4819650"/>
              <a:gd name="connsiteY3228" fmla="*/ 1276351 h 4348163"/>
              <a:gd name="connsiteX3229" fmla="*/ 2786063 w 4819650"/>
              <a:gd name="connsiteY3229" fmla="*/ 1022351 h 4348163"/>
              <a:gd name="connsiteX3230" fmla="*/ 2621846 w 4819650"/>
              <a:gd name="connsiteY3230" fmla="*/ 878273 h 4348163"/>
              <a:gd name="connsiteX3231" fmla="*/ 2589213 w 4819650"/>
              <a:gd name="connsiteY3231" fmla="*/ 893763 h 4348163"/>
              <a:gd name="connsiteX3232" fmla="*/ 2589213 w 4819650"/>
              <a:gd name="connsiteY3232" fmla="*/ 1042988 h 4348163"/>
              <a:gd name="connsiteX3233" fmla="*/ 2692401 w 4819650"/>
              <a:gd name="connsiteY3233" fmla="*/ 1042988 h 4348163"/>
              <a:gd name="connsiteX3234" fmla="*/ 2692401 w 4819650"/>
              <a:gd name="connsiteY3234" fmla="*/ 1229122 h 4348163"/>
              <a:gd name="connsiteX3235" fmla="*/ 2709863 w 4819650"/>
              <a:gd name="connsiteY3235" fmla="*/ 1233487 h 4348163"/>
              <a:gd name="connsiteX3236" fmla="*/ 2724151 w 4819650"/>
              <a:gd name="connsiteY3236" fmla="*/ 1247775 h 4348163"/>
              <a:gd name="connsiteX3237" fmla="*/ 2728913 w 4819650"/>
              <a:gd name="connsiteY3237" fmla="*/ 1265238 h 4348163"/>
              <a:gd name="connsiteX3238" fmla="*/ 2724151 w 4819650"/>
              <a:gd name="connsiteY3238" fmla="*/ 1284288 h 4348163"/>
              <a:gd name="connsiteX3239" fmla="*/ 2709863 w 4819650"/>
              <a:gd name="connsiteY3239" fmla="*/ 1298575 h 4348163"/>
              <a:gd name="connsiteX3240" fmla="*/ 2690813 w 4819650"/>
              <a:gd name="connsiteY3240" fmla="*/ 1303338 h 4348163"/>
              <a:gd name="connsiteX3241" fmla="*/ 2671763 w 4819650"/>
              <a:gd name="connsiteY3241" fmla="*/ 1298575 h 4348163"/>
              <a:gd name="connsiteX3242" fmla="*/ 2657475 w 4819650"/>
              <a:gd name="connsiteY3242" fmla="*/ 1284288 h 4348163"/>
              <a:gd name="connsiteX3243" fmla="*/ 2654300 w 4819650"/>
              <a:gd name="connsiteY3243" fmla="*/ 1265238 h 4348163"/>
              <a:gd name="connsiteX3244" fmla="*/ 2657475 w 4819650"/>
              <a:gd name="connsiteY3244" fmla="*/ 1247775 h 4348163"/>
              <a:gd name="connsiteX3245" fmla="*/ 2671763 w 4819650"/>
              <a:gd name="connsiteY3245" fmla="*/ 1233487 h 4348163"/>
              <a:gd name="connsiteX3246" fmla="*/ 2676193 w 4819650"/>
              <a:gd name="connsiteY3246" fmla="*/ 1232380 h 4348163"/>
              <a:gd name="connsiteX3247" fmla="*/ 2674938 w 4819650"/>
              <a:gd name="connsiteY3247" fmla="*/ 1060450 h 4348163"/>
              <a:gd name="connsiteX3248" fmla="*/ 2573338 w 4819650"/>
              <a:gd name="connsiteY3248" fmla="*/ 1060450 h 4348163"/>
              <a:gd name="connsiteX3249" fmla="*/ 2570163 w 4819650"/>
              <a:gd name="connsiteY3249" fmla="*/ 884238 h 4348163"/>
              <a:gd name="connsiteX3250" fmla="*/ 2824163 w 4819650"/>
              <a:gd name="connsiteY3250" fmla="*/ 765175 h 4348163"/>
              <a:gd name="connsiteX3251" fmla="*/ 2824163 w 4819650"/>
              <a:gd name="connsiteY3251" fmla="*/ 646115 h 4348163"/>
              <a:gd name="connsiteX3252" fmla="*/ 2738438 w 4819650"/>
              <a:gd name="connsiteY3252" fmla="*/ 639765 h 4348163"/>
              <a:gd name="connsiteX3253" fmla="*/ 2736851 w 4819650"/>
              <a:gd name="connsiteY3253" fmla="*/ 214315 h 4348163"/>
              <a:gd name="connsiteX3254" fmla="*/ 2655902 w 4819650"/>
              <a:gd name="connsiteY3254" fmla="*/ 73309 h 4348163"/>
              <a:gd name="connsiteX3255" fmla="*/ 2647951 w 4819650"/>
              <a:gd name="connsiteY3255" fmla="*/ 76200 h 4348163"/>
              <a:gd name="connsiteX3256" fmla="*/ 2628900 w 4819650"/>
              <a:gd name="connsiteY3256" fmla="*/ 69850 h 4348163"/>
              <a:gd name="connsiteX3257" fmla="*/ 2614613 w 4819650"/>
              <a:gd name="connsiteY3257" fmla="*/ 58738 h 4348163"/>
              <a:gd name="connsiteX3258" fmla="*/ 2609850 w 4819650"/>
              <a:gd name="connsiteY3258" fmla="*/ 39688 h 4348163"/>
              <a:gd name="connsiteX3259" fmla="*/ 2614613 w 4819650"/>
              <a:gd name="connsiteY3259" fmla="*/ 19051 h 4348163"/>
              <a:gd name="connsiteX3260" fmla="*/ 2627313 w 4819650"/>
              <a:gd name="connsiteY3260" fmla="*/ 6350 h 434816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  <a:cxn ang="0">
                <a:pos x="connsiteX1182" y="connsiteY1182"/>
              </a:cxn>
              <a:cxn ang="0">
                <a:pos x="connsiteX1183" y="connsiteY1183"/>
              </a:cxn>
              <a:cxn ang="0">
                <a:pos x="connsiteX1184" y="connsiteY1184"/>
              </a:cxn>
              <a:cxn ang="0">
                <a:pos x="connsiteX1185" y="connsiteY1185"/>
              </a:cxn>
              <a:cxn ang="0">
                <a:pos x="connsiteX1186" y="connsiteY1186"/>
              </a:cxn>
              <a:cxn ang="0">
                <a:pos x="connsiteX1187" y="connsiteY1187"/>
              </a:cxn>
              <a:cxn ang="0">
                <a:pos x="connsiteX1188" y="connsiteY1188"/>
              </a:cxn>
              <a:cxn ang="0">
                <a:pos x="connsiteX1189" y="connsiteY1189"/>
              </a:cxn>
              <a:cxn ang="0">
                <a:pos x="connsiteX1190" y="connsiteY1190"/>
              </a:cxn>
              <a:cxn ang="0">
                <a:pos x="connsiteX1191" y="connsiteY1191"/>
              </a:cxn>
              <a:cxn ang="0">
                <a:pos x="connsiteX1192" y="connsiteY1192"/>
              </a:cxn>
              <a:cxn ang="0">
                <a:pos x="connsiteX1193" y="connsiteY1193"/>
              </a:cxn>
              <a:cxn ang="0">
                <a:pos x="connsiteX1194" y="connsiteY1194"/>
              </a:cxn>
              <a:cxn ang="0">
                <a:pos x="connsiteX1195" y="connsiteY1195"/>
              </a:cxn>
              <a:cxn ang="0">
                <a:pos x="connsiteX1196" y="connsiteY1196"/>
              </a:cxn>
              <a:cxn ang="0">
                <a:pos x="connsiteX1197" y="connsiteY1197"/>
              </a:cxn>
              <a:cxn ang="0">
                <a:pos x="connsiteX1198" y="connsiteY1198"/>
              </a:cxn>
              <a:cxn ang="0">
                <a:pos x="connsiteX1199" y="connsiteY1199"/>
              </a:cxn>
              <a:cxn ang="0">
                <a:pos x="connsiteX1200" y="connsiteY1200"/>
              </a:cxn>
              <a:cxn ang="0">
                <a:pos x="connsiteX1201" y="connsiteY1201"/>
              </a:cxn>
              <a:cxn ang="0">
                <a:pos x="connsiteX1202" y="connsiteY1202"/>
              </a:cxn>
              <a:cxn ang="0">
                <a:pos x="connsiteX1203" y="connsiteY1203"/>
              </a:cxn>
              <a:cxn ang="0">
                <a:pos x="connsiteX1204" y="connsiteY1204"/>
              </a:cxn>
              <a:cxn ang="0">
                <a:pos x="connsiteX1205" y="connsiteY1205"/>
              </a:cxn>
              <a:cxn ang="0">
                <a:pos x="connsiteX1206" y="connsiteY1206"/>
              </a:cxn>
              <a:cxn ang="0">
                <a:pos x="connsiteX1207" y="connsiteY1207"/>
              </a:cxn>
              <a:cxn ang="0">
                <a:pos x="connsiteX1208" y="connsiteY1208"/>
              </a:cxn>
              <a:cxn ang="0">
                <a:pos x="connsiteX1209" y="connsiteY1209"/>
              </a:cxn>
              <a:cxn ang="0">
                <a:pos x="connsiteX1210" y="connsiteY1210"/>
              </a:cxn>
              <a:cxn ang="0">
                <a:pos x="connsiteX1211" y="connsiteY1211"/>
              </a:cxn>
              <a:cxn ang="0">
                <a:pos x="connsiteX1212" y="connsiteY1212"/>
              </a:cxn>
              <a:cxn ang="0">
                <a:pos x="connsiteX1213" y="connsiteY1213"/>
              </a:cxn>
              <a:cxn ang="0">
                <a:pos x="connsiteX1214" y="connsiteY1214"/>
              </a:cxn>
              <a:cxn ang="0">
                <a:pos x="connsiteX1215" y="connsiteY1215"/>
              </a:cxn>
              <a:cxn ang="0">
                <a:pos x="connsiteX1216" y="connsiteY1216"/>
              </a:cxn>
              <a:cxn ang="0">
                <a:pos x="connsiteX1217" y="connsiteY1217"/>
              </a:cxn>
              <a:cxn ang="0">
                <a:pos x="connsiteX1218" y="connsiteY1218"/>
              </a:cxn>
              <a:cxn ang="0">
                <a:pos x="connsiteX1219" y="connsiteY1219"/>
              </a:cxn>
              <a:cxn ang="0">
                <a:pos x="connsiteX1220" y="connsiteY1220"/>
              </a:cxn>
              <a:cxn ang="0">
                <a:pos x="connsiteX1221" y="connsiteY1221"/>
              </a:cxn>
              <a:cxn ang="0">
                <a:pos x="connsiteX1222" y="connsiteY1222"/>
              </a:cxn>
              <a:cxn ang="0">
                <a:pos x="connsiteX1223" y="connsiteY1223"/>
              </a:cxn>
              <a:cxn ang="0">
                <a:pos x="connsiteX1224" y="connsiteY1224"/>
              </a:cxn>
              <a:cxn ang="0">
                <a:pos x="connsiteX1225" y="connsiteY1225"/>
              </a:cxn>
              <a:cxn ang="0">
                <a:pos x="connsiteX1226" y="connsiteY1226"/>
              </a:cxn>
              <a:cxn ang="0">
                <a:pos x="connsiteX1227" y="connsiteY1227"/>
              </a:cxn>
              <a:cxn ang="0">
                <a:pos x="connsiteX1228" y="connsiteY1228"/>
              </a:cxn>
              <a:cxn ang="0">
                <a:pos x="connsiteX1229" y="connsiteY1229"/>
              </a:cxn>
              <a:cxn ang="0">
                <a:pos x="connsiteX1230" y="connsiteY1230"/>
              </a:cxn>
              <a:cxn ang="0">
                <a:pos x="connsiteX1231" y="connsiteY1231"/>
              </a:cxn>
              <a:cxn ang="0">
                <a:pos x="connsiteX1232" y="connsiteY1232"/>
              </a:cxn>
              <a:cxn ang="0">
                <a:pos x="connsiteX1233" y="connsiteY1233"/>
              </a:cxn>
              <a:cxn ang="0">
                <a:pos x="connsiteX1234" y="connsiteY1234"/>
              </a:cxn>
              <a:cxn ang="0">
                <a:pos x="connsiteX1235" y="connsiteY1235"/>
              </a:cxn>
              <a:cxn ang="0">
                <a:pos x="connsiteX1236" y="connsiteY1236"/>
              </a:cxn>
              <a:cxn ang="0">
                <a:pos x="connsiteX1237" y="connsiteY1237"/>
              </a:cxn>
              <a:cxn ang="0">
                <a:pos x="connsiteX1238" y="connsiteY1238"/>
              </a:cxn>
              <a:cxn ang="0">
                <a:pos x="connsiteX1239" y="connsiteY1239"/>
              </a:cxn>
              <a:cxn ang="0">
                <a:pos x="connsiteX1240" y="connsiteY1240"/>
              </a:cxn>
              <a:cxn ang="0">
                <a:pos x="connsiteX1241" y="connsiteY1241"/>
              </a:cxn>
              <a:cxn ang="0">
                <a:pos x="connsiteX1242" y="connsiteY1242"/>
              </a:cxn>
              <a:cxn ang="0">
                <a:pos x="connsiteX1243" y="connsiteY1243"/>
              </a:cxn>
              <a:cxn ang="0">
                <a:pos x="connsiteX1244" y="connsiteY1244"/>
              </a:cxn>
              <a:cxn ang="0">
                <a:pos x="connsiteX1245" y="connsiteY1245"/>
              </a:cxn>
              <a:cxn ang="0">
                <a:pos x="connsiteX1246" y="connsiteY1246"/>
              </a:cxn>
              <a:cxn ang="0">
                <a:pos x="connsiteX1247" y="connsiteY1247"/>
              </a:cxn>
              <a:cxn ang="0">
                <a:pos x="connsiteX1248" y="connsiteY1248"/>
              </a:cxn>
              <a:cxn ang="0">
                <a:pos x="connsiteX1249" y="connsiteY1249"/>
              </a:cxn>
              <a:cxn ang="0">
                <a:pos x="connsiteX1250" y="connsiteY1250"/>
              </a:cxn>
              <a:cxn ang="0">
                <a:pos x="connsiteX1251" y="connsiteY1251"/>
              </a:cxn>
              <a:cxn ang="0">
                <a:pos x="connsiteX1252" y="connsiteY1252"/>
              </a:cxn>
              <a:cxn ang="0">
                <a:pos x="connsiteX1253" y="connsiteY1253"/>
              </a:cxn>
              <a:cxn ang="0">
                <a:pos x="connsiteX1254" y="connsiteY1254"/>
              </a:cxn>
              <a:cxn ang="0">
                <a:pos x="connsiteX1255" y="connsiteY1255"/>
              </a:cxn>
              <a:cxn ang="0">
                <a:pos x="connsiteX1256" y="connsiteY1256"/>
              </a:cxn>
              <a:cxn ang="0">
                <a:pos x="connsiteX1257" y="connsiteY1257"/>
              </a:cxn>
              <a:cxn ang="0">
                <a:pos x="connsiteX1258" y="connsiteY1258"/>
              </a:cxn>
              <a:cxn ang="0">
                <a:pos x="connsiteX1259" y="connsiteY1259"/>
              </a:cxn>
              <a:cxn ang="0">
                <a:pos x="connsiteX1260" y="connsiteY1260"/>
              </a:cxn>
              <a:cxn ang="0">
                <a:pos x="connsiteX1261" y="connsiteY1261"/>
              </a:cxn>
              <a:cxn ang="0">
                <a:pos x="connsiteX1262" y="connsiteY1262"/>
              </a:cxn>
              <a:cxn ang="0">
                <a:pos x="connsiteX1263" y="connsiteY1263"/>
              </a:cxn>
              <a:cxn ang="0">
                <a:pos x="connsiteX1264" y="connsiteY1264"/>
              </a:cxn>
              <a:cxn ang="0">
                <a:pos x="connsiteX1265" y="connsiteY1265"/>
              </a:cxn>
              <a:cxn ang="0">
                <a:pos x="connsiteX1266" y="connsiteY1266"/>
              </a:cxn>
              <a:cxn ang="0">
                <a:pos x="connsiteX1267" y="connsiteY1267"/>
              </a:cxn>
              <a:cxn ang="0">
                <a:pos x="connsiteX1268" y="connsiteY1268"/>
              </a:cxn>
              <a:cxn ang="0">
                <a:pos x="connsiteX1269" y="connsiteY1269"/>
              </a:cxn>
              <a:cxn ang="0">
                <a:pos x="connsiteX1270" y="connsiteY1270"/>
              </a:cxn>
              <a:cxn ang="0">
                <a:pos x="connsiteX1271" y="connsiteY1271"/>
              </a:cxn>
              <a:cxn ang="0">
                <a:pos x="connsiteX1272" y="connsiteY1272"/>
              </a:cxn>
              <a:cxn ang="0">
                <a:pos x="connsiteX1273" y="connsiteY1273"/>
              </a:cxn>
              <a:cxn ang="0">
                <a:pos x="connsiteX1274" y="connsiteY1274"/>
              </a:cxn>
              <a:cxn ang="0">
                <a:pos x="connsiteX1275" y="connsiteY1275"/>
              </a:cxn>
              <a:cxn ang="0">
                <a:pos x="connsiteX1276" y="connsiteY1276"/>
              </a:cxn>
              <a:cxn ang="0">
                <a:pos x="connsiteX1277" y="connsiteY1277"/>
              </a:cxn>
              <a:cxn ang="0">
                <a:pos x="connsiteX1278" y="connsiteY1278"/>
              </a:cxn>
              <a:cxn ang="0">
                <a:pos x="connsiteX1279" y="connsiteY1279"/>
              </a:cxn>
              <a:cxn ang="0">
                <a:pos x="connsiteX1280" y="connsiteY1280"/>
              </a:cxn>
              <a:cxn ang="0">
                <a:pos x="connsiteX1281" y="connsiteY1281"/>
              </a:cxn>
              <a:cxn ang="0">
                <a:pos x="connsiteX1282" y="connsiteY1282"/>
              </a:cxn>
              <a:cxn ang="0">
                <a:pos x="connsiteX1283" y="connsiteY1283"/>
              </a:cxn>
              <a:cxn ang="0">
                <a:pos x="connsiteX1284" y="connsiteY1284"/>
              </a:cxn>
              <a:cxn ang="0">
                <a:pos x="connsiteX1285" y="connsiteY1285"/>
              </a:cxn>
              <a:cxn ang="0">
                <a:pos x="connsiteX1286" y="connsiteY1286"/>
              </a:cxn>
              <a:cxn ang="0">
                <a:pos x="connsiteX1287" y="connsiteY1287"/>
              </a:cxn>
              <a:cxn ang="0">
                <a:pos x="connsiteX1288" y="connsiteY1288"/>
              </a:cxn>
              <a:cxn ang="0">
                <a:pos x="connsiteX1289" y="connsiteY1289"/>
              </a:cxn>
              <a:cxn ang="0">
                <a:pos x="connsiteX1290" y="connsiteY1290"/>
              </a:cxn>
              <a:cxn ang="0">
                <a:pos x="connsiteX1291" y="connsiteY1291"/>
              </a:cxn>
              <a:cxn ang="0">
                <a:pos x="connsiteX1292" y="connsiteY1292"/>
              </a:cxn>
              <a:cxn ang="0">
                <a:pos x="connsiteX1293" y="connsiteY1293"/>
              </a:cxn>
              <a:cxn ang="0">
                <a:pos x="connsiteX1294" y="connsiteY1294"/>
              </a:cxn>
              <a:cxn ang="0">
                <a:pos x="connsiteX1295" y="connsiteY1295"/>
              </a:cxn>
              <a:cxn ang="0">
                <a:pos x="connsiteX1296" y="connsiteY1296"/>
              </a:cxn>
              <a:cxn ang="0">
                <a:pos x="connsiteX1297" y="connsiteY1297"/>
              </a:cxn>
              <a:cxn ang="0">
                <a:pos x="connsiteX1298" y="connsiteY1298"/>
              </a:cxn>
              <a:cxn ang="0">
                <a:pos x="connsiteX1299" y="connsiteY1299"/>
              </a:cxn>
              <a:cxn ang="0">
                <a:pos x="connsiteX1300" y="connsiteY1300"/>
              </a:cxn>
              <a:cxn ang="0">
                <a:pos x="connsiteX1301" y="connsiteY1301"/>
              </a:cxn>
              <a:cxn ang="0">
                <a:pos x="connsiteX1302" y="connsiteY1302"/>
              </a:cxn>
              <a:cxn ang="0">
                <a:pos x="connsiteX1303" y="connsiteY1303"/>
              </a:cxn>
              <a:cxn ang="0">
                <a:pos x="connsiteX1304" y="connsiteY1304"/>
              </a:cxn>
              <a:cxn ang="0">
                <a:pos x="connsiteX1305" y="connsiteY1305"/>
              </a:cxn>
              <a:cxn ang="0">
                <a:pos x="connsiteX1306" y="connsiteY1306"/>
              </a:cxn>
              <a:cxn ang="0">
                <a:pos x="connsiteX1307" y="connsiteY1307"/>
              </a:cxn>
              <a:cxn ang="0">
                <a:pos x="connsiteX1308" y="connsiteY1308"/>
              </a:cxn>
              <a:cxn ang="0">
                <a:pos x="connsiteX1309" y="connsiteY1309"/>
              </a:cxn>
              <a:cxn ang="0">
                <a:pos x="connsiteX1310" y="connsiteY1310"/>
              </a:cxn>
              <a:cxn ang="0">
                <a:pos x="connsiteX1311" y="connsiteY1311"/>
              </a:cxn>
              <a:cxn ang="0">
                <a:pos x="connsiteX1312" y="connsiteY1312"/>
              </a:cxn>
              <a:cxn ang="0">
                <a:pos x="connsiteX1313" y="connsiteY1313"/>
              </a:cxn>
              <a:cxn ang="0">
                <a:pos x="connsiteX1314" y="connsiteY1314"/>
              </a:cxn>
              <a:cxn ang="0">
                <a:pos x="connsiteX1315" y="connsiteY1315"/>
              </a:cxn>
              <a:cxn ang="0">
                <a:pos x="connsiteX1316" y="connsiteY1316"/>
              </a:cxn>
              <a:cxn ang="0">
                <a:pos x="connsiteX1317" y="connsiteY1317"/>
              </a:cxn>
              <a:cxn ang="0">
                <a:pos x="connsiteX1318" y="connsiteY1318"/>
              </a:cxn>
              <a:cxn ang="0">
                <a:pos x="connsiteX1319" y="connsiteY1319"/>
              </a:cxn>
              <a:cxn ang="0">
                <a:pos x="connsiteX1320" y="connsiteY1320"/>
              </a:cxn>
              <a:cxn ang="0">
                <a:pos x="connsiteX1321" y="connsiteY1321"/>
              </a:cxn>
              <a:cxn ang="0">
                <a:pos x="connsiteX1322" y="connsiteY1322"/>
              </a:cxn>
              <a:cxn ang="0">
                <a:pos x="connsiteX1323" y="connsiteY1323"/>
              </a:cxn>
              <a:cxn ang="0">
                <a:pos x="connsiteX1324" y="connsiteY1324"/>
              </a:cxn>
              <a:cxn ang="0">
                <a:pos x="connsiteX1325" y="connsiteY1325"/>
              </a:cxn>
              <a:cxn ang="0">
                <a:pos x="connsiteX1326" y="connsiteY1326"/>
              </a:cxn>
              <a:cxn ang="0">
                <a:pos x="connsiteX1327" y="connsiteY1327"/>
              </a:cxn>
              <a:cxn ang="0">
                <a:pos x="connsiteX1328" y="connsiteY1328"/>
              </a:cxn>
              <a:cxn ang="0">
                <a:pos x="connsiteX1329" y="connsiteY1329"/>
              </a:cxn>
              <a:cxn ang="0">
                <a:pos x="connsiteX1330" y="connsiteY1330"/>
              </a:cxn>
              <a:cxn ang="0">
                <a:pos x="connsiteX1331" y="connsiteY1331"/>
              </a:cxn>
              <a:cxn ang="0">
                <a:pos x="connsiteX1332" y="connsiteY1332"/>
              </a:cxn>
              <a:cxn ang="0">
                <a:pos x="connsiteX1333" y="connsiteY1333"/>
              </a:cxn>
              <a:cxn ang="0">
                <a:pos x="connsiteX1334" y="connsiteY1334"/>
              </a:cxn>
              <a:cxn ang="0">
                <a:pos x="connsiteX1335" y="connsiteY1335"/>
              </a:cxn>
              <a:cxn ang="0">
                <a:pos x="connsiteX1336" y="connsiteY1336"/>
              </a:cxn>
              <a:cxn ang="0">
                <a:pos x="connsiteX1337" y="connsiteY1337"/>
              </a:cxn>
              <a:cxn ang="0">
                <a:pos x="connsiteX1338" y="connsiteY1338"/>
              </a:cxn>
              <a:cxn ang="0">
                <a:pos x="connsiteX1339" y="connsiteY1339"/>
              </a:cxn>
              <a:cxn ang="0">
                <a:pos x="connsiteX1340" y="connsiteY1340"/>
              </a:cxn>
              <a:cxn ang="0">
                <a:pos x="connsiteX1341" y="connsiteY1341"/>
              </a:cxn>
              <a:cxn ang="0">
                <a:pos x="connsiteX1342" y="connsiteY1342"/>
              </a:cxn>
              <a:cxn ang="0">
                <a:pos x="connsiteX1343" y="connsiteY1343"/>
              </a:cxn>
              <a:cxn ang="0">
                <a:pos x="connsiteX1344" y="connsiteY1344"/>
              </a:cxn>
              <a:cxn ang="0">
                <a:pos x="connsiteX1345" y="connsiteY1345"/>
              </a:cxn>
              <a:cxn ang="0">
                <a:pos x="connsiteX1346" y="connsiteY1346"/>
              </a:cxn>
              <a:cxn ang="0">
                <a:pos x="connsiteX1347" y="connsiteY1347"/>
              </a:cxn>
              <a:cxn ang="0">
                <a:pos x="connsiteX1348" y="connsiteY1348"/>
              </a:cxn>
              <a:cxn ang="0">
                <a:pos x="connsiteX1349" y="connsiteY1349"/>
              </a:cxn>
              <a:cxn ang="0">
                <a:pos x="connsiteX1350" y="connsiteY1350"/>
              </a:cxn>
              <a:cxn ang="0">
                <a:pos x="connsiteX1351" y="connsiteY1351"/>
              </a:cxn>
              <a:cxn ang="0">
                <a:pos x="connsiteX1352" y="connsiteY1352"/>
              </a:cxn>
              <a:cxn ang="0">
                <a:pos x="connsiteX1353" y="connsiteY1353"/>
              </a:cxn>
              <a:cxn ang="0">
                <a:pos x="connsiteX1354" y="connsiteY1354"/>
              </a:cxn>
              <a:cxn ang="0">
                <a:pos x="connsiteX1355" y="connsiteY1355"/>
              </a:cxn>
              <a:cxn ang="0">
                <a:pos x="connsiteX1356" y="connsiteY1356"/>
              </a:cxn>
              <a:cxn ang="0">
                <a:pos x="connsiteX1357" y="connsiteY1357"/>
              </a:cxn>
              <a:cxn ang="0">
                <a:pos x="connsiteX1358" y="connsiteY1358"/>
              </a:cxn>
              <a:cxn ang="0">
                <a:pos x="connsiteX1359" y="connsiteY1359"/>
              </a:cxn>
              <a:cxn ang="0">
                <a:pos x="connsiteX1360" y="connsiteY1360"/>
              </a:cxn>
              <a:cxn ang="0">
                <a:pos x="connsiteX1361" y="connsiteY1361"/>
              </a:cxn>
              <a:cxn ang="0">
                <a:pos x="connsiteX1362" y="connsiteY1362"/>
              </a:cxn>
              <a:cxn ang="0">
                <a:pos x="connsiteX1363" y="connsiteY1363"/>
              </a:cxn>
              <a:cxn ang="0">
                <a:pos x="connsiteX1364" y="connsiteY1364"/>
              </a:cxn>
              <a:cxn ang="0">
                <a:pos x="connsiteX1365" y="connsiteY1365"/>
              </a:cxn>
              <a:cxn ang="0">
                <a:pos x="connsiteX1366" y="connsiteY1366"/>
              </a:cxn>
              <a:cxn ang="0">
                <a:pos x="connsiteX1367" y="connsiteY1367"/>
              </a:cxn>
              <a:cxn ang="0">
                <a:pos x="connsiteX1368" y="connsiteY1368"/>
              </a:cxn>
              <a:cxn ang="0">
                <a:pos x="connsiteX1369" y="connsiteY1369"/>
              </a:cxn>
              <a:cxn ang="0">
                <a:pos x="connsiteX1370" y="connsiteY1370"/>
              </a:cxn>
              <a:cxn ang="0">
                <a:pos x="connsiteX1371" y="connsiteY1371"/>
              </a:cxn>
              <a:cxn ang="0">
                <a:pos x="connsiteX1372" y="connsiteY1372"/>
              </a:cxn>
              <a:cxn ang="0">
                <a:pos x="connsiteX1373" y="connsiteY1373"/>
              </a:cxn>
              <a:cxn ang="0">
                <a:pos x="connsiteX1374" y="connsiteY1374"/>
              </a:cxn>
              <a:cxn ang="0">
                <a:pos x="connsiteX1375" y="connsiteY1375"/>
              </a:cxn>
              <a:cxn ang="0">
                <a:pos x="connsiteX1376" y="connsiteY1376"/>
              </a:cxn>
              <a:cxn ang="0">
                <a:pos x="connsiteX1377" y="connsiteY1377"/>
              </a:cxn>
              <a:cxn ang="0">
                <a:pos x="connsiteX1378" y="connsiteY1378"/>
              </a:cxn>
              <a:cxn ang="0">
                <a:pos x="connsiteX1379" y="connsiteY1379"/>
              </a:cxn>
              <a:cxn ang="0">
                <a:pos x="connsiteX1380" y="connsiteY1380"/>
              </a:cxn>
              <a:cxn ang="0">
                <a:pos x="connsiteX1381" y="connsiteY1381"/>
              </a:cxn>
              <a:cxn ang="0">
                <a:pos x="connsiteX1382" y="connsiteY1382"/>
              </a:cxn>
              <a:cxn ang="0">
                <a:pos x="connsiteX1383" y="connsiteY1383"/>
              </a:cxn>
              <a:cxn ang="0">
                <a:pos x="connsiteX1384" y="connsiteY1384"/>
              </a:cxn>
              <a:cxn ang="0">
                <a:pos x="connsiteX1385" y="connsiteY1385"/>
              </a:cxn>
              <a:cxn ang="0">
                <a:pos x="connsiteX1386" y="connsiteY1386"/>
              </a:cxn>
              <a:cxn ang="0">
                <a:pos x="connsiteX1387" y="connsiteY1387"/>
              </a:cxn>
              <a:cxn ang="0">
                <a:pos x="connsiteX1388" y="connsiteY1388"/>
              </a:cxn>
              <a:cxn ang="0">
                <a:pos x="connsiteX1389" y="connsiteY1389"/>
              </a:cxn>
              <a:cxn ang="0">
                <a:pos x="connsiteX1390" y="connsiteY1390"/>
              </a:cxn>
              <a:cxn ang="0">
                <a:pos x="connsiteX1391" y="connsiteY1391"/>
              </a:cxn>
              <a:cxn ang="0">
                <a:pos x="connsiteX1392" y="connsiteY1392"/>
              </a:cxn>
              <a:cxn ang="0">
                <a:pos x="connsiteX1393" y="connsiteY1393"/>
              </a:cxn>
              <a:cxn ang="0">
                <a:pos x="connsiteX1394" y="connsiteY1394"/>
              </a:cxn>
              <a:cxn ang="0">
                <a:pos x="connsiteX1395" y="connsiteY1395"/>
              </a:cxn>
              <a:cxn ang="0">
                <a:pos x="connsiteX1396" y="connsiteY1396"/>
              </a:cxn>
              <a:cxn ang="0">
                <a:pos x="connsiteX1397" y="connsiteY1397"/>
              </a:cxn>
              <a:cxn ang="0">
                <a:pos x="connsiteX1398" y="connsiteY1398"/>
              </a:cxn>
              <a:cxn ang="0">
                <a:pos x="connsiteX1399" y="connsiteY1399"/>
              </a:cxn>
              <a:cxn ang="0">
                <a:pos x="connsiteX1400" y="connsiteY1400"/>
              </a:cxn>
              <a:cxn ang="0">
                <a:pos x="connsiteX1401" y="connsiteY1401"/>
              </a:cxn>
              <a:cxn ang="0">
                <a:pos x="connsiteX1402" y="connsiteY1402"/>
              </a:cxn>
              <a:cxn ang="0">
                <a:pos x="connsiteX1403" y="connsiteY1403"/>
              </a:cxn>
              <a:cxn ang="0">
                <a:pos x="connsiteX1404" y="connsiteY1404"/>
              </a:cxn>
              <a:cxn ang="0">
                <a:pos x="connsiteX1405" y="connsiteY1405"/>
              </a:cxn>
              <a:cxn ang="0">
                <a:pos x="connsiteX1406" y="connsiteY1406"/>
              </a:cxn>
              <a:cxn ang="0">
                <a:pos x="connsiteX1407" y="connsiteY1407"/>
              </a:cxn>
              <a:cxn ang="0">
                <a:pos x="connsiteX1408" y="connsiteY1408"/>
              </a:cxn>
              <a:cxn ang="0">
                <a:pos x="connsiteX1409" y="connsiteY1409"/>
              </a:cxn>
              <a:cxn ang="0">
                <a:pos x="connsiteX1410" y="connsiteY1410"/>
              </a:cxn>
              <a:cxn ang="0">
                <a:pos x="connsiteX1411" y="connsiteY1411"/>
              </a:cxn>
              <a:cxn ang="0">
                <a:pos x="connsiteX1412" y="connsiteY1412"/>
              </a:cxn>
              <a:cxn ang="0">
                <a:pos x="connsiteX1413" y="connsiteY1413"/>
              </a:cxn>
              <a:cxn ang="0">
                <a:pos x="connsiteX1414" y="connsiteY1414"/>
              </a:cxn>
              <a:cxn ang="0">
                <a:pos x="connsiteX1415" y="connsiteY1415"/>
              </a:cxn>
              <a:cxn ang="0">
                <a:pos x="connsiteX1416" y="connsiteY1416"/>
              </a:cxn>
              <a:cxn ang="0">
                <a:pos x="connsiteX1417" y="connsiteY1417"/>
              </a:cxn>
              <a:cxn ang="0">
                <a:pos x="connsiteX1418" y="connsiteY1418"/>
              </a:cxn>
              <a:cxn ang="0">
                <a:pos x="connsiteX1419" y="connsiteY1419"/>
              </a:cxn>
              <a:cxn ang="0">
                <a:pos x="connsiteX1420" y="connsiteY1420"/>
              </a:cxn>
              <a:cxn ang="0">
                <a:pos x="connsiteX1421" y="connsiteY1421"/>
              </a:cxn>
              <a:cxn ang="0">
                <a:pos x="connsiteX1422" y="connsiteY1422"/>
              </a:cxn>
              <a:cxn ang="0">
                <a:pos x="connsiteX1423" y="connsiteY1423"/>
              </a:cxn>
              <a:cxn ang="0">
                <a:pos x="connsiteX1424" y="connsiteY1424"/>
              </a:cxn>
              <a:cxn ang="0">
                <a:pos x="connsiteX1425" y="connsiteY1425"/>
              </a:cxn>
              <a:cxn ang="0">
                <a:pos x="connsiteX1426" y="connsiteY1426"/>
              </a:cxn>
              <a:cxn ang="0">
                <a:pos x="connsiteX1427" y="connsiteY1427"/>
              </a:cxn>
              <a:cxn ang="0">
                <a:pos x="connsiteX1428" y="connsiteY1428"/>
              </a:cxn>
              <a:cxn ang="0">
                <a:pos x="connsiteX1429" y="connsiteY1429"/>
              </a:cxn>
              <a:cxn ang="0">
                <a:pos x="connsiteX1430" y="connsiteY1430"/>
              </a:cxn>
              <a:cxn ang="0">
                <a:pos x="connsiteX1431" y="connsiteY1431"/>
              </a:cxn>
              <a:cxn ang="0">
                <a:pos x="connsiteX1432" y="connsiteY1432"/>
              </a:cxn>
              <a:cxn ang="0">
                <a:pos x="connsiteX1433" y="connsiteY1433"/>
              </a:cxn>
              <a:cxn ang="0">
                <a:pos x="connsiteX1434" y="connsiteY1434"/>
              </a:cxn>
              <a:cxn ang="0">
                <a:pos x="connsiteX1435" y="connsiteY1435"/>
              </a:cxn>
              <a:cxn ang="0">
                <a:pos x="connsiteX1436" y="connsiteY1436"/>
              </a:cxn>
              <a:cxn ang="0">
                <a:pos x="connsiteX1437" y="connsiteY1437"/>
              </a:cxn>
              <a:cxn ang="0">
                <a:pos x="connsiteX1438" y="connsiteY1438"/>
              </a:cxn>
              <a:cxn ang="0">
                <a:pos x="connsiteX1439" y="connsiteY1439"/>
              </a:cxn>
              <a:cxn ang="0">
                <a:pos x="connsiteX1440" y="connsiteY1440"/>
              </a:cxn>
              <a:cxn ang="0">
                <a:pos x="connsiteX1441" y="connsiteY1441"/>
              </a:cxn>
              <a:cxn ang="0">
                <a:pos x="connsiteX1442" y="connsiteY1442"/>
              </a:cxn>
              <a:cxn ang="0">
                <a:pos x="connsiteX1443" y="connsiteY1443"/>
              </a:cxn>
              <a:cxn ang="0">
                <a:pos x="connsiteX1444" y="connsiteY1444"/>
              </a:cxn>
              <a:cxn ang="0">
                <a:pos x="connsiteX1445" y="connsiteY1445"/>
              </a:cxn>
              <a:cxn ang="0">
                <a:pos x="connsiteX1446" y="connsiteY1446"/>
              </a:cxn>
              <a:cxn ang="0">
                <a:pos x="connsiteX1447" y="connsiteY1447"/>
              </a:cxn>
              <a:cxn ang="0">
                <a:pos x="connsiteX1448" y="connsiteY1448"/>
              </a:cxn>
              <a:cxn ang="0">
                <a:pos x="connsiteX1449" y="connsiteY1449"/>
              </a:cxn>
              <a:cxn ang="0">
                <a:pos x="connsiteX1450" y="connsiteY1450"/>
              </a:cxn>
              <a:cxn ang="0">
                <a:pos x="connsiteX1451" y="connsiteY1451"/>
              </a:cxn>
              <a:cxn ang="0">
                <a:pos x="connsiteX1452" y="connsiteY1452"/>
              </a:cxn>
              <a:cxn ang="0">
                <a:pos x="connsiteX1453" y="connsiteY1453"/>
              </a:cxn>
              <a:cxn ang="0">
                <a:pos x="connsiteX1454" y="connsiteY1454"/>
              </a:cxn>
              <a:cxn ang="0">
                <a:pos x="connsiteX1455" y="connsiteY1455"/>
              </a:cxn>
              <a:cxn ang="0">
                <a:pos x="connsiteX1456" y="connsiteY1456"/>
              </a:cxn>
              <a:cxn ang="0">
                <a:pos x="connsiteX1457" y="connsiteY1457"/>
              </a:cxn>
              <a:cxn ang="0">
                <a:pos x="connsiteX1458" y="connsiteY1458"/>
              </a:cxn>
              <a:cxn ang="0">
                <a:pos x="connsiteX1459" y="connsiteY1459"/>
              </a:cxn>
              <a:cxn ang="0">
                <a:pos x="connsiteX1460" y="connsiteY1460"/>
              </a:cxn>
              <a:cxn ang="0">
                <a:pos x="connsiteX1461" y="connsiteY1461"/>
              </a:cxn>
              <a:cxn ang="0">
                <a:pos x="connsiteX1462" y="connsiteY1462"/>
              </a:cxn>
              <a:cxn ang="0">
                <a:pos x="connsiteX1463" y="connsiteY1463"/>
              </a:cxn>
              <a:cxn ang="0">
                <a:pos x="connsiteX1464" y="connsiteY1464"/>
              </a:cxn>
              <a:cxn ang="0">
                <a:pos x="connsiteX1465" y="connsiteY1465"/>
              </a:cxn>
              <a:cxn ang="0">
                <a:pos x="connsiteX1466" y="connsiteY1466"/>
              </a:cxn>
              <a:cxn ang="0">
                <a:pos x="connsiteX1467" y="connsiteY1467"/>
              </a:cxn>
              <a:cxn ang="0">
                <a:pos x="connsiteX1468" y="connsiteY1468"/>
              </a:cxn>
              <a:cxn ang="0">
                <a:pos x="connsiteX1469" y="connsiteY1469"/>
              </a:cxn>
              <a:cxn ang="0">
                <a:pos x="connsiteX1470" y="connsiteY1470"/>
              </a:cxn>
              <a:cxn ang="0">
                <a:pos x="connsiteX1471" y="connsiteY1471"/>
              </a:cxn>
              <a:cxn ang="0">
                <a:pos x="connsiteX1472" y="connsiteY1472"/>
              </a:cxn>
              <a:cxn ang="0">
                <a:pos x="connsiteX1473" y="connsiteY1473"/>
              </a:cxn>
              <a:cxn ang="0">
                <a:pos x="connsiteX1474" y="connsiteY1474"/>
              </a:cxn>
              <a:cxn ang="0">
                <a:pos x="connsiteX1475" y="connsiteY1475"/>
              </a:cxn>
              <a:cxn ang="0">
                <a:pos x="connsiteX1476" y="connsiteY1476"/>
              </a:cxn>
              <a:cxn ang="0">
                <a:pos x="connsiteX1477" y="connsiteY1477"/>
              </a:cxn>
              <a:cxn ang="0">
                <a:pos x="connsiteX1478" y="connsiteY1478"/>
              </a:cxn>
              <a:cxn ang="0">
                <a:pos x="connsiteX1479" y="connsiteY1479"/>
              </a:cxn>
              <a:cxn ang="0">
                <a:pos x="connsiteX1480" y="connsiteY1480"/>
              </a:cxn>
              <a:cxn ang="0">
                <a:pos x="connsiteX1481" y="connsiteY1481"/>
              </a:cxn>
              <a:cxn ang="0">
                <a:pos x="connsiteX1482" y="connsiteY1482"/>
              </a:cxn>
              <a:cxn ang="0">
                <a:pos x="connsiteX1483" y="connsiteY1483"/>
              </a:cxn>
              <a:cxn ang="0">
                <a:pos x="connsiteX1484" y="connsiteY1484"/>
              </a:cxn>
              <a:cxn ang="0">
                <a:pos x="connsiteX1485" y="connsiteY1485"/>
              </a:cxn>
              <a:cxn ang="0">
                <a:pos x="connsiteX1486" y="connsiteY1486"/>
              </a:cxn>
              <a:cxn ang="0">
                <a:pos x="connsiteX1487" y="connsiteY1487"/>
              </a:cxn>
              <a:cxn ang="0">
                <a:pos x="connsiteX1488" y="connsiteY1488"/>
              </a:cxn>
              <a:cxn ang="0">
                <a:pos x="connsiteX1489" y="connsiteY1489"/>
              </a:cxn>
              <a:cxn ang="0">
                <a:pos x="connsiteX1490" y="connsiteY1490"/>
              </a:cxn>
              <a:cxn ang="0">
                <a:pos x="connsiteX1491" y="connsiteY1491"/>
              </a:cxn>
              <a:cxn ang="0">
                <a:pos x="connsiteX1492" y="connsiteY1492"/>
              </a:cxn>
              <a:cxn ang="0">
                <a:pos x="connsiteX1493" y="connsiteY1493"/>
              </a:cxn>
              <a:cxn ang="0">
                <a:pos x="connsiteX1494" y="connsiteY1494"/>
              </a:cxn>
              <a:cxn ang="0">
                <a:pos x="connsiteX1495" y="connsiteY1495"/>
              </a:cxn>
              <a:cxn ang="0">
                <a:pos x="connsiteX1496" y="connsiteY1496"/>
              </a:cxn>
              <a:cxn ang="0">
                <a:pos x="connsiteX1497" y="connsiteY1497"/>
              </a:cxn>
              <a:cxn ang="0">
                <a:pos x="connsiteX1498" y="connsiteY1498"/>
              </a:cxn>
              <a:cxn ang="0">
                <a:pos x="connsiteX1499" y="connsiteY1499"/>
              </a:cxn>
              <a:cxn ang="0">
                <a:pos x="connsiteX1500" y="connsiteY1500"/>
              </a:cxn>
              <a:cxn ang="0">
                <a:pos x="connsiteX1501" y="connsiteY1501"/>
              </a:cxn>
              <a:cxn ang="0">
                <a:pos x="connsiteX1502" y="connsiteY1502"/>
              </a:cxn>
              <a:cxn ang="0">
                <a:pos x="connsiteX1503" y="connsiteY1503"/>
              </a:cxn>
              <a:cxn ang="0">
                <a:pos x="connsiteX1504" y="connsiteY1504"/>
              </a:cxn>
              <a:cxn ang="0">
                <a:pos x="connsiteX1505" y="connsiteY1505"/>
              </a:cxn>
              <a:cxn ang="0">
                <a:pos x="connsiteX1506" y="connsiteY1506"/>
              </a:cxn>
              <a:cxn ang="0">
                <a:pos x="connsiteX1507" y="connsiteY1507"/>
              </a:cxn>
              <a:cxn ang="0">
                <a:pos x="connsiteX1508" y="connsiteY1508"/>
              </a:cxn>
              <a:cxn ang="0">
                <a:pos x="connsiteX1509" y="connsiteY1509"/>
              </a:cxn>
              <a:cxn ang="0">
                <a:pos x="connsiteX1510" y="connsiteY1510"/>
              </a:cxn>
              <a:cxn ang="0">
                <a:pos x="connsiteX1511" y="connsiteY1511"/>
              </a:cxn>
              <a:cxn ang="0">
                <a:pos x="connsiteX1512" y="connsiteY1512"/>
              </a:cxn>
              <a:cxn ang="0">
                <a:pos x="connsiteX1513" y="connsiteY1513"/>
              </a:cxn>
              <a:cxn ang="0">
                <a:pos x="connsiteX1514" y="connsiteY1514"/>
              </a:cxn>
              <a:cxn ang="0">
                <a:pos x="connsiteX1515" y="connsiteY1515"/>
              </a:cxn>
              <a:cxn ang="0">
                <a:pos x="connsiteX1516" y="connsiteY1516"/>
              </a:cxn>
              <a:cxn ang="0">
                <a:pos x="connsiteX1517" y="connsiteY1517"/>
              </a:cxn>
              <a:cxn ang="0">
                <a:pos x="connsiteX1518" y="connsiteY1518"/>
              </a:cxn>
              <a:cxn ang="0">
                <a:pos x="connsiteX1519" y="connsiteY1519"/>
              </a:cxn>
              <a:cxn ang="0">
                <a:pos x="connsiteX1520" y="connsiteY1520"/>
              </a:cxn>
              <a:cxn ang="0">
                <a:pos x="connsiteX1521" y="connsiteY1521"/>
              </a:cxn>
              <a:cxn ang="0">
                <a:pos x="connsiteX1522" y="connsiteY1522"/>
              </a:cxn>
              <a:cxn ang="0">
                <a:pos x="connsiteX1523" y="connsiteY1523"/>
              </a:cxn>
              <a:cxn ang="0">
                <a:pos x="connsiteX1524" y="connsiteY1524"/>
              </a:cxn>
              <a:cxn ang="0">
                <a:pos x="connsiteX1525" y="connsiteY1525"/>
              </a:cxn>
              <a:cxn ang="0">
                <a:pos x="connsiteX1526" y="connsiteY1526"/>
              </a:cxn>
              <a:cxn ang="0">
                <a:pos x="connsiteX1527" y="connsiteY1527"/>
              </a:cxn>
              <a:cxn ang="0">
                <a:pos x="connsiteX1528" y="connsiteY1528"/>
              </a:cxn>
              <a:cxn ang="0">
                <a:pos x="connsiteX1529" y="connsiteY1529"/>
              </a:cxn>
              <a:cxn ang="0">
                <a:pos x="connsiteX1530" y="connsiteY1530"/>
              </a:cxn>
              <a:cxn ang="0">
                <a:pos x="connsiteX1531" y="connsiteY1531"/>
              </a:cxn>
              <a:cxn ang="0">
                <a:pos x="connsiteX1532" y="connsiteY1532"/>
              </a:cxn>
              <a:cxn ang="0">
                <a:pos x="connsiteX1533" y="connsiteY1533"/>
              </a:cxn>
              <a:cxn ang="0">
                <a:pos x="connsiteX1534" y="connsiteY1534"/>
              </a:cxn>
              <a:cxn ang="0">
                <a:pos x="connsiteX1535" y="connsiteY1535"/>
              </a:cxn>
              <a:cxn ang="0">
                <a:pos x="connsiteX1536" y="connsiteY1536"/>
              </a:cxn>
              <a:cxn ang="0">
                <a:pos x="connsiteX1537" y="connsiteY1537"/>
              </a:cxn>
              <a:cxn ang="0">
                <a:pos x="connsiteX1538" y="connsiteY1538"/>
              </a:cxn>
              <a:cxn ang="0">
                <a:pos x="connsiteX1539" y="connsiteY1539"/>
              </a:cxn>
              <a:cxn ang="0">
                <a:pos x="connsiteX1540" y="connsiteY1540"/>
              </a:cxn>
              <a:cxn ang="0">
                <a:pos x="connsiteX1541" y="connsiteY1541"/>
              </a:cxn>
              <a:cxn ang="0">
                <a:pos x="connsiteX1542" y="connsiteY1542"/>
              </a:cxn>
              <a:cxn ang="0">
                <a:pos x="connsiteX1543" y="connsiteY1543"/>
              </a:cxn>
              <a:cxn ang="0">
                <a:pos x="connsiteX1544" y="connsiteY1544"/>
              </a:cxn>
              <a:cxn ang="0">
                <a:pos x="connsiteX1545" y="connsiteY1545"/>
              </a:cxn>
              <a:cxn ang="0">
                <a:pos x="connsiteX1546" y="connsiteY1546"/>
              </a:cxn>
              <a:cxn ang="0">
                <a:pos x="connsiteX1547" y="connsiteY1547"/>
              </a:cxn>
              <a:cxn ang="0">
                <a:pos x="connsiteX1548" y="connsiteY1548"/>
              </a:cxn>
              <a:cxn ang="0">
                <a:pos x="connsiteX1549" y="connsiteY1549"/>
              </a:cxn>
              <a:cxn ang="0">
                <a:pos x="connsiteX1550" y="connsiteY1550"/>
              </a:cxn>
              <a:cxn ang="0">
                <a:pos x="connsiteX1551" y="connsiteY1551"/>
              </a:cxn>
              <a:cxn ang="0">
                <a:pos x="connsiteX1552" y="connsiteY1552"/>
              </a:cxn>
              <a:cxn ang="0">
                <a:pos x="connsiteX1553" y="connsiteY1553"/>
              </a:cxn>
              <a:cxn ang="0">
                <a:pos x="connsiteX1554" y="connsiteY1554"/>
              </a:cxn>
              <a:cxn ang="0">
                <a:pos x="connsiteX1555" y="connsiteY1555"/>
              </a:cxn>
              <a:cxn ang="0">
                <a:pos x="connsiteX1556" y="connsiteY1556"/>
              </a:cxn>
              <a:cxn ang="0">
                <a:pos x="connsiteX1557" y="connsiteY1557"/>
              </a:cxn>
              <a:cxn ang="0">
                <a:pos x="connsiteX1558" y="connsiteY1558"/>
              </a:cxn>
              <a:cxn ang="0">
                <a:pos x="connsiteX1559" y="connsiteY1559"/>
              </a:cxn>
              <a:cxn ang="0">
                <a:pos x="connsiteX1560" y="connsiteY1560"/>
              </a:cxn>
              <a:cxn ang="0">
                <a:pos x="connsiteX1561" y="connsiteY1561"/>
              </a:cxn>
              <a:cxn ang="0">
                <a:pos x="connsiteX1562" y="connsiteY1562"/>
              </a:cxn>
              <a:cxn ang="0">
                <a:pos x="connsiteX1563" y="connsiteY1563"/>
              </a:cxn>
              <a:cxn ang="0">
                <a:pos x="connsiteX1564" y="connsiteY1564"/>
              </a:cxn>
              <a:cxn ang="0">
                <a:pos x="connsiteX1565" y="connsiteY1565"/>
              </a:cxn>
              <a:cxn ang="0">
                <a:pos x="connsiteX1566" y="connsiteY1566"/>
              </a:cxn>
              <a:cxn ang="0">
                <a:pos x="connsiteX1567" y="connsiteY1567"/>
              </a:cxn>
              <a:cxn ang="0">
                <a:pos x="connsiteX1568" y="connsiteY1568"/>
              </a:cxn>
              <a:cxn ang="0">
                <a:pos x="connsiteX1569" y="connsiteY1569"/>
              </a:cxn>
              <a:cxn ang="0">
                <a:pos x="connsiteX1570" y="connsiteY1570"/>
              </a:cxn>
              <a:cxn ang="0">
                <a:pos x="connsiteX1571" y="connsiteY1571"/>
              </a:cxn>
              <a:cxn ang="0">
                <a:pos x="connsiteX1572" y="connsiteY1572"/>
              </a:cxn>
              <a:cxn ang="0">
                <a:pos x="connsiteX1573" y="connsiteY1573"/>
              </a:cxn>
              <a:cxn ang="0">
                <a:pos x="connsiteX1574" y="connsiteY1574"/>
              </a:cxn>
              <a:cxn ang="0">
                <a:pos x="connsiteX1575" y="connsiteY1575"/>
              </a:cxn>
              <a:cxn ang="0">
                <a:pos x="connsiteX1576" y="connsiteY1576"/>
              </a:cxn>
              <a:cxn ang="0">
                <a:pos x="connsiteX1577" y="connsiteY1577"/>
              </a:cxn>
              <a:cxn ang="0">
                <a:pos x="connsiteX1578" y="connsiteY1578"/>
              </a:cxn>
              <a:cxn ang="0">
                <a:pos x="connsiteX1579" y="connsiteY1579"/>
              </a:cxn>
              <a:cxn ang="0">
                <a:pos x="connsiteX1580" y="connsiteY1580"/>
              </a:cxn>
              <a:cxn ang="0">
                <a:pos x="connsiteX1581" y="connsiteY1581"/>
              </a:cxn>
              <a:cxn ang="0">
                <a:pos x="connsiteX1582" y="connsiteY1582"/>
              </a:cxn>
              <a:cxn ang="0">
                <a:pos x="connsiteX1583" y="connsiteY1583"/>
              </a:cxn>
              <a:cxn ang="0">
                <a:pos x="connsiteX1584" y="connsiteY1584"/>
              </a:cxn>
              <a:cxn ang="0">
                <a:pos x="connsiteX1585" y="connsiteY1585"/>
              </a:cxn>
              <a:cxn ang="0">
                <a:pos x="connsiteX1586" y="connsiteY1586"/>
              </a:cxn>
              <a:cxn ang="0">
                <a:pos x="connsiteX1587" y="connsiteY1587"/>
              </a:cxn>
              <a:cxn ang="0">
                <a:pos x="connsiteX1588" y="connsiteY1588"/>
              </a:cxn>
              <a:cxn ang="0">
                <a:pos x="connsiteX1589" y="connsiteY1589"/>
              </a:cxn>
              <a:cxn ang="0">
                <a:pos x="connsiteX1590" y="connsiteY1590"/>
              </a:cxn>
              <a:cxn ang="0">
                <a:pos x="connsiteX1591" y="connsiteY1591"/>
              </a:cxn>
              <a:cxn ang="0">
                <a:pos x="connsiteX1592" y="connsiteY1592"/>
              </a:cxn>
              <a:cxn ang="0">
                <a:pos x="connsiteX1593" y="connsiteY1593"/>
              </a:cxn>
              <a:cxn ang="0">
                <a:pos x="connsiteX1594" y="connsiteY1594"/>
              </a:cxn>
              <a:cxn ang="0">
                <a:pos x="connsiteX1595" y="connsiteY1595"/>
              </a:cxn>
              <a:cxn ang="0">
                <a:pos x="connsiteX1596" y="connsiteY1596"/>
              </a:cxn>
              <a:cxn ang="0">
                <a:pos x="connsiteX1597" y="connsiteY1597"/>
              </a:cxn>
              <a:cxn ang="0">
                <a:pos x="connsiteX1598" y="connsiteY1598"/>
              </a:cxn>
              <a:cxn ang="0">
                <a:pos x="connsiteX1599" y="connsiteY1599"/>
              </a:cxn>
              <a:cxn ang="0">
                <a:pos x="connsiteX1600" y="connsiteY1600"/>
              </a:cxn>
              <a:cxn ang="0">
                <a:pos x="connsiteX1601" y="connsiteY1601"/>
              </a:cxn>
              <a:cxn ang="0">
                <a:pos x="connsiteX1602" y="connsiteY1602"/>
              </a:cxn>
              <a:cxn ang="0">
                <a:pos x="connsiteX1603" y="connsiteY1603"/>
              </a:cxn>
              <a:cxn ang="0">
                <a:pos x="connsiteX1604" y="connsiteY1604"/>
              </a:cxn>
              <a:cxn ang="0">
                <a:pos x="connsiteX1605" y="connsiteY1605"/>
              </a:cxn>
              <a:cxn ang="0">
                <a:pos x="connsiteX1606" y="connsiteY1606"/>
              </a:cxn>
              <a:cxn ang="0">
                <a:pos x="connsiteX1607" y="connsiteY1607"/>
              </a:cxn>
              <a:cxn ang="0">
                <a:pos x="connsiteX1608" y="connsiteY1608"/>
              </a:cxn>
              <a:cxn ang="0">
                <a:pos x="connsiteX1609" y="connsiteY1609"/>
              </a:cxn>
              <a:cxn ang="0">
                <a:pos x="connsiteX1610" y="connsiteY1610"/>
              </a:cxn>
              <a:cxn ang="0">
                <a:pos x="connsiteX1611" y="connsiteY1611"/>
              </a:cxn>
              <a:cxn ang="0">
                <a:pos x="connsiteX1612" y="connsiteY1612"/>
              </a:cxn>
              <a:cxn ang="0">
                <a:pos x="connsiteX1613" y="connsiteY1613"/>
              </a:cxn>
              <a:cxn ang="0">
                <a:pos x="connsiteX1614" y="connsiteY1614"/>
              </a:cxn>
              <a:cxn ang="0">
                <a:pos x="connsiteX1615" y="connsiteY1615"/>
              </a:cxn>
              <a:cxn ang="0">
                <a:pos x="connsiteX1616" y="connsiteY1616"/>
              </a:cxn>
              <a:cxn ang="0">
                <a:pos x="connsiteX1617" y="connsiteY1617"/>
              </a:cxn>
              <a:cxn ang="0">
                <a:pos x="connsiteX1618" y="connsiteY1618"/>
              </a:cxn>
              <a:cxn ang="0">
                <a:pos x="connsiteX1619" y="connsiteY1619"/>
              </a:cxn>
              <a:cxn ang="0">
                <a:pos x="connsiteX1620" y="connsiteY1620"/>
              </a:cxn>
              <a:cxn ang="0">
                <a:pos x="connsiteX1621" y="connsiteY1621"/>
              </a:cxn>
              <a:cxn ang="0">
                <a:pos x="connsiteX1622" y="connsiteY1622"/>
              </a:cxn>
              <a:cxn ang="0">
                <a:pos x="connsiteX1623" y="connsiteY1623"/>
              </a:cxn>
              <a:cxn ang="0">
                <a:pos x="connsiteX1624" y="connsiteY1624"/>
              </a:cxn>
              <a:cxn ang="0">
                <a:pos x="connsiteX1625" y="connsiteY1625"/>
              </a:cxn>
              <a:cxn ang="0">
                <a:pos x="connsiteX1626" y="connsiteY1626"/>
              </a:cxn>
              <a:cxn ang="0">
                <a:pos x="connsiteX1627" y="connsiteY1627"/>
              </a:cxn>
              <a:cxn ang="0">
                <a:pos x="connsiteX1628" y="connsiteY1628"/>
              </a:cxn>
              <a:cxn ang="0">
                <a:pos x="connsiteX1629" y="connsiteY1629"/>
              </a:cxn>
              <a:cxn ang="0">
                <a:pos x="connsiteX1630" y="connsiteY1630"/>
              </a:cxn>
              <a:cxn ang="0">
                <a:pos x="connsiteX1631" y="connsiteY1631"/>
              </a:cxn>
              <a:cxn ang="0">
                <a:pos x="connsiteX1632" y="connsiteY1632"/>
              </a:cxn>
              <a:cxn ang="0">
                <a:pos x="connsiteX1633" y="connsiteY1633"/>
              </a:cxn>
              <a:cxn ang="0">
                <a:pos x="connsiteX1634" y="connsiteY1634"/>
              </a:cxn>
              <a:cxn ang="0">
                <a:pos x="connsiteX1635" y="connsiteY1635"/>
              </a:cxn>
              <a:cxn ang="0">
                <a:pos x="connsiteX1636" y="connsiteY1636"/>
              </a:cxn>
              <a:cxn ang="0">
                <a:pos x="connsiteX1637" y="connsiteY1637"/>
              </a:cxn>
              <a:cxn ang="0">
                <a:pos x="connsiteX1638" y="connsiteY1638"/>
              </a:cxn>
              <a:cxn ang="0">
                <a:pos x="connsiteX1639" y="connsiteY1639"/>
              </a:cxn>
              <a:cxn ang="0">
                <a:pos x="connsiteX1640" y="connsiteY1640"/>
              </a:cxn>
              <a:cxn ang="0">
                <a:pos x="connsiteX1641" y="connsiteY1641"/>
              </a:cxn>
              <a:cxn ang="0">
                <a:pos x="connsiteX1642" y="connsiteY1642"/>
              </a:cxn>
              <a:cxn ang="0">
                <a:pos x="connsiteX1643" y="connsiteY1643"/>
              </a:cxn>
              <a:cxn ang="0">
                <a:pos x="connsiteX1644" y="connsiteY1644"/>
              </a:cxn>
              <a:cxn ang="0">
                <a:pos x="connsiteX1645" y="connsiteY1645"/>
              </a:cxn>
              <a:cxn ang="0">
                <a:pos x="connsiteX1646" y="connsiteY1646"/>
              </a:cxn>
              <a:cxn ang="0">
                <a:pos x="connsiteX1647" y="connsiteY1647"/>
              </a:cxn>
              <a:cxn ang="0">
                <a:pos x="connsiteX1648" y="connsiteY1648"/>
              </a:cxn>
              <a:cxn ang="0">
                <a:pos x="connsiteX1649" y="connsiteY1649"/>
              </a:cxn>
              <a:cxn ang="0">
                <a:pos x="connsiteX1650" y="connsiteY1650"/>
              </a:cxn>
              <a:cxn ang="0">
                <a:pos x="connsiteX1651" y="connsiteY1651"/>
              </a:cxn>
              <a:cxn ang="0">
                <a:pos x="connsiteX1652" y="connsiteY1652"/>
              </a:cxn>
              <a:cxn ang="0">
                <a:pos x="connsiteX1653" y="connsiteY1653"/>
              </a:cxn>
              <a:cxn ang="0">
                <a:pos x="connsiteX1654" y="connsiteY1654"/>
              </a:cxn>
              <a:cxn ang="0">
                <a:pos x="connsiteX1655" y="connsiteY1655"/>
              </a:cxn>
              <a:cxn ang="0">
                <a:pos x="connsiteX1656" y="connsiteY1656"/>
              </a:cxn>
              <a:cxn ang="0">
                <a:pos x="connsiteX1657" y="connsiteY1657"/>
              </a:cxn>
              <a:cxn ang="0">
                <a:pos x="connsiteX1658" y="connsiteY1658"/>
              </a:cxn>
              <a:cxn ang="0">
                <a:pos x="connsiteX1659" y="connsiteY1659"/>
              </a:cxn>
              <a:cxn ang="0">
                <a:pos x="connsiteX1660" y="connsiteY1660"/>
              </a:cxn>
              <a:cxn ang="0">
                <a:pos x="connsiteX1661" y="connsiteY1661"/>
              </a:cxn>
              <a:cxn ang="0">
                <a:pos x="connsiteX1662" y="connsiteY1662"/>
              </a:cxn>
              <a:cxn ang="0">
                <a:pos x="connsiteX1663" y="connsiteY1663"/>
              </a:cxn>
              <a:cxn ang="0">
                <a:pos x="connsiteX1664" y="connsiteY1664"/>
              </a:cxn>
              <a:cxn ang="0">
                <a:pos x="connsiteX1665" y="connsiteY1665"/>
              </a:cxn>
              <a:cxn ang="0">
                <a:pos x="connsiteX1666" y="connsiteY1666"/>
              </a:cxn>
              <a:cxn ang="0">
                <a:pos x="connsiteX1667" y="connsiteY1667"/>
              </a:cxn>
              <a:cxn ang="0">
                <a:pos x="connsiteX1668" y="connsiteY1668"/>
              </a:cxn>
              <a:cxn ang="0">
                <a:pos x="connsiteX1669" y="connsiteY1669"/>
              </a:cxn>
              <a:cxn ang="0">
                <a:pos x="connsiteX1670" y="connsiteY1670"/>
              </a:cxn>
              <a:cxn ang="0">
                <a:pos x="connsiteX1671" y="connsiteY1671"/>
              </a:cxn>
              <a:cxn ang="0">
                <a:pos x="connsiteX1672" y="connsiteY1672"/>
              </a:cxn>
              <a:cxn ang="0">
                <a:pos x="connsiteX1673" y="connsiteY1673"/>
              </a:cxn>
              <a:cxn ang="0">
                <a:pos x="connsiteX1674" y="connsiteY1674"/>
              </a:cxn>
              <a:cxn ang="0">
                <a:pos x="connsiteX1675" y="connsiteY1675"/>
              </a:cxn>
              <a:cxn ang="0">
                <a:pos x="connsiteX1676" y="connsiteY1676"/>
              </a:cxn>
              <a:cxn ang="0">
                <a:pos x="connsiteX1677" y="connsiteY1677"/>
              </a:cxn>
              <a:cxn ang="0">
                <a:pos x="connsiteX1678" y="connsiteY1678"/>
              </a:cxn>
              <a:cxn ang="0">
                <a:pos x="connsiteX1679" y="connsiteY1679"/>
              </a:cxn>
              <a:cxn ang="0">
                <a:pos x="connsiteX1680" y="connsiteY1680"/>
              </a:cxn>
              <a:cxn ang="0">
                <a:pos x="connsiteX1681" y="connsiteY1681"/>
              </a:cxn>
              <a:cxn ang="0">
                <a:pos x="connsiteX1682" y="connsiteY1682"/>
              </a:cxn>
              <a:cxn ang="0">
                <a:pos x="connsiteX1683" y="connsiteY1683"/>
              </a:cxn>
              <a:cxn ang="0">
                <a:pos x="connsiteX1684" y="connsiteY1684"/>
              </a:cxn>
              <a:cxn ang="0">
                <a:pos x="connsiteX1685" y="connsiteY1685"/>
              </a:cxn>
              <a:cxn ang="0">
                <a:pos x="connsiteX1686" y="connsiteY1686"/>
              </a:cxn>
              <a:cxn ang="0">
                <a:pos x="connsiteX1687" y="connsiteY1687"/>
              </a:cxn>
              <a:cxn ang="0">
                <a:pos x="connsiteX1688" y="connsiteY1688"/>
              </a:cxn>
              <a:cxn ang="0">
                <a:pos x="connsiteX1689" y="connsiteY1689"/>
              </a:cxn>
              <a:cxn ang="0">
                <a:pos x="connsiteX1690" y="connsiteY1690"/>
              </a:cxn>
              <a:cxn ang="0">
                <a:pos x="connsiteX1691" y="connsiteY1691"/>
              </a:cxn>
              <a:cxn ang="0">
                <a:pos x="connsiteX1692" y="connsiteY1692"/>
              </a:cxn>
              <a:cxn ang="0">
                <a:pos x="connsiteX1693" y="connsiteY1693"/>
              </a:cxn>
              <a:cxn ang="0">
                <a:pos x="connsiteX1694" y="connsiteY1694"/>
              </a:cxn>
              <a:cxn ang="0">
                <a:pos x="connsiteX1695" y="connsiteY1695"/>
              </a:cxn>
              <a:cxn ang="0">
                <a:pos x="connsiteX1696" y="connsiteY1696"/>
              </a:cxn>
              <a:cxn ang="0">
                <a:pos x="connsiteX1697" y="connsiteY1697"/>
              </a:cxn>
              <a:cxn ang="0">
                <a:pos x="connsiteX1698" y="connsiteY1698"/>
              </a:cxn>
              <a:cxn ang="0">
                <a:pos x="connsiteX1699" y="connsiteY1699"/>
              </a:cxn>
              <a:cxn ang="0">
                <a:pos x="connsiteX1700" y="connsiteY1700"/>
              </a:cxn>
              <a:cxn ang="0">
                <a:pos x="connsiteX1701" y="connsiteY1701"/>
              </a:cxn>
              <a:cxn ang="0">
                <a:pos x="connsiteX1702" y="connsiteY1702"/>
              </a:cxn>
              <a:cxn ang="0">
                <a:pos x="connsiteX1703" y="connsiteY1703"/>
              </a:cxn>
              <a:cxn ang="0">
                <a:pos x="connsiteX1704" y="connsiteY1704"/>
              </a:cxn>
              <a:cxn ang="0">
                <a:pos x="connsiteX1705" y="connsiteY1705"/>
              </a:cxn>
              <a:cxn ang="0">
                <a:pos x="connsiteX1706" y="connsiteY1706"/>
              </a:cxn>
              <a:cxn ang="0">
                <a:pos x="connsiteX1707" y="connsiteY1707"/>
              </a:cxn>
              <a:cxn ang="0">
                <a:pos x="connsiteX1708" y="connsiteY1708"/>
              </a:cxn>
              <a:cxn ang="0">
                <a:pos x="connsiteX1709" y="connsiteY1709"/>
              </a:cxn>
              <a:cxn ang="0">
                <a:pos x="connsiteX1710" y="connsiteY1710"/>
              </a:cxn>
              <a:cxn ang="0">
                <a:pos x="connsiteX1711" y="connsiteY1711"/>
              </a:cxn>
              <a:cxn ang="0">
                <a:pos x="connsiteX1712" y="connsiteY1712"/>
              </a:cxn>
              <a:cxn ang="0">
                <a:pos x="connsiteX1713" y="connsiteY1713"/>
              </a:cxn>
              <a:cxn ang="0">
                <a:pos x="connsiteX1714" y="connsiteY1714"/>
              </a:cxn>
              <a:cxn ang="0">
                <a:pos x="connsiteX1715" y="connsiteY1715"/>
              </a:cxn>
              <a:cxn ang="0">
                <a:pos x="connsiteX1716" y="connsiteY1716"/>
              </a:cxn>
              <a:cxn ang="0">
                <a:pos x="connsiteX1717" y="connsiteY1717"/>
              </a:cxn>
              <a:cxn ang="0">
                <a:pos x="connsiteX1718" y="connsiteY1718"/>
              </a:cxn>
              <a:cxn ang="0">
                <a:pos x="connsiteX1719" y="connsiteY1719"/>
              </a:cxn>
              <a:cxn ang="0">
                <a:pos x="connsiteX1720" y="connsiteY1720"/>
              </a:cxn>
              <a:cxn ang="0">
                <a:pos x="connsiteX1721" y="connsiteY1721"/>
              </a:cxn>
              <a:cxn ang="0">
                <a:pos x="connsiteX1722" y="connsiteY1722"/>
              </a:cxn>
              <a:cxn ang="0">
                <a:pos x="connsiteX1723" y="connsiteY1723"/>
              </a:cxn>
              <a:cxn ang="0">
                <a:pos x="connsiteX1724" y="connsiteY1724"/>
              </a:cxn>
              <a:cxn ang="0">
                <a:pos x="connsiteX1725" y="connsiteY1725"/>
              </a:cxn>
              <a:cxn ang="0">
                <a:pos x="connsiteX1726" y="connsiteY1726"/>
              </a:cxn>
              <a:cxn ang="0">
                <a:pos x="connsiteX1727" y="connsiteY1727"/>
              </a:cxn>
              <a:cxn ang="0">
                <a:pos x="connsiteX1728" y="connsiteY1728"/>
              </a:cxn>
              <a:cxn ang="0">
                <a:pos x="connsiteX1729" y="connsiteY1729"/>
              </a:cxn>
              <a:cxn ang="0">
                <a:pos x="connsiteX1730" y="connsiteY1730"/>
              </a:cxn>
              <a:cxn ang="0">
                <a:pos x="connsiteX1731" y="connsiteY1731"/>
              </a:cxn>
              <a:cxn ang="0">
                <a:pos x="connsiteX1732" y="connsiteY1732"/>
              </a:cxn>
              <a:cxn ang="0">
                <a:pos x="connsiteX1733" y="connsiteY1733"/>
              </a:cxn>
              <a:cxn ang="0">
                <a:pos x="connsiteX1734" y="connsiteY1734"/>
              </a:cxn>
              <a:cxn ang="0">
                <a:pos x="connsiteX1735" y="connsiteY1735"/>
              </a:cxn>
              <a:cxn ang="0">
                <a:pos x="connsiteX1736" y="connsiteY1736"/>
              </a:cxn>
              <a:cxn ang="0">
                <a:pos x="connsiteX1737" y="connsiteY1737"/>
              </a:cxn>
              <a:cxn ang="0">
                <a:pos x="connsiteX1738" y="connsiteY1738"/>
              </a:cxn>
              <a:cxn ang="0">
                <a:pos x="connsiteX1739" y="connsiteY1739"/>
              </a:cxn>
              <a:cxn ang="0">
                <a:pos x="connsiteX1740" y="connsiteY1740"/>
              </a:cxn>
              <a:cxn ang="0">
                <a:pos x="connsiteX1741" y="connsiteY1741"/>
              </a:cxn>
              <a:cxn ang="0">
                <a:pos x="connsiteX1742" y="connsiteY1742"/>
              </a:cxn>
              <a:cxn ang="0">
                <a:pos x="connsiteX1743" y="connsiteY1743"/>
              </a:cxn>
              <a:cxn ang="0">
                <a:pos x="connsiteX1744" y="connsiteY1744"/>
              </a:cxn>
              <a:cxn ang="0">
                <a:pos x="connsiteX1745" y="connsiteY1745"/>
              </a:cxn>
              <a:cxn ang="0">
                <a:pos x="connsiteX1746" y="connsiteY1746"/>
              </a:cxn>
              <a:cxn ang="0">
                <a:pos x="connsiteX1747" y="connsiteY1747"/>
              </a:cxn>
              <a:cxn ang="0">
                <a:pos x="connsiteX1748" y="connsiteY1748"/>
              </a:cxn>
              <a:cxn ang="0">
                <a:pos x="connsiteX1749" y="connsiteY1749"/>
              </a:cxn>
              <a:cxn ang="0">
                <a:pos x="connsiteX1750" y="connsiteY1750"/>
              </a:cxn>
              <a:cxn ang="0">
                <a:pos x="connsiteX1751" y="connsiteY1751"/>
              </a:cxn>
              <a:cxn ang="0">
                <a:pos x="connsiteX1752" y="connsiteY1752"/>
              </a:cxn>
              <a:cxn ang="0">
                <a:pos x="connsiteX1753" y="connsiteY1753"/>
              </a:cxn>
              <a:cxn ang="0">
                <a:pos x="connsiteX1754" y="connsiteY1754"/>
              </a:cxn>
              <a:cxn ang="0">
                <a:pos x="connsiteX1755" y="connsiteY1755"/>
              </a:cxn>
              <a:cxn ang="0">
                <a:pos x="connsiteX1756" y="connsiteY1756"/>
              </a:cxn>
              <a:cxn ang="0">
                <a:pos x="connsiteX1757" y="connsiteY1757"/>
              </a:cxn>
              <a:cxn ang="0">
                <a:pos x="connsiteX1758" y="connsiteY1758"/>
              </a:cxn>
              <a:cxn ang="0">
                <a:pos x="connsiteX1759" y="connsiteY1759"/>
              </a:cxn>
              <a:cxn ang="0">
                <a:pos x="connsiteX1760" y="connsiteY1760"/>
              </a:cxn>
              <a:cxn ang="0">
                <a:pos x="connsiteX1761" y="connsiteY1761"/>
              </a:cxn>
              <a:cxn ang="0">
                <a:pos x="connsiteX1762" y="connsiteY1762"/>
              </a:cxn>
              <a:cxn ang="0">
                <a:pos x="connsiteX1763" y="connsiteY1763"/>
              </a:cxn>
              <a:cxn ang="0">
                <a:pos x="connsiteX1764" y="connsiteY1764"/>
              </a:cxn>
              <a:cxn ang="0">
                <a:pos x="connsiteX1765" y="connsiteY1765"/>
              </a:cxn>
              <a:cxn ang="0">
                <a:pos x="connsiteX1766" y="connsiteY1766"/>
              </a:cxn>
              <a:cxn ang="0">
                <a:pos x="connsiteX1767" y="connsiteY1767"/>
              </a:cxn>
              <a:cxn ang="0">
                <a:pos x="connsiteX1768" y="connsiteY1768"/>
              </a:cxn>
              <a:cxn ang="0">
                <a:pos x="connsiteX1769" y="connsiteY1769"/>
              </a:cxn>
              <a:cxn ang="0">
                <a:pos x="connsiteX1770" y="connsiteY1770"/>
              </a:cxn>
              <a:cxn ang="0">
                <a:pos x="connsiteX1771" y="connsiteY1771"/>
              </a:cxn>
              <a:cxn ang="0">
                <a:pos x="connsiteX1772" y="connsiteY1772"/>
              </a:cxn>
              <a:cxn ang="0">
                <a:pos x="connsiteX1773" y="connsiteY1773"/>
              </a:cxn>
              <a:cxn ang="0">
                <a:pos x="connsiteX1774" y="connsiteY1774"/>
              </a:cxn>
              <a:cxn ang="0">
                <a:pos x="connsiteX1775" y="connsiteY1775"/>
              </a:cxn>
              <a:cxn ang="0">
                <a:pos x="connsiteX1776" y="connsiteY1776"/>
              </a:cxn>
              <a:cxn ang="0">
                <a:pos x="connsiteX1777" y="connsiteY1777"/>
              </a:cxn>
              <a:cxn ang="0">
                <a:pos x="connsiteX1778" y="connsiteY1778"/>
              </a:cxn>
              <a:cxn ang="0">
                <a:pos x="connsiteX1779" y="connsiteY1779"/>
              </a:cxn>
              <a:cxn ang="0">
                <a:pos x="connsiteX1780" y="connsiteY1780"/>
              </a:cxn>
              <a:cxn ang="0">
                <a:pos x="connsiteX1781" y="connsiteY1781"/>
              </a:cxn>
              <a:cxn ang="0">
                <a:pos x="connsiteX1782" y="connsiteY1782"/>
              </a:cxn>
              <a:cxn ang="0">
                <a:pos x="connsiteX1783" y="connsiteY1783"/>
              </a:cxn>
              <a:cxn ang="0">
                <a:pos x="connsiteX1784" y="connsiteY1784"/>
              </a:cxn>
              <a:cxn ang="0">
                <a:pos x="connsiteX1785" y="connsiteY1785"/>
              </a:cxn>
              <a:cxn ang="0">
                <a:pos x="connsiteX1786" y="connsiteY1786"/>
              </a:cxn>
              <a:cxn ang="0">
                <a:pos x="connsiteX1787" y="connsiteY1787"/>
              </a:cxn>
              <a:cxn ang="0">
                <a:pos x="connsiteX1788" y="connsiteY1788"/>
              </a:cxn>
              <a:cxn ang="0">
                <a:pos x="connsiteX1789" y="connsiteY1789"/>
              </a:cxn>
              <a:cxn ang="0">
                <a:pos x="connsiteX1790" y="connsiteY1790"/>
              </a:cxn>
              <a:cxn ang="0">
                <a:pos x="connsiteX1791" y="connsiteY1791"/>
              </a:cxn>
              <a:cxn ang="0">
                <a:pos x="connsiteX1792" y="connsiteY1792"/>
              </a:cxn>
              <a:cxn ang="0">
                <a:pos x="connsiteX1793" y="connsiteY1793"/>
              </a:cxn>
              <a:cxn ang="0">
                <a:pos x="connsiteX1794" y="connsiteY1794"/>
              </a:cxn>
              <a:cxn ang="0">
                <a:pos x="connsiteX1795" y="connsiteY1795"/>
              </a:cxn>
              <a:cxn ang="0">
                <a:pos x="connsiteX1796" y="connsiteY1796"/>
              </a:cxn>
              <a:cxn ang="0">
                <a:pos x="connsiteX1797" y="connsiteY1797"/>
              </a:cxn>
              <a:cxn ang="0">
                <a:pos x="connsiteX1798" y="connsiteY1798"/>
              </a:cxn>
              <a:cxn ang="0">
                <a:pos x="connsiteX1799" y="connsiteY1799"/>
              </a:cxn>
              <a:cxn ang="0">
                <a:pos x="connsiteX1800" y="connsiteY1800"/>
              </a:cxn>
              <a:cxn ang="0">
                <a:pos x="connsiteX1801" y="connsiteY1801"/>
              </a:cxn>
              <a:cxn ang="0">
                <a:pos x="connsiteX1802" y="connsiteY1802"/>
              </a:cxn>
              <a:cxn ang="0">
                <a:pos x="connsiteX1803" y="connsiteY1803"/>
              </a:cxn>
              <a:cxn ang="0">
                <a:pos x="connsiteX1804" y="connsiteY1804"/>
              </a:cxn>
              <a:cxn ang="0">
                <a:pos x="connsiteX1805" y="connsiteY1805"/>
              </a:cxn>
              <a:cxn ang="0">
                <a:pos x="connsiteX1806" y="connsiteY1806"/>
              </a:cxn>
              <a:cxn ang="0">
                <a:pos x="connsiteX1807" y="connsiteY1807"/>
              </a:cxn>
              <a:cxn ang="0">
                <a:pos x="connsiteX1808" y="connsiteY1808"/>
              </a:cxn>
              <a:cxn ang="0">
                <a:pos x="connsiteX1809" y="connsiteY1809"/>
              </a:cxn>
              <a:cxn ang="0">
                <a:pos x="connsiteX1810" y="connsiteY1810"/>
              </a:cxn>
              <a:cxn ang="0">
                <a:pos x="connsiteX1811" y="connsiteY1811"/>
              </a:cxn>
              <a:cxn ang="0">
                <a:pos x="connsiteX1812" y="connsiteY1812"/>
              </a:cxn>
              <a:cxn ang="0">
                <a:pos x="connsiteX1813" y="connsiteY1813"/>
              </a:cxn>
              <a:cxn ang="0">
                <a:pos x="connsiteX1814" y="connsiteY1814"/>
              </a:cxn>
              <a:cxn ang="0">
                <a:pos x="connsiteX1815" y="connsiteY1815"/>
              </a:cxn>
              <a:cxn ang="0">
                <a:pos x="connsiteX1816" y="connsiteY1816"/>
              </a:cxn>
              <a:cxn ang="0">
                <a:pos x="connsiteX1817" y="connsiteY1817"/>
              </a:cxn>
              <a:cxn ang="0">
                <a:pos x="connsiteX1818" y="connsiteY1818"/>
              </a:cxn>
              <a:cxn ang="0">
                <a:pos x="connsiteX1819" y="connsiteY1819"/>
              </a:cxn>
              <a:cxn ang="0">
                <a:pos x="connsiteX1820" y="connsiteY1820"/>
              </a:cxn>
              <a:cxn ang="0">
                <a:pos x="connsiteX1821" y="connsiteY1821"/>
              </a:cxn>
              <a:cxn ang="0">
                <a:pos x="connsiteX1822" y="connsiteY1822"/>
              </a:cxn>
              <a:cxn ang="0">
                <a:pos x="connsiteX1823" y="connsiteY1823"/>
              </a:cxn>
              <a:cxn ang="0">
                <a:pos x="connsiteX1824" y="connsiteY1824"/>
              </a:cxn>
              <a:cxn ang="0">
                <a:pos x="connsiteX1825" y="connsiteY1825"/>
              </a:cxn>
              <a:cxn ang="0">
                <a:pos x="connsiteX1826" y="connsiteY1826"/>
              </a:cxn>
              <a:cxn ang="0">
                <a:pos x="connsiteX1827" y="connsiteY1827"/>
              </a:cxn>
              <a:cxn ang="0">
                <a:pos x="connsiteX1828" y="connsiteY1828"/>
              </a:cxn>
              <a:cxn ang="0">
                <a:pos x="connsiteX1829" y="connsiteY1829"/>
              </a:cxn>
              <a:cxn ang="0">
                <a:pos x="connsiteX1830" y="connsiteY1830"/>
              </a:cxn>
              <a:cxn ang="0">
                <a:pos x="connsiteX1831" y="connsiteY1831"/>
              </a:cxn>
              <a:cxn ang="0">
                <a:pos x="connsiteX1832" y="connsiteY1832"/>
              </a:cxn>
              <a:cxn ang="0">
                <a:pos x="connsiteX1833" y="connsiteY1833"/>
              </a:cxn>
              <a:cxn ang="0">
                <a:pos x="connsiteX1834" y="connsiteY1834"/>
              </a:cxn>
              <a:cxn ang="0">
                <a:pos x="connsiteX1835" y="connsiteY1835"/>
              </a:cxn>
              <a:cxn ang="0">
                <a:pos x="connsiteX1836" y="connsiteY1836"/>
              </a:cxn>
              <a:cxn ang="0">
                <a:pos x="connsiteX1837" y="connsiteY1837"/>
              </a:cxn>
              <a:cxn ang="0">
                <a:pos x="connsiteX1838" y="connsiteY1838"/>
              </a:cxn>
              <a:cxn ang="0">
                <a:pos x="connsiteX1839" y="connsiteY1839"/>
              </a:cxn>
              <a:cxn ang="0">
                <a:pos x="connsiteX1840" y="connsiteY1840"/>
              </a:cxn>
              <a:cxn ang="0">
                <a:pos x="connsiteX1841" y="connsiteY1841"/>
              </a:cxn>
              <a:cxn ang="0">
                <a:pos x="connsiteX1842" y="connsiteY1842"/>
              </a:cxn>
              <a:cxn ang="0">
                <a:pos x="connsiteX1843" y="connsiteY1843"/>
              </a:cxn>
              <a:cxn ang="0">
                <a:pos x="connsiteX1844" y="connsiteY1844"/>
              </a:cxn>
              <a:cxn ang="0">
                <a:pos x="connsiteX1845" y="connsiteY1845"/>
              </a:cxn>
              <a:cxn ang="0">
                <a:pos x="connsiteX1846" y="connsiteY1846"/>
              </a:cxn>
              <a:cxn ang="0">
                <a:pos x="connsiteX1847" y="connsiteY1847"/>
              </a:cxn>
              <a:cxn ang="0">
                <a:pos x="connsiteX1848" y="connsiteY1848"/>
              </a:cxn>
              <a:cxn ang="0">
                <a:pos x="connsiteX1849" y="connsiteY1849"/>
              </a:cxn>
              <a:cxn ang="0">
                <a:pos x="connsiteX1850" y="connsiteY1850"/>
              </a:cxn>
              <a:cxn ang="0">
                <a:pos x="connsiteX1851" y="connsiteY1851"/>
              </a:cxn>
              <a:cxn ang="0">
                <a:pos x="connsiteX1852" y="connsiteY1852"/>
              </a:cxn>
              <a:cxn ang="0">
                <a:pos x="connsiteX1853" y="connsiteY1853"/>
              </a:cxn>
              <a:cxn ang="0">
                <a:pos x="connsiteX1854" y="connsiteY1854"/>
              </a:cxn>
              <a:cxn ang="0">
                <a:pos x="connsiteX1855" y="connsiteY1855"/>
              </a:cxn>
              <a:cxn ang="0">
                <a:pos x="connsiteX1856" y="connsiteY1856"/>
              </a:cxn>
              <a:cxn ang="0">
                <a:pos x="connsiteX1857" y="connsiteY1857"/>
              </a:cxn>
              <a:cxn ang="0">
                <a:pos x="connsiteX1858" y="connsiteY1858"/>
              </a:cxn>
              <a:cxn ang="0">
                <a:pos x="connsiteX1859" y="connsiteY1859"/>
              </a:cxn>
              <a:cxn ang="0">
                <a:pos x="connsiteX1860" y="connsiteY1860"/>
              </a:cxn>
              <a:cxn ang="0">
                <a:pos x="connsiteX1861" y="connsiteY1861"/>
              </a:cxn>
              <a:cxn ang="0">
                <a:pos x="connsiteX1862" y="connsiteY1862"/>
              </a:cxn>
              <a:cxn ang="0">
                <a:pos x="connsiteX1863" y="connsiteY1863"/>
              </a:cxn>
              <a:cxn ang="0">
                <a:pos x="connsiteX1864" y="connsiteY1864"/>
              </a:cxn>
              <a:cxn ang="0">
                <a:pos x="connsiteX1865" y="connsiteY1865"/>
              </a:cxn>
              <a:cxn ang="0">
                <a:pos x="connsiteX1866" y="connsiteY1866"/>
              </a:cxn>
              <a:cxn ang="0">
                <a:pos x="connsiteX1867" y="connsiteY1867"/>
              </a:cxn>
              <a:cxn ang="0">
                <a:pos x="connsiteX1868" y="connsiteY1868"/>
              </a:cxn>
              <a:cxn ang="0">
                <a:pos x="connsiteX1869" y="connsiteY1869"/>
              </a:cxn>
              <a:cxn ang="0">
                <a:pos x="connsiteX1870" y="connsiteY1870"/>
              </a:cxn>
              <a:cxn ang="0">
                <a:pos x="connsiteX1871" y="connsiteY1871"/>
              </a:cxn>
              <a:cxn ang="0">
                <a:pos x="connsiteX1872" y="connsiteY1872"/>
              </a:cxn>
              <a:cxn ang="0">
                <a:pos x="connsiteX1873" y="connsiteY1873"/>
              </a:cxn>
              <a:cxn ang="0">
                <a:pos x="connsiteX1874" y="connsiteY1874"/>
              </a:cxn>
              <a:cxn ang="0">
                <a:pos x="connsiteX1875" y="connsiteY1875"/>
              </a:cxn>
              <a:cxn ang="0">
                <a:pos x="connsiteX1876" y="connsiteY1876"/>
              </a:cxn>
              <a:cxn ang="0">
                <a:pos x="connsiteX1877" y="connsiteY1877"/>
              </a:cxn>
              <a:cxn ang="0">
                <a:pos x="connsiteX1878" y="connsiteY1878"/>
              </a:cxn>
              <a:cxn ang="0">
                <a:pos x="connsiteX1879" y="connsiteY1879"/>
              </a:cxn>
              <a:cxn ang="0">
                <a:pos x="connsiteX1880" y="connsiteY1880"/>
              </a:cxn>
              <a:cxn ang="0">
                <a:pos x="connsiteX1881" y="connsiteY1881"/>
              </a:cxn>
              <a:cxn ang="0">
                <a:pos x="connsiteX1882" y="connsiteY1882"/>
              </a:cxn>
              <a:cxn ang="0">
                <a:pos x="connsiteX1883" y="connsiteY1883"/>
              </a:cxn>
              <a:cxn ang="0">
                <a:pos x="connsiteX1884" y="connsiteY1884"/>
              </a:cxn>
              <a:cxn ang="0">
                <a:pos x="connsiteX1885" y="connsiteY1885"/>
              </a:cxn>
              <a:cxn ang="0">
                <a:pos x="connsiteX1886" y="connsiteY1886"/>
              </a:cxn>
              <a:cxn ang="0">
                <a:pos x="connsiteX1887" y="connsiteY1887"/>
              </a:cxn>
              <a:cxn ang="0">
                <a:pos x="connsiteX1888" y="connsiteY1888"/>
              </a:cxn>
              <a:cxn ang="0">
                <a:pos x="connsiteX1889" y="connsiteY1889"/>
              </a:cxn>
              <a:cxn ang="0">
                <a:pos x="connsiteX1890" y="connsiteY1890"/>
              </a:cxn>
              <a:cxn ang="0">
                <a:pos x="connsiteX1891" y="connsiteY1891"/>
              </a:cxn>
              <a:cxn ang="0">
                <a:pos x="connsiteX1892" y="connsiteY1892"/>
              </a:cxn>
              <a:cxn ang="0">
                <a:pos x="connsiteX1893" y="connsiteY1893"/>
              </a:cxn>
              <a:cxn ang="0">
                <a:pos x="connsiteX1894" y="connsiteY1894"/>
              </a:cxn>
              <a:cxn ang="0">
                <a:pos x="connsiteX1895" y="connsiteY1895"/>
              </a:cxn>
              <a:cxn ang="0">
                <a:pos x="connsiteX1896" y="connsiteY1896"/>
              </a:cxn>
              <a:cxn ang="0">
                <a:pos x="connsiteX1897" y="connsiteY1897"/>
              </a:cxn>
              <a:cxn ang="0">
                <a:pos x="connsiteX1898" y="connsiteY1898"/>
              </a:cxn>
              <a:cxn ang="0">
                <a:pos x="connsiteX1899" y="connsiteY1899"/>
              </a:cxn>
              <a:cxn ang="0">
                <a:pos x="connsiteX1900" y="connsiteY1900"/>
              </a:cxn>
              <a:cxn ang="0">
                <a:pos x="connsiteX1901" y="connsiteY1901"/>
              </a:cxn>
              <a:cxn ang="0">
                <a:pos x="connsiteX1902" y="connsiteY1902"/>
              </a:cxn>
              <a:cxn ang="0">
                <a:pos x="connsiteX1903" y="connsiteY1903"/>
              </a:cxn>
              <a:cxn ang="0">
                <a:pos x="connsiteX1904" y="connsiteY1904"/>
              </a:cxn>
              <a:cxn ang="0">
                <a:pos x="connsiteX1905" y="connsiteY1905"/>
              </a:cxn>
              <a:cxn ang="0">
                <a:pos x="connsiteX1906" y="connsiteY1906"/>
              </a:cxn>
              <a:cxn ang="0">
                <a:pos x="connsiteX1907" y="connsiteY1907"/>
              </a:cxn>
              <a:cxn ang="0">
                <a:pos x="connsiteX1908" y="connsiteY1908"/>
              </a:cxn>
              <a:cxn ang="0">
                <a:pos x="connsiteX1909" y="connsiteY1909"/>
              </a:cxn>
              <a:cxn ang="0">
                <a:pos x="connsiteX1910" y="connsiteY1910"/>
              </a:cxn>
              <a:cxn ang="0">
                <a:pos x="connsiteX1911" y="connsiteY1911"/>
              </a:cxn>
              <a:cxn ang="0">
                <a:pos x="connsiteX1912" y="connsiteY1912"/>
              </a:cxn>
              <a:cxn ang="0">
                <a:pos x="connsiteX1913" y="connsiteY1913"/>
              </a:cxn>
              <a:cxn ang="0">
                <a:pos x="connsiteX1914" y="connsiteY1914"/>
              </a:cxn>
              <a:cxn ang="0">
                <a:pos x="connsiteX1915" y="connsiteY1915"/>
              </a:cxn>
              <a:cxn ang="0">
                <a:pos x="connsiteX1916" y="connsiteY1916"/>
              </a:cxn>
              <a:cxn ang="0">
                <a:pos x="connsiteX1917" y="connsiteY1917"/>
              </a:cxn>
              <a:cxn ang="0">
                <a:pos x="connsiteX1918" y="connsiteY1918"/>
              </a:cxn>
              <a:cxn ang="0">
                <a:pos x="connsiteX1919" y="connsiteY1919"/>
              </a:cxn>
              <a:cxn ang="0">
                <a:pos x="connsiteX1920" y="connsiteY1920"/>
              </a:cxn>
              <a:cxn ang="0">
                <a:pos x="connsiteX1921" y="connsiteY1921"/>
              </a:cxn>
              <a:cxn ang="0">
                <a:pos x="connsiteX1922" y="connsiteY1922"/>
              </a:cxn>
              <a:cxn ang="0">
                <a:pos x="connsiteX1923" y="connsiteY1923"/>
              </a:cxn>
              <a:cxn ang="0">
                <a:pos x="connsiteX1924" y="connsiteY1924"/>
              </a:cxn>
              <a:cxn ang="0">
                <a:pos x="connsiteX1925" y="connsiteY1925"/>
              </a:cxn>
              <a:cxn ang="0">
                <a:pos x="connsiteX1926" y="connsiteY1926"/>
              </a:cxn>
              <a:cxn ang="0">
                <a:pos x="connsiteX1927" y="connsiteY1927"/>
              </a:cxn>
              <a:cxn ang="0">
                <a:pos x="connsiteX1928" y="connsiteY1928"/>
              </a:cxn>
              <a:cxn ang="0">
                <a:pos x="connsiteX1929" y="connsiteY1929"/>
              </a:cxn>
              <a:cxn ang="0">
                <a:pos x="connsiteX1930" y="connsiteY1930"/>
              </a:cxn>
              <a:cxn ang="0">
                <a:pos x="connsiteX1931" y="connsiteY1931"/>
              </a:cxn>
              <a:cxn ang="0">
                <a:pos x="connsiteX1932" y="connsiteY1932"/>
              </a:cxn>
              <a:cxn ang="0">
                <a:pos x="connsiteX1933" y="connsiteY1933"/>
              </a:cxn>
              <a:cxn ang="0">
                <a:pos x="connsiteX1934" y="connsiteY1934"/>
              </a:cxn>
              <a:cxn ang="0">
                <a:pos x="connsiteX1935" y="connsiteY1935"/>
              </a:cxn>
              <a:cxn ang="0">
                <a:pos x="connsiteX1936" y="connsiteY1936"/>
              </a:cxn>
              <a:cxn ang="0">
                <a:pos x="connsiteX1937" y="connsiteY1937"/>
              </a:cxn>
              <a:cxn ang="0">
                <a:pos x="connsiteX1938" y="connsiteY1938"/>
              </a:cxn>
              <a:cxn ang="0">
                <a:pos x="connsiteX1939" y="connsiteY1939"/>
              </a:cxn>
              <a:cxn ang="0">
                <a:pos x="connsiteX1940" y="connsiteY1940"/>
              </a:cxn>
              <a:cxn ang="0">
                <a:pos x="connsiteX1941" y="connsiteY1941"/>
              </a:cxn>
              <a:cxn ang="0">
                <a:pos x="connsiteX1942" y="connsiteY1942"/>
              </a:cxn>
              <a:cxn ang="0">
                <a:pos x="connsiteX1943" y="connsiteY1943"/>
              </a:cxn>
              <a:cxn ang="0">
                <a:pos x="connsiteX1944" y="connsiteY1944"/>
              </a:cxn>
              <a:cxn ang="0">
                <a:pos x="connsiteX1945" y="connsiteY1945"/>
              </a:cxn>
              <a:cxn ang="0">
                <a:pos x="connsiteX1946" y="connsiteY1946"/>
              </a:cxn>
              <a:cxn ang="0">
                <a:pos x="connsiteX1947" y="connsiteY1947"/>
              </a:cxn>
              <a:cxn ang="0">
                <a:pos x="connsiteX1948" y="connsiteY1948"/>
              </a:cxn>
              <a:cxn ang="0">
                <a:pos x="connsiteX1949" y="connsiteY1949"/>
              </a:cxn>
              <a:cxn ang="0">
                <a:pos x="connsiteX1950" y="connsiteY1950"/>
              </a:cxn>
              <a:cxn ang="0">
                <a:pos x="connsiteX1951" y="connsiteY1951"/>
              </a:cxn>
              <a:cxn ang="0">
                <a:pos x="connsiteX1952" y="connsiteY1952"/>
              </a:cxn>
              <a:cxn ang="0">
                <a:pos x="connsiteX1953" y="connsiteY1953"/>
              </a:cxn>
              <a:cxn ang="0">
                <a:pos x="connsiteX1954" y="connsiteY1954"/>
              </a:cxn>
              <a:cxn ang="0">
                <a:pos x="connsiteX1955" y="connsiteY1955"/>
              </a:cxn>
              <a:cxn ang="0">
                <a:pos x="connsiteX1956" y="connsiteY1956"/>
              </a:cxn>
              <a:cxn ang="0">
                <a:pos x="connsiteX1957" y="connsiteY1957"/>
              </a:cxn>
              <a:cxn ang="0">
                <a:pos x="connsiteX1958" y="connsiteY1958"/>
              </a:cxn>
              <a:cxn ang="0">
                <a:pos x="connsiteX1959" y="connsiteY1959"/>
              </a:cxn>
              <a:cxn ang="0">
                <a:pos x="connsiteX1960" y="connsiteY1960"/>
              </a:cxn>
              <a:cxn ang="0">
                <a:pos x="connsiteX1961" y="connsiteY1961"/>
              </a:cxn>
              <a:cxn ang="0">
                <a:pos x="connsiteX1962" y="connsiteY1962"/>
              </a:cxn>
              <a:cxn ang="0">
                <a:pos x="connsiteX1963" y="connsiteY1963"/>
              </a:cxn>
              <a:cxn ang="0">
                <a:pos x="connsiteX1964" y="connsiteY1964"/>
              </a:cxn>
              <a:cxn ang="0">
                <a:pos x="connsiteX1965" y="connsiteY1965"/>
              </a:cxn>
              <a:cxn ang="0">
                <a:pos x="connsiteX1966" y="connsiteY1966"/>
              </a:cxn>
              <a:cxn ang="0">
                <a:pos x="connsiteX1967" y="connsiteY1967"/>
              </a:cxn>
              <a:cxn ang="0">
                <a:pos x="connsiteX1968" y="connsiteY1968"/>
              </a:cxn>
              <a:cxn ang="0">
                <a:pos x="connsiteX1969" y="connsiteY1969"/>
              </a:cxn>
              <a:cxn ang="0">
                <a:pos x="connsiteX1970" y="connsiteY1970"/>
              </a:cxn>
              <a:cxn ang="0">
                <a:pos x="connsiteX1971" y="connsiteY1971"/>
              </a:cxn>
              <a:cxn ang="0">
                <a:pos x="connsiteX1972" y="connsiteY1972"/>
              </a:cxn>
              <a:cxn ang="0">
                <a:pos x="connsiteX1973" y="connsiteY1973"/>
              </a:cxn>
              <a:cxn ang="0">
                <a:pos x="connsiteX1974" y="connsiteY1974"/>
              </a:cxn>
              <a:cxn ang="0">
                <a:pos x="connsiteX1975" y="connsiteY1975"/>
              </a:cxn>
              <a:cxn ang="0">
                <a:pos x="connsiteX1976" y="connsiteY1976"/>
              </a:cxn>
              <a:cxn ang="0">
                <a:pos x="connsiteX1977" y="connsiteY1977"/>
              </a:cxn>
              <a:cxn ang="0">
                <a:pos x="connsiteX1978" y="connsiteY1978"/>
              </a:cxn>
              <a:cxn ang="0">
                <a:pos x="connsiteX1979" y="connsiteY1979"/>
              </a:cxn>
              <a:cxn ang="0">
                <a:pos x="connsiteX1980" y="connsiteY1980"/>
              </a:cxn>
              <a:cxn ang="0">
                <a:pos x="connsiteX1981" y="connsiteY1981"/>
              </a:cxn>
              <a:cxn ang="0">
                <a:pos x="connsiteX1982" y="connsiteY1982"/>
              </a:cxn>
              <a:cxn ang="0">
                <a:pos x="connsiteX1983" y="connsiteY1983"/>
              </a:cxn>
              <a:cxn ang="0">
                <a:pos x="connsiteX1984" y="connsiteY1984"/>
              </a:cxn>
              <a:cxn ang="0">
                <a:pos x="connsiteX1985" y="connsiteY1985"/>
              </a:cxn>
              <a:cxn ang="0">
                <a:pos x="connsiteX1986" y="connsiteY1986"/>
              </a:cxn>
              <a:cxn ang="0">
                <a:pos x="connsiteX1987" y="connsiteY1987"/>
              </a:cxn>
              <a:cxn ang="0">
                <a:pos x="connsiteX1988" y="connsiteY1988"/>
              </a:cxn>
              <a:cxn ang="0">
                <a:pos x="connsiteX1989" y="connsiteY1989"/>
              </a:cxn>
              <a:cxn ang="0">
                <a:pos x="connsiteX1990" y="connsiteY1990"/>
              </a:cxn>
              <a:cxn ang="0">
                <a:pos x="connsiteX1991" y="connsiteY1991"/>
              </a:cxn>
              <a:cxn ang="0">
                <a:pos x="connsiteX1992" y="connsiteY1992"/>
              </a:cxn>
              <a:cxn ang="0">
                <a:pos x="connsiteX1993" y="connsiteY1993"/>
              </a:cxn>
              <a:cxn ang="0">
                <a:pos x="connsiteX1994" y="connsiteY1994"/>
              </a:cxn>
              <a:cxn ang="0">
                <a:pos x="connsiteX1995" y="connsiteY1995"/>
              </a:cxn>
              <a:cxn ang="0">
                <a:pos x="connsiteX1996" y="connsiteY1996"/>
              </a:cxn>
              <a:cxn ang="0">
                <a:pos x="connsiteX1997" y="connsiteY1997"/>
              </a:cxn>
              <a:cxn ang="0">
                <a:pos x="connsiteX1998" y="connsiteY1998"/>
              </a:cxn>
              <a:cxn ang="0">
                <a:pos x="connsiteX1999" y="connsiteY1999"/>
              </a:cxn>
              <a:cxn ang="0">
                <a:pos x="connsiteX2000" y="connsiteY2000"/>
              </a:cxn>
              <a:cxn ang="0">
                <a:pos x="connsiteX2001" y="connsiteY2001"/>
              </a:cxn>
              <a:cxn ang="0">
                <a:pos x="connsiteX2002" y="connsiteY2002"/>
              </a:cxn>
              <a:cxn ang="0">
                <a:pos x="connsiteX2003" y="connsiteY2003"/>
              </a:cxn>
              <a:cxn ang="0">
                <a:pos x="connsiteX2004" y="connsiteY2004"/>
              </a:cxn>
              <a:cxn ang="0">
                <a:pos x="connsiteX2005" y="connsiteY2005"/>
              </a:cxn>
              <a:cxn ang="0">
                <a:pos x="connsiteX2006" y="connsiteY2006"/>
              </a:cxn>
              <a:cxn ang="0">
                <a:pos x="connsiteX2007" y="connsiteY2007"/>
              </a:cxn>
              <a:cxn ang="0">
                <a:pos x="connsiteX2008" y="connsiteY2008"/>
              </a:cxn>
              <a:cxn ang="0">
                <a:pos x="connsiteX2009" y="connsiteY2009"/>
              </a:cxn>
              <a:cxn ang="0">
                <a:pos x="connsiteX2010" y="connsiteY2010"/>
              </a:cxn>
              <a:cxn ang="0">
                <a:pos x="connsiteX2011" y="connsiteY2011"/>
              </a:cxn>
              <a:cxn ang="0">
                <a:pos x="connsiteX2012" y="connsiteY2012"/>
              </a:cxn>
              <a:cxn ang="0">
                <a:pos x="connsiteX2013" y="connsiteY2013"/>
              </a:cxn>
              <a:cxn ang="0">
                <a:pos x="connsiteX2014" y="connsiteY2014"/>
              </a:cxn>
              <a:cxn ang="0">
                <a:pos x="connsiteX2015" y="connsiteY2015"/>
              </a:cxn>
              <a:cxn ang="0">
                <a:pos x="connsiteX2016" y="connsiteY2016"/>
              </a:cxn>
              <a:cxn ang="0">
                <a:pos x="connsiteX2017" y="connsiteY2017"/>
              </a:cxn>
              <a:cxn ang="0">
                <a:pos x="connsiteX2018" y="connsiteY2018"/>
              </a:cxn>
              <a:cxn ang="0">
                <a:pos x="connsiteX2019" y="connsiteY2019"/>
              </a:cxn>
              <a:cxn ang="0">
                <a:pos x="connsiteX2020" y="connsiteY2020"/>
              </a:cxn>
              <a:cxn ang="0">
                <a:pos x="connsiteX2021" y="connsiteY2021"/>
              </a:cxn>
              <a:cxn ang="0">
                <a:pos x="connsiteX2022" y="connsiteY2022"/>
              </a:cxn>
              <a:cxn ang="0">
                <a:pos x="connsiteX2023" y="connsiteY2023"/>
              </a:cxn>
              <a:cxn ang="0">
                <a:pos x="connsiteX2024" y="connsiteY2024"/>
              </a:cxn>
              <a:cxn ang="0">
                <a:pos x="connsiteX2025" y="connsiteY2025"/>
              </a:cxn>
              <a:cxn ang="0">
                <a:pos x="connsiteX2026" y="connsiteY2026"/>
              </a:cxn>
              <a:cxn ang="0">
                <a:pos x="connsiteX2027" y="connsiteY2027"/>
              </a:cxn>
              <a:cxn ang="0">
                <a:pos x="connsiteX2028" y="connsiteY2028"/>
              </a:cxn>
              <a:cxn ang="0">
                <a:pos x="connsiteX2029" y="connsiteY2029"/>
              </a:cxn>
              <a:cxn ang="0">
                <a:pos x="connsiteX2030" y="connsiteY2030"/>
              </a:cxn>
              <a:cxn ang="0">
                <a:pos x="connsiteX2031" y="connsiteY2031"/>
              </a:cxn>
              <a:cxn ang="0">
                <a:pos x="connsiteX2032" y="connsiteY2032"/>
              </a:cxn>
              <a:cxn ang="0">
                <a:pos x="connsiteX2033" y="connsiteY2033"/>
              </a:cxn>
              <a:cxn ang="0">
                <a:pos x="connsiteX2034" y="connsiteY2034"/>
              </a:cxn>
              <a:cxn ang="0">
                <a:pos x="connsiteX2035" y="connsiteY2035"/>
              </a:cxn>
              <a:cxn ang="0">
                <a:pos x="connsiteX2036" y="connsiteY2036"/>
              </a:cxn>
              <a:cxn ang="0">
                <a:pos x="connsiteX2037" y="connsiteY2037"/>
              </a:cxn>
              <a:cxn ang="0">
                <a:pos x="connsiteX2038" y="connsiteY2038"/>
              </a:cxn>
              <a:cxn ang="0">
                <a:pos x="connsiteX2039" y="connsiteY2039"/>
              </a:cxn>
              <a:cxn ang="0">
                <a:pos x="connsiteX2040" y="connsiteY2040"/>
              </a:cxn>
              <a:cxn ang="0">
                <a:pos x="connsiteX2041" y="connsiteY2041"/>
              </a:cxn>
              <a:cxn ang="0">
                <a:pos x="connsiteX2042" y="connsiteY2042"/>
              </a:cxn>
              <a:cxn ang="0">
                <a:pos x="connsiteX2043" y="connsiteY2043"/>
              </a:cxn>
              <a:cxn ang="0">
                <a:pos x="connsiteX2044" y="connsiteY2044"/>
              </a:cxn>
              <a:cxn ang="0">
                <a:pos x="connsiteX2045" y="connsiteY2045"/>
              </a:cxn>
              <a:cxn ang="0">
                <a:pos x="connsiteX2046" y="connsiteY2046"/>
              </a:cxn>
              <a:cxn ang="0">
                <a:pos x="connsiteX2047" y="connsiteY2047"/>
              </a:cxn>
              <a:cxn ang="0">
                <a:pos x="connsiteX2048" y="connsiteY2048"/>
              </a:cxn>
              <a:cxn ang="0">
                <a:pos x="connsiteX2049" y="connsiteY2049"/>
              </a:cxn>
              <a:cxn ang="0">
                <a:pos x="connsiteX2050" y="connsiteY2050"/>
              </a:cxn>
              <a:cxn ang="0">
                <a:pos x="connsiteX2051" y="connsiteY2051"/>
              </a:cxn>
              <a:cxn ang="0">
                <a:pos x="connsiteX2052" y="connsiteY2052"/>
              </a:cxn>
              <a:cxn ang="0">
                <a:pos x="connsiteX2053" y="connsiteY2053"/>
              </a:cxn>
              <a:cxn ang="0">
                <a:pos x="connsiteX2054" y="connsiteY2054"/>
              </a:cxn>
              <a:cxn ang="0">
                <a:pos x="connsiteX2055" y="connsiteY2055"/>
              </a:cxn>
              <a:cxn ang="0">
                <a:pos x="connsiteX2056" y="connsiteY2056"/>
              </a:cxn>
              <a:cxn ang="0">
                <a:pos x="connsiteX2057" y="connsiteY2057"/>
              </a:cxn>
              <a:cxn ang="0">
                <a:pos x="connsiteX2058" y="connsiteY2058"/>
              </a:cxn>
              <a:cxn ang="0">
                <a:pos x="connsiteX2059" y="connsiteY2059"/>
              </a:cxn>
              <a:cxn ang="0">
                <a:pos x="connsiteX2060" y="connsiteY2060"/>
              </a:cxn>
              <a:cxn ang="0">
                <a:pos x="connsiteX2061" y="connsiteY2061"/>
              </a:cxn>
              <a:cxn ang="0">
                <a:pos x="connsiteX2062" y="connsiteY2062"/>
              </a:cxn>
              <a:cxn ang="0">
                <a:pos x="connsiteX2063" y="connsiteY2063"/>
              </a:cxn>
              <a:cxn ang="0">
                <a:pos x="connsiteX2064" y="connsiteY2064"/>
              </a:cxn>
              <a:cxn ang="0">
                <a:pos x="connsiteX2065" y="connsiteY2065"/>
              </a:cxn>
              <a:cxn ang="0">
                <a:pos x="connsiteX2066" y="connsiteY2066"/>
              </a:cxn>
              <a:cxn ang="0">
                <a:pos x="connsiteX2067" y="connsiteY2067"/>
              </a:cxn>
              <a:cxn ang="0">
                <a:pos x="connsiteX2068" y="connsiteY2068"/>
              </a:cxn>
              <a:cxn ang="0">
                <a:pos x="connsiteX2069" y="connsiteY2069"/>
              </a:cxn>
              <a:cxn ang="0">
                <a:pos x="connsiteX2070" y="connsiteY2070"/>
              </a:cxn>
              <a:cxn ang="0">
                <a:pos x="connsiteX2071" y="connsiteY2071"/>
              </a:cxn>
              <a:cxn ang="0">
                <a:pos x="connsiteX2072" y="connsiteY2072"/>
              </a:cxn>
              <a:cxn ang="0">
                <a:pos x="connsiteX2073" y="connsiteY2073"/>
              </a:cxn>
              <a:cxn ang="0">
                <a:pos x="connsiteX2074" y="connsiteY2074"/>
              </a:cxn>
              <a:cxn ang="0">
                <a:pos x="connsiteX2075" y="connsiteY2075"/>
              </a:cxn>
              <a:cxn ang="0">
                <a:pos x="connsiteX2076" y="connsiteY2076"/>
              </a:cxn>
              <a:cxn ang="0">
                <a:pos x="connsiteX2077" y="connsiteY2077"/>
              </a:cxn>
              <a:cxn ang="0">
                <a:pos x="connsiteX2078" y="connsiteY2078"/>
              </a:cxn>
              <a:cxn ang="0">
                <a:pos x="connsiteX2079" y="connsiteY2079"/>
              </a:cxn>
              <a:cxn ang="0">
                <a:pos x="connsiteX2080" y="connsiteY2080"/>
              </a:cxn>
              <a:cxn ang="0">
                <a:pos x="connsiteX2081" y="connsiteY2081"/>
              </a:cxn>
              <a:cxn ang="0">
                <a:pos x="connsiteX2082" y="connsiteY2082"/>
              </a:cxn>
              <a:cxn ang="0">
                <a:pos x="connsiteX2083" y="connsiteY2083"/>
              </a:cxn>
              <a:cxn ang="0">
                <a:pos x="connsiteX2084" y="connsiteY2084"/>
              </a:cxn>
              <a:cxn ang="0">
                <a:pos x="connsiteX2085" y="connsiteY2085"/>
              </a:cxn>
              <a:cxn ang="0">
                <a:pos x="connsiteX2086" y="connsiteY2086"/>
              </a:cxn>
              <a:cxn ang="0">
                <a:pos x="connsiteX2087" y="connsiteY2087"/>
              </a:cxn>
              <a:cxn ang="0">
                <a:pos x="connsiteX2088" y="connsiteY2088"/>
              </a:cxn>
              <a:cxn ang="0">
                <a:pos x="connsiteX2089" y="connsiteY2089"/>
              </a:cxn>
              <a:cxn ang="0">
                <a:pos x="connsiteX2090" y="connsiteY2090"/>
              </a:cxn>
              <a:cxn ang="0">
                <a:pos x="connsiteX2091" y="connsiteY2091"/>
              </a:cxn>
              <a:cxn ang="0">
                <a:pos x="connsiteX2092" y="connsiteY2092"/>
              </a:cxn>
              <a:cxn ang="0">
                <a:pos x="connsiteX2093" y="connsiteY2093"/>
              </a:cxn>
              <a:cxn ang="0">
                <a:pos x="connsiteX2094" y="connsiteY2094"/>
              </a:cxn>
              <a:cxn ang="0">
                <a:pos x="connsiteX2095" y="connsiteY2095"/>
              </a:cxn>
              <a:cxn ang="0">
                <a:pos x="connsiteX2096" y="connsiteY2096"/>
              </a:cxn>
              <a:cxn ang="0">
                <a:pos x="connsiteX2097" y="connsiteY2097"/>
              </a:cxn>
              <a:cxn ang="0">
                <a:pos x="connsiteX2098" y="connsiteY2098"/>
              </a:cxn>
              <a:cxn ang="0">
                <a:pos x="connsiteX2099" y="connsiteY2099"/>
              </a:cxn>
              <a:cxn ang="0">
                <a:pos x="connsiteX2100" y="connsiteY2100"/>
              </a:cxn>
              <a:cxn ang="0">
                <a:pos x="connsiteX2101" y="connsiteY2101"/>
              </a:cxn>
              <a:cxn ang="0">
                <a:pos x="connsiteX2102" y="connsiteY2102"/>
              </a:cxn>
              <a:cxn ang="0">
                <a:pos x="connsiteX2103" y="connsiteY2103"/>
              </a:cxn>
              <a:cxn ang="0">
                <a:pos x="connsiteX2104" y="connsiteY2104"/>
              </a:cxn>
              <a:cxn ang="0">
                <a:pos x="connsiteX2105" y="connsiteY2105"/>
              </a:cxn>
              <a:cxn ang="0">
                <a:pos x="connsiteX2106" y="connsiteY2106"/>
              </a:cxn>
              <a:cxn ang="0">
                <a:pos x="connsiteX2107" y="connsiteY2107"/>
              </a:cxn>
              <a:cxn ang="0">
                <a:pos x="connsiteX2108" y="connsiteY2108"/>
              </a:cxn>
              <a:cxn ang="0">
                <a:pos x="connsiteX2109" y="connsiteY2109"/>
              </a:cxn>
              <a:cxn ang="0">
                <a:pos x="connsiteX2110" y="connsiteY2110"/>
              </a:cxn>
              <a:cxn ang="0">
                <a:pos x="connsiteX2111" y="connsiteY2111"/>
              </a:cxn>
              <a:cxn ang="0">
                <a:pos x="connsiteX2112" y="connsiteY2112"/>
              </a:cxn>
              <a:cxn ang="0">
                <a:pos x="connsiteX2113" y="connsiteY2113"/>
              </a:cxn>
              <a:cxn ang="0">
                <a:pos x="connsiteX2114" y="connsiteY2114"/>
              </a:cxn>
              <a:cxn ang="0">
                <a:pos x="connsiteX2115" y="connsiteY2115"/>
              </a:cxn>
              <a:cxn ang="0">
                <a:pos x="connsiteX2116" y="connsiteY2116"/>
              </a:cxn>
              <a:cxn ang="0">
                <a:pos x="connsiteX2117" y="connsiteY2117"/>
              </a:cxn>
              <a:cxn ang="0">
                <a:pos x="connsiteX2118" y="connsiteY2118"/>
              </a:cxn>
              <a:cxn ang="0">
                <a:pos x="connsiteX2119" y="connsiteY2119"/>
              </a:cxn>
              <a:cxn ang="0">
                <a:pos x="connsiteX2120" y="connsiteY2120"/>
              </a:cxn>
              <a:cxn ang="0">
                <a:pos x="connsiteX2121" y="connsiteY2121"/>
              </a:cxn>
              <a:cxn ang="0">
                <a:pos x="connsiteX2122" y="connsiteY2122"/>
              </a:cxn>
              <a:cxn ang="0">
                <a:pos x="connsiteX2123" y="connsiteY2123"/>
              </a:cxn>
              <a:cxn ang="0">
                <a:pos x="connsiteX2124" y="connsiteY2124"/>
              </a:cxn>
              <a:cxn ang="0">
                <a:pos x="connsiteX2125" y="connsiteY2125"/>
              </a:cxn>
              <a:cxn ang="0">
                <a:pos x="connsiteX2126" y="connsiteY2126"/>
              </a:cxn>
              <a:cxn ang="0">
                <a:pos x="connsiteX2127" y="connsiteY2127"/>
              </a:cxn>
              <a:cxn ang="0">
                <a:pos x="connsiteX2128" y="connsiteY2128"/>
              </a:cxn>
              <a:cxn ang="0">
                <a:pos x="connsiteX2129" y="connsiteY2129"/>
              </a:cxn>
              <a:cxn ang="0">
                <a:pos x="connsiteX2130" y="connsiteY2130"/>
              </a:cxn>
              <a:cxn ang="0">
                <a:pos x="connsiteX2131" y="connsiteY2131"/>
              </a:cxn>
              <a:cxn ang="0">
                <a:pos x="connsiteX2132" y="connsiteY2132"/>
              </a:cxn>
              <a:cxn ang="0">
                <a:pos x="connsiteX2133" y="connsiteY2133"/>
              </a:cxn>
              <a:cxn ang="0">
                <a:pos x="connsiteX2134" y="connsiteY2134"/>
              </a:cxn>
              <a:cxn ang="0">
                <a:pos x="connsiteX2135" y="connsiteY2135"/>
              </a:cxn>
              <a:cxn ang="0">
                <a:pos x="connsiteX2136" y="connsiteY2136"/>
              </a:cxn>
              <a:cxn ang="0">
                <a:pos x="connsiteX2137" y="connsiteY2137"/>
              </a:cxn>
              <a:cxn ang="0">
                <a:pos x="connsiteX2138" y="connsiteY2138"/>
              </a:cxn>
              <a:cxn ang="0">
                <a:pos x="connsiteX2139" y="connsiteY2139"/>
              </a:cxn>
              <a:cxn ang="0">
                <a:pos x="connsiteX2140" y="connsiteY2140"/>
              </a:cxn>
              <a:cxn ang="0">
                <a:pos x="connsiteX2141" y="connsiteY2141"/>
              </a:cxn>
              <a:cxn ang="0">
                <a:pos x="connsiteX2142" y="connsiteY2142"/>
              </a:cxn>
              <a:cxn ang="0">
                <a:pos x="connsiteX2143" y="connsiteY2143"/>
              </a:cxn>
              <a:cxn ang="0">
                <a:pos x="connsiteX2144" y="connsiteY2144"/>
              </a:cxn>
              <a:cxn ang="0">
                <a:pos x="connsiteX2145" y="connsiteY2145"/>
              </a:cxn>
              <a:cxn ang="0">
                <a:pos x="connsiteX2146" y="connsiteY2146"/>
              </a:cxn>
              <a:cxn ang="0">
                <a:pos x="connsiteX2147" y="connsiteY2147"/>
              </a:cxn>
              <a:cxn ang="0">
                <a:pos x="connsiteX2148" y="connsiteY2148"/>
              </a:cxn>
              <a:cxn ang="0">
                <a:pos x="connsiteX2149" y="connsiteY2149"/>
              </a:cxn>
              <a:cxn ang="0">
                <a:pos x="connsiteX2150" y="connsiteY2150"/>
              </a:cxn>
              <a:cxn ang="0">
                <a:pos x="connsiteX2151" y="connsiteY2151"/>
              </a:cxn>
              <a:cxn ang="0">
                <a:pos x="connsiteX2152" y="connsiteY2152"/>
              </a:cxn>
              <a:cxn ang="0">
                <a:pos x="connsiteX2153" y="connsiteY2153"/>
              </a:cxn>
              <a:cxn ang="0">
                <a:pos x="connsiteX2154" y="connsiteY2154"/>
              </a:cxn>
              <a:cxn ang="0">
                <a:pos x="connsiteX2155" y="connsiteY2155"/>
              </a:cxn>
              <a:cxn ang="0">
                <a:pos x="connsiteX2156" y="connsiteY2156"/>
              </a:cxn>
              <a:cxn ang="0">
                <a:pos x="connsiteX2157" y="connsiteY2157"/>
              </a:cxn>
              <a:cxn ang="0">
                <a:pos x="connsiteX2158" y="connsiteY2158"/>
              </a:cxn>
              <a:cxn ang="0">
                <a:pos x="connsiteX2159" y="connsiteY2159"/>
              </a:cxn>
              <a:cxn ang="0">
                <a:pos x="connsiteX2160" y="connsiteY2160"/>
              </a:cxn>
              <a:cxn ang="0">
                <a:pos x="connsiteX2161" y="connsiteY2161"/>
              </a:cxn>
              <a:cxn ang="0">
                <a:pos x="connsiteX2162" y="connsiteY2162"/>
              </a:cxn>
              <a:cxn ang="0">
                <a:pos x="connsiteX2163" y="connsiteY2163"/>
              </a:cxn>
              <a:cxn ang="0">
                <a:pos x="connsiteX2164" y="connsiteY2164"/>
              </a:cxn>
              <a:cxn ang="0">
                <a:pos x="connsiteX2165" y="connsiteY2165"/>
              </a:cxn>
              <a:cxn ang="0">
                <a:pos x="connsiteX2166" y="connsiteY2166"/>
              </a:cxn>
              <a:cxn ang="0">
                <a:pos x="connsiteX2167" y="connsiteY2167"/>
              </a:cxn>
              <a:cxn ang="0">
                <a:pos x="connsiteX2168" y="connsiteY2168"/>
              </a:cxn>
              <a:cxn ang="0">
                <a:pos x="connsiteX2169" y="connsiteY2169"/>
              </a:cxn>
              <a:cxn ang="0">
                <a:pos x="connsiteX2170" y="connsiteY2170"/>
              </a:cxn>
              <a:cxn ang="0">
                <a:pos x="connsiteX2171" y="connsiteY2171"/>
              </a:cxn>
              <a:cxn ang="0">
                <a:pos x="connsiteX2172" y="connsiteY2172"/>
              </a:cxn>
              <a:cxn ang="0">
                <a:pos x="connsiteX2173" y="connsiteY2173"/>
              </a:cxn>
              <a:cxn ang="0">
                <a:pos x="connsiteX2174" y="connsiteY2174"/>
              </a:cxn>
              <a:cxn ang="0">
                <a:pos x="connsiteX2175" y="connsiteY2175"/>
              </a:cxn>
              <a:cxn ang="0">
                <a:pos x="connsiteX2176" y="connsiteY2176"/>
              </a:cxn>
              <a:cxn ang="0">
                <a:pos x="connsiteX2177" y="connsiteY2177"/>
              </a:cxn>
              <a:cxn ang="0">
                <a:pos x="connsiteX2178" y="connsiteY2178"/>
              </a:cxn>
              <a:cxn ang="0">
                <a:pos x="connsiteX2179" y="connsiteY2179"/>
              </a:cxn>
              <a:cxn ang="0">
                <a:pos x="connsiteX2180" y="connsiteY2180"/>
              </a:cxn>
              <a:cxn ang="0">
                <a:pos x="connsiteX2181" y="connsiteY2181"/>
              </a:cxn>
              <a:cxn ang="0">
                <a:pos x="connsiteX2182" y="connsiteY2182"/>
              </a:cxn>
              <a:cxn ang="0">
                <a:pos x="connsiteX2183" y="connsiteY2183"/>
              </a:cxn>
              <a:cxn ang="0">
                <a:pos x="connsiteX2184" y="connsiteY2184"/>
              </a:cxn>
              <a:cxn ang="0">
                <a:pos x="connsiteX2185" y="connsiteY2185"/>
              </a:cxn>
              <a:cxn ang="0">
                <a:pos x="connsiteX2186" y="connsiteY2186"/>
              </a:cxn>
              <a:cxn ang="0">
                <a:pos x="connsiteX2187" y="connsiteY2187"/>
              </a:cxn>
              <a:cxn ang="0">
                <a:pos x="connsiteX2188" y="connsiteY2188"/>
              </a:cxn>
              <a:cxn ang="0">
                <a:pos x="connsiteX2189" y="connsiteY2189"/>
              </a:cxn>
              <a:cxn ang="0">
                <a:pos x="connsiteX2190" y="connsiteY2190"/>
              </a:cxn>
              <a:cxn ang="0">
                <a:pos x="connsiteX2191" y="connsiteY2191"/>
              </a:cxn>
              <a:cxn ang="0">
                <a:pos x="connsiteX2192" y="connsiteY2192"/>
              </a:cxn>
              <a:cxn ang="0">
                <a:pos x="connsiteX2193" y="connsiteY2193"/>
              </a:cxn>
              <a:cxn ang="0">
                <a:pos x="connsiteX2194" y="connsiteY2194"/>
              </a:cxn>
              <a:cxn ang="0">
                <a:pos x="connsiteX2195" y="connsiteY2195"/>
              </a:cxn>
              <a:cxn ang="0">
                <a:pos x="connsiteX2196" y="connsiteY2196"/>
              </a:cxn>
              <a:cxn ang="0">
                <a:pos x="connsiteX2197" y="connsiteY2197"/>
              </a:cxn>
              <a:cxn ang="0">
                <a:pos x="connsiteX2198" y="connsiteY2198"/>
              </a:cxn>
              <a:cxn ang="0">
                <a:pos x="connsiteX2199" y="connsiteY2199"/>
              </a:cxn>
              <a:cxn ang="0">
                <a:pos x="connsiteX2200" y="connsiteY2200"/>
              </a:cxn>
              <a:cxn ang="0">
                <a:pos x="connsiteX2201" y="connsiteY2201"/>
              </a:cxn>
              <a:cxn ang="0">
                <a:pos x="connsiteX2202" y="connsiteY2202"/>
              </a:cxn>
              <a:cxn ang="0">
                <a:pos x="connsiteX2203" y="connsiteY2203"/>
              </a:cxn>
              <a:cxn ang="0">
                <a:pos x="connsiteX2204" y="connsiteY2204"/>
              </a:cxn>
              <a:cxn ang="0">
                <a:pos x="connsiteX2205" y="connsiteY2205"/>
              </a:cxn>
              <a:cxn ang="0">
                <a:pos x="connsiteX2206" y="connsiteY2206"/>
              </a:cxn>
              <a:cxn ang="0">
                <a:pos x="connsiteX2207" y="connsiteY2207"/>
              </a:cxn>
              <a:cxn ang="0">
                <a:pos x="connsiteX2208" y="connsiteY2208"/>
              </a:cxn>
              <a:cxn ang="0">
                <a:pos x="connsiteX2209" y="connsiteY2209"/>
              </a:cxn>
              <a:cxn ang="0">
                <a:pos x="connsiteX2210" y="connsiteY2210"/>
              </a:cxn>
              <a:cxn ang="0">
                <a:pos x="connsiteX2211" y="connsiteY2211"/>
              </a:cxn>
              <a:cxn ang="0">
                <a:pos x="connsiteX2212" y="connsiteY2212"/>
              </a:cxn>
              <a:cxn ang="0">
                <a:pos x="connsiteX2213" y="connsiteY2213"/>
              </a:cxn>
              <a:cxn ang="0">
                <a:pos x="connsiteX2214" y="connsiteY2214"/>
              </a:cxn>
              <a:cxn ang="0">
                <a:pos x="connsiteX2215" y="connsiteY2215"/>
              </a:cxn>
              <a:cxn ang="0">
                <a:pos x="connsiteX2216" y="connsiteY2216"/>
              </a:cxn>
              <a:cxn ang="0">
                <a:pos x="connsiteX2217" y="connsiteY2217"/>
              </a:cxn>
              <a:cxn ang="0">
                <a:pos x="connsiteX2218" y="connsiteY2218"/>
              </a:cxn>
              <a:cxn ang="0">
                <a:pos x="connsiteX2219" y="connsiteY2219"/>
              </a:cxn>
              <a:cxn ang="0">
                <a:pos x="connsiteX2220" y="connsiteY2220"/>
              </a:cxn>
              <a:cxn ang="0">
                <a:pos x="connsiteX2221" y="connsiteY2221"/>
              </a:cxn>
              <a:cxn ang="0">
                <a:pos x="connsiteX2222" y="connsiteY2222"/>
              </a:cxn>
              <a:cxn ang="0">
                <a:pos x="connsiteX2223" y="connsiteY2223"/>
              </a:cxn>
              <a:cxn ang="0">
                <a:pos x="connsiteX2224" y="connsiteY2224"/>
              </a:cxn>
              <a:cxn ang="0">
                <a:pos x="connsiteX2225" y="connsiteY2225"/>
              </a:cxn>
              <a:cxn ang="0">
                <a:pos x="connsiteX2226" y="connsiteY2226"/>
              </a:cxn>
              <a:cxn ang="0">
                <a:pos x="connsiteX2227" y="connsiteY2227"/>
              </a:cxn>
              <a:cxn ang="0">
                <a:pos x="connsiteX2228" y="connsiteY2228"/>
              </a:cxn>
              <a:cxn ang="0">
                <a:pos x="connsiteX2229" y="connsiteY2229"/>
              </a:cxn>
              <a:cxn ang="0">
                <a:pos x="connsiteX2230" y="connsiteY2230"/>
              </a:cxn>
              <a:cxn ang="0">
                <a:pos x="connsiteX2231" y="connsiteY2231"/>
              </a:cxn>
              <a:cxn ang="0">
                <a:pos x="connsiteX2232" y="connsiteY2232"/>
              </a:cxn>
              <a:cxn ang="0">
                <a:pos x="connsiteX2233" y="connsiteY2233"/>
              </a:cxn>
              <a:cxn ang="0">
                <a:pos x="connsiteX2234" y="connsiteY2234"/>
              </a:cxn>
              <a:cxn ang="0">
                <a:pos x="connsiteX2235" y="connsiteY2235"/>
              </a:cxn>
              <a:cxn ang="0">
                <a:pos x="connsiteX2236" y="connsiteY2236"/>
              </a:cxn>
              <a:cxn ang="0">
                <a:pos x="connsiteX2237" y="connsiteY2237"/>
              </a:cxn>
              <a:cxn ang="0">
                <a:pos x="connsiteX2238" y="connsiteY2238"/>
              </a:cxn>
              <a:cxn ang="0">
                <a:pos x="connsiteX2239" y="connsiteY2239"/>
              </a:cxn>
              <a:cxn ang="0">
                <a:pos x="connsiteX2240" y="connsiteY2240"/>
              </a:cxn>
              <a:cxn ang="0">
                <a:pos x="connsiteX2241" y="connsiteY2241"/>
              </a:cxn>
              <a:cxn ang="0">
                <a:pos x="connsiteX2242" y="connsiteY2242"/>
              </a:cxn>
              <a:cxn ang="0">
                <a:pos x="connsiteX2243" y="connsiteY2243"/>
              </a:cxn>
              <a:cxn ang="0">
                <a:pos x="connsiteX2244" y="connsiteY2244"/>
              </a:cxn>
              <a:cxn ang="0">
                <a:pos x="connsiteX2245" y="connsiteY2245"/>
              </a:cxn>
              <a:cxn ang="0">
                <a:pos x="connsiteX2246" y="connsiteY2246"/>
              </a:cxn>
              <a:cxn ang="0">
                <a:pos x="connsiteX2247" y="connsiteY2247"/>
              </a:cxn>
              <a:cxn ang="0">
                <a:pos x="connsiteX2248" y="connsiteY2248"/>
              </a:cxn>
              <a:cxn ang="0">
                <a:pos x="connsiteX2249" y="connsiteY2249"/>
              </a:cxn>
              <a:cxn ang="0">
                <a:pos x="connsiteX2250" y="connsiteY2250"/>
              </a:cxn>
              <a:cxn ang="0">
                <a:pos x="connsiteX2251" y="connsiteY2251"/>
              </a:cxn>
              <a:cxn ang="0">
                <a:pos x="connsiteX2252" y="connsiteY2252"/>
              </a:cxn>
              <a:cxn ang="0">
                <a:pos x="connsiteX2253" y="connsiteY2253"/>
              </a:cxn>
              <a:cxn ang="0">
                <a:pos x="connsiteX2254" y="connsiteY2254"/>
              </a:cxn>
              <a:cxn ang="0">
                <a:pos x="connsiteX2255" y="connsiteY2255"/>
              </a:cxn>
              <a:cxn ang="0">
                <a:pos x="connsiteX2256" y="connsiteY2256"/>
              </a:cxn>
              <a:cxn ang="0">
                <a:pos x="connsiteX2257" y="connsiteY2257"/>
              </a:cxn>
              <a:cxn ang="0">
                <a:pos x="connsiteX2258" y="connsiteY2258"/>
              </a:cxn>
              <a:cxn ang="0">
                <a:pos x="connsiteX2259" y="connsiteY2259"/>
              </a:cxn>
              <a:cxn ang="0">
                <a:pos x="connsiteX2260" y="connsiteY2260"/>
              </a:cxn>
              <a:cxn ang="0">
                <a:pos x="connsiteX2261" y="connsiteY2261"/>
              </a:cxn>
              <a:cxn ang="0">
                <a:pos x="connsiteX2262" y="connsiteY2262"/>
              </a:cxn>
              <a:cxn ang="0">
                <a:pos x="connsiteX2263" y="connsiteY2263"/>
              </a:cxn>
              <a:cxn ang="0">
                <a:pos x="connsiteX2264" y="connsiteY2264"/>
              </a:cxn>
              <a:cxn ang="0">
                <a:pos x="connsiteX2265" y="connsiteY2265"/>
              </a:cxn>
              <a:cxn ang="0">
                <a:pos x="connsiteX2266" y="connsiteY2266"/>
              </a:cxn>
              <a:cxn ang="0">
                <a:pos x="connsiteX2267" y="connsiteY2267"/>
              </a:cxn>
              <a:cxn ang="0">
                <a:pos x="connsiteX2268" y="connsiteY2268"/>
              </a:cxn>
              <a:cxn ang="0">
                <a:pos x="connsiteX2269" y="connsiteY2269"/>
              </a:cxn>
              <a:cxn ang="0">
                <a:pos x="connsiteX2270" y="connsiteY2270"/>
              </a:cxn>
              <a:cxn ang="0">
                <a:pos x="connsiteX2271" y="connsiteY2271"/>
              </a:cxn>
              <a:cxn ang="0">
                <a:pos x="connsiteX2272" y="connsiteY2272"/>
              </a:cxn>
              <a:cxn ang="0">
                <a:pos x="connsiteX2273" y="connsiteY2273"/>
              </a:cxn>
              <a:cxn ang="0">
                <a:pos x="connsiteX2274" y="connsiteY2274"/>
              </a:cxn>
              <a:cxn ang="0">
                <a:pos x="connsiteX2275" y="connsiteY2275"/>
              </a:cxn>
              <a:cxn ang="0">
                <a:pos x="connsiteX2276" y="connsiteY2276"/>
              </a:cxn>
              <a:cxn ang="0">
                <a:pos x="connsiteX2277" y="connsiteY2277"/>
              </a:cxn>
              <a:cxn ang="0">
                <a:pos x="connsiteX2278" y="connsiteY2278"/>
              </a:cxn>
              <a:cxn ang="0">
                <a:pos x="connsiteX2279" y="connsiteY2279"/>
              </a:cxn>
              <a:cxn ang="0">
                <a:pos x="connsiteX2280" y="connsiteY2280"/>
              </a:cxn>
              <a:cxn ang="0">
                <a:pos x="connsiteX2281" y="connsiteY2281"/>
              </a:cxn>
              <a:cxn ang="0">
                <a:pos x="connsiteX2282" y="connsiteY2282"/>
              </a:cxn>
              <a:cxn ang="0">
                <a:pos x="connsiteX2283" y="connsiteY2283"/>
              </a:cxn>
              <a:cxn ang="0">
                <a:pos x="connsiteX2284" y="connsiteY2284"/>
              </a:cxn>
              <a:cxn ang="0">
                <a:pos x="connsiteX2285" y="connsiteY2285"/>
              </a:cxn>
              <a:cxn ang="0">
                <a:pos x="connsiteX2286" y="connsiteY2286"/>
              </a:cxn>
              <a:cxn ang="0">
                <a:pos x="connsiteX2287" y="connsiteY2287"/>
              </a:cxn>
              <a:cxn ang="0">
                <a:pos x="connsiteX2288" y="connsiteY2288"/>
              </a:cxn>
              <a:cxn ang="0">
                <a:pos x="connsiteX2289" y="connsiteY2289"/>
              </a:cxn>
              <a:cxn ang="0">
                <a:pos x="connsiteX2290" y="connsiteY2290"/>
              </a:cxn>
              <a:cxn ang="0">
                <a:pos x="connsiteX2291" y="connsiteY2291"/>
              </a:cxn>
              <a:cxn ang="0">
                <a:pos x="connsiteX2292" y="connsiteY2292"/>
              </a:cxn>
              <a:cxn ang="0">
                <a:pos x="connsiteX2293" y="connsiteY2293"/>
              </a:cxn>
              <a:cxn ang="0">
                <a:pos x="connsiteX2294" y="connsiteY2294"/>
              </a:cxn>
              <a:cxn ang="0">
                <a:pos x="connsiteX2295" y="connsiteY2295"/>
              </a:cxn>
              <a:cxn ang="0">
                <a:pos x="connsiteX2296" y="connsiteY2296"/>
              </a:cxn>
              <a:cxn ang="0">
                <a:pos x="connsiteX2297" y="connsiteY2297"/>
              </a:cxn>
              <a:cxn ang="0">
                <a:pos x="connsiteX2298" y="connsiteY2298"/>
              </a:cxn>
              <a:cxn ang="0">
                <a:pos x="connsiteX2299" y="connsiteY2299"/>
              </a:cxn>
              <a:cxn ang="0">
                <a:pos x="connsiteX2300" y="connsiteY2300"/>
              </a:cxn>
              <a:cxn ang="0">
                <a:pos x="connsiteX2301" y="connsiteY2301"/>
              </a:cxn>
              <a:cxn ang="0">
                <a:pos x="connsiteX2302" y="connsiteY2302"/>
              </a:cxn>
              <a:cxn ang="0">
                <a:pos x="connsiteX2303" y="connsiteY2303"/>
              </a:cxn>
              <a:cxn ang="0">
                <a:pos x="connsiteX2304" y="connsiteY2304"/>
              </a:cxn>
              <a:cxn ang="0">
                <a:pos x="connsiteX2305" y="connsiteY2305"/>
              </a:cxn>
              <a:cxn ang="0">
                <a:pos x="connsiteX2306" y="connsiteY2306"/>
              </a:cxn>
              <a:cxn ang="0">
                <a:pos x="connsiteX2307" y="connsiteY2307"/>
              </a:cxn>
              <a:cxn ang="0">
                <a:pos x="connsiteX2308" y="connsiteY2308"/>
              </a:cxn>
              <a:cxn ang="0">
                <a:pos x="connsiteX2309" y="connsiteY2309"/>
              </a:cxn>
              <a:cxn ang="0">
                <a:pos x="connsiteX2310" y="connsiteY2310"/>
              </a:cxn>
              <a:cxn ang="0">
                <a:pos x="connsiteX2311" y="connsiteY2311"/>
              </a:cxn>
              <a:cxn ang="0">
                <a:pos x="connsiteX2312" y="connsiteY2312"/>
              </a:cxn>
              <a:cxn ang="0">
                <a:pos x="connsiteX2313" y="connsiteY2313"/>
              </a:cxn>
              <a:cxn ang="0">
                <a:pos x="connsiteX2314" y="connsiteY2314"/>
              </a:cxn>
              <a:cxn ang="0">
                <a:pos x="connsiteX2315" y="connsiteY2315"/>
              </a:cxn>
              <a:cxn ang="0">
                <a:pos x="connsiteX2316" y="connsiteY2316"/>
              </a:cxn>
              <a:cxn ang="0">
                <a:pos x="connsiteX2317" y="connsiteY2317"/>
              </a:cxn>
              <a:cxn ang="0">
                <a:pos x="connsiteX2318" y="connsiteY2318"/>
              </a:cxn>
              <a:cxn ang="0">
                <a:pos x="connsiteX2319" y="connsiteY2319"/>
              </a:cxn>
              <a:cxn ang="0">
                <a:pos x="connsiteX2320" y="connsiteY2320"/>
              </a:cxn>
              <a:cxn ang="0">
                <a:pos x="connsiteX2321" y="connsiteY2321"/>
              </a:cxn>
              <a:cxn ang="0">
                <a:pos x="connsiteX2322" y="connsiteY2322"/>
              </a:cxn>
              <a:cxn ang="0">
                <a:pos x="connsiteX2323" y="connsiteY2323"/>
              </a:cxn>
              <a:cxn ang="0">
                <a:pos x="connsiteX2324" y="connsiteY2324"/>
              </a:cxn>
              <a:cxn ang="0">
                <a:pos x="connsiteX2325" y="connsiteY2325"/>
              </a:cxn>
              <a:cxn ang="0">
                <a:pos x="connsiteX2326" y="connsiteY2326"/>
              </a:cxn>
              <a:cxn ang="0">
                <a:pos x="connsiteX2327" y="connsiteY2327"/>
              </a:cxn>
              <a:cxn ang="0">
                <a:pos x="connsiteX2328" y="connsiteY2328"/>
              </a:cxn>
              <a:cxn ang="0">
                <a:pos x="connsiteX2329" y="connsiteY2329"/>
              </a:cxn>
              <a:cxn ang="0">
                <a:pos x="connsiteX2330" y="connsiteY2330"/>
              </a:cxn>
              <a:cxn ang="0">
                <a:pos x="connsiteX2331" y="connsiteY2331"/>
              </a:cxn>
              <a:cxn ang="0">
                <a:pos x="connsiteX2332" y="connsiteY2332"/>
              </a:cxn>
              <a:cxn ang="0">
                <a:pos x="connsiteX2333" y="connsiteY2333"/>
              </a:cxn>
              <a:cxn ang="0">
                <a:pos x="connsiteX2334" y="connsiteY2334"/>
              </a:cxn>
              <a:cxn ang="0">
                <a:pos x="connsiteX2335" y="connsiteY2335"/>
              </a:cxn>
              <a:cxn ang="0">
                <a:pos x="connsiteX2336" y="connsiteY2336"/>
              </a:cxn>
              <a:cxn ang="0">
                <a:pos x="connsiteX2337" y="connsiteY2337"/>
              </a:cxn>
              <a:cxn ang="0">
                <a:pos x="connsiteX2338" y="connsiteY2338"/>
              </a:cxn>
              <a:cxn ang="0">
                <a:pos x="connsiteX2339" y="connsiteY2339"/>
              </a:cxn>
              <a:cxn ang="0">
                <a:pos x="connsiteX2340" y="connsiteY2340"/>
              </a:cxn>
              <a:cxn ang="0">
                <a:pos x="connsiteX2341" y="connsiteY2341"/>
              </a:cxn>
              <a:cxn ang="0">
                <a:pos x="connsiteX2342" y="connsiteY2342"/>
              </a:cxn>
              <a:cxn ang="0">
                <a:pos x="connsiteX2343" y="connsiteY2343"/>
              </a:cxn>
              <a:cxn ang="0">
                <a:pos x="connsiteX2344" y="connsiteY2344"/>
              </a:cxn>
              <a:cxn ang="0">
                <a:pos x="connsiteX2345" y="connsiteY2345"/>
              </a:cxn>
              <a:cxn ang="0">
                <a:pos x="connsiteX2346" y="connsiteY2346"/>
              </a:cxn>
              <a:cxn ang="0">
                <a:pos x="connsiteX2347" y="connsiteY2347"/>
              </a:cxn>
              <a:cxn ang="0">
                <a:pos x="connsiteX2348" y="connsiteY2348"/>
              </a:cxn>
              <a:cxn ang="0">
                <a:pos x="connsiteX2349" y="connsiteY2349"/>
              </a:cxn>
              <a:cxn ang="0">
                <a:pos x="connsiteX2350" y="connsiteY2350"/>
              </a:cxn>
              <a:cxn ang="0">
                <a:pos x="connsiteX2351" y="connsiteY2351"/>
              </a:cxn>
              <a:cxn ang="0">
                <a:pos x="connsiteX2352" y="connsiteY2352"/>
              </a:cxn>
              <a:cxn ang="0">
                <a:pos x="connsiteX2353" y="connsiteY2353"/>
              </a:cxn>
              <a:cxn ang="0">
                <a:pos x="connsiteX2354" y="connsiteY2354"/>
              </a:cxn>
              <a:cxn ang="0">
                <a:pos x="connsiteX2355" y="connsiteY2355"/>
              </a:cxn>
              <a:cxn ang="0">
                <a:pos x="connsiteX2356" y="connsiteY2356"/>
              </a:cxn>
              <a:cxn ang="0">
                <a:pos x="connsiteX2357" y="connsiteY2357"/>
              </a:cxn>
              <a:cxn ang="0">
                <a:pos x="connsiteX2358" y="connsiteY2358"/>
              </a:cxn>
              <a:cxn ang="0">
                <a:pos x="connsiteX2359" y="connsiteY2359"/>
              </a:cxn>
              <a:cxn ang="0">
                <a:pos x="connsiteX2360" y="connsiteY2360"/>
              </a:cxn>
              <a:cxn ang="0">
                <a:pos x="connsiteX2361" y="connsiteY2361"/>
              </a:cxn>
              <a:cxn ang="0">
                <a:pos x="connsiteX2362" y="connsiteY2362"/>
              </a:cxn>
              <a:cxn ang="0">
                <a:pos x="connsiteX2363" y="connsiteY2363"/>
              </a:cxn>
              <a:cxn ang="0">
                <a:pos x="connsiteX2364" y="connsiteY2364"/>
              </a:cxn>
              <a:cxn ang="0">
                <a:pos x="connsiteX2365" y="connsiteY2365"/>
              </a:cxn>
              <a:cxn ang="0">
                <a:pos x="connsiteX2366" y="connsiteY2366"/>
              </a:cxn>
              <a:cxn ang="0">
                <a:pos x="connsiteX2367" y="connsiteY2367"/>
              </a:cxn>
              <a:cxn ang="0">
                <a:pos x="connsiteX2368" y="connsiteY2368"/>
              </a:cxn>
              <a:cxn ang="0">
                <a:pos x="connsiteX2369" y="connsiteY2369"/>
              </a:cxn>
              <a:cxn ang="0">
                <a:pos x="connsiteX2370" y="connsiteY2370"/>
              </a:cxn>
              <a:cxn ang="0">
                <a:pos x="connsiteX2371" y="connsiteY2371"/>
              </a:cxn>
              <a:cxn ang="0">
                <a:pos x="connsiteX2372" y="connsiteY2372"/>
              </a:cxn>
              <a:cxn ang="0">
                <a:pos x="connsiteX2373" y="connsiteY2373"/>
              </a:cxn>
              <a:cxn ang="0">
                <a:pos x="connsiteX2374" y="connsiteY2374"/>
              </a:cxn>
              <a:cxn ang="0">
                <a:pos x="connsiteX2375" y="connsiteY2375"/>
              </a:cxn>
              <a:cxn ang="0">
                <a:pos x="connsiteX2376" y="connsiteY2376"/>
              </a:cxn>
              <a:cxn ang="0">
                <a:pos x="connsiteX2377" y="connsiteY2377"/>
              </a:cxn>
              <a:cxn ang="0">
                <a:pos x="connsiteX2378" y="connsiteY2378"/>
              </a:cxn>
              <a:cxn ang="0">
                <a:pos x="connsiteX2379" y="connsiteY2379"/>
              </a:cxn>
              <a:cxn ang="0">
                <a:pos x="connsiteX2380" y="connsiteY2380"/>
              </a:cxn>
              <a:cxn ang="0">
                <a:pos x="connsiteX2381" y="connsiteY2381"/>
              </a:cxn>
              <a:cxn ang="0">
                <a:pos x="connsiteX2382" y="connsiteY2382"/>
              </a:cxn>
              <a:cxn ang="0">
                <a:pos x="connsiteX2383" y="connsiteY2383"/>
              </a:cxn>
              <a:cxn ang="0">
                <a:pos x="connsiteX2384" y="connsiteY2384"/>
              </a:cxn>
              <a:cxn ang="0">
                <a:pos x="connsiteX2385" y="connsiteY2385"/>
              </a:cxn>
              <a:cxn ang="0">
                <a:pos x="connsiteX2386" y="connsiteY2386"/>
              </a:cxn>
              <a:cxn ang="0">
                <a:pos x="connsiteX2387" y="connsiteY2387"/>
              </a:cxn>
              <a:cxn ang="0">
                <a:pos x="connsiteX2388" y="connsiteY2388"/>
              </a:cxn>
              <a:cxn ang="0">
                <a:pos x="connsiteX2389" y="connsiteY2389"/>
              </a:cxn>
              <a:cxn ang="0">
                <a:pos x="connsiteX2390" y="connsiteY2390"/>
              </a:cxn>
              <a:cxn ang="0">
                <a:pos x="connsiteX2391" y="connsiteY2391"/>
              </a:cxn>
              <a:cxn ang="0">
                <a:pos x="connsiteX2392" y="connsiteY2392"/>
              </a:cxn>
              <a:cxn ang="0">
                <a:pos x="connsiteX2393" y="connsiteY2393"/>
              </a:cxn>
              <a:cxn ang="0">
                <a:pos x="connsiteX2394" y="connsiteY2394"/>
              </a:cxn>
              <a:cxn ang="0">
                <a:pos x="connsiteX2395" y="connsiteY2395"/>
              </a:cxn>
              <a:cxn ang="0">
                <a:pos x="connsiteX2396" y="connsiteY2396"/>
              </a:cxn>
              <a:cxn ang="0">
                <a:pos x="connsiteX2397" y="connsiteY2397"/>
              </a:cxn>
              <a:cxn ang="0">
                <a:pos x="connsiteX2398" y="connsiteY2398"/>
              </a:cxn>
              <a:cxn ang="0">
                <a:pos x="connsiteX2399" y="connsiteY2399"/>
              </a:cxn>
              <a:cxn ang="0">
                <a:pos x="connsiteX2400" y="connsiteY2400"/>
              </a:cxn>
              <a:cxn ang="0">
                <a:pos x="connsiteX2401" y="connsiteY2401"/>
              </a:cxn>
              <a:cxn ang="0">
                <a:pos x="connsiteX2402" y="connsiteY2402"/>
              </a:cxn>
              <a:cxn ang="0">
                <a:pos x="connsiteX2403" y="connsiteY2403"/>
              </a:cxn>
              <a:cxn ang="0">
                <a:pos x="connsiteX2404" y="connsiteY2404"/>
              </a:cxn>
              <a:cxn ang="0">
                <a:pos x="connsiteX2405" y="connsiteY2405"/>
              </a:cxn>
              <a:cxn ang="0">
                <a:pos x="connsiteX2406" y="connsiteY2406"/>
              </a:cxn>
              <a:cxn ang="0">
                <a:pos x="connsiteX2407" y="connsiteY2407"/>
              </a:cxn>
              <a:cxn ang="0">
                <a:pos x="connsiteX2408" y="connsiteY2408"/>
              </a:cxn>
              <a:cxn ang="0">
                <a:pos x="connsiteX2409" y="connsiteY2409"/>
              </a:cxn>
              <a:cxn ang="0">
                <a:pos x="connsiteX2410" y="connsiteY2410"/>
              </a:cxn>
              <a:cxn ang="0">
                <a:pos x="connsiteX2411" y="connsiteY2411"/>
              </a:cxn>
              <a:cxn ang="0">
                <a:pos x="connsiteX2412" y="connsiteY2412"/>
              </a:cxn>
              <a:cxn ang="0">
                <a:pos x="connsiteX2413" y="connsiteY2413"/>
              </a:cxn>
              <a:cxn ang="0">
                <a:pos x="connsiteX2414" y="connsiteY2414"/>
              </a:cxn>
              <a:cxn ang="0">
                <a:pos x="connsiteX2415" y="connsiteY2415"/>
              </a:cxn>
              <a:cxn ang="0">
                <a:pos x="connsiteX2416" y="connsiteY2416"/>
              </a:cxn>
              <a:cxn ang="0">
                <a:pos x="connsiteX2417" y="connsiteY2417"/>
              </a:cxn>
              <a:cxn ang="0">
                <a:pos x="connsiteX2418" y="connsiteY2418"/>
              </a:cxn>
              <a:cxn ang="0">
                <a:pos x="connsiteX2419" y="connsiteY2419"/>
              </a:cxn>
              <a:cxn ang="0">
                <a:pos x="connsiteX2420" y="connsiteY2420"/>
              </a:cxn>
              <a:cxn ang="0">
                <a:pos x="connsiteX2421" y="connsiteY2421"/>
              </a:cxn>
              <a:cxn ang="0">
                <a:pos x="connsiteX2422" y="connsiteY2422"/>
              </a:cxn>
              <a:cxn ang="0">
                <a:pos x="connsiteX2423" y="connsiteY2423"/>
              </a:cxn>
              <a:cxn ang="0">
                <a:pos x="connsiteX2424" y="connsiteY2424"/>
              </a:cxn>
              <a:cxn ang="0">
                <a:pos x="connsiteX2425" y="connsiteY2425"/>
              </a:cxn>
              <a:cxn ang="0">
                <a:pos x="connsiteX2426" y="connsiteY2426"/>
              </a:cxn>
              <a:cxn ang="0">
                <a:pos x="connsiteX2427" y="connsiteY2427"/>
              </a:cxn>
              <a:cxn ang="0">
                <a:pos x="connsiteX2428" y="connsiteY2428"/>
              </a:cxn>
              <a:cxn ang="0">
                <a:pos x="connsiteX2429" y="connsiteY2429"/>
              </a:cxn>
              <a:cxn ang="0">
                <a:pos x="connsiteX2430" y="connsiteY2430"/>
              </a:cxn>
              <a:cxn ang="0">
                <a:pos x="connsiteX2431" y="connsiteY2431"/>
              </a:cxn>
              <a:cxn ang="0">
                <a:pos x="connsiteX2432" y="connsiteY2432"/>
              </a:cxn>
              <a:cxn ang="0">
                <a:pos x="connsiteX2433" y="connsiteY2433"/>
              </a:cxn>
              <a:cxn ang="0">
                <a:pos x="connsiteX2434" y="connsiteY2434"/>
              </a:cxn>
              <a:cxn ang="0">
                <a:pos x="connsiteX2435" y="connsiteY2435"/>
              </a:cxn>
              <a:cxn ang="0">
                <a:pos x="connsiteX2436" y="connsiteY2436"/>
              </a:cxn>
              <a:cxn ang="0">
                <a:pos x="connsiteX2437" y="connsiteY2437"/>
              </a:cxn>
              <a:cxn ang="0">
                <a:pos x="connsiteX2438" y="connsiteY2438"/>
              </a:cxn>
              <a:cxn ang="0">
                <a:pos x="connsiteX2439" y="connsiteY2439"/>
              </a:cxn>
              <a:cxn ang="0">
                <a:pos x="connsiteX2440" y="connsiteY2440"/>
              </a:cxn>
              <a:cxn ang="0">
                <a:pos x="connsiteX2441" y="connsiteY2441"/>
              </a:cxn>
              <a:cxn ang="0">
                <a:pos x="connsiteX2442" y="connsiteY2442"/>
              </a:cxn>
              <a:cxn ang="0">
                <a:pos x="connsiteX2443" y="connsiteY2443"/>
              </a:cxn>
              <a:cxn ang="0">
                <a:pos x="connsiteX2444" y="connsiteY2444"/>
              </a:cxn>
              <a:cxn ang="0">
                <a:pos x="connsiteX2445" y="connsiteY2445"/>
              </a:cxn>
              <a:cxn ang="0">
                <a:pos x="connsiteX2446" y="connsiteY2446"/>
              </a:cxn>
              <a:cxn ang="0">
                <a:pos x="connsiteX2447" y="connsiteY2447"/>
              </a:cxn>
              <a:cxn ang="0">
                <a:pos x="connsiteX2448" y="connsiteY2448"/>
              </a:cxn>
              <a:cxn ang="0">
                <a:pos x="connsiteX2449" y="connsiteY2449"/>
              </a:cxn>
              <a:cxn ang="0">
                <a:pos x="connsiteX2450" y="connsiteY2450"/>
              </a:cxn>
              <a:cxn ang="0">
                <a:pos x="connsiteX2451" y="connsiteY2451"/>
              </a:cxn>
              <a:cxn ang="0">
                <a:pos x="connsiteX2452" y="connsiteY2452"/>
              </a:cxn>
              <a:cxn ang="0">
                <a:pos x="connsiteX2453" y="connsiteY2453"/>
              </a:cxn>
              <a:cxn ang="0">
                <a:pos x="connsiteX2454" y="connsiteY2454"/>
              </a:cxn>
              <a:cxn ang="0">
                <a:pos x="connsiteX2455" y="connsiteY2455"/>
              </a:cxn>
              <a:cxn ang="0">
                <a:pos x="connsiteX2456" y="connsiteY2456"/>
              </a:cxn>
              <a:cxn ang="0">
                <a:pos x="connsiteX2457" y="connsiteY2457"/>
              </a:cxn>
              <a:cxn ang="0">
                <a:pos x="connsiteX2458" y="connsiteY2458"/>
              </a:cxn>
              <a:cxn ang="0">
                <a:pos x="connsiteX2459" y="connsiteY2459"/>
              </a:cxn>
              <a:cxn ang="0">
                <a:pos x="connsiteX2460" y="connsiteY2460"/>
              </a:cxn>
              <a:cxn ang="0">
                <a:pos x="connsiteX2461" y="connsiteY2461"/>
              </a:cxn>
              <a:cxn ang="0">
                <a:pos x="connsiteX2462" y="connsiteY2462"/>
              </a:cxn>
              <a:cxn ang="0">
                <a:pos x="connsiteX2463" y="connsiteY2463"/>
              </a:cxn>
              <a:cxn ang="0">
                <a:pos x="connsiteX2464" y="connsiteY2464"/>
              </a:cxn>
              <a:cxn ang="0">
                <a:pos x="connsiteX2465" y="connsiteY2465"/>
              </a:cxn>
              <a:cxn ang="0">
                <a:pos x="connsiteX2466" y="connsiteY2466"/>
              </a:cxn>
              <a:cxn ang="0">
                <a:pos x="connsiteX2467" y="connsiteY2467"/>
              </a:cxn>
              <a:cxn ang="0">
                <a:pos x="connsiteX2468" y="connsiteY2468"/>
              </a:cxn>
              <a:cxn ang="0">
                <a:pos x="connsiteX2469" y="connsiteY2469"/>
              </a:cxn>
              <a:cxn ang="0">
                <a:pos x="connsiteX2470" y="connsiteY2470"/>
              </a:cxn>
              <a:cxn ang="0">
                <a:pos x="connsiteX2471" y="connsiteY2471"/>
              </a:cxn>
              <a:cxn ang="0">
                <a:pos x="connsiteX2472" y="connsiteY2472"/>
              </a:cxn>
              <a:cxn ang="0">
                <a:pos x="connsiteX2473" y="connsiteY2473"/>
              </a:cxn>
              <a:cxn ang="0">
                <a:pos x="connsiteX2474" y="connsiteY2474"/>
              </a:cxn>
              <a:cxn ang="0">
                <a:pos x="connsiteX2475" y="connsiteY2475"/>
              </a:cxn>
              <a:cxn ang="0">
                <a:pos x="connsiteX2476" y="connsiteY2476"/>
              </a:cxn>
              <a:cxn ang="0">
                <a:pos x="connsiteX2477" y="connsiteY2477"/>
              </a:cxn>
              <a:cxn ang="0">
                <a:pos x="connsiteX2478" y="connsiteY2478"/>
              </a:cxn>
              <a:cxn ang="0">
                <a:pos x="connsiteX2479" y="connsiteY2479"/>
              </a:cxn>
              <a:cxn ang="0">
                <a:pos x="connsiteX2480" y="connsiteY2480"/>
              </a:cxn>
              <a:cxn ang="0">
                <a:pos x="connsiteX2481" y="connsiteY2481"/>
              </a:cxn>
              <a:cxn ang="0">
                <a:pos x="connsiteX2482" y="connsiteY2482"/>
              </a:cxn>
              <a:cxn ang="0">
                <a:pos x="connsiteX2483" y="connsiteY2483"/>
              </a:cxn>
              <a:cxn ang="0">
                <a:pos x="connsiteX2484" y="connsiteY2484"/>
              </a:cxn>
              <a:cxn ang="0">
                <a:pos x="connsiteX2485" y="connsiteY2485"/>
              </a:cxn>
              <a:cxn ang="0">
                <a:pos x="connsiteX2486" y="connsiteY2486"/>
              </a:cxn>
              <a:cxn ang="0">
                <a:pos x="connsiteX2487" y="connsiteY2487"/>
              </a:cxn>
              <a:cxn ang="0">
                <a:pos x="connsiteX2488" y="connsiteY2488"/>
              </a:cxn>
              <a:cxn ang="0">
                <a:pos x="connsiteX2489" y="connsiteY2489"/>
              </a:cxn>
              <a:cxn ang="0">
                <a:pos x="connsiteX2490" y="connsiteY2490"/>
              </a:cxn>
              <a:cxn ang="0">
                <a:pos x="connsiteX2491" y="connsiteY2491"/>
              </a:cxn>
              <a:cxn ang="0">
                <a:pos x="connsiteX2492" y="connsiteY2492"/>
              </a:cxn>
              <a:cxn ang="0">
                <a:pos x="connsiteX2493" y="connsiteY2493"/>
              </a:cxn>
              <a:cxn ang="0">
                <a:pos x="connsiteX2494" y="connsiteY2494"/>
              </a:cxn>
              <a:cxn ang="0">
                <a:pos x="connsiteX2495" y="connsiteY2495"/>
              </a:cxn>
              <a:cxn ang="0">
                <a:pos x="connsiteX2496" y="connsiteY2496"/>
              </a:cxn>
              <a:cxn ang="0">
                <a:pos x="connsiteX2497" y="connsiteY2497"/>
              </a:cxn>
              <a:cxn ang="0">
                <a:pos x="connsiteX2498" y="connsiteY2498"/>
              </a:cxn>
              <a:cxn ang="0">
                <a:pos x="connsiteX2499" y="connsiteY2499"/>
              </a:cxn>
              <a:cxn ang="0">
                <a:pos x="connsiteX2500" y="connsiteY2500"/>
              </a:cxn>
              <a:cxn ang="0">
                <a:pos x="connsiteX2501" y="connsiteY2501"/>
              </a:cxn>
              <a:cxn ang="0">
                <a:pos x="connsiteX2502" y="connsiteY2502"/>
              </a:cxn>
              <a:cxn ang="0">
                <a:pos x="connsiteX2503" y="connsiteY2503"/>
              </a:cxn>
              <a:cxn ang="0">
                <a:pos x="connsiteX2504" y="connsiteY2504"/>
              </a:cxn>
              <a:cxn ang="0">
                <a:pos x="connsiteX2505" y="connsiteY2505"/>
              </a:cxn>
              <a:cxn ang="0">
                <a:pos x="connsiteX2506" y="connsiteY2506"/>
              </a:cxn>
              <a:cxn ang="0">
                <a:pos x="connsiteX2507" y="connsiteY2507"/>
              </a:cxn>
              <a:cxn ang="0">
                <a:pos x="connsiteX2508" y="connsiteY2508"/>
              </a:cxn>
              <a:cxn ang="0">
                <a:pos x="connsiteX2509" y="connsiteY2509"/>
              </a:cxn>
              <a:cxn ang="0">
                <a:pos x="connsiteX2510" y="connsiteY2510"/>
              </a:cxn>
              <a:cxn ang="0">
                <a:pos x="connsiteX2511" y="connsiteY2511"/>
              </a:cxn>
              <a:cxn ang="0">
                <a:pos x="connsiteX2512" y="connsiteY2512"/>
              </a:cxn>
              <a:cxn ang="0">
                <a:pos x="connsiteX2513" y="connsiteY2513"/>
              </a:cxn>
              <a:cxn ang="0">
                <a:pos x="connsiteX2514" y="connsiteY2514"/>
              </a:cxn>
              <a:cxn ang="0">
                <a:pos x="connsiteX2515" y="connsiteY2515"/>
              </a:cxn>
              <a:cxn ang="0">
                <a:pos x="connsiteX2516" y="connsiteY2516"/>
              </a:cxn>
              <a:cxn ang="0">
                <a:pos x="connsiteX2517" y="connsiteY2517"/>
              </a:cxn>
              <a:cxn ang="0">
                <a:pos x="connsiteX2518" y="connsiteY2518"/>
              </a:cxn>
              <a:cxn ang="0">
                <a:pos x="connsiteX2519" y="connsiteY2519"/>
              </a:cxn>
              <a:cxn ang="0">
                <a:pos x="connsiteX2520" y="connsiteY2520"/>
              </a:cxn>
              <a:cxn ang="0">
                <a:pos x="connsiteX2521" y="connsiteY2521"/>
              </a:cxn>
              <a:cxn ang="0">
                <a:pos x="connsiteX2522" y="connsiteY2522"/>
              </a:cxn>
              <a:cxn ang="0">
                <a:pos x="connsiteX2523" y="connsiteY2523"/>
              </a:cxn>
              <a:cxn ang="0">
                <a:pos x="connsiteX2524" y="connsiteY2524"/>
              </a:cxn>
              <a:cxn ang="0">
                <a:pos x="connsiteX2525" y="connsiteY2525"/>
              </a:cxn>
              <a:cxn ang="0">
                <a:pos x="connsiteX2526" y="connsiteY2526"/>
              </a:cxn>
              <a:cxn ang="0">
                <a:pos x="connsiteX2527" y="connsiteY2527"/>
              </a:cxn>
              <a:cxn ang="0">
                <a:pos x="connsiteX2528" y="connsiteY2528"/>
              </a:cxn>
              <a:cxn ang="0">
                <a:pos x="connsiteX2529" y="connsiteY2529"/>
              </a:cxn>
              <a:cxn ang="0">
                <a:pos x="connsiteX2530" y="connsiteY2530"/>
              </a:cxn>
              <a:cxn ang="0">
                <a:pos x="connsiteX2531" y="connsiteY2531"/>
              </a:cxn>
              <a:cxn ang="0">
                <a:pos x="connsiteX2532" y="connsiteY2532"/>
              </a:cxn>
              <a:cxn ang="0">
                <a:pos x="connsiteX2533" y="connsiteY2533"/>
              </a:cxn>
              <a:cxn ang="0">
                <a:pos x="connsiteX2534" y="connsiteY2534"/>
              </a:cxn>
              <a:cxn ang="0">
                <a:pos x="connsiteX2535" y="connsiteY2535"/>
              </a:cxn>
              <a:cxn ang="0">
                <a:pos x="connsiteX2536" y="connsiteY2536"/>
              </a:cxn>
              <a:cxn ang="0">
                <a:pos x="connsiteX2537" y="connsiteY2537"/>
              </a:cxn>
              <a:cxn ang="0">
                <a:pos x="connsiteX2538" y="connsiteY2538"/>
              </a:cxn>
              <a:cxn ang="0">
                <a:pos x="connsiteX2539" y="connsiteY2539"/>
              </a:cxn>
              <a:cxn ang="0">
                <a:pos x="connsiteX2540" y="connsiteY2540"/>
              </a:cxn>
              <a:cxn ang="0">
                <a:pos x="connsiteX2541" y="connsiteY2541"/>
              </a:cxn>
              <a:cxn ang="0">
                <a:pos x="connsiteX2542" y="connsiteY2542"/>
              </a:cxn>
              <a:cxn ang="0">
                <a:pos x="connsiteX2543" y="connsiteY2543"/>
              </a:cxn>
              <a:cxn ang="0">
                <a:pos x="connsiteX2544" y="connsiteY2544"/>
              </a:cxn>
              <a:cxn ang="0">
                <a:pos x="connsiteX2545" y="connsiteY2545"/>
              </a:cxn>
              <a:cxn ang="0">
                <a:pos x="connsiteX2546" y="connsiteY2546"/>
              </a:cxn>
              <a:cxn ang="0">
                <a:pos x="connsiteX2547" y="connsiteY2547"/>
              </a:cxn>
              <a:cxn ang="0">
                <a:pos x="connsiteX2548" y="connsiteY2548"/>
              </a:cxn>
              <a:cxn ang="0">
                <a:pos x="connsiteX2549" y="connsiteY2549"/>
              </a:cxn>
              <a:cxn ang="0">
                <a:pos x="connsiteX2550" y="connsiteY2550"/>
              </a:cxn>
              <a:cxn ang="0">
                <a:pos x="connsiteX2551" y="connsiteY2551"/>
              </a:cxn>
              <a:cxn ang="0">
                <a:pos x="connsiteX2552" y="connsiteY2552"/>
              </a:cxn>
              <a:cxn ang="0">
                <a:pos x="connsiteX2553" y="connsiteY2553"/>
              </a:cxn>
              <a:cxn ang="0">
                <a:pos x="connsiteX2554" y="connsiteY2554"/>
              </a:cxn>
              <a:cxn ang="0">
                <a:pos x="connsiteX2555" y="connsiteY2555"/>
              </a:cxn>
              <a:cxn ang="0">
                <a:pos x="connsiteX2556" y="connsiteY2556"/>
              </a:cxn>
              <a:cxn ang="0">
                <a:pos x="connsiteX2557" y="connsiteY2557"/>
              </a:cxn>
              <a:cxn ang="0">
                <a:pos x="connsiteX2558" y="connsiteY2558"/>
              </a:cxn>
              <a:cxn ang="0">
                <a:pos x="connsiteX2559" y="connsiteY2559"/>
              </a:cxn>
              <a:cxn ang="0">
                <a:pos x="connsiteX2560" y="connsiteY2560"/>
              </a:cxn>
              <a:cxn ang="0">
                <a:pos x="connsiteX2561" y="connsiteY2561"/>
              </a:cxn>
              <a:cxn ang="0">
                <a:pos x="connsiteX2562" y="connsiteY2562"/>
              </a:cxn>
              <a:cxn ang="0">
                <a:pos x="connsiteX2563" y="connsiteY2563"/>
              </a:cxn>
              <a:cxn ang="0">
                <a:pos x="connsiteX2564" y="connsiteY2564"/>
              </a:cxn>
              <a:cxn ang="0">
                <a:pos x="connsiteX2565" y="connsiteY2565"/>
              </a:cxn>
              <a:cxn ang="0">
                <a:pos x="connsiteX2566" y="connsiteY2566"/>
              </a:cxn>
              <a:cxn ang="0">
                <a:pos x="connsiteX2567" y="connsiteY2567"/>
              </a:cxn>
              <a:cxn ang="0">
                <a:pos x="connsiteX2568" y="connsiteY2568"/>
              </a:cxn>
              <a:cxn ang="0">
                <a:pos x="connsiteX2569" y="connsiteY2569"/>
              </a:cxn>
              <a:cxn ang="0">
                <a:pos x="connsiteX2570" y="connsiteY2570"/>
              </a:cxn>
              <a:cxn ang="0">
                <a:pos x="connsiteX2571" y="connsiteY2571"/>
              </a:cxn>
              <a:cxn ang="0">
                <a:pos x="connsiteX2572" y="connsiteY2572"/>
              </a:cxn>
              <a:cxn ang="0">
                <a:pos x="connsiteX2573" y="connsiteY2573"/>
              </a:cxn>
              <a:cxn ang="0">
                <a:pos x="connsiteX2574" y="connsiteY2574"/>
              </a:cxn>
              <a:cxn ang="0">
                <a:pos x="connsiteX2575" y="connsiteY2575"/>
              </a:cxn>
              <a:cxn ang="0">
                <a:pos x="connsiteX2576" y="connsiteY2576"/>
              </a:cxn>
              <a:cxn ang="0">
                <a:pos x="connsiteX2577" y="connsiteY2577"/>
              </a:cxn>
              <a:cxn ang="0">
                <a:pos x="connsiteX2578" y="connsiteY2578"/>
              </a:cxn>
              <a:cxn ang="0">
                <a:pos x="connsiteX2579" y="connsiteY2579"/>
              </a:cxn>
              <a:cxn ang="0">
                <a:pos x="connsiteX2580" y="connsiteY2580"/>
              </a:cxn>
              <a:cxn ang="0">
                <a:pos x="connsiteX2581" y="connsiteY2581"/>
              </a:cxn>
              <a:cxn ang="0">
                <a:pos x="connsiteX2582" y="connsiteY2582"/>
              </a:cxn>
              <a:cxn ang="0">
                <a:pos x="connsiteX2583" y="connsiteY2583"/>
              </a:cxn>
              <a:cxn ang="0">
                <a:pos x="connsiteX2584" y="connsiteY2584"/>
              </a:cxn>
              <a:cxn ang="0">
                <a:pos x="connsiteX2585" y="connsiteY2585"/>
              </a:cxn>
              <a:cxn ang="0">
                <a:pos x="connsiteX2586" y="connsiteY2586"/>
              </a:cxn>
              <a:cxn ang="0">
                <a:pos x="connsiteX2587" y="connsiteY2587"/>
              </a:cxn>
              <a:cxn ang="0">
                <a:pos x="connsiteX2588" y="connsiteY2588"/>
              </a:cxn>
              <a:cxn ang="0">
                <a:pos x="connsiteX2589" y="connsiteY2589"/>
              </a:cxn>
              <a:cxn ang="0">
                <a:pos x="connsiteX2590" y="connsiteY2590"/>
              </a:cxn>
              <a:cxn ang="0">
                <a:pos x="connsiteX2591" y="connsiteY2591"/>
              </a:cxn>
              <a:cxn ang="0">
                <a:pos x="connsiteX2592" y="connsiteY2592"/>
              </a:cxn>
              <a:cxn ang="0">
                <a:pos x="connsiteX2593" y="connsiteY2593"/>
              </a:cxn>
              <a:cxn ang="0">
                <a:pos x="connsiteX2594" y="connsiteY2594"/>
              </a:cxn>
              <a:cxn ang="0">
                <a:pos x="connsiteX2595" y="connsiteY2595"/>
              </a:cxn>
              <a:cxn ang="0">
                <a:pos x="connsiteX2596" y="connsiteY2596"/>
              </a:cxn>
              <a:cxn ang="0">
                <a:pos x="connsiteX2597" y="connsiteY2597"/>
              </a:cxn>
              <a:cxn ang="0">
                <a:pos x="connsiteX2598" y="connsiteY2598"/>
              </a:cxn>
              <a:cxn ang="0">
                <a:pos x="connsiteX2599" y="connsiteY2599"/>
              </a:cxn>
              <a:cxn ang="0">
                <a:pos x="connsiteX2600" y="connsiteY2600"/>
              </a:cxn>
              <a:cxn ang="0">
                <a:pos x="connsiteX2601" y="connsiteY2601"/>
              </a:cxn>
              <a:cxn ang="0">
                <a:pos x="connsiteX2602" y="connsiteY2602"/>
              </a:cxn>
              <a:cxn ang="0">
                <a:pos x="connsiteX2603" y="connsiteY2603"/>
              </a:cxn>
              <a:cxn ang="0">
                <a:pos x="connsiteX2604" y="connsiteY2604"/>
              </a:cxn>
              <a:cxn ang="0">
                <a:pos x="connsiteX2605" y="connsiteY2605"/>
              </a:cxn>
              <a:cxn ang="0">
                <a:pos x="connsiteX2606" y="connsiteY2606"/>
              </a:cxn>
              <a:cxn ang="0">
                <a:pos x="connsiteX2607" y="connsiteY2607"/>
              </a:cxn>
              <a:cxn ang="0">
                <a:pos x="connsiteX2608" y="connsiteY2608"/>
              </a:cxn>
              <a:cxn ang="0">
                <a:pos x="connsiteX2609" y="connsiteY2609"/>
              </a:cxn>
              <a:cxn ang="0">
                <a:pos x="connsiteX2610" y="connsiteY2610"/>
              </a:cxn>
              <a:cxn ang="0">
                <a:pos x="connsiteX2611" y="connsiteY2611"/>
              </a:cxn>
              <a:cxn ang="0">
                <a:pos x="connsiteX2612" y="connsiteY2612"/>
              </a:cxn>
              <a:cxn ang="0">
                <a:pos x="connsiteX2613" y="connsiteY2613"/>
              </a:cxn>
              <a:cxn ang="0">
                <a:pos x="connsiteX2614" y="connsiteY2614"/>
              </a:cxn>
              <a:cxn ang="0">
                <a:pos x="connsiteX2615" y="connsiteY2615"/>
              </a:cxn>
              <a:cxn ang="0">
                <a:pos x="connsiteX2616" y="connsiteY2616"/>
              </a:cxn>
              <a:cxn ang="0">
                <a:pos x="connsiteX2617" y="connsiteY2617"/>
              </a:cxn>
              <a:cxn ang="0">
                <a:pos x="connsiteX2618" y="connsiteY2618"/>
              </a:cxn>
              <a:cxn ang="0">
                <a:pos x="connsiteX2619" y="connsiteY2619"/>
              </a:cxn>
              <a:cxn ang="0">
                <a:pos x="connsiteX2620" y="connsiteY2620"/>
              </a:cxn>
              <a:cxn ang="0">
                <a:pos x="connsiteX2621" y="connsiteY2621"/>
              </a:cxn>
              <a:cxn ang="0">
                <a:pos x="connsiteX2622" y="connsiteY2622"/>
              </a:cxn>
              <a:cxn ang="0">
                <a:pos x="connsiteX2623" y="connsiteY2623"/>
              </a:cxn>
              <a:cxn ang="0">
                <a:pos x="connsiteX2624" y="connsiteY2624"/>
              </a:cxn>
              <a:cxn ang="0">
                <a:pos x="connsiteX2625" y="connsiteY2625"/>
              </a:cxn>
              <a:cxn ang="0">
                <a:pos x="connsiteX2626" y="connsiteY2626"/>
              </a:cxn>
              <a:cxn ang="0">
                <a:pos x="connsiteX2627" y="connsiteY2627"/>
              </a:cxn>
              <a:cxn ang="0">
                <a:pos x="connsiteX2628" y="connsiteY2628"/>
              </a:cxn>
              <a:cxn ang="0">
                <a:pos x="connsiteX2629" y="connsiteY2629"/>
              </a:cxn>
              <a:cxn ang="0">
                <a:pos x="connsiteX2630" y="connsiteY2630"/>
              </a:cxn>
              <a:cxn ang="0">
                <a:pos x="connsiteX2631" y="connsiteY2631"/>
              </a:cxn>
              <a:cxn ang="0">
                <a:pos x="connsiteX2632" y="connsiteY2632"/>
              </a:cxn>
              <a:cxn ang="0">
                <a:pos x="connsiteX2633" y="connsiteY2633"/>
              </a:cxn>
              <a:cxn ang="0">
                <a:pos x="connsiteX2634" y="connsiteY2634"/>
              </a:cxn>
              <a:cxn ang="0">
                <a:pos x="connsiteX2635" y="connsiteY2635"/>
              </a:cxn>
              <a:cxn ang="0">
                <a:pos x="connsiteX2636" y="connsiteY2636"/>
              </a:cxn>
              <a:cxn ang="0">
                <a:pos x="connsiteX2637" y="connsiteY2637"/>
              </a:cxn>
              <a:cxn ang="0">
                <a:pos x="connsiteX2638" y="connsiteY2638"/>
              </a:cxn>
              <a:cxn ang="0">
                <a:pos x="connsiteX2639" y="connsiteY2639"/>
              </a:cxn>
              <a:cxn ang="0">
                <a:pos x="connsiteX2640" y="connsiteY2640"/>
              </a:cxn>
              <a:cxn ang="0">
                <a:pos x="connsiteX2641" y="connsiteY2641"/>
              </a:cxn>
              <a:cxn ang="0">
                <a:pos x="connsiteX2642" y="connsiteY2642"/>
              </a:cxn>
              <a:cxn ang="0">
                <a:pos x="connsiteX2643" y="connsiteY2643"/>
              </a:cxn>
              <a:cxn ang="0">
                <a:pos x="connsiteX2644" y="connsiteY2644"/>
              </a:cxn>
              <a:cxn ang="0">
                <a:pos x="connsiteX2645" y="connsiteY2645"/>
              </a:cxn>
              <a:cxn ang="0">
                <a:pos x="connsiteX2646" y="connsiteY2646"/>
              </a:cxn>
              <a:cxn ang="0">
                <a:pos x="connsiteX2647" y="connsiteY2647"/>
              </a:cxn>
              <a:cxn ang="0">
                <a:pos x="connsiteX2648" y="connsiteY2648"/>
              </a:cxn>
              <a:cxn ang="0">
                <a:pos x="connsiteX2649" y="connsiteY2649"/>
              </a:cxn>
              <a:cxn ang="0">
                <a:pos x="connsiteX2650" y="connsiteY2650"/>
              </a:cxn>
              <a:cxn ang="0">
                <a:pos x="connsiteX2651" y="connsiteY2651"/>
              </a:cxn>
              <a:cxn ang="0">
                <a:pos x="connsiteX2652" y="connsiteY2652"/>
              </a:cxn>
              <a:cxn ang="0">
                <a:pos x="connsiteX2653" y="connsiteY2653"/>
              </a:cxn>
              <a:cxn ang="0">
                <a:pos x="connsiteX2654" y="connsiteY2654"/>
              </a:cxn>
              <a:cxn ang="0">
                <a:pos x="connsiteX2655" y="connsiteY2655"/>
              </a:cxn>
              <a:cxn ang="0">
                <a:pos x="connsiteX2656" y="connsiteY2656"/>
              </a:cxn>
              <a:cxn ang="0">
                <a:pos x="connsiteX2657" y="connsiteY2657"/>
              </a:cxn>
              <a:cxn ang="0">
                <a:pos x="connsiteX2658" y="connsiteY2658"/>
              </a:cxn>
              <a:cxn ang="0">
                <a:pos x="connsiteX2659" y="connsiteY2659"/>
              </a:cxn>
              <a:cxn ang="0">
                <a:pos x="connsiteX2660" y="connsiteY2660"/>
              </a:cxn>
              <a:cxn ang="0">
                <a:pos x="connsiteX2661" y="connsiteY2661"/>
              </a:cxn>
              <a:cxn ang="0">
                <a:pos x="connsiteX2662" y="connsiteY2662"/>
              </a:cxn>
              <a:cxn ang="0">
                <a:pos x="connsiteX2663" y="connsiteY2663"/>
              </a:cxn>
              <a:cxn ang="0">
                <a:pos x="connsiteX2664" y="connsiteY2664"/>
              </a:cxn>
              <a:cxn ang="0">
                <a:pos x="connsiteX2665" y="connsiteY2665"/>
              </a:cxn>
              <a:cxn ang="0">
                <a:pos x="connsiteX2666" y="connsiteY2666"/>
              </a:cxn>
              <a:cxn ang="0">
                <a:pos x="connsiteX2667" y="connsiteY2667"/>
              </a:cxn>
              <a:cxn ang="0">
                <a:pos x="connsiteX2668" y="connsiteY2668"/>
              </a:cxn>
              <a:cxn ang="0">
                <a:pos x="connsiteX2669" y="connsiteY2669"/>
              </a:cxn>
              <a:cxn ang="0">
                <a:pos x="connsiteX2670" y="connsiteY2670"/>
              </a:cxn>
              <a:cxn ang="0">
                <a:pos x="connsiteX2671" y="connsiteY2671"/>
              </a:cxn>
              <a:cxn ang="0">
                <a:pos x="connsiteX2672" y="connsiteY2672"/>
              </a:cxn>
              <a:cxn ang="0">
                <a:pos x="connsiteX2673" y="connsiteY2673"/>
              </a:cxn>
              <a:cxn ang="0">
                <a:pos x="connsiteX2674" y="connsiteY2674"/>
              </a:cxn>
              <a:cxn ang="0">
                <a:pos x="connsiteX2675" y="connsiteY2675"/>
              </a:cxn>
              <a:cxn ang="0">
                <a:pos x="connsiteX2676" y="connsiteY2676"/>
              </a:cxn>
              <a:cxn ang="0">
                <a:pos x="connsiteX2677" y="connsiteY2677"/>
              </a:cxn>
              <a:cxn ang="0">
                <a:pos x="connsiteX2678" y="connsiteY2678"/>
              </a:cxn>
              <a:cxn ang="0">
                <a:pos x="connsiteX2679" y="connsiteY2679"/>
              </a:cxn>
              <a:cxn ang="0">
                <a:pos x="connsiteX2680" y="connsiteY2680"/>
              </a:cxn>
              <a:cxn ang="0">
                <a:pos x="connsiteX2681" y="connsiteY2681"/>
              </a:cxn>
              <a:cxn ang="0">
                <a:pos x="connsiteX2682" y="connsiteY2682"/>
              </a:cxn>
              <a:cxn ang="0">
                <a:pos x="connsiteX2683" y="connsiteY2683"/>
              </a:cxn>
              <a:cxn ang="0">
                <a:pos x="connsiteX2684" y="connsiteY2684"/>
              </a:cxn>
              <a:cxn ang="0">
                <a:pos x="connsiteX2685" y="connsiteY2685"/>
              </a:cxn>
              <a:cxn ang="0">
                <a:pos x="connsiteX2686" y="connsiteY2686"/>
              </a:cxn>
              <a:cxn ang="0">
                <a:pos x="connsiteX2687" y="connsiteY2687"/>
              </a:cxn>
              <a:cxn ang="0">
                <a:pos x="connsiteX2688" y="connsiteY2688"/>
              </a:cxn>
              <a:cxn ang="0">
                <a:pos x="connsiteX2689" y="connsiteY2689"/>
              </a:cxn>
              <a:cxn ang="0">
                <a:pos x="connsiteX2690" y="connsiteY2690"/>
              </a:cxn>
              <a:cxn ang="0">
                <a:pos x="connsiteX2691" y="connsiteY2691"/>
              </a:cxn>
              <a:cxn ang="0">
                <a:pos x="connsiteX2692" y="connsiteY2692"/>
              </a:cxn>
              <a:cxn ang="0">
                <a:pos x="connsiteX2693" y="connsiteY2693"/>
              </a:cxn>
              <a:cxn ang="0">
                <a:pos x="connsiteX2694" y="connsiteY2694"/>
              </a:cxn>
              <a:cxn ang="0">
                <a:pos x="connsiteX2695" y="connsiteY2695"/>
              </a:cxn>
              <a:cxn ang="0">
                <a:pos x="connsiteX2696" y="connsiteY2696"/>
              </a:cxn>
              <a:cxn ang="0">
                <a:pos x="connsiteX2697" y="connsiteY2697"/>
              </a:cxn>
              <a:cxn ang="0">
                <a:pos x="connsiteX2698" y="connsiteY2698"/>
              </a:cxn>
              <a:cxn ang="0">
                <a:pos x="connsiteX2699" y="connsiteY2699"/>
              </a:cxn>
              <a:cxn ang="0">
                <a:pos x="connsiteX2700" y="connsiteY2700"/>
              </a:cxn>
              <a:cxn ang="0">
                <a:pos x="connsiteX2701" y="connsiteY2701"/>
              </a:cxn>
              <a:cxn ang="0">
                <a:pos x="connsiteX2702" y="connsiteY2702"/>
              </a:cxn>
              <a:cxn ang="0">
                <a:pos x="connsiteX2703" y="connsiteY2703"/>
              </a:cxn>
              <a:cxn ang="0">
                <a:pos x="connsiteX2704" y="connsiteY2704"/>
              </a:cxn>
              <a:cxn ang="0">
                <a:pos x="connsiteX2705" y="connsiteY2705"/>
              </a:cxn>
              <a:cxn ang="0">
                <a:pos x="connsiteX2706" y="connsiteY2706"/>
              </a:cxn>
              <a:cxn ang="0">
                <a:pos x="connsiteX2707" y="connsiteY2707"/>
              </a:cxn>
              <a:cxn ang="0">
                <a:pos x="connsiteX2708" y="connsiteY2708"/>
              </a:cxn>
              <a:cxn ang="0">
                <a:pos x="connsiteX2709" y="connsiteY2709"/>
              </a:cxn>
              <a:cxn ang="0">
                <a:pos x="connsiteX2710" y="connsiteY2710"/>
              </a:cxn>
              <a:cxn ang="0">
                <a:pos x="connsiteX2711" y="connsiteY2711"/>
              </a:cxn>
              <a:cxn ang="0">
                <a:pos x="connsiteX2712" y="connsiteY2712"/>
              </a:cxn>
              <a:cxn ang="0">
                <a:pos x="connsiteX2713" y="connsiteY2713"/>
              </a:cxn>
              <a:cxn ang="0">
                <a:pos x="connsiteX2714" y="connsiteY2714"/>
              </a:cxn>
              <a:cxn ang="0">
                <a:pos x="connsiteX2715" y="connsiteY2715"/>
              </a:cxn>
              <a:cxn ang="0">
                <a:pos x="connsiteX2716" y="connsiteY2716"/>
              </a:cxn>
              <a:cxn ang="0">
                <a:pos x="connsiteX2717" y="connsiteY2717"/>
              </a:cxn>
              <a:cxn ang="0">
                <a:pos x="connsiteX2718" y="connsiteY2718"/>
              </a:cxn>
              <a:cxn ang="0">
                <a:pos x="connsiteX2719" y="connsiteY2719"/>
              </a:cxn>
              <a:cxn ang="0">
                <a:pos x="connsiteX2720" y="connsiteY2720"/>
              </a:cxn>
              <a:cxn ang="0">
                <a:pos x="connsiteX2721" y="connsiteY2721"/>
              </a:cxn>
              <a:cxn ang="0">
                <a:pos x="connsiteX2722" y="connsiteY2722"/>
              </a:cxn>
              <a:cxn ang="0">
                <a:pos x="connsiteX2723" y="connsiteY2723"/>
              </a:cxn>
              <a:cxn ang="0">
                <a:pos x="connsiteX2724" y="connsiteY2724"/>
              </a:cxn>
              <a:cxn ang="0">
                <a:pos x="connsiteX2725" y="connsiteY2725"/>
              </a:cxn>
              <a:cxn ang="0">
                <a:pos x="connsiteX2726" y="connsiteY2726"/>
              </a:cxn>
              <a:cxn ang="0">
                <a:pos x="connsiteX2727" y="connsiteY2727"/>
              </a:cxn>
              <a:cxn ang="0">
                <a:pos x="connsiteX2728" y="connsiteY2728"/>
              </a:cxn>
              <a:cxn ang="0">
                <a:pos x="connsiteX2729" y="connsiteY2729"/>
              </a:cxn>
              <a:cxn ang="0">
                <a:pos x="connsiteX2730" y="connsiteY2730"/>
              </a:cxn>
              <a:cxn ang="0">
                <a:pos x="connsiteX2731" y="connsiteY2731"/>
              </a:cxn>
              <a:cxn ang="0">
                <a:pos x="connsiteX2732" y="connsiteY2732"/>
              </a:cxn>
              <a:cxn ang="0">
                <a:pos x="connsiteX2733" y="connsiteY2733"/>
              </a:cxn>
              <a:cxn ang="0">
                <a:pos x="connsiteX2734" y="connsiteY2734"/>
              </a:cxn>
              <a:cxn ang="0">
                <a:pos x="connsiteX2735" y="connsiteY2735"/>
              </a:cxn>
              <a:cxn ang="0">
                <a:pos x="connsiteX2736" y="connsiteY2736"/>
              </a:cxn>
              <a:cxn ang="0">
                <a:pos x="connsiteX2737" y="connsiteY2737"/>
              </a:cxn>
              <a:cxn ang="0">
                <a:pos x="connsiteX2738" y="connsiteY2738"/>
              </a:cxn>
              <a:cxn ang="0">
                <a:pos x="connsiteX2739" y="connsiteY2739"/>
              </a:cxn>
              <a:cxn ang="0">
                <a:pos x="connsiteX2740" y="connsiteY2740"/>
              </a:cxn>
              <a:cxn ang="0">
                <a:pos x="connsiteX2741" y="connsiteY2741"/>
              </a:cxn>
              <a:cxn ang="0">
                <a:pos x="connsiteX2742" y="connsiteY2742"/>
              </a:cxn>
              <a:cxn ang="0">
                <a:pos x="connsiteX2743" y="connsiteY2743"/>
              </a:cxn>
              <a:cxn ang="0">
                <a:pos x="connsiteX2744" y="connsiteY2744"/>
              </a:cxn>
              <a:cxn ang="0">
                <a:pos x="connsiteX2745" y="connsiteY2745"/>
              </a:cxn>
              <a:cxn ang="0">
                <a:pos x="connsiteX2746" y="connsiteY2746"/>
              </a:cxn>
              <a:cxn ang="0">
                <a:pos x="connsiteX2747" y="connsiteY2747"/>
              </a:cxn>
              <a:cxn ang="0">
                <a:pos x="connsiteX2748" y="connsiteY2748"/>
              </a:cxn>
              <a:cxn ang="0">
                <a:pos x="connsiteX2749" y="connsiteY2749"/>
              </a:cxn>
              <a:cxn ang="0">
                <a:pos x="connsiteX2750" y="connsiteY2750"/>
              </a:cxn>
              <a:cxn ang="0">
                <a:pos x="connsiteX2751" y="connsiteY2751"/>
              </a:cxn>
              <a:cxn ang="0">
                <a:pos x="connsiteX2752" y="connsiteY2752"/>
              </a:cxn>
              <a:cxn ang="0">
                <a:pos x="connsiteX2753" y="connsiteY2753"/>
              </a:cxn>
              <a:cxn ang="0">
                <a:pos x="connsiteX2754" y="connsiteY2754"/>
              </a:cxn>
              <a:cxn ang="0">
                <a:pos x="connsiteX2755" y="connsiteY2755"/>
              </a:cxn>
              <a:cxn ang="0">
                <a:pos x="connsiteX2756" y="connsiteY2756"/>
              </a:cxn>
              <a:cxn ang="0">
                <a:pos x="connsiteX2757" y="connsiteY2757"/>
              </a:cxn>
              <a:cxn ang="0">
                <a:pos x="connsiteX2758" y="connsiteY2758"/>
              </a:cxn>
              <a:cxn ang="0">
                <a:pos x="connsiteX2759" y="connsiteY2759"/>
              </a:cxn>
              <a:cxn ang="0">
                <a:pos x="connsiteX2760" y="connsiteY2760"/>
              </a:cxn>
              <a:cxn ang="0">
                <a:pos x="connsiteX2761" y="connsiteY2761"/>
              </a:cxn>
              <a:cxn ang="0">
                <a:pos x="connsiteX2762" y="connsiteY2762"/>
              </a:cxn>
              <a:cxn ang="0">
                <a:pos x="connsiteX2763" y="connsiteY2763"/>
              </a:cxn>
              <a:cxn ang="0">
                <a:pos x="connsiteX2764" y="connsiteY2764"/>
              </a:cxn>
              <a:cxn ang="0">
                <a:pos x="connsiteX2765" y="connsiteY2765"/>
              </a:cxn>
              <a:cxn ang="0">
                <a:pos x="connsiteX2766" y="connsiteY2766"/>
              </a:cxn>
              <a:cxn ang="0">
                <a:pos x="connsiteX2767" y="connsiteY2767"/>
              </a:cxn>
              <a:cxn ang="0">
                <a:pos x="connsiteX2768" y="connsiteY2768"/>
              </a:cxn>
              <a:cxn ang="0">
                <a:pos x="connsiteX2769" y="connsiteY2769"/>
              </a:cxn>
              <a:cxn ang="0">
                <a:pos x="connsiteX2770" y="connsiteY2770"/>
              </a:cxn>
              <a:cxn ang="0">
                <a:pos x="connsiteX2771" y="connsiteY2771"/>
              </a:cxn>
              <a:cxn ang="0">
                <a:pos x="connsiteX2772" y="connsiteY2772"/>
              </a:cxn>
              <a:cxn ang="0">
                <a:pos x="connsiteX2773" y="connsiteY2773"/>
              </a:cxn>
              <a:cxn ang="0">
                <a:pos x="connsiteX2774" y="connsiteY2774"/>
              </a:cxn>
              <a:cxn ang="0">
                <a:pos x="connsiteX2775" y="connsiteY2775"/>
              </a:cxn>
              <a:cxn ang="0">
                <a:pos x="connsiteX2776" y="connsiteY2776"/>
              </a:cxn>
              <a:cxn ang="0">
                <a:pos x="connsiteX2777" y="connsiteY2777"/>
              </a:cxn>
              <a:cxn ang="0">
                <a:pos x="connsiteX2778" y="connsiteY2778"/>
              </a:cxn>
              <a:cxn ang="0">
                <a:pos x="connsiteX2779" y="connsiteY2779"/>
              </a:cxn>
              <a:cxn ang="0">
                <a:pos x="connsiteX2780" y="connsiteY2780"/>
              </a:cxn>
              <a:cxn ang="0">
                <a:pos x="connsiteX2781" y="connsiteY2781"/>
              </a:cxn>
              <a:cxn ang="0">
                <a:pos x="connsiteX2782" y="connsiteY2782"/>
              </a:cxn>
              <a:cxn ang="0">
                <a:pos x="connsiteX2783" y="connsiteY2783"/>
              </a:cxn>
              <a:cxn ang="0">
                <a:pos x="connsiteX2784" y="connsiteY2784"/>
              </a:cxn>
              <a:cxn ang="0">
                <a:pos x="connsiteX2785" y="connsiteY2785"/>
              </a:cxn>
              <a:cxn ang="0">
                <a:pos x="connsiteX2786" y="connsiteY2786"/>
              </a:cxn>
              <a:cxn ang="0">
                <a:pos x="connsiteX2787" y="connsiteY2787"/>
              </a:cxn>
              <a:cxn ang="0">
                <a:pos x="connsiteX2788" y="connsiteY2788"/>
              </a:cxn>
              <a:cxn ang="0">
                <a:pos x="connsiteX2789" y="connsiteY2789"/>
              </a:cxn>
              <a:cxn ang="0">
                <a:pos x="connsiteX2790" y="connsiteY2790"/>
              </a:cxn>
              <a:cxn ang="0">
                <a:pos x="connsiteX2791" y="connsiteY2791"/>
              </a:cxn>
              <a:cxn ang="0">
                <a:pos x="connsiteX2792" y="connsiteY2792"/>
              </a:cxn>
              <a:cxn ang="0">
                <a:pos x="connsiteX2793" y="connsiteY2793"/>
              </a:cxn>
              <a:cxn ang="0">
                <a:pos x="connsiteX2794" y="connsiteY2794"/>
              </a:cxn>
              <a:cxn ang="0">
                <a:pos x="connsiteX2795" y="connsiteY2795"/>
              </a:cxn>
              <a:cxn ang="0">
                <a:pos x="connsiteX2796" y="connsiteY2796"/>
              </a:cxn>
              <a:cxn ang="0">
                <a:pos x="connsiteX2797" y="connsiteY2797"/>
              </a:cxn>
              <a:cxn ang="0">
                <a:pos x="connsiteX2798" y="connsiteY2798"/>
              </a:cxn>
              <a:cxn ang="0">
                <a:pos x="connsiteX2799" y="connsiteY2799"/>
              </a:cxn>
              <a:cxn ang="0">
                <a:pos x="connsiteX2800" y="connsiteY2800"/>
              </a:cxn>
              <a:cxn ang="0">
                <a:pos x="connsiteX2801" y="connsiteY2801"/>
              </a:cxn>
              <a:cxn ang="0">
                <a:pos x="connsiteX2802" y="connsiteY2802"/>
              </a:cxn>
              <a:cxn ang="0">
                <a:pos x="connsiteX2803" y="connsiteY2803"/>
              </a:cxn>
              <a:cxn ang="0">
                <a:pos x="connsiteX2804" y="connsiteY2804"/>
              </a:cxn>
              <a:cxn ang="0">
                <a:pos x="connsiteX2805" y="connsiteY2805"/>
              </a:cxn>
              <a:cxn ang="0">
                <a:pos x="connsiteX2806" y="connsiteY2806"/>
              </a:cxn>
              <a:cxn ang="0">
                <a:pos x="connsiteX2807" y="connsiteY2807"/>
              </a:cxn>
              <a:cxn ang="0">
                <a:pos x="connsiteX2808" y="connsiteY2808"/>
              </a:cxn>
              <a:cxn ang="0">
                <a:pos x="connsiteX2809" y="connsiteY2809"/>
              </a:cxn>
              <a:cxn ang="0">
                <a:pos x="connsiteX2810" y="connsiteY2810"/>
              </a:cxn>
              <a:cxn ang="0">
                <a:pos x="connsiteX2811" y="connsiteY2811"/>
              </a:cxn>
              <a:cxn ang="0">
                <a:pos x="connsiteX2812" y="connsiteY2812"/>
              </a:cxn>
              <a:cxn ang="0">
                <a:pos x="connsiteX2813" y="connsiteY2813"/>
              </a:cxn>
              <a:cxn ang="0">
                <a:pos x="connsiteX2814" y="connsiteY2814"/>
              </a:cxn>
              <a:cxn ang="0">
                <a:pos x="connsiteX2815" y="connsiteY2815"/>
              </a:cxn>
              <a:cxn ang="0">
                <a:pos x="connsiteX2816" y="connsiteY2816"/>
              </a:cxn>
              <a:cxn ang="0">
                <a:pos x="connsiteX2817" y="connsiteY2817"/>
              </a:cxn>
              <a:cxn ang="0">
                <a:pos x="connsiteX2818" y="connsiteY2818"/>
              </a:cxn>
              <a:cxn ang="0">
                <a:pos x="connsiteX2819" y="connsiteY2819"/>
              </a:cxn>
              <a:cxn ang="0">
                <a:pos x="connsiteX2820" y="connsiteY2820"/>
              </a:cxn>
              <a:cxn ang="0">
                <a:pos x="connsiteX2821" y="connsiteY2821"/>
              </a:cxn>
              <a:cxn ang="0">
                <a:pos x="connsiteX2822" y="connsiteY2822"/>
              </a:cxn>
              <a:cxn ang="0">
                <a:pos x="connsiteX2823" y="connsiteY2823"/>
              </a:cxn>
              <a:cxn ang="0">
                <a:pos x="connsiteX2824" y="connsiteY2824"/>
              </a:cxn>
              <a:cxn ang="0">
                <a:pos x="connsiteX2825" y="connsiteY2825"/>
              </a:cxn>
              <a:cxn ang="0">
                <a:pos x="connsiteX2826" y="connsiteY2826"/>
              </a:cxn>
              <a:cxn ang="0">
                <a:pos x="connsiteX2827" y="connsiteY2827"/>
              </a:cxn>
              <a:cxn ang="0">
                <a:pos x="connsiteX2828" y="connsiteY2828"/>
              </a:cxn>
              <a:cxn ang="0">
                <a:pos x="connsiteX2829" y="connsiteY2829"/>
              </a:cxn>
              <a:cxn ang="0">
                <a:pos x="connsiteX2830" y="connsiteY2830"/>
              </a:cxn>
              <a:cxn ang="0">
                <a:pos x="connsiteX2831" y="connsiteY2831"/>
              </a:cxn>
              <a:cxn ang="0">
                <a:pos x="connsiteX2832" y="connsiteY2832"/>
              </a:cxn>
              <a:cxn ang="0">
                <a:pos x="connsiteX2833" y="connsiteY2833"/>
              </a:cxn>
              <a:cxn ang="0">
                <a:pos x="connsiteX2834" y="connsiteY2834"/>
              </a:cxn>
              <a:cxn ang="0">
                <a:pos x="connsiteX2835" y="connsiteY2835"/>
              </a:cxn>
              <a:cxn ang="0">
                <a:pos x="connsiteX2836" y="connsiteY2836"/>
              </a:cxn>
              <a:cxn ang="0">
                <a:pos x="connsiteX2837" y="connsiteY2837"/>
              </a:cxn>
              <a:cxn ang="0">
                <a:pos x="connsiteX2838" y="connsiteY2838"/>
              </a:cxn>
              <a:cxn ang="0">
                <a:pos x="connsiteX2839" y="connsiteY2839"/>
              </a:cxn>
              <a:cxn ang="0">
                <a:pos x="connsiteX2840" y="connsiteY2840"/>
              </a:cxn>
              <a:cxn ang="0">
                <a:pos x="connsiteX2841" y="connsiteY2841"/>
              </a:cxn>
              <a:cxn ang="0">
                <a:pos x="connsiteX2842" y="connsiteY2842"/>
              </a:cxn>
              <a:cxn ang="0">
                <a:pos x="connsiteX2843" y="connsiteY2843"/>
              </a:cxn>
              <a:cxn ang="0">
                <a:pos x="connsiteX2844" y="connsiteY2844"/>
              </a:cxn>
              <a:cxn ang="0">
                <a:pos x="connsiteX2845" y="connsiteY2845"/>
              </a:cxn>
              <a:cxn ang="0">
                <a:pos x="connsiteX2846" y="connsiteY2846"/>
              </a:cxn>
              <a:cxn ang="0">
                <a:pos x="connsiteX2847" y="connsiteY2847"/>
              </a:cxn>
              <a:cxn ang="0">
                <a:pos x="connsiteX2848" y="connsiteY2848"/>
              </a:cxn>
              <a:cxn ang="0">
                <a:pos x="connsiteX2849" y="connsiteY2849"/>
              </a:cxn>
              <a:cxn ang="0">
                <a:pos x="connsiteX2850" y="connsiteY2850"/>
              </a:cxn>
              <a:cxn ang="0">
                <a:pos x="connsiteX2851" y="connsiteY2851"/>
              </a:cxn>
              <a:cxn ang="0">
                <a:pos x="connsiteX2852" y="connsiteY2852"/>
              </a:cxn>
              <a:cxn ang="0">
                <a:pos x="connsiteX2853" y="connsiteY2853"/>
              </a:cxn>
              <a:cxn ang="0">
                <a:pos x="connsiteX2854" y="connsiteY2854"/>
              </a:cxn>
              <a:cxn ang="0">
                <a:pos x="connsiteX2855" y="connsiteY2855"/>
              </a:cxn>
              <a:cxn ang="0">
                <a:pos x="connsiteX2856" y="connsiteY2856"/>
              </a:cxn>
              <a:cxn ang="0">
                <a:pos x="connsiteX2857" y="connsiteY2857"/>
              </a:cxn>
              <a:cxn ang="0">
                <a:pos x="connsiteX2858" y="connsiteY2858"/>
              </a:cxn>
              <a:cxn ang="0">
                <a:pos x="connsiteX2859" y="connsiteY2859"/>
              </a:cxn>
              <a:cxn ang="0">
                <a:pos x="connsiteX2860" y="connsiteY2860"/>
              </a:cxn>
              <a:cxn ang="0">
                <a:pos x="connsiteX2861" y="connsiteY2861"/>
              </a:cxn>
              <a:cxn ang="0">
                <a:pos x="connsiteX2862" y="connsiteY2862"/>
              </a:cxn>
              <a:cxn ang="0">
                <a:pos x="connsiteX2863" y="connsiteY2863"/>
              </a:cxn>
              <a:cxn ang="0">
                <a:pos x="connsiteX2864" y="connsiteY2864"/>
              </a:cxn>
              <a:cxn ang="0">
                <a:pos x="connsiteX2865" y="connsiteY2865"/>
              </a:cxn>
              <a:cxn ang="0">
                <a:pos x="connsiteX2866" y="connsiteY2866"/>
              </a:cxn>
              <a:cxn ang="0">
                <a:pos x="connsiteX2867" y="connsiteY2867"/>
              </a:cxn>
              <a:cxn ang="0">
                <a:pos x="connsiteX2868" y="connsiteY2868"/>
              </a:cxn>
              <a:cxn ang="0">
                <a:pos x="connsiteX2869" y="connsiteY2869"/>
              </a:cxn>
              <a:cxn ang="0">
                <a:pos x="connsiteX2870" y="connsiteY2870"/>
              </a:cxn>
              <a:cxn ang="0">
                <a:pos x="connsiteX2871" y="connsiteY2871"/>
              </a:cxn>
              <a:cxn ang="0">
                <a:pos x="connsiteX2872" y="connsiteY2872"/>
              </a:cxn>
              <a:cxn ang="0">
                <a:pos x="connsiteX2873" y="connsiteY2873"/>
              </a:cxn>
              <a:cxn ang="0">
                <a:pos x="connsiteX2874" y="connsiteY2874"/>
              </a:cxn>
              <a:cxn ang="0">
                <a:pos x="connsiteX2875" y="connsiteY2875"/>
              </a:cxn>
              <a:cxn ang="0">
                <a:pos x="connsiteX2876" y="connsiteY2876"/>
              </a:cxn>
              <a:cxn ang="0">
                <a:pos x="connsiteX2877" y="connsiteY2877"/>
              </a:cxn>
              <a:cxn ang="0">
                <a:pos x="connsiteX2878" y="connsiteY2878"/>
              </a:cxn>
              <a:cxn ang="0">
                <a:pos x="connsiteX2879" y="connsiteY2879"/>
              </a:cxn>
              <a:cxn ang="0">
                <a:pos x="connsiteX2880" y="connsiteY2880"/>
              </a:cxn>
              <a:cxn ang="0">
                <a:pos x="connsiteX2881" y="connsiteY2881"/>
              </a:cxn>
              <a:cxn ang="0">
                <a:pos x="connsiteX2882" y="connsiteY2882"/>
              </a:cxn>
              <a:cxn ang="0">
                <a:pos x="connsiteX2883" y="connsiteY2883"/>
              </a:cxn>
              <a:cxn ang="0">
                <a:pos x="connsiteX2884" y="connsiteY2884"/>
              </a:cxn>
              <a:cxn ang="0">
                <a:pos x="connsiteX2885" y="connsiteY2885"/>
              </a:cxn>
              <a:cxn ang="0">
                <a:pos x="connsiteX2886" y="connsiteY2886"/>
              </a:cxn>
              <a:cxn ang="0">
                <a:pos x="connsiteX2887" y="connsiteY2887"/>
              </a:cxn>
              <a:cxn ang="0">
                <a:pos x="connsiteX2888" y="connsiteY2888"/>
              </a:cxn>
              <a:cxn ang="0">
                <a:pos x="connsiteX2889" y="connsiteY2889"/>
              </a:cxn>
              <a:cxn ang="0">
                <a:pos x="connsiteX2890" y="connsiteY2890"/>
              </a:cxn>
              <a:cxn ang="0">
                <a:pos x="connsiteX2891" y="connsiteY2891"/>
              </a:cxn>
              <a:cxn ang="0">
                <a:pos x="connsiteX2892" y="connsiteY2892"/>
              </a:cxn>
              <a:cxn ang="0">
                <a:pos x="connsiteX2893" y="connsiteY2893"/>
              </a:cxn>
              <a:cxn ang="0">
                <a:pos x="connsiteX2894" y="connsiteY2894"/>
              </a:cxn>
              <a:cxn ang="0">
                <a:pos x="connsiteX2895" y="connsiteY2895"/>
              </a:cxn>
              <a:cxn ang="0">
                <a:pos x="connsiteX2896" y="connsiteY2896"/>
              </a:cxn>
              <a:cxn ang="0">
                <a:pos x="connsiteX2897" y="connsiteY2897"/>
              </a:cxn>
              <a:cxn ang="0">
                <a:pos x="connsiteX2898" y="connsiteY2898"/>
              </a:cxn>
              <a:cxn ang="0">
                <a:pos x="connsiteX2899" y="connsiteY2899"/>
              </a:cxn>
              <a:cxn ang="0">
                <a:pos x="connsiteX2900" y="connsiteY2900"/>
              </a:cxn>
              <a:cxn ang="0">
                <a:pos x="connsiteX2901" y="connsiteY2901"/>
              </a:cxn>
              <a:cxn ang="0">
                <a:pos x="connsiteX2902" y="connsiteY2902"/>
              </a:cxn>
              <a:cxn ang="0">
                <a:pos x="connsiteX2903" y="connsiteY2903"/>
              </a:cxn>
              <a:cxn ang="0">
                <a:pos x="connsiteX2904" y="connsiteY2904"/>
              </a:cxn>
              <a:cxn ang="0">
                <a:pos x="connsiteX2905" y="connsiteY2905"/>
              </a:cxn>
              <a:cxn ang="0">
                <a:pos x="connsiteX2906" y="connsiteY2906"/>
              </a:cxn>
              <a:cxn ang="0">
                <a:pos x="connsiteX2907" y="connsiteY2907"/>
              </a:cxn>
              <a:cxn ang="0">
                <a:pos x="connsiteX2908" y="connsiteY2908"/>
              </a:cxn>
              <a:cxn ang="0">
                <a:pos x="connsiteX2909" y="connsiteY2909"/>
              </a:cxn>
              <a:cxn ang="0">
                <a:pos x="connsiteX2910" y="connsiteY2910"/>
              </a:cxn>
              <a:cxn ang="0">
                <a:pos x="connsiteX2911" y="connsiteY2911"/>
              </a:cxn>
              <a:cxn ang="0">
                <a:pos x="connsiteX2912" y="connsiteY2912"/>
              </a:cxn>
              <a:cxn ang="0">
                <a:pos x="connsiteX2913" y="connsiteY2913"/>
              </a:cxn>
              <a:cxn ang="0">
                <a:pos x="connsiteX2914" y="connsiteY2914"/>
              </a:cxn>
              <a:cxn ang="0">
                <a:pos x="connsiteX2915" y="connsiteY2915"/>
              </a:cxn>
              <a:cxn ang="0">
                <a:pos x="connsiteX2916" y="connsiteY2916"/>
              </a:cxn>
              <a:cxn ang="0">
                <a:pos x="connsiteX2917" y="connsiteY2917"/>
              </a:cxn>
              <a:cxn ang="0">
                <a:pos x="connsiteX2918" y="connsiteY2918"/>
              </a:cxn>
              <a:cxn ang="0">
                <a:pos x="connsiteX2919" y="connsiteY2919"/>
              </a:cxn>
              <a:cxn ang="0">
                <a:pos x="connsiteX2920" y="connsiteY2920"/>
              </a:cxn>
              <a:cxn ang="0">
                <a:pos x="connsiteX2921" y="connsiteY2921"/>
              </a:cxn>
              <a:cxn ang="0">
                <a:pos x="connsiteX2922" y="connsiteY2922"/>
              </a:cxn>
              <a:cxn ang="0">
                <a:pos x="connsiteX2923" y="connsiteY2923"/>
              </a:cxn>
              <a:cxn ang="0">
                <a:pos x="connsiteX2924" y="connsiteY2924"/>
              </a:cxn>
              <a:cxn ang="0">
                <a:pos x="connsiteX2925" y="connsiteY2925"/>
              </a:cxn>
              <a:cxn ang="0">
                <a:pos x="connsiteX2926" y="connsiteY2926"/>
              </a:cxn>
              <a:cxn ang="0">
                <a:pos x="connsiteX2927" y="connsiteY2927"/>
              </a:cxn>
              <a:cxn ang="0">
                <a:pos x="connsiteX2928" y="connsiteY2928"/>
              </a:cxn>
              <a:cxn ang="0">
                <a:pos x="connsiteX2929" y="connsiteY2929"/>
              </a:cxn>
              <a:cxn ang="0">
                <a:pos x="connsiteX2930" y="connsiteY2930"/>
              </a:cxn>
              <a:cxn ang="0">
                <a:pos x="connsiteX2931" y="connsiteY2931"/>
              </a:cxn>
              <a:cxn ang="0">
                <a:pos x="connsiteX2932" y="connsiteY2932"/>
              </a:cxn>
              <a:cxn ang="0">
                <a:pos x="connsiteX2933" y="connsiteY2933"/>
              </a:cxn>
              <a:cxn ang="0">
                <a:pos x="connsiteX2934" y="connsiteY2934"/>
              </a:cxn>
              <a:cxn ang="0">
                <a:pos x="connsiteX2935" y="connsiteY2935"/>
              </a:cxn>
              <a:cxn ang="0">
                <a:pos x="connsiteX2936" y="connsiteY2936"/>
              </a:cxn>
              <a:cxn ang="0">
                <a:pos x="connsiteX2937" y="connsiteY2937"/>
              </a:cxn>
              <a:cxn ang="0">
                <a:pos x="connsiteX2938" y="connsiteY2938"/>
              </a:cxn>
              <a:cxn ang="0">
                <a:pos x="connsiteX2939" y="connsiteY2939"/>
              </a:cxn>
              <a:cxn ang="0">
                <a:pos x="connsiteX2940" y="connsiteY2940"/>
              </a:cxn>
              <a:cxn ang="0">
                <a:pos x="connsiteX2941" y="connsiteY2941"/>
              </a:cxn>
              <a:cxn ang="0">
                <a:pos x="connsiteX2942" y="connsiteY2942"/>
              </a:cxn>
              <a:cxn ang="0">
                <a:pos x="connsiteX2943" y="connsiteY2943"/>
              </a:cxn>
              <a:cxn ang="0">
                <a:pos x="connsiteX2944" y="connsiteY2944"/>
              </a:cxn>
              <a:cxn ang="0">
                <a:pos x="connsiteX2945" y="connsiteY2945"/>
              </a:cxn>
              <a:cxn ang="0">
                <a:pos x="connsiteX2946" y="connsiteY2946"/>
              </a:cxn>
              <a:cxn ang="0">
                <a:pos x="connsiteX2947" y="connsiteY2947"/>
              </a:cxn>
              <a:cxn ang="0">
                <a:pos x="connsiteX2948" y="connsiteY2948"/>
              </a:cxn>
              <a:cxn ang="0">
                <a:pos x="connsiteX2949" y="connsiteY2949"/>
              </a:cxn>
              <a:cxn ang="0">
                <a:pos x="connsiteX2950" y="connsiteY2950"/>
              </a:cxn>
              <a:cxn ang="0">
                <a:pos x="connsiteX2951" y="connsiteY2951"/>
              </a:cxn>
              <a:cxn ang="0">
                <a:pos x="connsiteX2952" y="connsiteY2952"/>
              </a:cxn>
              <a:cxn ang="0">
                <a:pos x="connsiteX2953" y="connsiteY2953"/>
              </a:cxn>
              <a:cxn ang="0">
                <a:pos x="connsiteX2954" y="connsiteY2954"/>
              </a:cxn>
              <a:cxn ang="0">
                <a:pos x="connsiteX2955" y="connsiteY2955"/>
              </a:cxn>
              <a:cxn ang="0">
                <a:pos x="connsiteX2956" y="connsiteY2956"/>
              </a:cxn>
              <a:cxn ang="0">
                <a:pos x="connsiteX2957" y="connsiteY2957"/>
              </a:cxn>
              <a:cxn ang="0">
                <a:pos x="connsiteX2958" y="connsiteY2958"/>
              </a:cxn>
              <a:cxn ang="0">
                <a:pos x="connsiteX2959" y="connsiteY2959"/>
              </a:cxn>
              <a:cxn ang="0">
                <a:pos x="connsiteX2960" y="connsiteY2960"/>
              </a:cxn>
              <a:cxn ang="0">
                <a:pos x="connsiteX2961" y="connsiteY2961"/>
              </a:cxn>
              <a:cxn ang="0">
                <a:pos x="connsiteX2962" y="connsiteY2962"/>
              </a:cxn>
              <a:cxn ang="0">
                <a:pos x="connsiteX2963" y="connsiteY2963"/>
              </a:cxn>
              <a:cxn ang="0">
                <a:pos x="connsiteX2964" y="connsiteY2964"/>
              </a:cxn>
              <a:cxn ang="0">
                <a:pos x="connsiteX2965" y="connsiteY2965"/>
              </a:cxn>
              <a:cxn ang="0">
                <a:pos x="connsiteX2966" y="connsiteY2966"/>
              </a:cxn>
              <a:cxn ang="0">
                <a:pos x="connsiteX2967" y="connsiteY2967"/>
              </a:cxn>
              <a:cxn ang="0">
                <a:pos x="connsiteX2968" y="connsiteY2968"/>
              </a:cxn>
              <a:cxn ang="0">
                <a:pos x="connsiteX2969" y="connsiteY2969"/>
              </a:cxn>
              <a:cxn ang="0">
                <a:pos x="connsiteX2970" y="connsiteY2970"/>
              </a:cxn>
              <a:cxn ang="0">
                <a:pos x="connsiteX2971" y="connsiteY2971"/>
              </a:cxn>
              <a:cxn ang="0">
                <a:pos x="connsiteX2972" y="connsiteY2972"/>
              </a:cxn>
              <a:cxn ang="0">
                <a:pos x="connsiteX2973" y="connsiteY2973"/>
              </a:cxn>
              <a:cxn ang="0">
                <a:pos x="connsiteX2974" y="connsiteY2974"/>
              </a:cxn>
              <a:cxn ang="0">
                <a:pos x="connsiteX2975" y="connsiteY2975"/>
              </a:cxn>
              <a:cxn ang="0">
                <a:pos x="connsiteX2976" y="connsiteY2976"/>
              </a:cxn>
              <a:cxn ang="0">
                <a:pos x="connsiteX2977" y="connsiteY2977"/>
              </a:cxn>
              <a:cxn ang="0">
                <a:pos x="connsiteX2978" y="connsiteY2978"/>
              </a:cxn>
              <a:cxn ang="0">
                <a:pos x="connsiteX2979" y="connsiteY2979"/>
              </a:cxn>
              <a:cxn ang="0">
                <a:pos x="connsiteX2980" y="connsiteY2980"/>
              </a:cxn>
              <a:cxn ang="0">
                <a:pos x="connsiteX2981" y="connsiteY2981"/>
              </a:cxn>
              <a:cxn ang="0">
                <a:pos x="connsiteX2982" y="connsiteY2982"/>
              </a:cxn>
              <a:cxn ang="0">
                <a:pos x="connsiteX2983" y="connsiteY2983"/>
              </a:cxn>
              <a:cxn ang="0">
                <a:pos x="connsiteX2984" y="connsiteY2984"/>
              </a:cxn>
              <a:cxn ang="0">
                <a:pos x="connsiteX2985" y="connsiteY2985"/>
              </a:cxn>
              <a:cxn ang="0">
                <a:pos x="connsiteX2986" y="connsiteY2986"/>
              </a:cxn>
              <a:cxn ang="0">
                <a:pos x="connsiteX2987" y="connsiteY2987"/>
              </a:cxn>
              <a:cxn ang="0">
                <a:pos x="connsiteX2988" y="connsiteY2988"/>
              </a:cxn>
              <a:cxn ang="0">
                <a:pos x="connsiteX2989" y="connsiteY2989"/>
              </a:cxn>
              <a:cxn ang="0">
                <a:pos x="connsiteX2990" y="connsiteY2990"/>
              </a:cxn>
              <a:cxn ang="0">
                <a:pos x="connsiteX2991" y="connsiteY2991"/>
              </a:cxn>
              <a:cxn ang="0">
                <a:pos x="connsiteX2992" y="connsiteY2992"/>
              </a:cxn>
              <a:cxn ang="0">
                <a:pos x="connsiteX2993" y="connsiteY2993"/>
              </a:cxn>
              <a:cxn ang="0">
                <a:pos x="connsiteX2994" y="connsiteY2994"/>
              </a:cxn>
              <a:cxn ang="0">
                <a:pos x="connsiteX2995" y="connsiteY2995"/>
              </a:cxn>
              <a:cxn ang="0">
                <a:pos x="connsiteX2996" y="connsiteY2996"/>
              </a:cxn>
              <a:cxn ang="0">
                <a:pos x="connsiteX2997" y="connsiteY2997"/>
              </a:cxn>
              <a:cxn ang="0">
                <a:pos x="connsiteX2998" y="connsiteY2998"/>
              </a:cxn>
              <a:cxn ang="0">
                <a:pos x="connsiteX2999" y="connsiteY2999"/>
              </a:cxn>
              <a:cxn ang="0">
                <a:pos x="connsiteX3000" y="connsiteY3000"/>
              </a:cxn>
              <a:cxn ang="0">
                <a:pos x="connsiteX3001" y="connsiteY3001"/>
              </a:cxn>
              <a:cxn ang="0">
                <a:pos x="connsiteX3002" y="connsiteY3002"/>
              </a:cxn>
              <a:cxn ang="0">
                <a:pos x="connsiteX3003" y="connsiteY3003"/>
              </a:cxn>
              <a:cxn ang="0">
                <a:pos x="connsiteX3004" y="connsiteY3004"/>
              </a:cxn>
              <a:cxn ang="0">
                <a:pos x="connsiteX3005" y="connsiteY3005"/>
              </a:cxn>
              <a:cxn ang="0">
                <a:pos x="connsiteX3006" y="connsiteY3006"/>
              </a:cxn>
              <a:cxn ang="0">
                <a:pos x="connsiteX3007" y="connsiteY3007"/>
              </a:cxn>
              <a:cxn ang="0">
                <a:pos x="connsiteX3008" y="connsiteY3008"/>
              </a:cxn>
              <a:cxn ang="0">
                <a:pos x="connsiteX3009" y="connsiteY3009"/>
              </a:cxn>
              <a:cxn ang="0">
                <a:pos x="connsiteX3010" y="connsiteY3010"/>
              </a:cxn>
              <a:cxn ang="0">
                <a:pos x="connsiteX3011" y="connsiteY3011"/>
              </a:cxn>
              <a:cxn ang="0">
                <a:pos x="connsiteX3012" y="connsiteY3012"/>
              </a:cxn>
              <a:cxn ang="0">
                <a:pos x="connsiteX3013" y="connsiteY3013"/>
              </a:cxn>
              <a:cxn ang="0">
                <a:pos x="connsiteX3014" y="connsiteY3014"/>
              </a:cxn>
              <a:cxn ang="0">
                <a:pos x="connsiteX3015" y="connsiteY3015"/>
              </a:cxn>
              <a:cxn ang="0">
                <a:pos x="connsiteX3016" y="connsiteY3016"/>
              </a:cxn>
              <a:cxn ang="0">
                <a:pos x="connsiteX3017" y="connsiteY3017"/>
              </a:cxn>
              <a:cxn ang="0">
                <a:pos x="connsiteX3018" y="connsiteY3018"/>
              </a:cxn>
              <a:cxn ang="0">
                <a:pos x="connsiteX3019" y="connsiteY3019"/>
              </a:cxn>
              <a:cxn ang="0">
                <a:pos x="connsiteX3020" y="connsiteY3020"/>
              </a:cxn>
              <a:cxn ang="0">
                <a:pos x="connsiteX3021" y="connsiteY3021"/>
              </a:cxn>
              <a:cxn ang="0">
                <a:pos x="connsiteX3022" y="connsiteY3022"/>
              </a:cxn>
              <a:cxn ang="0">
                <a:pos x="connsiteX3023" y="connsiteY3023"/>
              </a:cxn>
              <a:cxn ang="0">
                <a:pos x="connsiteX3024" y="connsiteY3024"/>
              </a:cxn>
              <a:cxn ang="0">
                <a:pos x="connsiteX3025" y="connsiteY3025"/>
              </a:cxn>
              <a:cxn ang="0">
                <a:pos x="connsiteX3026" y="connsiteY3026"/>
              </a:cxn>
              <a:cxn ang="0">
                <a:pos x="connsiteX3027" y="connsiteY3027"/>
              </a:cxn>
              <a:cxn ang="0">
                <a:pos x="connsiteX3028" y="connsiteY3028"/>
              </a:cxn>
              <a:cxn ang="0">
                <a:pos x="connsiteX3029" y="connsiteY3029"/>
              </a:cxn>
              <a:cxn ang="0">
                <a:pos x="connsiteX3030" y="connsiteY3030"/>
              </a:cxn>
              <a:cxn ang="0">
                <a:pos x="connsiteX3031" y="connsiteY3031"/>
              </a:cxn>
              <a:cxn ang="0">
                <a:pos x="connsiteX3032" y="connsiteY3032"/>
              </a:cxn>
              <a:cxn ang="0">
                <a:pos x="connsiteX3033" y="connsiteY3033"/>
              </a:cxn>
              <a:cxn ang="0">
                <a:pos x="connsiteX3034" y="connsiteY3034"/>
              </a:cxn>
              <a:cxn ang="0">
                <a:pos x="connsiteX3035" y="connsiteY3035"/>
              </a:cxn>
              <a:cxn ang="0">
                <a:pos x="connsiteX3036" y="connsiteY3036"/>
              </a:cxn>
              <a:cxn ang="0">
                <a:pos x="connsiteX3037" y="connsiteY3037"/>
              </a:cxn>
              <a:cxn ang="0">
                <a:pos x="connsiteX3038" y="connsiteY3038"/>
              </a:cxn>
              <a:cxn ang="0">
                <a:pos x="connsiteX3039" y="connsiteY3039"/>
              </a:cxn>
              <a:cxn ang="0">
                <a:pos x="connsiteX3040" y="connsiteY3040"/>
              </a:cxn>
              <a:cxn ang="0">
                <a:pos x="connsiteX3041" y="connsiteY3041"/>
              </a:cxn>
              <a:cxn ang="0">
                <a:pos x="connsiteX3042" y="connsiteY3042"/>
              </a:cxn>
              <a:cxn ang="0">
                <a:pos x="connsiteX3043" y="connsiteY3043"/>
              </a:cxn>
              <a:cxn ang="0">
                <a:pos x="connsiteX3044" y="connsiteY3044"/>
              </a:cxn>
              <a:cxn ang="0">
                <a:pos x="connsiteX3045" y="connsiteY3045"/>
              </a:cxn>
              <a:cxn ang="0">
                <a:pos x="connsiteX3046" y="connsiteY3046"/>
              </a:cxn>
              <a:cxn ang="0">
                <a:pos x="connsiteX3047" y="connsiteY3047"/>
              </a:cxn>
              <a:cxn ang="0">
                <a:pos x="connsiteX3048" y="connsiteY3048"/>
              </a:cxn>
              <a:cxn ang="0">
                <a:pos x="connsiteX3049" y="connsiteY3049"/>
              </a:cxn>
              <a:cxn ang="0">
                <a:pos x="connsiteX3050" y="connsiteY3050"/>
              </a:cxn>
              <a:cxn ang="0">
                <a:pos x="connsiteX3051" y="connsiteY3051"/>
              </a:cxn>
              <a:cxn ang="0">
                <a:pos x="connsiteX3052" y="connsiteY3052"/>
              </a:cxn>
              <a:cxn ang="0">
                <a:pos x="connsiteX3053" y="connsiteY3053"/>
              </a:cxn>
              <a:cxn ang="0">
                <a:pos x="connsiteX3054" y="connsiteY3054"/>
              </a:cxn>
              <a:cxn ang="0">
                <a:pos x="connsiteX3055" y="connsiteY3055"/>
              </a:cxn>
              <a:cxn ang="0">
                <a:pos x="connsiteX3056" y="connsiteY3056"/>
              </a:cxn>
              <a:cxn ang="0">
                <a:pos x="connsiteX3057" y="connsiteY3057"/>
              </a:cxn>
              <a:cxn ang="0">
                <a:pos x="connsiteX3058" y="connsiteY3058"/>
              </a:cxn>
              <a:cxn ang="0">
                <a:pos x="connsiteX3059" y="connsiteY3059"/>
              </a:cxn>
              <a:cxn ang="0">
                <a:pos x="connsiteX3060" y="connsiteY3060"/>
              </a:cxn>
              <a:cxn ang="0">
                <a:pos x="connsiteX3061" y="connsiteY3061"/>
              </a:cxn>
              <a:cxn ang="0">
                <a:pos x="connsiteX3062" y="connsiteY3062"/>
              </a:cxn>
              <a:cxn ang="0">
                <a:pos x="connsiteX3063" y="connsiteY3063"/>
              </a:cxn>
              <a:cxn ang="0">
                <a:pos x="connsiteX3064" y="connsiteY3064"/>
              </a:cxn>
              <a:cxn ang="0">
                <a:pos x="connsiteX3065" y="connsiteY3065"/>
              </a:cxn>
              <a:cxn ang="0">
                <a:pos x="connsiteX3066" y="connsiteY3066"/>
              </a:cxn>
              <a:cxn ang="0">
                <a:pos x="connsiteX3067" y="connsiteY3067"/>
              </a:cxn>
              <a:cxn ang="0">
                <a:pos x="connsiteX3068" y="connsiteY3068"/>
              </a:cxn>
              <a:cxn ang="0">
                <a:pos x="connsiteX3069" y="connsiteY3069"/>
              </a:cxn>
              <a:cxn ang="0">
                <a:pos x="connsiteX3070" y="connsiteY3070"/>
              </a:cxn>
              <a:cxn ang="0">
                <a:pos x="connsiteX3071" y="connsiteY3071"/>
              </a:cxn>
              <a:cxn ang="0">
                <a:pos x="connsiteX3072" y="connsiteY3072"/>
              </a:cxn>
              <a:cxn ang="0">
                <a:pos x="connsiteX3073" y="connsiteY3073"/>
              </a:cxn>
              <a:cxn ang="0">
                <a:pos x="connsiteX3074" y="connsiteY3074"/>
              </a:cxn>
              <a:cxn ang="0">
                <a:pos x="connsiteX3075" y="connsiteY3075"/>
              </a:cxn>
              <a:cxn ang="0">
                <a:pos x="connsiteX3076" y="connsiteY3076"/>
              </a:cxn>
              <a:cxn ang="0">
                <a:pos x="connsiteX3077" y="connsiteY3077"/>
              </a:cxn>
              <a:cxn ang="0">
                <a:pos x="connsiteX3078" y="connsiteY3078"/>
              </a:cxn>
              <a:cxn ang="0">
                <a:pos x="connsiteX3079" y="connsiteY3079"/>
              </a:cxn>
              <a:cxn ang="0">
                <a:pos x="connsiteX3080" y="connsiteY3080"/>
              </a:cxn>
              <a:cxn ang="0">
                <a:pos x="connsiteX3081" y="connsiteY3081"/>
              </a:cxn>
              <a:cxn ang="0">
                <a:pos x="connsiteX3082" y="connsiteY3082"/>
              </a:cxn>
              <a:cxn ang="0">
                <a:pos x="connsiteX3083" y="connsiteY3083"/>
              </a:cxn>
              <a:cxn ang="0">
                <a:pos x="connsiteX3084" y="connsiteY3084"/>
              </a:cxn>
              <a:cxn ang="0">
                <a:pos x="connsiteX3085" y="connsiteY3085"/>
              </a:cxn>
              <a:cxn ang="0">
                <a:pos x="connsiteX3086" y="connsiteY3086"/>
              </a:cxn>
              <a:cxn ang="0">
                <a:pos x="connsiteX3087" y="connsiteY3087"/>
              </a:cxn>
              <a:cxn ang="0">
                <a:pos x="connsiteX3088" y="connsiteY3088"/>
              </a:cxn>
              <a:cxn ang="0">
                <a:pos x="connsiteX3089" y="connsiteY3089"/>
              </a:cxn>
              <a:cxn ang="0">
                <a:pos x="connsiteX3090" y="connsiteY3090"/>
              </a:cxn>
              <a:cxn ang="0">
                <a:pos x="connsiteX3091" y="connsiteY3091"/>
              </a:cxn>
              <a:cxn ang="0">
                <a:pos x="connsiteX3092" y="connsiteY3092"/>
              </a:cxn>
              <a:cxn ang="0">
                <a:pos x="connsiteX3093" y="connsiteY3093"/>
              </a:cxn>
              <a:cxn ang="0">
                <a:pos x="connsiteX3094" y="connsiteY3094"/>
              </a:cxn>
              <a:cxn ang="0">
                <a:pos x="connsiteX3095" y="connsiteY3095"/>
              </a:cxn>
              <a:cxn ang="0">
                <a:pos x="connsiteX3096" y="connsiteY3096"/>
              </a:cxn>
              <a:cxn ang="0">
                <a:pos x="connsiteX3097" y="connsiteY3097"/>
              </a:cxn>
              <a:cxn ang="0">
                <a:pos x="connsiteX3098" y="connsiteY3098"/>
              </a:cxn>
              <a:cxn ang="0">
                <a:pos x="connsiteX3099" y="connsiteY3099"/>
              </a:cxn>
              <a:cxn ang="0">
                <a:pos x="connsiteX3100" y="connsiteY3100"/>
              </a:cxn>
              <a:cxn ang="0">
                <a:pos x="connsiteX3101" y="connsiteY3101"/>
              </a:cxn>
              <a:cxn ang="0">
                <a:pos x="connsiteX3102" y="connsiteY3102"/>
              </a:cxn>
              <a:cxn ang="0">
                <a:pos x="connsiteX3103" y="connsiteY3103"/>
              </a:cxn>
              <a:cxn ang="0">
                <a:pos x="connsiteX3104" y="connsiteY3104"/>
              </a:cxn>
              <a:cxn ang="0">
                <a:pos x="connsiteX3105" y="connsiteY3105"/>
              </a:cxn>
              <a:cxn ang="0">
                <a:pos x="connsiteX3106" y="connsiteY3106"/>
              </a:cxn>
              <a:cxn ang="0">
                <a:pos x="connsiteX3107" y="connsiteY3107"/>
              </a:cxn>
              <a:cxn ang="0">
                <a:pos x="connsiteX3108" y="connsiteY3108"/>
              </a:cxn>
              <a:cxn ang="0">
                <a:pos x="connsiteX3109" y="connsiteY3109"/>
              </a:cxn>
              <a:cxn ang="0">
                <a:pos x="connsiteX3110" y="connsiteY3110"/>
              </a:cxn>
              <a:cxn ang="0">
                <a:pos x="connsiteX3111" y="connsiteY3111"/>
              </a:cxn>
              <a:cxn ang="0">
                <a:pos x="connsiteX3112" y="connsiteY3112"/>
              </a:cxn>
              <a:cxn ang="0">
                <a:pos x="connsiteX3113" y="connsiteY3113"/>
              </a:cxn>
              <a:cxn ang="0">
                <a:pos x="connsiteX3114" y="connsiteY3114"/>
              </a:cxn>
              <a:cxn ang="0">
                <a:pos x="connsiteX3115" y="connsiteY3115"/>
              </a:cxn>
              <a:cxn ang="0">
                <a:pos x="connsiteX3116" y="connsiteY3116"/>
              </a:cxn>
              <a:cxn ang="0">
                <a:pos x="connsiteX3117" y="connsiteY3117"/>
              </a:cxn>
              <a:cxn ang="0">
                <a:pos x="connsiteX3118" y="connsiteY3118"/>
              </a:cxn>
              <a:cxn ang="0">
                <a:pos x="connsiteX3119" y="connsiteY3119"/>
              </a:cxn>
              <a:cxn ang="0">
                <a:pos x="connsiteX3120" y="connsiteY3120"/>
              </a:cxn>
              <a:cxn ang="0">
                <a:pos x="connsiteX3121" y="connsiteY3121"/>
              </a:cxn>
              <a:cxn ang="0">
                <a:pos x="connsiteX3122" y="connsiteY3122"/>
              </a:cxn>
              <a:cxn ang="0">
                <a:pos x="connsiteX3123" y="connsiteY3123"/>
              </a:cxn>
              <a:cxn ang="0">
                <a:pos x="connsiteX3124" y="connsiteY3124"/>
              </a:cxn>
              <a:cxn ang="0">
                <a:pos x="connsiteX3125" y="connsiteY3125"/>
              </a:cxn>
              <a:cxn ang="0">
                <a:pos x="connsiteX3126" y="connsiteY3126"/>
              </a:cxn>
              <a:cxn ang="0">
                <a:pos x="connsiteX3127" y="connsiteY3127"/>
              </a:cxn>
              <a:cxn ang="0">
                <a:pos x="connsiteX3128" y="connsiteY3128"/>
              </a:cxn>
              <a:cxn ang="0">
                <a:pos x="connsiteX3129" y="connsiteY3129"/>
              </a:cxn>
              <a:cxn ang="0">
                <a:pos x="connsiteX3130" y="connsiteY3130"/>
              </a:cxn>
              <a:cxn ang="0">
                <a:pos x="connsiteX3131" y="connsiteY3131"/>
              </a:cxn>
              <a:cxn ang="0">
                <a:pos x="connsiteX3132" y="connsiteY3132"/>
              </a:cxn>
              <a:cxn ang="0">
                <a:pos x="connsiteX3133" y="connsiteY3133"/>
              </a:cxn>
              <a:cxn ang="0">
                <a:pos x="connsiteX3134" y="connsiteY3134"/>
              </a:cxn>
              <a:cxn ang="0">
                <a:pos x="connsiteX3135" y="connsiteY3135"/>
              </a:cxn>
              <a:cxn ang="0">
                <a:pos x="connsiteX3136" y="connsiteY3136"/>
              </a:cxn>
              <a:cxn ang="0">
                <a:pos x="connsiteX3137" y="connsiteY3137"/>
              </a:cxn>
              <a:cxn ang="0">
                <a:pos x="connsiteX3138" y="connsiteY3138"/>
              </a:cxn>
              <a:cxn ang="0">
                <a:pos x="connsiteX3139" y="connsiteY3139"/>
              </a:cxn>
              <a:cxn ang="0">
                <a:pos x="connsiteX3140" y="connsiteY3140"/>
              </a:cxn>
              <a:cxn ang="0">
                <a:pos x="connsiteX3141" y="connsiteY3141"/>
              </a:cxn>
              <a:cxn ang="0">
                <a:pos x="connsiteX3142" y="connsiteY3142"/>
              </a:cxn>
              <a:cxn ang="0">
                <a:pos x="connsiteX3143" y="connsiteY3143"/>
              </a:cxn>
              <a:cxn ang="0">
                <a:pos x="connsiteX3144" y="connsiteY3144"/>
              </a:cxn>
              <a:cxn ang="0">
                <a:pos x="connsiteX3145" y="connsiteY3145"/>
              </a:cxn>
              <a:cxn ang="0">
                <a:pos x="connsiteX3146" y="connsiteY3146"/>
              </a:cxn>
              <a:cxn ang="0">
                <a:pos x="connsiteX3147" y="connsiteY3147"/>
              </a:cxn>
              <a:cxn ang="0">
                <a:pos x="connsiteX3148" y="connsiteY3148"/>
              </a:cxn>
              <a:cxn ang="0">
                <a:pos x="connsiteX3149" y="connsiteY3149"/>
              </a:cxn>
              <a:cxn ang="0">
                <a:pos x="connsiteX3150" y="connsiteY3150"/>
              </a:cxn>
              <a:cxn ang="0">
                <a:pos x="connsiteX3151" y="connsiteY3151"/>
              </a:cxn>
              <a:cxn ang="0">
                <a:pos x="connsiteX3152" y="connsiteY3152"/>
              </a:cxn>
              <a:cxn ang="0">
                <a:pos x="connsiteX3153" y="connsiteY3153"/>
              </a:cxn>
              <a:cxn ang="0">
                <a:pos x="connsiteX3154" y="connsiteY3154"/>
              </a:cxn>
              <a:cxn ang="0">
                <a:pos x="connsiteX3155" y="connsiteY3155"/>
              </a:cxn>
              <a:cxn ang="0">
                <a:pos x="connsiteX3156" y="connsiteY3156"/>
              </a:cxn>
              <a:cxn ang="0">
                <a:pos x="connsiteX3157" y="connsiteY3157"/>
              </a:cxn>
              <a:cxn ang="0">
                <a:pos x="connsiteX3158" y="connsiteY3158"/>
              </a:cxn>
              <a:cxn ang="0">
                <a:pos x="connsiteX3159" y="connsiteY3159"/>
              </a:cxn>
              <a:cxn ang="0">
                <a:pos x="connsiteX3160" y="connsiteY3160"/>
              </a:cxn>
              <a:cxn ang="0">
                <a:pos x="connsiteX3161" y="connsiteY3161"/>
              </a:cxn>
              <a:cxn ang="0">
                <a:pos x="connsiteX3162" y="connsiteY3162"/>
              </a:cxn>
              <a:cxn ang="0">
                <a:pos x="connsiteX3163" y="connsiteY3163"/>
              </a:cxn>
              <a:cxn ang="0">
                <a:pos x="connsiteX3164" y="connsiteY3164"/>
              </a:cxn>
              <a:cxn ang="0">
                <a:pos x="connsiteX3165" y="connsiteY3165"/>
              </a:cxn>
              <a:cxn ang="0">
                <a:pos x="connsiteX3166" y="connsiteY3166"/>
              </a:cxn>
              <a:cxn ang="0">
                <a:pos x="connsiteX3167" y="connsiteY3167"/>
              </a:cxn>
              <a:cxn ang="0">
                <a:pos x="connsiteX3168" y="connsiteY3168"/>
              </a:cxn>
              <a:cxn ang="0">
                <a:pos x="connsiteX3169" y="connsiteY3169"/>
              </a:cxn>
              <a:cxn ang="0">
                <a:pos x="connsiteX3170" y="connsiteY3170"/>
              </a:cxn>
              <a:cxn ang="0">
                <a:pos x="connsiteX3171" y="connsiteY3171"/>
              </a:cxn>
              <a:cxn ang="0">
                <a:pos x="connsiteX3172" y="connsiteY3172"/>
              </a:cxn>
              <a:cxn ang="0">
                <a:pos x="connsiteX3173" y="connsiteY3173"/>
              </a:cxn>
              <a:cxn ang="0">
                <a:pos x="connsiteX3174" y="connsiteY3174"/>
              </a:cxn>
              <a:cxn ang="0">
                <a:pos x="connsiteX3175" y="connsiteY3175"/>
              </a:cxn>
              <a:cxn ang="0">
                <a:pos x="connsiteX3176" y="connsiteY3176"/>
              </a:cxn>
              <a:cxn ang="0">
                <a:pos x="connsiteX3177" y="connsiteY3177"/>
              </a:cxn>
              <a:cxn ang="0">
                <a:pos x="connsiteX3178" y="connsiteY3178"/>
              </a:cxn>
              <a:cxn ang="0">
                <a:pos x="connsiteX3179" y="connsiteY3179"/>
              </a:cxn>
              <a:cxn ang="0">
                <a:pos x="connsiteX3180" y="connsiteY3180"/>
              </a:cxn>
              <a:cxn ang="0">
                <a:pos x="connsiteX3181" y="connsiteY3181"/>
              </a:cxn>
              <a:cxn ang="0">
                <a:pos x="connsiteX3182" y="connsiteY3182"/>
              </a:cxn>
              <a:cxn ang="0">
                <a:pos x="connsiteX3183" y="connsiteY3183"/>
              </a:cxn>
              <a:cxn ang="0">
                <a:pos x="connsiteX3184" y="connsiteY3184"/>
              </a:cxn>
              <a:cxn ang="0">
                <a:pos x="connsiteX3185" y="connsiteY3185"/>
              </a:cxn>
              <a:cxn ang="0">
                <a:pos x="connsiteX3186" y="connsiteY3186"/>
              </a:cxn>
              <a:cxn ang="0">
                <a:pos x="connsiteX3187" y="connsiteY3187"/>
              </a:cxn>
              <a:cxn ang="0">
                <a:pos x="connsiteX3188" y="connsiteY3188"/>
              </a:cxn>
              <a:cxn ang="0">
                <a:pos x="connsiteX3189" y="connsiteY3189"/>
              </a:cxn>
              <a:cxn ang="0">
                <a:pos x="connsiteX3190" y="connsiteY3190"/>
              </a:cxn>
              <a:cxn ang="0">
                <a:pos x="connsiteX3191" y="connsiteY3191"/>
              </a:cxn>
              <a:cxn ang="0">
                <a:pos x="connsiteX3192" y="connsiteY3192"/>
              </a:cxn>
              <a:cxn ang="0">
                <a:pos x="connsiteX3193" y="connsiteY3193"/>
              </a:cxn>
              <a:cxn ang="0">
                <a:pos x="connsiteX3194" y="connsiteY3194"/>
              </a:cxn>
              <a:cxn ang="0">
                <a:pos x="connsiteX3195" y="connsiteY3195"/>
              </a:cxn>
              <a:cxn ang="0">
                <a:pos x="connsiteX3196" y="connsiteY3196"/>
              </a:cxn>
              <a:cxn ang="0">
                <a:pos x="connsiteX3197" y="connsiteY3197"/>
              </a:cxn>
              <a:cxn ang="0">
                <a:pos x="connsiteX3198" y="connsiteY3198"/>
              </a:cxn>
              <a:cxn ang="0">
                <a:pos x="connsiteX3199" y="connsiteY3199"/>
              </a:cxn>
              <a:cxn ang="0">
                <a:pos x="connsiteX3200" y="connsiteY3200"/>
              </a:cxn>
              <a:cxn ang="0">
                <a:pos x="connsiteX3201" y="connsiteY3201"/>
              </a:cxn>
              <a:cxn ang="0">
                <a:pos x="connsiteX3202" y="connsiteY3202"/>
              </a:cxn>
              <a:cxn ang="0">
                <a:pos x="connsiteX3203" y="connsiteY3203"/>
              </a:cxn>
              <a:cxn ang="0">
                <a:pos x="connsiteX3204" y="connsiteY3204"/>
              </a:cxn>
              <a:cxn ang="0">
                <a:pos x="connsiteX3205" y="connsiteY3205"/>
              </a:cxn>
              <a:cxn ang="0">
                <a:pos x="connsiteX3206" y="connsiteY3206"/>
              </a:cxn>
              <a:cxn ang="0">
                <a:pos x="connsiteX3207" y="connsiteY3207"/>
              </a:cxn>
              <a:cxn ang="0">
                <a:pos x="connsiteX3208" y="connsiteY3208"/>
              </a:cxn>
              <a:cxn ang="0">
                <a:pos x="connsiteX3209" y="connsiteY3209"/>
              </a:cxn>
              <a:cxn ang="0">
                <a:pos x="connsiteX3210" y="connsiteY3210"/>
              </a:cxn>
              <a:cxn ang="0">
                <a:pos x="connsiteX3211" y="connsiteY3211"/>
              </a:cxn>
              <a:cxn ang="0">
                <a:pos x="connsiteX3212" y="connsiteY3212"/>
              </a:cxn>
              <a:cxn ang="0">
                <a:pos x="connsiteX3213" y="connsiteY3213"/>
              </a:cxn>
              <a:cxn ang="0">
                <a:pos x="connsiteX3214" y="connsiteY3214"/>
              </a:cxn>
              <a:cxn ang="0">
                <a:pos x="connsiteX3215" y="connsiteY3215"/>
              </a:cxn>
              <a:cxn ang="0">
                <a:pos x="connsiteX3216" y="connsiteY3216"/>
              </a:cxn>
              <a:cxn ang="0">
                <a:pos x="connsiteX3217" y="connsiteY3217"/>
              </a:cxn>
              <a:cxn ang="0">
                <a:pos x="connsiteX3218" y="connsiteY3218"/>
              </a:cxn>
              <a:cxn ang="0">
                <a:pos x="connsiteX3219" y="connsiteY3219"/>
              </a:cxn>
              <a:cxn ang="0">
                <a:pos x="connsiteX3220" y="connsiteY3220"/>
              </a:cxn>
              <a:cxn ang="0">
                <a:pos x="connsiteX3221" y="connsiteY3221"/>
              </a:cxn>
              <a:cxn ang="0">
                <a:pos x="connsiteX3222" y="connsiteY3222"/>
              </a:cxn>
              <a:cxn ang="0">
                <a:pos x="connsiteX3223" y="connsiteY3223"/>
              </a:cxn>
              <a:cxn ang="0">
                <a:pos x="connsiteX3224" y="connsiteY3224"/>
              </a:cxn>
              <a:cxn ang="0">
                <a:pos x="connsiteX3225" y="connsiteY3225"/>
              </a:cxn>
              <a:cxn ang="0">
                <a:pos x="connsiteX3226" y="connsiteY3226"/>
              </a:cxn>
              <a:cxn ang="0">
                <a:pos x="connsiteX3227" y="connsiteY3227"/>
              </a:cxn>
              <a:cxn ang="0">
                <a:pos x="connsiteX3228" y="connsiteY3228"/>
              </a:cxn>
              <a:cxn ang="0">
                <a:pos x="connsiteX3229" y="connsiteY3229"/>
              </a:cxn>
              <a:cxn ang="0">
                <a:pos x="connsiteX3230" y="connsiteY3230"/>
              </a:cxn>
              <a:cxn ang="0">
                <a:pos x="connsiteX3231" y="connsiteY3231"/>
              </a:cxn>
              <a:cxn ang="0">
                <a:pos x="connsiteX3232" y="connsiteY3232"/>
              </a:cxn>
              <a:cxn ang="0">
                <a:pos x="connsiteX3233" y="connsiteY3233"/>
              </a:cxn>
              <a:cxn ang="0">
                <a:pos x="connsiteX3234" y="connsiteY3234"/>
              </a:cxn>
              <a:cxn ang="0">
                <a:pos x="connsiteX3235" y="connsiteY3235"/>
              </a:cxn>
              <a:cxn ang="0">
                <a:pos x="connsiteX3236" y="connsiteY3236"/>
              </a:cxn>
              <a:cxn ang="0">
                <a:pos x="connsiteX3237" y="connsiteY3237"/>
              </a:cxn>
              <a:cxn ang="0">
                <a:pos x="connsiteX3238" y="connsiteY3238"/>
              </a:cxn>
              <a:cxn ang="0">
                <a:pos x="connsiteX3239" y="connsiteY3239"/>
              </a:cxn>
              <a:cxn ang="0">
                <a:pos x="connsiteX3240" y="connsiteY3240"/>
              </a:cxn>
              <a:cxn ang="0">
                <a:pos x="connsiteX3241" y="connsiteY3241"/>
              </a:cxn>
              <a:cxn ang="0">
                <a:pos x="connsiteX3242" y="connsiteY3242"/>
              </a:cxn>
              <a:cxn ang="0">
                <a:pos x="connsiteX3243" y="connsiteY3243"/>
              </a:cxn>
              <a:cxn ang="0">
                <a:pos x="connsiteX3244" y="connsiteY3244"/>
              </a:cxn>
              <a:cxn ang="0">
                <a:pos x="connsiteX3245" y="connsiteY3245"/>
              </a:cxn>
              <a:cxn ang="0">
                <a:pos x="connsiteX3246" y="connsiteY3246"/>
              </a:cxn>
              <a:cxn ang="0">
                <a:pos x="connsiteX3247" y="connsiteY3247"/>
              </a:cxn>
              <a:cxn ang="0">
                <a:pos x="connsiteX3248" y="connsiteY3248"/>
              </a:cxn>
              <a:cxn ang="0">
                <a:pos x="connsiteX3249" y="connsiteY3249"/>
              </a:cxn>
              <a:cxn ang="0">
                <a:pos x="connsiteX3250" y="connsiteY3250"/>
              </a:cxn>
              <a:cxn ang="0">
                <a:pos x="connsiteX3251" y="connsiteY3251"/>
              </a:cxn>
              <a:cxn ang="0">
                <a:pos x="connsiteX3252" y="connsiteY3252"/>
              </a:cxn>
              <a:cxn ang="0">
                <a:pos x="connsiteX3253" y="connsiteY3253"/>
              </a:cxn>
              <a:cxn ang="0">
                <a:pos x="connsiteX3254" y="connsiteY3254"/>
              </a:cxn>
              <a:cxn ang="0">
                <a:pos x="connsiteX3255" y="connsiteY3255"/>
              </a:cxn>
              <a:cxn ang="0">
                <a:pos x="connsiteX3256" y="connsiteY3256"/>
              </a:cxn>
              <a:cxn ang="0">
                <a:pos x="connsiteX3257" y="connsiteY3257"/>
              </a:cxn>
              <a:cxn ang="0">
                <a:pos x="connsiteX3258" y="connsiteY3258"/>
              </a:cxn>
              <a:cxn ang="0">
                <a:pos x="connsiteX3259" y="connsiteY3259"/>
              </a:cxn>
              <a:cxn ang="0">
                <a:pos x="connsiteX3260" y="connsiteY3260"/>
              </a:cxn>
            </a:cxnLst>
            <a:rect l="l" t="t" r="r" b="b"/>
            <a:pathLst>
              <a:path w="4819650" h="4348163">
                <a:moveTo>
                  <a:pt x="3549650" y="3679825"/>
                </a:moveTo>
                <a:lnTo>
                  <a:pt x="3570287" y="3683000"/>
                </a:lnTo>
                <a:lnTo>
                  <a:pt x="3582987" y="3695700"/>
                </a:lnTo>
                <a:lnTo>
                  <a:pt x="3589337" y="3716338"/>
                </a:lnTo>
                <a:lnTo>
                  <a:pt x="3582987" y="3735388"/>
                </a:lnTo>
                <a:lnTo>
                  <a:pt x="3570287" y="3748088"/>
                </a:lnTo>
                <a:lnTo>
                  <a:pt x="3554578" y="3753325"/>
                </a:lnTo>
                <a:lnTo>
                  <a:pt x="3556000" y="4071938"/>
                </a:lnTo>
                <a:lnTo>
                  <a:pt x="3479800" y="4071938"/>
                </a:lnTo>
                <a:lnTo>
                  <a:pt x="3424830" y="3845185"/>
                </a:lnTo>
                <a:lnTo>
                  <a:pt x="3409950" y="3841751"/>
                </a:lnTo>
                <a:lnTo>
                  <a:pt x="3397250" y="3827463"/>
                </a:lnTo>
                <a:lnTo>
                  <a:pt x="3392487" y="3808413"/>
                </a:lnTo>
                <a:lnTo>
                  <a:pt x="3397250" y="3789363"/>
                </a:lnTo>
                <a:lnTo>
                  <a:pt x="3409950" y="3775076"/>
                </a:lnTo>
                <a:lnTo>
                  <a:pt x="3429000" y="3770313"/>
                </a:lnTo>
                <a:lnTo>
                  <a:pt x="3449637" y="3775076"/>
                </a:lnTo>
                <a:lnTo>
                  <a:pt x="3462337" y="3789363"/>
                </a:lnTo>
                <a:lnTo>
                  <a:pt x="3468687" y="3808413"/>
                </a:lnTo>
                <a:lnTo>
                  <a:pt x="3462337" y="3827463"/>
                </a:lnTo>
                <a:lnTo>
                  <a:pt x="3449637" y="3841751"/>
                </a:lnTo>
                <a:lnTo>
                  <a:pt x="3442747" y="3843473"/>
                </a:lnTo>
                <a:lnTo>
                  <a:pt x="3494088" y="4052888"/>
                </a:lnTo>
                <a:lnTo>
                  <a:pt x="3536950" y="4052888"/>
                </a:lnTo>
                <a:lnTo>
                  <a:pt x="3536950" y="3750042"/>
                </a:lnTo>
                <a:lnTo>
                  <a:pt x="3530600" y="3748088"/>
                </a:lnTo>
                <a:lnTo>
                  <a:pt x="3517900" y="3735388"/>
                </a:lnTo>
                <a:lnTo>
                  <a:pt x="3513137" y="3716338"/>
                </a:lnTo>
                <a:lnTo>
                  <a:pt x="3517900" y="3698875"/>
                </a:lnTo>
                <a:lnTo>
                  <a:pt x="3530600" y="3683000"/>
                </a:lnTo>
                <a:close/>
                <a:moveTo>
                  <a:pt x="3074988" y="3413125"/>
                </a:moveTo>
                <a:lnTo>
                  <a:pt x="3094038" y="3417888"/>
                </a:lnTo>
                <a:lnTo>
                  <a:pt x="3106738" y="3432175"/>
                </a:lnTo>
                <a:lnTo>
                  <a:pt x="3109809" y="3441389"/>
                </a:lnTo>
                <a:lnTo>
                  <a:pt x="3271838" y="3440113"/>
                </a:lnTo>
                <a:lnTo>
                  <a:pt x="3273292" y="3742501"/>
                </a:lnTo>
                <a:lnTo>
                  <a:pt x="3281363" y="3749676"/>
                </a:lnTo>
                <a:lnTo>
                  <a:pt x="3286125" y="3770313"/>
                </a:lnTo>
                <a:lnTo>
                  <a:pt x="3281363" y="3789363"/>
                </a:lnTo>
                <a:lnTo>
                  <a:pt x="3267075" y="3802063"/>
                </a:lnTo>
                <a:lnTo>
                  <a:pt x="3248025" y="3808413"/>
                </a:lnTo>
                <a:lnTo>
                  <a:pt x="3228975" y="3802063"/>
                </a:lnTo>
                <a:lnTo>
                  <a:pt x="3214687" y="3789363"/>
                </a:lnTo>
                <a:lnTo>
                  <a:pt x="3211512" y="3770313"/>
                </a:lnTo>
                <a:lnTo>
                  <a:pt x="3214687" y="3752851"/>
                </a:lnTo>
                <a:lnTo>
                  <a:pt x="3228975" y="3736976"/>
                </a:lnTo>
                <a:lnTo>
                  <a:pt x="3248025" y="3732213"/>
                </a:lnTo>
                <a:lnTo>
                  <a:pt x="3254375" y="3733801"/>
                </a:lnTo>
                <a:lnTo>
                  <a:pt x="3254375" y="3459163"/>
                </a:lnTo>
                <a:lnTo>
                  <a:pt x="3110442" y="3459163"/>
                </a:lnTo>
                <a:lnTo>
                  <a:pt x="3106738" y="3470276"/>
                </a:lnTo>
                <a:lnTo>
                  <a:pt x="3094038" y="3484563"/>
                </a:lnTo>
                <a:lnTo>
                  <a:pt x="3074988" y="3487738"/>
                </a:lnTo>
                <a:lnTo>
                  <a:pt x="3057525" y="3484563"/>
                </a:lnTo>
                <a:lnTo>
                  <a:pt x="3043238" y="3470276"/>
                </a:lnTo>
                <a:lnTo>
                  <a:pt x="3038475" y="3451226"/>
                </a:lnTo>
                <a:lnTo>
                  <a:pt x="3043238" y="3432175"/>
                </a:lnTo>
                <a:lnTo>
                  <a:pt x="3057525" y="3417888"/>
                </a:lnTo>
                <a:close/>
                <a:moveTo>
                  <a:pt x="3960813" y="3409950"/>
                </a:moveTo>
                <a:lnTo>
                  <a:pt x="3979863" y="3413125"/>
                </a:lnTo>
                <a:lnTo>
                  <a:pt x="3992563" y="3425825"/>
                </a:lnTo>
                <a:lnTo>
                  <a:pt x="3998913" y="3446463"/>
                </a:lnTo>
                <a:lnTo>
                  <a:pt x="3992563" y="3465513"/>
                </a:lnTo>
                <a:lnTo>
                  <a:pt x="3979863" y="3478213"/>
                </a:lnTo>
                <a:lnTo>
                  <a:pt x="3960813" y="3484563"/>
                </a:lnTo>
                <a:lnTo>
                  <a:pt x="3943350" y="3478213"/>
                </a:lnTo>
                <a:lnTo>
                  <a:pt x="3927475" y="3465513"/>
                </a:lnTo>
                <a:lnTo>
                  <a:pt x="3925623" y="3454401"/>
                </a:lnTo>
                <a:lnTo>
                  <a:pt x="3836988" y="3454401"/>
                </a:lnTo>
                <a:lnTo>
                  <a:pt x="3836988" y="3438526"/>
                </a:lnTo>
                <a:lnTo>
                  <a:pt x="3925623" y="3438526"/>
                </a:lnTo>
                <a:lnTo>
                  <a:pt x="3927475" y="3427413"/>
                </a:lnTo>
                <a:lnTo>
                  <a:pt x="3940175" y="3413125"/>
                </a:lnTo>
                <a:close/>
                <a:moveTo>
                  <a:pt x="3689350" y="3409950"/>
                </a:moveTo>
                <a:lnTo>
                  <a:pt x="3709988" y="3414713"/>
                </a:lnTo>
                <a:lnTo>
                  <a:pt x="3722688" y="3427413"/>
                </a:lnTo>
                <a:lnTo>
                  <a:pt x="3729038" y="3446463"/>
                </a:lnTo>
                <a:lnTo>
                  <a:pt x="3722688" y="3465513"/>
                </a:lnTo>
                <a:lnTo>
                  <a:pt x="3713677" y="3475650"/>
                </a:lnTo>
                <a:lnTo>
                  <a:pt x="3802063" y="3573464"/>
                </a:lnTo>
                <a:lnTo>
                  <a:pt x="3805238" y="4173539"/>
                </a:lnTo>
                <a:lnTo>
                  <a:pt x="3778515" y="4173539"/>
                </a:lnTo>
                <a:lnTo>
                  <a:pt x="3776663" y="4184651"/>
                </a:lnTo>
                <a:lnTo>
                  <a:pt x="3762376" y="4198938"/>
                </a:lnTo>
                <a:lnTo>
                  <a:pt x="3743326" y="4205288"/>
                </a:lnTo>
                <a:lnTo>
                  <a:pt x="3724275" y="4198938"/>
                </a:lnTo>
                <a:lnTo>
                  <a:pt x="3711575" y="4186238"/>
                </a:lnTo>
                <a:lnTo>
                  <a:pt x="3705225" y="4165601"/>
                </a:lnTo>
                <a:lnTo>
                  <a:pt x="3711575" y="4146551"/>
                </a:lnTo>
                <a:lnTo>
                  <a:pt x="3724275" y="4135438"/>
                </a:lnTo>
                <a:lnTo>
                  <a:pt x="3743326" y="4129088"/>
                </a:lnTo>
                <a:lnTo>
                  <a:pt x="3762376" y="4135438"/>
                </a:lnTo>
                <a:lnTo>
                  <a:pt x="3776663" y="4146551"/>
                </a:lnTo>
                <a:lnTo>
                  <a:pt x="3778516" y="4157664"/>
                </a:lnTo>
                <a:lnTo>
                  <a:pt x="3786188" y="4157664"/>
                </a:lnTo>
                <a:lnTo>
                  <a:pt x="3784601" y="3581401"/>
                </a:lnTo>
                <a:lnTo>
                  <a:pt x="3697877" y="3483837"/>
                </a:lnTo>
                <a:lnTo>
                  <a:pt x="3690938" y="3486150"/>
                </a:lnTo>
                <a:lnTo>
                  <a:pt x="3670300" y="3479800"/>
                </a:lnTo>
                <a:lnTo>
                  <a:pt x="3657600" y="3467100"/>
                </a:lnTo>
                <a:lnTo>
                  <a:pt x="3651250" y="3446463"/>
                </a:lnTo>
                <a:lnTo>
                  <a:pt x="3657600" y="3427413"/>
                </a:lnTo>
                <a:lnTo>
                  <a:pt x="3670300" y="3414713"/>
                </a:lnTo>
                <a:close/>
                <a:moveTo>
                  <a:pt x="4098926" y="3122613"/>
                </a:moveTo>
                <a:lnTo>
                  <a:pt x="4117976" y="3128963"/>
                </a:lnTo>
                <a:lnTo>
                  <a:pt x="4132263" y="3141663"/>
                </a:lnTo>
                <a:lnTo>
                  <a:pt x="4133620" y="3149123"/>
                </a:lnTo>
                <a:lnTo>
                  <a:pt x="4229100" y="3148013"/>
                </a:lnTo>
                <a:lnTo>
                  <a:pt x="4229100" y="3165476"/>
                </a:lnTo>
                <a:lnTo>
                  <a:pt x="4134461" y="3165476"/>
                </a:lnTo>
                <a:lnTo>
                  <a:pt x="4132263" y="3179763"/>
                </a:lnTo>
                <a:lnTo>
                  <a:pt x="4117976" y="3192463"/>
                </a:lnTo>
                <a:lnTo>
                  <a:pt x="4098926" y="3198813"/>
                </a:lnTo>
                <a:lnTo>
                  <a:pt x="4079875" y="3192463"/>
                </a:lnTo>
                <a:lnTo>
                  <a:pt x="4065588" y="3179763"/>
                </a:lnTo>
                <a:lnTo>
                  <a:pt x="4060825" y="3162301"/>
                </a:lnTo>
                <a:lnTo>
                  <a:pt x="4065588" y="3141663"/>
                </a:lnTo>
                <a:lnTo>
                  <a:pt x="4079875" y="3128963"/>
                </a:lnTo>
                <a:close/>
                <a:moveTo>
                  <a:pt x="3073400" y="3033713"/>
                </a:moveTo>
                <a:lnTo>
                  <a:pt x="3092450" y="3036888"/>
                </a:lnTo>
                <a:lnTo>
                  <a:pt x="3105150" y="3051176"/>
                </a:lnTo>
                <a:lnTo>
                  <a:pt x="3111500" y="3070226"/>
                </a:lnTo>
                <a:lnTo>
                  <a:pt x="3106738" y="3089276"/>
                </a:lnTo>
                <a:lnTo>
                  <a:pt x="3097213" y="3098801"/>
                </a:lnTo>
                <a:lnTo>
                  <a:pt x="3160713" y="3225802"/>
                </a:lnTo>
                <a:lnTo>
                  <a:pt x="3162301" y="3351214"/>
                </a:lnTo>
                <a:lnTo>
                  <a:pt x="3838380" y="3346727"/>
                </a:lnTo>
                <a:lnTo>
                  <a:pt x="3840162" y="3336925"/>
                </a:lnTo>
                <a:lnTo>
                  <a:pt x="3856037" y="3322638"/>
                </a:lnTo>
                <a:lnTo>
                  <a:pt x="3873500" y="3317875"/>
                </a:lnTo>
                <a:lnTo>
                  <a:pt x="3892550" y="3322638"/>
                </a:lnTo>
                <a:lnTo>
                  <a:pt x="3906838" y="3336925"/>
                </a:lnTo>
                <a:lnTo>
                  <a:pt x="3911600" y="3354388"/>
                </a:lnTo>
                <a:lnTo>
                  <a:pt x="3906838" y="3373438"/>
                </a:lnTo>
                <a:lnTo>
                  <a:pt x="3892550" y="3386138"/>
                </a:lnTo>
                <a:lnTo>
                  <a:pt x="3873500" y="3392488"/>
                </a:lnTo>
                <a:lnTo>
                  <a:pt x="3856037" y="3387726"/>
                </a:lnTo>
                <a:lnTo>
                  <a:pt x="3840162" y="3373438"/>
                </a:lnTo>
                <a:lnTo>
                  <a:pt x="3838605" y="3364093"/>
                </a:lnTo>
                <a:lnTo>
                  <a:pt x="3527840" y="3365438"/>
                </a:lnTo>
                <a:lnTo>
                  <a:pt x="3535363" y="3508376"/>
                </a:lnTo>
                <a:lnTo>
                  <a:pt x="3668714" y="3602038"/>
                </a:lnTo>
                <a:lnTo>
                  <a:pt x="3670217" y="4273926"/>
                </a:lnTo>
                <a:lnTo>
                  <a:pt x="3687763" y="4278313"/>
                </a:lnTo>
                <a:lnTo>
                  <a:pt x="3702050" y="4292600"/>
                </a:lnTo>
                <a:lnTo>
                  <a:pt x="3705225" y="4311651"/>
                </a:lnTo>
                <a:lnTo>
                  <a:pt x="3702050" y="4330701"/>
                </a:lnTo>
                <a:lnTo>
                  <a:pt x="3687763" y="4341813"/>
                </a:lnTo>
                <a:lnTo>
                  <a:pt x="3668713" y="4348163"/>
                </a:lnTo>
                <a:lnTo>
                  <a:pt x="3649662" y="4341813"/>
                </a:lnTo>
                <a:lnTo>
                  <a:pt x="3635375" y="4330701"/>
                </a:lnTo>
                <a:lnTo>
                  <a:pt x="3630612" y="4311651"/>
                </a:lnTo>
                <a:lnTo>
                  <a:pt x="3635375" y="4292600"/>
                </a:lnTo>
                <a:lnTo>
                  <a:pt x="3649662" y="4278313"/>
                </a:lnTo>
                <a:lnTo>
                  <a:pt x="3654191" y="4277181"/>
                </a:lnTo>
                <a:lnTo>
                  <a:pt x="3649664" y="3613151"/>
                </a:lnTo>
                <a:lnTo>
                  <a:pt x="3517901" y="3517901"/>
                </a:lnTo>
                <a:lnTo>
                  <a:pt x="3510357" y="3365514"/>
                </a:lnTo>
                <a:lnTo>
                  <a:pt x="3462416" y="3365721"/>
                </a:lnTo>
                <a:lnTo>
                  <a:pt x="3463926" y="3525838"/>
                </a:lnTo>
                <a:lnTo>
                  <a:pt x="3352801" y="3567113"/>
                </a:lnTo>
                <a:lnTo>
                  <a:pt x="3354219" y="3883412"/>
                </a:lnTo>
                <a:lnTo>
                  <a:pt x="3370263" y="3887788"/>
                </a:lnTo>
                <a:lnTo>
                  <a:pt x="3386138" y="3902075"/>
                </a:lnTo>
                <a:lnTo>
                  <a:pt x="3389313" y="3921126"/>
                </a:lnTo>
                <a:lnTo>
                  <a:pt x="3386138" y="3938588"/>
                </a:lnTo>
                <a:lnTo>
                  <a:pt x="3370263" y="3951288"/>
                </a:lnTo>
                <a:lnTo>
                  <a:pt x="3352801" y="3957638"/>
                </a:lnTo>
                <a:lnTo>
                  <a:pt x="3333750" y="3951288"/>
                </a:lnTo>
                <a:lnTo>
                  <a:pt x="3319463" y="3938588"/>
                </a:lnTo>
                <a:lnTo>
                  <a:pt x="3314700" y="3921126"/>
                </a:lnTo>
                <a:lnTo>
                  <a:pt x="3319463" y="3902075"/>
                </a:lnTo>
                <a:lnTo>
                  <a:pt x="3333750" y="3887788"/>
                </a:lnTo>
                <a:lnTo>
                  <a:pt x="3338215" y="3886672"/>
                </a:lnTo>
                <a:lnTo>
                  <a:pt x="3335338" y="3554413"/>
                </a:lnTo>
                <a:lnTo>
                  <a:pt x="3448051" y="3514726"/>
                </a:lnTo>
                <a:lnTo>
                  <a:pt x="3446547" y="3365790"/>
                </a:lnTo>
                <a:lnTo>
                  <a:pt x="3146426" y="3367089"/>
                </a:lnTo>
                <a:lnTo>
                  <a:pt x="3144838" y="3230564"/>
                </a:lnTo>
                <a:lnTo>
                  <a:pt x="3081531" y="3106294"/>
                </a:lnTo>
                <a:lnTo>
                  <a:pt x="3073400" y="3108326"/>
                </a:lnTo>
                <a:lnTo>
                  <a:pt x="3054350" y="3103564"/>
                </a:lnTo>
                <a:lnTo>
                  <a:pt x="3040062" y="3089276"/>
                </a:lnTo>
                <a:lnTo>
                  <a:pt x="3036887" y="3070226"/>
                </a:lnTo>
                <a:lnTo>
                  <a:pt x="3040062" y="3051176"/>
                </a:lnTo>
                <a:lnTo>
                  <a:pt x="3054350" y="3038476"/>
                </a:lnTo>
                <a:close/>
                <a:moveTo>
                  <a:pt x="4322763" y="3027363"/>
                </a:moveTo>
                <a:lnTo>
                  <a:pt x="4341813" y="3030538"/>
                </a:lnTo>
                <a:lnTo>
                  <a:pt x="4354513" y="3044826"/>
                </a:lnTo>
                <a:lnTo>
                  <a:pt x="4360863" y="3063876"/>
                </a:lnTo>
                <a:lnTo>
                  <a:pt x="4356101" y="3082926"/>
                </a:lnTo>
                <a:lnTo>
                  <a:pt x="4341813" y="3097214"/>
                </a:lnTo>
                <a:lnTo>
                  <a:pt x="4322763" y="3101976"/>
                </a:lnTo>
                <a:lnTo>
                  <a:pt x="4305300" y="3097214"/>
                </a:lnTo>
                <a:lnTo>
                  <a:pt x="4289425" y="3082926"/>
                </a:lnTo>
                <a:lnTo>
                  <a:pt x="4286250" y="3063876"/>
                </a:lnTo>
                <a:lnTo>
                  <a:pt x="4286749" y="3060881"/>
                </a:lnTo>
                <a:lnTo>
                  <a:pt x="4005263" y="3062288"/>
                </a:lnTo>
                <a:lnTo>
                  <a:pt x="4005263" y="3198814"/>
                </a:lnTo>
                <a:lnTo>
                  <a:pt x="4098925" y="3262314"/>
                </a:lnTo>
                <a:lnTo>
                  <a:pt x="4087813" y="3276601"/>
                </a:lnTo>
                <a:lnTo>
                  <a:pt x="3987800" y="3208339"/>
                </a:lnTo>
                <a:lnTo>
                  <a:pt x="3987800" y="3044826"/>
                </a:lnTo>
                <a:lnTo>
                  <a:pt x="4291022" y="3043389"/>
                </a:lnTo>
                <a:lnTo>
                  <a:pt x="4305300" y="3030538"/>
                </a:lnTo>
                <a:close/>
                <a:moveTo>
                  <a:pt x="4440238" y="2897188"/>
                </a:moveTo>
                <a:lnTo>
                  <a:pt x="4457700" y="2901951"/>
                </a:lnTo>
                <a:lnTo>
                  <a:pt x="4473575" y="2916238"/>
                </a:lnTo>
                <a:lnTo>
                  <a:pt x="4476750" y="2935288"/>
                </a:lnTo>
                <a:lnTo>
                  <a:pt x="4473575" y="2954338"/>
                </a:lnTo>
                <a:lnTo>
                  <a:pt x="4457700" y="2967038"/>
                </a:lnTo>
                <a:lnTo>
                  <a:pt x="4440238" y="2973388"/>
                </a:lnTo>
                <a:lnTo>
                  <a:pt x="4421187" y="2968626"/>
                </a:lnTo>
                <a:lnTo>
                  <a:pt x="4406900" y="2954338"/>
                </a:lnTo>
                <a:lnTo>
                  <a:pt x="4404007" y="2942766"/>
                </a:lnTo>
                <a:lnTo>
                  <a:pt x="3938588" y="2982914"/>
                </a:lnTo>
                <a:lnTo>
                  <a:pt x="3924787" y="3232716"/>
                </a:lnTo>
                <a:lnTo>
                  <a:pt x="3940175" y="3236913"/>
                </a:lnTo>
                <a:lnTo>
                  <a:pt x="3956050" y="3251200"/>
                </a:lnTo>
                <a:lnTo>
                  <a:pt x="3959225" y="3270251"/>
                </a:lnTo>
                <a:lnTo>
                  <a:pt x="3956050" y="3289301"/>
                </a:lnTo>
                <a:lnTo>
                  <a:pt x="3940175" y="3300413"/>
                </a:lnTo>
                <a:lnTo>
                  <a:pt x="3922713" y="3306763"/>
                </a:lnTo>
                <a:lnTo>
                  <a:pt x="3903662" y="3303588"/>
                </a:lnTo>
                <a:lnTo>
                  <a:pt x="3889375" y="3289301"/>
                </a:lnTo>
                <a:lnTo>
                  <a:pt x="3884612" y="3270251"/>
                </a:lnTo>
                <a:lnTo>
                  <a:pt x="3889375" y="3251200"/>
                </a:lnTo>
                <a:lnTo>
                  <a:pt x="3903662" y="3236913"/>
                </a:lnTo>
                <a:lnTo>
                  <a:pt x="3907222" y="3236023"/>
                </a:lnTo>
                <a:lnTo>
                  <a:pt x="3922713" y="2967039"/>
                </a:lnTo>
                <a:lnTo>
                  <a:pt x="4405060" y="2923598"/>
                </a:lnTo>
                <a:lnTo>
                  <a:pt x="4406900" y="2916238"/>
                </a:lnTo>
                <a:lnTo>
                  <a:pt x="4421187" y="2901951"/>
                </a:lnTo>
                <a:close/>
                <a:moveTo>
                  <a:pt x="1328737" y="2828926"/>
                </a:moveTo>
                <a:lnTo>
                  <a:pt x="1349375" y="2833689"/>
                </a:lnTo>
                <a:lnTo>
                  <a:pt x="1357520" y="2842852"/>
                </a:lnTo>
                <a:lnTo>
                  <a:pt x="1503362" y="2841626"/>
                </a:lnTo>
                <a:lnTo>
                  <a:pt x="1506537" y="2954339"/>
                </a:lnTo>
                <a:lnTo>
                  <a:pt x="1716024" y="2951546"/>
                </a:lnTo>
                <a:lnTo>
                  <a:pt x="1717675" y="2941638"/>
                </a:lnTo>
                <a:lnTo>
                  <a:pt x="1731963" y="2927351"/>
                </a:lnTo>
                <a:lnTo>
                  <a:pt x="1751013" y="2922588"/>
                </a:lnTo>
                <a:lnTo>
                  <a:pt x="1770063" y="2927351"/>
                </a:lnTo>
                <a:lnTo>
                  <a:pt x="1784351" y="2941638"/>
                </a:lnTo>
                <a:lnTo>
                  <a:pt x="1789113" y="2960689"/>
                </a:lnTo>
                <a:lnTo>
                  <a:pt x="1784351" y="2978151"/>
                </a:lnTo>
                <a:lnTo>
                  <a:pt x="1770063" y="2994026"/>
                </a:lnTo>
                <a:lnTo>
                  <a:pt x="1751013" y="2997201"/>
                </a:lnTo>
                <a:lnTo>
                  <a:pt x="1731963" y="2994026"/>
                </a:lnTo>
                <a:lnTo>
                  <a:pt x="1717675" y="2978151"/>
                </a:lnTo>
                <a:lnTo>
                  <a:pt x="1715976" y="2968804"/>
                </a:lnTo>
                <a:lnTo>
                  <a:pt x="1487487" y="2970214"/>
                </a:lnTo>
                <a:lnTo>
                  <a:pt x="1487487" y="2859089"/>
                </a:lnTo>
                <a:lnTo>
                  <a:pt x="1366150" y="2860202"/>
                </a:lnTo>
                <a:lnTo>
                  <a:pt x="1368425" y="2867027"/>
                </a:lnTo>
                <a:lnTo>
                  <a:pt x="1362075" y="2886077"/>
                </a:lnTo>
                <a:lnTo>
                  <a:pt x="1349375" y="2900364"/>
                </a:lnTo>
                <a:lnTo>
                  <a:pt x="1331912" y="2903539"/>
                </a:lnTo>
                <a:lnTo>
                  <a:pt x="1312862" y="2900364"/>
                </a:lnTo>
                <a:lnTo>
                  <a:pt x="1298575" y="2886077"/>
                </a:lnTo>
                <a:lnTo>
                  <a:pt x="1292225" y="2867027"/>
                </a:lnTo>
                <a:lnTo>
                  <a:pt x="1298575" y="2847976"/>
                </a:lnTo>
                <a:lnTo>
                  <a:pt x="1309687" y="2833689"/>
                </a:lnTo>
                <a:close/>
                <a:moveTo>
                  <a:pt x="4100513" y="2800350"/>
                </a:moveTo>
                <a:lnTo>
                  <a:pt x="4119563" y="2803525"/>
                </a:lnTo>
                <a:lnTo>
                  <a:pt x="4132263" y="2816225"/>
                </a:lnTo>
                <a:lnTo>
                  <a:pt x="4138613" y="2836863"/>
                </a:lnTo>
                <a:lnTo>
                  <a:pt x="4132263" y="2855913"/>
                </a:lnTo>
                <a:lnTo>
                  <a:pt x="4119563" y="2868613"/>
                </a:lnTo>
                <a:lnTo>
                  <a:pt x="4100513" y="2874963"/>
                </a:lnTo>
                <a:lnTo>
                  <a:pt x="4081463" y="2868613"/>
                </a:lnTo>
                <a:lnTo>
                  <a:pt x="4067175" y="2855913"/>
                </a:lnTo>
                <a:lnTo>
                  <a:pt x="4065588" y="2846389"/>
                </a:lnTo>
                <a:lnTo>
                  <a:pt x="3840163" y="2846389"/>
                </a:lnTo>
                <a:lnTo>
                  <a:pt x="3843338" y="3165476"/>
                </a:lnTo>
                <a:lnTo>
                  <a:pt x="3687763" y="3279776"/>
                </a:lnTo>
                <a:lnTo>
                  <a:pt x="3281272" y="3282743"/>
                </a:lnTo>
                <a:lnTo>
                  <a:pt x="3279775" y="3292475"/>
                </a:lnTo>
                <a:lnTo>
                  <a:pt x="3265488" y="3305175"/>
                </a:lnTo>
                <a:lnTo>
                  <a:pt x="3246438" y="3311525"/>
                </a:lnTo>
                <a:lnTo>
                  <a:pt x="3227387" y="3305175"/>
                </a:lnTo>
                <a:lnTo>
                  <a:pt x="3213100" y="3292475"/>
                </a:lnTo>
                <a:lnTo>
                  <a:pt x="3208337" y="3273425"/>
                </a:lnTo>
                <a:lnTo>
                  <a:pt x="3213100" y="3252788"/>
                </a:lnTo>
                <a:lnTo>
                  <a:pt x="3227387" y="3240088"/>
                </a:lnTo>
                <a:lnTo>
                  <a:pt x="3246438" y="3235325"/>
                </a:lnTo>
                <a:lnTo>
                  <a:pt x="3265488" y="3240088"/>
                </a:lnTo>
                <a:lnTo>
                  <a:pt x="3278188" y="3252788"/>
                </a:lnTo>
                <a:lnTo>
                  <a:pt x="3280940" y="3263797"/>
                </a:lnTo>
                <a:lnTo>
                  <a:pt x="3681413" y="3262314"/>
                </a:lnTo>
                <a:lnTo>
                  <a:pt x="3825876" y="3157539"/>
                </a:lnTo>
                <a:lnTo>
                  <a:pt x="3824288" y="2828926"/>
                </a:lnTo>
                <a:lnTo>
                  <a:pt x="4065443" y="2828926"/>
                </a:lnTo>
                <a:lnTo>
                  <a:pt x="4067175" y="2819400"/>
                </a:lnTo>
                <a:lnTo>
                  <a:pt x="4079875" y="2803525"/>
                </a:lnTo>
                <a:close/>
                <a:moveTo>
                  <a:pt x="3897313" y="2735263"/>
                </a:moveTo>
                <a:lnTo>
                  <a:pt x="3916363" y="2740026"/>
                </a:lnTo>
                <a:lnTo>
                  <a:pt x="3930650" y="2754313"/>
                </a:lnTo>
                <a:lnTo>
                  <a:pt x="3933825" y="2773363"/>
                </a:lnTo>
                <a:lnTo>
                  <a:pt x="3930650" y="2792414"/>
                </a:lnTo>
                <a:lnTo>
                  <a:pt x="3916363" y="2803526"/>
                </a:lnTo>
                <a:lnTo>
                  <a:pt x="3897313" y="2809876"/>
                </a:lnTo>
                <a:lnTo>
                  <a:pt x="3878262" y="2803526"/>
                </a:lnTo>
                <a:lnTo>
                  <a:pt x="3865562" y="2792414"/>
                </a:lnTo>
                <a:lnTo>
                  <a:pt x="3861858" y="2781301"/>
                </a:lnTo>
                <a:lnTo>
                  <a:pt x="3741738" y="2781301"/>
                </a:lnTo>
                <a:lnTo>
                  <a:pt x="3743158" y="3089534"/>
                </a:lnTo>
                <a:lnTo>
                  <a:pt x="3759200" y="3092450"/>
                </a:lnTo>
                <a:lnTo>
                  <a:pt x="3775075" y="3108325"/>
                </a:lnTo>
                <a:lnTo>
                  <a:pt x="3778250" y="3125788"/>
                </a:lnTo>
                <a:lnTo>
                  <a:pt x="3775075" y="3144838"/>
                </a:lnTo>
                <a:lnTo>
                  <a:pt x="3759200" y="3159126"/>
                </a:lnTo>
                <a:lnTo>
                  <a:pt x="3741738" y="3163888"/>
                </a:lnTo>
                <a:lnTo>
                  <a:pt x="3722687" y="3159126"/>
                </a:lnTo>
                <a:lnTo>
                  <a:pt x="3708400" y="3144838"/>
                </a:lnTo>
                <a:lnTo>
                  <a:pt x="3703637" y="3125788"/>
                </a:lnTo>
                <a:lnTo>
                  <a:pt x="3708400" y="3108325"/>
                </a:lnTo>
                <a:lnTo>
                  <a:pt x="3722687" y="3092450"/>
                </a:lnTo>
                <a:lnTo>
                  <a:pt x="3725714" y="3091946"/>
                </a:lnTo>
                <a:lnTo>
                  <a:pt x="3725425" y="3026354"/>
                </a:lnTo>
                <a:lnTo>
                  <a:pt x="3616325" y="3046810"/>
                </a:lnTo>
                <a:lnTo>
                  <a:pt x="3616325" y="3213101"/>
                </a:lnTo>
                <a:lnTo>
                  <a:pt x="3314700" y="3216276"/>
                </a:lnTo>
                <a:lnTo>
                  <a:pt x="3424846" y="3140314"/>
                </a:lnTo>
                <a:lnTo>
                  <a:pt x="3421062" y="3128964"/>
                </a:lnTo>
                <a:lnTo>
                  <a:pt x="3427412" y="3109913"/>
                </a:lnTo>
                <a:lnTo>
                  <a:pt x="3440112" y="3095626"/>
                </a:lnTo>
                <a:lnTo>
                  <a:pt x="3460750" y="3090863"/>
                </a:lnTo>
                <a:lnTo>
                  <a:pt x="3479800" y="3095626"/>
                </a:lnTo>
                <a:lnTo>
                  <a:pt x="3490912" y="3109913"/>
                </a:lnTo>
                <a:lnTo>
                  <a:pt x="3497262" y="3128964"/>
                </a:lnTo>
                <a:lnTo>
                  <a:pt x="3490912" y="3148014"/>
                </a:lnTo>
                <a:lnTo>
                  <a:pt x="3479800" y="3159126"/>
                </a:lnTo>
                <a:lnTo>
                  <a:pt x="3460750" y="3165476"/>
                </a:lnTo>
                <a:lnTo>
                  <a:pt x="3441700" y="3159126"/>
                </a:lnTo>
                <a:lnTo>
                  <a:pt x="3435172" y="3154049"/>
                </a:lnTo>
                <a:lnTo>
                  <a:pt x="3370263" y="3198814"/>
                </a:lnTo>
                <a:lnTo>
                  <a:pt x="3600450" y="3197226"/>
                </a:lnTo>
                <a:lnTo>
                  <a:pt x="3597453" y="3050349"/>
                </a:lnTo>
                <a:lnTo>
                  <a:pt x="3282665" y="3109372"/>
                </a:lnTo>
                <a:lnTo>
                  <a:pt x="3278188" y="3125788"/>
                </a:lnTo>
                <a:lnTo>
                  <a:pt x="3265488" y="3141663"/>
                </a:lnTo>
                <a:lnTo>
                  <a:pt x="3246438" y="3144838"/>
                </a:lnTo>
                <a:lnTo>
                  <a:pt x="3225800" y="3141663"/>
                </a:lnTo>
                <a:lnTo>
                  <a:pt x="3213100" y="3125788"/>
                </a:lnTo>
                <a:lnTo>
                  <a:pt x="3206750" y="3108326"/>
                </a:lnTo>
                <a:lnTo>
                  <a:pt x="3213100" y="3089275"/>
                </a:lnTo>
                <a:lnTo>
                  <a:pt x="3225800" y="3074988"/>
                </a:lnTo>
                <a:lnTo>
                  <a:pt x="3244850" y="3070225"/>
                </a:lnTo>
                <a:lnTo>
                  <a:pt x="3265488" y="3074988"/>
                </a:lnTo>
                <a:lnTo>
                  <a:pt x="3278188" y="3089275"/>
                </a:lnTo>
                <a:lnTo>
                  <a:pt x="3278470" y="3090405"/>
                </a:lnTo>
                <a:lnTo>
                  <a:pt x="3725351" y="3009555"/>
                </a:lnTo>
                <a:lnTo>
                  <a:pt x="3724275" y="2765426"/>
                </a:lnTo>
                <a:lnTo>
                  <a:pt x="3861858" y="2765426"/>
                </a:lnTo>
                <a:lnTo>
                  <a:pt x="3865562" y="2754313"/>
                </a:lnTo>
                <a:lnTo>
                  <a:pt x="3878262" y="2740026"/>
                </a:lnTo>
                <a:close/>
                <a:moveTo>
                  <a:pt x="2425700" y="2714626"/>
                </a:moveTo>
                <a:lnTo>
                  <a:pt x="2443163" y="2714626"/>
                </a:lnTo>
                <a:lnTo>
                  <a:pt x="2443163" y="2801939"/>
                </a:lnTo>
                <a:lnTo>
                  <a:pt x="2641600" y="2803526"/>
                </a:lnTo>
                <a:lnTo>
                  <a:pt x="2758071" y="3132556"/>
                </a:lnTo>
                <a:lnTo>
                  <a:pt x="2765425" y="3130550"/>
                </a:lnTo>
                <a:lnTo>
                  <a:pt x="2784475" y="3135313"/>
                </a:lnTo>
                <a:lnTo>
                  <a:pt x="2798763" y="3149600"/>
                </a:lnTo>
                <a:lnTo>
                  <a:pt x="2803525" y="3168651"/>
                </a:lnTo>
                <a:lnTo>
                  <a:pt x="2798763" y="3186113"/>
                </a:lnTo>
                <a:lnTo>
                  <a:pt x="2784475" y="3198813"/>
                </a:lnTo>
                <a:lnTo>
                  <a:pt x="2765425" y="3205163"/>
                </a:lnTo>
                <a:lnTo>
                  <a:pt x="2747962" y="3201988"/>
                </a:lnTo>
                <a:lnTo>
                  <a:pt x="2735262" y="3186113"/>
                </a:lnTo>
                <a:lnTo>
                  <a:pt x="2728912" y="3168651"/>
                </a:lnTo>
                <a:lnTo>
                  <a:pt x="2732087" y="3149600"/>
                </a:lnTo>
                <a:lnTo>
                  <a:pt x="2741470" y="3141155"/>
                </a:lnTo>
                <a:lnTo>
                  <a:pt x="2628900" y="2820989"/>
                </a:lnTo>
                <a:lnTo>
                  <a:pt x="2425700" y="2819401"/>
                </a:lnTo>
                <a:close/>
                <a:moveTo>
                  <a:pt x="2362200" y="2581276"/>
                </a:moveTo>
                <a:lnTo>
                  <a:pt x="2530475" y="2581276"/>
                </a:lnTo>
                <a:lnTo>
                  <a:pt x="2530475" y="2626254"/>
                </a:lnTo>
                <a:lnTo>
                  <a:pt x="2547938" y="2632075"/>
                </a:lnTo>
                <a:lnTo>
                  <a:pt x="2560638" y="2644775"/>
                </a:lnTo>
                <a:lnTo>
                  <a:pt x="2566988" y="2662238"/>
                </a:lnTo>
                <a:lnTo>
                  <a:pt x="2560638" y="2681288"/>
                </a:lnTo>
                <a:lnTo>
                  <a:pt x="2547938" y="2695576"/>
                </a:lnTo>
                <a:lnTo>
                  <a:pt x="2528888" y="2700338"/>
                </a:lnTo>
                <a:lnTo>
                  <a:pt x="2509838" y="2695576"/>
                </a:lnTo>
                <a:lnTo>
                  <a:pt x="2495550" y="2684463"/>
                </a:lnTo>
                <a:lnTo>
                  <a:pt x="2489200" y="2662238"/>
                </a:lnTo>
                <a:lnTo>
                  <a:pt x="2495550" y="2644775"/>
                </a:lnTo>
                <a:lnTo>
                  <a:pt x="2508250" y="2632075"/>
                </a:lnTo>
                <a:lnTo>
                  <a:pt x="2514600" y="2630121"/>
                </a:lnTo>
                <a:lnTo>
                  <a:pt x="2514600" y="2598739"/>
                </a:lnTo>
                <a:lnTo>
                  <a:pt x="2379663" y="2598739"/>
                </a:lnTo>
                <a:lnTo>
                  <a:pt x="2381250" y="2846389"/>
                </a:lnTo>
                <a:lnTo>
                  <a:pt x="2365375" y="2846389"/>
                </a:lnTo>
                <a:close/>
                <a:moveTo>
                  <a:pt x="1957388" y="2565401"/>
                </a:moveTo>
                <a:lnTo>
                  <a:pt x="2060576" y="2714626"/>
                </a:lnTo>
                <a:lnTo>
                  <a:pt x="2063239" y="2826460"/>
                </a:lnTo>
                <a:lnTo>
                  <a:pt x="2078039" y="2828926"/>
                </a:lnTo>
                <a:lnTo>
                  <a:pt x="2092326" y="2843214"/>
                </a:lnTo>
                <a:lnTo>
                  <a:pt x="2098676" y="2862264"/>
                </a:lnTo>
                <a:lnTo>
                  <a:pt x="2092326" y="2881314"/>
                </a:lnTo>
                <a:lnTo>
                  <a:pt x="2079626" y="2895602"/>
                </a:lnTo>
                <a:lnTo>
                  <a:pt x="2058988" y="2900364"/>
                </a:lnTo>
                <a:lnTo>
                  <a:pt x="2039938" y="2895602"/>
                </a:lnTo>
                <a:lnTo>
                  <a:pt x="2027238" y="2881314"/>
                </a:lnTo>
                <a:lnTo>
                  <a:pt x="2020888" y="2862264"/>
                </a:lnTo>
                <a:lnTo>
                  <a:pt x="2027238" y="2843214"/>
                </a:lnTo>
                <a:lnTo>
                  <a:pt x="2039938" y="2828926"/>
                </a:lnTo>
                <a:lnTo>
                  <a:pt x="2044701" y="2828132"/>
                </a:lnTo>
                <a:lnTo>
                  <a:pt x="2044701" y="2719389"/>
                </a:lnTo>
                <a:lnTo>
                  <a:pt x="1973263" y="2619376"/>
                </a:lnTo>
                <a:lnTo>
                  <a:pt x="1976438" y="2976564"/>
                </a:lnTo>
                <a:lnTo>
                  <a:pt x="2054226" y="2976564"/>
                </a:lnTo>
                <a:lnTo>
                  <a:pt x="2054226" y="2994026"/>
                </a:lnTo>
                <a:lnTo>
                  <a:pt x="1958976" y="2994026"/>
                </a:lnTo>
                <a:close/>
                <a:moveTo>
                  <a:pt x="3609975" y="2546350"/>
                </a:moveTo>
                <a:lnTo>
                  <a:pt x="3629025" y="2551113"/>
                </a:lnTo>
                <a:lnTo>
                  <a:pt x="3643313" y="2565400"/>
                </a:lnTo>
                <a:lnTo>
                  <a:pt x="3645641" y="2574713"/>
                </a:lnTo>
                <a:lnTo>
                  <a:pt x="3917950" y="2573338"/>
                </a:lnTo>
                <a:lnTo>
                  <a:pt x="3949701" y="2678113"/>
                </a:lnTo>
                <a:lnTo>
                  <a:pt x="4177669" y="2675246"/>
                </a:lnTo>
                <a:lnTo>
                  <a:pt x="4178300" y="2673350"/>
                </a:lnTo>
                <a:lnTo>
                  <a:pt x="4191000" y="2660650"/>
                </a:lnTo>
                <a:lnTo>
                  <a:pt x="4208463" y="2654300"/>
                </a:lnTo>
                <a:lnTo>
                  <a:pt x="4227513" y="2660650"/>
                </a:lnTo>
                <a:lnTo>
                  <a:pt x="4241800" y="2673350"/>
                </a:lnTo>
                <a:lnTo>
                  <a:pt x="4248150" y="2692400"/>
                </a:lnTo>
                <a:lnTo>
                  <a:pt x="4241800" y="2711451"/>
                </a:lnTo>
                <a:lnTo>
                  <a:pt x="4229100" y="2725738"/>
                </a:lnTo>
                <a:lnTo>
                  <a:pt x="4208463" y="2728913"/>
                </a:lnTo>
                <a:lnTo>
                  <a:pt x="4191000" y="2725738"/>
                </a:lnTo>
                <a:lnTo>
                  <a:pt x="4178300" y="2713038"/>
                </a:lnTo>
                <a:lnTo>
                  <a:pt x="4172011" y="2692598"/>
                </a:lnTo>
                <a:lnTo>
                  <a:pt x="3937001" y="2693988"/>
                </a:lnTo>
                <a:lnTo>
                  <a:pt x="3905250" y="2592388"/>
                </a:lnTo>
                <a:lnTo>
                  <a:pt x="3645910" y="2592388"/>
                </a:lnTo>
                <a:lnTo>
                  <a:pt x="3643313" y="2601913"/>
                </a:lnTo>
                <a:lnTo>
                  <a:pt x="3629025" y="2617788"/>
                </a:lnTo>
                <a:lnTo>
                  <a:pt x="3609975" y="2620963"/>
                </a:lnTo>
                <a:lnTo>
                  <a:pt x="3590925" y="2617788"/>
                </a:lnTo>
                <a:lnTo>
                  <a:pt x="3576637" y="2601913"/>
                </a:lnTo>
                <a:lnTo>
                  <a:pt x="3573462" y="2584450"/>
                </a:lnTo>
                <a:lnTo>
                  <a:pt x="3576637" y="2565400"/>
                </a:lnTo>
                <a:lnTo>
                  <a:pt x="3590925" y="2552700"/>
                </a:lnTo>
                <a:close/>
                <a:moveTo>
                  <a:pt x="4132262" y="2493963"/>
                </a:moveTo>
                <a:lnTo>
                  <a:pt x="4152900" y="2500313"/>
                </a:lnTo>
                <a:lnTo>
                  <a:pt x="4165600" y="2513013"/>
                </a:lnTo>
                <a:lnTo>
                  <a:pt x="4171827" y="2531692"/>
                </a:lnTo>
                <a:lnTo>
                  <a:pt x="4329113" y="2600326"/>
                </a:lnTo>
                <a:lnTo>
                  <a:pt x="4329113" y="2705101"/>
                </a:lnTo>
                <a:lnTo>
                  <a:pt x="4503738" y="2843214"/>
                </a:lnTo>
                <a:lnTo>
                  <a:pt x="4227513" y="2843214"/>
                </a:lnTo>
                <a:lnTo>
                  <a:pt x="4227513" y="2827339"/>
                </a:lnTo>
                <a:lnTo>
                  <a:pt x="4454526" y="2827339"/>
                </a:lnTo>
                <a:lnTo>
                  <a:pt x="4313238" y="2713039"/>
                </a:lnTo>
                <a:lnTo>
                  <a:pt x="4313238" y="2613026"/>
                </a:lnTo>
                <a:lnTo>
                  <a:pt x="4166405" y="2548699"/>
                </a:lnTo>
                <a:lnTo>
                  <a:pt x="4165600" y="2551113"/>
                </a:lnTo>
                <a:lnTo>
                  <a:pt x="4152900" y="2565401"/>
                </a:lnTo>
                <a:lnTo>
                  <a:pt x="4133850" y="2570163"/>
                </a:lnTo>
                <a:lnTo>
                  <a:pt x="4113212" y="2565401"/>
                </a:lnTo>
                <a:lnTo>
                  <a:pt x="4100512" y="2552701"/>
                </a:lnTo>
                <a:lnTo>
                  <a:pt x="4094162" y="2532063"/>
                </a:lnTo>
                <a:lnTo>
                  <a:pt x="4100512" y="2513013"/>
                </a:lnTo>
                <a:lnTo>
                  <a:pt x="4113212" y="2500313"/>
                </a:lnTo>
                <a:close/>
                <a:moveTo>
                  <a:pt x="2527301" y="2417763"/>
                </a:moveTo>
                <a:lnTo>
                  <a:pt x="2544763" y="2424113"/>
                </a:lnTo>
                <a:lnTo>
                  <a:pt x="2560638" y="2436813"/>
                </a:lnTo>
                <a:lnTo>
                  <a:pt x="2563130" y="2450518"/>
                </a:lnTo>
                <a:lnTo>
                  <a:pt x="2698751" y="2449513"/>
                </a:lnTo>
                <a:lnTo>
                  <a:pt x="2701926" y="2743201"/>
                </a:lnTo>
                <a:lnTo>
                  <a:pt x="2566988" y="2559051"/>
                </a:lnTo>
                <a:lnTo>
                  <a:pt x="2581276" y="2547938"/>
                </a:lnTo>
                <a:lnTo>
                  <a:pt x="2684464" y="2689226"/>
                </a:lnTo>
                <a:lnTo>
                  <a:pt x="2682876" y="2466976"/>
                </a:lnTo>
                <a:lnTo>
                  <a:pt x="2561999" y="2466976"/>
                </a:lnTo>
                <a:lnTo>
                  <a:pt x="2560638" y="2476501"/>
                </a:lnTo>
                <a:lnTo>
                  <a:pt x="2544763" y="2487613"/>
                </a:lnTo>
                <a:lnTo>
                  <a:pt x="2527301" y="2493963"/>
                </a:lnTo>
                <a:lnTo>
                  <a:pt x="2508250" y="2487613"/>
                </a:lnTo>
                <a:lnTo>
                  <a:pt x="2493963" y="2476501"/>
                </a:lnTo>
                <a:lnTo>
                  <a:pt x="2491582" y="2466976"/>
                </a:lnTo>
                <a:lnTo>
                  <a:pt x="2484438" y="2466976"/>
                </a:lnTo>
                <a:lnTo>
                  <a:pt x="2484438" y="2451101"/>
                </a:lnTo>
                <a:lnTo>
                  <a:pt x="2490676" y="2451054"/>
                </a:lnTo>
                <a:lnTo>
                  <a:pt x="2493963" y="2436813"/>
                </a:lnTo>
                <a:lnTo>
                  <a:pt x="2508250" y="2424113"/>
                </a:lnTo>
                <a:close/>
                <a:moveTo>
                  <a:pt x="3279776" y="2392363"/>
                </a:moveTo>
                <a:lnTo>
                  <a:pt x="3298826" y="2398713"/>
                </a:lnTo>
                <a:lnTo>
                  <a:pt x="3313113" y="2411413"/>
                </a:lnTo>
                <a:lnTo>
                  <a:pt x="3316288" y="2430463"/>
                </a:lnTo>
                <a:lnTo>
                  <a:pt x="3313113" y="2449514"/>
                </a:lnTo>
                <a:lnTo>
                  <a:pt x="3298826" y="2463801"/>
                </a:lnTo>
                <a:lnTo>
                  <a:pt x="3281674" y="2466660"/>
                </a:lnTo>
                <a:lnTo>
                  <a:pt x="3282951" y="2647952"/>
                </a:lnTo>
                <a:lnTo>
                  <a:pt x="3803651" y="2646364"/>
                </a:lnTo>
                <a:lnTo>
                  <a:pt x="3805238" y="2662239"/>
                </a:lnTo>
                <a:lnTo>
                  <a:pt x="3662395" y="2663082"/>
                </a:lnTo>
                <a:lnTo>
                  <a:pt x="3663834" y="2913431"/>
                </a:lnTo>
                <a:lnTo>
                  <a:pt x="3681413" y="2917826"/>
                </a:lnTo>
                <a:lnTo>
                  <a:pt x="3692525" y="2930526"/>
                </a:lnTo>
                <a:lnTo>
                  <a:pt x="3698875" y="2949576"/>
                </a:lnTo>
                <a:lnTo>
                  <a:pt x="3695700" y="2968626"/>
                </a:lnTo>
                <a:lnTo>
                  <a:pt x="3681413" y="2982914"/>
                </a:lnTo>
                <a:lnTo>
                  <a:pt x="3662363" y="2987676"/>
                </a:lnTo>
                <a:lnTo>
                  <a:pt x="3643312" y="2982914"/>
                </a:lnTo>
                <a:lnTo>
                  <a:pt x="3629025" y="2970214"/>
                </a:lnTo>
                <a:lnTo>
                  <a:pt x="3624262" y="2949576"/>
                </a:lnTo>
                <a:lnTo>
                  <a:pt x="3629025" y="2930526"/>
                </a:lnTo>
                <a:lnTo>
                  <a:pt x="3643312" y="2917826"/>
                </a:lnTo>
                <a:lnTo>
                  <a:pt x="3647879" y="2916684"/>
                </a:lnTo>
                <a:lnTo>
                  <a:pt x="3647168" y="2855253"/>
                </a:lnTo>
                <a:lnTo>
                  <a:pt x="3382963" y="3027363"/>
                </a:lnTo>
                <a:lnTo>
                  <a:pt x="3373438" y="3011488"/>
                </a:lnTo>
                <a:lnTo>
                  <a:pt x="3646903" y="2832322"/>
                </a:lnTo>
                <a:lnTo>
                  <a:pt x="3646314" y="2781390"/>
                </a:lnTo>
                <a:lnTo>
                  <a:pt x="3325857" y="2784886"/>
                </a:lnTo>
                <a:lnTo>
                  <a:pt x="3327400" y="2909889"/>
                </a:lnTo>
                <a:lnTo>
                  <a:pt x="3390845" y="2850177"/>
                </a:lnTo>
                <a:lnTo>
                  <a:pt x="3387725" y="2840038"/>
                </a:lnTo>
                <a:lnTo>
                  <a:pt x="3392488" y="2820988"/>
                </a:lnTo>
                <a:lnTo>
                  <a:pt x="3406775" y="2808288"/>
                </a:lnTo>
                <a:lnTo>
                  <a:pt x="3425826" y="2801938"/>
                </a:lnTo>
                <a:lnTo>
                  <a:pt x="3443288" y="2808288"/>
                </a:lnTo>
                <a:lnTo>
                  <a:pt x="3457576" y="2820988"/>
                </a:lnTo>
                <a:lnTo>
                  <a:pt x="3462338" y="2840038"/>
                </a:lnTo>
                <a:lnTo>
                  <a:pt x="3457576" y="2859089"/>
                </a:lnTo>
                <a:lnTo>
                  <a:pt x="3443288" y="2873376"/>
                </a:lnTo>
                <a:lnTo>
                  <a:pt x="3425826" y="2879726"/>
                </a:lnTo>
                <a:lnTo>
                  <a:pt x="3406775" y="2873376"/>
                </a:lnTo>
                <a:lnTo>
                  <a:pt x="3399661" y="2866262"/>
                </a:lnTo>
                <a:lnTo>
                  <a:pt x="3309938" y="2949576"/>
                </a:lnTo>
                <a:lnTo>
                  <a:pt x="3308386" y="2785077"/>
                </a:lnTo>
                <a:lnTo>
                  <a:pt x="3257439" y="2785632"/>
                </a:lnTo>
                <a:lnTo>
                  <a:pt x="3254375" y="2795588"/>
                </a:lnTo>
                <a:lnTo>
                  <a:pt x="3241675" y="2808288"/>
                </a:lnTo>
                <a:lnTo>
                  <a:pt x="3222625" y="2814638"/>
                </a:lnTo>
                <a:lnTo>
                  <a:pt x="3201988" y="2808288"/>
                </a:lnTo>
                <a:lnTo>
                  <a:pt x="3190875" y="2795588"/>
                </a:lnTo>
                <a:lnTo>
                  <a:pt x="3184525" y="2776538"/>
                </a:lnTo>
                <a:lnTo>
                  <a:pt x="3190875" y="2755901"/>
                </a:lnTo>
                <a:lnTo>
                  <a:pt x="3201988" y="2743201"/>
                </a:lnTo>
                <a:lnTo>
                  <a:pt x="3221038" y="2738438"/>
                </a:lnTo>
                <a:lnTo>
                  <a:pt x="3241675" y="2743201"/>
                </a:lnTo>
                <a:lnTo>
                  <a:pt x="3254375" y="2755901"/>
                </a:lnTo>
                <a:lnTo>
                  <a:pt x="3258031" y="2766868"/>
                </a:lnTo>
                <a:lnTo>
                  <a:pt x="3646130" y="2765456"/>
                </a:lnTo>
                <a:lnTo>
                  <a:pt x="3644948" y="2663185"/>
                </a:lnTo>
                <a:lnTo>
                  <a:pt x="3267076" y="2665414"/>
                </a:lnTo>
                <a:lnTo>
                  <a:pt x="3265764" y="2464641"/>
                </a:lnTo>
                <a:lnTo>
                  <a:pt x="3260725" y="2463801"/>
                </a:lnTo>
                <a:lnTo>
                  <a:pt x="3246438" y="2449514"/>
                </a:lnTo>
                <a:lnTo>
                  <a:pt x="3241675" y="2430463"/>
                </a:lnTo>
                <a:lnTo>
                  <a:pt x="3246438" y="2411413"/>
                </a:lnTo>
                <a:lnTo>
                  <a:pt x="3260725" y="2398713"/>
                </a:lnTo>
                <a:close/>
                <a:moveTo>
                  <a:pt x="2932113" y="2389188"/>
                </a:moveTo>
                <a:lnTo>
                  <a:pt x="2951163" y="2392363"/>
                </a:lnTo>
                <a:lnTo>
                  <a:pt x="2965451" y="2406651"/>
                </a:lnTo>
                <a:lnTo>
                  <a:pt x="2970213" y="2425701"/>
                </a:lnTo>
                <a:lnTo>
                  <a:pt x="2965451" y="2444751"/>
                </a:lnTo>
                <a:lnTo>
                  <a:pt x="2951163" y="2459039"/>
                </a:lnTo>
                <a:lnTo>
                  <a:pt x="2934054" y="2463316"/>
                </a:lnTo>
                <a:lnTo>
                  <a:pt x="2938463" y="2951163"/>
                </a:lnTo>
                <a:lnTo>
                  <a:pt x="3038475" y="3162301"/>
                </a:lnTo>
                <a:lnTo>
                  <a:pt x="2993793" y="3417825"/>
                </a:lnTo>
                <a:lnTo>
                  <a:pt x="2994025" y="3417888"/>
                </a:lnTo>
                <a:lnTo>
                  <a:pt x="3009900" y="3432175"/>
                </a:lnTo>
                <a:lnTo>
                  <a:pt x="3013075" y="3451226"/>
                </a:lnTo>
                <a:lnTo>
                  <a:pt x="3009900" y="3470276"/>
                </a:lnTo>
                <a:lnTo>
                  <a:pt x="2994025" y="3484563"/>
                </a:lnTo>
                <a:lnTo>
                  <a:pt x="2976563" y="3487738"/>
                </a:lnTo>
                <a:lnTo>
                  <a:pt x="2957512" y="3484563"/>
                </a:lnTo>
                <a:lnTo>
                  <a:pt x="2943225" y="3470276"/>
                </a:lnTo>
                <a:lnTo>
                  <a:pt x="2938462" y="3451226"/>
                </a:lnTo>
                <a:lnTo>
                  <a:pt x="2943225" y="3432175"/>
                </a:lnTo>
                <a:lnTo>
                  <a:pt x="2957512" y="3419475"/>
                </a:lnTo>
                <a:lnTo>
                  <a:pt x="2976563" y="3413125"/>
                </a:lnTo>
                <a:lnTo>
                  <a:pt x="2977606" y="3413410"/>
                </a:lnTo>
                <a:lnTo>
                  <a:pt x="3019425" y="3163888"/>
                </a:lnTo>
                <a:lnTo>
                  <a:pt x="2922588" y="2955926"/>
                </a:lnTo>
                <a:lnTo>
                  <a:pt x="2918149" y="2460310"/>
                </a:lnTo>
                <a:lnTo>
                  <a:pt x="2913063" y="2459039"/>
                </a:lnTo>
                <a:lnTo>
                  <a:pt x="2900363" y="2444751"/>
                </a:lnTo>
                <a:lnTo>
                  <a:pt x="2895600" y="2425701"/>
                </a:lnTo>
                <a:lnTo>
                  <a:pt x="2898775" y="2406651"/>
                </a:lnTo>
                <a:lnTo>
                  <a:pt x="2913063" y="2392363"/>
                </a:lnTo>
                <a:close/>
                <a:moveTo>
                  <a:pt x="1501775" y="2371726"/>
                </a:moveTo>
                <a:lnTo>
                  <a:pt x="1503363" y="2727327"/>
                </a:lnTo>
                <a:lnTo>
                  <a:pt x="1356426" y="2728399"/>
                </a:lnTo>
                <a:lnTo>
                  <a:pt x="1352551" y="2740026"/>
                </a:lnTo>
                <a:lnTo>
                  <a:pt x="1339851" y="2752726"/>
                </a:lnTo>
                <a:lnTo>
                  <a:pt x="1320801" y="2759076"/>
                </a:lnTo>
                <a:lnTo>
                  <a:pt x="1300163" y="2752726"/>
                </a:lnTo>
                <a:lnTo>
                  <a:pt x="1287463" y="2740026"/>
                </a:lnTo>
                <a:lnTo>
                  <a:pt x="1281113" y="2720976"/>
                </a:lnTo>
                <a:lnTo>
                  <a:pt x="1287463" y="2701926"/>
                </a:lnTo>
                <a:lnTo>
                  <a:pt x="1300163" y="2687638"/>
                </a:lnTo>
                <a:lnTo>
                  <a:pt x="1319213" y="2684463"/>
                </a:lnTo>
                <a:lnTo>
                  <a:pt x="1339851" y="2687638"/>
                </a:lnTo>
                <a:lnTo>
                  <a:pt x="1352551" y="2701926"/>
                </a:lnTo>
                <a:lnTo>
                  <a:pt x="1356071" y="2712486"/>
                </a:lnTo>
                <a:lnTo>
                  <a:pt x="1487488" y="2711452"/>
                </a:lnTo>
                <a:lnTo>
                  <a:pt x="1486489" y="2605088"/>
                </a:lnTo>
                <a:lnTo>
                  <a:pt x="1394619" y="2605088"/>
                </a:lnTo>
                <a:lnTo>
                  <a:pt x="1392238" y="2619376"/>
                </a:lnTo>
                <a:lnTo>
                  <a:pt x="1376363" y="2633664"/>
                </a:lnTo>
                <a:lnTo>
                  <a:pt x="1358900" y="2638426"/>
                </a:lnTo>
                <a:lnTo>
                  <a:pt x="1339850" y="2633664"/>
                </a:lnTo>
                <a:lnTo>
                  <a:pt x="1325562" y="2620964"/>
                </a:lnTo>
                <a:lnTo>
                  <a:pt x="1320800" y="2600326"/>
                </a:lnTo>
                <a:lnTo>
                  <a:pt x="1325562" y="2581276"/>
                </a:lnTo>
                <a:lnTo>
                  <a:pt x="1339850" y="2570163"/>
                </a:lnTo>
                <a:lnTo>
                  <a:pt x="1358900" y="2563813"/>
                </a:lnTo>
                <a:lnTo>
                  <a:pt x="1376363" y="2570163"/>
                </a:lnTo>
                <a:lnTo>
                  <a:pt x="1392238" y="2581276"/>
                </a:lnTo>
                <a:lnTo>
                  <a:pt x="1393209" y="2587103"/>
                </a:lnTo>
                <a:lnTo>
                  <a:pt x="1486311" y="2586133"/>
                </a:lnTo>
                <a:lnTo>
                  <a:pt x="1484313" y="2373314"/>
                </a:lnTo>
                <a:close/>
                <a:moveTo>
                  <a:pt x="576262" y="2339976"/>
                </a:moveTo>
                <a:lnTo>
                  <a:pt x="595313" y="2344739"/>
                </a:lnTo>
                <a:lnTo>
                  <a:pt x="609600" y="2359026"/>
                </a:lnTo>
                <a:lnTo>
                  <a:pt x="612271" y="2369710"/>
                </a:lnTo>
                <a:lnTo>
                  <a:pt x="884238" y="2366963"/>
                </a:lnTo>
                <a:lnTo>
                  <a:pt x="885708" y="2649063"/>
                </a:lnTo>
                <a:lnTo>
                  <a:pt x="900113" y="2654301"/>
                </a:lnTo>
                <a:lnTo>
                  <a:pt x="915988" y="2667001"/>
                </a:lnTo>
                <a:lnTo>
                  <a:pt x="919163" y="2686051"/>
                </a:lnTo>
                <a:lnTo>
                  <a:pt x="915988" y="2706689"/>
                </a:lnTo>
                <a:lnTo>
                  <a:pt x="903288" y="2719389"/>
                </a:lnTo>
                <a:lnTo>
                  <a:pt x="882650" y="2725739"/>
                </a:lnTo>
                <a:lnTo>
                  <a:pt x="863600" y="2719389"/>
                </a:lnTo>
                <a:lnTo>
                  <a:pt x="850900" y="2706689"/>
                </a:lnTo>
                <a:lnTo>
                  <a:pt x="844550" y="2687639"/>
                </a:lnTo>
                <a:lnTo>
                  <a:pt x="850900" y="2668589"/>
                </a:lnTo>
                <a:lnTo>
                  <a:pt x="863600" y="2654301"/>
                </a:lnTo>
                <a:lnTo>
                  <a:pt x="866776" y="2653243"/>
                </a:lnTo>
                <a:lnTo>
                  <a:pt x="866776" y="2384426"/>
                </a:lnTo>
                <a:lnTo>
                  <a:pt x="612435" y="2385786"/>
                </a:lnTo>
                <a:lnTo>
                  <a:pt x="609600" y="2397126"/>
                </a:lnTo>
                <a:lnTo>
                  <a:pt x="595313" y="2409826"/>
                </a:lnTo>
                <a:lnTo>
                  <a:pt x="576262" y="2416176"/>
                </a:lnTo>
                <a:lnTo>
                  <a:pt x="557212" y="2411414"/>
                </a:lnTo>
                <a:lnTo>
                  <a:pt x="544512" y="2397126"/>
                </a:lnTo>
                <a:lnTo>
                  <a:pt x="539750" y="2378076"/>
                </a:lnTo>
                <a:lnTo>
                  <a:pt x="544512" y="2359026"/>
                </a:lnTo>
                <a:lnTo>
                  <a:pt x="557212" y="2344739"/>
                </a:lnTo>
                <a:close/>
                <a:moveTo>
                  <a:pt x="4154488" y="2309813"/>
                </a:moveTo>
                <a:lnTo>
                  <a:pt x="4173538" y="2316163"/>
                </a:lnTo>
                <a:lnTo>
                  <a:pt x="4187826" y="2328863"/>
                </a:lnTo>
                <a:lnTo>
                  <a:pt x="4192588" y="2346326"/>
                </a:lnTo>
                <a:lnTo>
                  <a:pt x="4187826" y="2365376"/>
                </a:lnTo>
                <a:lnTo>
                  <a:pt x="4175126" y="2379664"/>
                </a:lnTo>
                <a:lnTo>
                  <a:pt x="4159250" y="2383327"/>
                </a:lnTo>
                <a:lnTo>
                  <a:pt x="4159250" y="2413001"/>
                </a:lnTo>
                <a:lnTo>
                  <a:pt x="4486275" y="2573338"/>
                </a:lnTo>
                <a:lnTo>
                  <a:pt x="4487863" y="2700339"/>
                </a:lnTo>
                <a:lnTo>
                  <a:pt x="4554764" y="2744561"/>
                </a:lnTo>
                <a:lnTo>
                  <a:pt x="4564062" y="2735263"/>
                </a:lnTo>
                <a:lnTo>
                  <a:pt x="4583112" y="2732088"/>
                </a:lnTo>
                <a:lnTo>
                  <a:pt x="4602162" y="2735263"/>
                </a:lnTo>
                <a:lnTo>
                  <a:pt x="4616450" y="2749551"/>
                </a:lnTo>
                <a:lnTo>
                  <a:pt x="4621212" y="2768601"/>
                </a:lnTo>
                <a:lnTo>
                  <a:pt x="4616450" y="2787651"/>
                </a:lnTo>
                <a:lnTo>
                  <a:pt x="4602162" y="2801939"/>
                </a:lnTo>
                <a:lnTo>
                  <a:pt x="4583112" y="2806701"/>
                </a:lnTo>
                <a:lnTo>
                  <a:pt x="4564062" y="2801939"/>
                </a:lnTo>
                <a:lnTo>
                  <a:pt x="4549775" y="2787651"/>
                </a:lnTo>
                <a:lnTo>
                  <a:pt x="4545012" y="2768601"/>
                </a:lnTo>
                <a:lnTo>
                  <a:pt x="4547620" y="2758172"/>
                </a:lnTo>
                <a:lnTo>
                  <a:pt x="4470400" y="2708276"/>
                </a:lnTo>
                <a:lnTo>
                  <a:pt x="4468813" y="2584451"/>
                </a:lnTo>
                <a:lnTo>
                  <a:pt x="4141788" y="2425701"/>
                </a:lnTo>
                <a:lnTo>
                  <a:pt x="4141079" y="2381074"/>
                </a:lnTo>
                <a:lnTo>
                  <a:pt x="4135438" y="2379664"/>
                </a:lnTo>
                <a:lnTo>
                  <a:pt x="4124325" y="2366964"/>
                </a:lnTo>
                <a:lnTo>
                  <a:pt x="4117975" y="2346326"/>
                </a:lnTo>
                <a:lnTo>
                  <a:pt x="4124325" y="2328863"/>
                </a:lnTo>
                <a:lnTo>
                  <a:pt x="4135438" y="2316163"/>
                </a:lnTo>
                <a:close/>
                <a:moveTo>
                  <a:pt x="3460751" y="2292350"/>
                </a:moveTo>
                <a:lnTo>
                  <a:pt x="3479801" y="2297113"/>
                </a:lnTo>
                <a:lnTo>
                  <a:pt x="3494088" y="2311400"/>
                </a:lnTo>
                <a:lnTo>
                  <a:pt x="3497263" y="2330450"/>
                </a:lnTo>
                <a:lnTo>
                  <a:pt x="3494088" y="2349501"/>
                </a:lnTo>
                <a:lnTo>
                  <a:pt x="3479801" y="2363788"/>
                </a:lnTo>
                <a:lnTo>
                  <a:pt x="3477307" y="2364204"/>
                </a:lnTo>
                <a:lnTo>
                  <a:pt x="3479800" y="2487614"/>
                </a:lnTo>
                <a:lnTo>
                  <a:pt x="3898748" y="2486068"/>
                </a:lnTo>
                <a:lnTo>
                  <a:pt x="3900487" y="2476500"/>
                </a:lnTo>
                <a:lnTo>
                  <a:pt x="3913187" y="2460625"/>
                </a:lnTo>
                <a:lnTo>
                  <a:pt x="3933825" y="2457450"/>
                </a:lnTo>
                <a:lnTo>
                  <a:pt x="3952875" y="2460625"/>
                </a:lnTo>
                <a:lnTo>
                  <a:pt x="3965575" y="2476500"/>
                </a:lnTo>
                <a:lnTo>
                  <a:pt x="3971925" y="2493963"/>
                </a:lnTo>
                <a:lnTo>
                  <a:pt x="3965575" y="2513013"/>
                </a:lnTo>
                <a:lnTo>
                  <a:pt x="3952875" y="2527301"/>
                </a:lnTo>
                <a:lnTo>
                  <a:pt x="3933825" y="2532063"/>
                </a:lnTo>
                <a:lnTo>
                  <a:pt x="3916362" y="2527301"/>
                </a:lnTo>
                <a:lnTo>
                  <a:pt x="3900487" y="2513013"/>
                </a:lnTo>
                <a:lnTo>
                  <a:pt x="3898906" y="2503528"/>
                </a:lnTo>
                <a:lnTo>
                  <a:pt x="3462338" y="2505076"/>
                </a:lnTo>
                <a:lnTo>
                  <a:pt x="3461082" y="2366908"/>
                </a:lnTo>
                <a:lnTo>
                  <a:pt x="3460751" y="2366963"/>
                </a:lnTo>
                <a:lnTo>
                  <a:pt x="3441700" y="2363788"/>
                </a:lnTo>
                <a:lnTo>
                  <a:pt x="3427413" y="2349501"/>
                </a:lnTo>
                <a:lnTo>
                  <a:pt x="3422650" y="2330450"/>
                </a:lnTo>
                <a:lnTo>
                  <a:pt x="3427413" y="2311400"/>
                </a:lnTo>
                <a:lnTo>
                  <a:pt x="3441700" y="2297113"/>
                </a:lnTo>
                <a:close/>
                <a:moveTo>
                  <a:pt x="4414838" y="2289176"/>
                </a:moveTo>
                <a:lnTo>
                  <a:pt x="4433888" y="2289176"/>
                </a:lnTo>
                <a:lnTo>
                  <a:pt x="4433888" y="2376402"/>
                </a:lnTo>
                <a:lnTo>
                  <a:pt x="4508457" y="2374387"/>
                </a:lnTo>
                <a:lnTo>
                  <a:pt x="4510087" y="2363788"/>
                </a:lnTo>
                <a:lnTo>
                  <a:pt x="4524375" y="2351088"/>
                </a:lnTo>
                <a:lnTo>
                  <a:pt x="4543425" y="2344738"/>
                </a:lnTo>
                <a:lnTo>
                  <a:pt x="4562475" y="2351088"/>
                </a:lnTo>
                <a:lnTo>
                  <a:pt x="4575175" y="2363788"/>
                </a:lnTo>
                <a:lnTo>
                  <a:pt x="4581525" y="2382838"/>
                </a:lnTo>
                <a:lnTo>
                  <a:pt x="4575175" y="2403476"/>
                </a:lnTo>
                <a:lnTo>
                  <a:pt x="4562475" y="2416176"/>
                </a:lnTo>
                <a:lnTo>
                  <a:pt x="4543425" y="2422526"/>
                </a:lnTo>
                <a:lnTo>
                  <a:pt x="4524375" y="2416176"/>
                </a:lnTo>
                <a:lnTo>
                  <a:pt x="4510087" y="2403476"/>
                </a:lnTo>
                <a:lnTo>
                  <a:pt x="4508235" y="2392363"/>
                </a:lnTo>
                <a:lnTo>
                  <a:pt x="4433888" y="2392363"/>
                </a:lnTo>
                <a:lnTo>
                  <a:pt x="4433888" y="2457451"/>
                </a:lnTo>
                <a:lnTo>
                  <a:pt x="4637087" y="2538414"/>
                </a:lnTo>
                <a:lnTo>
                  <a:pt x="4643437" y="2532063"/>
                </a:lnTo>
                <a:lnTo>
                  <a:pt x="4662488" y="2525713"/>
                </a:lnTo>
                <a:lnTo>
                  <a:pt x="4681538" y="2530476"/>
                </a:lnTo>
                <a:lnTo>
                  <a:pt x="4695825" y="2544763"/>
                </a:lnTo>
                <a:lnTo>
                  <a:pt x="4699000" y="2563813"/>
                </a:lnTo>
                <a:lnTo>
                  <a:pt x="4695825" y="2581276"/>
                </a:lnTo>
                <a:lnTo>
                  <a:pt x="4681538" y="2597151"/>
                </a:lnTo>
                <a:lnTo>
                  <a:pt x="4662488" y="2600326"/>
                </a:lnTo>
                <a:lnTo>
                  <a:pt x="4643437" y="2597151"/>
                </a:lnTo>
                <a:lnTo>
                  <a:pt x="4630737" y="2581276"/>
                </a:lnTo>
                <a:lnTo>
                  <a:pt x="4624387" y="2563813"/>
                </a:lnTo>
                <a:lnTo>
                  <a:pt x="4627942" y="2553150"/>
                </a:lnTo>
                <a:lnTo>
                  <a:pt x="4416426" y="2466976"/>
                </a:lnTo>
                <a:close/>
                <a:moveTo>
                  <a:pt x="2924176" y="2289176"/>
                </a:moveTo>
                <a:lnTo>
                  <a:pt x="2927351" y="2305051"/>
                </a:lnTo>
                <a:lnTo>
                  <a:pt x="2809876" y="2339976"/>
                </a:lnTo>
                <a:lnTo>
                  <a:pt x="2813051" y="2976564"/>
                </a:lnTo>
                <a:lnTo>
                  <a:pt x="2898776" y="3055939"/>
                </a:lnTo>
                <a:lnTo>
                  <a:pt x="2900147" y="3283407"/>
                </a:lnTo>
                <a:lnTo>
                  <a:pt x="2917825" y="3289300"/>
                </a:lnTo>
                <a:lnTo>
                  <a:pt x="2932113" y="3300413"/>
                </a:lnTo>
                <a:lnTo>
                  <a:pt x="2936875" y="3319463"/>
                </a:lnTo>
                <a:lnTo>
                  <a:pt x="2932113" y="3338513"/>
                </a:lnTo>
                <a:lnTo>
                  <a:pt x="2917825" y="3352800"/>
                </a:lnTo>
                <a:lnTo>
                  <a:pt x="2898775" y="3359150"/>
                </a:lnTo>
                <a:lnTo>
                  <a:pt x="2879725" y="3352800"/>
                </a:lnTo>
                <a:lnTo>
                  <a:pt x="2867025" y="3340100"/>
                </a:lnTo>
                <a:lnTo>
                  <a:pt x="2862262" y="3322638"/>
                </a:lnTo>
                <a:lnTo>
                  <a:pt x="2867025" y="3300413"/>
                </a:lnTo>
                <a:lnTo>
                  <a:pt x="2879725" y="3289300"/>
                </a:lnTo>
                <a:lnTo>
                  <a:pt x="2884293" y="3287777"/>
                </a:lnTo>
                <a:lnTo>
                  <a:pt x="2882901" y="3062289"/>
                </a:lnTo>
                <a:lnTo>
                  <a:pt x="2797176" y="2984502"/>
                </a:lnTo>
                <a:lnTo>
                  <a:pt x="2792413" y="2325689"/>
                </a:lnTo>
                <a:close/>
                <a:moveTo>
                  <a:pt x="3138488" y="2286001"/>
                </a:moveTo>
                <a:lnTo>
                  <a:pt x="3373438" y="2286001"/>
                </a:lnTo>
                <a:lnTo>
                  <a:pt x="3375025" y="2303464"/>
                </a:lnTo>
                <a:lnTo>
                  <a:pt x="3154363" y="2303464"/>
                </a:lnTo>
                <a:lnTo>
                  <a:pt x="3133725" y="2774951"/>
                </a:lnTo>
                <a:lnTo>
                  <a:pt x="3211811" y="2944587"/>
                </a:lnTo>
                <a:lnTo>
                  <a:pt x="3222625" y="2941638"/>
                </a:lnTo>
                <a:lnTo>
                  <a:pt x="3241675" y="2946401"/>
                </a:lnTo>
                <a:lnTo>
                  <a:pt x="3255963" y="2960688"/>
                </a:lnTo>
                <a:lnTo>
                  <a:pt x="3260725" y="2978151"/>
                </a:lnTo>
                <a:lnTo>
                  <a:pt x="3255963" y="2997201"/>
                </a:lnTo>
                <a:lnTo>
                  <a:pt x="3241675" y="3011489"/>
                </a:lnTo>
                <a:lnTo>
                  <a:pt x="3222625" y="3016251"/>
                </a:lnTo>
                <a:lnTo>
                  <a:pt x="3205162" y="3011489"/>
                </a:lnTo>
                <a:lnTo>
                  <a:pt x="3190875" y="2997201"/>
                </a:lnTo>
                <a:lnTo>
                  <a:pt x="3186112" y="2978151"/>
                </a:lnTo>
                <a:lnTo>
                  <a:pt x="3190875" y="2960688"/>
                </a:lnTo>
                <a:lnTo>
                  <a:pt x="3195948" y="2955615"/>
                </a:lnTo>
                <a:lnTo>
                  <a:pt x="3114675" y="2776539"/>
                </a:lnTo>
                <a:close/>
                <a:moveTo>
                  <a:pt x="3030538" y="2278063"/>
                </a:moveTo>
                <a:lnTo>
                  <a:pt x="3048000" y="2282826"/>
                </a:lnTo>
                <a:lnTo>
                  <a:pt x="3063875" y="2297113"/>
                </a:lnTo>
                <a:lnTo>
                  <a:pt x="3067050" y="2316163"/>
                </a:lnTo>
                <a:lnTo>
                  <a:pt x="3063875" y="2335214"/>
                </a:lnTo>
                <a:lnTo>
                  <a:pt x="3048000" y="2349501"/>
                </a:lnTo>
                <a:lnTo>
                  <a:pt x="3032566" y="2352307"/>
                </a:lnTo>
                <a:lnTo>
                  <a:pt x="3036888" y="2894013"/>
                </a:lnTo>
                <a:lnTo>
                  <a:pt x="3157538" y="3014663"/>
                </a:lnTo>
                <a:lnTo>
                  <a:pt x="3144838" y="3027363"/>
                </a:lnTo>
                <a:lnTo>
                  <a:pt x="3019426" y="2901951"/>
                </a:lnTo>
                <a:lnTo>
                  <a:pt x="3015080" y="2350100"/>
                </a:lnTo>
                <a:lnTo>
                  <a:pt x="3011487" y="2349501"/>
                </a:lnTo>
                <a:lnTo>
                  <a:pt x="2997200" y="2335214"/>
                </a:lnTo>
                <a:lnTo>
                  <a:pt x="2992437" y="2316163"/>
                </a:lnTo>
                <a:lnTo>
                  <a:pt x="2997200" y="2297113"/>
                </a:lnTo>
                <a:lnTo>
                  <a:pt x="3011487" y="2282826"/>
                </a:lnTo>
                <a:close/>
                <a:moveTo>
                  <a:pt x="2058988" y="2243138"/>
                </a:moveTo>
                <a:lnTo>
                  <a:pt x="2060575" y="2587626"/>
                </a:lnTo>
                <a:lnTo>
                  <a:pt x="2181225" y="2659063"/>
                </a:lnTo>
                <a:lnTo>
                  <a:pt x="2184352" y="2898230"/>
                </a:lnTo>
                <a:lnTo>
                  <a:pt x="2200276" y="2903538"/>
                </a:lnTo>
                <a:lnTo>
                  <a:pt x="2212976" y="2916238"/>
                </a:lnTo>
                <a:lnTo>
                  <a:pt x="2219326" y="2935288"/>
                </a:lnTo>
                <a:lnTo>
                  <a:pt x="2214564" y="2954339"/>
                </a:lnTo>
                <a:lnTo>
                  <a:pt x="2200276" y="2968626"/>
                </a:lnTo>
                <a:lnTo>
                  <a:pt x="2181226" y="2974976"/>
                </a:lnTo>
                <a:lnTo>
                  <a:pt x="2162176" y="2968626"/>
                </a:lnTo>
                <a:lnTo>
                  <a:pt x="2147888" y="2955926"/>
                </a:lnTo>
                <a:lnTo>
                  <a:pt x="2144713" y="2935288"/>
                </a:lnTo>
                <a:lnTo>
                  <a:pt x="2147888" y="2916238"/>
                </a:lnTo>
                <a:lnTo>
                  <a:pt x="2162176" y="2903538"/>
                </a:lnTo>
                <a:lnTo>
                  <a:pt x="2166938" y="2901951"/>
                </a:lnTo>
                <a:lnTo>
                  <a:pt x="2166938" y="2901951"/>
                </a:lnTo>
                <a:lnTo>
                  <a:pt x="2165350" y="2668588"/>
                </a:lnTo>
                <a:lnTo>
                  <a:pt x="2044700" y="2597151"/>
                </a:lnTo>
                <a:lnTo>
                  <a:pt x="2043113" y="2295526"/>
                </a:lnTo>
                <a:lnTo>
                  <a:pt x="1903413" y="2478088"/>
                </a:lnTo>
                <a:lnTo>
                  <a:pt x="1906588" y="3055938"/>
                </a:lnTo>
                <a:lnTo>
                  <a:pt x="2009247" y="3055938"/>
                </a:lnTo>
                <a:lnTo>
                  <a:pt x="2011363" y="3049588"/>
                </a:lnTo>
                <a:lnTo>
                  <a:pt x="2024063" y="3035301"/>
                </a:lnTo>
                <a:lnTo>
                  <a:pt x="2043114" y="3030538"/>
                </a:lnTo>
                <a:lnTo>
                  <a:pt x="2060576" y="3035301"/>
                </a:lnTo>
                <a:lnTo>
                  <a:pt x="2074864" y="3049588"/>
                </a:lnTo>
                <a:lnTo>
                  <a:pt x="2079626" y="3068639"/>
                </a:lnTo>
                <a:lnTo>
                  <a:pt x="2074864" y="3087689"/>
                </a:lnTo>
                <a:lnTo>
                  <a:pt x="2063751" y="3101976"/>
                </a:lnTo>
                <a:lnTo>
                  <a:pt x="2043114" y="3105151"/>
                </a:lnTo>
                <a:lnTo>
                  <a:pt x="2024063" y="3101976"/>
                </a:lnTo>
                <a:lnTo>
                  <a:pt x="2011363" y="3087689"/>
                </a:lnTo>
                <a:lnTo>
                  <a:pt x="2006071" y="3071813"/>
                </a:lnTo>
                <a:lnTo>
                  <a:pt x="1889125" y="3071813"/>
                </a:lnTo>
                <a:lnTo>
                  <a:pt x="1885950" y="2471738"/>
                </a:lnTo>
                <a:close/>
                <a:moveTo>
                  <a:pt x="260350" y="2241551"/>
                </a:moveTo>
                <a:lnTo>
                  <a:pt x="279400" y="2244726"/>
                </a:lnTo>
                <a:lnTo>
                  <a:pt x="293687" y="2259014"/>
                </a:lnTo>
                <a:lnTo>
                  <a:pt x="298450" y="2278064"/>
                </a:lnTo>
                <a:lnTo>
                  <a:pt x="293687" y="2297114"/>
                </a:lnTo>
                <a:lnTo>
                  <a:pt x="279400" y="2309814"/>
                </a:lnTo>
                <a:lnTo>
                  <a:pt x="263001" y="2315280"/>
                </a:lnTo>
                <a:lnTo>
                  <a:pt x="265113" y="2395538"/>
                </a:lnTo>
                <a:lnTo>
                  <a:pt x="372902" y="2460211"/>
                </a:lnTo>
                <a:lnTo>
                  <a:pt x="381000" y="2451101"/>
                </a:lnTo>
                <a:lnTo>
                  <a:pt x="400050" y="2444751"/>
                </a:lnTo>
                <a:lnTo>
                  <a:pt x="420688" y="2451101"/>
                </a:lnTo>
                <a:lnTo>
                  <a:pt x="433388" y="2463801"/>
                </a:lnTo>
                <a:lnTo>
                  <a:pt x="439738" y="2484439"/>
                </a:lnTo>
                <a:lnTo>
                  <a:pt x="433388" y="2503489"/>
                </a:lnTo>
                <a:lnTo>
                  <a:pt x="420688" y="2514601"/>
                </a:lnTo>
                <a:lnTo>
                  <a:pt x="401638" y="2520951"/>
                </a:lnTo>
                <a:lnTo>
                  <a:pt x="381000" y="2514601"/>
                </a:lnTo>
                <a:lnTo>
                  <a:pt x="368300" y="2503489"/>
                </a:lnTo>
                <a:lnTo>
                  <a:pt x="361950" y="2484439"/>
                </a:lnTo>
                <a:lnTo>
                  <a:pt x="365246" y="2474550"/>
                </a:lnTo>
                <a:lnTo>
                  <a:pt x="247650" y="2403476"/>
                </a:lnTo>
                <a:lnTo>
                  <a:pt x="246530" y="2312709"/>
                </a:lnTo>
                <a:lnTo>
                  <a:pt x="241300" y="2311402"/>
                </a:lnTo>
                <a:lnTo>
                  <a:pt x="228600" y="2297114"/>
                </a:lnTo>
                <a:lnTo>
                  <a:pt x="222250" y="2278064"/>
                </a:lnTo>
                <a:lnTo>
                  <a:pt x="227012" y="2259014"/>
                </a:lnTo>
                <a:lnTo>
                  <a:pt x="241300" y="2244726"/>
                </a:lnTo>
                <a:close/>
                <a:moveTo>
                  <a:pt x="1500187" y="2230438"/>
                </a:moveTo>
                <a:lnTo>
                  <a:pt x="1517650" y="2235201"/>
                </a:lnTo>
                <a:lnTo>
                  <a:pt x="1530350" y="2249488"/>
                </a:lnTo>
                <a:lnTo>
                  <a:pt x="1536700" y="2268538"/>
                </a:lnTo>
                <a:lnTo>
                  <a:pt x="1532143" y="2281071"/>
                </a:lnTo>
                <a:lnTo>
                  <a:pt x="1751013" y="2398713"/>
                </a:lnTo>
                <a:lnTo>
                  <a:pt x="1752600" y="2859088"/>
                </a:lnTo>
                <a:lnTo>
                  <a:pt x="1611313" y="2859088"/>
                </a:lnTo>
                <a:lnTo>
                  <a:pt x="1609869" y="2512475"/>
                </a:lnTo>
                <a:lnTo>
                  <a:pt x="1600200" y="2509839"/>
                </a:lnTo>
                <a:lnTo>
                  <a:pt x="1584325" y="2497139"/>
                </a:lnTo>
                <a:lnTo>
                  <a:pt x="1581150" y="2478089"/>
                </a:lnTo>
                <a:lnTo>
                  <a:pt x="1584325" y="2457451"/>
                </a:lnTo>
                <a:lnTo>
                  <a:pt x="1600200" y="2444751"/>
                </a:lnTo>
                <a:lnTo>
                  <a:pt x="1617663" y="2438401"/>
                </a:lnTo>
                <a:lnTo>
                  <a:pt x="1636713" y="2444751"/>
                </a:lnTo>
                <a:lnTo>
                  <a:pt x="1649413" y="2457451"/>
                </a:lnTo>
                <a:lnTo>
                  <a:pt x="1655763" y="2476501"/>
                </a:lnTo>
                <a:lnTo>
                  <a:pt x="1649413" y="2497139"/>
                </a:lnTo>
                <a:lnTo>
                  <a:pt x="1636713" y="2509839"/>
                </a:lnTo>
                <a:lnTo>
                  <a:pt x="1627337" y="2512183"/>
                </a:lnTo>
                <a:lnTo>
                  <a:pt x="1628775" y="2841626"/>
                </a:lnTo>
                <a:lnTo>
                  <a:pt x="1736725" y="2841626"/>
                </a:lnTo>
                <a:lnTo>
                  <a:pt x="1735138" y="2409826"/>
                </a:lnTo>
                <a:lnTo>
                  <a:pt x="1523183" y="2294960"/>
                </a:lnTo>
                <a:lnTo>
                  <a:pt x="1517650" y="2301876"/>
                </a:lnTo>
                <a:lnTo>
                  <a:pt x="1500187" y="2305051"/>
                </a:lnTo>
                <a:lnTo>
                  <a:pt x="1481137" y="2301876"/>
                </a:lnTo>
                <a:lnTo>
                  <a:pt x="1466850" y="2286001"/>
                </a:lnTo>
                <a:lnTo>
                  <a:pt x="1460500" y="2268538"/>
                </a:lnTo>
                <a:lnTo>
                  <a:pt x="1466850" y="2249488"/>
                </a:lnTo>
                <a:lnTo>
                  <a:pt x="1479550" y="2236788"/>
                </a:lnTo>
                <a:close/>
                <a:moveTo>
                  <a:pt x="3644900" y="2225675"/>
                </a:moveTo>
                <a:lnTo>
                  <a:pt x="3663950" y="2230438"/>
                </a:lnTo>
                <a:lnTo>
                  <a:pt x="3678237" y="2244725"/>
                </a:lnTo>
                <a:lnTo>
                  <a:pt x="3684587" y="2263775"/>
                </a:lnTo>
                <a:lnTo>
                  <a:pt x="3678237" y="2282825"/>
                </a:lnTo>
                <a:lnTo>
                  <a:pt x="3665537" y="2297113"/>
                </a:lnTo>
                <a:lnTo>
                  <a:pt x="3644900" y="2301875"/>
                </a:lnTo>
                <a:lnTo>
                  <a:pt x="3644814" y="2301852"/>
                </a:lnTo>
                <a:lnTo>
                  <a:pt x="3660776" y="2379663"/>
                </a:lnTo>
                <a:lnTo>
                  <a:pt x="4043363" y="2378076"/>
                </a:lnTo>
                <a:lnTo>
                  <a:pt x="4043363" y="2579688"/>
                </a:lnTo>
                <a:lnTo>
                  <a:pt x="4025901" y="2579688"/>
                </a:lnTo>
                <a:lnTo>
                  <a:pt x="4025901" y="2395538"/>
                </a:lnTo>
                <a:lnTo>
                  <a:pt x="3644901" y="2397126"/>
                </a:lnTo>
                <a:lnTo>
                  <a:pt x="3624772" y="2294114"/>
                </a:lnTo>
                <a:lnTo>
                  <a:pt x="3614737" y="2282825"/>
                </a:lnTo>
                <a:lnTo>
                  <a:pt x="3608387" y="2263775"/>
                </a:lnTo>
                <a:lnTo>
                  <a:pt x="3614737" y="2244725"/>
                </a:lnTo>
                <a:lnTo>
                  <a:pt x="3627437" y="2230438"/>
                </a:lnTo>
                <a:close/>
                <a:moveTo>
                  <a:pt x="1406525" y="2174876"/>
                </a:moveTo>
                <a:lnTo>
                  <a:pt x="1427163" y="2178051"/>
                </a:lnTo>
                <a:lnTo>
                  <a:pt x="1439863" y="2192339"/>
                </a:lnTo>
                <a:lnTo>
                  <a:pt x="1446213" y="2211389"/>
                </a:lnTo>
                <a:lnTo>
                  <a:pt x="1439863" y="2230439"/>
                </a:lnTo>
                <a:lnTo>
                  <a:pt x="1427163" y="2244727"/>
                </a:lnTo>
                <a:lnTo>
                  <a:pt x="1409701" y="2249092"/>
                </a:lnTo>
                <a:lnTo>
                  <a:pt x="1409701" y="2486026"/>
                </a:lnTo>
                <a:lnTo>
                  <a:pt x="1231900" y="2487613"/>
                </a:lnTo>
                <a:lnTo>
                  <a:pt x="1233327" y="2755847"/>
                </a:lnTo>
                <a:lnTo>
                  <a:pt x="1247775" y="2760663"/>
                </a:lnTo>
                <a:lnTo>
                  <a:pt x="1262063" y="2773363"/>
                </a:lnTo>
                <a:lnTo>
                  <a:pt x="1268413" y="2792413"/>
                </a:lnTo>
                <a:lnTo>
                  <a:pt x="1262063" y="2813051"/>
                </a:lnTo>
                <a:lnTo>
                  <a:pt x="1249363" y="2825751"/>
                </a:lnTo>
                <a:lnTo>
                  <a:pt x="1228725" y="2830513"/>
                </a:lnTo>
                <a:lnTo>
                  <a:pt x="1211263" y="2825751"/>
                </a:lnTo>
                <a:lnTo>
                  <a:pt x="1198563" y="2813051"/>
                </a:lnTo>
                <a:lnTo>
                  <a:pt x="1192213" y="2794001"/>
                </a:lnTo>
                <a:lnTo>
                  <a:pt x="1198563" y="2773363"/>
                </a:lnTo>
                <a:lnTo>
                  <a:pt x="1211263" y="2760663"/>
                </a:lnTo>
                <a:lnTo>
                  <a:pt x="1214438" y="2759509"/>
                </a:lnTo>
                <a:lnTo>
                  <a:pt x="1214438" y="2470151"/>
                </a:lnTo>
                <a:lnTo>
                  <a:pt x="1393826" y="2470151"/>
                </a:lnTo>
                <a:lnTo>
                  <a:pt x="1393826" y="2246192"/>
                </a:lnTo>
                <a:lnTo>
                  <a:pt x="1387475" y="2244727"/>
                </a:lnTo>
                <a:lnTo>
                  <a:pt x="1374775" y="2230439"/>
                </a:lnTo>
                <a:lnTo>
                  <a:pt x="1368425" y="2211389"/>
                </a:lnTo>
                <a:lnTo>
                  <a:pt x="1374775" y="2192339"/>
                </a:lnTo>
                <a:lnTo>
                  <a:pt x="1387475" y="2178051"/>
                </a:lnTo>
                <a:close/>
                <a:moveTo>
                  <a:pt x="2360613" y="2165351"/>
                </a:moveTo>
                <a:lnTo>
                  <a:pt x="2376488" y="2171701"/>
                </a:lnTo>
                <a:lnTo>
                  <a:pt x="2287588" y="2363789"/>
                </a:lnTo>
                <a:lnTo>
                  <a:pt x="2287588" y="2493964"/>
                </a:lnTo>
                <a:lnTo>
                  <a:pt x="2397126" y="2493964"/>
                </a:lnTo>
                <a:lnTo>
                  <a:pt x="2373062" y="2404273"/>
                </a:lnTo>
                <a:lnTo>
                  <a:pt x="2355850" y="2400301"/>
                </a:lnTo>
                <a:lnTo>
                  <a:pt x="2343150" y="2389188"/>
                </a:lnTo>
                <a:lnTo>
                  <a:pt x="2338387" y="2366963"/>
                </a:lnTo>
                <a:lnTo>
                  <a:pt x="2343150" y="2349500"/>
                </a:lnTo>
                <a:lnTo>
                  <a:pt x="2355850" y="2336800"/>
                </a:lnTo>
                <a:lnTo>
                  <a:pt x="2374900" y="2330450"/>
                </a:lnTo>
                <a:lnTo>
                  <a:pt x="2395537" y="2336800"/>
                </a:lnTo>
                <a:lnTo>
                  <a:pt x="2408237" y="2349500"/>
                </a:lnTo>
                <a:lnTo>
                  <a:pt x="2414587" y="2366963"/>
                </a:lnTo>
                <a:lnTo>
                  <a:pt x="2408237" y="2386013"/>
                </a:lnTo>
                <a:lnTo>
                  <a:pt x="2395537" y="2400301"/>
                </a:lnTo>
                <a:lnTo>
                  <a:pt x="2391140" y="2401400"/>
                </a:lnTo>
                <a:lnTo>
                  <a:pt x="2420938" y="2511426"/>
                </a:lnTo>
                <a:lnTo>
                  <a:pt x="2271713" y="2511426"/>
                </a:lnTo>
                <a:lnTo>
                  <a:pt x="2268538" y="2362201"/>
                </a:lnTo>
                <a:close/>
                <a:moveTo>
                  <a:pt x="52388" y="2143126"/>
                </a:moveTo>
                <a:lnTo>
                  <a:pt x="71438" y="2147889"/>
                </a:lnTo>
                <a:lnTo>
                  <a:pt x="85725" y="2162176"/>
                </a:lnTo>
                <a:lnTo>
                  <a:pt x="90488" y="2181226"/>
                </a:lnTo>
                <a:lnTo>
                  <a:pt x="90147" y="2182477"/>
                </a:lnTo>
                <a:lnTo>
                  <a:pt x="254001" y="2181226"/>
                </a:lnTo>
                <a:lnTo>
                  <a:pt x="254001" y="2197102"/>
                </a:lnTo>
                <a:lnTo>
                  <a:pt x="85808" y="2198386"/>
                </a:lnTo>
                <a:lnTo>
                  <a:pt x="85725" y="2198689"/>
                </a:lnTo>
                <a:lnTo>
                  <a:pt x="71438" y="2214564"/>
                </a:lnTo>
                <a:lnTo>
                  <a:pt x="52388" y="2217739"/>
                </a:lnTo>
                <a:lnTo>
                  <a:pt x="33338" y="2214564"/>
                </a:lnTo>
                <a:lnTo>
                  <a:pt x="19050" y="2198689"/>
                </a:lnTo>
                <a:lnTo>
                  <a:pt x="14288" y="2181226"/>
                </a:lnTo>
                <a:lnTo>
                  <a:pt x="19050" y="2162176"/>
                </a:lnTo>
                <a:lnTo>
                  <a:pt x="33338" y="2149476"/>
                </a:lnTo>
                <a:close/>
                <a:moveTo>
                  <a:pt x="950913" y="2124076"/>
                </a:moveTo>
                <a:lnTo>
                  <a:pt x="952501" y="2279652"/>
                </a:lnTo>
                <a:lnTo>
                  <a:pt x="569913" y="2284414"/>
                </a:lnTo>
                <a:lnTo>
                  <a:pt x="569913" y="2268539"/>
                </a:lnTo>
                <a:lnTo>
                  <a:pt x="933451" y="2263777"/>
                </a:lnTo>
                <a:lnTo>
                  <a:pt x="933451" y="2143126"/>
                </a:lnTo>
                <a:lnTo>
                  <a:pt x="638175" y="2143126"/>
                </a:lnTo>
                <a:lnTo>
                  <a:pt x="604199" y="2180587"/>
                </a:lnTo>
                <a:lnTo>
                  <a:pt x="608013" y="2184401"/>
                </a:lnTo>
                <a:lnTo>
                  <a:pt x="614363" y="2203451"/>
                </a:lnTo>
                <a:lnTo>
                  <a:pt x="609600" y="2224089"/>
                </a:lnTo>
                <a:lnTo>
                  <a:pt x="595313" y="2236789"/>
                </a:lnTo>
                <a:lnTo>
                  <a:pt x="576262" y="2243139"/>
                </a:lnTo>
                <a:lnTo>
                  <a:pt x="557212" y="2236789"/>
                </a:lnTo>
                <a:lnTo>
                  <a:pt x="542925" y="2224089"/>
                </a:lnTo>
                <a:lnTo>
                  <a:pt x="539750" y="2205039"/>
                </a:lnTo>
                <a:lnTo>
                  <a:pt x="542925" y="2184401"/>
                </a:lnTo>
                <a:lnTo>
                  <a:pt x="557212" y="2171701"/>
                </a:lnTo>
                <a:lnTo>
                  <a:pt x="576262" y="2165351"/>
                </a:lnTo>
                <a:lnTo>
                  <a:pt x="590308" y="2170033"/>
                </a:lnTo>
                <a:lnTo>
                  <a:pt x="630238" y="2127251"/>
                </a:lnTo>
                <a:close/>
                <a:moveTo>
                  <a:pt x="2301876" y="2105026"/>
                </a:moveTo>
                <a:lnTo>
                  <a:pt x="2320926" y="2109789"/>
                </a:lnTo>
                <a:lnTo>
                  <a:pt x="2335214" y="2124076"/>
                </a:lnTo>
                <a:lnTo>
                  <a:pt x="2339976" y="2143126"/>
                </a:lnTo>
                <a:lnTo>
                  <a:pt x="2335214" y="2162176"/>
                </a:lnTo>
                <a:lnTo>
                  <a:pt x="2320926" y="2176464"/>
                </a:lnTo>
                <a:lnTo>
                  <a:pt x="2301876" y="2181226"/>
                </a:lnTo>
                <a:lnTo>
                  <a:pt x="2282826" y="2176464"/>
                </a:lnTo>
                <a:lnTo>
                  <a:pt x="2281651" y="2175289"/>
                </a:lnTo>
                <a:lnTo>
                  <a:pt x="2181225" y="2303464"/>
                </a:lnTo>
                <a:lnTo>
                  <a:pt x="2181225" y="2552701"/>
                </a:lnTo>
                <a:lnTo>
                  <a:pt x="2306638" y="2584451"/>
                </a:lnTo>
                <a:lnTo>
                  <a:pt x="2308037" y="2864200"/>
                </a:lnTo>
                <a:lnTo>
                  <a:pt x="2325688" y="2868613"/>
                </a:lnTo>
                <a:lnTo>
                  <a:pt x="2339975" y="2882900"/>
                </a:lnTo>
                <a:lnTo>
                  <a:pt x="2343150" y="2901950"/>
                </a:lnTo>
                <a:lnTo>
                  <a:pt x="2339975" y="2921000"/>
                </a:lnTo>
                <a:lnTo>
                  <a:pt x="2325688" y="2935288"/>
                </a:lnTo>
                <a:lnTo>
                  <a:pt x="2306638" y="2940050"/>
                </a:lnTo>
                <a:lnTo>
                  <a:pt x="2287587" y="2935288"/>
                </a:lnTo>
                <a:lnTo>
                  <a:pt x="2273300" y="2921000"/>
                </a:lnTo>
                <a:lnTo>
                  <a:pt x="2268537" y="2901950"/>
                </a:lnTo>
                <a:lnTo>
                  <a:pt x="2273300" y="2882900"/>
                </a:lnTo>
                <a:lnTo>
                  <a:pt x="2287587" y="2868613"/>
                </a:lnTo>
                <a:lnTo>
                  <a:pt x="2291990" y="2867512"/>
                </a:lnTo>
                <a:lnTo>
                  <a:pt x="2289175" y="2598739"/>
                </a:lnTo>
                <a:lnTo>
                  <a:pt x="2165350" y="2565401"/>
                </a:lnTo>
                <a:lnTo>
                  <a:pt x="2162175" y="2297114"/>
                </a:lnTo>
                <a:lnTo>
                  <a:pt x="2268827" y="2162465"/>
                </a:lnTo>
                <a:lnTo>
                  <a:pt x="2268538" y="2162176"/>
                </a:lnTo>
                <a:lnTo>
                  <a:pt x="2265363" y="2143126"/>
                </a:lnTo>
                <a:lnTo>
                  <a:pt x="2268538" y="2124076"/>
                </a:lnTo>
                <a:lnTo>
                  <a:pt x="2282826" y="2109789"/>
                </a:lnTo>
                <a:close/>
                <a:moveTo>
                  <a:pt x="354013" y="2062163"/>
                </a:moveTo>
                <a:lnTo>
                  <a:pt x="388938" y="2322513"/>
                </a:lnTo>
                <a:lnTo>
                  <a:pt x="574675" y="2473326"/>
                </a:lnTo>
                <a:lnTo>
                  <a:pt x="741363" y="2473326"/>
                </a:lnTo>
                <a:lnTo>
                  <a:pt x="741363" y="2490788"/>
                </a:lnTo>
                <a:lnTo>
                  <a:pt x="568325" y="2490788"/>
                </a:lnTo>
                <a:lnTo>
                  <a:pt x="373063" y="2330451"/>
                </a:lnTo>
                <a:lnTo>
                  <a:pt x="339725" y="2081213"/>
                </a:lnTo>
                <a:lnTo>
                  <a:pt x="46038" y="2081213"/>
                </a:lnTo>
                <a:lnTo>
                  <a:pt x="46038" y="2063751"/>
                </a:lnTo>
                <a:close/>
                <a:moveTo>
                  <a:pt x="1312863" y="2051051"/>
                </a:moveTo>
                <a:lnTo>
                  <a:pt x="1763298" y="2281506"/>
                </a:lnTo>
                <a:lnTo>
                  <a:pt x="1774825" y="2268538"/>
                </a:lnTo>
                <a:lnTo>
                  <a:pt x="1792288" y="2263775"/>
                </a:lnTo>
                <a:lnTo>
                  <a:pt x="1811338" y="2268538"/>
                </a:lnTo>
                <a:lnTo>
                  <a:pt x="1825626" y="2282825"/>
                </a:lnTo>
                <a:lnTo>
                  <a:pt x="1830388" y="2301875"/>
                </a:lnTo>
                <a:lnTo>
                  <a:pt x="1825626" y="2319338"/>
                </a:lnTo>
                <a:lnTo>
                  <a:pt x="1812926" y="2335213"/>
                </a:lnTo>
                <a:lnTo>
                  <a:pt x="1792288" y="2338388"/>
                </a:lnTo>
                <a:lnTo>
                  <a:pt x="1774825" y="2335213"/>
                </a:lnTo>
                <a:lnTo>
                  <a:pt x="1762125" y="2319338"/>
                </a:lnTo>
                <a:lnTo>
                  <a:pt x="1755775" y="2301875"/>
                </a:lnTo>
                <a:lnTo>
                  <a:pt x="1757630" y="2296312"/>
                </a:lnTo>
                <a:lnTo>
                  <a:pt x="1331913" y="2081214"/>
                </a:lnTo>
                <a:lnTo>
                  <a:pt x="1331913" y="2343151"/>
                </a:lnTo>
                <a:lnTo>
                  <a:pt x="1123950" y="2344739"/>
                </a:lnTo>
                <a:lnTo>
                  <a:pt x="1125538" y="2668589"/>
                </a:lnTo>
                <a:lnTo>
                  <a:pt x="1108075" y="2668589"/>
                </a:lnTo>
                <a:lnTo>
                  <a:pt x="1106488" y="2328864"/>
                </a:lnTo>
                <a:lnTo>
                  <a:pt x="1314450" y="2325689"/>
                </a:lnTo>
                <a:close/>
                <a:moveTo>
                  <a:pt x="2790825" y="2028826"/>
                </a:moveTo>
                <a:lnTo>
                  <a:pt x="2932113" y="2028826"/>
                </a:lnTo>
                <a:lnTo>
                  <a:pt x="2933456" y="2192674"/>
                </a:lnTo>
                <a:lnTo>
                  <a:pt x="2951163" y="2197101"/>
                </a:lnTo>
                <a:lnTo>
                  <a:pt x="2963863" y="2209801"/>
                </a:lnTo>
                <a:lnTo>
                  <a:pt x="2970213" y="2230438"/>
                </a:lnTo>
                <a:lnTo>
                  <a:pt x="2963863" y="2249488"/>
                </a:lnTo>
                <a:lnTo>
                  <a:pt x="2951163" y="2262188"/>
                </a:lnTo>
                <a:lnTo>
                  <a:pt x="2932113" y="2268538"/>
                </a:lnTo>
                <a:lnTo>
                  <a:pt x="2913063" y="2262188"/>
                </a:lnTo>
                <a:lnTo>
                  <a:pt x="2898775" y="2249488"/>
                </a:lnTo>
                <a:lnTo>
                  <a:pt x="2895600" y="2230438"/>
                </a:lnTo>
                <a:lnTo>
                  <a:pt x="2898775" y="2211388"/>
                </a:lnTo>
                <a:lnTo>
                  <a:pt x="2911475" y="2197101"/>
                </a:lnTo>
                <a:lnTo>
                  <a:pt x="2917582" y="2195691"/>
                </a:lnTo>
                <a:lnTo>
                  <a:pt x="2916238" y="2047876"/>
                </a:lnTo>
                <a:lnTo>
                  <a:pt x="2809875" y="2047876"/>
                </a:lnTo>
                <a:lnTo>
                  <a:pt x="2809875" y="2192771"/>
                </a:lnTo>
                <a:lnTo>
                  <a:pt x="2825750" y="2197101"/>
                </a:lnTo>
                <a:lnTo>
                  <a:pt x="2838450" y="2211388"/>
                </a:lnTo>
                <a:lnTo>
                  <a:pt x="2844800" y="2230438"/>
                </a:lnTo>
                <a:lnTo>
                  <a:pt x="2840038" y="2249488"/>
                </a:lnTo>
                <a:lnTo>
                  <a:pt x="2825750" y="2263776"/>
                </a:lnTo>
                <a:lnTo>
                  <a:pt x="2808288" y="2268538"/>
                </a:lnTo>
                <a:lnTo>
                  <a:pt x="2789237" y="2263776"/>
                </a:lnTo>
                <a:lnTo>
                  <a:pt x="2774950" y="2249488"/>
                </a:lnTo>
                <a:lnTo>
                  <a:pt x="2770187" y="2230438"/>
                </a:lnTo>
                <a:lnTo>
                  <a:pt x="2774950" y="2211388"/>
                </a:lnTo>
                <a:lnTo>
                  <a:pt x="2789237" y="2197101"/>
                </a:lnTo>
                <a:lnTo>
                  <a:pt x="2792198" y="2196360"/>
                </a:lnTo>
                <a:close/>
                <a:moveTo>
                  <a:pt x="1576388" y="2027238"/>
                </a:moveTo>
                <a:lnTo>
                  <a:pt x="1595438" y="2033588"/>
                </a:lnTo>
                <a:lnTo>
                  <a:pt x="1608138" y="2046288"/>
                </a:lnTo>
                <a:lnTo>
                  <a:pt x="1611602" y="2055813"/>
                </a:lnTo>
                <a:lnTo>
                  <a:pt x="1866900" y="2055813"/>
                </a:lnTo>
                <a:lnTo>
                  <a:pt x="1866900" y="2241551"/>
                </a:lnTo>
                <a:lnTo>
                  <a:pt x="1757665" y="2180245"/>
                </a:lnTo>
                <a:lnTo>
                  <a:pt x="1757363" y="2181226"/>
                </a:lnTo>
                <a:lnTo>
                  <a:pt x="1744663" y="2192338"/>
                </a:lnTo>
                <a:lnTo>
                  <a:pt x="1725613" y="2198688"/>
                </a:lnTo>
                <a:lnTo>
                  <a:pt x="1708150" y="2192338"/>
                </a:lnTo>
                <a:lnTo>
                  <a:pt x="1692275" y="2181226"/>
                </a:lnTo>
                <a:lnTo>
                  <a:pt x="1689100" y="2162176"/>
                </a:lnTo>
                <a:lnTo>
                  <a:pt x="1692275" y="2141538"/>
                </a:lnTo>
                <a:lnTo>
                  <a:pt x="1708150" y="2128838"/>
                </a:lnTo>
                <a:lnTo>
                  <a:pt x="1725613" y="2122488"/>
                </a:lnTo>
                <a:lnTo>
                  <a:pt x="1744663" y="2128838"/>
                </a:lnTo>
                <a:lnTo>
                  <a:pt x="1757363" y="2141538"/>
                </a:lnTo>
                <a:lnTo>
                  <a:pt x="1763713" y="2160588"/>
                </a:lnTo>
                <a:lnTo>
                  <a:pt x="1763080" y="2162648"/>
                </a:lnTo>
                <a:lnTo>
                  <a:pt x="1851025" y="2211389"/>
                </a:lnTo>
                <a:lnTo>
                  <a:pt x="1849438" y="2073276"/>
                </a:lnTo>
                <a:lnTo>
                  <a:pt x="1611973" y="2074648"/>
                </a:lnTo>
                <a:lnTo>
                  <a:pt x="1609726" y="2084388"/>
                </a:lnTo>
                <a:lnTo>
                  <a:pt x="1595438" y="2097088"/>
                </a:lnTo>
                <a:lnTo>
                  <a:pt x="1576388" y="2103438"/>
                </a:lnTo>
                <a:lnTo>
                  <a:pt x="1557337" y="2097088"/>
                </a:lnTo>
                <a:lnTo>
                  <a:pt x="1543050" y="2084388"/>
                </a:lnTo>
                <a:lnTo>
                  <a:pt x="1539875" y="2066926"/>
                </a:lnTo>
                <a:lnTo>
                  <a:pt x="1543050" y="2046288"/>
                </a:lnTo>
                <a:lnTo>
                  <a:pt x="1557337" y="2033588"/>
                </a:lnTo>
                <a:close/>
                <a:moveTo>
                  <a:pt x="1009650" y="2009776"/>
                </a:moveTo>
                <a:lnTo>
                  <a:pt x="1027113" y="2016126"/>
                </a:lnTo>
                <a:lnTo>
                  <a:pt x="1039813" y="2028826"/>
                </a:lnTo>
                <a:lnTo>
                  <a:pt x="1043517" y="2039938"/>
                </a:lnTo>
                <a:lnTo>
                  <a:pt x="1228726" y="2039938"/>
                </a:lnTo>
                <a:lnTo>
                  <a:pt x="1228726" y="2141538"/>
                </a:lnTo>
                <a:lnTo>
                  <a:pt x="1139918" y="2141538"/>
                </a:lnTo>
                <a:lnTo>
                  <a:pt x="1141033" y="2237433"/>
                </a:lnTo>
                <a:lnTo>
                  <a:pt x="1158876" y="2241551"/>
                </a:lnTo>
                <a:lnTo>
                  <a:pt x="1171576" y="2252663"/>
                </a:lnTo>
                <a:lnTo>
                  <a:pt x="1177926" y="2274888"/>
                </a:lnTo>
                <a:lnTo>
                  <a:pt x="1171576" y="2292351"/>
                </a:lnTo>
                <a:lnTo>
                  <a:pt x="1158876" y="2305051"/>
                </a:lnTo>
                <a:lnTo>
                  <a:pt x="1139826" y="2311401"/>
                </a:lnTo>
                <a:lnTo>
                  <a:pt x="1119188" y="2305051"/>
                </a:lnTo>
                <a:lnTo>
                  <a:pt x="1106488" y="2292351"/>
                </a:lnTo>
                <a:lnTo>
                  <a:pt x="1100138" y="2274888"/>
                </a:lnTo>
                <a:lnTo>
                  <a:pt x="1106488" y="2255838"/>
                </a:lnTo>
                <a:lnTo>
                  <a:pt x="1119188" y="2241551"/>
                </a:lnTo>
                <a:lnTo>
                  <a:pt x="1125188" y="2240051"/>
                </a:lnTo>
                <a:lnTo>
                  <a:pt x="1124042" y="2141538"/>
                </a:lnTo>
                <a:lnTo>
                  <a:pt x="1017588" y="2141538"/>
                </a:lnTo>
                <a:lnTo>
                  <a:pt x="1019036" y="2528292"/>
                </a:lnTo>
                <a:lnTo>
                  <a:pt x="1036637" y="2532064"/>
                </a:lnTo>
                <a:lnTo>
                  <a:pt x="1047750" y="2546351"/>
                </a:lnTo>
                <a:lnTo>
                  <a:pt x="1054100" y="2565401"/>
                </a:lnTo>
                <a:lnTo>
                  <a:pt x="1047750" y="2584452"/>
                </a:lnTo>
                <a:lnTo>
                  <a:pt x="1036637" y="2598739"/>
                </a:lnTo>
                <a:lnTo>
                  <a:pt x="1017587" y="2601914"/>
                </a:lnTo>
                <a:lnTo>
                  <a:pt x="996950" y="2598739"/>
                </a:lnTo>
                <a:lnTo>
                  <a:pt x="984250" y="2584452"/>
                </a:lnTo>
                <a:lnTo>
                  <a:pt x="977900" y="2565401"/>
                </a:lnTo>
                <a:lnTo>
                  <a:pt x="984250" y="2546351"/>
                </a:lnTo>
                <a:lnTo>
                  <a:pt x="996950" y="2532064"/>
                </a:lnTo>
                <a:lnTo>
                  <a:pt x="1002923" y="2530435"/>
                </a:lnTo>
                <a:lnTo>
                  <a:pt x="998538" y="2124076"/>
                </a:lnTo>
                <a:lnTo>
                  <a:pt x="1212851" y="2124076"/>
                </a:lnTo>
                <a:lnTo>
                  <a:pt x="1212851" y="2055813"/>
                </a:lnTo>
                <a:lnTo>
                  <a:pt x="1044743" y="2057106"/>
                </a:lnTo>
                <a:lnTo>
                  <a:pt x="1042988" y="2068514"/>
                </a:lnTo>
                <a:lnTo>
                  <a:pt x="1027113" y="2081214"/>
                </a:lnTo>
                <a:lnTo>
                  <a:pt x="1009650" y="2087564"/>
                </a:lnTo>
                <a:lnTo>
                  <a:pt x="990600" y="2081214"/>
                </a:lnTo>
                <a:lnTo>
                  <a:pt x="976312" y="2068514"/>
                </a:lnTo>
                <a:lnTo>
                  <a:pt x="971550" y="2049464"/>
                </a:lnTo>
                <a:lnTo>
                  <a:pt x="976312" y="2028826"/>
                </a:lnTo>
                <a:lnTo>
                  <a:pt x="990600" y="2016126"/>
                </a:lnTo>
                <a:close/>
                <a:moveTo>
                  <a:pt x="3027363" y="2009775"/>
                </a:moveTo>
                <a:lnTo>
                  <a:pt x="3046413" y="2014538"/>
                </a:lnTo>
                <a:lnTo>
                  <a:pt x="3060577" y="2028702"/>
                </a:lnTo>
                <a:lnTo>
                  <a:pt x="3529013" y="2027238"/>
                </a:lnTo>
                <a:lnTo>
                  <a:pt x="3529013" y="2225676"/>
                </a:lnTo>
                <a:lnTo>
                  <a:pt x="3014663" y="2230438"/>
                </a:lnTo>
                <a:lnTo>
                  <a:pt x="3014663" y="2130426"/>
                </a:lnTo>
                <a:lnTo>
                  <a:pt x="3307316" y="2113211"/>
                </a:lnTo>
                <a:lnTo>
                  <a:pt x="3309938" y="2101850"/>
                </a:lnTo>
                <a:lnTo>
                  <a:pt x="3322638" y="2089150"/>
                </a:lnTo>
                <a:lnTo>
                  <a:pt x="3343275" y="2082800"/>
                </a:lnTo>
                <a:lnTo>
                  <a:pt x="3362325" y="2089150"/>
                </a:lnTo>
                <a:lnTo>
                  <a:pt x="3375025" y="2101850"/>
                </a:lnTo>
                <a:lnTo>
                  <a:pt x="3381375" y="2120900"/>
                </a:lnTo>
                <a:lnTo>
                  <a:pt x="3375025" y="2141538"/>
                </a:lnTo>
                <a:lnTo>
                  <a:pt x="3362325" y="2154238"/>
                </a:lnTo>
                <a:lnTo>
                  <a:pt x="3343275" y="2160588"/>
                </a:lnTo>
                <a:lnTo>
                  <a:pt x="3325813" y="2154238"/>
                </a:lnTo>
                <a:lnTo>
                  <a:pt x="3309938" y="2141538"/>
                </a:lnTo>
                <a:lnTo>
                  <a:pt x="3307600" y="2132188"/>
                </a:lnTo>
                <a:lnTo>
                  <a:pt x="3032126" y="2147888"/>
                </a:lnTo>
                <a:lnTo>
                  <a:pt x="3032126" y="2211388"/>
                </a:lnTo>
                <a:lnTo>
                  <a:pt x="3513138" y="2209801"/>
                </a:lnTo>
                <a:lnTo>
                  <a:pt x="3513138" y="2043113"/>
                </a:lnTo>
                <a:lnTo>
                  <a:pt x="3066430" y="2046014"/>
                </a:lnTo>
                <a:lnTo>
                  <a:pt x="3067050" y="2047875"/>
                </a:lnTo>
                <a:lnTo>
                  <a:pt x="3060700" y="2066926"/>
                </a:lnTo>
                <a:lnTo>
                  <a:pt x="3048000" y="2081213"/>
                </a:lnTo>
                <a:lnTo>
                  <a:pt x="3027363" y="2084388"/>
                </a:lnTo>
                <a:lnTo>
                  <a:pt x="3009900" y="2081213"/>
                </a:lnTo>
                <a:lnTo>
                  <a:pt x="2997200" y="2066926"/>
                </a:lnTo>
                <a:lnTo>
                  <a:pt x="2990850" y="2047875"/>
                </a:lnTo>
                <a:lnTo>
                  <a:pt x="2997200" y="2028825"/>
                </a:lnTo>
                <a:lnTo>
                  <a:pt x="3009900" y="2014538"/>
                </a:lnTo>
                <a:close/>
                <a:moveTo>
                  <a:pt x="319088" y="1949451"/>
                </a:moveTo>
                <a:lnTo>
                  <a:pt x="339726" y="1954214"/>
                </a:lnTo>
                <a:lnTo>
                  <a:pt x="352426" y="1966914"/>
                </a:lnTo>
                <a:lnTo>
                  <a:pt x="358776" y="1987551"/>
                </a:lnTo>
                <a:lnTo>
                  <a:pt x="352426" y="2006602"/>
                </a:lnTo>
                <a:lnTo>
                  <a:pt x="339726" y="2017714"/>
                </a:lnTo>
                <a:lnTo>
                  <a:pt x="320676" y="2024064"/>
                </a:lnTo>
                <a:lnTo>
                  <a:pt x="300038" y="2017714"/>
                </a:lnTo>
                <a:lnTo>
                  <a:pt x="287338" y="2006602"/>
                </a:lnTo>
                <a:lnTo>
                  <a:pt x="283634" y="1995488"/>
                </a:lnTo>
                <a:lnTo>
                  <a:pt x="88900" y="1995488"/>
                </a:lnTo>
                <a:lnTo>
                  <a:pt x="90488" y="2000251"/>
                </a:lnTo>
                <a:lnTo>
                  <a:pt x="84138" y="2017714"/>
                </a:lnTo>
                <a:lnTo>
                  <a:pt x="71438" y="2033589"/>
                </a:lnTo>
                <a:lnTo>
                  <a:pt x="52388" y="2036764"/>
                </a:lnTo>
                <a:lnTo>
                  <a:pt x="31750" y="2033589"/>
                </a:lnTo>
                <a:lnTo>
                  <a:pt x="19050" y="2017714"/>
                </a:lnTo>
                <a:lnTo>
                  <a:pt x="12700" y="2000251"/>
                </a:lnTo>
                <a:lnTo>
                  <a:pt x="19050" y="1981201"/>
                </a:lnTo>
                <a:lnTo>
                  <a:pt x="31750" y="1966914"/>
                </a:lnTo>
                <a:lnTo>
                  <a:pt x="50800" y="1962151"/>
                </a:lnTo>
                <a:lnTo>
                  <a:pt x="71438" y="1966914"/>
                </a:lnTo>
                <a:lnTo>
                  <a:pt x="82726" y="1979613"/>
                </a:lnTo>
                <a:lnTo>
                  <a:pt x="283634" y="1979613"/>
                </a:lnTo>
                <a:lnTo>
                  <a:pt x="287338" y="1968501"/>
                </a:lnTo>
                <a:lnTo>
                  <a:pt x="300038" y="1954214"/>
                </a:lnTo>
                <a:close/>
                <a:moveTo>
                  <a:pt x="2487613" y="1936750"/>
                </a:moveTo>
                <a:lnTo>
                  <a:pt x="2506663" y="1943100"/>
                </a:lnTo>
                <a:lnTo>
                  <a:pt x="2517775" y="1955800"/>
                </a:lnTo>
                <a:lnTo>
                  <a:pt x="2521480" y="1966913"/>
                </a:lnTo>
                <a:lnTo>
                  <a:pt x="2617788" y="1966913"/>
                </a:lnTo>
                <a:lnTo>
                  <a:pt x="2614613" y="2370138"/>
                </a:lnTo>
                <a:lnTo>
                  <a:pt x="2476501" y="2370138"/>
                </a:lnTo>
                <a:lnTo>
                  <a:pt x="2474913" y="2060576"/>
                </a:lnTo>
                <a:lnTo>
                  <a:pt x="2490788" y="2060576"/>
                </a:lnTo>
                <a:lnTo>
                  <a:pt x="2493963" y="2352676"/>
                </a:lnTo>
                <a:lnTo>
                  <a:pt x="2597151" y="2352676"/>
                </a:lnTo>
                <a:lnTo>
                  <a:pt x="2601913" y="1982788"/>
                </a:lnTo>
                <a:lnTo>
                  <a:pt x="2521479" y="1982788"/>
                </a:lnTo>
                <a:lnTo>
                  <a:pt x="2517775" y="1993900"/>
                </a:lnTo>
                <a:lnTo>
                  <a:pt x="2506663" y="2008188"/>
                </a:lnTo>
                <a:lnTo>
                  <a:pt x="2487613" y="2012950"/>
                </a:lnTo>
                <a:lnTo>
                  <a:pt x="2468562" y="2008188"/>
                </a:lnTo>
                <a:lnTo>
                  <a:pt x="2454275" y="1995488"/>
                </a:lnTo>
                <a:lnTo>
                  <a:pt x="2449512" y="1974850"/>
                </a:lnTo>
                <a:lnTo>
                  <a:pt x="2454275" y="1955800"/>
                </a:lnTo>
                <a:lnTo>
                  <a:pt x="2466975" y="1943100"/>
                </a:lnTo>
                <a:close/>
                <a:moveTo>
                  <a:pt x="3087688" y="1895475"/>
                </a:moveTo>
                <a:lnTo>
                  <a:pt x="3108325" y="1901825"/>
                </a:lnTo>
                <a:lnTo>
                  <a:pt x="3121025" y="1914525"/>
                </a:lnTo>
                <a:lnTo>
                  <a:pt x="3122943" y="1920756"/>
                </a:lnTo>
                <a:lnTo>
                  <a:pt x="3635376" y="1919288"/>
                </a:lnTo>
                <a:lnTo>
                  <a:pt x="3635376" y="2154238"/>
                </a:lnTo>
                <a:lnTo>
                  <a:pt x="3699933" y="2154238"/>
                </a:lnTo>
                <a:lnTo>
                  <a:pt x="3703637" y="2143125"/>
                </a:lnTo>
                <a:lnTo>
                  <a:pt x="3716337" y="2128838"/>
                </a:lnTo>
                <a:lnTo>
                  <a:pt x="3735387" y="2124075"/>
                </a:lnTo>
                <a:lnTo>
                  <a:pt x="3756025" y="2128838"/>
                </a:lnTo>
                <a:lnTo>
                  <a:pt x="3768725" y="2143125"/>
                </a:lnTo>
                <a:lnTo>
                  <a:pt x="3775075" y="2162175"/>
                </a:lnTo>
                <a:lnTo>
                  <a:pt x="3768725" y="2181226"/>
                </a:lnTo>
                <a:lnTo>
                  <a:pt x="3756025" y="2195513"/>
                </a:lnTo>
                <a:lnTo>
                  <a:pt x="3736975" y="2198688"/>
                </a:lnTo>
                <a:lnTo>
                  <a:pt x="3716337" y="2195513"/>
                </a:lnTo>
                <a:lnTo>
                  <a:pt x="3703637" y="2181226"/>
                </a:lnTo>
                <a:lnTo>
                  <a:pt x="3699933" y="2170113"/>
                </a:lnTo>
                <a:lnTo>
                  <a:pt x="3617914" y="2170113"/>
                </a:lnTo>
                <a:lnTo>
                  <a:pt x="3616326" y="1935163"/>
                </a:lnTo>
                <a:lnTo>
                  <a:pt x="3126891" y="1936615"/>
                </a:lnTo>
                <a:lnTo>
                  <a:pt x="3121025" y="1954213"/>
                </a:lnTo>
                <a:lnTo>
                  <a:pt x="3108325" y="1966913"/>
                </a:lnTo>
                <a:lnTo>
                  <a:pt x="3090863" y="1973263"/>
                </a:lnTo>
                <a:lnTo>
                  <a:pt x="3070225" y="1966913"/>
                </a:lnTo>
                <a:lnTo>
                  <a:pt x="3057525" y="1954213"/>
                </a:lnTo>
                <a:lnTo>
                  <a:pt x="3051175" y="1935163"/>
                </a:lnTo>
                <a:lnTo>
                  <a:pt x="3057525" y="1916113"/>
                </a:lnTo>
                <a:lnTo>
                  <a:pt x="3070225" y="1901825"/>
                </a:lnTo>
                <a:close/>
                <a:moveTo>
                  <a:pt x="38100" y="1839913"/>
                </a:moveTo>
                <a:lnTo>
                  <a:pt x="57150" y="1843088"/>
                </a:lnTo>
                <a:lnTo>
                  <a:pt x="71438" y="1858963"/>
                </a:lnTo>
                <a:lnTo>
                  <a:pt x="71990" y="1861998"/>
                </a:lnTo>
                <a:lnTo>
                  <a:pt x="355600" y="1860551"/>
                </a:lnTo>
                <a:lnTo>
                  <a:pt x="469900" y="1968501"/>
                </a:lnTo>
                <a:lnTo>
                  <a:pt x="469900" y="2235465"/>
                </a:lnTo>
                <a:lnTo>
                  <a:pt x="487362" y="2238375"/>
                </a:lnTo>
                <a:lnTo>
                  <a:pt x="501649" y="2252663"/>
                </a:lnTo>
                <a:lnTo>
                  <a:pt x="506412" y="2271713"/>
                </a:lnTo>
                <a:lnTo>
                  <a:pt x="501649" y="2290763"/>
                </a:lnTo>
                <a:lnTo>
                  <a:pt x="487362" y="2305051"/>
                </a:lnTo>
                <a:lnTo>
                  <a:pt x="468312" y="2309813"/>
                </a:lnTo>
                <a:lnTo>
                  <a:pt x="449262" y="2305051"/>
                </a:lnTo>
                <a:lnTo>
                  <a:pt x="434974" y="2290763"/>
                </a:lnTo>
                <a:lnTo>
                  <a:pt x="430212" y="2271713"/>
                </a:lnTo>
                <a:lnTo>
                  <a:pt x="434974" y="2252663"/>
                </a:lnTo>
                <a:lnTo>
                  <a:pt x="449262" y="2238375"/>
                </a:lnTo>
                <a:lnTo>
                  <a:pt x="453827" y="2237614"/>
                </a:lnTo>
                <a:lnTo>
                  <a:pt x="452437" y="1976439"/>
                </a:lnTo>
                <a:lnTo>
                  <a:pt x="349250" y="1876426"/>
                </a:lnTo>
                <a:lnTo>
                  <a:pt x="74135" y="1879292"/>
                </a:lnTo>
                <a:lnTo>
                  <a:pt x="71438" y="1895476"/>
                </a:lnTo>
                <a:lnTo>
                  <a:pt x="57150" y="1909764"/>
                </a:lnTo>
                <a:lnTo>
                  <a:pt x="38100" y="1914526"/>
                </a:lnTo>
                <a:lnTo>
                  <a:pt x="19050" y="1909764"/>
                </a:lnTo>
                <a:lnTo>
                  <a:pt x="4762" y="1895476"/>
                </a:lnTo>
                <a:lnTo>
                  <a:pt x="0" y="1876426"/>
                </a:lnTo>
                <a:lnTo>
                  <a:pt x="4762" y="1858963"/>
                </a:lnTo>
                <a:lnTo>
                  <a:pt x="19050" y="1843088"/>
                </a:lnTo>
                <a:close/>
                <a:moveTo>
                  <a:pt x="2281238" y="1822451"/>
                </a:moveTo>
                <a:lnTo>
                  <a:pt x="2300288" y="1827214"/>
                </a:lnTo>
                <a:lnTo>
                  <a:pt x="2314576" y="1841501"/>
                </a:lnTo>
                <a:lnTo>
                  <a:pt x="2319338" y="1860551"/>
                </a:lnTo>
                <a:lnTo>
                  <a:pt x="2314576" y="1879601"/>
                </a:lnTo>
                <a:lnTo>
                  <a:pt x="2300288" y="1892301"/>
                </a:lnTo>
                <a:lnTo>
                  <a:pt x="2281238" y="1898651"/>
                </a:lnTo>
                <a:lnTo>
                  <a:pt x="2262188" y="1893889"/>
                </a:lnTo>
                <a:lnTo>
                  <a:pt x="2200275" y="1979614"/>
                </a:lnTo>
                <a:lnTo>
                  <a:pt x="2200275" y="2189164"/>
                </a:lnTo>
                <a:lnTo>
                  <a:pt x="2025650" y="2189164"/>
                </a:lnTo>
                <a:lnTo>
                  <a:pt x="1831975" y="2413001"/>
                </a:lnTo>
                <a:lnTo>
                  <a:pt x="1836738" y="3063876"/>
                </a:lnTo>
                <a:lnTo>
                  <a:pt x="1819275" y="3063876"/>
                </a:lnTo>
                <a:lnTo>
                  <a:pt x="1816100" y="2406651"/>
                </a:lnTo>
                <a:lnTo>
                  <a:pt x="2019300" y="2171701"/>
                </a:lnTo>
                <a:lnTo>
                  <a:pt x="2184400" y="2170114"/>
                </a:lnTo>
                <a:lnTo>
                  <a:pt x="2184400" y="1974851"/>
                </a:lnTo>
                <a:lnTo>
                  <a:pt x="2250237" y="1880444"/>
                </a:lnTo>
                <a:lnTo>
                  <a:pt x="2249488" y="1879601"/>
                </a:lnTo>
                <a:lnTo>
                  <a:pt x="2244725" y="1860551"/>
                </a:lnTo>
                <a:lnTo>
                  <a:pt x="2247900" y="1841501"/>
                </a:lnTo>
                <a:lnTo>
                  <a:pt x="2262188" y="1827214"/>
                </a:lnTo>
                <a:close/>
                <a:moveTo>
                  <a:pt x="1957388" y="1746251"/>
                </a:moveTo>
                <a:lnTo>
                  <a:pt x="1789113" y="1908177"/>
                </a:lnTo>
                <a:lnTo>
                  <a:pt x="1400175" y="1909764"/>
                </a:lnTo>
                <a:lnTo>
                  <a:pt x="1400175" y="1893889"/>
                </a:lnTo>
                <a:lnTo>
                  <a:pt x="1600200" y="1893059"/>
                </a:lnTo>
                <a:lnTo>
                  <a:pt x="1600200" y="1863604"/>
                </a:lnTo>
                <a:lnTo>
                  <a:pt x="1593850" y="1862139"/>
                </a:lnTo>
                <a:lnTo>
                  <a:pt x="1581150" y="1847851"/>
                </a:lnTo>
                <a:lnTo>
                  <a:pt x="1574800" y="1828801"/>
                </a:lnTo>
                <a:lnTo>
                  <a:pt x="1581150" y="1811338"/>
                </a:lnTo>
                <a:lnTo>
                  <a:pt x="1593850" y="1795463"/>
                </a:lnTo>
                <a:lnTo>
                  <a:pt x="1611313" y="1792288"/>
                </a:lnTo>
                <a:lnTo>
                  <a:pt x="1630363" y="1795463"/>
                </a:lnTo>
                <a:lnTo>
                  <a:pt x="1644650" y="1811338"/>
                </a:lnTo>
                <a:lnTo>
                  <a:pt x="1651000" y="1828801"/>
                </a:lnTo>
                <a:lnTo>
                  <a:pt x="1644650" y="1847851"/>
                </a:lnTo>
                <a:lnTo>
                  <a:pt x="1631950" y="1862139"/>
                </a:lnTo>
                <a:lnTo>
                  <a:pt x="1616890" y="1866246"/>
                </a:lnTo>
                <a:lnTo>
                  <a:pt x="1617471" y="1892987"/>
                </a:lnTo>
                <a:lnTo>
                  <a:pt x="1782763" y="1892302"/>
                </a:lnTo>
                <a:lnTo>
                  <a:pt x="1912938" y="1765301"/>
                </a:lnTo>
                <a:lnTo>
                  <a:pt x="1401763" y="1766888"/>
                </a:lnTo>
                <a:lnTo>
                  <a:pt x="1306513" y="1854201"/>
                </a:lnTo>
                <a:lnTo>
                  <a:pt x="1312863" y="1860551"/>
                </a:lnTo>
                <a:lnTo>
                  <a:pt x="1319213" y="1879601"/>
                </a:lnTo>
                <a:lnTo>
                  <a:pt x="1312863" y="1900239"/>
                </a:lnTo>
                <a:lnTo>
                  <a:pt x="1300163" y="1912939"/>
                </a:lnTo>
                <a:lnTo>
                  <a:pt x="1281112" y="1919289"/>
                </a:lnTo>
                <a:lnTo>
                  <a:pt x="1262062" y="1912939"/>
                </a:lnTo>
                <a:lnTo>
                  <a:pt x="1247775" y="1900239"/>
                </a:lnTo>
                <a:lnTo>
                  <a:pt x="1244600" y="1881189"/>
                </a:lnTo>
                <a:lnTo>
                  <a:pt x="1247775" y="1860551"/>
                </a:lnTo>
                <a:lnTo>
                  <a:pt x="1260475" y="1847851"/>
                </a:lnTo>
                <a:lnTo>
                  <a:pt x="1281112" y="1841501"/>
                </a:lnTo>
                <a:lnTo>
                  <a:pt x="1290706" y="1844699"/>
                </a:lnTo>
                <a:lnTo>
                  <a:pt x="1395413" y="1751013"/>
                </a:lnTo>
                <a:close/>
                <a:moveTo>
                  <a:pt x="3065462" y="1720850"/>
                </a:moveTo>
                <a:lnTo>
                  <a:pt x="3086100" y="1725612"/>
                </a:lnTo>
                <a:lnTo>
                  <a:pt x="3098800" y="1739900"/>
                </a:lnTo>
                <a:lnTo>
                  <a:pt x="3105150" y="1758950"/>
                </a:lnTo>
                <a:lnTo>
                  <a:pt x="3098800" y="1778000"/>
                </a:lnTo>
                <a:lnTo>
                  <a:pt x="3086100" y="1789113"/>
                </a:lnTo>
                <a:lnTo>
                  <a:pt x="3070226" y="1794405"/>
                </a:lnTo>
                <a:lnTo>
                  <a:pt x="3070226" y="1828801"/>
                </a:lnTo>
                <a:lnTo>
                  <a:pt x="3402168" y="1820397"/>
                </a:lnTo>
                <a:lnTo>
                  <a:pt x="3403600" y="1816101"/>
                </a:lnTo>
                <a:lnTo>
                  <a:pt x="3416300" y="1804988"/>
                </a:lnTo>
                <a:lnTo>
                  <a:pt x="3435350" y="1798638"/>
                </a:lnTo>
                <a:lnTo>
                  <a:pt x="3455988" y="1804988"/>
                </a:lnTo>
                <a:lnTo>
                  <a:pt x="3468688" y="1816101"/>
                </a:lnTo>
                <a:lnTo>
                  <a:pt x="3475038" y="1835151"/>
                </a:lnTo>
                <a:lnTo>
                  <a:pt x="3468688" y="1854201"/>
                </a:lnTo>
                <a:lnTo>
                  <a:pt x="3455988" y="1868488"/>
                </a:lnTo>
                <a:lnTo>
                  <a:pt x="3436938" y="1874838"/>
                </a:lnTo>
                <a:lnTo>
                  <a:pt x="3416300" y="1868488"/>
                </a:lnTo>
                <a:lnTo>
                  <a:pt x="3403600" y="1855788"/>
                </a:lnTo>
                <a:lnTo>
                  <a:pt x="3397748" y="1836767"/>
                </a:lnTo>
                <a:lnTo>
                  <a:pt x="3052763" y="1847851"/>
                </a:lnTo>
                <a:lnTo>
                  <a:pt x="3052763" y="1791067"/>
                </a:lnTo>
                <a:lnTo>
                  <a:pt x="3046412" y="1789113"/>
                </a:lnTo>
                <a:lnTo>
                  <a:pt x="3033712" y="1778000"/>
                </a:lnTo>
                <a:lnTo>
                  <a:pt x="3027362" y="1758950"/>
                </a:lnTo>
                <a:lnTo>
                  <a:pt x="3033712" y="1739900"/>
                </a:lnTo>
                <a:lnTo>
                  <a:pt x="3046412" y="1725612"/>
                </a:lnTo>
                <a:close/>
                <a:moveTo>
                  <a:pt x="3416300" y="1673226"/>
                </a:moveTo>
                <a:lnTo>
                  <a:pt x="3522663" y="1785938"/>
                </a:lnTo>
                <a:lnTo>
                  <a:pt x="3736975" y="1784351"/>
                </a:lnTo>
                <a:lnTo>
                  <a:pt x="3736975" y="2008188"/>
                </a:lnTo>
                <a:lnTo>
                  <a:pt x="3751263" y="2012950"/>
                </a:lnTo>
                <a:lnTo>
                  <a:pt x="3765551" y="2024063"/>
                </a:lnTo>
                <a:lnTo>
                  <a:pt x="3770313" y="2043113"/>
                </a:lnTo>
                <a:lnTo>
                  <a:pt x="3765551" y="2062163"/>
                </a:lnTo>
                <a:lnTo>
                  <a:pt x="3751263" y="2076451"/>
                </a:lnTo>
                <a:lnTo>
                  <a:pt x="3732213" y="2081213"/>
                </a:lnTo>
                <a:lnTo>
                  <a:pt x="3714750" y="2076451"/>
                </a:lnTo>
                <a:lnTo>
                  <a:pt x="3698875" y="2063751"/>
                </a:lnTo>
                <a:lnTo>
                  <a:pt x="3695700" y="2043113"/>
                </a:lnTo>
                <a:lnTo>
                  <a:pt x="3698875" y="2024063"/>
                </a:lnTo>
                <a:lnTo>
                  <a:pt x="3714750" y="2012950"/>
                </a:lnTo>
                <a:lnTo>
                  <a:pt x="3721100" y="2010641"/>
                </a:lnTo>
                <a:lnTo>
                  <a:pt x="3721100" y="1800226"/>
                </a:lnTo>
                <a:lnTo>
                  <a:pt x="3514725" y="1801814"/>
                </a:lnTo>
                <a:lnTo>
                  <a:pt x="3409950" y="1692276"/>
                </a:lnTo>
                <a:lnTo>
                  <a:pt x="3079750" y="1692276"/>
                </a:lnTo>
                <a:lnTo>
                  <a:pt x="3079750" y="1674813"/>
                </a:lnTo>
                <a:close/>
                <a:moveTo>
                  <a:pt x="1285875" y="1658938"/>
                </a:moveTo>
                <a:lnTo>
                  <a:pt x="1306513" y="1663700"/>
                </a:lnTo>
                <a:lnTo>
                  <a:pt x="1319213" y="1674813"/>
                </a:lnTo>
                <a:lnTo>
                  <a:pt x="1325563" y="1697038"/>
                </a:lnTo>
                <a:lnTo>
                  <a:pt x="1319213" y="1714501"/>
                </a:lnTo>
                <a:lnTo>
                  <a:pt x="1306513" y="1727201"/>
                </a:lnTo>
                <a:lnTo>
                  <a:pt x="1287463" y="1733551"/>
                </a:lnTo>
                <a:lnTo>
                  <a:pt x="1276821" y="1730276"/>
                </a:lnTo>
                <a:lnTo>
                  <a:pt x="1227137" y="1865313"/>
                </a:lnTo>
                <a:lnTo>
                  <a:pt x="1228725" y="1989139"/>
                </a:lnTo>
                <a:lnTo>
                  <a:pt x="609799" y="1993602"/>
                </a:lnTo>
                <a:lnTo>
                  <a:pt x="608013" y="2003426"/>
                </a:lnTo>
                <a:lnTo>
                  <a:pt x="593725" y="2017714"/>
                </a:lnTo>
                <a:lnTo>
                  <a:pt x="574675" y="2022476"/>
                </a:lnTo>
                <a:lnTo>
                  <a:pt x="555625" y="2017714"/>
                </a:lnTo>
                <a:lnTo>
                  <a:pt x="542925" y="2003426"/>
                </a:lnTo>
                <a:lnTo>
                  <a:pt x="536575" y="1985963"/>
                </a:lnTo>
                <a:lnTo>
                  <a:pt x="542925" y="1966913"/>
                </a:lnTo>
                <a:lnTo>
                  <a:pt x="555625" y="1952626"/>
                </a:lnTo>
                <a:lnTo>
                  <a:pt x="574675" y="1947863"/>
                </a:lnTo>
                <a:lnTo>
                  <a:pt x="593725" y="1952626"/>
                </a:lnTo>
                <a:lnTo>
                  <a:pt x="608013" y="1966913"/>
                </a:lnTo>
                <a:lnTo>
                  <a:pt x="609566" y="1976235"/>
                </a:lnTo>
                <a:lnTo>
                  <a:pt x="1211262" y="1973264"/>
                </a:lnTo>
                <a:lnTo>
                  <a:pt x="1211262" y="1862138"/>
                </a:lnTo>
                <a:lnTo>
                  <a:pt x="1261803" y="1722179"/>
                </a:lnTo>
                <a:lnTo>
                  <a:pt x="1254125" y="1714501"/>
                </a:lnTo>
                <a:lnTo>
                  <a:pt x="1247775" y="1697038"/>
                </a:lnTo>
                <a:lnTo>
                  <a:pt x="1254125" y="1677988"/>
                </a:lnTo>
                <a:lnTo>
                  <a:pt x="1266825" y="1663700"/>
                </a:lnTo>
                <a:close/>
                <a:moveTo>
                  <a:pt x="50799" y="1577975"/>
                </a:moveTo>
                <a:lnTo>
                  <a:pt x="69849" y="1581150"/>
                </a:lnTo>
                <a:lnTo>
                  <a:pt x="80962" y="1597025"/>
                </a:lnTo>
                <a:lnTo>
                  <a:pt x="87312" y="1614488"/>
                </a:lnTo>
                <a:lnTo>
                  <a:pt x="80962" y="1633538"/>
                </a:lnTo>
                <a:lnTo>
                  <a:pt x="69849" y="1647825"/>
                </a:lnTo>
                <a:lnTo>
                  <a:pt x="52388" y="1652191"/>
                </a:lnTo>
                <a:lnTo>
                  <a:pt x="52388" y="1789113"/>
                </a:lnTo>
                <a:lnTo>
                  <a:pt x="539751" y="1787526"/>
                </a:lnTo>
                <a:lnTo>
                  <a:pt x="638176" y="1898651"/>
                </a:lnTo>
                <a:lnTo>
                  <a:pt x="754459" y="1898651"/>
                </a:lnTo>
                <a:lnTo>
                  <a:pt x="757237" y="1887538"/>
                </a:lnTo>
                <a:lnTo>
                  <a:pt x="771525" y="1873251"/>
                </a:lnTo>
                <a:lnTo>
                  <a:pt x="790575" y="1868488"/>
                </a:lnTo>
                <a:lnTo>
                  <a:pt x="809625" y="1873251"/>
                </a:lnTo>
                <a:lnTo>
                  <a:pt x="823912" y="1887538"/>
                </a:lnTo>
                <a:lnTo>
                  <a:pt x="828675" y="1906588"/>
                </a:lnTo>
                <a:lnTo>
                  <a:pt x="823912" y="1925639"/>
                </a:lnTo>
                <a:lnTo>
                  <a:pt x="809625" y="1936751"/>
                </a:lnTo>
                <a:lnTo>
                  <a:pt x="790575" y="1943101"/>
                </a:lnTo>
                <a:lnTo>
                  <a:pt x="771525" y="1936751"/>
                </a:lnTo>
                <a:lnTo>
                  <a:pt x="757237" y="1925639"/>
                </a:lnTo>
                <a:lnTo>
                  <a:pt x="754459" y="1914526"/>
                </a:lnTo>
                <a:lnTo>
                  <a:pt x="630238" y="1914526"/>
                </a:lnTo>
                <a:lnTo>
                  <a:pt x="530226" y="1804988"/>
                </a:lnTo>
                <a:lnTo>
                  <a:pt x="36513" y="1806576"/>
                </a:lnTo>
                <a:lnTo>
                  <a:pt x="36513" y="1649016"/>
                </a:lnTo>
                <a:lnTo>
                  <a:pt x="31749" y="1647825"/>
                </a:lnTo>
                <a:lnTo>
                  <a:pt x="17462" y="1633538"/>
                </a:lnTo>
                <a:lnTo>
                  <a:pt x="11112" y="1614488"/>
                </a:lnTo>
                <a:lnTo>
                  <a:pt x="17462" y="1597025"/>
                </a:lnTo>
                <a:lnTo>
                  <a:pt x="30162" y="1581150"/>
                </a:lnTo>
                <a:close/>
                <a:moveTo>
                  <a:pt x="2573338" y="1533525"/>
                </a:moveTo>
                <a:lnTo>
                  <a:pt x="2590800" y="1538287"/>
                </a:lnTo>
                <a:lnTo>
                  <a:pt x="2603500" y="1552575"/>
                </a:lnTo>
                <a:lnTo>
                  <a:pt x="2609850" y="1571625"/>
                </a:lnTo>
                <a:lnTo>
                  <a:pt x="2605088" y="1590675"/>
                </a:lnTo>
                <a:lnTo>
                  <a:pt x="2590800" y="1603375"/>
                </a:lnTo>
                <a:lnTo>
                  <a:pt x="2576722" y="1608494"/>
                </a:lnTo>
                <a:lnTo>
                  <a:pt x="2578101" y="1852613"/>
                </a:lnTo>
                <a:lnTo>
                  <a:pt x="2678113" y="1852613"/>
                </a:lnTo>
                <a:lnTo>
                  <a:pt x="2678113" y="1570038"/>
                </a:lnTo>
                <a:lnTo>
                  <a:pt x="2695576" y="1570038"/>
                </a:lnTo>
                <a:lnTo>
                  <a:pt x="2697163" y="1868488"/>
                </a:lnTo>
                <a:lnTo>
                  <a:pt x="2562226" y="1868488"/>
                </a:lnTo>
                <a:lnTo>
                  <a:pt x="2560820" y="1605552"/>
                </a:lnTo>
                <a:lnTo>
                  <a:pt x="2554287" y="1603375"/>
                </a:lnTo>
                <a:lnTo>
                  <a:pt x="2540000" y="1590675"/>
                </a:lnTo>
                <a:lnTo>
                  <a:pt x="2535237" y="1571625"/>
                </a:lnTo>
                <a:lnTo>
                  <a:pt x="2540000" y="1552575"/>
                </a:lnTo>
                <a:lnTo>
                  <a:pt x="2554287" y="1538287"/>
                </a:lnTo>
                <a:close/>
                <a:moveTo>
                  <a:pt x="4419600" y="1484313"/>
                </a:moveTo>
                <a:lnTo>
                  <a:pt x="4435475" y="1484313"/>
                </a:lnTo>
                <a:lnTo>
                  <a:pt x="4435475" y="1609991"/>
                </a:lnTo>
                <a:lnTo>
                  <a:pt x="4555235" y="1613983"/>
                </a:lnTo>
                <a:lnTo>
                  <a:pt x="4556125" y="1611313"/>
                </a:lnTo>
                <a:lnTo>
                  <a:pt x="4568825" y="1597025"/>
                </a:lnTo>
                <a:lnTo>
                  <a:pt x="4589463" y="1592263"/>
                </a:lnTo>
                <a:lnTo>
                  <a:pt x="4608513" y="1597025"/>
                </a:lnTo>
                <a:lnTo>
                  <a:pt x="4621213" y="1611313"/>
                </a:lnTo>
                <a:lnTo>
                  <a:pt x="4627563" y="1630363"/>
                </a:lnTo>
                <a:lnTo>
                  <a:pt x="4621213" y="1647826"/>
                </a:lnTo>
                <a:lnTo>
                  <a:pt x="4608513" y="1660526"/>
                </a:lnTo>
                <a:lnTo>
                  <a:pt x="4589463" y="1666876"/>
                </a:lnTo>
                <a:lnTo>
                  <a:pt x="4570413" y="1663701"/>
                </a:lnTo>
                <a:lnTo>
                  <a:pt x="4556125" y="1647826"/>
                </a:lnTo>
                <a:lnTo>
                  <a:pt x="4550528" y="1632434"/>
                </a:lnTo>
                <a:lnTo>
                  <a:pt x="4435475" y="1626042"/>
                </a:lnTo>
                <a:lnTo>
                  <a:pt x="4435475" y="1736944"/>
                </a:lnTo>
                <a:lnTo>
                  <a:pt x="4554539" y="1738313"/>
                </a:lnTo>
                <a:lnTo>
                  <a:pt x="4556126" y="1955801"/>
                </a:lnTo>
                <a:lnTo>
                  <a:pt x="4662987" y="1955801"/>
                </a:lnTo>
                <a:lnTo>
                  <a:pt x="4662563" y="1776308"/>
                </a:lnTo>
                <a:lnTo>
                  <a:pt x="4656137" y="1774825"/>
                </a:lnTo>
                <a:lnTo>
                  <a:pt x="4643437" y="1760538"/>
                </a:lnTo>
                <a:lnTo>
                  <a:pt x="4637087" y="1741488"/>
                </a:lnTo>
                <a:lnTo>
                  <a:pt x="4643437" y="1724025"/>
                </a:lnTo>
                <a:lnTo>
                  <a:pt x="4656137" y="1708150"/>
                </a:lnTo>
                <a:lnTo>
                  <a:pt x="4675187" y="1704975"/>
                </a:lnTo>
                <a:lnTo>
                  <a:pt x="4695825" y="1708150"/>
                </a:lnTo>
                <a:lnTo>
                  <a:pt x="4708525" y="1724025"/>
                </a:lnTo>
                <a:lnTo>
                  <a:pt x="4714875" y="1741488"/>
                </a:lnTo>
                <a:lnTo>
                  <a:pt x="4708525" y="1760538"/>
                </a:lnTo>
                <a:lnTo>
                  <a:pt x="4695825" y="1773238"/>
                </a:lnTo>
                <a:lnTo>
                  <a:pt x="4678526" y="1779004"/>
                </a:lnTo>
                <a:lnTo>
                  <a:pt x="4681323" y="2370631"/>
                </a:lnTo>
                <a:lnTo>
                  <a:pt x="4697413" y="2373313"/>
                </a:lnTo>
                <a:lnTo>
                  <a:pt x="4711700" y="2389188"/>
                </a:lnTo>
                <a:lnTo>
                  <a:pt x="4716463" y="2406651"/>
                </a:lnTo>
                <a:lnTo>
                  <a:pt x="4711700" y="2425701"/>
                </a:lnTo>
                <a:lnTo>
                  <a:pt x="4697413" y="2439989"/>
                </a:lnTo>
                <a:lnTo>
                  <a:pt x="4678363" y="2444751"/>
                </a:lnTo>
                <a:lnTo>
                  <a:pt x="4660900" y="2439989"/>
                </a:lnTo>
                <a:lnTo>
                  <a:pt x="4648200" y="2425701"/>
                </a:lnTo>
                <a:lnTo>
                  <a:pt x="4641850" y="2406651"/>
                </a:lnTo>
                <a:lnTo>
                  <a:pt x="4645025" y="2389188"/>
                </a:lnTo>
                <a:lnTo>
                  <a:pt x="4660900" y="2373313"/>
                </a:lnTo>
                <a:lnTo>
                  <a:pt x="4663973" y="2372754"/>
                </a:lnTo>
                <a:lnTo>
                  <a:pt x="4663029" y="1973263"/>
                </a:lnTo>
                <a:lnTo>
                  <a:pt x="4556125" y="1973263"/>
                </a:lnTo>
                <a:lnTo>
                  <a:pt x="4556125" y="2222501"/>
                </a:lnTo>
                <a:lnTo>
                  <a:pt x="4321175" y="2222501"/>
                </a:lnTo>
                <a:lnTo>
                  <a:pt x="4321175" y="2326085"/>
                </a:lnTo>
                <a:lnTo>
                  <a:pt x="4338638" y="2330451"/>
                </a:lnTo>
                <a:lnTo>
                  <a:pt x="4352925" y="2344738"/>
                </a:lnTo>
                <a:lnTo>
                  <a:pt x="4356100" y="2363788"/>
                </a:lnTo>
                <a:lnTo>
                  <a:pt x="4352925" y="2382839"/>
                </a:lnTo>
                <a:lnTo>
                  <a:pt x="4338638" y="2397126"/>
                </a:lnTo>
                <a:lnTo>
                  <a:pt x="4319588" y="2400301"/>
                </a:lnTo>
                <a:lnTo>
                  <a:pt x="4300537" y="2397126"/>
                </a:lnTo>
                <a:lnTo>
                  <a:pt x="4286250" y="2382839"/>
                </a:lnTo>
                <a:lnTo>
                  <a:pt x="4281487" y="2363788"/>
                </a:lnTo>
                <a:lnTo>
                  <a:pt x="4286250" y="2344738"/>
                </a:lnTo>
                <a:lnTo>
                  <a:pt x="4300537" y="2330451"/>
                </a:lnTo>
                <a:lnTo>
                  <a:pt x="4305300" y="2329260"/>
                </a:lnTo>
                <a:lnTo>
                  <a:pt x="4305300" y="2205038"/>
                </a:lnTo>
                <a:lnTo>
                  <a:pt x="4540250" y="2205038"/>
                </a:lnTo>
                <a:lnTo>
                  <a:pt x="4538309" y="2057484"/>
                </a:lnTo>
                <a:lnTo>
                  <a:pt x="4171951" y="2060576"/>
                </a:lnTo>
                <a:lnTo>
                  <a:pt x="4079876" y="1970089"/>
                </a:lnTo>
                <a:lnTo>
                  <a:pt x="4079876" y="1966914"/>
                </a:lnTo>
                <a:lnTo>
                  <a:pt x="4079876" y="1963739"/>
                </a:lnTo>
                <a:lnTo>
                  <a:pt x="4079876" y="1960564"/>
                </a:lnTo>
                <a:lnTo>
                  <a:pt x="4079876" y="1949451"/>
                </a:lnTo>
                <a:lnTo>
                  <a:pt x="4079876" y="1933576"/>
                </a:lnTo>
                <a:lnTo>
                  <a:pt x="4081463" y="1909763"/>
                </a:lnTo>
                <a:lnTo>
                  <a:pt x="4081463" y="1852613"/>
                </a:lnTo>
                <a:lnTo>
                  <a:pt x="4081463" y="1825626"/>
                </a:lnTo>
                <a:lnTo>
                  <a:pt x="3971925" y="1825626"/>
                </a:lnTo>
                <a:lnTo>
                  <a:pt x="3973310" y="2007058"/>
                </a:lnTo>
                <a:lnTo>
                  <a:pt x="3990975" y="2009775"/>
                </a:lnTo>
                <a:lnTo>
                  <a:pt x="4003675" y="2022475"/>
                </a:lnTo>
                <a:lnTo>
                  <a:pt x="4010025" y="2043113"/>
                </a:lnTo>
                <a:lnTo>
                  <a:pt x="4003675" y="2062163"/>
                </a:lnTo>
                <a:lnTo>
                  <a:pt x="3990975" y="2074863"/>
                </a:lnTo>
                <a:lnTo>
                  <a:pt x="3971925" y="2081213"/>
                </a:lnTo>
                <a:lnTo>
                  <a:pt x="3951287" y="2074863"/>
                </a:lnTo>
                <a:lnTo>
                  <a:pt x="3938587" y="2062163"/>
                </a:lnTo>
                <a:lnTo>
                  <a:pt x="3932237" y="2043113"/>
                </a:lnTo>
                <a:lnTo>
                  <a:pt x="3938587" y="2024063"/>
                </a:lnTo>
                <a:lnTo>
                  <a:pt x="3951287" y="2009775"/>
                </a:lnTo>
                <a:lnTo>
                  <a:pt x="3956050" y="2008981"/>
                </a:lnTo>
                <a:lnTo>
                  <a:pt x="3956050" y="1808163"/>
                </a:lnTo>
                <a:lnTo>
                  <a:pt x="4081463" y="1808163"/>
                </a:lnTo>
                <a:lnTo>
                  <a:pt x="4081463" y="1792288"/>
                </a:lnTo>
                <a:lnTo>
                  <a:pt x="4081463" y="1754188"/>
                </a:lnTo>
                <a:lnTo>
                  <a:pt x="4081463" y="1743076"/>
                </a:lnTo>
                <a:lnTo>
                  <a:pt x="4071937" y="1739901"/>
                </a:lnTo>
                <a:lnTo>
                  <a:pt x="4059237" y="1727201"/>
                </a:lnTo>
                <a:lnTo>
                  <a:pt x="4052887" y="1708151"/>
                </a:lnTo>
                <a:lnTo>
                  <a:pt x="4059237" y="1687513"/>
                </a:lnTo>
                <a:lnTo>
                  <a:pt x="4071937" y="1674813"/>
                </a:lnTo>
                <a:lnTo>
                  <a:pt x="4090988" y="1668463"/>
                </a:lnTo>
                <a:lnTo>
                  <a:pt x="4108450" y="1674813"/>
                </a:lnTo>
                <a:lnTo>
                  <a:pt x="4124325" y="1687513"/>
                </a:lnTo>
                <a:lnTo>
                  <a:pt x="4127500" y="1706563"/>
                </a:lnTo>
                <a:lnTo>
                  <a:pt x="4124325" y="1727201"/>
                </a:lnTo>
                <a:lnTo>
                  <a:pt x="4111625" y="1739901"/>
                </a:lnTo>
                <a:lnTo>
                  <a:pt x="4098926" y="1743808"/>
                </a:lnTo>
                <a:lnTo>
                  <a:pt x="4098926" y="1752600"/>
                </a:lnTo>
                <a:lnTo>
                  <a:pt x="4098926" y="1792288"/>
                </a:lnTo>
                <a:lnTo>
                  <a:pt x="4098926" y="1833563"/>
                </a:lnTo>
                <a:lnTo>
                  <a:pt x="4098926" y="1873251"/>
                </a:lnTo>
                <a:lnTo>
                  <a:pt x="4098926" y="1909763"/>
                </a:lnTo>
                <a:lnTo>
                  <a:pt x="4098926" y="1916066"/>
                </a:lnTo>
                <a:lnTo>
                  <a:pt x="4330119" y="1914682"/>
                </a:lnTo>
                <a:lnTo>
                  <a:pt x="4333875" y="1903413"/>
                </a:lnTo>
                <a:lnTo>
                  <a:pt x="4346575" y="1889125"/>
                </a:lnTo>
                <a:lnTo>
                  <a:pt x="4365625" y="1885950"/>
                </a:lnTo>
                <a:lnTo>
                  <a:pt x="4386263" y="1889125"/>
                </a:lnTo>
                <a:lnTo>
                  <a:pt x="4397375" y="1903413"/>
                </a:lnTo>
                <a:lnTo>
                  <a:pt x="4403725" y="1922463"/>
                </a:lnTo>
                <a:lnTo>
                  <a:pt x="4397375" y="1941513"/>
                </a:lnTo>
                <a:lnTo>
                  <a:pt x="4386263" y="1955801"/>
                </a:lnTo>
                <a:lnTo>
                  <a:pt x="4367213" y="1960563"/>
                </a:lnTo>
                <a:lnTo>
                  <a:pt x="4346575" y="1955801"/>
                </a:lnTo>
                <a:lnTo>
                  <a:pt x="4333875" y="1941513"/>
                </a:lnTo>
                <a:lnTo>
                  <a:pt x="4330274" y="1930710"/>
                </a:lnTo>
                <a:lnTo>
                  <a:pt x="4098926" y="1933481"/>
                </a:lnTo>
                <a:lnTo>
                  <a:pt x="4098926" y="1939926"/>
                </a:lnTo>
                <a:lnTo>
                  <a:pt x="4097338" y="1960564"/>
                </a:lnTo>
                <a:lnTo>
                  <a:pt x="4097338" y="1963739"/>
                </a:lnTo>
                <a:lnTo>
                  <a:pt x="4178301" y="2043114"/>
                </a:lnTo>
                <a:lnTo>
                  <a:pt x="4538099" y="2041569"/>
                </a:lnTo>
                <a:lnTo>
                  <a:pt x="4537201" y="1973263"/>
                </a:lnTo>
                <a:lnTo>
                  <a:pt x="4537076" y="1973263"/>
                </a:lnTo>
                <a:lnTo>
                  <a:pt x="4537076" y="1963813"/>
                </a:lnTo>
                <a:lnTo>
                  <a:pt x="4537075" y="1963738"/>
                </a:lnTo>
                <a:lnTo>
                  <a:pt x="4537076" y="1963738"/>
                </a:lnTo>
                <a:lnTo>
                  <a:pt x="4537076" y="1754188"/>
                </a:lnTo>
                <a:lnTo>
                  <a:pt x="4313184" y="1752814"/>
                </a:lnTo>
                <a:lnTo>
                  <a:pt x="4310063" y="1765300"/>
                </a:lnTo>
                <a:lnTo>
                  <a:pt x="4298950" y="1779588"/>
                </a:lnTo>
                <a:lnTo>
                  <a:pt x="4278313" y="1785938"/>
                </a:lnTo>
                <a:lnTo>
                  <a:pt x="4259262" y="1779588"/>
                </a:lnTo>
                <a:lnTo>
                  <a:pt x="4246562" y="1766888"/>
                </a:lnTo>
                <a:lnTo>
                  <a:pt x="4240212" y="1746250"/>
                </a:lnTo>
                <a:lnTo>
                  <a:pt x="4246562" y="1727200"/>
                </a:lnTo>
                <a:lnTo>
                  <a:pt x="4259262" y="1714500"/>
                </a:lnTo>
                <a:lnTo>
                  <a:pt x="4278313" y="1708150"/>
                </a:lnTo>
                <a:lnTo>
                  <a:pt x="4295775" y="1714500"/>
                </a:lnTo>
                <a:lnTo>
                  <a:pt x="4310063" y="1727200"/>
                </a:lnTo>
                <a:lnTo>
                  <a:pt x="4312144" y="1735527"/>
                </a:lnTo>
                <a:lnTo>
                  <a:pt x="4419600" y="1736762"/>
                </a:lnTo>
                <a:close/>
                <a:moveTo>
                  <a:pt x="696912" y="1423988"/>
                </a:moveTo>
                <a:lnTo>
                  <a:pt x="715963" y="1428750"/>
                </a:lnTo>
                <a:lnTo>
                  <a:pt x="728663" y="1443038"/>
                </a:lnTo>
                <a:lnTo>
                  <a:pt x="735013" y="1462088"/>
                </a:lnTo>
                <a:lnTo>
                  <a:pt x="728663" y="1479551"/>
                </a:lnTo>
                <a:lnTo>
                  <a:pt x="715963" y="1493838"/>
                </a:lnTo>
                <a:lnTo>
                  <a:pt x="696912" y="1498601"/>
                </a:lnTo>
                <a:lnTo>
                  <a:pt x="677862" y="1493838"/>
                </a:lnTo>
                <a:lnTo>
                  <a:pt x="669579" y="1485555"/>
                </a:lnTo>
                <a:lnTo>
                  <a:pt x="595312" y="1530350"/>
                </a:lnTo>
                <a:lnTo>
                  <a:pt x="385762" y="1530350"/>
                </a:lnTo>
                <a:lnTo>
                  <a:pt x="385762" y="1611313"/>
                </a:lnTo>
                <a:lnTo>
                  <a:pt x="638873" y="1609875"/>
                </a:lnTo>
                <a:lnTo>
                  <a:pt x="642937" y="1592263"/>
                </a:lnTo>
                <a:lnTo>
                  <a:pt x="657225" y="1579563"/>
                </a:lnTo>
                <a:lnTo>
                  <a:pt x="676275" y="1573213"/>
                </a:lnTo>
                <a:lnTo>
                  <a:pt x="695325" y="1579563"/>
                </a:lnTo>
                <a:lnTo>
                  <a:pt x="709612" y="1592263"/>
                </a:lnTo>
                <a:lnTo>
                  <a:pt x="714375" y="1611313"/>
                </a:lnTo>
                <a:lnTo>
                  <a:pt x="709612" y="1631951"/>
                </a:lnTo>
                <a:lnTo>
                  <a:pt x="695325" y="1644651"/>
                </a:lnTo>
                <a:lnTo>
                  <a:pt x="676275" y="1651001"/>
                </a:lnTo>
                <a:lnTo>
                  <a:pt x="657225" y="1644651"/>
                </a:lnTo>
                <a:lnTo>
                  <a:pt x="642937" y="1631951"/>
                </a:lnTo>
                <a:lnTo>
                  <a:pt x="641747" y="1627188"/>
                </a:lnTo>
                <a:lnTo>
                  <a:pt x="368300" y="1627188"/>
                </a:lnTo>
                <a:lnTo>
                  <a:pt x="368300" y="1512888"/>
                </a:lnTo>
                <a:lnTo>
                  <a:pt x="590550" y="1511300"/>
                </a:lnTo>
                <a:lnTo>
                  <a:pt x="661904" y="1470360"/>
                </a:lnTo>
                <a:lnTo>
                  <a:pt x="660400" y="1462088"/>
                </a:lnTo>
                <a:lnTo>
                  <a:pt x="663575" y="1443038"/>
                </a:lnTo>
                <a:lnTo>
                  <a:pt x="676275" y="1428750"/>
                </a:lnTo>
                <a:close/>
                <a:moveTo>
                  <a:pt x="2370138" y="1419226"/>
                </a:moveTo>
                <a:lnTo>
                  <a:pt x="2389188" y="1423988"/>
                </a:lnTo>
                <a:lnTo>
                  <a:pt x="2403476" y="1438276"/>
                </a:lnTo>
                <a:lnTo>
                  <a:pt x="2408238" y="1457326"/>
                </a:lnTo>
                <a:lnTo>
                  <a:pt x="2403476" y="1476376"/>
                </a:lnTo>
                <a:lnTo>
                  <a:pt x="2389188" y="1490664"/>
                </a:lnTo>
                <a:lnTo>
                  <a:pt x="2373583" y="1493265"/>
                </a:lnTo>
                <a:lnTo>
                  <a:pt x="2374901" y="1692275"/>
                </a:lnTo>
                <a:lnTo>
                  <a:pt x="2300288" y="1760538"/>
                </a:lnTo>
                <a:lnTo>
                  <a:pt x="2287588" y="1747838"/>
                </a:lnTo>
                <a:lnTo>
                  <a:pt x="2359026" y="1684338"/>
                </a:lnTo>
                <a:lnTo>
                  <a:pt x="2356382" y="1491338"/>
                </a:lnTo>
                <a:lnTo>
                  <a:pt x="2352675" y="1490664"/>
                </a:lnTo>
                <a:lnTo>
                  <a:pt x="2339975" y="1476376"/>
                </a:lnTo>
                <a:lnTo>
                  <a:pt x="2333625" y="1457326"/>
                </a:lnTo>
                <a:lnTo>
                  <a:pt x="2338388" y="1438276"/>
                </a:lnTo>
                <a:lnTo>
                  <a:pt x="2352675" y="1423988"/>
                </a:lnTo>
                <a:close/>
                <a:moveTo>
                  <a:pt x="2716213" y="1417638"/>
                </a:moveTo>
                <a:lnTo>
                  <a:pt x="2735263" y="1423988"/>
                </a:lnTo>
                <a:lnTo>
                  <a:pt x="2747963" y="1436688"/>
                </a:lnTo>
                <a:lnTo>
                  <a:pt x="2752725" y="1455738"/>
                </a:lnTo>
                <a:lnTo>
                  <a:pt x="2749550" y="1473200"/>
                </a:lnTo>
                <a:lnTo>
                  <a:pt x="2735263" y="1489075"/>
                </a:lnTo>
                <a:lnTo>
                  <a:pt x="2716213" y="1493838"/>
                </a:lnTo>
                <a:lnTo>
                  <a:pt x="2697162" y="1489075"/>
                </a:lnTo>
                <a:lnTo>
                  <a:pt x="2682875" y="1476375"/>
                </a:lnTo>
                <a:lnTo>
                  <a:pt x="2678878" y="1459054"/>
                </a:lnTo>
                <a:lnTo>
                  <a:pt x="2490788" y="1462088"/>
                </a:lnTo>
                <a:lnTo>
                  <a:pt x="2493963" y="1828801"/>
                </a:lnTo>
                <a:lnTo>
                  <a:pt x="2376488" y="1933576"/>
                </a:lnTo>
                <a:lnTo>
                  <a:pt x="2376488" y="2070101"/>
                </a:lnTo>
                <a:lnTo>
                  <a:pt x="2278063" y="2070101"/>
                </a:lnTo>
                <a:lnTo>
                  <a:pt x="2278063" y="2054226"/>
                </a:lnTo>
                <a:lnTo>
                  <a:pt x="2360613" y="2051051"/>
                </a:lnTo>
                <a:lnTo>
                  <a:pt x="2359026" y="1927226"/>
                </a:lnTo>
                <a:lnTo>
                  <a:pt x="2476501" y="1820863"/>
                </a:lnTo>
                <a:lnTo>
                  <a:pt x="2474913" y="1443038"/>
                </a:lnTo>
                <a:lnTo>
                  <a:pt x="2681287" y="1443038"/>
                </a:lnTo>
                <a:lnTo>
                  <a:pt x="2682875" y="1436688"/>
                </a:lnTo>
                <a:lnTo>
                  <a:pt x="2697162" y="1423988"/>
                </a:lnTo>
                <a:close/>
                <a:moveTo>
                  <a:pt x="4268788" y="1403351"/>
                </a:moveTo>
                <a:lnTo>
                  <a:pt x="4281488" y="1416051"/>
                </a:lnTo>
                <a:lnTo>
                  <a:pt x="4148138" y="1552576"/>
                </a:lnTo>
                <a:lnTo>
                  <a:pt x="3790950" y="1554163"/>
                </a:lnTo>
                <a:lnTo>
                  <a:pt x="3795713" y="2247902"/>
                </a:lnTo>
                <a:lnTo>
                  <a:pt x="4225926" y="2244727"/>
                </a:lnTo>
                <a:lnTo>
                  <a:pt x="4225926" y="2262189"/>
                </a:lnTo>
                <a:lnTo>
                  <a:pt x="3778250" y="2265364"/>
                </a:lnTo>
                <a:lnTo>
                  <a:pt x="3775075" y="1538288"/>
                </a:lnTo>
                <a:lnTo>
                  <a:pt x="4141788" y="1536701"/>
                </a:lnTo>
                <a:close/>
                <a:moveTo>
                  <a:pt x="1965325" y="1384301"/>
                </a:moveTo>
                <a:lnTo>
                  <a:pt x="1984375" y="1389063"/>
                </a:lnTo>
                <a:lnTo>
                  <a:pt x="1998663" y="1403351"/>
                </a:lnTo>
                <a:lnTo>
                  <a:pt x="2003425" y="1422401"/>
                </a:lnTo>
                <a:lnTo>
                  <a:pt x="1998663" y="1439864"/>
                </a:lnTo>
                <a:lnTo>
                  <a:pt x="1984375" y="1455739"/>
                </a:lnTo>
                <a:lnTo>
                  <a:pt x="1967329" y="1458580"/>
                </a:lnTo>
                <a:lnTo>
                  <a:pt x="1970088" y="1698626"/>
                </a:lnTo>
                <a:lnTo>
                  <a:pt x="1397000" y="1701801"/>
                </a:lnTo>
                <a:lnTo>
                  <a:pt x="1397000" y="1684338"/>
                </a:lnTo>
                <a:lnTo>
                  <a:pt x="1952626" y="1681163"/>
                </a:lnTo>
                <a:lnTo>
                  <a:pt x="1951248" y="1456568"/>
                </a:lnTo>
                <a:lnTo>
                  <a:pt x="1946275" y="1455739"/>
                </a:lnTo>
                <a:lnTo>
                  <a:pt x="1931988" y="1439864"/>
                </a:lnTo>
                <a:lnTo>
                  <a:pt x="1927225" y="1422401"/>
                </a:lnTo>
                <a:lnTo>
                  <a:pt x="1931988" y="1403351"/>
                </a:lnTo>
                <a:lnTo>
                  <a:pt x="1946275" y="1389063"/>
                </a:lnTo>
                <a:close/>
                <a:moveTo>
                  <a:pt x="220662" y="1382713"/>
                </a:moveTo>
                <a:lnTo>
                  <a:pt x="300633" y="1509118"/>
                </a:lnTo>
                <a:lnTo>
                  <a:pt x="315912" y="1504951"/>
                </a:lnTo>
                <a:lnTo>
                  <a:pt x="334962" y="1509713"/>
                </a:lnTo>
                <a:lnTo>
                  <a:pt x="349250" y="1522413"/>
                </a:lnTo>
                <a:lnTo>
                  <a:pt x="355600" y="1543051"/>
                </a:lnTo>
                <a:lnTo>
                  <a:pt x="349250" y="1560514"/>
                </a:lnTo>
                <a:lnTo>
                  <a:pt x="336550" y="1573214"/>
                </a:lnTo>
                <a:lnTo>
                  <a:pt x="319087" y="1579564"/>
                </a:lnTo>
                <a:lnTo>
                  <a:pt x="298450" y="1573214"/>
                </a:lnTo>
                <a:lnTo>
                  <a:pt x="285750" y="1560514"/>
                </a:lnTo>
                <a:lnTo>
                  <a:pt x="279400" y="1543051"/>
                </a:lnTo>
                <a:lnTo>
                  <a:pt x="285750" y="1524001"/>
                </a:lnTo>
                <a:lnTo>
                  <a:pt x="288800" y="1520570"/>
                </a:lnTo>
                <a:lnTo>
                  <a:pt x="212725" y="1398588"/>
                </a:lnTo>
                <a:lnTo>
                  <a:pt x="168275" y="1401763"/>
                </a:lnTo>
                <a:lnTo>
                  <a:pt x="171450" y="1690688"/>
                </a:lnTo>
                <a:lnTo>
                  <a:pt x="724153" y="1687583"/>
                </a:lnTo>
                <a:lnTo>
                  <a:pt x="725488" y="1679576"/>
                </a:lnTo>
                <a:lnTo>
                  <a:pt x="741363" y="1665288"/>
                </a:lnTo>
                <a:lnTo>
                  <a:pt x="758825" y="1660526"/>
                </a:lnTo>
                <a:lnTo>
                  <a:pt x="777876" y="1665288"/>
                </a:lnTo>
                <a:lnTo>
                  <a:pt x="792163" y="1679576"/>
                </a:lnTo>
                <a:lnTo>
                  <a:pt x="796926" y="1698626"/>
                </a:lnTo>
                <a:lnTo>
                  <a:pt x="792163" y="1717676"/>
                </a:lnTo>
                <a:lnTo>
                  <a:pt x="777876" y="1731964"/>
                </a:lnTo>
                <a:lnTo>
                  <a:pt x="758825" y="1735139"/>
                </a:lnTo>
                <a:lnTo>
                  <a:pt x="741363" y="1731964"/>
                </a:lnTo>
                <a:lnTo>
                  <a:pt x="728663" y="1717676"/>
                </a:lnTo>
                <a:lnTo>
                  <a:pt x="724454" y="1705051"/>
                </a:lnTo>
                <a:lnTo>
                  <a:pt x="153987" y="1708151"/>
                </a:lnTo>
                <a:lnTo>
                  <a:pt x="152400" y="1384300"/>
                </a:lnTo>
                <a:close/>
                <a:moveTo>
                  <a:pt x="2211389" y="1377951"/>
                </a:moveTo>
                <a:lnTo>
                  <a:pt x="2228851" y="1382713"/>
                </a:lnTo>
                <a:lnTo>
                  <a:pt x="2244726" y="1397001"/>
                </a:lnTo>
                <a:lnTo>
                  <a:pt x="2247901" y="1416051"/>
                </a:lnTo>
                <a:lnTo>
                  <a:pt x="2244726" y="1435101"/>
                </a:lnTo>
                <a:lnTo>
                  <a:pt x="2228851" y="1449389"/>
                </a:lnTo>
                <a:lnTo>
                  <a:pt x="2222765" y="1450496"/>
                </a:lnTo>
                <a:lnTo>
                  <a:pt x="2225676" y="1795464"/>
                </a:lnTo>
                <a:lnTo>
                  <a:pt x="2046649" y="2054226"/>
                </a:lnTo>
                <a:lnTo>
                  <a:pt x="2112963" y="2054226"/>
                </a:lnTo>
                <a:lnTo>
                  <a:pt x="2112963" y="2070101"/>
                </a:lnTo>
                <a:lnTo>
                  <a:pt x="1978000" y="2072648"/>
                </a:lnTo>
                <a:lnTo>
                  <a:pt x="1976438" y="2082801"/>
                </a:lnTo>
                <a:lnTo>
                  <a:pt x="1960563" y="2095501"/>
                </a:lnTo>
                <a:lnTo>
                  <a:pt x="1943101" y="2101851"/>
                </a:lnTo>
                <a:lnTo>
                  <a:pt x="1924050" y="2095501"/>
                </a:lnTo>
                <a:lnTo>
                  <a:pt x="1909763" y="2082801"/>
                </a:lnTo>
                <a:lnTo>
                  <a:pt x="1905000" y="2063751"/>
                </a:lnTo>
                <a:lnTo>
                  <a:pt x="1909763" y="2043113"/>
                </a:lnTo>
                <a:lnTo>
                  <a:pt x="1924050" y="2028826"/>
                </a:lnTo>
                <a:lnTo>
                  <a:pt x="1943101" y="2024063"/>
                </a:lnTo>
                <a:lnTo>
                  <a:pt x="1960563" y="2028826"/>
                </a:lnTo>
                <a:lnTo>
                  <a:pt x="1976438" y="2043113"/>
                </a:lnTo>
                <a:lnTo>
                  <a:pt x="1978290" y="2054226"/>
                </a:lnTo>
                <a:lnTo>
                  <a:pt x="2023132" y="2054226"/>
                </a:lnTo>
                <a:lnTo>
                  <a:pt x="2208214" y="1792289"/>
                </a:lnTo>
                <a:lnTo>
                  <a:pt x="2206765" y="1451793"/>
                </a:lnTo>
                <a:lnTo>
                  <a:pt x="2192338" y="1449389"/>
                </a:lnTo>
                <a:lnTo>
                  <a:pt x="2179638" y="1435101"/>
                </a:lnTo>
                <a:lnTo>
                  <a:pt x="2173288" y="1416051"/>
                </a:lnTo>
                <a:lnTo>
                  <a:pt x="2178051" y="1397001"/>
                </a:lnTo>
                <a:lnTo>
                  <a:pt x="2192338" y="1382713"/>
                </a:lnTo>
                <a:close/>
                <a:moveTo>
                  <a:pt x="1863725" y="1374776"/>
                </a:moveTo>
                <a:lnTo>
                  <a:pt x="1863725" y="1620839"/>
                </a:lnTo>
                <a:lnTo>
                  <a:pt x="1784350" y="1620839"/>
                </a:lnTo>
                <a:lnTo>
                  <a:pt x="1784350" y="1604964"/>
                </a:lnTo>
                <a:lnTo>
                  <a:pt x="1846263" y="1604964"/>
                </a:lnTo>
                <a:lnTo>
                  <a:pt x="1846263" y="1392238"/>
                </a:lnTo>
                <a:lnTo>
                  <a:pt x="1749425" y="1392238"/>
                </a:lnTo>
                <a:lnTo>
                  <a:pt x="1778519" y="1463854"/>
                </a:lnTo>
                <a:lnTo>
                  <a:pt x="1789114" y="1462088"/>
                </a:lnTo>
                <a:lnTo>
                  <a:pt x="1808164" y="1465263"/>
                </a:lnTo>
                <a:lnTo>
                  <a:pt x="1822451" y="1477963"/>
                </a:lnTo>
                <a:lnTo>
                  <a:pt x="1825626" y="1498601"/>
                </a:lnTo>
                <a:lnTo>
                  <a:pt x="1822451" y="1517651"/>
                </a:lnTo>
                <a:lnTo>
                  <a:pt x="1809751" y="1530351"/>
                </a:lnTo>
                <a:lnTo>
                  <a:pt x="1789114" y="1536701"/>
                </a:lnTo>
                <a:lnTo>
                  <a:pt x="1770063" y="1530351"/>
                </a:lnTo>
                <a:lnTo>
                  <a:pt x="1757363" y="1517651"/>
                </a:lnTo>
                <a:lnTo>
                  <a:pt x="1751013" y="1498601"/>
                </a:lnTo>
                <a:lnTo>
                  <a:pt x="1757363" y="1479550"/>
                </a:lnTo>
                <a:lnTo>
                  <a:pt x="1764354" y="1471686"/>
                </a:lnTo>
                <a:lnTo>
                  <a:pt x="1724025" y="1376363"/>
                </a:lnTo>
                <a:close/>
                <a:moveTo>
                  <a:pt x="4503738" y="1338263"/>
                </a:moveTo>
                <a:lnTo>
                  <a:pt x="4522788" y="1343025"/>
                </a:lnTo>
                <a:lnTo>
                  <a:pt x="4535488" y="1357313"/>
                </a:lnTo>
                <a:lnTo>
                  <a:pt x="4541838" y="1376363"/>
                </a:lnTo>
                <a:lnTo>
                  <a:pt x="4537076" y="1395413"/>
                </a:lnTo>
                <a:lnTo>
                  <a:pt x="4522788" y="1406526"/>
                </a:lnTo>
                <a:lnTo>
                  <a:pt x="4503738" y="1412876"/>
                </a:lnTo>
                <a:lnTo>
                  <a:pt x="4486275" y="1406526"/>
                </a:lnTo>
                <a:lnTo>
                  <a:pt x="4470400" y="1395413"/>
                </a:lnTo>
                <a:lnTo>
                  <a:pt x="4467490" y="1377951"/>
                </a:lnTo>
                <a:lnTo>
                  <a:pt x="4349750" y="1377951"/>
                </a:lnTo>
                <a:lnTo>
                  <a:pt x="4349750" y="1633539"/>
                </a:lnTo>
                <a:lnTo>
                  <a:pt x="3940175" y="1636714"/>
                </a:lnTo>
                <a:lnTo>
                  <a:pt x="3879850" y="1751014"/>
                </a:lnTo>
                <a:lnTo>
                  <a:pt x="3883025" y="2109789"/>
                </a:lnTo>
                <a:lnTo>
                  <a:pt x="4213133" y="2122763"/>
                </a:lnTo>
                <a:lnTo>
                  <a:pt x="4214812" y="2117726"/>
                </a:lnTo>
                <a:lnTo>
                  <a:pt x="4227512" y="2103438"/>
                </a:lnTo>
                <a:lnTo>
                  <a:pt x="4246562" y="2100263"/>
                </a:lnTo>
                <a:lnTo>
                  <a:pt x="4267200" y="2103438"/>
                </a:lnTo>
                <a:lnTo>
                  <a:pt x="4279900" y="2117726"/>
                </a:lnTo>
                <a:lnTo>
                  <a:pt x="4286250" y="2136776"/>
                </a:lnTo>
                <a:lnTo>
                  <a:pt x="4279900" y="2155826"/>
                </a:lnTo>
                <a:lnTo>
                  <a:pt x="4267200" y="2170114"/>
                </a:lnTo>
                <a:lnTo>
                  <a:pt x="4248150" y="2174876"/>
                </a:lnTo>
                <a:lnTo>
                  <a:pt x="4227512" y="2170114"/>
                </a:lnTo>
                <a:lnTo>
                  <a:pt x="4214812" y="2155826"/>
                </a:lnTo>
                <a:lnTo>
                  <a:pt x="4209588" y="2140153"/>
                </a:lnTo>
                <a:lnTo>
                  <a:pt x="3865563" y="2127252"/>
                </a:lnTo>
                <a:lnTo>
                  <a:pt x="3863975" y="1746251"/>
                </a:lnTo>
                <a:lnTo>
                  <a:pt x="3932238" y="1619251"/>
                </a:lnTo>
                <a:lnTo>
                  <a:pt x="4333875" y="1617664"/>
                </a:lnTo>
                <a:lnTo>
                  <a:pt x="4332288" y="1362076"/>
                </a:lnTo>
                <a:lnTo>
                  <a:pt x="4469606" y="1362076"/>
                </a:lnTo>
                <a:lnTo>
                  <a:pt x="4470400" y="1357313"/>
                </a:lnTo>
                <a:lnTo>
                  <a:pt x="4486275" y="1343025"/>
                </a:lnTo>
                <a:close/>
                <a:moveTo>
                  <a:pt x="4281488" y="1301750"/>
                </a:moveTo>
                <a:lnTo>
                  <a:pt x="4300538" y="1304925"/>
                </a:lnTo>
                <a:lnTo>
                  <a:pt x="4313238" y="1320800"/>
                </a:lnTo>
                <a:lnTo>
                  <a:pt x="4319588" y="1338263"/>
                </a:lnTo>
                <a:lnTo>
                  <a:pt x="4313238" y="1357313"/>
                </a:lnTo>
                <a:lnTo>
                  <a:pt x="4300538" y="1371600"/>
                </a:lnTo>
                <a:lnTo>
                  <a:pt x="4281488" y="1376363"/>
                </a:lnTo>
                <a:lnTo>
                  <a:pt x="4262438" y="1371600"/>
                </a:lnTo>
                <a:lnTo>
                  <a:pt x="4248150" y="1357313"/>
                </a:lnTo>
                <a:lnTo>
                  <a:pt x="4246936" y="1350028"/>
                </a:lnTo>
                <a:lnTo>
                  <a:pt x="3835401" y="1382713"/>
                </a:lnTo>
                <a:lnTo>
                  <a:pt x="3751493" y="1450862"/>
                </a:lnTo>
                <a:lnTo>
                  <a:pt x="4053901" y="1449524"/>
                </a:lnTo>
                <a:lnTo>
                  <a:pt x="4057650" y="1438275"/>
                </a:lnTo>
                <a:lnTo>
                  <a:pt x="4070350" y="1423987"/>
                </a:lnTo>
                <a:lnTo>
                  <a:pt x="4090988" y="1419225"/>
                </a:lnTo>
                <a:lnTo>
                  <a:pt x="4108450" y="1423987"/>
                </a:lnTo>
                <a:lnTo>
                  <a:pt x="4121150" y="1438275"/>
                </a:lnTo>
                <a:lnTo>
                  <a:pt x="4127500" y="1457325"/>
                </a:lnTo>
                <a:lnTo>
                  <a:pt x="4121150" y="1476375"/>
                </a:lnTo>
                <a:lnTo>
                  <a:pt x="4108450" y="1489075"/>
                </a:lnTo>
                <a:lnTo>
                  <a:pt x="4090988" y="1493838"/>
                </a:lnTo>
                <a:lnTo>
                  <a:pt x="4071938" y="1490663"/>
                </a:lnTo>
                <a:lnTo>
                  <a:pt x="4057650" y="1476375"/>
                </a:lnTo>
                <a:lnTo>
                  <a:pt x="4053991" y="1465399"/>
                </a:lnTo>
                <a:lnTo>
                  <a:pt x="3731839" y="1466824"/>
                </a:lnTo>
                <a:lnTo>
                  <a:pt x="3542332" y="1620740"/>
                </a:lnTo>
                <a:lnTo>
                  <a:pt x="3548063" y="1627187"/>
                </a:lnTo>
                <a:lnTo>
                  <a:pt x="3554413" y="1646238"/>
                </a:lnTo>
                <a:lnTo>
                  <a:pt x="3548063" y="1665288"/>
                </a:lnTo>
                <a:lnTo>
                  <a:pt x="3535363" y="1679575"/>
                </a:lnTo>
                <a:lnTo>
                  <a:pt x="3516313" y="1684338"/>
                </a:lnTo>
                <a:lnTo>
                  <a:pt x="3495675" y="1679575"/>
                </a:lnTo>
                <a:lnTo>
                  <a:pt x="3482975" y="1665288"/>
                </a:lnTo>
                <a:lnTo>
                  <a:pt x="3476625" y="1646238"/>
                </a:lnTo>
                <a:lnTo>
                  <a:pt x="3482975" y="1627187"/>
                </a:lnTo>
                <a:lnTo>
                  <a:pt x="3495675" y="1612900"/>
                </a:lnTo>
                <a:lnTo>
                  <a:pt x="3514725" y="1609725"/>
                </a:lnTo>
                <a:lnTo>
                  <a:pt x="3527949" y="1611759"/>
                </a:lnTo>
                <a:lnTo>
                  <a:pt x="3825876" y="1365251"/>
                </a:lnTo>
                <a:lnTo>
                  <a:pt x="4246007" y="1332591"/>
                </a:lnTo>
                <a:lnTo>
                  <a:pt x="4248150" y="1320800"/>
                </a:lnTo>
                <a:lnTo>
                  <a:pt x="4260850" y="1308100"/>
                </a:lnTo>
                <a:close/>
                <a:moveTo>
                  <a:pt x="2863851" y="1238250"/>
                </a:moveTo>
                <a:lnTo>
                  <a:pt x="2882901" y="1243012"/>
                </a:lnTo>
                <a:lnTo>
                  <a:pt x="2897188" y="1257300"/>
                </a:lnTo>
                <a:lnTo>
                  <a:pt x="2900363" y="1276350"/>
                </a:lnTo>
                <a:lnTo>
                  <a:pt x="2897188" y="1295400"/>
                </a:lnTo>
                <a:lnTo>
                  <a:pt x="2884488" y="1309687"/>
                </a:lnTo>
                <a:lnTo>
                  <a:pt x="2867026" y="1313717"/>
                </a:lnTo>
                <a:lnTo>
                  <a:pt x="2867026" y="1560513"/>
                </a:lnTo>
                <a:lnTo>
                  <a:pt x="2979738" y="1560513"/>
                </a:lnTo>
                <a:lnTo>
                  <a:pt x="2982913" y="1955801"/>
                </a:lnTo>
                <a:lnTo>
                  <a:pt x="2876551" y="1955801"/>
                </a:lnTo>
                <a:lnTo>
                  <a:pt x="2881654" y="1760595"/>
                </a:lnTo>
                <a:lnTo>
                  <a:pt x="2871787" y="1758951"/>
                </a:lnTo>
                <a:lnTo>
                  <a:pt x="2859087" y="1744663"/>
                </a:lnTo>
                <a:lnTo>
                  <a:pt x="2852737" y="1725613"/>
                </a:lnTo>
                <a:lnTo>
                  <a:pt x="2859087" y="1706563"/>
                </a:lnTo>
                <a:lnTo>
                  <a:pt x="2871787" y="1692275"/>
                </a:lnTo>
                <a:lnTo>
                  <a:pt x="2890838" y="1687513"/>
                </a:lnTo>
                <a:lnTo>
                  <a:pt x="2909888" y="1692275"/>
                </a:lnTo>
                <a:lnTo>
                  <a:pt x="2924175" y="1706563"/>
                </a:lnTo>
                <a:lnTo>
                  <a:pt x="2927350" y="1725613"/>
                </a:lnTo>
                <a:lnTo>
                  <a:pt x="2924175" y="1744663"/>
                </a:lnTo>
                <a:lnTo>
                  <a:pt x="2909888" y="1758951"/>
                </a:lnTo>
                <a:lnTo>
                  <a:pt x="2897465" y="1761021"/>
                </a:lnTo>
                <a:lnTo>
                  <a:pt x="2892426" y="1939926"/>
                </a:lnTo>
                <a:lnTo>
                  <a:pt x="2965451" y="1936751"/>
                </a:lnTo>
                <a:lnTo>
                  <a:pt x="2963863" y="1577976"/>
                </a:lnTo>
                <a:lnTo>
                  <a:pt x="2851151" y="1577976"/>
                </a:lnTo>
                <a:lnTo>
                  <a:pt x="2849745" y="1310924"/>
                </a:lnTo>
                <a:lnTo>
                  <a:pt x="2844800" y="1309687"/>
                </a:lnTo>
                <a:lnTo>
                  <a:pt x="2832100" y="1295400"/>
                </a:lnTo>
                <a:lnTo>
                  <a:pt x="2825750" y="1276350"/>
                </a:lnTo>
                <a:lnTo>
                  <a:pt x="2832100" y="1257300"/>
                </a:lnTo>
                <a:lnTo>
                  <a:pt x="2844800" y="1244600"/>
                </a:lnTo>
                <a:close/>
                <a:moveTo>
                  <a:pt x="4672013" y="1181100"/>
                </a:moveTo>
                <a:lnTo>
                  <a:pt x="4691063" y="1184275"/>
                </a:lnTo>
                <a:lnTo>
                  <a:pt x="4705350" y="1200150"/>
                </a:lnTo>
                <a:lnTo>
                  <a:pt x="4710113" y="1217613"/>
                </a:lnTo>
                <a:lnTo>
                  <a:pt x="4705350" y="1236663"/>
                </a:lnTo>
                <a:lnTo>
                  <a:pt x="4691063" y="1250950"/>
                </a:lnTo>
                <a:lnTo>
                  <a:pt x="4675382" y="1254871"/>
                </a:lnTo>
                <a:lnTo>
                  <a:pt x="4676775" y="1566863"/>
                </a:lnTo>
                <a:lnTo>
                  <a:pt x="4783138" y="1671638"/>
                </a:lnTo>
                <a:lnTo>
                  <a:pt x="4784618" y="2175122"/>
                </a:lnTo>
                <a:lnTo>
                  <a:pt x="4802187" y="2178050"/>
                </a:lnTo>
                <a:lnTo>
                  <a:pt x="4816475" y="2192338"/>
                </a:lnTo>
                <a:lnTo>
                  <a:pt x="4819650" y="2211388"/>
                </a:lnTo>
                <a:lnTo>
                  <a:pt x="4816475" y="2230438"/>
                </a:lnTo>
                <a:lnTo>
                  <a:pt x="4802187" y="2244726"/>
                </a:lnTo>
                <a:lnTo>
                  <a:pt x="4783137" y="2249488"/>
                </a:lnTo>
                <a:lnTo>
                  <a:pt x="4764087" y="2244726"/>
                </a:lnTo>
                <a:lnTo>
                  <a:pt x="4749800" y="2230438"/>
                </a:lnTo>
                <a:lnTo>
                  <a:pt x="4745037" y="2211388"/>
                </a:lnTo>
                <a:lnTo>
                  <a:pt x="4749800" y="2192338"/>
                </a:lnTo>
                <a:lnTo>
                  <a:pt x="4764087" y="2178050"/>
                </a:lnTo>
                <a:lnTo>
                  <a:pt x="4768646" y="2177290"/>
                </a:lnTo>
                <a:lnTo>
                  <a:pt x="4765675" y="1679575"/>
                </a:lnTo>
                <a:lnTo>
                  <a:pt x="4660900" y="1576388"/>
                </a:lnTo>
                <a:lnTo>
                  <a:pt x="4658079" y="1251913"/>
                </a:lnTo>
                <a:lnTo>
                  <a:pt x="4654550" y="1250950"/>
                </a:lnTo>
                <a:lnTo>
                  <a:pt x="4641850" y="1236663"/>
                </a:lnTo>
                <a:lnTo>
                  <a:pt x="4635500" y="1217613"/>
                </a:lnTo>
                <a:lnTo>
                  <a:pt x="4638675" y="1200150"/>
                </a:lnTo>
                <a:lnTo>
                  <a:pt x="4654550" y="1184275"/>
                </a:lnTo>
                <a:close/>
                <a:moveTo>
                  <a:pt x="219075" y="1162051"/>
                </a:moveTo>
                <a:lnTo>
                  <a:pt x="238125" y="1166813"/>
                </a:lnTo>
                <a:lnTo>
                  <a:pt x="252413" y="1181101"/>
                </a:lnTo>
                <a:lnTo>
                  <a:pt x="255588" y="1200151"/>
                </a:lnTo>
                <a:lnTo>
                  <a:pt x="252413" y="1217614"/>
                </a:lnTo>
                <a:lnTo>
                  <a:pt x="249366" y="1220322"/>
                </a:lnTo>
                <a:lnTo>
                  <a:pt x="328613" y="1382714"/>
                </a:lnTo>
                <a:lnTo>
                  <a:pt x="690563" y="1379539"/>
                </a:lnTo>
                <a:lnTo>
                  <a:pt x="690563" y="1398589"/>
                </a:lnTo>
                <a:lnTo>
                  <a:pt x="319088" y="1398589"/>
                </a:lnTo>
                <a:lnTo>
                  <a:pt x="235961" y="1231035"/>
                </a:lnTo>
                <a:lnTo>
                  <a:pt x="219075" y="1236664"/>
                </a:lnTo>
                <a:lnTo>
                  <a:pt x="200025" y="1233489"/>
                </a:lnTo>
                <a:lnTo>
                  <a:pt x="187325" y="1217614"/>
                </a:lnTo>
                <a:lnTo>
                  <a:pt x="180975" y="1200151"/>
                </a:lnTo>
                <a:lnTo>
                  <a:pt x="185737" y="1181101"/>
                </a:lnTo>
                <a:lnTo>
                  <a:pt x="200025" y="1166813"/>
                </a:lnTo>
                <a:close/>
                <a:moveTo>
                  <a:pt x="2114551" y="1130301"/>
                </a:moveTo>
                <a:lnTo>
                  <a:pt x="2133601" y="1136651"/>
                </a:lnTo>
                <a:lnTo>
                  <a:pt x="2146301" y="1149351"/>
                </a:lnTo>
                <a:lnTo>
                  <a:pt x="2152651" y="1169989"/>
                </a:lnTo>
                <a:lnTo>
                  <a:pt x="2147889" y="1189039"/>
                </a:lnTo>
                <a:lnTo>
                  <a:pt x="2133601" y="1201739"/>
                </a:lnTo>
                <a:lnTo>
                  <a:pt x="2114551" y="1208089"/>
                </a:lnTo>
                <a:lnTo>
                  <a:pt x="2097088" y="1201739"/>
                </a:lnTo>
                <a:lnTo>
                  <a:pt x="2091961" y="1197637"/>
                </a:lnTo>
                <a:lnTo>
                  <a:pt x="2058989" y="1228725"/>
                </a:lnTo>
                <a:lnTo>
                  <a:pt x="2060576" y="1865313"/>
                </a:lnTo>
                <a:lnTo>
                  <a:pt x="1858964" y="1987551"/>
                </a:lnTo>
                <a:lnTo>
                  <a:pt x="1281113" y="1989138"/>
                </a:lnTo>
                <a:lnTo>
                  <a:pt x="1281113" y="1973263"/>
                </a:lnTo>
                <a:lnTo>
                  <a:pt x="1855789" y="1970088"/>
                </a:lnTo>
                <a:lnTo>
                  <a:pt x="2044701" y="1854201"/>
                </a:lnTo>
                <a:lnTo>
                  <a:pt x="2043114" y="1222375"/>
                </a:lnTo>
                <a:lnTo>
                  <a:pt x="2080533" y="1184956"/>
                </a:lnTo>
                <a:lnTo>
                  <a:pt x="2078038" y="1169989"/>
                </a:lnTo>
                <a:lnTo>
                  <a:pt x="2081213" y="1150939"/>
                </a:lnTo>
                <a:lnTo>
                  <a:pt x="2097088" y="1136651"/>
                </a:lnTo>
                <a:close/>
                <a:moveTo>
                  <a:pt x="282575" y="1079501"/>
                </a:moveTo>
                <a:lnTo>
                  <a:pt x="301625" y="1085851"/>
                </a:lnTo>
                <a:lnTo>
                  <a:pt x="314325" y="1096963"/>
                </a:lnTo>
                <a:lnTo>
                  <a:pt x="318029" y="1108076"/>
                </a:lnTo>
                <a:lnTo>
                  <a:pt x="373063" y="1108076"/>
                </a:lnTo>
                <a:lnTo>
                  <a:pt x="473075" y="1308101"/>
                </a:lnTo>
                <a:lnTo>
                  <a:pt x="524522" y="1306357"/>
                </a:lnTo>
                <a:lnTo>
                  <a:pt x="527050" y="1295401"/>
                </a:lnTo>
                <a:lnTo>
                  <a:pt x="541338" y="1282701"/>
                </a:lnTo>
                <a:lnTo>
                  <a:pt x="560388" y="1276351"/>
                </a:lnTo>
                <a:lnTo>
                  <a:pt x="577851" y="1282701"/>
                </a:lnTo>
                <a:lnTo>
                  <a:pt x="590551" y="1295401"/>
                </a:lnTo>
                <a:lnTo>
                  <a:pt x="596901" y="1314451"/>
                </a:lnTo>
                <a:lnTo>
                  <a:pt x="590551" y="1335088"/>
                </a:lnTo>
                <a:lnTo>
                  <a:pt x="577851" y="1347788"/>
                </a:lnTo>
                <a:lnTo>
                  <a:pt x="560388" y="1352551"/>
                </a:lnTo>
                <a:lnTo>
                  <a:pt x="541338" y="1347788"/>
                </a:lnTo>
                <a:lnTo>
                  <a:pt x="527050" y="1335088"/>
                </a:lnTo>
                <a:lnTo>
                  <a:pt x="524272" y="1323976"/>
                </a:lnTo>
                <a:lnTo>
                  <a:pt x="461963" y="1323976"/>
                </a:lnTo>
                <a:lnTo>
                  <a:pt x="361950" y="1123951"/>
                </a:lnTo>
                <a:lnTo>
                  <a:pt x="318029" y="1123951"/>
                </a:lnTo>
                <a:lnTo>
                  <a:pt x="314325" y="1135064"/>
                </a:lnTo>
                <a:lnTo>
                  <a:pt x="301625" y="1149351"/>
                </a:lnTo>
                <a:lnTo>
                  <a:pt x="282575" y="1154114"/>
                </a:lnTo>
                <a:lnTo>
                  <a:pt x="265112" y="1149351"/>
                </a:lnTo>
                <a:lnTo>
                  <a:pt x="249237" y="1136651"/>
                </a:lnTo>
                <a:lnTo>
                  <a:pt x="244475" y="1116014"/>
                </a:lnTo>
                <a:lnTo>
                  <a:pt x="249237" y="1096963"/>
                </a:lnTo>
                <a:lnTo>
                  <a:pt x="261937" y="1085851"/>
                </a:lnTo>
                <a:close/>
                <a:moveTo>
                  <a:pt x="3063876" y="1049338"/>
                </a:moveTo>
                <a:lnTo>
                  <a:pt x="3081338" y="1055688"/>
                </a:lnTo>
                <a:lnTo>
                  <a:pt x="3094038" y="1068388"/>
                </a:lnTo>
                <a:lnTo>
                  <a:pt x="3100388" y="1087438"/>
                </a:lnTo>
                <a:lnTo>
                  <a:pt x="3097213" y="1106488"/>
                </a:lnTo>
                <a:lnTo>
                  <a:pt x="3081338" y="1120776"/>
                </a:lnTo>
                <a:lnTo>
                  <a:pt x="3065637" y="1123631"/>
                </a:lnTo>
                <a:lnTo>
                  <a:pt x="3067050" y="1558926"/>
                </a:lnTo>
                <a:lnTo>
                  <a:pt x="3475038" y="1557338"/>
                </a:lnTo>
                <a:lnTo>
                  <a:pt x="3655471" y="1421298"/>
                </a:lnTo>
                <a:lnTo>
                  <a:pt x="3651250" y="1406525"/>
                </a:lnTo>
                <a:lnTo>
                  <a:pt x="3657600" y="1389063"/>
                </a:lnTo>
                <a:lnTo>
                  <a:pt x="3670300" y="1376363"/>
                </a:lnTo>
                <a:lnTo>
                  <a:pt x="3690938" y="1370013"/>
                </a:lnTo>
                <a:lnTo>
                  <a:pt x="3709988" y="1376363"/>
                </a:lnTo>
                <a:lnTo>
                  <a:pt x="3722688" y="1389063"/>
                </a:lnTo>
                <a:lnTo>
                  <a:pt x="3729038" y="1406525"/>
                </a:lnTo>
                <a:lnTo>
                  <a:pt x="3722688" y="1425575"/>
                </a:lnTo>
                <a:lnTo>
                  <a:pt x="3709988" y="1439863"/>
                </a:lnTo>
                <a:lnTo>
                  <a:pt x="3690938" y="1446213"/>
                </a:lnTo>
                <a:lnTo>
                  <a:pt x="3671888" y="1439863"/>
                </a:lnTo>
                <a:lnTo>
                  <a:pt x="3664916" y="1434441"/>
                </a:lnTo>
                <a:lnTo>
                  <a:pt x="3481388" y="1576388"/>
                </a:lnTo>
                <a:lnTo>
                  <a:pt x="3051175" y="1577976"/>
                </a:lnTo>
                <a:lnTo>
                  <a:pt x="3048321" y="1121359"/>
                </a:lnTo>
                <a:lnTo>
                  <a:pt x="3044825" y="1120776"/>
                </a:lnTo>
                <a:lnTo>
                  <a:pt x="3030538" y="1108076"/>
                </a:lnTo>
                <a:lnTo>
                  <a:pt x="3025775" y="1087438"/>
                </a:lnTo>
                <a:lnTo>
                  <a:pt x="3030538" y="1068388"/>
                </a:lnTo>
                <a:lnTo>
                  <a:pt x="3044825" y="1055688"/>
                </a:lnTo>
                <a:close/>
                <a:moveTo>
                  <a:pt x="1479550" y="1028701"/>
                </a:moveTo>
                <a:lnTo>
                  <a:pt x="1561276" y="1157523"/>
                </a:lnTo>
                <a:lnTo>
                  <a:pt x="1573213" y="1154113"/>
                </a:lnTo>
                <a:lnTo>
                  <a:pt x="1590676" y="1160463"/>
                </a:lnTo>
                <a:lnTo>
                  <a:pt x="1603376" y="1173163"/>
                </a:lnTo>
                <a:lnTo>
                  <a:pt x="1609726" y="1190625"/>
                </a:lnTo>
                <a:lnTo>
                  <a:pt x="1603376" y="1211263"/>
                </a:lnTo>
                <a:lnTo>
                  <a:pt x="1590676" y="1223963"/>
                </a:lnTo>
                <a:lnTo>
                  <a:pt x="1573213" y="1230313"/>
                </a:lnTo>
                <a:lnTo>
                  <a:pt x="1554163" y="1223963"/>
                </a:lnTo>
                <a:lnTo>
                  <a:pt x="1539875" y="1211263"/>
                </a:lnTo>
                <a:lnTo>
                  <a:pt x="1535113" y="1193800"/>
                </a:lnTo>
                <a:lnTo>
                  <a:pt x="1539875" y="1173163"/>
                </a:lnTo>
                <a:lnTo>
                  <a:pt x="1544922" y="1167395"/>
                </a:lnTo>
                <a:lnTo>
                  <a:pt x="1495425" y="1087438"/>
                </a:lnTo>
                <a:lnTo>
                  <a:pt x="1497012" y="1450976"/>
                </a:lnTo>
                <a:lnTo>
                  <a:pt x="1576388" y="1476376"/>
                </a:lnTo>
                <a:lnTo>
                  <a:pt x="1576388" y="1639889"/>
                </a:lnTo>
                <a:lnTo>
                  <a:pt x="1560513" y="1639889"/>
                </a:lnTo>
                <a:lnTo>
                  <a:pt x="1557338" y="1489076"/>
                </a:lnTo>
                <a:lnTo>
                  <a:pt x="1481137" y="1463676"/>
                </a:lnTo>
                <a:close/>
                <a:moveTo>
                  <a:pt x="1573213" y="1020763"/>
                </a:moveTo>
                <a:lnTo>
                  <a:pt x="1752601" y="1290638"/>
                </a:lnTo>
                <a:lnTo>
                  <a:pt x="1574801" y="1292226"/>
                </a:lnTo>
                <a:lnTo>
                  <a:pt x="1574801" y="1379538"/>
                </a:lnTo>
                <a:lnTo>
                  <a:pt x="1687514" y="1450976"/>
                </a:lnTo>
                <a:lnTo>
                  <a:pt x="1687514" y="1580622"/>
                </a:lnTo>
                <a:lnTo>
                  <a:pt x="1703388" y="1585913"/>
                </a:lnTo>
                <a:lnTo>
                  <a:pt x="1717676" y="1598613"/>
                </a:lnTo>
                <a:lnTo>
                  <a:pt x="1722438" y="1617663"/>
                </a:lnTo>
                <a:lnTo>
                  <a:pt x="1717676" y="1638301"/>
                </a:lnTo>
                <a:lnTo>
                  <a:pt x="1703388" y="1651001"/>
                </a:lnTo>
                <a:lnTo>
                  <a:pt x="1684338" y="1657351"/>
                </a:lnTo>
                <a:lnTo>
                  <a:pt x="1665288" y="1651001"/>
                </a:lnTo>
                <a:lnTo>
                  <a:pt x="1654175" y="1638301"/>
                </a:lnTo>
                <a:lnTo>
                  <a:pt x="1647825" y="1619251"/>
                </a:lnTo>
                <a:lnTo>
                  <a:pt x="1654175" y="1598613"/>
                </a:lnTo>
                <a:lnTo>
                  <a:pt x="1665288" y="1585913"/>
                </a:lnTo>
                <a:lnTo>
                  <a:pt x="1670051" y="1584325"/>
                </a:lnTo>
                <a:lnTo>
                  <a:pt x="1670051" y="1462088"/>
                </a:lnTo>
                <a:lnTo>
                  <a:pt x="1557338" y="1389063"/>
                </a:lnTo>
                <a:lnTo>
                  <a:pt x="1557338" y="1274763"/>
                </a:lnTo>
                <a:lnTo>
                  <a:pt x="1719264" y="1274763"/>
                </a:lnTo>
                <a:lnTo>
                  <a:pt x="1557338" y="1028700"/>
                </a:lnTo>
                <a:close/>
                <a:moveTo>
                  <a:pt x="2219326" y="1016001"/>
                </a:moveTo>
                <a:lnTo>
                  <a:pt x="2238376" y="1022351"/>
                </a:lnTo>
                <a:lnTo>
                  <a:pt x="2249488" y="1035051"/>
                </a:lnTo>
                <a:lnTo>
                  <a:pt x="2255838" y="1054101"/>
                </a:lnTo>
                <a:lnTo>
                  <a:pt x="2252663" y="1073151"/>
                </a:lnTo>
                <a:lnTo>
                  <a:pt x="2238376" y="1087439"/>
                </a:lnTo>
                <a:lnTo>
                  <a:pt x="2221245" y="1090294"/>
                </a:lnTo>
                <a:lnTo>
                  <a:pt x="2222500" y="1227139"/>
                </a:lnTo>
                <a:lnTo>
                  <a:pt x="2127250" y="1350964"/>
                </a:lnTo>
                <a:lnTo>
                  <a:pt x="2130210" y="1593621"/>
                </a:lnTo>
                <a:lnTo>
                  <a:pt x="2135188" y="1592263"/>
                </a:lnTo>
                <a:lnTo>
                  <a:pt x="2154238" y="1597025"/>
                </a:lnTo>
                <a:lnTo>
                  <a:pt x="2168525" y="1611313"/>
                </a:lnTo>
                <a:lnTo>
                  <a:pt x="2174875" y="1630363"/>
                </a:lnTo>
                <a:lnTo>
                  <a:pt x="2168525" y="1647826"/>
                </a:lnTo>
                <a:lnTo>
                  <a:pt x="2157413" y="1663701"/>
                </a:lnTo>
                <a:lnTo>
                  <a:pt x="2138363" y="1666876"/>
                </a:lnTo>
                <a:lnTo>
                  <a:pt x="2117725" y="1663701"/>
                </a:lnTo>
                <a:lnTo>
                  <a:pt x="2105025" y="1647826"/>
                </a:lnTo>
                <a:lnTo>
                  <a:pt x="2098675" y="1630363"/>
                </a:lnTo>
                <a:lnTo>
                  <a:pt x="2105025" y="1611313"/>
                </a:lnTo>
                <a:lnTo>
                  <a:pt x="2112909" y="1602443"/>
                </a:lnTo>
                <a:lnTo>
                  <a:pt x="2111375" y="1347789"/>
                </a:lnTo>
                <a:lnTo>
                  <a:pt x="2205038" y="1222376"/>
                </a:lnTo>
                <a:lnTo>
                  <a:pt x="2205038" y="1088233"/>
                </a:lnTo>
                <a:lnTo>
                  <a:pt x="2200275" y="1087439"/>
                </a:lnTo>
                <a:lnTo>
                  <a:pt x="2185988" y="1074739"/>
                </a:lnTo>
                <a:lnTo>
                  <a:pt x="2181225" y="1054101"/>
                </a:lnTo>
                <a:lnTo>
                  <a:pt x="2185988" y="1035051"/>
                </a:lnTo>
                <a:lnTo>
                  <a:pt x="2200275" y="1022351"/>
                </a:lnTo>
                <a:close/>
                <a:moveTo>
                  <a:pt x="4087813" y="1016000"/>
                </a:moveTo>
                <a:lnTo>
                  <a:pt x="4106863" y="1022350"/>
                </a:lnTo>
                <a:lnTo>
                  <a:pt x="4119563" y="1035050"/>
                </a:lnTo>
                <a:lnTo>
                  <a:pt x="4125913" y="1054100"/>
                </a:lnTo>
                <a:lnTo>
                  <a:pt x="4125913" y="1054100"/>
                </a:lnTo>
                <a:lnTo>
                  <a:pt x="4135438" y="1054100"/>
                </a:lnTo>
                <a:lnTo>
                  <a:pt x="4171951" y="1054100"/>
                </a:lnTo>
                <a:lnTo>
                  <a:pt x="4213226" y="1054100"/>
                </a:lnTo>
                <a:lnTo>
                  <a:pt x="4259263" y="1052513"/>
                </a:lnTo>
                <a:lnTo>
                  <a:pt x="4308476" y="1054100"/>
                </a:lnTo>
                <a:lnTo>
                  <a:pt x="4356101" y="1054100"/>
                </a:lnTo>
                <a:lnTo>
                  <a:pt x="4403726" y="1054100"/>
                </a:lnTo>
                <a:lnTo>
                  <a:pt x="4448176" y="1054100"/>
                </a:lnTo>
                <a:lnTo>
                  <a:pt x="4487863" y="1054100"/>
                </a:lnTo>
                <a:lnTo>
                  <a:pt x="4516438" y="1054100"/>
                </a:lnTo>
                <a:lnTo>
                  <a:pt x="4535488" y="1054100"/>
                </a:lnTo>
                <a:lnTo>
                  <a:pt x="4541838" y="1054100"/>
                </a:lnTo>
                <a:lnTo>
                  <a:pt x="4549776" y="1054100"/>
                </a:lnTo>
                <a:lnTo>
                  <a:pt x="4551363" y="1236663"/>
                </a:lnTo>
                <a:lnTo>
                  <a:pt x="4075113" y="1281113"/>
                </a:lnTo>
                <a:lnTo>
                  <a:pt x="4075113" y="1133475"/>
                </a:lnTo>
                <a:lnTo>
                  <a:pt x="4360953" y="1148059"/>
                </a:lnTo>
                <a:lnTo>
                  <a:pt x="4362450" y="1139825"/>
                </a:lnTo>
                <a:lnTo>
                  <a:pt x="4376738" y="1123950"/>
                </a:lnTo>
                <a:lnTo>
                  <a:pt x="4395788" y="1120775"/>
                </a:lnTo>
                <a:lnTo>
                  <a:pt x="4414838" y="1123950"/>
                </a:lnTo>
                <a:lnTo>
                  <a:pt x="4429126" y="1139825"/>
                </a:lnTo>
                <a:lnTo>
                  <a:pt x="4433888" y="1157288"/>
                </a:lnTo>
                <a:lnTo>
                  <a:pt x="4429126" y="1176338"/>
                </a:lnTo>
                <a:lnTo>
                  <a:pt x="4414838" y="1190625"/>
                </a:lnTo>
                <a:lnTo>
                  <a:pt x="4395788" y="1195388"/>
                </a:lnTo>
                <a:lnTo>
                  <a:pt x="4376738" y="1190625"/>
                </a:lnTo>
                <a:lnTo>
                  <a:pt x="4365625" y="1176338"/>
                </a:lnTo>
                <a:lnTo>
                  <a:pt x="4361969" y="1165368"/>
                </a:lnTo>
                <a:lnTo>
                  <a:pt x="4092576" y="1149350"/>
                </a:lnTo>
                <a:lnTo>
                  <a:pt x="4094163" y="1262063"/>
                </a:lnTo>
                <a:lnTo>
                  <a:pt x="4535488" y="1220788"/>
                </a:lnTo>
                <a:lnTo>
                  <a:pt x="4533901" y="1073150"/>
                </a:lnTo>
                <a:lnTo>
                  <a:pt x="4527551" y="1069975"/>
                </a:lnTo>
                <a:lnTo>
                  <a:pt x="4516438" y="1069975"/>
                </a:lnTo>
                <a:lnTo>
                  <a:pt x="4486276" y="1069975"/>
                </a:lnTo>
                <a:lnTo>
                  <a:pt x="4448176" y="1069975"/>
                </a:lnTo>
                <a:lnTo>
                  <a:pt x="4389438" y="1069975"/>
                </a:lnTo>
                <a:lnTo>
                  <a:pt x="4325938" y="1069975"/>
                </a:lnTo>
                <a:lnTo>
                  <a:pt x="4259263" y="1069975"/>
                </a:lnTo>
                <a:lnTo>
                  <a:pt x="4205288" y="1069975"/>
                </a:lnTo>
                <a:lnTo>
                  <a:pt x="4154488" y="1069975"/>
                </a:lnTo>
                <a:lnTo>
                  <a:pt x="4130676" y="1069975"/>
                </a:lnTo>
                <a:lnTo>
                  <a:pt x="4120616" y="1071317"/>
                </a:lnTo>
                <a:lnTo>
                  <a:pt x="4119563" y="1074738"/>
                </a:lnTo>
                <a:lnTo>
                  <a:pt x="4106863" y="1087438"/>
                </a:lnTo>
                <a:lnTo>
                  <a:pt x="4087813" y="1093788"/>
                </a:lnTo>
                <a:lnTo>
                  <a:pt x="4070350" y="1087438"/>
                </a:lnTo>
                <a:lnTo>
                  <a:pt x="4054475" y="1074738"/>
                </a:lnTo>
                <a:lnTo>
                  <a:pt x="4048125" y="1055688"/>
                </a:lnTo>
                <a:lnTo>
                  <a:pt x="4054475" y="1035050"/>
                </a:lnTo>
                <a:lnTo>
                  <a:pt x="4067175" y="1022350"/>
                </a:lnTo>
                <a:close/>
                <a:moveTo>
                  <a:pt x="425450" y="960438"/>
                </a:moveTo>
                <a:lnTo>
                  <a:pt x="446087" y="966788"/>
                </a:lnTo>
                <a:lnTo>
                  <a:pt x="457200" y="979488"/>
                </a:lnTo>
                <a:lnTo>
                  <a:pt x="463550" y="998538"/>
                </a:lnTo>
                <a:lnTo>
                  <a:pt x="457200" y="1016001"/>
                </a:lnTo>
                <a:lnTo>
                  <a:pt x="446087" y="1030288"/>
                </a:lnTo>
                <a:lnTo>
                  <a:pt x="445863" y="1030344"/>
                </a:lnTo>
                <a:lnTo>
                  <a:pt x="626650" y="1292946"/>
                </a:lnTo>
                <a:lnTo>
                  <a:pt x="638175" y="1282701"/>
                </a:lnTo>
                <a:lnTo>
                  <a:pt x="657225" y="1276351"/>
                </a:lnTo>
                <a:lnTo>
                  <a:pt x="676276" y="1282701"/>
                </a:lnTo>
                <a:lnTo>
                  <a:pt x="690563" y="1295401"/>
                </a:lnTo>
                <a:lnTo>
                  <a:pt x="695326" y="1314451"/>
                </a:lnTo>
                <a:lnTo>
                  <a:pt x="690563" y="1331914"/>
                </a:lnTo>
                <a:lnTo>
                  <a:pt x="676276" y="1347789"/>
                </a:lnTo>
                <a:lnTo>
                  <a:pt x="657225" y="1350964"/>
                </a:lnTo>
                <a:lnTo>
                  <a:pt x="638175" y="1347789"/>
                </a:lnTo>
                <a:lnTo>
                  <a:pt x="627063" y="1335089"/>
                </a:lnTo>
                <a:lnTo>
                  <a:pt x="621670" y="1317564"/>
                </a:lnTo>
                <a:lnTo>
                  <a:pt x="427987" y="1034814"/>
                </a:lnTo>
                <a:lnTo>
                  <a:pt x="427037" y="1035051"/>
                </a:lnTo>
                <a:lnTo>
                  <a:pt x="406400" y="1030288"/>
                </a:lnTo>
                <a:lnTo>
                  <a:pt x="393700" y="1019176"/>
                </a:lnTo>
                <a:lnTo>
                  <a:pt x="387350" y="998538"/>
                </a:lnTo>
                <a:lnTo>
                  <a:pt x="393700" y="979488"/>
                </a:lnTo>
                <a:lnTo>
                  <a:pt x="406400" y="966788"/>
                </a:lnTo>
                <a:close/>
                <a:moveTo>
                  <a:pt x="823912" y="958850"/>
                </a:moveTo>
                <a:lnTo>
                  <a:pt x="842962" y="965200"/>
                </a:lnTo>
                <a:lnTo>
                  <a:pt x="855662" y="976312"/>
                </a:lnTo>
                <a:lnTo>
                  <a:pt x="862012" y="995363"/>
                </a:lnTo>
                <a:lnTo>
                  <a:pt x="855662" y="1014413"/>
                </a:lnTo>
                <a:lnTo>
                  <a:pt x="846268" y="1024981"/>
                </a:lnTo>
                <a:lnTo>
                  <a:pt x="946150" y="1182688"/>
                </a:lnTo>
                <a:lnTo>
                  <a:pt x="946150" y="1318023"/>
                </a:lnTo>
                <a:lnTo>
                  <a:pt x="963613" y="1322388"/>
                </a:lnTo>
                <a:lnTo>
                  <a:pt x="977900" y="1336676"/>
                </a:lnTo>
                <a:lnTo>
                  <a:pt x="982663" y="1355726"/>
                </a:lnTo>
                <a:lnTo>
                  <a:pt x="977900" y="1374776"/>
                </a:lnTo>
                <a:lnTo>
                  <a:pt x="963613" y="1389064"/>
                </a:lnTo>
                <a:lnTo>
                  <a:pt x="944563" y="1392239"/>
                </a:lnTo>
                <a:lnTo>
                  <a:pt x="925513" y="1389064"/>
                </a:lnTo>
                <a:lnTo>
                  <a:pt x="911225" y="1374776"/>
                </a:lnTo>
                <a:lnTo>
                  <a:pt x="906463" y="1355726"/>
                </a:lnTo>
                <a:lnTo>
                  <a:pt x="911225" y="1336676"/>
                </a:lnTo>
                <a:lnTo>
                  <a:pt x="925513" y="1322388"/>
                </a:lnTo>
                <a:lnTo>
                  <a:pt x="930275" y="1321198"/>
                </a:lnTo>
                <a:lnTo>
                  <a:pt x="930275" y="1187451"/>
                </a:lnTo>
                <a:lnTo>
                  <a:pt x="831237" y="1031632"/>
                </a:lnTo>
                <a:lnTo>
                  <a:pt x="823912" y="1033463"/>
                </a:lnTo>
                <a:lnTo>
                  <a:pt x="804862" y="1028700"/>
                </a:lnTo>
                <a:lnTo>
                  <a:pt x="790574" y="1016000"/>
                </a:lnTo>
                <a:lnTo>
                  <a:pt x="785812" y="995363"/>
                </a:lnTo>
                <a:lnTo>
                  <a:pt x="790574" y="976312"/>
                </a:lnTo>
                <a:lnTo>
                  <a:pt x="804862" y="965200"/>
                </a:lnTo>
                <a:close/>
                <a:moveTo>
                  <a:pt x="1858963" y="954088"/>
                </a:moveTo>
                <a:lnTo>
                  <a:pt x="1878013" y="958850"/>
                </a:lnTo>
                <a:lnTo>
                  <a:pt x="1890713" y="971550"/>
                </a:lnTo>
                <a:lnTo>
                  <a:pt x="1893011" y="979018"/>
                </a:lnTo>
                <a:lnTo>
                  <a:pt x="2125663" y="976313"/>
                </a:lnTo>
                <a:lnTo>
                  <a:pt x="1966913" y="1173163"/>
                </a:lnTo>
                <a:lnTo>
                  <a:pt x="1966913" y="1317626"/>
                </a:lnTo>
                <a:lnTo>
                  <a:pt x="1951038" y="1317626"/>
                </a:lnTo>
                <a:lnTo>
                  <a:pt x="1949451" y="1168401"/>
                </a:lnTo>
                <a:lnTo>
                  <a:pt x="2090738" y="995363"/>
                </a:lnTo>
                <a:lnTo>
                  <a:pt x="1984081" y="995363"/>
                </a:lnTo>
                <a:lnTo>
                  <a:pt x="1905000" y="1062039"/>
                </a:lnTo>
                <a:lnTo>
                  <a:pt x="1892300" y="1049339"/>
                </a:lnTo>
                <a:lnTo>
                  <a:pt x="1956318" y="995363"/>
                </a:lnTo>
                <a:lnTo>
                  <a:pt x="1895909" y="995363"/>
                </a:lnTo>
                <a:lnTo>
                  <a:pt x="1890713" y="1009651"/>
                </a:lnTo>
                <a:lnTo>
                  <a:pt x="1878013" y="1022351"/>
                </a:lnTo>
                <a:lnTo>
                  <a:pt x="1858963" y="1028701"/>
                </a:lnTo>
                <a:lnTo>
                  <a:pt x="1839913" y="1022351"/>
                </a:lnTo>
                <a:lnTo>
                  <a:pt x="1825625" y="1009651"/>
                </a:lnTo>
                <a:lnTo>
                  <a:pt x="1819275" y="992188"/>
                </a:lnTo>
                <a:lnTo>
                  <a:pt x="1825625" y="973138"/>
                </a:lnTo>
                <a:lnTo>
                  <a:pt x="1838325" y="958850"/>
                </a:lnTo>
                <a:close/>
                <a:moveTo>
                  <a:pt x="3487737" y="942975"/>
                </a:moveTo>
                <a:lnTo>
                  <a:pt x="3508375" y="949325"/>
                </a:lnTo>
                <a:lnTo>
                  <a:pt x="3521075" y="962025"/>
                </a:lnTo>
                <a:lnTo>
                  <a:pt x="3524800" y="974131"/>
                </a:lnTo>
                <a:lnTo>
                  <a:pt x="3883026" y="968376"/>
                </a:lnTo>
                <a:lnTo>
                  <a:pt x="3889376" y="1062038"/>
                </a:lnTo>
                <a:lnTo>
                  <a:pt x="3994151" y="1136651"/>
                </a:lnTo>
                <a:lnTo>
                  <a:pt x="3994151" y="1304926"/>
                </a:lnTo>
                <a:lnTo>
                  <a:pt x="3649664" y="1317626"/>
                </a:lnTo>
                <a:lnTo>
                  <a:pt x="3462338" y="1498601"/>
                </a:lnTo>
                <a:lnTo>
                  <a:pt x="3291417" y="1498601"/>
                </a:lnTo>
                <a:lnTo>
                  <a:pt x="3289300" y="1504951"/>
                </a:lnTo>
                <a:lnTo>
                  <a:pt x="3278188" y="1517651"/>
                </a:lnTo>
                <a:lnTo>
                  <a:pt x="3259138" y="1524001"/>
                </a:lnTo>
                <a:lnTo>
                  <a:pt x="3240088" y="1517651"/>
                </a:lnTo>
                <a:lnTo>
                  <a:pt x="3225800" y="1504951"/>
                </a:lnTo>
                <a:lnTo>
                  <a:pt x="3219450" y="1485901"/>
                </a:lnTo>
                <a:lnTo>
                  <a:pt x="3225800" y="1466850"/>
                </a:lnTo>
                <a:lnTo>
                  <a:pt x="3238500" y="1452563"/>
                </a:lnTo>
                <a:lnTo>
                  <a:pt x="3259138" y="1449388"/>
                </a:lnTo>
                <a:lnTo>
                  <a:pt x="3278188" y="1452563"/>
                </a:lnTo>
                <a:lnTo>
                  <a:pt x="3289300" y="1466850"/>
                </a:lnTo>
                <a:lnTo>
                  <a:pt x="3294401" y="1482153"/>
                </a:lnTo>
                <a:lnTo>
                  <a:pt x="3454401" y="1479551"/>
                </a:lnTo>
                <a:lnTo>
                  <a:pt x="3643313" y="1298576"/>
                </a:lnTo>
                <a:lnTo>
                  <a:pt x="3978276" y="1289051"/>
                </a:lnTo>
                <a:lnTo>
                  <a:pt x="3978276" y="1209870"/>
                </a:lnTo>
                <a:lnTo>
                  <a:pt x="3513056" y="1221264"/>
                </a:lnTo>
                <a:lnTo>
                  <a:pt x="3416301" y="1423988"/>
                </a:lnTo>
                <a:lnTo>
                  <a:pt x="3249613" y="1423988"/>
                </a:lnTo>
                <a:lnTo>
                  <a:pt x="3248025" y="1292225"/>
                </a:lnTo>
                <a:lnTo>
                  <a:pt x="3331162" y="1291132"/>
                </a:lnTo>
                <a:lnTo>
                  <a:pt x="3332163" y="1287463"/>
                </a:lnTo>
                <a:lnTo>
                  <a:pt x="3343275" y="1271588"/>
                </a:lnTo>
                <a:lnTo>
                  <a:pt x="3365501" y="1268413"/>
                </a:lnTo>
                <a:lnTo>
                  <a:pt x="3382963" y="1271588"/>
                </a:lnTo>
                <a:lnTo>
                  <a:pt x="3395663" y="1287463"/>
                </a:lnTo>
                <a:lnTo>
                  <a:pt x="3402013" y="1304926"/>
                </a:lnTo>
                <a:lnTo>
                  <a:pt x="3395663" y="1323976"/>
                </a:lnTo>
                <a:lnTo>
                  <a:pt x="3382963" y="1336676"/>
                </a:lnTo>
                <a:lnTo>
                  <a:pt x="3365501" y="1343026"/>
                </a:lnTo>
                <a:lnTo>
                  <a:pt x="3346450" y="1338263"/>
                </a:lnTo>
                <a:lnTo>
                  <a:pt x="3332163" y="1323976"/>
                </a:lnTo>
                <a:lnTo>
                  <a:pt x="3328591" y="1309688"/>
                </a:lnTo>
                <a:lnTo>
                  <a:pt x="3267075" y="1309688"/>
                </a:lnTo>
                <a:lnTo>
                  <a:pt x="3267075" y="1406525"/>
                </a:lnTo>
                <a:lnTo>
                  <a:pt x="3406776" y="1404938"/>
                </a:lnTo>
                <a:lnTo>
                  <a:pt x="3495442" y="1221695"/>
                </a:lnTo>
                <a:lnTo>
                  <a:pt x="3250665" y="1227689"/>
                </a:lnTo>
                <a:lnTo>
                  <a:pt x="3246438" y="1241426"/>
                </a:lnTo>
                <a:lnTo>
                  <a:pt x="3233738" y="1254126"/>
                </a:lnTo>
                <a:lnTo>
                  <a:pt x="3214688" y="1260476"/>
                </a:lnTo>
                <a:lnTo>
                  <a:pt x="3194050" y="1254126"/>
                </a:lnTo>
                <a:lnTo>
                  <a:pt x="3181350" y="1241426"/>
                </a:lnTo>
                <a:lnTo>
                  <a:pt x="3175000" y="1222376"/>
                </a:lnTo>
                <a:lnTo>
                  <a:pt x="3181350" y="1201738"/>
                </a:lnTo>
                <a:lnTo>
                  <a:pt x="3194050" y="1189038"/>
                </a:lnTo>
                <a:lnTo>
                  <a:pt x="3213100" y="1182688"/>
                </a:lnTo>
                <a:lnTo>
                  <a:pt x="3233738" y="1189038"/>
                </a:lnTo>
                <a:lnTo>
                  <a:pt x="3246438" y="1201738"/>
                </a:lnTo>
                <a:lnTo>
                  <a:pt x="3248809" y="1208850"/>
                </a:lnTo>
                <a:lnTo>
                  <a:pt x="3978276" y="1193963"/>
                </a:lnTo>
                <a:lnTo>
                  <a:pt x="3978276" y="1146176"/>
                </a:lnTo>
                <a:lnTo>
                  <a:pt x="3931698" y="1112806"/>
                </a:lnTo>
                <a:lnTo>
                  <a:pt x="3622675" y="1108076"/>
                </a:lnTo>
                <a:lnTo>
                  <a:pt x="3473450" y="1154114"/>
                </a:lnTo>
                <a:lnTo>
                  <a:pt x="3427895" y="1102347"/>
                </a:lnTo>
                <a:lnTo>
                  <a:pt x="3409950" y="1106488"/>
                </a:lnTo>
                <a:lnTo>
                  <a:pt x="3392487" y="1101725"/>
                </a:lnTo>
                <a:lnTo>
                  <a:pt x="3379787" y="1089025"/>
                </a:lnTo>
                <a:lnTo>
                  <a:pt x="3373437" y="1068388"/>
                </a:lnTo>
                <a:lnTo>
                  <a:pt x="3379787" y="1049338"/>
                </a:lnTo>
                <a:lnTo>
                  <a:pt x="3392487" y="1036638"/>
                </a:lnTo>
                <a:lnTo>
                  <a:pt x="3409950" y="1030288"/>
                </a:lnTo>
                <a:lnTo>
                  <a:pt x="3429000" y="1036638"/>
                </a:lnTo>
                <a:lnTo>
                  <a:pt x="3443287" y="1049338"/>
                </a:lnTo>
                <a:lnTo>
                  <a:pt x="3449637" y="1068388"/>
                </a:lnTo>
                <a:lnTo>
                  <a:pt x="3443287" y="1087438"/>
                </a:lnTo>
                <a:lnTo>
                  <a:pt x="3440377" y="1090712"/>
                </a:lnTo>
                <a:lnTo>
                  <a:pt x="3479800" y="1135064"/>
                </a:lnTo>
                <a:lnTo>
                  <a:pt x="3621088" y="1090614"/>
                </a:lnTo>
                <a:lnTo>
                  <a:pt x="3906794" y="1094965"/>
                </a:lnTo>
                <a:lnTo>
                  <a:pt x="3871914" y="1069976"/>
                </a:lnTo>
                <a:lnTo>
                  <a:pt x="3865564" y="985838"/>
                </a:lnTo>
                <a:lnTo>
                  <a:pt x="3524456" y="991571"/>
                </a:lnTo>
                <a:lnTo>
                  <a:pt x="3521075" y="1001713"/>
                </a:lnTo>
                <a:lnTo>
                  <a:pt x="3508375" y="1014413"/>
                </a:lnTo>
                <a:lnTo>
                  <a:pt x="3489325" y="1020763"/>
                </a:lnTo>
                <a:lnTo>
                  <a:pt x="3468687" y="1014413"/>
                </a:lnTo>
                <a:lnTo>
                  <a:pt x="3455987" y="1001713"/>
                </a:lnTo>
                <a:lnTo>
                  <a:pt x="3449637" y="982663"/>
                </a:lnTo>
                <a:lnTo>
                  <a:pt x="3455987" y="965200"/>
                </a:lnTo>
                <a:lnTo>
                  <a:pt x="3468687" y="949325"/>
                </a:lnTo>
                <a:close/>
                <a:moveTo>
                  <a:pt x="2219326" y="887413"/>
                </a:moveTo>
                <a:lnTo>
                  <a:pt x="2346326" y="1147763"/>
                </a:lnTo>
                <a:lnTo>
                  <a:pt x="2347913" y="1371600"/>
                </a:lnTo>
                <a:lnTo>
                  <a:pt x="2516188" y="1371600"/>
                </a:lnTo>
                <a:lnTo>
                  <a:pt x="2516188" y="1389063"/>
                </a:lnTo>
                <a:lnTo>
                  <a:pt x="2332038" y="1389063"/>
                </a:lnTo>
                <a:lnTo>
                  <a:pt x="2328863" y="1150938"/>
                </a:lnTo>
                <a:lnTo>
                  <a:pt x="2205038" y="893763"/>
                </a:lnTo>
                <a:close/>
                <a:moveTo>
                  <a:pt x="2420939" y="806451"/>
                </a:moveTo>
                <a:lnTo>
                  <a:pt x="2439989" y="811213"/>
                </a:lnTo>
                <a:lnTo>
                  <a:pt x="2452689" y="825501"/>
                </a:lnTo>
                <a:lnTo>
                  <a:pt x="2457451" y="844551"/>
                </a:lnTo>
                <a:lnTo>
                  <a:pt x="2454276" y="862014"/>
                </a:lnTo>
                <a:lnTo>
                  <a:pt x="2439989" y="877889"/>
                </a:lnTo>
                <a:lnTo>
                  <a:pt x="2422884" y="880740"/>
                </a:lnTo>
                <a:lnTo>
                  <a:pt x="2425700" y="1214438"/>
                </a:lnTo>
                <a:lnTo>
                  <a:pt x="2608263" y="1214438"/>
                </a:lnTo>
                <a:lnTo>
                  <a:pt x="2608263" y="1335089"/>
                </a:lnTo>
                <a:lnTo>
                  <a:pt x="2805113" y="1335089"/>
                </a:lnTo>
                <a:lnTo>
                  <a:pt x="2808288" y="1898652"/>
                </a:lnTo>
                <a:lnTo>
                  <a:pt x="2697163" y="2016127"/>
                </a:lnTo>
                <a:lnTo>
                  <a:pt x="2698702" y="2356107"/>
                </a:lnTo>
                <a:lnTo>
                  <a:pt x="2716213" y="2359025"/>
                </a:lnTo>
                <a:lnTo>
                  <a:pt x="2728913" y="2373313"/>
                </a:lnTo>
                <a:lnTo>
                  <a:pt x="2735263" y="2392363"/>
                </a:lnTo>
                <a:lnTo>
                  <a:pt x="2728913" y="2411413"/>
                </a:lnTo>
                <a:lnTo>
                  <a:pt x="2716213" y="2425701"/>
                </a:lnTo>
                <a:lnTo>
                  <a:pt x="2697163" y="2430463"/>
                </a:lnTo>
                <a:lnTo>
                  <a:pt x="2678113" y="2425701"/>
                </a:lnTo>
                <a:lnTo>
                  <a:pt x="2663825" y="2411413"/>
                </a:lnTo>
                <a:lnTo>
                  <a:pt x="2660650" y="2392363"/>
                </a:lnTo>
                <a:lnTo>
                  <a:pt x="2663825" y="2373313"/>
                </a:lnTo>
                <a:lnTo>
                  <a:pt x="2676525" y="2359025"/>
                </a:lnTo>
                <a:lnTo>
                  <a:pt x="2682836" y="2358054"/>
                </a:lnTo>
                <a:lnTo>
                  <a:pt x="2681288" y="2009777"/>
                </a:lnTo>
                <a:lnTo>
                  <a:pt x="2790826" y="1892302"/>
                </a:lnTo>
                <a:lnTo>
                  <a:pt x="2789238" y="1350964"/>
                </a:lnTo>
                <a:lnTo>
                  <a:pt x="2590800" y="1350964"/>
                </a:lnTo>
                <a:lnTo>
                  <a:pt x="2590800" y="1230313"/>
                </a:lnTo>
                <a:lnTo>
                  <a:pt x="2408238" y="1233488"/>
                </a:lnTo>
                <a:lnTo>
                  <a:pt x="2406813" y="878710"/>
                </a:lnTo>
                <a:lnTo>
                  <a:pt x="2401888" y="877889"/>
                </a:lnTo>
                <a:lnTo>
                  <a:pt x="2387601" y="862014"/>
                </a:lnTo>
                <a:lnTo>
                  <a:pt x="2382838" y="844551"/>
                </a:lnTo>
                <a:lnTo>
                  <a:pt x="2387601" y="825501"/>
                </a:lnTo>
                <a:lnTo>
                  <a:pt x="2401888" y="811213"/>
                </a:lnTo>
                <a:close/>
                <a:moveTo>
                  <a:pt x="595313" y="804863"/>
                </a:moveTo>
                <a:lnTo>
                  <a:pt x="614363" y="811213"/>
                </a:lnTo>
                <a:lnTo>
                  <a:pt x="627063" y="823913"/>
                </a:lnTo>
                <a:lnTo>
                  <a:pt x="631826" y="841376"/>
                </a:lnTo>
                <a:lnTo>
                  <a:pt x="627063" y="860426"/>
                </a:lnTo>
                <a:lnTo>
                  <a:pt x="614363" y="874713"/>
                </a:lnTo>
                <a:lnTo>
                  <a:pt x="597597" y="878905"/>
                </a:lnTo>
                <a:lnTo>
                  <a:pt x="600075" y="995363"/>
                </a:lnTo>
                <a:lnTo>
                  <a:pt x="776287" y="1311276"/>
                </a:lnTo>
                <a:lnTo>
                  <a:pt x="777875" y="1585913"/>
                </a:lnTo>
                <a:lnTo>
                  <a:pt x="858426" y="1606051"/>
                </a:lnTo>
                <a:lnTo>
                  <a:pt x="858838" y="1603376"/>
                </a:lnTo>
                <a:lnTo>
                  <a:pt x="871538" y="1590676"/>
                </a:lnTo>
                <a:lnTo>
                  <a:pt x="892175" y="1584326"/>
                </a:lnTo>
                <a:lnTo>
                  <a:pt x="911226" y="1590676"/>
                </a:lnTo>
                <a:lnTo>
                  <a:pt x="923926" y="1603376"/>
                </a:lnTo>
                <a:lnTo>
                  <a:pt x="930276" y="1620838"/>
                </a:lnTo>
                <a:lnTo>
                  <a:pt x="923926" y="1639888"/>
                </a:lnTo>
                <a:lnTo>
                  <a:pt x="911226" y="1654176"/>
                </a:lnTo>
                <a:lnTo>
                  <a:pt x="892175" y="1660526"/>
                </a:lnTo>
                <a:lnTo>
                  <a:pt x="873125" y="1654176"/>
                </a:lnTo>
                <a:lnTo>
                  <a:pt x="858838" y="1641476"/>
                </a:lnTo>
                <a:lnTo>
                  <a:pt x="855663" y="1624013"/>
                </a:lnTo>
                <a:lnTo>
                  <a:pt x="855957" y="1622103"/>
                </a:lnTo>
                <a:lnTo>
                  <a:pt x="762000" y="1598613"/>
                </a:lnTo>
                <a:lnTo>
                  <a:pt x="758825" y="1316038"/>
                </a:lnTo>
                <a:lnTo>
                  <a:pt x="581025" y="1000125"/>
                </a:lnTo>
                <a:lnTo>
                  <a:pt x="581025" y="875904"/>
                </a:lnTo>
                <a:lnTo>
                  <a:pt x="576263" y="874713"/>
                </a:lnTo>
                <a:lnTo>
                  <a:pt x="561975" y="862013"/>
                </a:lnTo>
                <a:lnTo>
                  <a:pt x="557213" y="841376"/>
                </a:lnTo>
                <a:lnTo>
                  <a:pt x="561975" y="823913"/>
                </a:lnTo>
                <a:lnTo>
                  <a:pt x="574675" y="811213"/>
                </a:lnTo>
                <a:close/>
                <a:moveTo>
                  <a:pt x="3335338" y="790575"/>
                </a:moveTo>
                <a:lnTo>
                  <a:pt x="3354388" y="796925"/>
                </a:lnTo>
                <a:lnTo>
                  <a:pt x="3368675" y="808037"/>
                </a:lnTo>
                <a:lnTo>
                  <a:pt x="3375025" y="827087"/>
                </a:lnTo>
                <a:lnTo>
                  <a:pt x="3370012" y="843379"/>
                </a:lnTo>
                <a:lnTo>
                  <a:pt x="3425826" y="874713"/>
                </a:lnTo>
                <a:lnTo>
                  <a:pt x="3937001" y="873126"/>
                </a:lnTo>
                <a:lnTo>
                  <a:pt x="4021139" y="971551"/>
                </a:lnTo>
                <a:lnTo>
                  <a:pt x="4479678" y="965576"/>
                </a:lnTo>
                <a:lnTo>
                  <a:pt x="4481513" y="958850"/>
                </a:lnTo>
                <a:lnTo>
                  <a:pt x="4495800" y="942975"/>
                </a:lnTo>
                <a:lnTo>
                  <a:pt x="4514851" y="939800"/>
                </a:lnTo>
                <a:lnTo>
                  <a:pt x="4533901" y="942975"/>
                </a:lnTo>
                <a:lnTo>
                  <a:pt x="4548188" y="958850"/>
                </a:lnTo>
                <a:lnTo>
                  <a:pt x="4551363" y="976313"/>
                </a:lnTo>
                <a:lnTo>
                  <a:pt x="4548188" y="995363"/>
                </a:lnTo>
                <a:lnTo>
                  <a:pt x="4533901" y="1009650"/>
                </a:lnTo>
                <a:lnTo>
                  <a:pt x="4514851" y="1014413"/>
                </a:lnTo>
                <a:lnTo>
                  <a:pt x="4495800" y="1009650"/>
                </a:lnTo>
                <a:lnTo>
                  <a:pt x="4481513" y="995363"/>
                </a:lnTo>
                <a:lnTo>
                  <a:pt x="4478410" y="982953"/>
                </a:lnTo>
                <a:lnTo>
                  <a:pt x="4013201" y="987426"/>
                </a:lnTo>
                <a:lnTo>
                  <a:pt x="3927476" y="889001"/>
                </a:lnTo>
                <a:lnTo>
                  <a:pt x="3421063" y="893763"/>
                </a:lnTo>
                <a:lnTo>
                  <a:pt x="3358899" y="857501"/>
                </a:lnTo>
                <a:lnTo>
                  <a:pt x="3355975" y="860425"/>
                </a:lnTo>
                <a:lnTo>
                  <a:pt x="3335338" y="866775"/>
                </a:lnTo>
                <a:lnTo>
                  <a:pt x="3316288" y="860425"/>
                </a:lnTo>
                <a:lnTo>
                  <a:pt x="3305175" y="847725"/>
                </a:lnTo>
                <a:lnTo>
                  <a:pt x="3298825" y="828675"/>
                </a:lnTo>
                <a:lnTo>
                  <a:pt x="3305175" y="808037"/>
                </a:lnTo>
                <a:lnTo>
                  <a:pt x="3316288" y="796925"/>
                </a:lnTo>
                <a:close/>
                <a:moveTo>
                  <a:pt x="4067175" y="754063"/>
                </a:moveTo>
                <a:lnTo>
                  <a:pt x="4305300" y="754063"/>
                </a:lnTo>
                <a:lnTo>
                  <a:pt x="4305300" y="771525"/>
                </a:lnTo>
                <a:lnTo>
                  <a:pt x="4097338" y="771525"/>
                </a:lnTo>
                <a:lnTo>
                  <a:pt x="4127500" y="827088"/>
                </a:lnTo>
                <a:lnTo>
                  <a:pt x="4200799" y="825994"/>
                </a:lnTo>
                <a:lnTo>
                  <a:pt x="4205288" y="808037"/>
                </a:lnTo>
                <a:lnTo>
                  <a:pt x="4219575" y="796925"/>
                </a:lnTo>
                <a:lnTo>
                  <a:pt x="4238626" y="790575"/>
                </a:lnTo>
                <a:lnTo>
                  <a:pt x="4256088" y="796925"/>
                </a:lnTo>
                <a:lnTo>
                  <a:pt x="4268788" y="808037"/>
                </a:lnTo>
                <a:lnTo>
                  <a:pt x="4275138" y="827087"/>
                </a:lnTo>
                <a:lnTo>
                  <a:pt x="4271963" y="846137"/>
                </a:lnTo>
                <a:lnTo>
                  <a:pt x="4256088" y="860425"/>
                </a:lnTo>
                <a:lnTo>
                  <a:pt x="4238626" y="866775"/>
                </a:lnTo>
                <a:lnTo>
                  <a:pt x="4219575" y="860425"/>
                </a:lnTo>
                <a:lnTo>
                  <a:pt x="4205288" y="847725"/>
                </a:lnTo>
                <a:lnTo>
                  <a:pt x="4204555" y="844551"/>
                </a:lnTo>
                <a:lnTo>
                  <a:pt x="4117975" y="844551"/>
                </a:lnTo>
                <a:close/>
                <a:moveTo>
                  <a:pt x="1039812" y="741363"/>
                </a:moveTo>
                <a:lnTo>
                  <a:pt x="1058863" y="746125"/>
                </a:lnTo>
                <a:lnTo>
                  <a:pt x="1071563" y="760413"/>
                </a:lnTo>
                <a:lnTo>
                  <a:pt x="1077913" y="779463"/>
                </a:lnTo>
                <a:lnTo>
                  <a:pt x="1071563" y="798513"/>
                </a:lnTo>
                <a:lnTo>
                  <a:pt x="1058863" y="812800"/>
                </a:lnTo>
                <a:lnTo>
                  <a:pt x="1042987" y="816769"/>
                </a:lnTo>
                <a:lnTo>
                  <a:pt x="1042987" y="927100"/>
                </a:lnTo>
                <a:lnTo>
                  <a:pt x="1287462" y="1317625"/>
                </a:lnTo>
                <a:lnTo>
                  <a:pt x="1287462" y="1579563"/>
                </a:lnTo>
                <a:lnTo>
                  <a:pt x="1459490" y="1579563"/>
                </a:lnTo>
                <a:lnTo>
                  <a:pt x="1462087" y="1570038"/>
                </a:lnTo>
                <a:lnTo>
                  <a:pt x="1476375" y="1554163"/>
                </a:lnTo>
                <a:lnTo>
                  <a:pt x="1495425" y="1550988"/>
                </a:lnTo>
                <a:lnTo>
                  <a:pt x="1514475" y="1554163"/>
                </a:lnTo>
                <a:lnTo>
                  <a:pt x="1528762" y="1570038"/>
                </a:lnTo>
                <a:lnTo>
                  <a:pt x="1533525" y="1587501"/>
                </a:lnTo>
                <a:lnTo>
                  <a:pt x="1528762" y="1606551"/>
                </a:lnTo>
                <a:lnTo>
                  <a:pt x="1514475" y="1620838"/>
                </a:lnTo>
                <a:lnTo>
                  <a:pt x="1495425" y="1625601"/>
                </a:lnTo>
                <a:lnTo>
                  <a:pt x="1476375" y="1620838"/>
                </a:lnTo>
                <a:lnTo>
                  <a:pt x="1462087" y="1606551"/>
                </a:lnTo>
                <a:lnTo>
                  <a:pt x="1459760" y="1597239"/>
                </a:lnTo>
                <a:lnTo>
                  <a:pt x="1271587" y="1598613"/>
                </a:lnTo>
                <a:lnTo>
                  <a:pt x="1271587" y="1323975"/>
                </a:lnTo>
                <a:lnTo>
                  <a:pt x="1025525" y="931863"/>
                </a:lnTo>
                <a:lnTo>
                  <a:pt x="1025525" y="813991"/>
                </a:lnTo>
                <a:lnTo>
                  <a:pt x="1020762" y="812800"/>
                </a:lnTo>
                <a:lnTo>
                  <a:pt x="1006475" y="798513"/>
                </a:lnTo>
                <a:lnTo>
                  <a:pt x="1003300" y="779463"/>
                </a:lnTo>
                <a:lnTo>
                  <a:pt x="1006475" y="760413"/>
                </a:lnTo>
                <a:lnTo>
                  <a:pt x="1020762" y="746125"/>
                </a:lnTo>
                <a:close/>
                <a:moveTo>
                  <a:pt x="1555750" y="738188"/>
                </a:moveTo>
                <a:lnTo>
                  <a:pt x="1657351" y="768350"/>
                </a:lnTo>
                <a:lnTo>
                  <a:pt x="1657351" y="989013"/>
                </a:lnTo>
                <a:lnTo>
                  <a:pt x="1799124" y="1215540"/>
                </a:lnTo>
                <a:lnTo>
                  <a:pt x="1804988" y="1209675"/>
                </a:lnTo>
                <a:lnTo>
                  <a:pt x="1824038" y="1204913"/>
                </a:lnTo>
                <a:lnTo>
                  <a:pt x="1843088" y="1209675"/>
                </a:lnTo>
                <a:lnTo>
                  <a:pt x="1857376" y="1223963"/>
                </a:lnTo>
                <a:lnTo>
                  <a:pt x="1862138" y="1243013"/>
                </a:lnTo>
                <a:lnTo>
                  <a:pt x="1857376" y="1262063"/>
                </a:lnTo>
                <a:lnTo>
                  <a:pt x="1843088" y="1276350"/>
                </a:lnTo>
                <a:lnTo>
                  <a:pt x="1824038" y="1281113"/>
                </a:lnTo>
                <a:lnTo>
                  <a:pt x="1804988" y="1276350"/>
                </a:lnTo>
                <a:lnTo>
                  <a:pt x="1790701" y="1262063"/>
                </a:lnTo>
                <a:lnTo>
                  <a:pt x="1785938" y="1243013"/>
                </a:lnTo>
                <a:lnTo>
                  <a:pt x="1789113" y="1230312"/>
                </a:lnTo>
                <a:lnTo>
                  <a:pt x="1641476" y="993775"/>
                </a:lnTo>
                <a:lnTo>
                  <a:pt x="1641476" y="781050"/>
                </a:lnTo>
                <a:lnTo>
                  <a:pt x="1573213" y="763588"/>
                </a:lnTo>
                <a:lnTo>
                  <a:pt x="1573213" y="911225"/>
                </a:lnTo>
                <a:lnTo>
                  <a:pt x="1434151" y="815321"/>
                </a:lnTo>
                <a:lnTo>
                  <a:pt x="1433513" y="819151"/>
                </a:lnTo>
                <a:lnTo>
                  <a:pt x="1419225" y="833438"/>
                </a:lnTo>
                <a:lnTo>
                  <a:pt x="1400175" y="838201"/>
                </a:lnTo>
                <a:lnTo>
                  <a:pt x="1381125" y="833438"/>
                </a:lnTo>
                <a:lnTo>
                  <a:pt x="1366837" y="819151"/>
                </a:lnTo>
                <a:lnTo>
                  <a:pt x="1362075" y="800101"/>
                </a:lnTo>
                <a:lnTo>
                  <a:pt x="1366837" y="781050"/>
                </a:lnTo>
                <a:lnTo>
                  <a:pt x="1381125" y="768350"/>
                </a:lnTo>
                <a:lnTo>
                  <a:pt x="1400175" y="763588"/>
                </a:lnTo>
                <a:lnTo>
                  <a:pt x="1419225" y="766763"/>
                </a:lnTo>
                <a:lnTo>
                  <a:pt x="1433513" y="781050"/>
                </a:lnTo>
                <a:lnTo>
                  <a:pt x="1436316" y="797867"/>
                </a:lnTo>
                <a:lnTo>
                  <a:pt x="1555750" y="877888"/>
                </a:lnTo>
                <a:close/>
                <a:moveTo>
                  <a:pt x="723900" y="720725"/>
                </a:moveTo>
                <a:lnTo>
                  <a:pt x="741362" y="720725"/>
                </a:lnTo>
                <a:lnTo>
                  <a:pt x="742950" y="1060450"/>
                </a:lnTo>
                <a:lnTo>
                  <a:pt x="889000" y="1281113"/>
                </a:lnTo>
                <a:lnTo>
                  <a:pt x="889000" y="1450975"/>
                </a:lnTo>
                <a:lnTo>
                  <a:pt x="1012825" y="1450975"/>
                </a:lnTo>
                <a:lnTo>
                  <a:pt x="1014413" y="1681163"/>
                </a:lnTo>
                <a:lnTo>
                  <a:pt x="890588" y="1746250"/>
                </a:lnTo>
                <a:lnTo>
                  <a:pt x="890588" y="1865842"/>
                </a:lnTo>
                <a:lnTo>
                  <a:pt x="892174" y="1865313"/>
                </a:lnTo>
                <a:lnTo>
                  <a:pt x="911224" y="1871663"/>
                </a:lnTo>
                <a:lnTo>
                  <a:pt x="925512" y="1882776"/>
                </a:lnTo>
                <a:lnTo>
                  <a:pt x="931862" y="1903413"/>
                </a:lnTo>
                <a:lnTo>
                  <a:pt x="925512" y="1922463"/>
                </a:lnTo>
                <a:lnTo>
                  <a:pt x="912812" y="1935163"/>
                </a:lnTo>
                <a:lnTo>
                  <a:pt x="892174" y="1941513"/>
                </a:lnTo>
                <a:lnTo>
                  <a:pt x="873124" y="1935163"/>
                </a:lnTo>
                <a:lnTo>
                  <a:pt x="862012" y="1922463"/>
                </a:lnTo>
                <a:lnTo>
                  <a:pt x="855662" y="1903413"/>
                </a:lnTo>
                <a:lnTo>
                  <a:pt x="862012" y="1885951"/>
                </a:lnTo>
                <a:lnTo>
                  <a:pt x="873124" y="1871663"/>
                </a:lnTo>
                <a:lnTo>
                  <a:pt x="873125" y="1871663"/>
                </a:lnTo>
                <a:lnTo>
                  <a:pt x="873125" y="1735138"/>
                </a:lnTo>
                <a:lnTo>
                  <a:pt x="996950" y="1671638"/>
                </a:lnTo>
                <a:lnTo>
                  <a:pt x="996950" y="1466850"/>
                </a:lnTo>
                <a:lnTo>
                  <a:pt x="871538" y="1470025"/>
                </a:lnTo>
                <a:lnTo>
                  <a:pt x="871538" y="1287463"/>
                </a:lnTo>
                <a:lnTo>
                  <a:pt x="725487" y="1063625"/>
                </a:lnTo>
                <a:close/>
                <a:moveTo>
                  <a:pt x="882650" y="684214"/>
                </a:moveTo>
                <a:lnTo>
                  <a:pt x="900113" y="687390"/>
                </a:lnTo>
                <a:lnTo>
                  <a:pt x="915988" y="703263"/>
                </a:lnTo>
                <a:lnTo>
                  <a:pt x="919163" y="720726"/>
                </a:lnTo>
                <a:lnTo>
                  <a:pt x="915988" y="739776"/>
                </a:lnTo>
                <a:lnTo>
                  <a:pt x="900113" y="754063"/>
                </a:lnTo>
                <a:lnTo>
                  <a:pt x="884582" y="758299"/>
                </a:lnTo>
                <a:lnTo>
                  <a:pt x="885825" y="893762"/>
                </a:lnTo>
                <a:lnTo>
                  <a:pt x="1044575" y="1089025"/>
                </a:lnTo>
                <a:lnTo>
                  <a:pt x="1044575" y="1265238"/>
                </a:lnTo>
                <a:lnTo>
                  <a:pt x="1135062" y="1316038"/>
                </a:lnTo>
                <a:lnTo>
                  <a:pt x="1139825" y="1773238"/>
                </a:lnTo>
                <a:lnTo>
                  <a:pt x="1047750" y="1800226"/>
                </a:lnTo>
                <a:lnTo>
                  <a:pt x="1047750" y="1867634"/>
                </a:lnTo>
                <a:lnTo>
                  <a:pt x="1065213" y="1871664"/>
                </a:lnTo>
                <a:lnTo>
                  <a:pt x="1077913" y="1885951"/>
                </a:lnTo>
                <a:lnTo>
                  <a:pt x="1084263" y="1903414"/>
                </a:lnTo>
                <a:lnTo>
                  <a:pt x="1077913" y="1922464"/>
                </a:lnTo>
                <a:lnTo>
                  <a:pt x="1065213" y="1936752"/>
                </a:lnTo>
                <a:lnTo>
                  <a:pt x="1046163" y="1941514"/>
                </a:lnTo>
                <a:lnTo>
                  <a:pt x="1027112" y="1936752"/>
                </a:lnTo>
                <a:lnTo>
                  <a:pt x="1012825" y="1922464"/>
                </a:lnTo>
                <a:lnTo>
                  <a:pt x="1006475" y="1903414"/>
                </a:lnTo>
                <a:lnTo>
                  <a:pt x="1012825" y="1885951"/>
                </a:lnTo>
                <a:lnTo>
                  <a:pt x="1025525" y="1871664"/>
                </a:lnTo>
                <a:lnTo>
                  <a:pt x="1031420" y="1870190"/>
                </a:lnTo>
                <a:lnTo>
                  <a:pt x="1030287" y="1787525"/>
                </a:lnTo>
                <a:lnTo>
                  <a:pt x="1120775" y="1760538"/>
                </a:lnTo>
                <a:lnTo>
                  <a:pt x="1119187" y="1325563"/>
                </a:lnTo>
                <a:lnTo>
                  <a:pt x="1027112" y="1274763"/>
                </a:lnTo>
                <a:lnTo>
                  <a:pt x="1027112" y="1095375"/>
                </a:lnTo>
                <a:lnTo>
                  <a:pt x="869950" y="900112"/>
                </a:lnTo>
                <a:lnTo>
                  <a:pt x="867382" y="755009"/>
                </a:lnTo>
                <a:lnTo>
                  <a:pt x="863600" y="754063"/>
                </a:lnTo>
                <a:lnTo>
                  <a:pt x="849312" y="739776"/>
                </a:lnTo>
                <a:lnTo>
                  <a:pt x="844550" y="720726"/>
                </a:lnTo>
                <a:lnTo>
                  <a:pt x="849312" y="703263"/>
                </a:lnTo>
                <a:lnTo>
                  <a:pt x="863600" y="687390"/>
                </a:lnTo>
                <a:close/>
                <a:moveTo>
                  <a:pt x="3514726" y="652464"/>
                </a:moveTo>
                <a:lnTo>
                  <a:pt x="3514726" y="758826"/>
                </a:lnTo>
                <a:lnTo>
                  <a:pt x="3976689" y="754063"/>
                </a:lnTo>
                <a:lnTo>
                  <a:pt x="4079876" y="893763"/>
                </a:lnTo>
                <a:lnTo>
                  <a:pt x="4416426" y="871538"/>
                </a:lnTo>
                <a:lnTo>
                  <a:pt x="4416426" y="887413"/>
                </a:lnTo>
                <a:lnTo>
                  <a:pt x="4071939" y="911226"/>
                </a:lnTo>
                <a:lnTo>
                  <a:pt x="3967164" y="773113"/>
                </a:lnTo>
                <a:lnTo>
                  <a:pt x="3497263" y="774701"/>
                </a:lnTo>
                <a:lnTo>
                  <a:pt x="3497263" y="671515"/>
                </a:lnTo>
                <a:lnTo>
                  <a:pt x="3240138" y="671515"/>
                </a:lnTo>
                <a:lnTo>
                  <a:pt x="3241675" y="912813"/>
                </a:lnTo>
                <a:lnTo>
                  <a:pt x="3386138" y="981076"/>
                </a:lnTo>
                <a:lnTo>
                  <a:pt x="3151188" y="1209676"/>
                </a:lnTo>
                <a:lnTo>
                  <a:pt x="3152775" y="1416051"/>
                </a:lnTo>
                <a:lnTo>
                  <a:pt x="3135313" y="1416051"/>
                </a:lnTo>
                <a:lnTo>
                  <a:pt x="3133725" y="1203326"/>
                </a:lnTo>
                <a:lnTo>
                  <a:pt x="3355976" y="985838"/>
                </a:lnTo>
                <a:lnTo>
                  <a:pt x="3222625" y="922338"/>
                </a:lnTo>
                <a:lnTo>
                  <a:pt x="3222625" y="671515"/>
                </a:lnTo>
                <a:lnTo>
                  <a:pt x="3148013" y="671515"/>
                </a:lnTo>
                <a:lnTo>
                  <a:pt x="3151188" y="941388"/>
                </a:lnTo>
                <a:lnTo>
                  <a:pt x="3194305" y="988928"/>
                </a:lnTo>
                <a:lnTo>
                  <a:pt x="3213101" y="982663"/>
                </a:lnTo>
                <a:lnTo>
                  <a:pt x="3232151" y="989013"/>
                </a:lnTo>
                <a:lnTo>
                  <a:pt x="3246438" y="1001713"/>
                </a:lnTo>
                <a:lnTo>
                  <a:pt x="3249613" y="1020763"/>
                </a:lnTo>
                <a:lnTo>
                  <a:pt x="3246438" y="1041401"/>
                </a:lnTo>
                <a:lnTo>
                  <a:pt x="3232151" y="1054101"/>
                </a:lnTo>
                <a:lnTo>
                  <a:pt x="3213101" y="1060451"/>
                </a:lnTo>
                <a:lnTo>
                  <a:pt x="3194050" y="1054101"/>
                </a:lnTo>
                <a:lnTo>
                  <a:pt x="3179763" y="1041401"/>
                </a:lnTo>
                <a:lnTo>
                  <a:pt x="3175000" y="1022351"/>
                </a:lnTo>
                <a:lnTo>
                  <a:pt x="3179763" y="1001713"/>
                </a:lnTo>
                <a:lnTo>
                  <a:pt x="3180731" y="1000852"/>
                </a:lnTo>
                <a:lnTo>
                  <a:pt x="3132138" y="947738"/>
                </a:lnTo>
                <a:lnTo>
                  <a:pt x="3132138" y="654053"/>
                </a:lnTo>
                <a:close/>
                <a:moveTo>
                  <a:pt x="4192588" y="650879"/>
                </a:moveTo>
                <a:lnTo>
                  <a:pt x="4192588" y="666753"/>
                </a:lnTo>
                <a:lnTo>
                  <a:pt x="3643313" y="669927"/>
                </a:lnTo>
                <a:lnTo>
                  <a:pt x="3643313" y="652464"/>
                </a:lnTo>
                <a:close/>
                <a:moveTo>
                  <a:pt x="1738313" y="604839"/>
                </a:moveTo>
                <a:lnTo>
                  <a:pt x="1757363" y="611189"/>
                </a:lnTo>
                <a:lnTo>
                  <a:pt x="1771651" y="623889"/>
                </a:lnTo>
                <a:lnTo>
                  <a:pt x="1776413" y="642939"/>
                </a:lnTo>
                <a:lnTo>
                  <a:pt x="1771651" y="663577"/>
                </a:lnTo>
                <a:lnTo>
                  <a:pt x="1757363" y="676276"/>
                </a:lnTo>
                <a:lnTo>
                  <a:pt x="1741702" y="680192"/>
                </a:lnTo>
                <a:lnTo>
                  <a:pt x="1743075" y="949326"/>
                </a:lnTo>
                <a:lnTo>
                  <a:pt x="1906588" y="1222376"/>
                </a:lnTo>
                <a:lnTo>
                  <a:pt x="1892301" y="1230314"/>
                </a:lnTo>
                <a:lnTo>
                  <a:pt x="1725613" y="954089"/>
                </a:lnTo>
                <a:lnTo>
                  <a:pt x="1724223" y="677516"/>
                </a:lnTo>
                <a:lnTo>
                  <a:pt x="1719263" y="676276"/>
                </a:lnTo>
                <a:lnTo>
                  <a:pt x="1704975" y="663577"/>
                </a:lnTo>
                <a:lnTo>
                  <a:pt x="1701800" y="644527"/>
                </a:lnTo>
                <a:lnTo>
                  <a:pt x="1704975" y="623889"/>
                </a:lnTo>
                <a:lnTo>
                  <a:pt x="1719263" y="611189"/>
                </a:lnTo>
                <a:close/>
                <a:moveTo>
                  <a:pt x="882650" y="536577"/>
                </a:moveTo>
                <a:lnTo>
                  <a:pt x="900113" y="539753"/>
                </a:lnTo>
                <a:lnTo>
                  <a:pt x="912813" y="555627"/>
                </a:lnTo>
                <a:lnTo>
                  <a:pt x="919163" y="573091"/>
                </a:lnTo>
                <a:lnTo>
                  <a:pt x="912992" y="591604"/>
                </a:lnTo>
                <a:lnTo>
                  <a:pt x="987424" y="639765"/>
                </a:lnTo>
                <a:lnTo>
                  <a:pt x="1139824" y="600077"/>
                </a:lnTo>
                <a:lnTo>
                  <a:pt x="1141412" y="915988"/>
                </a:lnTo>
                <a:lnTo>
                  <a:pt x="1285874" y="947738"/>
                </a:lnTo>
                <a:lnTo>
                  <a:pt x="1287196" y="1171112"/>
                </a:lnTo>
                <a:lnTo>
                  <a:pt x="1301750" y="1174750"/>
                </a:lnTo>
                <a:lnTo>
                  <a:pt x="1316037" y="1189038"/>
                </a:lnTo>
                <a:lnTo>
                  <a:pt x="1320800" y="1208088"/>
                </a:lnTo>
                <a:lnTo>
                  <a:pt x="1316037" y="1227138"/>
                </a:lnTo>
                <a:lnTo>
                  <a:pt x="1304925" y="1241426"/>
                </a:lnTo>
                <a:lnTo>
                  <a:pt x="1282699" y="1244601"/>
                </a:lnTo>
                <a:lnTo>
                  <a:pt x="1265237" y="1241426"/>
                </a:lnTo>
                <a:lnTo>
                  <a:pt x="1252537" y="1227138"/>
                </a:lnTo>
                <a:lnTo>
                  <a:pt x="1246187" y="1208088"/>
                </a:lnTo>
                <a:lnTo>
                  <a:pt x="1252537" y="1189038"/>
                </a:lnTo>
                <a:lnTo>
                  <a:pt x="1265237" y="1176338"/>
                </a:lnTo>
                <a:lnTo>
                  <a:pt x="1268412" y="1175183"/>
                </a:lnTo>
                <a:lnTo>
                  <a:pt x="1268412" y="962026"/>
                </a:lnTo>
                <a:lnTo>
                  <a:pt x="1123949" y="928688"/>
                </a:lnTo>
                <a:lnTo>
                  <a:pt x="1123949" y="623890"/>
                </a:lnTo>
                <a:lnTo>
                  <a:pt x="985837" y="658814"/>
                </a:lnTo>
                <a:lnTo>
                  <a:pt x="902122" y="604169"/>
                </a:lnTo>
                <a:lnTo>
                  <a:pt x="900113" y="606427"/>
                </a:lnTo>
                <a:lnTo>
                  <a:pt x="882650" y="611190"/>
                </a:lnTo>
                <a:lnTo>
                  <a:pt x="863600" y="606427"/>
                </a:lnTo>
                <a:lnTo>
                  <a:pt x="849312" y="592141"/>
                </a:lnTo>
                <a:lnTo>
                  <a:pt x="844550" y="573091"/>
                </a:lnTo>
                <a:lnTo>
                  <a:pt x="849312" y="555627"/>
                </a:lnTo>
                <a:lnTo>
                  <a:pt x="863600" y="542927"/>
                </a:lnTo>
                <a:close/>
                <a:moveTo>
                  <a:pt x="2178050" y="501650"/>
                </a:moveTo>
                <a:lnTo>
                  <a:pt x="2195513" y="506412"/>
                </a:lnTo>
                <a:lnTo>
                  <a:pt x="2211388" y="519113"/>
                </a:lnTo>
                <a:lnTo>
                  <a:pt x="2213506" y="525466"/>
                </a:lnTo>
                <a:lnTo>
                  <a:pt x="2278063" y="525466"/>
                </a:lnTo>
                <a:lnTo>
                  <a:pt x="2279650" y="738188"/>
                </a:lnTo>
                <a:lnTo>
                  <a:pt x="2414588" y="738188"/>
                </a:lnTo>
                <a:lnTo>
                  <a:pt x="2414588" y="754063"/>
                </a:lnTo>
                <a:lnTo>
                  <a:pt x="2260600" y="754063"/>
                </a:lnTo>
                <a:lnTo>
                  <a:pt x="2260600" y="542927"/>
                </a:lnTo>
                <a:lnTo>
                  <a:pt x="2216151" y="542927"/>
                </a:lnTo>
                <a:lnTo>
                  <a:pt x="2211388" y="557213"/>
                </a:lnTo>
                <a:lnTo>
                  <a:pt x="2198688" y="571500"/>
                </a:lnTo>
                <a:lnTo>
                  <a:pt x="2178050" y="576264"/>
                </a:lnTo>
                <a:lnTo>
                  <a:pt x="2159000" y="571500"/>
                </a:lnTo>
                <a:lnTo>
                  <a:pt x="2146300" y="558800"/>
                </a:lnTo>
                <a:lnTo>
                  <a:pt x="2139950" y="538163"/>
                </a:lnTo>
                <a:lnTo>
                  <a:pt x="2146300" y="519113"/>
                </a:lnTo>
                <a:lnTo>
                  <a:pt x="2159000" y="506412"/>
                </a:lnTo>
                <a:close/>
                <a:moveTo>
                  <a:pt x="1038225" y="414340"/>
                </a:moveTo>
                <a:lnTo>
                  <a:pt x="1057275" y="419101"/>
                </a:lnTo>
                <a:lnTo>
                  <a:pt x="1071563" y="431802"/>
                </a:lnTo>
                <a:lnTo>
                  <a:pt x="1073465" y="444166"/>
                </a:lnTo>
                <a:lnTo>
                  <a:pt x="1228725" y="442916"/>
                </a:lnTo>
                <a:lnTo>
                  <a:pt x="1231900" y="760413"/>
                </a:lnTo>
                <a:lnTo>
                  <a:pt x="1401762" y="931863"/>
                </a:lnTo>
                <a:lnTo>
                  <a:pt x="1406231" y="1424949"/>
                </a:lnTo>
                <a:lnTo>
                  <a:pt x="1408113" y="1425576"/>
                </a:lnTo>
                <a:lnTo>
                  <a:pt x="1422400" y="1438276"/>
                </a:lnTo>
                <a:lnTo>
                  <a:pt x="1427163" y="1457326"/>
                </a:lnTo>
                <a:lnTo>
                  <a:pt x="1422400" y="1476376"/>
                </a:lnTo>
                <a:lnTo>
                  <a:pt x="1408113" y="1490664"/>
                </a:lnTo>
                <a:lnTo>
                  <a:pt x="1389062" y="1493839"/>
                </a:lnTo>
                <a:lnTo>
                  <a:pt x="1370012" y="1490664"/>
                </a:lnTo>
                <a:lnTo>
                  <a:pt x="1358900" y="1477964"/>
                </a:lnTo>
                <a:lnTo>
                  <a:pt x="1352550" y="1457326"/>
                </a:lnTo>
                <a:lnTo>
                  <a:pt x="1358900" y="1438276"/>
                </a:lnTo>
                <a:lnTo>
                  <a:pt x="1370012" y="1425576"/>
                </a:lnTo>
                <a:lnTo>
                  <a:pt x="1388830" y="1419303"/>
                </a:lnTo>
                <a:lnTo>
                  <a:pt x="1385887" y="938213"/>
                </a:lnTo>
                <a:lnTo>
                  <a:pt x="1214437" y="768351"/>
                </a:lnTo>
                <a:lnTo>
                  <a:pt x="1212850" y="458790"/>
                </a:lnTo>
                <a:lnTo>
                  <a:pt x="1073271" y="461239"/>
                </a:lnTo>
                <a:lnTo>
                  <a:pt x="1071563" y="471489"/>
                </a:lnTo>
                <a:lnTo>
                  <a:pt x="1057275" y="484188"/>
                </a:lnTo>
                <a:lnTo>
                  <a:pt x="1038225" y="490539"/>
                </a:lnTo>
                <a:lnTo>
                  <a:pt x="1019175" y="484188"/>
                </a:lnTo>
                <a:lnTo>
                  <a:pt x="1004887" y="471489"/>
                </a:lnTo>
                <a:lnTo>
                  <a:pt x="1000125" y="452438"/>
                </a:lnTo>
                <a:lnTo>
                  <a:pt x="1004887" y="434978"/>
                </a:lnTo>
                <a:lnTo>
                  <a:pt x="1019175" y="419101"/>
                </a:lnTo>
                <a:close/>
                <a:moveTo>
                  <a:pt x="3897313" y="382590"/>
                </a:moveTo>
                <a:lnTo>
                  <a:pt x="3916363" y="388940"/>
                </a:lnTo>
                <a:lnTo>
                  <a:pt x="3930650" y="401639"/>
                </a:lnTo>
                <a:lnTo>
                  <a:pt x="3933825" y="419101"/>
                </a:lnTo>
                <a:lnTo>
                  <a:pt x="3930650" y="441326"/>
                </a:lnTo>
                <a:lnTo>
                  <a:pt x="3916363" y="452438"/>
                </a:lnTo>
                <a:lnTo>
                  <a:pt x="3897313" y="458789"/>
                </a:lnTo>
                <a:lnTo>
                  <a:pt x="3878262" y="452438"/>
                </a:lnTo>
                <a:lnTo>
                  <a:pt x="3863975" y="441326"/>
                </a:lnTo>
                <a:lnTo>
                  <a:pt x="3860800" y="428628"/>
                </a:lnTo>
                <a:lnTo>
                  <a:pt x="3741738" y="428628"/>
                </a:lnTo>
                <a:lnTo>
                  <a:pt x="3876675" y="557214"/>
                </a:lnTo>
                <a:lnTo>
                  <a:pt x="4117333" y="555764"/>
                </a:lnTo>
                <a:lnTo>
                  <a:pt x="4119563" y="546101"/>
                </a:lnTo>
                <a:lnTo>
                  <a:pt x="4133850" y="534989"/>
                </a:lnTo>
                <a:lnTo>
                  <a:pt x="4152900" y="528638"/>
                </a:lnTo>
                <a:lnTo>
                  <a:pt x="4171950" y="534989"/>
                </a:lnTo>
                <a:lnTo>
                  <a:pt x="4186238" y="546101"/>
                </a:lnTo>
                <a:lnTo>
                  <a:pt x="4191000" y="565152"/>
                </a:lnTo>
                <a:lnTo>
                  <a:pt x="4186238" y="585788"/>
                </a:lnTo>
                <a:lnTo>
                  <a:pt x="4171950" y="598489"/>
                </a:lnTo>
                <a:lnTo>
                  <a:pt x="4152900" y="604839"/>
                </a:lnTo>
                <a:lnTo>
                  <a:pt x="4133850" y="598489"/>
                </a:lnTo>
                <a:lnTo>
                  <a:pt x="4119563" y="585788"/>
                </a:lnTo>
                <a:lnTo>
                  <a:pt x="4116026" y="571643"/>
                </a:lnTo>
                <a:lnTo>
                  <a:pt x="3867150" y="573090"/>
                </a:lnTo>
                <a:lnTo>
                  <a:pt x="3698875" y="411165"/>
                </a:lnTo>
                <a:lnTo>
                  <a:pt x="3861990" y="411165"/>
                </a:lnTo>
                <a:lnTo>
                  <a:pt x="3863975" y="403225"/>
                </a:lnTo>
                <a:lnTo>
                  <a:pt x="3878262" y="388940"/>
                </a:lnTo>
                <a:close/>
                <a:moveTo>
                  <a:pt x="1474788" y="382590"/>
                </a:moveTo>
                <a:lnTo>
                  <a:pt x="1655763" y="403227"/>
                </a:lnTo>
                <a:lnTo>
                  <a:pt x="1655763" y="646115"/>
                </a:lnTo>
                <a:lnTo>
                  <a:pt x="1554163" y="663577"/>
                </a:lnTo>
                <a:lnTo>
                  <a:pt x="1554163" y="538165"/>
                </a:lnTo>
                <a:lnTo>
                  <a:pt x="1549400" y="536577"/>
                </a:lnTo>
                <a:lnTo>
                  <a:pt x="1535112" y="523877"/>
                </a:lnTo>
                <a:lnTo>
                  <a:pt x="1530350" y="504828"/>
                </a:lnTo>
                <a:lnTo>
                  <a:pt x="1535112" y="485777"/>
                </a:lnTo>
                <a:lnTo>
                  <a:pt x="1549400" y="471489"/>
                </a:lnTo>
                <a:lnTo>
                  <a:pt x="1568450" y="465139"/>
                </a:lnTo>
                <a:lnTo>
                  <a:pt x="1587501" y="471489"/>
                </a:lnTo>
                <a:lnTo>
                  <a:pt x="1601788" y="484188"/>
                </a:lnTo>
                <a:lnTo>
                  <a:pt x="1604963" y="504828"/>
                </a:lnTo>
                <a:lnTo>
                  <a:pt x="1601788" y="523877"/>
                </a:lnTo>
                <a:lnTo>
                  <a:pt x="1587501" y="536577"/>
                </a:lnTo>
                <a:lnTo>
                  <a:pt x="1570947" y="542095"/>
                </a:lnTo>
                <a:lnTo>
                  <a:pt x="1573213" y="642941"/>
                </a:lnTo>
                <a:lnTo>
                  <a:pt x="1638301" y="631828"/>
                </a:lnTo>
                <a:lnTo>
                  <a:pt x="1638301" y="417516"/>
                </a:lnTo>
                <a:lnTo>
                  <a:pt x="1490663" y="401639"/>
                </a:lnTo>
                <a:lnTo>
                  <a:pt x="1493838" y="750888"/>
                </a:lnTo>
                <a:lnTo>
                  <a:pt x="1476375" y="750888"/>
                </a:lnTo>
                <a:close/>
                <a:moveTo>
                  <a:pt x="2325688" y="371478"/>
                </a:moveTo>
                <a:lnTo>
                  <a:pt x="2468563" y="452440"/>
                </a:lnTo>
                <a:lnTo>
                  <a:pt x="2460626" y="468315"/>
                </a:lnTo>
                <a:lnTo>
                  <a:pt x="2341563" y="401639"/>
                </a:lnTo>
                <a:lnTo>
                  <a:pt x="2343151" y="619129"/>
                </a:lnTo>
                <a:lnTo>
                  <a:pt x="2480279" y="540579"/>
                </a:lnTo>
                <a:lnTo>
                  <a:pt x="2479675" y="538163"/>
                </a:lnTo>
                <a:lnTo>
                  <a:pt x="2484438" y="517526"/>
                </a:lnTo>
                <a:lnTo>
                  <a:pt x="2497138" y="504826"/>
                </a:lnTo>
                <a:lnTo>
                  <a:pt x="2516188" y="498475"/>
                </a:lnTo>
                <a:lnTo>
                  <a:pt x="2535238" y="504826"/>
                </a:lnTo>
                <a:lnTo>
                  <a:pt x="2549526" y="517526"/>
                </a:lnTo>
                <a:lnTo>
                  <a:pt x="2554288" y="536575"/>
                </a:lnTo>
                <a:lnTo>
                  <a:pt x="2549526" y="555626"/>
                </a:lnTo>
                <a:lnTo>
                  <a:pt x="2536826" y="569914"/>
                </a:lnTo>
                <a:lnTo>
                  <a:pt x="2516188" y="576264"/>
                </a:lnTo>
                <a:lnTo>
                  <a:pt x="2497138" y="569914"/>
                </a:lnTo>
                <a:lnTo>
                  <a:pt x="2485204" y="557979"/>
                </a:lnTo>
                <a:lnTo>
                  <a:pt x="2327276" y="650879"/>
                </a:lnTo>
                <a:close/>
                <a:moveTo>
                  <a:pt x="1123950" y="350840"/>
                </a:moveTo>
                <a:lnTo>
                  <a:pt x="1400175" y="350840"/>
                </a:lnTo>
                <a:lnTo>
                  <a:pt x="1401763" y="736601"/>
                </a:lnTo>
                <a:lnTo>
                  <a:pt x="1266825" y="631828"/>
                </a:lnTo>
                <a:lnTo>
                  <a:pt x="1266825" y="477840"/>
                </a:lnTo>
                <a:lnTo>
                  <a:pt x="1282700" y="477840"/>
                </a:lnTo>
                <a:lnTo>
                  <a:pt x="1282700" y="623890"/>
                </a:lnTo>
                <a:lnTo>
                  <a:pt x="1385888" y="700090"/>
                </a:lnTo>
                <a:lnTo>
                  <a:pt x="1382713" y="368302"/>
                </a:lnTo>
                <a:lnTo>
                  <a:pt x="1123950" y="368302"/>
                </a:lnTo>
                <a:close/>
                <a:moveTo>
                  <a:pt x="1603376" y="269879"/>
                </a:moveTo>
                <a:lnTo>
                  <a:pt x="1858963" y="609604"/>
                </a:lnTo>
                <a:lnTo>
                  <a:pt x="1862138" y="925514"/>
                </a:lnTo>
                <a:lnTo>
                  <a:pt x="1844676" y="925514"/>
                </a:lnTo>
                <a:lnTo>
                  <a:pt x="1843088" y="615952"/>
                </a:lnTo>
                <a:lnTo>
                  <a:pt x="1595438" y="287340"/>
                </a:lnTo>
                <a:lnTo>
                  <a:pt x="1273175" y="288929"/>
                </a:lnTo>
                <a:lnTo>
                  <a:pt x="1273175" y="273053"/>
                </a:lnTo>
                <a:close/>
                <a:moveTo>
                  <a:pt x="3321050" y="152401"/>
                </a:moveTo>
                <a:lnTo>
                  <a:pt x="3340100" y="157163"/>
                </a:lnTo>
                <a:lnTo>
                  <a:pt x="3352800" y="169862"/>
                </a:lnTo>
                <a:lnTo>
                  <a:pt x="3359150" y="190502"/>
                </a:lnTo>
                <a:lnTo>
                  <a:pt x="3354388" y="209551"/>
                </a:lnTo>
                <a:lnTo>
                  <a:pt x="3340100" y="222252"/>
                </a:lnTo>
                <a:lnTo>
                  <a:pt x="3321050" y="228601"/>
                </a:lnTo>
                <a:lnTo>
                  <a:pt x="3302000" y="222252"/>
                </a:lnTo>
                <a:lnTo>
                  <a:pt x="3297811" y="218527"/>
                </a:lnTo>
                <a:lnTo>
                  <a:pt x="3214688" y="242890"/>
                </a:lnTo>
                <a:lnTo>
                  <a:pt x="3259138" y="349252"/>
                </a:lnTo>
                <a:lnTo>
                  <a:pt x="3638363" y="308725"/>
                </a:lnTo>
                <a:lnTo>
                  <a:pt x="3641725" y="295275"/>
                </a:lnTo>
                <a:lnTo>
                  <a:pt x="3654425" y="282577"/>
                </a:lnTo>
                <a:lnTo>
                  <a:pt x="3675063" y="276225"/>
                </a:lnTo>
                <a:lnTo>
                  <a:pt x="3692525" y="282577"/>
                </a:lnTo>
                <a:lnTo>
                  <a:pt x="3705225" y="295275"/>
                </a:lnTo>
                <a:lnTo>
                  <a:pt x="3711575" y="314328"/>
                </a:lnTo>
                <a:lnTo>
                  <a:pt x="3705225" y="331789"/>
                </a:lnTo>
                <a:lnTo>
                  <a:pt x="3692525" y="347665"/>
                </a:lnTo>
                <a:lnTo>
                  <a:pt x="3675063" y="350839"/>
                </a:lnTo>
                <a:lnTo>
                  <a:pt x="3656012" y="347665"/>
                </a:lnTo>
                <a:lnTo>
                  <a:pt x="3641725" y="331789"/>
                </a:lnTo>
                <a:lnTo>
                  <a:pt x="3640085" y="325775"/>
                </a:lnTo>
                <a:lnTo>
                  <a:pt x="3248026" y="365128"/>
                </a:lnTo>
                <a:lnTo>
                  <a:pt x="3192463" y="233366"/>
                </a:lnTo>
                <a:lnTo>
                  <a:pt x="3286510" y="204741"/>
                </a:lnTo>
                <a:lnTo>
                  <a:pt x="3282950" y="190502"/>
                </a:lnTo>
                <a:lnTo>
                  <a:pt x="3287713" y="173038"/>
                </a:lnTo>
                <a:lnTo>
                  <a:pt x="3302000" y="157163"/>
                </a:lnTo>
                <a:close/>
                <a:moveTo>
                  <a:pt x="1528762" y="125414"/>
                </a:moveTo>
                <a:lnTo>
                  <a:pt x="1547812" y="128589"/>
                </a:lnTo>
                <a:lnTo>
                  <a:pt x="1562099" y="142876"/>
                </a:lnTo>
                <a:lnTo>
                  <a:pt x="1566203" y="159290"/>
                </a:lnTo>
                <a:lnTo>
                  <a:pt x="1695450" y="193676"/>
                </a:lnTo>
                <a:lnTo>
                  <a:pt x="1784350" y="384179"/>
                </a:lnTo>
                <a:lnTo>
                  <a:pt x="2114550" y="711201"/>
                </a:lnTo>
                <a:lnTo>
                  <a:pt x="2114550" y="939801"/>
                </a:lnTo>
                <a:lnTo>
                  <a:pt x="1938338" y="933451"/>
                </a:lnTo>
                <a:lnTo>
                  <a:pt x="1938338" y="915988"/>
                </a:lnTo>
                <a:lnTo>
                  <a:pt x="2006600" y="918692"/>
                </a:lnTo>
                <a:lnTo>
                  <a:pt x="2006600" y="781917"/>
                </a:lnTo>
                <a:lnTo>
                  <a:pt x="2003425" y="781051"/>
                </a:lnTo>
                <a:lnTo>
                  <a:pt x="1987550" y="766764"/>
                </a:lnTo>
                <a:lnTo>
                  <a:pt x="1984375" y="747714"/>
                </a:lnTo>
                <a:lnTo>
                  <a:pt x="1987550" y="730251"/>
                </a:lnTo>
                <a:lnTo>
                  <a:pt x="2000250" y="714376"/>
                </a:lnTo>
                <a:lnTo>
                  <a:pt x="2020888" y="711201"/>
                </a:lnTo>
                <a:lnTo>
                  <a:pt x="2039938" y="714376"/>
                </a:lnTo>
                <a:lnTo>
                  <a:pt x="2052638" y="730251"/>
                </a:lnTo>
                <a:lnTo>
                  <a:pt x="2058988" y="747714"/>
                </a:lnTo>
                <a:lnTo>
                  <a:pt x="2052638" y="766764"/>
                </a:lnTo>
                <a:lnTo>
                  <a:pt x="2039938" y="781051"/>
                </a:lnTo>
                <a:lnTo>
                  <a:pt x="2024063" y="785020"/>
                </a:lnTo>
                <a:lnTo>
                  <a:pt x="2024063" y="919383"/>
                </a:lnTo>
                <a:lnTo>
                  <a:pt x="2098675" y="922338"/>
                </a:lnTo>
                <a:lnTo>
                  <a:pt x="2098675" y="719138"/>
                </a:lnTo>
                <a:lnTo>
                  <a:pt x="1770063" y="395289"/>
                </a:lnTo>
                <a:lnTo>
                  <a:pt x="1682750" y="207964"/>
                </a:lnTo>
                <a:lnTo>
                  <a:pt x="1563386" y="175829"/>
                </a:lnTo>
                <a:lnTo>
                  <a:pt x="1562099" y="180976"/>
                </a:lnTo>
                <a:lnTo>
                  <a:pt x="1547812" y="195264"/>
                </a:lnTo>
                <a:lnTo>
                  <a:pt x="1528762" y="200026"/>
                </a:lnTo>
                <a:lnTo>
                  <a:pt x="1509712" y="195264"/>
                </a:lnTo>
                <a:lnTo>
                  <a:pt x="1495424" y="180976"/>
                </a:lnTo>
                <a:lnTo>
                  <a:pt x="1490662" y="161927"/>
                </a:lnTo>
                <a:lnTo>
                  <a:pt x="1495424" y="142876"/>
                </a:lnTo>
                <a:lnTo>
                  <a:pt x="1509712" y="128589"/>
                </a:lnTo>
                <a:close/>
                <a:moveTo>
                  <a:pt x="3195638" y="115890"/>
                </a:moveTo>
                <a:lnTo>
                  <a:pt x="3208338" y="125415"/>
                </a:lnTo>
                <a:lnTo>
                  <a:pt x="3146425" y="212727"/>
                </a:lnTo>
                <a:lnTo>
                  <a:pt x="3146425" y="431802"/>
                </a:lnTo>
                <a:lnTo>
                  <a:pt x="3597275" y="411166"/>
                </a:lnTo>
                <a:lnTo>
                  <a:pt x="3727912" y="557799"/>
                </a:lnTo>
                <a:lnTo>
                  <a:pt x="3748088" y="563564"/>
                </a:lnTo>
                <a:lnTo>
                  <a:pt x="3759200" y="576264"/>
                </a:lnTo>
                <a:lnTo>
                  <a:pt x="3765550" y="593726"/>
                </a:lnTo>
                <a:lnTo>
                  <a:pt x="3759200" y="612776"/>
                </a:lnTo>
                <a:lnTo>
                  <a:pt x="3748088" y="627064"/>
                </a:lnTo>
                <a:lnTo>
                  <a:pt x="3729038" y="631828"/>
                </a:lnTo>
                <a:lnTo>
                  <a:pt x="3708400" y="627064"/>
                </a:lnTo>
                <a:lnTo>
                  <a:pt x="3695700" y="615952"/>
                </a:lnTo>
                <a:lnTo>
                  <a:pt x="3689350" y="593726"/>
                </a:lnTo>
                <a:lnTo>
                  <a:pt x="3695700" y="576264"/>
                </a:lnTo>
                <a:lnTo>
                  <a:pt x="3708400" y="563564"/>
                </a:lnTo>
                <a:lnTo>
                  <a:pt x="3710544" y="562785"/>
                </a:lnTo>
                <a:lnTo>
                  <a:pt x="3589338" y="430215"/>
                </a:lnTo>
                <a:lnTo>
                  <a:pt x="3130550" y="450851"/>
                </a:lnTo>
                <a:lnTo>
                  <a:pt x="3130550" y="206376"/>
                </a:lnTo>
                <a:close/>
                <a:moveTo>
                  <a:pt x="1738313" y="85727"/>
                </a:moveTo>
                <a:lnTo>
                  <a:pt x="1819276" y="311154"/>
                </a:lnTo>
                <a:lnTo>
                  <a:pt x="2171701" y="631829"/>
                </a:lnTo>
                <a:lnTo>
                  <a:pt x="2173288" y="827088"/>
                </a:lnTo>
                <a:lnTo>
                  <a:pt x="2335213" y="825501"/>
                </a:lnTo>
                <a:lnTo>
                  <a:pt x="2335213" y="844551"/>
                </a:lnTo>
                <a:lnTo>
                  <a:pt x="2157413" y="844551"/>
                </a:lnTo>
                <a:lnTo>
                  <a:pt x="2154238" y="639765"/>
                </a:lnTo>
                <a:lnTo>
                  <a:pt x="1804988" y="322264"/>
                </a:lnTo>
                <a:lnTo>
                  <a:pt x="1722438" y="92077"/>
                </a:lnTo>
                <a:close/>
                <a:moveTo>
                  <a:pt x="3057526" y="42863"/>
                </a:moveTo>
                <a:lnTo>
                  <a:pt x="3074988" y="49214"/>
                </a:lnTo>
                <a:lnTo>
                  <a:pt x="3090863" y="61914"/>
                </a:lnTo>
                <a:lnTo>
                  <a:pt x="3094038" y="80963"/>
                </a:lnTo>
                <a:lnTo>
                  <a:pt x="3090863" y="101602"/>
                </a:lnTo>
                <a:lnTo>
                  <a:pt x="3078163" y="114302"/>
                </a:lnTo>
                <a:lnTo>
                  <a:pt x="3060701" y="119675"/>
                </a:lnTo>
                <a:lnTo>
                  <a:pt x="3060701" y="152403"/>
                </a:lnTo>
                <a:lnTo>
                  <a:pt x="3060701" y="196852"/>
                </a:lnTo>
                <a:lnTo>
                  <a:pt x="3060701" y="249241"/>
                </a:lnTo>
                <a:lnTo>
                  <a:pt x="3060701" y="307976"/>
                </a:lnTo>
                <a:lnTo>
                  <a:pt x="3060701" y="369890"/>
                </a:lnTo>
                <a:lnTo>
                  <a:pt x="3060701" y="431802"/>
                </a:lnTo>
                <a:lnTo>
                  <a:pt x="3063876" y="496890"/>
                </a:lnTo>
                <a:lnTo>
                  <a:pt x="3063876" y="536347"/>
                </a:lnTo>
                <a:lnTo>
                  <a:pt x="3516313" y="525466"/>
                </a:lnTo>
                <a:lnTo>
                  <a:pt x="3551482" y="594704"/>
                </a:lnTo>
                <a:lnTo>
                  <a:pt x="3563938" y="590550"/>
                </a:lnTo>
                <a:lnTo>
                  <a:pt x="3582988" y="596901"/>
                </a:lnTo>
                <a:lnTo>
                  <a:pt x="3597276" y="609602"/>
                </a:lnTo>
                <a:lnTo>
                  <a:pt x="3602038" y="627064"/>
                </a:lnTo>
                <a:lnTo>
                  <a:pt x="3597276" y="649288"/>
                </a:lnTo>
                <a:lnTo>
                  <a:pt x="3582988" y="660401"/>
                </a:lnTo>
                <a:lnTo>
                  <a:pt x="3563938" y="666751"/>
                </a:lnTo>
                <a:lnTo>
                  <a:pt x="3544888" y="660401"/>
                </a:lnTo>
                <a:lnTo>
                  <a:pt x="3530600" y="649288"/>
                </a:lnTo>
                <a:lnTo>
                  <a:pt x="3527425" y="630238"/>
                </a:lnTo>
                <a:lnTo>
                  <a:pt x="3530600" y="609602"/>
                </a:lnTo>
                <a:lnTo>
                  <a:pt x="3536434" y="604415"/>
                </a:lnTo>
                <a:lnTo>
                  <a:pt x="3506788" y="542927"/>
                </a:lnTo>
                <a:lnTo>
                  <a:pt x="3063876" y="555360"/>
                </a:lnTo>
                <a:lnTo>
                  <a:pt x="3063876" y="557214"/>
                </a:lnTo>
                <a:lnTo>
                  <a:pt x="3063876" y="612778"/>
                </a:lnTo>
                <a:lnTo>
                  <a:pt x="3063876" y="665165"/>
                </a:lnTo>
                <a:lnTo>
                  <a:pt x="3063876" y="706438"/>
                </a:lnTo>
                <a:lnTo>
                  <a:pt x="3063876" y="732632"/>
                </a:lnTo>
                <a:lnTo>
                  <a:pt x="3079750" y="736600"/>
                </a:lnTo>
                <a:lnTo>
                  <a:pt x="3094038" y="750888"/>
                </a:lnTo>
                <a:lnTo>
                  <a:pt x="3098800" y="768351"/>
                </a:lnTo>
                <a:lnTo>
                  <a:pt x="3094038" y="787401"/>
                </a:lnTo>
                <a:lnTo>
                  <a:pt x="3079750" y="800101"/>
                </a:lnTo>
                <a:lnTo>
                  <a:pt x="3060700" y="806451"/>
                </a:lnTo>
                <a:lnTo>
                  <a:pt x="3043237" y="801688"/>
                </a:lnTo>
                <a:lnTo>
                  <a:pt x="3027362" y="787401"/>
                </a:lnTo>
                <a:lnTo>
                  <a:pt x="3024187" y="768351"/>
                </a:lnTo>
                <a:lnTo>
                  <a:pt x="3027362" y="750888"/>
                </a:lnTo>
                <a:lnTo>
                  <a:pt x="3043237" y="736600"/>
                </a:lnTo>
                <a:lnTo>
                  <a:pt x="3046413" y="735734"/>
                </a:lnTo>
                <a:lnTo>
                  <a:pt x="3046413" y="706438"/>
                </a:lnTo>
                <a:lnTo>
                  <a:pt x="3046413" y="665165"/>
                </a:lnTo>
                <a:lnTo>
                  <a:pt x="3046413" y="612778"/>
                </a:lnTo>
                <a:lnTo>
                  <a:pt x="3046413" y="557214"/>
                </a:lnTo>
                <a:lnTo>
                  <a:pt x="3044826" y="496890"/>
                </a:lnTo>
                <a:lnTo>
                  <a:pt x="3044826" y="431802"/>
                </a:lnTo>
                <a:lnTo>
                  <a:pt x="3044826" y="369890"/>
                </a:lnTo>
                <a:lnTo>
                  <a:pt x="3044826" y="307976"/>
                </a:lnTo>
                <a:lnTo>
                  <a:pt x="3044826" y="249241"/>
                </a:lnTo>
                <a:lnTo>
                  <a:pt x="3044826" y="196852"/>
                </a:lnTo>
                <a:lnTo>
                  <a:pt x="3044826" y="153990"/>
                </a:lnTo>
                <a:lnTo>
                  <a:pt x="3043238" y="115890"/>
                </a:lnTo>
                <a:lnTo>
                  <a:pt x="3038475" y="114302"/>
                </a:lnTo>
                <a:lnTo>
                  <a:pt x="3025775" y="101602"/>
                </a:lnTo>
                <a:lnTo>
                  <a:pt x="3019425" y="82551"/>
                </a:lnTo>
                <a:lnTo>
                  <a:pt x="3025775" y="61914"/>
                </a:lnTo>
                <a:lnTo>
                  <a:pt x="3038475" y="49214"/>
                </a:lnTo>
                <a:close/>
                <a:moveTo>
                  <a:pt x="2030413" y="41278"/>
                </a:moveTo>
                <a:lnTo>
                  <a:pt x="2047875" y="41278"/>
                </a:lnTo>
                <a:lnTo>
                  <a:pt x="2047875" y="347666"/>
                </a:lnTo>
                <a:lnTo>
                  <a:pt x="2124076" y="347666"/>
                </a:lnTo>
                <a:lnTo>
                  <a:pt x="2124076" y="452440"/>
                </a:lnTo>
                <a:lnTo>
                  <a:pt x="2214563" y="452440"/>
                </a:lnTo>
                <a:lnTo>
                  <a:pt x="2214563" y="469903"/>
                </a:lnTo>
                <a:lnTo>
                  <a:pt x="2106613" y="469903"/>
                </a:lnTo>
                <a:lnTo>
                  <a:pt x="2106613" y="363539"/>
                </a:lnTo>
                <a:lnTo>
                  <a:pt x="1996016" y="363539"/>
                </a:lnTo>
                <a:lnTo>
                  <a:pt x="1992312" y="374650"/>
                </a:lnTo>
                <a:lnTo>
                  <a:pt x="1979612" y="388938"/>
                </a:lnTo>
                <a:lnTo>
                  <a:pt x="1958975" y="392114"/>
                </a:lnTo>
                <a:lnTo>
                  <a:pt x="1939925" y="388938"/>
                </a:lnTo>
                <a:lnTo>
                  <a:pt x="1927225" y="374650"/>
                </a:lnTo>
                <a:lnTo>
                  <a:pt x="1922462" y="355601"/>
                </a:lnTo>
                <a:lnTo>
                  <a:pt x="1927225" y="336551"/>
                </a:lnTo>
                <a:lnTo>
                  <a:pt x="1939925" y="323850"/>
                </a:lnTo>
                <a:lnTo>
                  <a:pt x="1958975" y="317502"/>
                </a:lnTo>
                <a:lnTo>
                  <a:pt x="1978025" y="323850"/>
                </a:lnTo>
                <a:lnTo>
                  <a:pt x="1992312" y="336551"/>
                </a:lnTo>
                <a:lnTo>
                  <a:pt x="1996018" y="347666"/>
                </a:lnTo>
                <a:lnTo>
                  <a:pt x="2032000" y="347666"/>
                </a:lnTo>
                <a:close/>
                <a:moveTo>
                  <a:pt x="2533651" y="39688"/>
                </a:moveTo>
                <a:lnTo>
                  <a:pt x="2549526" y="39688"/>
                </a:lnTo>
                <a:lnTo>
                  <a:pt x="2549526" y="185740"/>
                </a:lnTo>
                <a:lnTo>
                  <a:pt x="2689226" y="295278"/>
                </a:lnTo>
                <a:lnTo>
                  <a:pt x="2690813" y="677864"/>
                </a:lnTo>
                <a:lnTo>
                  <a:pt x="2520951" y="777875"/>
                </a:lnTo>
                <a:lnTo>
                  <a:pt x="2522464" y="1091117"/>
                </a:lnTo>
                <a:lnTo>
                  <a:pt x="2540001" y="1096963"/>
                </a:lnTo>
                <a:lnTo>
                  <a:pt x="2551113" y="1109663"/>
                </a:lnTo>
                <a:lnTo>
                  <a:pt x="2557463" y="1128713"/>
                </a:lnTo>
                <a:lnTo>
                  <a:pt x="2551113" y="1149351"/>
                </a:lnTo>
                <a:lnTo>
                  <a:pt x="2540001" y="1162051"/>
                </a:lnTo>
                <a:lnTo>
                  <a:pt x="2520951" y="1168401"/>
                </a:lnTo>
                <a:lnTo>
                  <a:pt x="2501900" y="1162051"/>
                </a:lnTo>
                <a:lnTo>
                  <a:pt x="2487613" y="1149351"/>
                </a:lnTo>
                <a:lnTo>
                  <a:pt x="2482850" y="1130301"/>
                </a:lnTo>
                <a:lnTo>
                  <a:pt x="2487613" y="1109663"/>
                </a:lnTo>
                <a:lnTo>
                  <a:pt x="2501900" y="1096963"/>
                </a:lnTo>
                <a:lnTo>
                  <a:pt x="2506560" y="1095410"/>
                </a:lnTo>
                <a:lnTo>
                  <a:pt x="2503488" y="766763"/>
                </a:lnTo>
                <a:lnTo>
                  <a:pt x="2671763" y="666753"/>
                </a:lnTo>
                <a:lnTo>
                  <a:pt x="2671763" y="303214"/>
                </a:lnTo>
                <a:lnTo>
                  <a:pt x="2533651" y="193676"/>
                </a:lnTo>
                <a:close/>
                <a:moveTo>
                  <a:pt x="2278063" y="39688"/>
                </a:moveTo>
                <a:lnTo>
                  <a:pt x="2293938" y="39688"/>
                </a:lnTo>
                <a:lnTo>
                  <a:pt x="2293938" y="233364"/>
                </a:lnTo>
                <a:lnTo>
                  <a:pt x="2491574" y="362752"/>
                </a:lnTo>
                <a:lnTo>
                  <a:pt x="2497138" y="357188"/>
                </a:lnTo>
                <a:lnTo>
                  <a:pt x="2516188" y="354013"/>
                </a:lnTo>
                <a:lnTo>
                  <a:pt x="2535238" y="357188"/>
                </a:lnTo>
                <a:lnTo>
                  <a:pt x="2549526" y="371476"/>
                </a:lnTo>
                <a:lnTo>
                  <a:pt x="2554288" y="390526"/>
                </a:lnTo>
                <a:lnTo>
                  <a:pt x="2549526" y="409577"/>
                </a:lnTo>
                <a:lnTo>
                  <a:pt x="2535238" y="423864"/>
                </a:lnTo>
                <a:lnTo>
                  <a:pt x="2516188" y="428626"/>
                </a:lnTo>
                <a:lnTo>
                  <a:pt x="2497138" y="423864"/>
                </a:lnTo>
                <a:lnTo>
                  <a:pt x="2482850" y="409577"/>
                </a:lnTo>
                <a:lnTo>
                  <a:pt x="2479675" y="390526"/>
                </a:lnTo>
                <a:lnTo>
                  <a:pt x="2482110" y="375916"/>
                </a:lnTo>
                <a:lnTo>
                  <a:pt x="2278063" y="241304"/>
                </a:lnTo>
                <a:close/>
                <a:moveTo>
                  <a:pt x="2795588" y="7938"/>
                </a:moveTo>
                <a:lnTo>
                  <a:pt x="2813050" y="12701"/>
                </a:lnTo>
                <a:lnTo>
                  <a:pt x="2828925" y="26989"/>
                </a:lnTo>
                <a:lnTo>
                  <a:pt x="2832100" y="46038"/>
                </a:lnTo>
                <a:lnTo>
                  <a:pt x="2828925" y="65088"/>
                </a:lnTo>
                <a:lnTo>
                  <a:pt x="2820299" y="74793"/>
                </a:lnTo>
                <a:lnTo>
                  <a:pt x="2973388" y="349252"/>
                </a:lnTo>
                <a:lnTo>
                  <a:pt x="2979738" y="1211263"/>
                </a:lnTo>
                <a:lnTo>
                  <a:pt x="2873376" y="1106488"/>
                </a:lnTo>
                <a:lnTo>
                  <a:pt x="2871788" y="874713"/>
                </a:lnTo>
                <a:lnTo>
                  <a:pt x="2836863" y="874713"/>
                </a:lnTo>
                <a:lnTo>
                  <a:pt x="2838450" y="879475"/>
                </a:lnTo>
                <a:lnTo>
                  <a:pt x="2832100" y="898525"/>
                </a:lnTo>
                <a:lnTo>
                  <a:pt x="2819400" y="912813"/>
                </a:lnTo>
                <a:lnTo>
                  <a:pt x="2801938" y="915988"/>
                </a:lnTo>
                <a:lnTo>
                  <a:pt x="2779713" y="912813"/>
                </a:lnTo>
                <a:lnTo>
                  <a:pt x="2768600" y="900113"/>
                </a:lnTo>
                <a:lnTo>
                  <a:pt x="2762250" y="879475"/>
                </a:lnTo>
                <a:lnTo>
                  <a:pt x="2768600" y="860425"/>
                </a:lnTo>
                <a:lnTo>
                  <a:pt x="2779713" y="847725"/>
                </a:lnTo>
                <a:lnTo>
                  <a:pt x="2798763" y="841375"/>
                </a:lnTo>
                <a:lnTo>
                  <a:pt x="2819400" y="847725"/>
                </a:lnTo>
                <a:lnTo>
                  <a:pt x="2830513" y="858838"/>
                </a:lnTo>
                <a:lnTo>
                  <a:pt x="2889251" y="858838"/>
                </a:lnTo>
                <a:lnTo>
                  <a:pt x="2890838" y="1100138"/>
                </a:lnTo>
                <a:lnTo>
                  <a:pt x="2960688" y="1169988"/>
                </a:lnTo>
                <a:lnTo>
                  <a:pt x="2958230" y="538246"/>
                </a:lnTo>
                <a:lnTo>
                  <a:pt x="2824163" y="539753"/>
                </a:lnTo>
                <a:lnTo>
                  <a:pt x="2822822" y="352093"/>
                </a:lnTo>
                <a:lnTo>
                  <a:pt x="2817812" y="350839"/>
                </a:lnTo>
                <a:lnTo>
                  <a:pt x="2803525" y="338139"/>
                </a:lnTo>
                <a:lnTo>
                  <a:pt x="2798762" y="317502"/>
                </a:lnTo>
                <a:lnTo>
                  <a:pt x="2803525" y="300038"/>
                </a:lnTo>
                <a:lnTo>
                  <a:pt x="2817812" y="287340"/>
                </a:lnTo>
                <a:lnTo>
                  <a:pt x="2836863" y="280989"/>
                </a:lnTo>
                <a:lnTo>
                  <a:pt x="2855913" y="287340"/>
                </a:lnTo>
                <a:lnTo>
                  <a:pt x="2870200" y="300038"/>
                </a:lnTo>
                <a:lnTo>
                  <a:pt x="2873375" y="317502"/>
                </a:lnTo>
                <a:lnTo>
                  <a:pt x="2870200" y="336553"/>
                </a:lnTo>
                <a:lnTo>
                  <a:pt x="2855913" y="350839"/>
                </a:lnTo>
                <a:lnTo>
                  <a:pt x="2838742" y="355132"/>
                </a:lnTo>
                <a:lnTo>
                  <a:pt x="2840038" y="522290"/>
                </a:lnTo>
                <a:lnTo>
                  <a:pt x="2958168" y="522290"/>
                </a:lnTo>
                <a:lnTo>
                  <a:pt x="2957513" y="354016"/>
                </a:lnTo>
                <a:lnTo>
                  <a:pt x="2805116" y="81086"/>
                </a:lnTo>
                <a:lnTo>
                  <a:pt x="2795588" y="82551"/>
                </a:lnTo>
                <a:lnTo>
                  <a:pt x="2776537" y="79377"/>
                </a:lnTo>
                <a:lnTo>
                  <a:pt x="2763837" y="65088"/>
                </a:lnTo>
                <a:lnTo>
                  <a:pt x="2757487" y="46038"/>
                </a:lnTo>
                <a:lnTo>
                  <a:pt x="2763837" y="26989"/>
                </a:lnTo>
                <a:lnTo>
                  <a:pt x="2776537" y="12701"/>
                </a:lnTo>
                <a:close/>
                <a:moveTo>
                  <a:pt x="2165350" y="4764"/>
                </a:moveTo>
                <a:lnTo>
                  <a:pt x="2185988" y="7938"/>
                </a:lnTo>
                <a:lnTo>
                  <a:pt x="2198688" y="20639"/>
                </a:lnTo>
                <a:lnTo>
                  <a:pt x="2205038" y="41276"/>
                </a:lnTo>
                <a:lnTo>
                  <a:pt x="2198688" y="60327"/>
                </a:lnTo>
                <a:lnTo>
                  <a:pt x="2185988" y="73026"/>
                </a:lnTo>
                <a:lnTo>
                  <a:pt x="2168525" y="78849"/>
                </a:lnTo>
                <a:lnTo>
                  <a:pt x="2168525" y="269879"/>
                </a:lnTo>
                <a:lnTo>
                  <a:pt x="2278063" y="301628"/>
                </a:lnTo>
                <a:lnTo>
                  <a:pt x="2278063" y="444503"/>
                </a:lnTo>
                <a:lnTo>
                  <a:pt x="2260601" y="447677"/>
                </a:lnTo>
                <a:lnTo>
                  <a:pt x="2259013" y="314329"/>
                </a:lnTo>
                <a:lnTo>
                  <a:pt x="2152650" y="282578"/>
                </a:lnTo>
                <a:lnTo>
                  <a:pt x="2152650" y="74981"/>
                </a:lnTo>
                <a:lnTo>
                  <a:pt x="2146300" y="73026"/>
                </a:lnTo>
                <a:lnTo>
                  <a:pt x="2133600" y="60327"/>
                </a:lnTo>
                <a:lnTo>
                  <a:pt x="2127250" y="41276"/>
                </a:lnTo>
                <a:lnTo>
                  <a:pt x="2133600" y="22227"/>
                </a:lnTo>
                <a:lnTo>
                  <a:pt x="2146300" y="7938"/>
                </a:lnTo>
                <a:close/>
                <a:moveTo>
                  <a:pt x="1957387" y="4764"/>
                </a:moveTo>
                <a:lnTo>
                  <a:pt x="1978025" y="7939"/>
                </a:lnTo>
                <a:lnTo>
                  <a:pt x="1990725" y="22227"/>
                </a:lnTo>
                <a:lnTo>
                  <a:pt x="1997075" y="41276"/>
                </a:lnTo>
                <a:lnTo>
                  <a:pt x="1990725" y="60327"/>
                </a:lnTo>
                <a:lnTo>
                  <a:pt x="1978025" y="74614"/>
                </a:lnTo>
                <a:lnTo>
                  <a:pt x="1960563" y="78980"/>
                </a:lnTo>
                <a:lnTo>
                  <a:pt x="1960563" y="287340"/>
                </a:lnTo>
                <a:lnTo>
                  <a:pt x="1843088" y="287340"/>
                </a:lnTo>
                <a:lnTo>
                  <a:pt x="1803400" y="88904"/>
                </a:lnTo>
                <a:lnTo>
                  <a:pt x="1819275" y="87315"/>
                </a:lnTo>
                <a:lnTo>
                  <a:pt x="1855788" y="269879"/>
                </a:lnTo>
                <a:lnTo>
                  <a:pt x="1944688" y="268290"/>
                </a:lnTo>
                <a:lnTo>
                  <a:pt x="1944688" y="75805"/>
                </a:lnTo>
                <a:lnTo>
                  <a:pt x="1939925" y="74614"/>
                </a:lnTo>
                <a:lnTo>
                  <a:pt x="1925637" y="60327"/>
                </a:lnTo>
                <a:lnTo>
                  <a:pt x="1919287" y="41276"/>
                </a:lnTo>
                <a:lnTo>
                  <a:pt x="1925637" y="22227"/>
                </a:lnTo>
                <a:lnTo>
                  <a:pt x="1938337" y="11115"/>
                </a:lnTo>
                <a:close/>
                <a:moveTo>
                  <a:pt x="2443163" y="1588"/>
                </a:moveTo>
                <a:lnTo>
                  <a:pt x="2462213" y="6351"/>
                </a:lnTo>
                <a:lnTo>
                  <a:pt x="2474913" y="20639"/>
                </a:lnTo>
                <a:lnTo>
                  <a:pt x="2481263" y="39688"/>
                </a:lnTo>
                <a:lnTo>
                  <a:pt x="2476501" y="58740"/>
                </a:lnTo>
                <a:lnTo>
                  <a:pt x="2462213" y="73026"/>
                </a:lnTo>
                <a:lnTo>
                  <a:pt x="2446338" y="75672"/>
                </a:lnTo>
                <a:lnTo>
                  <a:pt x="2446338" y="187328"/>
                </a:lnTo>
                <a:lnTo>
                  <a:pt x="2603501" y="349252"/>
                </a:lnTo>
                <a:lnTo>
                  <a:pt x="2605088" y="603253"/>
                </a:lnTo>
                <a:lnTo>
                  <a:pt x="2443163" y="676278"/>
                </a:lnTo>
                <a:lnTo>
                  <a:pt x="2436813" y="658815"/>
                </a:lnTo>
                <a:lnTo>
                  <a:pt x="2587626" y="592141"/>
                </a:lnTo>
                <a:lnTo>
                  <a:pt x="2587626" y="355602"/>
                </a:lnTo>
                <a:lnTo>
                  <a:pt x="2428876" y="193678"/>
                </a:lnTo>
                <a:lnTo>
                  <a:pt x="2427636" y="73379"/>
                </a:lnTo>
                <a:lnTo>
                  <a:pt x="2425700" y="73026"/>
                </a:lnTo>
                <a:lnTo>
                  <a:pt x="2409825" y="58740"/>
                </a:lnTo>
                <a:lnTo>
                  <a:pt x="2406650" y="39688"/>
                </a:lnTo>
                <a:lnTo>
                  <a:pt x="2409825" y="20639"/>
                </a:lnTo>
                <a:lnTo>
                  <a:pt x="2425700" y="6351"/>
                </a:lnTo>
                <a:close/>
                <a:moveTo>
                  <a:pt x="2647951" y="0"/>
                </a:moveTo>
                <a:lnTo>
                  <a:pt x="2665413" y="6350"/>
                </a:lnTo>
                <a:lnTo>
                  <a:pt x="2678113" y="19051"/>
                </a:lnTo>
                <a:lnTo>
                  <a:pt x="2684463" y="38100"/>
                </a:lnTo>
                <a:lnTo>
                  <a:pt x="2678113" y="58738"/>
                </a:lnTo>
                <a:lnTo>
                  <a:pt x="2671647" y="64395"/>
                </a:lnTo>
                <a:lnTo>
                  <a:pt x="2752726" y="209553"/>
                </a:lnTo>
                <a:lnTo>
                  <a:pt x="2755901" y="625476"/>
                </a:lnTo>
                <a:lnTo>
                  <a:pt x="2840038" y="630240"/>
                </a:lnTo>
                <a:lnTo>
                  <a:pt x="2840038" y="774700"/>
                </a:lnTo>
                <a:lnTo>
                  <a:pt x="2638483" y="870375"/>
                </a:lnTo>
                <a:lnTo>
                  <a:pt x="2803526" y="1014413"/>
                </a:lnTo>
                <a:lnTo>
                  <a:pt x="2805113" y="1276351"/>
                </a:lnTo>
                <a:lnTo>
                  <a:pt x="2786063" y="1276351"/>
                </a:lnTo>
                <a:lnTo>
                  <a:pt x="2786063" y="1022351"/>
                </a:lnTo>
                <a:lnTo>
                  <a:pt x="2621846" y="878273"/>
                </a:lnTo>
                <a:lnTo>
                  <a:pt x="2589213" y="893763"/>
                </a:lnTo>
                <a:lnTo>
                  <a:pt x="2589213" y="1042988"/>
                </a:lnTo>
                <a:lnTo>
                  <a:pt x="2692401" y="1042988"/>
                </a:lnTo>
                <a:lnTo>
                  <a:pt x="2692401" y="1229122"/>
                </a:lnTo>
                <a:lnTo>
                  <a:pt x="2709863" y="1233487"/>
                </a:lnTo>
                <a:lnTo>
                  <a:pt x="2724151" y="1247775"/>
                </a:lnTo>
                <a:lnTo>
                  <a:pt x="2728913" y="1265238"/>
                </a:lnTo>
                <a:lnTo>
                  <a:pt x="2724151" y="1284288"/>
                </a:lnTo>
                <a:lnTo>
                  <a:pt x="2709863" y="1298575"/>
                </a:lnTo>
                <a:lnTo>
                  <a:pt x="2690813" y="1303338"/>
                </a:lnTo>
                <a:lnTo>
                  <a:pt x="2671763" y="1298575"/>
                </a:lnTo>
                <a:lnTo>
                  <a:pt x="2657475" y="1284288"/>
                </a:lnTo>
                <a:lnTo>
                  <a:pt x="2654300" y="1265238"/>
                </a:lnTo>
                <a:lnTo>
                  <a:pt x="2657475" y="1247775"/>
                </a:lnTo>
                <a:lnTo>
                  <a:pt x="2671763" y="1233487"/>
                </a:lnTo>
                <a:lnTo>
                  <a:pt x="2676193" y="1232380"/>
                </a:lnTo>
                <a:lnTo>
                  <a:pt x="2674938" y="1060450"/>
                </a:lnTo>
                <a:lnTo>
                  <a:pt x="2573338" y="1060450"/>
                </a:lnTo>
                <a:lnTo>
                  <a:pt x="2570163" y="884238"/>
                </a:lnTo>
                <a:lnTo>
                  <a:pt x="2824163" y="765175"/>
                </a:lnTo>
                <a:lnTo>
                  <a:pt x="2824163" y="646115"/>
                </a:lnTo>
                <a:lnTo>
                  <a:pt x="2738438" y="639765"/>
                </a:lnTo>
                <a:lnTo>
                  <a:pt x="2736851" y="214315"/>
                </a:lnTo>
                <a:lnTo>
                  <a:pt x="2655902" y="73309"/>
                </a:lnTo>
                <a:lnTo>
                  <a:pt x="2647951" y="76200"/>
                </a:lnTo>
                <a:lnTo>
                  <a:pt x="2628900" y="69850"/>
                </a:lnTo>
                <a:lnTo>
                  <a:pt x="2614613" y="58738"/>
                </a:lnTo>
                <a:lnTo>
                  <a:pt x="2609850" y="39688"/>
                </a:lnTo>
                <a:lnTo>
                  <a:pt x="2614613" y="19051"/>
                </a:lnTo>
                <a:lnTo>
                  <a:pt x="2627313" y="6350"/>
                </a:lnTo>
                <a:close/>
              </a:path>
            </a:pathLst>
          </a:custGeom>
          <a:solidFill>
            <a:schemeClr val="bg2">
              <a:lumMod val="25000"/>
            </a:schemeClr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  <a:noAutofit/>
          </a:bodyPr>
          <a:lstStyle/>
          <a:p>
            <a:endParaRPr lang="en-US"/>
          </a:p>
        </p:txBody>
      </p:sp>
      <p:sp>
        <p:nvSpPr>
          <p:cNvPr id="14" name="Title 13"/>
          <p:cNvSpPr>
            <a:spLocks noGrp="1"/>
          </p:cNvSpPr>
          <p:nvPr>
            <p:ph type="title"/>
          </p:nvPr>
        </p:nvSpPr>
        <p:spPr/>
        <p:txBody>
          <a:bodyPr>
            <a:normAutofit fontScale="90000"/>
          </a:bodyPr>
          <a:lstStyle/>
          <a:p>
            <a:r>
              <a:rPr lang="en-US" b="0"/>
              <a:t>Use </a:t>
            </a:r>
            <a:r>
              <a:rPr lang="en-US">
                <a:latin typeface="Roboto Black" panose="02000000000000000000" pitchFamily="2" charset="0"/>
                <a:ea typeface="Roboto Black" panose="02000000000000000000" pitchFamily="2" charset="0"/>
                <a:cs typeface="Roboto Black" panose="02000000000000000000" pitchFamily="2" charset="0"/>
              </a:rPr>
              <a:t>infographics</a:t>
            </a:r>
            <a:r>
              <a:rPr lang="en-US" b="0"/>
              <a:t> to transform your data into engaging visual content</a:t>
            </a:r>
            <a:endParaRPr lang="en-US"/>
          </a:p>
        </p:txBody>
      </p:sp>
      <p:sp>
        <p:nvSpPr>
          <p:cNvPr id="56" name="Freeform: Shape 55"/>
          <p:cNvSpPr>
            <a:spLocks/>
          </p:cNvSpPr>
          <p:nvPr/>
        </p:nvSpPr>
        <p:spPr bwMode="auto">
          <a:xfrm>
            <a:off x="5406488" y="4160137"/>
            <a:ext cx="2201680" cy="2697863"/>
          </a:xfrm>
          <a:custGeom>
            <a:avLst/>
            <a:gdLst>
              <a:gd name="connsiteX0" fmla="*/ 2139001 w 2713118"/>
              <a:gd name="connsiteY0" fmla="*/ 0 h 3324562"/>
              <a:gd name="connsiteX1" fmla="*/ 2141618 w 2713118"/>
              <a:gd name="connsiteY1" fmla="*/ 1924 h 3324562"/>
              <a:gd name="connsiteX2" fmla="*/ 2194006 w 2713118"/>
              <a:gd name="connsiteY2" fmla="*/ 43199 h 3324562"/>
              <a:gd name="connsiteX3" fmla="*/ 2244806 w 2713118"/>
              <a:gd name="connsiteY3" fmla="*/ 89237 h 3324562"/>
              <a:gd name="connsiteX4" fmla="*/ 2297193 w 2713118"/>
              <a:gd name="connsiteY4" fmla="*/ 136862 h 3324562"/>
              <a:gd name="connsiteX5" fmla="*/ 2349581 w 2713118"/>
              <a:gd name="connsiteY5" fmla="*/ 184487 h 3324562"/>
              <a:gd name="connsiteX6" fmla="*/ 2403556 w 2713118"/>
              <a:gd name="connsiteY6" fmla="*/ 233699 h 3324562"/>
              <a:gd name="connsiteX7" fmla="*/ 2357518 w 2713118"/>
              <a:gd name="connsiteY7" fmla="*/ 213062 h 3324562"/>
              <a:gd name="connsiteX8" fmla="*/ 2317831 w 2713118"/>
              <a:gd name="connsiteY8" fmla="*/ 197187 h 3324562"/>
              <a:gd name="connsiteX9" fmla="*/ 2282906 w 2713118"/>
              <a:gd name="connsiteY9" fmla="*/ 182899 h 3324562"/>
              <a:gd name="connsiteX10" fmla="*/ 2249568 w 2713118"/>
              <a:gd name="connsiteY10" fmla="*/ 167024 h 3324562"/>
              <a:gd name="connsiteX11" fmla="*/ 2241631 w 2713118"/>
              <a:gd name="connsiteY11" fmla="*/ 178137 h 3324562"/>
              <a:gd name="connsiteX12" fmla="*/ 2397206 w 2713118"/>
              <a:gd name="connsiteY12" fmla="*/ 319424 h 3324562"/>
              <a:gd name="connsiteX13" fmla="*/ 2390856 w 2713118"/>
              <a:gd name="connsiteY13" fmla="*/ 333712 h 3324562"/>
              <a:gd name="connsiteX14" fmla="*/ 2371806 w 2713118"/>
              <a:gd name="connsiteY14" fmla="*/ 330537 h 3324562"/>
              <a:gd name="connsiteX15" fmla="*/ 2351168 w 2713118"/>
              <a:gd name="connsiteY15" fmla="*/ 324187 h 3324562"/>
              <a:gd name="connsiteX16" fmla="*/ 2328943 w 2713118"/>
              <a:gd name="connsiteY16" fmla="*/ 317837 h 3324562"/>
              <a:gd name="connsiteX17" fmla="*/ 2297193 w 2713118"/>
              <a:gd name="connsiteY17" fmla="*/ 309899 h 3324562"/>
              <a:gd name="connsiteX18" fmla="*/ 2309893 w 2713118"/>
              <a:gd name="connsiteY18" fmla="*/ 390862 h 3324562"/>
              <a:gd name="connsiteX19" fmla="*/ 2322593 w 2713118"/>
              <a:gd name="connsiteY19" fmla="*/ 465474 h 3324562"/>
              <a:gd name="connsiteX20" fmla="*/ 2341643 w 2713118"/>
              <a:gd name="connsiteY20" fmla="*/ 538499 h 3324562"/>
              <a:gd name="connsiteX21" fmla="*/ 2362281 w 2713118"/>
              <a:gd name="connsiteY21" fmla="*/ 597237 h 3324562"/>
              <a:gd name="connsiteX22" fmla="*/ 2384506 w 2713118"/>
              <a:gd name="connsiteY22" fmla="*/ 655974 h 3324562"/>
              <a:gd name="connsiteX23" fmla="*/ 2409906 w 2713118"/>
              <a:gd name="connsiteY23" fmla="*/ 716299 h 3324562"/>
              <a:gd name="connsiteX24" fmla="*/ 2425781 w 2713118"/>
              <a:gd name="connsiteY24" fmla="*/ 776624 h 3324562"/>
              <a:gd name="connsiteX25" fmla="*/ 2435306 w 2713118"/>
              <a:gd name="connsiteY25" fmla="*/ 835362 h 3324562"/>
              <a:gd name="connsiteX26" fmla="*/ 2438481 w 2713118"/>
              <a:gd name="connsiteY26" fmla="*/ 897274 h 3324562"/>
              <a:gd name="connsiteX27" fmla="*/ 2438481 w 2713118"/>
              <a:gd name="connsiteY27" fmla="*/ 959187 h 3324562"/>
              <a:gd name="connsiteX28" fmla="*/ 2441656 w 2713118"/>
              <a:gd name="connsiteY28" fmla="*/ 1024274 h 3324562"/>
              <a:gd name="connsiteX29" fmla="*/ 2468643 w 2713118"/>
              <a:gd name="connsiteY29" fmla="*/ 1006812 h 3324562"/>
              <a:gd name="connsiteX30" fmla="*/ 2497218 w 2713118"/>
              <a:gd name="connsiteY30" fmla="*/ 990937 h 3324562"/>
              <a:gd name="connsiteX31" fmla="*/ 2497218 w 2713118"/>
              <a:gd name="connsiteY31" fmla="*/ 998874 h 3324562"/>
              <a:gd name="connsiteX32" fmla="*/ 2497218 w 2713118"/>
              <a:gd name="connsiteY32" fmla="*/ 1005224 h 3324562"/>
              <a:gd name="connsiteX33" fmla="*/ 2497218 w 2713118"/>
              <a:gd name="connsiteY33" fmla="*/ 1011574 h 3324562"/>
              <a:gd name="connsiteX34" fmla="*/ 2497218 w 2713118"/>
              <a:gd name="connsiteY34" fmla="*/ 1013162 h 3324562"/>
              <a:gd name="connsiteX35" fmla="*/ 2495631 w 2713118"/>
              <a:gd name="connsiteY35" fmla="*/ 1017924 h 3324562"/>
              <a:gd name="connsiteX36" fmla="*/ 2463881 w 2713118"/>
              <a:gd name="connsiteY36" fmla="*/ 1046499 h 3324562"/>
              <a:gd name="connsiteX37" fmla="*/ 2444831 w 2713118"/>
              <a:gd name="connsiteY37" fmla="*/ 1076662 h 3324562"/>
              <a:gd name="connsiteX38" fmla="*/ 2441656 w 2713118"/>
              <a:gd name="connsiteY38" fmla="*/ 1109999 h 3324562"/>
              <a:gd name="connsiteX39" fmla="*/ 2451181 w 2713118"/>
              <a:gd name="connsiteY39" fmla="*/ 1141749 h 3324562"/>
              <a:gd name="connsiteX40" fmla="*/ 2476581 w 2713118"/>
              <a:gd name="connsiteY40" fmla="*/ 1179849 h 3324562"/>
              <a:gd name="connsiteX41" fmla="*/ 2513093 w 2713118"/>
              <a:gd name="connsiteY41" fmla="*/ 1229062 h 3324562"/>
              <a:gd name="connsiteX42" fmla="*/ 2551193 w 2713118"/>
              <a:gd name="connsiteY42" fmla="*/ 1281449 h 3324562"/>
              <a:gd name="connsiteX43" fmla="*/ 2587706 w 2713118"/>
              <a:gd name="connsiteY43" fmla="*/ 1332249 h 3324562"/>
              <a:gd name="connsiteX44" fmla="*/ 2632156 w 2713118"/>
              <a:gd name="connsiteY44" fmla="*/ 1375112 h 3324562"/>
              <a:gd name="connsiteX45" fmla="*/ 2665493 w 2713118"/>
              <a:gd name="connsiteY45" fmla="*/ 1408449 h 3324562"/>
              <a:gd name="connsiteX46" fmla="*/ 2687718 w 2713118"/>
              <a:gd name="connsiteY46" fmla="*/ 1435437 h 3324562"/>
              <a:gd name="connsiteX47" fmla="*/ 2705181 w 2713118"/>
              <a:gd name="connsiteY47" fmla="*/ 1460837 h 3324562"/>
              <a:gd name="connsiteX48" fmla="*/ 2713118 w 2713118"/>
              <a:gd name="connsiteY48" fmla="*/ 1481474 h 3324562"/>
              <a:gd name="connsiteX49" fmla="*/ 2711531 w 2713118"/>
              <a:gd name="connsiteY49" fmla="*/ 1502112 h 3324562"/>
              <a:gd name="connsiteX50" fmla="*/ 2698831 w 2713118"/>
              <a:gd name="connsiteY50" fmla="*/ 1522749 h 3324562"/>
              <a:gd name="connsiteX51" fmla="*/ 2678193 w 2713118"/>
              <a:gd name="connsiteY51" fmla="*/ 1543387 h 3324562"/>
              <a:gd name="connsiteX52" fmla="*/ 2646443 w 2713118"/>
              <a:gd name="connsiteY52" fmla="*/ 1564024 h 3324562"/>
              <a:gd name="connsiteX53" fmla="*/ 2606756 w 2713118"/>
              <a:gd name="connsiteY53" fmla="*/ 1587837 h 3324562"/>
              <a:gd name="connsiteX54" fmla="*/ 2603581 w 2713118"/>
              <a:gd name="connsiteY54" fmla="*/ 1589424 h 3324562"/>
              <a:gd name="connsiteX55" fmla="*/ 2598818 w 2713118"/>
              <a:gd name="connsiteY55" fmla="*/ 1591012 h 3324562"/>
              <a:gd name="connsiteX56" fmla="*/ 2597231 w 2713118"/>
              <a:gd name="connsiteY56" fmla="*/ 1595774 h 3324562"/>
              <a:gd name="connsiteX57" fmla="*/ 2594056 w 2713118"/>
              <a:gd name="connsiteY57" fmla="*/ 1597362 h 3324562"/>
              <a:gd name="connsiteX58" fmla="*/ 2592468 w 2713118"/>
              <a:gd name="connsiteY58" fmla="*/ 1597362 h 3324562"/>
              <a:gd name="connsiteX59" fmla="*/ 2606756 w 2713118"/>
              <a:gd name="connsiteY59" fmla="*/ 1664037 h 3324562"/>
              <a:gd name="connsiteX60" fmla="*/ 2619456 w 2713118"/>
              <a:gd name="connsiteY60" fmla="*/ 1689437 h 3324562"/>
              <a:gd name="connsiteX61" fmla="*/ 2638506 w 2713118"/>
              <a:gd name="connsiteY61" fmla="*/ 1711662 h 3324562"/>
              <a:gd name="connsiteX62" fmla="*/ 2648031 w 2713118"/>
              <a:gd name="connsiteY62" fmla="*/ 1724362 h 3324562"/>
              <a:gd name="connsiteX63" fmla="*/ 2663906 w 2713118"/>
              <a:gd name="connsiteY63" fmla="*/ 1737062 h 3324562"/>
              <a:gd name="connsiteX64" fmla="*/ 2671843 w 2713118"/>
              <a:gd name="connsiteY64" fmla="*/ 1751349 h 3324562"/>
              <a:gd name="connsiteX65" fmla="*/ 2673431 w 2713118"/>
              <a:gd name="connsiteY65" fmla="*/ 1770399 h 3324562"/>
              <a:gd name="connsiteX66" fmla="*/ 2667081 w 2713118"/>
              <a:gd name="connsiteY66" fmla="*/ 1779924 h 3324562"/>
              <a:gd name="connsiteX67" fmla="*/ 2659143 w 2713118"/>
              <a:gd name="connsiteY67" fmla="*/ 1791037 h 3324562"/>
              <a:gd name="connsiteX68" fmla="*/ 2646443 w 2713118"/>
              <a:gd name="connsiteY68" fmla="*/ 1798974 h 3324562"/>
              <a:gd name="connsiteX69" fmla="*/ 2633743 w 2713118"/>
              <a:gd name="connsiteY69" fmla="*/ 1810087 h 3324562"/>
              <a:gd name="connsiteX70" fmla="*/ 2641681 w 2713118"/>
              <a:gd name="connsiteY70" fmla="*/ 1813262 h 3324562"/>
              <a:gd name="connsiteX71" fmla="*/ 2648031 w 2713118"/>
              <a:gd name="connsiteY71" fmla="*/ 1819612 h 3324562"/>
              <a:gd name="connsiteX72" fmla="*/ 2652793 w 2713118"/>
              <a:gd name="connsiteY72" fmla="*/ 1825962 h 3324562"/>
              <a:gd name="connsiteX73" fmla="*/ 2657556 w 2713118"/>
              <a:gd name="connsiteY73" fmla="*/ 1833899 h 3324562"/>
              <a:gd name="connsiteX74" fmla="*/ 2657556 w 2713118"/>
              <a:gd name="connsiteY74" fmla="*/ 1840249 h 3324562"/>
              <a:gd name="connsiteX75" fmla="*/ 2659143 w 2713118"/>
              <a:gd name="connsiteY75" fmla="*/ 1845012 h 3324562"/>
              <a:gd name="connsiteX76" fmla="*/ 2659143 w 2713118"/>
              <a:gd name="connsiteY76" fmla="*/ 1849774 h 3324562"/>
              <a:gd name="connsiteX77" fmla="*/ 2657556 w 2713118"/>
              <a:gd name="connsiteY77" fmla="*/ 1854537 h 3324562"/>
              <a:gd name="connsiteX78" fmla="*/ 2654381 w 2713118"/>
              <a:gd name="connsiteY78" fmla="*/ 1857712 h 3324562"/>
              <a:gd name="connsiteX79" fmla="*/ 2654381 w 2713118"/>
              <a:gd name="connsiteY79" fmla="*/ 1864062 h 3324562"/>
              <a:gd name="connsiteX80" fmla="*/ 2652793 w 2713118"/>
              <a:gd name="connsiteY80" fmla="*/ 1867237 h 3324562"/>
              <a:gd name="connsiteX81" fmla="*/ 2651206 w 2713118"/>
              <a:gd name="connsiteY81" fmla="*/ 1871999 h 3324562"/>
              <a:gd name="connsiteX82" fmla="*/ 2646443 w 2713118"/>
              <a:gd name="connsiteY82" fmla="*/ 1873587 h 3324562"/>
              <a:gd name="connsiteX83" fmla="*/ 2644856 w 2713118"/>
              <a:gd name="connsiteY83" fmla="*/ 1879937 h 3324562"/>
              <a:gd name="connsiteX84" fmla="*/ 2641681 w 2713118"/>
              <a:gd name="connsiteY84" fmla="*/ 1881524 h 3324562"/>
              <a:gd name="connsiteX85" fmla="*/ 2638506 w 2713118"/>
              <a:gd name="connsiteY85" fmla="*/ 1886287 h 3324562"/>
              <a:gd name="connsiteX86" fmla="*/ 2632156 w 2713118"/>
              <a:gd name="connsiteY86" fmla="*/ 1892637 h 3324562"/>
              <a:gd name="connsiteX87" fmla="*/ 2630568 w 2713118"/>
              <a:gd name="connsiteY87" fmla="*/ 1894224 h 3324562"/>
              <a:gd name="connsiteX88" fmla="*/ 2605168 w 2713118"/>
              <a:gd name="connsiteY88" fmla="*/ 1924387 h 3324562"/>
              <a:gd name="connsiteX89" fmla="*/ 2592468 w 2713118"/>
              <a:gd name="connsiteY89" fmla="*/ 1952962 h 3324562"/>
              <a:gd name="connsiteX90" fmla="*/ 2587706 w 2713118"/>
              <a:gd name="connsiteY90" fmla="*/ 1984712 h 3324562"/>
              <a:gd name="connsiteX91" fmla="*/ 2587706 w 2713118"/>
              <a:gd name="connsiteY91" fmla="*/ 2018049 h 3324562"/>
              <a:gd name="connsiteX92" fmla="*/ 2592468 w 2713118"/>
              <a:gd name="connsiteY92" fmla="*/ 2048212 h 3324562"/>
              <a:gd name="connsiteX93" fmla="*/ 2597231 w 2713118"/>
              <a:gd name="connsiteY93" fmla="*/ 2081549 h 3324562"/>
              <a:gd name="connsiteX94" fmla="*/ 2598818 w 2713118"/>
              <a:gd name="connsiteY94" fmla="*/ 2114887 h 3324562"/>
              <a:gd name="connsiteX95" fmla="*/ 2594056 w 2713118"/>
              <a:gd name="connsiteY95" fmla="*/ 2146637 h 3324562"/>
              <a:gd name="connsiteX96" fmla="*/ 2584531 w 2713118"/>
              <a:gd name="connsiteY96" fmla="*/ 2179974 h 3324562"/>
              <a:gd name="connsiteX97" fmla="*/ 2567068 w 2713118"/>
              <a:gd name="connsiteY97" fmla="*/ 2203787 h 3324562"/>
              <a:gd name="connsiteX98" fmla="*/ 2546431 w 2713118"/>
              <a:gd name="connsiteY98" fmla="*/ 2224424 h 3324562"/>
              <a:gd name="connsiteX99" fmla="*/ 2519443 w 2713118"/>
              <a:gd name="connsiteY99" fmla="*/ 2240299 h 3324562"/>
              <a:gd name="connsiteX100" fmla="*/ 2489281 w 2713118"/>
              <a:gd name="connsiteY100" fmla="*/ 2249824 h 3324562"/>
              <a:gd name="connsiteX101" fmla="*/ 2455943 w 2713118"/>
              <a:gd name="connsiteY101" fmla="*/ 2254587 h 3324562"/>
              <a:gd name="connsiteX102" fmla="*/ 2422606 w 2713118"/>
              <a:gd name="connsiteY102" fmla="*/ 2256174 h 3324562"/>
              <a:gd name="connsiteX103" fmla="*/ 2341643 w 2713118"/>
              <a:gd name="connsiteY103" fmla="*/ 2248237 h 3324562"/>
              <a:gd name="connsiteX104" fmla="*/ 2260681 w 2713118"/>
              <a:gd name="connsiteY104" fmla="*/ 2240299 h 3324562"/>
              <a:gd name="connsiteX105" fmla="*/ 2179718 w 2713118"/>
              <a:gd name="connsiteY105" fmla="*/ 2230774 h 3324562"/>
              <a:gd name="connsiteX106" fmla="*/ 2114631 w 2713118"/>
              <a:gd name="connsiteY106" fmla="*/ 2230774 h 3324562"/>
              <a:gd name="connsiteX107" fmla="*/ 2055893 w 2713118"/>
              <a:gd name="connsiteY107" fmla="*/ 2240299 h 3324562"/>
              <a:gd name="connsiteX108" fmla="*/ 2005093 w 2713118"/>
              <a:gd name="connsiteY108" fmla="*/ 2252999 h 3324562"/>
              <a:gd name="connsiteX109" fmla="*/ 1960643 w 2713118"/>
              <a:gd name="connsiteY109" fmla="*/ 2273637 h 3324562"/>
              <a:gd name="connsiteX110" fmla="*/ 1920956 w 2713118"/>
              <a:gd name="connsiteY110" fmla="*/ 2302212 h 3324562"/>
              <a:gd name="connsiteX111" fmla="*/ 1890793 w 2713118"/>
              <a:gd name="connsiteY111" fmla="*/ 2337137 h 3324562"/>
              <a:gd name="connsiteX112" fmla="*/ 1863806 w 2713118"/>
              <a:gd name="connsiteY112" fmla="*/ 2381587 h 3324562"/>
              <a:gd name="connsiteX113" fmla="*/ 1841581 w 2713118"/>
              <a:gd name="connsiteY113" fmla="*/ 2435562 h 3324562"/>
              <a:gd name="connsiteX114" fmla="*/ 1830468 w 2713118"/>
              <a:gd name="connsiteY114" fmla="*/ 2497475 h 3324562"/>
              <a:gd name="connsiteX115" fmla="*/ 1817768 w 2713118"/>
              <a:gd name="connsiteY115" fmla="*/ 2586375 h 3324562"/>
              <a:gd name="connsiteX116" fmla="*/ 1806656 w 2713118"/>
              <a:gd name="connsiteY116" fmla="*/ 2678450 h 3324562"/>
              <a:gd name="connsiteX117" fmla="*/ 1803481 w 2713118"/>
              <a:gd name="connsiteY117" fmla="*/ 2772112 h 3324562"/>
              <a:gd name="connsiteX118" fmla="*/ 1805068 w 2713118"/>
              <a:gd name="connsiteY118" fmla="*/ 2862600 h 3324562"/>
              <a:gd name="connsiteX119" fmla="*/ 1813006 w 2713118"/>
              <a:gd name="connsiteY119" fmla="*/ 2953087 h 3324562"/>
              <a:gd name="connsiteX120" fmla="*/ 1830468 w 2713118"/>
              <a:gd name="connsiteY120" fmla="*/ 3040400 h 3324562"/>
              <a:gd name="connsiteX121" fmla="*/ 1852693 w 2713118"/>
              <a:gd name="connsiteY121" fmla="*/ 3107075 h 3324562"/>
              <a:gd name="connsiteX122" fmla="*/ 1884443 w 2713118"/>
              <a:gd name="connsiteY122" fmla="*/ 3168987 h 3324562"/>
              <a:gd name="connsiteX123" fmla="*/ 1920956 w 2713118"/>
              <a:gd name="connsiteY123" fmla="*/ 3229312 h 3324562"/>
              <a:gd name="connsiteX124" fmla="*/ 1962231 w 2713118"/>
              <a:gd name="connsiteY124" fmla="*/ 3289637 h 3324562"/>
              <a:gd name="connsiteX125" fmla="*/ 1987631 w 2713118"/>
              <a:gd name="connsiteY125" fmla="*/ 3324562 h 3324562"/>
              <a:gd name="connsiteX126" fmla="*/ 416006 w 2713118"/>
              <a:gd name="connsiteY126" fmla="*/ 3324562 h 3324562"/>
              <a:gd name="connsiteX127" fmla="*/ 416006 w 2713118"/>
              <a:gd name="connsiteY127" fmla="*/ 3319800 h 3324562"/>
              <a:gd name="connsiteX128" fmla="*/ 441406 w 2713118"/>
              <a:gd name="connsiteY128" fmla="*/ 3257887 h 3324562"/>
              <a:gd name="connsiteX129" fmla="*/ 468393 w 2713118"/>
              <a:gd name="connsiteY129" fmla="*/ 3199150 h 3324562"/>
              <a:gd name="connsiteX130" fmla="*/ 500143 w 2713118"/>
              <a:gd name="connsiteY130" fmla="*/ 3142000 h 3324562"/>
              <a:gd name="connsiteX131" fmla="*/ 533481 w 2713118"/>
              <a:gd name="connsiteY131" fmla="*/ 3083262 h 3324562"/>
              <a:gd name="connsiteX132" fmla="*/ 568406 w 2713118"/>
              <a:gd name="connsiteY132" fmla="*/ 3027700 h 3324562"/>
              <a:gd name="connsiteX133" fmla="*/ 603331 w 2713118"/>
              <a:gd name="connsiteY133" fmla="*/ 2976900 h 3324562"/>
              <a:gd name="connsiteX134" fmla="*/ 641431 w 2713118"/>
              <a:gd name="connsiteY134" fmla="*/ 2929275 h 3324562"/>
              <a:gd name="connsiteX135" fmla="*/ 681118 w 2713118"/>
              <a:gd name="connsiteY135" fmla="*/ 2881650 h 3324562"/>
              <a:gd name="connsiteX136" fmla="*/ 738268 w 2713118"/>
              <a:gd name="connsiteY136" fmla="*/ 2805450 h 3324562"/>
              <a:gd name="connsiteX137" fmla="*/ 784306 w 2713118"/>
              <a:gd name="connsiteY137" fmla="*/ 2721312 h 3324562"/>
              <a:gd name="connsiteX138" fmla="*/ 817643 w 2713118"/>
              <a:gd name="connsiteY138" fmla="*/ 2637175 h 3324562"/>
              <a:gd name="connsiteX139" fmla="*/ 843043 w 2713118"/>
              <a:gd name="connsiteY139" fmla="*/ 2549862 h 3324562"/>
              <a:gd name="connsiteX140" fmla="*/ 857331 w 2713118"/>
              <a:gd name="connsiteY140" fmla="*/ 2456200 h 3324562"/>
              <a:gd name="connsiteX141" fmla="*/ 863681 w 2713118"/>
              <a:gd name="connsiteY141" fmla="*/ 2357774 h 3324562"/>
              <a:gd name="connsiteX142" fmla="*/ 862093 w 2713118"/>
              <a:gd name="connsiteY142" fmla="*/ 2257762 h 3324562"/>
              <a:gd name="connsiteX143" fmla="*/ 830343 w 2713118"/>
              <a:gd name="connsiteY143" fmla="*/ 2287924 h 3324562"/>
              <a:gd name="connsiteX144" fmla="*/ 803356 w 2713118"/>
              <a:gd name="connsiteY144" fmla="*/ 2311737 h 3324562"/>
              <a:gd name="connsiteX145" fmla="*/ 777956 w 2713118"/>
              <a:gd name="connsiteY145" fmla="*/ 2337137 h 3324562"/>
              <a:gd name="connsiteX146" fmla="*/ 777956 w 2713118"/>
              <a:gd name="connsiteY146" fmla="*/ 2279987 h 3324562"/>
              <a:gd name="connsiteX147" fmla="*/ 771606 w 2713118"/>
              <a:gd name="connsiteY147" fmla="*/ 2222837 h 3324562"/>
              <a:gd name="connsiteX148" fmla="*/ 762081 w 2713118"/>
              <a:gd name="connsiteY148" fmla="*/ 2170449 h 3324562"/>
              <a:gd name="connsiteX149" fmla="*/ 744618 w 2713118"/>
              <a:gd name="connsiteY149" fmla="*/ 2121237 h 3324562"/>
              <a:gd name="connsiteX150" fmla="*/ 720806 w 2713118"/>
              <a:gd name="connsiteY150" fmla="*/ 2078374 h 3324562"/>
              <a:gd name="connsiteX151" fmla="*/ 690643 w 2713118"/>
              <a:gd name="connsiteY151" fmla="*/ 2038687 h 3324562"/>
              <a:gd name="connsiteX152" fmla="*/ 654131 w 2713118"/>
              <a:gd name="connsiteY152" fmla="*/ 2002174 h 3324562"/>
              <a:gd name="connsiteX153" fmla="*/ 612856 w 2713118"/>
              <a:gd name="connsiteY153" fmla="*/ 1973599 h 3324562"/>
              <a:gd name="connsiteX154" fmla="*/ 512843 w 2713118"/>
              <a:gd name="connsiteY154" fmla="*/ 1914862 h 3324562"/>
              <a:gd name="connsiteX155" fmla="*/ 420768 w 2713118"/>
              <a:gd name="connsiteY155" fmla="*/ 1849774 h 3324562"/>
              <a:gd name="connsiteX156" fmla="*/ 339806 w 2713118"/>
              <a:gd name="connsiteY156" fmla="*/ 1776749 h 3324562"/>
              <a:gd name="connsiteX157" fmla="*/ 265193 w 2713118"/>
              <a:gd name="connsiteY157" fmla="*/ 1698962 h 3324562"/>
              <a:gd name="connsiteX158" fmla="*/ 200106 w 2713118"/>
              <a:gd name="connsiteY158" fmla="*/ 1616412 h 3324562"/>
              <a:gd name="connsiteX159" fmla="*/ 142956 w 2713118"/>
              <a:gd name="connsiteY159" fmla="*/ 1529099 h 3324562"/>
              <a:gd name="connsiteX160" fmla="*/ 95331 w 2713118"/>
              <a:gd name="connsiteY160" fmla="*/ 1437024 h 3324562"/>
              <a:gd name="connsiteX161" fmla="*/ 52468 w 2713118"/>
              <a:gd name="connsiteY161" fmla="*/ 1343362 h 3324562"/>
              <a:gd name="connsiteX162" fmla="*/ 22306 w 2713118"/>
              <a:gd name="connsiteY162" fmla="*/ 1248112 h 3324562"/>
              <a:gd name="connsiteX163" fmla="*/ 0 w 2713118"/>
              <a:gd name="connsiteY163" fmla="*/ 1160283 h 3324562"/>
              <a:gd name="connsiteX164" fmla="*/ 2139001 w 2713118"/>
              <a:gd name="connsiteY164" fmla="*/ 0 h 33245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</a:cxnLst>
            <a:rect l="l" t="t" r="r" b="b"/>
            <a:pathLst>
              <a:path w="2713118" h="3324562">
                <a:moveTo>
                  <a:pt x="2139001" y="0"/>
                </a:moveTo>
                <a:lnTo>
                  <a:pt x="2141618" y="1924"/>
                </a:lnTo>
                <a:lnTo>
                  <a:pt x="2194006" y="43199"/>
                </a:lnTo>
                <a:lnTo>
                  <a:pt x="2244806" y="89237"/>
                </a:lnTo>
                <a:lnTo>
                  <a:pt x="2297193" y="136862"/>
                </a:lnTo>
                <a:lnTo>
                  <a:pt x="2349581" y="184487"/>
                </a:lnTo>
                <a:lnTo>
                  <a:pt x="2403556" y="233699"/>
                </a:lnTo>
                <a:lnTo>
                  <a:pt x="2357518" y="213062"/>
                </a:lnTo>
                <a:lnTo>
                  <a:pt x="2317831" y="197187"/>
                </a:lnTo>
                <a:lnTo>
                  <a:pt x="2282906" y="182899"/>
                </a:lnTo>
                <a:lnTo>
                  <a:pt x="2249568" y="167024"/>
                </a:lnTo>
                <a:lnTo>
                  <a:pt x="2241631" y="178137"/>
                </a:lnTo>
                <a:lnTo>
                  <a:pt x="2397206" y="319424"/>
                </a:lnTo>
                <a:lnTo>
                  <a:pt x="2390856" y="333712"/>
                </a:lnTo>
                <a:lnTo>
                  <a:pt x="2371806" y="330537"/>
                </a:lnTo>
                <a:lnTo>
                  <a:pt x="2351168" y="324187"/>
                </a:lnTo>
                <a:lnTo>
                  <a:pt x="2328943" y="317837"/>
                </a:lnTo>
                <a:lnTo>
                  <a:pt x="2297193" y="309899"/>
                </a:lnTo>
                <a:lnTo>
                  <a:pt x="2309893" y="390862"/>
                </a:lnTo>
                <a:lnTo>
                  <a:pt x="2322593" y="465474"/>
                </a:lnTo>
                <a:lnTo>
                  <a:pt x="2341643" y="538499"/>
                </a:lnTo>
                <a:lnTo>
                  <a:pt x="2362281" y="597237"/>
                </a:lnTo>
                <a:lnTo>
                  <a:pt x="2384506" y="655974"/>
                </a:lnTo>
                <a:lnTo>
                  <a:pt x="2409906" y="716299"/>
                </a:lnTo>
                <a:lnTo>
                  <a:pt x="2425781" y="776624"/>
                </a:lnTo>
                <a:lnTo>
                  <a:pt x="2435306" y="835362"/>
                </a:lnTo>
                <a:lnTo>
                  <a:pt x="2438481" y="897274"/>
                </a:lnTo>
                <a:lnTo>
                  <a:pt x="2438481" y="959187"/>
                </a:lnTo>
                <a:lnTo>
                  <a:pt x="2441656" y="1024274"/>
                </a:lnTo>
                <a:lnTo>
                  <a:pt x="2468643" y="1006812"/>
                </a:lnTo>
                <a:lnTo>
                  <a:pt x="2497218" y="990937"/>
                </a:lnTo>
                <a:lnTo>
                  <a:pt x="2497218" y="998874"/>
                </a:lnTo>
                <a:lnTo>
                  <a:pt x="2497218" y="1005224"/>
                </a:lnTo>
                <a:lnTo>
                  <a:pt x="2497218" y="1011574"/>
                </a:lnTo>
                <a:lnTo>
                  <a:pt x="2497218" y="1013162"/>
                </a:lnTo>
                <a:lnTo>
                  <a:pt x="2495631" y="1017924"/>
                </a:lnTo>
                <a:lnTo>
                  <a:pt x="2463881" y="1046499"/>
                </a:lnTo>
                <a:lnTo>
                  <a:pt x="2444831" y="1076662"/>
                </a:lnTo>
                <a:lnTo>
                  <a:pt x="2441656" y="1109999"/>
                </a:lnTo>
                <a:lnTo>
                  <a:pt x="2451181" y="1141749"/>
                </a:lnTo>
                <a:lnTo>
                  <a:pt x="2476581" y="1179849"/>
                </a:lnTo>
                <a:lnTo>
                  <a:pt x="2513093" y="1229062"/>
                </a:lnTo>
                <a:lnTo>
                  <a:pt x="2551193" y="1281449"/>
                </a:lnTo>
                <a:lnTo>
                  <a:pt x="2587706" y="1332249"/>
                </a:lnTo>
                <a:lnTo>
                  <a:pt x="2632156" y="1375112"/>
                </a:lnTo>
                <a:lnTo>
                  <a:pt x="2665493" y="1408449"/>
                </a:lnTo>
                <a:lnTo>
                  <a:pt x="2687718" y="1435437"/>
                </a:lnTo>
                <a:lnTo>
                  <a:pt x="2705181" y="1460837"/>
                </a:lnTo>
                <a:lnTo>
                  <a:pt x="2713118" y="1481474"/>
                </a:lnTo>
                <a:lnTo>
                  <a:pt x="2711531" y="1502112"/>
                </a:lnTo>
                <a:lnTo>
                  <a:pt x="2698831" y="1522749"/>
                </a:lnTo>
                <a:lnTo>
                  <a:pt x="2678193" y="1543387"/>
                </a:lnTo>
                <a:lnTo>
                  <a:pt x="2646443" y="1564024"/>
                </a:lnTo>
                <a:lnTo>
                  <a:pt x="2606756" y="1587837"/>
                </a:lnTo>
                <a:lnTo>
                  <a:pt x="2603581" y="1589424"/>
                </a:lnTo>
                <a:lnTo>
                  <a:pt x="2598818" y="1591012"/>
                </a:lnTo>
                <a:lnTo>
                  <a:pt x="2597231" y="1595774"/>
                </a:lnTo>
                <a:lnTo>
                  <a:pt x="2594056" y="1597362"/>
                </a:lnTo>
                <a:lnTo>
                  <a:pt x="2592468" y="1597362"/>
                </a:lnTo>
                <a:lnTo>
                  <a:pt x="2606756" y="1664037"/>
                </a:lnTo>
                <a:lnTo>
                  <a:pt x="2619456" y="1689437"/>
                </a:lnTo>
                <a:lnTo>
                  <a:pt x="2638506" y="1711662"/>
                </a:lnTo>
                <a:lnTo>
                  <a:pt x="2648031" y="1724362"/>
                </a:lnTo>
                <a:lnTo>
                  <a:pt x="2663906" y="1737062"/>
                </a:lnTo>
                <a:lnTo>
                  <a:pt x="2671843" y="1751349"/>
                </a:lnTo>
                <a:lnTo>
                  <a:pt x="2673431" y="1770399"/>
                </a:lnTo>
                <a:lnTo>
                  <a:pt x="2667081" y="1779924"/>
                </a:lnTo>
                <a:lnTo>
                  <a:pt x="2659143" y="1791037"/>
                </a:lnTo>
                <a:lnTo>
                  <a:pt x="2646443" y="1798974"/>
                </a:lnTo>
                <a:lnTo>
                  <a:pt x="2633743" y="1810087"/>
                </a:lnTo>
                <a:lnTo>
                  <a:pt x="2641681" y="1813262"/>
                </a:lnTo>
                <a:lnTo>
                  <a:pt x="2648031" y="1819612"/>
                </a:lnTo>
                <a:lnTo>
                  <a:pt x="2652793" y="1825962"/>
                </a:lnTo>
                <a:lnTo>
                  <a:pt x="2657556" y="1833899"/>
                </a:lnTo>
                <a:lnTo>
                  <a:pt x="2657556" y="1840249"/>
                </a:lnTo>
                <a:lnTo>
                  <a:pt x="2659143" y="1845012"/>
                </a:lnTo>
                <a:lnTo>
                  <a:pt x="2659143" y="1849774"/>
                </a:lnTo>
                <a:lnTo>
                  <a:pt x="2657556" y="1854537"/>
                </a:lnTo>
                <a:lnTo>
                  <a:pt x="2654381" y="1857712"/>
                </a:lnTo>
                <a:lnTo>
                  <a:pt x="2654381" y="1864062"/>
                </a:lnTo>
                <a:lnTo>
                  <a:pt x="2652793" y="1867237"/>
                </a:lnTo>
                <a:lnTo>
                  <a:pt x="2651206" y="1871999"/>
                </a:lnTo>
                <a:lnTo>
                  <a:pt x="2646443" y="1873587"/>
                </a:lnTo>
                <a:lnTo>
                  <a:pt x="2644856" y="1879937"/>
                </a:lnTo>
                <a:lnTo>
                  <a:pt x="2641681" y="1881524"/>
                </a:lnTo>
                <a:lnTo>
                  <a:pt x="2638506" y="1886287"/>
                </a:lnTo>
                <a:lnTo>
                  <a:pt x="2632156" y="1892637"/>
                </a:lnTo>
                <a:lnTo>
                  <a:pt x="2630568" y="1894224"/>
                </a:lnTo>
                <a:lnTo>
                  <a:pt x="2605168" y="1924387"/>
                </a:lnTo>
                <a:lnTo>
                  <a:pt x="2592468" y="1952962"/>
                </a:lnTo>
                <a:lnTo>
                  <a:pt x="2587706" y="1984712"/>
                </a:lnTo>
                <a:lnTo>
                  <a:pt x="2587706" y="2018049"/>
                </a:lnTo>
                <a:lnTo>
                  <a:pt x="2592468" y="2048212"/>
                </a:lnTo>
                <a:lnTo>
                  <a:pt x="2597231" y="2081549"/>
                </a:lnTo>
                <a:lnTo>
                  <a:pt x="2598818" y="2114887"/>
                </a:lnTo>
                <a:lnTo>
                  <a:pt x="2594056" y="2146637"/>
                </a:lnTo>
                <a:lnTo>
                  <a:pt x="2584531" y="2179974"/>
                </a:lnTo>
                <a:lnTo>
                  <a:pt x="2567068" y="2203787"/>
                </a:lnTo>
                <a:lnTo>
                  <a:pt x="2546431" y="2224424"/>
                </a:lnTo>
                <a:lnTo>
                  <a:pt x="2519443" y="2240299"/>
                </a:lnTo>
                <a:lnTo>
                  <a:pt x="2489281" y="2249824"/>
                </a:lnTo>
                <a:lnTo>
                  <a:pt x="2455943" y="2254587"/>
                </a:lnTo>
                <a:lnTo>
                  <a:pt x="2422606" y="2256174"/>
                </a:lnTo>
                <a:lnTo>
                  <a:pt x="2341643" y="2248237"/>
                </a:lnTo>
                <a:lnTo>
                  <a:pt x="2260681" y="2240299"/>
                </a:lnTo>
                <a:lnTo>
                  <a:pt x="2179718" y="2230774"/>
                </a:lnTo>
                <a:lnTo>
                  <a:pt x="2114631" y="2230774"/>
                </a:lnTo>
                <a:lnTo>
                  <a:pt x="2055893" y="2240299"/>
                </a:lnTo>
                <a:lnTo>
                  <a:pt x="2005093" y="2252999"/>
                </a:lnTo>
                <a:lnTo>
                  <a:pt x="1960643" y="2273637"/>
                </a:lnTo>
                <a:lnTo>
                  <a:pt x="1920956" y="2302212"/>
                </a:lnTo>
                <a:lnTo>
                  <a:pt x="1890793" y="2337137"/>
                </a:lnTo>
                <a:lnTo>
                  <a:pt x="1863806" y="2381587"/>
                </a:lnTo>
                <a:lnTo>
                  <a:pt x="1841581" y="2435562"/>
                </a:lnTo>
                <a:lnTo>
                  <a:pt x="1830468" y="2497475"/>
                </a:lnTo>
                <a:lnTo>
                  <a:pt x="1817768" y="2586375"/>
                </a:lnTo>
                <a:lnTo>
                  <a:pt x="1806656" y="2678450"/>
                </a:lnTo>
                <a:lnTo>
                  <a:pt x="1803481" y="2772112"/>
                </a:lnTo>
                <a:lnTo>
                  <a:pt x="1805068" y="2862600"/>
                </a:lnTo>
                <a:lnTo>
                  <a:pt x="1813006" y="2953087"/>
                </a:lnTo>
                <a:lnTo>
                  <a:pt x="1830468" y="3040400"/>
                </a:lnTo>
                <a:lnTo>
                  <a:pt x="1852693" y="3107075"/>
                </a:lnTo>
                <a:lnTo>
                  <a:pt x="1884443" y="3168987"/>
                </a:lnTo>
                <a:lnTo>
                  <a:pt x="1920956" y="3229312"/>
                </a:lnTo>
                <a:lnTo>
                  <a:pt x="1962231" y="3289637"/>
                </a:lnTo>
                <a:lnTo>
                  <a:pt x="1987631" y="3324562"/>
                </a:lnTo>
                <a:lnTo>
                  <a:pt x="416006" y="3324562"/>
                </a:lnTo>
                <a:lnTo>
                  <a:pt x="416006" y="3319800"/>
                </a:lnTo>
                <a:lnTo>
                  <a:pt x="441406" y="3257887"/>
                </a:lnTo>
                <a:lnTo>
                  <a:pt x="468393" y="3199150"/>
                </a:lnTo>
                <a:lnTo>
                  <a:pt x="500143" y="3142000"/>
                </a:lnTo>
                <a:lnTo>
                  <a:pt x="533481" y="3083262"/>
                </a:lnTo>
                <a:lnTo>
                  <a:pt x="568406" y="3027700"/>
                </a:lnTo>
                <a:lnTo>
                  <a:pt x="603331" y="2976900"/>
                </a:lnTo>
                <a:lnTo>
                  <a:pt x="641431" y="2929275"/>
                </a:lnTo>
                <a:lnTo>
                  <a:pt x="681118" y="2881650"/>
                </a:lnTo>
                <a:lnTo>
                  <a:pt x="738268" y="2805450"/>
                </a:lnTo>
                <a:lnTo>
                  <a:pt x="784306" y="2721312"/>
                </a:lnTo>
                <a:lnTo>
                  <a:pt x="817643" y="2637175"/>
                </a:lnTo>
                <a:lnTo>
                  <a:pt x="843043" y="2549862"/>
                </a:lnTo>
                <a:lnTo>
                  <a:pt x="857331" y="2456200"/>
                </a:lnTo>
                <a:lnTo>
                  <a:pt x="863681" y="2357774"/>
                </a:lnTo>
                <a:lnTo>
                  <a:pt x="862093" y="2257762"/>
                </a:lnTo>
                <a:lnTo>
                  <a:pt x="830343" y="2287924"/>
                </a:lnTo>
                <a:lnTo>
                  <a:pt x="803356" y="2311737"/>
                </a:lnTo>
                <a:lnTo>
                  <a:pt x="777956" y="2337137"/>
                </a:lnTo>
                <a:lnTo>
                  <a:pt x="777956" y="2279987"/>
                </a:lnTo>
                <a:lnTo>
                  <a:pt x="771606" y="2222837"/>
                </a:lnTo>
                <a:lnTo>
                  <a:pt x="762081" y="2170449"/>
                </a:lnTo>
                <a:lnTo>
                  <a:pt x="744618" y="2121237"/>
                </a:lnTo>
                <a:lnTo>
                  <a:pt x="720806" y="2078374"/>
                </a:lnTo>
                <a:lnTo>
                  <a:pt x="690643" y="2038687"/>
                </a:lnTo>
                <a:lnTo>
                  <a:pt x="654131" y="2002174"/>
                </a:lnTo>
                <a:lnTo>
                  <a:pt x="612856" y="1973599"/>
                </a:lnTo>
                <a:lnTo>
                  <a:pt x="512843" y="1914862"/>
                </a:lnTo>
                <a:lnTo>
                  <a:pt x="420768" y="1849774"/>
                </a:lnTo>
                <a:lnTo>
                  <a:pt x="339806" y="1776749"/>
                </a:lnTo>
                <a:lnTo>
                  <a:pt x="265193" y="1698962"/>
                </a:lnTo>
                <a:lnTo>
                  <a:pt x="200106" y="1616412"/>
                </a:lnTo>
                <a:lnTo>
                  <a:pt x="142956" y="1529099"/>
                </a:lnTo>
                <a:lnTo>
                  <a:pt x="95331" y="1437024"/>
                </a:lnTo>
                <a:lnTo>
                  <a:pt x="52468" y="1343362"/>
                </a:lnTo>
                <a:lnTo>
                  <a:pt x="22306" y="1248112"/>
                </a:lnTo>
                <a:lnTo>
                  <a:pt x="0" y="1160283"/>
                </a:lnTo>
                <a:lnTo>
                  <a:pt x="2139001" y="0"/>
                </a:lnTo>
                <a:close/>
              </a:path>
            </a:pathLst>
          </a:custGeom>
          <a:gradFill>
            <a:gsLst>
              <a:gs pos="0">
                <a:srgbClr val="63ED78"/>
              </a:gs>
              <a:gs pos="100000">
                <a:srgbClr val="40A8F1"/>
              </a:gs>
            </a:gsLst>
            <a:lin ang="5400000" scaled="1"/>
          </a:gra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  <a:noAutofit/>
          </a:bodyPr>
          <a:lstStyle/>
          <a:p>
            <a:endParaRPr lang="en-US"/>
          </a:p>
        </p:txBody>
      </p:sp>
      <p:sp>
        <p:nvSpPr>
          <p:cNvPr id="60" name="Freeform 17"/>
          <p:cNvSpPr>
            <a:spLocks noEditPoints="1"/>
          </p:cNvSpPr>
          <p:nvPr/>
        </p:nvSpPr>
        <p:spPr bwMode="auto">
          <a:xfrm rot="19998334">
            <a:off x="2738369" y="4465007"/>
            <a:ext cx="1049301" cy="510242"/>
          </a:xfrm>
          <a:custGeom>
            <a:avLst/>
            <a:gdLst>
              <a:gd name="T0" fmla="*/ 848 w 1239"/>
              <a:gd name="T1" fmla="*/ 164 h 601"/>
              <a:gd name="T2" fmla="*/ 765 w 1239"/>
              <a:gd name="T3" fmla="*/ 233 h 601"/>
              <a:gd name="T4" fmla="*/ 737 w 1239"/>
              <a:gd name="T5" fmla="*/ 344 h 601"/>
              <a:gd name="T6" fmla="*/ 817 w 1239"/>
              <a:gd name="T7" fmla="*/ 422 h 601"/>
              <a:gd name="T8" fmla="*/ 921 w 1239"/>
              <a:gd name="T9" fmla="*/ 452 h 601"/>
              <a:gd name="T10" fmla="*/ 1025 w 1239"/>
              <a:gd name="T11" fmla="*/ 422 h 601"/>
              <a:gd name="T12" fmla="*/ 1077 w 1239"/>
              <a:gd name="T13" fmla="*/ 358 h 601"/>
              <a:gd name="T14" fmla="*/ 1088 w 1239"/>
              <a:gd name="T15" fmla="*/ 309 h 601"/>
              <a:gd name="T16" fmla="*/ 1063 w 1239"/>
              <a:gd name="T17" fmla="*/ 217 h 601"/>
              <a:gd name="T18" fmla="*/ 992 w 1239"/>
              <a:gd name="T19" fmla="*/ 162 h 601"/>
              <a:gd name="T20" fmla="*/ 318 w 1239"/>
              <a:gd name="T21" fmla="*/ 151 h 601"/>
              <a:gd name="T22" fmla="*/ 221 w 1239"/>
              <a:gd name="T23" fmla="*/ 176 h 601"/>
              <a:gd name="T24" fmla="*/ 167 w 1239"/>
              <a:gd name="T25" fmla="*/ 237 h 601"/>
              <a:gd name="T26" fmla="*/ 152 w 1239"/>
              <a:gd name="T27" fmla="*/ 311 h 601"/>
              <a:gd name="T28" fmla="*/ 188 w 1239"/>
              <a:gd name="T29" fmla="*/ 402 h 601"/>
              <a:gd name="T30" fmla="*/ 271 w 1239"/>
              <a:gd name="T31" fmla="*/ 448 h 601"/>
              <a:gd name="T32" fmla="*/ 388 w 1239"/>
              <a:gd name="T33" fmla="*/ 438 h 601"/>
              <a:gd name="T34" fmla="*/ 482 w 1239"/>
              <a:gd name="T35" fmla="*/ 374 h 601"/>
              <a:gd name="T36" fmla="*/ 508 w 1239"/>
              <a:gd name="T37" fmla="*/ 268 h 601"/>
              <a:gd name="T38" fmla="*/ 426 w 1239"/>
              <a:gd name="T39" fmla="*/ 181 h 601"/>
              <a:gd name="T40" fmla="*/ 318 w 1239"/>
              <a:gd name="T41" fmla="*/ 151 h 601"/>
              <a:gd name="T42" fmla="*/ 421 w 1239"/>
              <a:gd name="T43" fmla="*/ 14 h 601"/>
              <a:gd name="T44" fmla="*/ 553 w 1239"/>
              <a:gd name="T45" fmla="*/ 91 h 601"/>
              <a:gd name="T46" fmla="*/ 657 w 1239"/>
              <a:gd name="T47" fmla="*/ 125 h 601"/>
              <a:gd name="T48" fmla="*/ 777 w 1239"/>
              <a:gd name="T49" fmla="*/ 32 h 601"/>
              <a:gd name="T50" fmla="*/ 921 w 1239"/>
              <a:gd name="T51" fmla="*/ 0 h 601"/>
              <a:gd name="T52" fmla="*/ 1049 w 1239"/>
              <a:gd name="T53" fmla="*/ 21 h 601"/>
              <a:gd name="T54" fmla="*/ 1133 w 1239"/>
              <a:gd name="T55" fmla="*/ 70 h 601"/>
              <a:gd name="T56" fmla="*/ 1207 w 1239"/>
              <a:gd name="T57" fmla="*/ 165 h 601"/>
              <a:gd name="T58" fmla="*/ 1239 w 1239"/>
              <a:gd name="T59" fmla="*/ 311 h 601"/>
              <a:gd name="T60" fmla="*/ 1207 w 1239"/>
              <a:gd name="T61" fmla="*/ 438 h 601"/>
              <a:gd name="T62" fmla="*/ 1115 w 1239"/>
              <a:gd name="T63" fmla="*/ 542 h 601"/>
              <a:gd name="T64" fmla="*/ 975 w 1239"/>
              <a:gd name="T65" fmla="*/ 598 h 601"/>
              <a:gd name="T66" fmla="*/ 820 w 1239"/>
              <a:gd name="T67" fmla="*/ 589 h 601"/>
              <a:gd name="T68" fmla="*/ 706 w 1239"/>
              <a:gd name="T69" fmla="*/ 528 h 601"/>
              <a:gd name="T70" fmla="*/ 622 w 1239"/>
              <a:gd name="T71" fmla="*/ 441 h 601"/>
              <a:gd name="T72" fmla="*/ 506 w 1239"/>
              <a:gd name="T73" fmla="*/ 547 h 601"/>
              <a:gd name="T74" fmla="*/ 358 w 1239"/>
              <a:gd name="T75" fmla="*/ 598 h 601"/>
              <a:gd name="T76" fmla="*/ 214 w 1239"/>
              <a:gd name="T77" fmla="*/ 589 h 601"/>
              <a:gd name="T78" fmla="*/ 98 w 1239"/>
              <a:gd name="T79" fmla="*/ 523 h 601"/>
              <a:gd name="T80" fmla="*/ 16 w 1239"/>
              <a:gd name="T81" fmla="*/ 405 h 601"/>
              <a:gd name="T82" fmla="*/ 4 w 1239"/>
              <a:gd name="T83" fmla="*/ 261 h 601"/>
              <a:gd name="T84" fmla="*/ 56 w 1239"/>
              <a:gd name="T85" fmla="*/ 129 h 601"/>
              <a:gd name="T86" fmla="*/ 165 w 1239"/>
              <a:gd name="T87" fmla="*/ 33 h 601"/>
              <a:gd name="T88" fmla="*/ 318 w 1239"/>
              <a:gd name="T89" fmla="*/ 0 h 60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</a:cxnLst>
            <a:rect l="0" t="0" r="r" b="b"/>
            <a:pathLst>
              <a:path w="1239" h="601">
                <a:moveTo>
                  <a:pt x="921" y="151"/>
                </a:moveTo>
                <a:lnTo>
                  <a:pt x="883" y="155"/>
                </a:lnTo>
                <a:lnTo>
                  <a:pt x="848" y="164"/>
                </a:lnTo>
                <a:lnTo>
                  <a:pt x="818" y="181"/>
                </a:lnTo>
                <a:lnTo>
                  <a:pt x="791" y="204"/>
                </a:lnTo>
                <a:lnTo>
                  <a:pt x="765" y="233"/>
                </a:lnTo>
                <a:lnTo>
                  <a:pt x="739" y="268"/>
                </a:lnTo>
                <a:lnTo>
                  <a:pt x="712" y="308"/>
                </a:lnTo>
                <a:lnTo>
                  <a:pt x="737" y="344"/>
                </a:lnTo>
                <a:lnTo>
                  <a:pt x="761" y="375"/>
                </a:lnTo>
                <a:lnTo>
                  <a:pt x="787" y="402"/>
                </a:lnTo>
                <a:lnTo>
                  <a:pt x="817" y="422"/>
                </a:lnTo>
                <a:lnTo>
                  <a:pt x="846" y="438"/>
                </a:lnTo>
                <a:lnTo>
                  <a:pt x="881" y="448"/>
                </a:lnTo>
                <a:lnTo>
                  <a:pt x="921" y="452"/>
                </a:lnTo>
                <a:lnTo>
                  <a:pt x="961" y="447"/>
                </a:lnTo>
                <a:lnTo>
                  <a:pt x="996" y="438"/>
                </a:lnTo>
                <a:lnTo>
                  <a:pt x="1025" y="422"/>
                </a:lnTo>
                <a:lnTo>
                  <a:pt x="1048" y="403"/>
                </a:lnTo>
                <a:lnTo>
                  <a:pt x="1065" y="381"/>
                </a:lnTo>
                <a:lnTo>
                  <a:pt x="1077" y="358"/>
                </a:lnTo>
                <a:lnTo>
                  <a:pt x="1086" y="334"/>
                </a:lnTo>
                <a:lnTo>
                  <a:pt x="1088" y="311"/>
                </a:lnTo>
                <a:lnTo>
                  <a:pt x="1088" y="309"/>
                </a:lnTo>
                <a:lnTo>
                  <a:pt x="1086" y="276"/>
                </a:lnTo>
                <a:lnTo>
                  <a:pt x="1077" y="245"/>
                </a:lnTo>
                <a:lnTo>
                  <a:pt x="1063" y="217"/>
                </a:lnTo>
                <a:lnTo>
                  <a:pt x="1046" y="195"/>
                </a:lnTo>
                <a:lnTo>
                  <a:pt x="1022" y="176"/>
                </a:lnTo>
                <a:lnTo>
                  <a:pt x="992" y="162"/>
                </a:lnTo>
                <a:lnTo>
                  <a:pt x="959" y="153"/>
                </a:lnTo>
                <a:lnTo>
                  <a:pt x="921" y="151"/>
                </a:lnTo>
                <a:close/>
                <a:moveTo>
                  <a:pt x="318" y="151"/>
                </a:moveTo>
                <a:lnTo>
                  <a:pt x="280" y="153"/>
                </a:lnTo>
                <a:lnTo>
                  <a:pt x="247" y="162"/>
                </a:lnTo>
                <a:lnTo>
                  <a:pt x="221" y="176"/>
                </a:lnTo>
                <a:lnTo>
                  <a:pt x="198" y="193"/>
                </a:lnTo>
                <a:lnTo>
                  <a:pt x="181" y="214"/>
                </a:lnTo>
                <a:lnTo>
                  <a:pt x="167" y="237"/>
                </a:lnTo>
                <a:lnTo>
                  <a:pt x="158" y="261"/>
                </a:lnTo>
                <a:lnTo>
                  <a:pt x="153" y="285"/>
                </a:lnTo>
                <a:lnTo>
                  <a:pt x="152" y="311"/>
                </a:lnTo>
                <a:lnTo>
                  <a:pt x="157" y="346"/>
                </a:lnTo>
                <a:lnTo>
                  <a:pt x="169" y="375"/>
                </a:lnTo>
                <a:lnTo>
                  <a:pt x="188" y="402"/>
                </a:lnTo>
                <a:lnTo>
                  <a:pt x="212" y="422"/>
                </a:lnTo>
                <a:lnTo>
                  <a:pt x="240" y="438"/>
                </a:lnTo>
                <a:lnTo>
                  <a:pt x="271" y="448"/>
                </a:lnTo>
                <a:lnTo>
                  <a:pt x="303" y="452"/>
                </a:lnTo>
                <a:lnTo>
                  <a:pt x="348" y="448"/>
                </a:lnTo>
                <a:lnTo>
                  <a:pt x="388" y="438"/>
                </a:lnTo>
                <a:lnTo>
                  <a:pt x="422" y="422"/>
                </a:lnTo>
                <a:lnTo>
                  <a:pt x="454" y="400"/>
                </a:lnTo>
                <a:lnTo>
                  <a:pt x="482" y="374"/>
                </a:lnTo>
                <a:lnTo>
                  <a:pt x="508" y="342"/>
                </a:lnTo>
                <a:lnTo>
                  <a:pt x="534" y="306"/>
                </a:lnTo>
                <a:lnTo>
                  <a:pt x="508" y="268"/>
                </a:lnTo>
                <a:lnTo>
                  <a:pt x="482" y="233"/>
                </a:lnTo>
                <a:lnTo>
                  <a:pt x="455" y="205"/>
                </a:lnTo>
                <a:lnTo>
                  <a:pt x="426" y="181"/>
                </a:lnTo>
                <a:lnTo>
                  <a:pt x="395" y="165"/>
                </a:lnTo>
                <a:lnTo>
                  <a:pt x="358" y="155"/>
                </a:lnTo>
                <a:lnTo>
                  <a:pt x="318" y="151"/>
                </a:lnTo>
                <a:close/>
                <a:moveTo>
                  <a:pt x="318" y="0"/>
                </a:moveTo>
                <a:lnTo>
                  <a:pt x="372" y="4"/>
                </a:lnTo>
                <a:lnTo>
                  <a:pt x="421" y="14"/>
                </a:lnTo>
                <a:lnTo>
                  <a:pt x="468" y="32"/>
                </a:lnTo>
                <a:lnTo>
                  <a:pt x="513" y="58"/>
                </a:lnTo>
                <a:lnTo>
                  <a:pt x="553" y="91"/>
                </a:lnTo>
                <a:lnTo>
                  <a:pt x="591" y="129"/>
                </a:lnTo>
                <a:lnTo>
                  <a:pt x="622" y="169"/>
                </a:lnTo>
                <a:lnTo>
                  <a:pt x="657" y="125"/>
                </a:lnTo>
                <a:lnTo>
                  <a:pt x="695" y="85"/>
                </a:lnTo>
                <a:lnTo>
                  <a:pt x="735" y="54"/>
                </a:lnTo>
                <a:lnTo>
                  <a:pt x="777" y="32"/>
                </a:lnTo>
                <a:lnTo>
                  <a:pt x="822" y="14"/>
                </a:lnTo>
                <a:lnTo>
                  <a:pt x="871" y="4"/>
                </a:lnTo>
                <a:lnTo>
                  <a:pt x="921" y="0"/>
                </a:lnTo>
                <a:lnTo>
                  <a:pt x="970" y="2"/>
                </a:lnTo>
                <a:lnTo>
                  <a:pt x="1013" y="11"/>
                </a:lnTo>
                <a:lnTo>
                  <a:pt x="1049" y="21"/>
                </a:lnTo>
                <a:lnTo>
                  <a:pt x="1082" y="37"/>
                </a:lnTo>
                <a:lnTo>
                  <a:pt x="1110" y="52"/>
                </a:lnTo>
                <a:lnTo>
                  <a:pt x="1133" y="70"/>
                </a:lnTo>
                <a:lnTo>
                  <a:pt x="1152" y="87"/>
                </a:lnTo>
                <a:lnTo>
                  <a:pt x="1183" y="125"/>
                </a:lnTo>
                <a:lnTo>
                  <a:pt x="1207" y="165"/>
                </a:lnTo>
                <a:lnTo>
                  <a:pt x="1225" y="212"/>
                </a:lnTo>
                <a:lnTo>
                  <a:pt x="1235" y="261"/>
                </a:lnTo>
                <a:lnTo>
                  <a:pt x="1239" y="311"/>
                </a:lnTo>
                <a:lnTo>
                  <a:pt x="1235" y="355"/>
                </a:lnTo>
                <a:lnTo>
                  <a:pt x="1225" y="396"/>
                </a:lnTo>
                <a:lnTo>
                  <a:pt x="1207" y="438"/>
                </a:lnTo>
                <a:lnTo>
                  <a:pt x="1183" y="476"/>
                </a:lnTo>
                <a:lnTo>
                  <a:pt x="1154" y="511"/>
                </a:lnTo>
                <a:lnTo>
                  <a:pt x="1115" y="542"/>
                </a:lnTo>
                <a:lnTo>
                  <a:pt x="1072" y="568"/>
                </a:lnTo>
                <a:lnTo>
                  <a:pt x="1025" y="587"/>
                </a:lnTo>
                <a:lnTo>
                  <a:pt x="975" y="598"/>
                </a:lnTo>
                <a:lnTo>
                  <a:pt x="921" y="601"/>
                </a:lnTo>
                <a:lnTo>
                  <a:pt x="869" y="598"/>
                </a:lnTo>
                <a:lnTo>
                  <a:pt x="820" y="589"/>
                </a:lnTo>
                <a:lnTo>
                  <a:pt x="778" y="573"/>
                </a:lnTo>
                <a:lnTo>
                  <a:pt x="740" y="553"/>
                </a:lnTo>
                <a:lnTo>
                  <a:pt x="706" y="528"/>
                </a:lnTo>
                <a:lnTo>
                  <a:pt x="674" y="502"/>
                </a:lnTo>
                <a:lnTo>
                  <a:pt x="646" y="473"/>
                </a:lnTo>
                <a:lnTo>
                  <a:pt x="622" y="441"/>
                </a:lnTo>
                <a:lnTo>
                  <a:pt x="587" y="481"/>
                </a:lnTo>
                <a:lnTo>
                  <a:pt x="549" y="516"/>
                </a:lnTo>
                <a:lnTo>
                  <a:pt x="506" y="547"/>
                </a:lnTo>
                <a:lnTo>
                  <a:pt x="461" y="572"/>
                </a:lnTo>
                <a:lnTo>
                  <a:pt x="410" y="589"/>
                </a:lnTo>
                <a:lnTo>
                  <a:pt x="358" y="598"/>
                </a:lnTo>
                <a:lnTo>
                  <a:pt x="303" y="601"/>
                </a:lnTo>
                <a:lnTo>
                  <a:pt x="257" y="598"/>
                </a:lnTo>
                <a:lnTo>
                  <a:pt x="214" y="589"/>
                </a:lnTo>
                <a:lnTo>
                  <a:pt x="172" y="573"/>
                </a:lnTo>
                <a:lnTo>
                  <a:pt x="132" y="551"/>
                </a:lnTo>
                <a:lnTo>
                  <a:pt x="98" y="523"/>
                </a:lnTo>
                <a:lnTo>
                  <a:pt x="63" y="488"/>
                </a:lnTo>
                <a:lnTo>
                  <a:pt x="37" y="448"/>
                </a:lnTo>
                <a:lnTo>
                  <a:pt x="16" y="405"/>
                </a:lnTo>
                <a:lnTo>
                  <a:pt x="6" y="360"/>
                </a:lnTo>
                <a:lnTo>
                  <a:pt x="0" y="311"/>
                </a:lnTo>
                <a:lnTo>
                  <a:pt x="4" y="261"/>
                </a:lnTo>
                <a:lnTo>
                  <a:pt x="14" y="214"/>
                </a:lnTo>
                <a:lnTo>
                  <a:pt x="32" y="171"/>
                </a:lnTo>
                <a:lnTo>
                  <a:pt x="56" y="129"/>
                </a:lnTo>
                <a:lnTo>
                  <a:pt x="86" y="92"/>
                </a:lnTo>
                <a:lnTo>
                  <a:pt x="122" y="59"/>
                </a:lnTo>
                <a:lnTo>
                  <a:pt x="165" y="33"/>
                </a:lnTo>
                <a:lnTo>
                  <a:pt x="212" y="16"/>
                </a:lnTo>
                <a:lnTo>
                  <a:pt x="263" y="4"/>
                </a:lnTo>
                <a:lnTo>
                  <a:pt x="318" y="0"/>
                </a:lnTo>
                <a:close/>
              </a:path>
            </a:pathLst>
          </a:custGeom>
          <a:solidFill>
            <a:schemeClr val="accent1"/>
          </a:solidFill>
          <a:ln w="0">
            <a:solidFill>
              <a:schemeClr val="bg1"/>
            </a:solidFill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sp>
        <p:nvSpPr>
          <p:cNvPr id="7" name="Rectangle 6"/>
          <p:cNvSpPr/>
          <p:nvPr/>
        </p:nvSpPr>
        <p:spPr>
          <a:xfrm>
            <a:off x="3394782" y="2043611"/>
            <a:ext cx="5402441" cy="646331"/>
          </a:xfrm>
          <a:prstGeom prst="rect">
            <a:avLst/>
          </a:prstGeom>
        </p:spPr>
        <p:txBody>
          <a:bodyPr wrap="none" anchor="ctr">
            <a:spAutoFit/>
          </a:bodyPr>
          <a:lstStyle/>
          <a:p>
            <a:pPr algn="ctr"/>
            <a:r>
              <a:rPr lang="en-US" sz="3600">
                <a:solidFill>
                  <a:schemeClr val="accent5">
                    <a:lumMod val="50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rPr>
              <a:t>Some Fun Memory Facts</a:t>
            </a:r>
          </a:p>
        </p:txBody>
      </p:sp>
      <p:sp>
        <p:nvSpPr>
          <p:cNvPr id="62" name="Rectangle 61"/>
          <p:cNvSpPr/>
          <p:nvPr/>
        </p:nvSpPr>
        <p:spPr>
          <a:xfrm>
            <a:off x="226256" y="7045840"/>
            <a:ext cx="6949864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200">
                <a:hlinkClick r:id="rId3"/>
              </a:rPr>
              <a:t>http://www.theceugroup.com/12-surprising-human-memory-facts/</a:t>
            </a:r>
            <a:r>
              <a:rPr lang="en-US" sz="1200"/>
              <a:t> </a:t>
            </a:r>
          </a:p>
        </p:txBody>
      </p:sp>
      <p:sp>
        <p:nvSpPr>
          <p:cNvPr id="63" name="Rectangle 62"/>
          <p:cNvSpPr/>
          <p:nvPr/>
        </p:nvSpPr>
        <p:spPr>
          <a:xfrm>
            <a:off x="226256" y="7301105"/>
            <a:ext cx="6096000" cy="276999"/>
          </a:xfrm>
          <a:prstGeom prst="rect">
            <a:avLst/>
          </a:prstGeom>
        </p:spPr>
        <p:txBody>
          <a:bodyPr>
            <a:spAutoFit/>
          </a:bodyPr>
          <a:lstStyle/>
          <a:p>
            <a:r>
              <a:rPr lang="en-US" sz="1200">
                <a:hlinkClick r:id="rId4"/>
              </a:rPr>
              <a:t>https://www.slideshare.net/citrix/a-few-interesting-things-about-the-brain-infographic</a:t>
            </a:r>
            <a:r>
              <a:rPr lang="en-US" sz="1200"/>
              <a:t> </a:t>
            </a:r>
          </a:p>
        </p:txBody>
      </p:sp>
      <p:grpSp>
        <p:nvGrpSpPr>
          <p:cNvPr id="64" name="Group 63"/>
          <p:cNvGrpSpPr/>
          <p:nvPr/>
        </p:nvGrpSpPr>
        <p:grpSpPr>
          <a:xfrm>
            <a:off x="3550001" y="2994351"/>
            <a:ext cx="673912" cy="1029248"/>
            <a:chOff x="8708230" y="5368670"/>
            <a:chExt cx="873125" cy="1333500"/>
          </a:xfrm>
        </p:grpSpPr>
        <p:sp>
          <p:nvSpPr>
            <p:cNvPr id="87" name="Freeform 126"/>
            <p:cNvSpPr>
              <a:spLocks noEditPoints="1"/>
            </p:cNvSpPr>
            <p:nvPr/>
          </p:nvSpPr>
          <p:spPr bwMode="auto">
            <a:xfrm>
              <a:off x="8814593" y="6044945"/>
              <a:ext cx="658813" cy="657225"/>
            </a:xfrm>
            <a:custGeom>
              <a:avLst/>
              <a:gdLst>
                <a:gd name="T0" fmla="*/ 365 w 831"/>
                <a:gd name="T1" fmla="*/ 170 h 828"/>
                <a:gd name="T2" fmla="*/ 275 w 831"/>
                <a:gd name="T3" fmla="*/ 206 h 828"/>
                <a:gd name="T4" fmla="*/ 208 w 831"/>
                <a:gd name="T5" fmla="*/ 273 h 828"/>
                <a:gd name="T6" fmla="*/ 170 w 831"/>
                <a:gd name="T7" fmla="*/ 363 h 828"/>
                <a:gd name="T8" fmla="*/ 170 w 831"/>
                <a:gd name="T9" fmla="*/ 464 h 828"/>
                <a:gd name="T10" fmla="*/ 208 w 831"/>
                <a:gd name="T11" fmla="*/ 553 h 828"/>
                <a:gd name="T12" fmla="*/ 275 w 831"/>
                <a:gd name="T13" fmla="*/ 621 h 828"/>
                <a:gd name="T14" fmla="*/ 365 w 831"/>
                <a:gd name="T15" fmla="*/ 659 h 828"/>
                <a:gd name="T16" fmla="*/ 467 w 831"/>
                <a:gd name="T17" fmla="*/ 659 h 828"/>
                <a:gd name="T18" fmla="*/ 557 w 831"/>
                <a:gd name="T19" fmla="*/ 621 h 828"/>
                <a:gd name="T20" fmla="*/ 624 w 831"/>
                <a:gd name="T21" fmla="*/ 553 h 828"/>
                <a:gd name="T22" fmla="*/ 662 w 831"/>
                <a:gd name="T23" fmla="*/ 464 h 828"/>
                <a:gd name="T24" fmla="*/ 662 w 831"/>
                <a:gd name="T25" fmla="*/ 363 h 828"/>
                <a:gd name="T26" fmla="*/ 624 w 831"/>
                <a:gd name="T27" fmla="*/ 273 h 828"/>
                <a:gd name="T28" fmla="*/ 557 w 831"/>
                <a:gd name="T29" fmla="*/ 206 h 828"/>
                <a:gd name="T30" fmla="*/ 467 w 831"/>
                <a:gd name="T31" fmla="*/ 170 h 828"/>
                <a:gd name="T32" fmla="*/ 417 w 831"/>
                <a:gd name="T33" fmla="*/ 0 h 828"/>
                <a:gd name="T34" fmla="*/ 548 w 831"/>
                <a:gd name="T35" fmla="*/ 21 h 828"/>
                <a:gd name="T36" fmla="*/ 662 w 831"/>
                <a:gd name="T37" fmla="*/ 80 h 828"/>
                <a:gd name="T38" fmla="*/ 752 w 831"/>
                <a:gd name="T39" fmla="*/ 170 h 828"/>
                <a:gd name="T40" fmla="*/ 811 w 831"/>
                <a:gd name="T41" fmla="*/ 284 h 828"/>
                <a:gd name="T42" fmla="*/ 831 w 831"/>
                <a:gd name="T43" fmla="*/ 413 h 828"/>
                <a:gd name="T44" fmla="*/ 811 w 831"/>
                <a:gd name="T45" fmla="*/ 545 h 828"/>
                <a:gd name="T46" fmla="*/ 752 w 831"/>
                <a:gd name="T47" fmla="*/ 659 h 828"/>
                <a:gd name="T48" fmla="*/ 662 w 831"/>
                <a:gd name="T49" fmla="*/ 749 h 828"/>
                <a:gd name="T50" fmla="*/ 548 w 831"/>
                <a:gd name="T51" fmla="*/ 807 h 828"/>
                <a:gd name="T52" fmla="*/ 417 w 831"/>
                <a:gd name="T53" fmla="*/ 828 h 828"/>
                <a:gd name="T54" fmla="*/ 285 w 831"/>
                <a:gd name="T55" fmla="*/ 807 h 828"/>
                <a:gd name="T56" fmla="*/ 170 w 831"/>
                <a:gd name="T57" fmla="*/ 749 h 828"/>
                <a:gd name="T58" fmla="*/ 80 w 831"/>
                <a:gd name="T59" fmla="*/ 659 h 828"/>
                <a:gd name="T60" fmla="*/ 21 w 831"/>
                <a:gd name="T61" fmla="*/ 545 h 828"/>
                <a:gd name="T62" fmla="*/ 0 w 831"/>
                <a:gd name="T63" fmla="*/ 413 h 828"/>
                <a:gd name="T64" fmla="*/ 21 w 831"/>
                <a:gd name="T65" fmla="*/ 284 h 828"/>
                <a:gd name="T66" fmla="*/ 80 w 831"/>
                <a:gd name="T67" fmla="*/ 170 h 828"/>
                <a:gd name="T68" fmla="*/ 170 w 831"/>
                <a:gd name="T69" fmla="*/ 80 h 828"/>
                <a:gd name="T70" fmla="*/ 285 w 831"/>
                <a:gd name="T71" fmla="*/ 21 h 828"/>
                <a:gd name="T72" fmla="*/ 417 w 831"/>
                <a:gd name="T73" fmla="*/ 0 h 8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831" h="828">
                  <a:moveTo>
                    <a:pt x="417" y="165"/>
                  </a:moveTo>
                  <a:lnTo>
                    <a:pt x="365" y="170"/>
                  </a:lnTo>
                  <a:lnTo>
                    <a:pt x="318" y="184"/>
                  </a:lnTo>
                  <a:lnTo>
                    <a:pt x="275" y="206"/>
                  </a:lnTo>
                  <a:lnTo>
                    <a:pt x="239" y="237"/>
                  </a:lnTo>
                  <a:lnTo>
                    <a:pt x="208" y="273"/>
                  </a:lnTo>
                  <a:lnTo>
                    <a:pt x="185" y="317"/>
                  </a:lnTo>
                  <a:lnTo>
                    <a:pt x="170" y="363"/>
                  </a:lnTo>
                  <a:lnTo>
                    <a:pt x="166" y="413"/>
                  </a:lnTo>
                  <a:lnTo>
                    <a:pt x="170" y="464"/>
                  </a:lnTo>
                  <a:lnTo>
                    <a:pt x="185" y="512"/>
                  </a:lnTo>
                  <a:lnTo>
                    <a:pt x="208" y="553"/>
                  </a:lnTo>
                  <a:lnTo>
                    <a:pt x="239" y="590"/>
                  </a:lnTo>
                  <a:lnTo>
                    <a:pt x="275" y="621"/>
                  </a:lnTo>
                  <a:lnTo>
                    <a:pt x="318" y="643"/>
                  </a:lnTo>
                  <a:lnTo>
                    <a:pt x="365" y="659"/>
                  </a:lnTo>
                  <a:lnTo>
                    <a:pt x="417" y="664"/>
                  </a:lnTo>
                  <a:lnTo>
                    <a:pt x="467" y="659"/>
                  </a:lnTo>
                  <a:lnTo>
                    <a:pt x="513" y="643"/>
                  </a:lnTo>
                  <a:lnTo>
                    <a:pt x="557" y="621"/>
                  </a:lnTo>
                  <a:lnTo>
                    <a:pt x="593" y="590"/>
                  </a:lnTo>
                  <a:lnTo>
                    <a:pt x="624" y="553"/>
                  </a:lnTo>
                  <a:lnTo>
                    <a:pt x="647" y="512"/>
                  </a:lnTo>
                  <a:lnTo>
                    <a:pt x="662" y="464"/>
                  </a:lnTo>
                  <a:lnTo>
                    <a:pt x="667" y="413"/>
                  </a:lnTo>
                  <a:lnTo>
                    <a:pt x="662" y="363"/>
                  </a:lnTo>
                  <a:lnTo>
                    <a:pt x="647" y="317"/>
                  </a:lnTo>
                  <a:lnTo>
                    <a:pt x="624" y="273"/>
                  </a:lnTo>
                  <a:lnTo>
                    <a:pt x="593" y="237"/>
                  </a:lnTo>
                  <a:lnTo>
                    <a:pt x="557" y="206"/>
                  </a:lnTo>
                  <a:lnTo>
                    <a:pt x="513" y="184"/>
                  </a:lnTo>
                  <a:lnTo>
                    <a:pt x="467" y="170"/>
                  </a:lnTo>
                  <a:lnTo>
                    <a:pt x="417" y="165"/>
                  </a:lnTo>
                  <a:close/>
                  <a:moveTo>
                    <a:pt x="417" y="0"/>
                  </a:moveTo>
                  <a:lnTo>
                    <a:pt x="484" y="6"/>
                  </a:lnTo>
                  <a:lnTo>
                    <a:pt x="548" y="21"/>
                  </a:lnTo>
                  <a:lnTo>
                    <a:pt x="607" y="45"/>
                  </a:lnTo>
                  <a:lnTo>
                    <a:pt x="662" y="80"/>
                  </a:lnTo>
                  <a:lnTo>
                    <a:pt x="710" y="121"/>
                  </a:lnTo>
                  <a:lnTo>
                    <a:pt x="752" y="170"/>
                  </a:lnTo>
                  <a:lnTo>
                    <a:pt x="785" y="223"/>
                  </a:lnTo>
                  <a:lnTo>
                    <a:pt x="811" y="284"/>
                  </a:lnTo>
                  <a:lnTo>
                    <a:pt x="826" y="346"/>
                  </a:lnTo>
                  <a:lnTo>
                    <a:pt x="831" y="413"/>
                  </a:lnTo>
                  <a:lnTo>
                    <a:pt x="826" y="481"/>
                  </a:lnTo>
                  <a:lnTo>
                    <a:pt x="811" y="545"/>
                  </a:lnTo>
                  <a:lnTo>
                    <a:pt x="785" y="603"/>
                  </a:lnTo>
                  <a:lnTo>
                    <a:pt x="752" y="659"/>
                  </a:lnTo>
                  <a:lnTo>
                    <a:pt x="710" y="707"/>
                  </a:lnTo>
                  <a:lnTo>
                    <a:pt x="662" y="749"/>
                  </a:lnTo>
                  <a:lnTo>
                    <a:pt x="607" y="781"/>
                  </a:lnTo>
                  <a:lnTo>
                    <a:pt x="548" y="807"/>
                  </a:lnTo>
                  <a:lnTo>
                    <a:pt x="484" y="823"/>
                  </a:lnTo>
                  <a:lnTo>
                    <a:pt x="417" y="828"/>
                  </a:lnTo>
                  <a:lnTo>
                    <a:pt x="349" y="823"/>
                  </a:lnTo>
                  <a:lnTo>
                    <a:pt x="285" y="807"/>
                  </a:lnTo>
                  <a:lnTo>
                    <a:pt x="225" y="781"/>
                  </a:lnTo>
                  <a:lnTo>
                    <a:pt x="170" y="749"/>
                  </a:lnTo>
                  <a:lnTo>
                    <a:pt x="121" y="707"/>
                  </a:lnTo>
                  <a:lnTo>
                    <a:pt x="80" y="659"/>
                  </a:lnTo>
                  <a:lnTo>
                    <a:pt x="47" y="603"/>
                  </a:lnTo>
                  <a:lnTo>
                    <a:pt x="21" y="545"/>
                  </a:lnTo>
                  <a:lnTo>
                    <a:pt x="5" y="481"/>
                  </a:lnTo>
                  <a:lnTo>
                    <a:pt x="0" y="413"/>
                  </a:lnTo>
                  <a:lnTo>
                    <a:pt x="5" y="346"/>
                  </a:lnTo>
                  <a:lnTo>
                    <a:pt x="21" y="284"/>
                  </a:lnTo>
                  <a:lnTo>
                    <a:pt x="47" y="223"/>
                  </a:lnTo>
                  <a:lnTo>
                    <a:pt x="80" y="170"/>
                  </a:lnTo>
                  <a:lnTo>
                    <a:pt x="121" y="121"/>
                  </a:lnTo>
                  <a:lnTo>
                    <a:pt x="170" y="80"/>
                  </a:lnTo>
                  <a:lnTo>
                    <a:pt x="225" y="45"/>
                  </a:lnTo>
                  <a:lnTo>
                    <a:pt x="285" y="21"/>
                  </a:lnTo>
                  <a:lnTo>
                    <a:pt x="349" y="6"/>
                  </a:lnTo>
                  <a:lnTo>
                    <a:pt x="417" y="0"/>
                  </a:lnTo>
                  <a:close/>
                </a:path>
              </a:pathLst>
            </a:custGeom>
            <a:solidFill>
              <a:schemeClr val="accent3"/>
            </a:solidFill>
            <a:ln w="0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8" name="Freeform 127"/>
            <p:cNvSpPr>
              <a:spLocks/>
            </p:cNvSpPr>
            <p:nvPr/>
          </p:nvSpPr>
          <p:spPr bwMode="auto">
            <a:xfrm>
              <a:off x="8925718" y="5368670"/>
              <a:ext cx="438150" cy="647700"/>
            </a:xfrm>
            <a:custGeom>
              <a:avLst/>
              <a:gdLst>
                <a:gd name="T0" fmla="*/ 318 w 553"/>
                <a:gd name="T1" fmla="*/ 3 h 815"/>
                <a:gd name="T2" fmla="*/ 387 w 553"/>
                <a:gd name="T3" fmla="*/ 24 h 815"/>
                <a:gd name="T4" fmla="*/ 434 w 553"/>
                <a:gd name="T5" fmla="*/ 48 h 815"/>
                <a:gd name="T6" fmla="*/ 458 w 553"/>
                <a:gd name="T7" fmla="*/ 67 h 815"/>
                <a:gd name="T8" fmla="*/ 463 w 553"/>
                <a:gd name="T9" fmla="*/ 72 h 815"/>
                <a:gd name="T10" fmla="*/ 482 w 553"/>
                <a:gd name="T11" fmla="*/ 91 h 815"/>
                <a:gd name="T12" fmla="*/ 508 w 553"/>
                <a:gd name="T13" fmla="*/ 129 h 815"/>
                <a:gd name="T14" fmla="*/ 536 w 553"/>
                <a:gd name="T15" fmla="*/ 183 h 815"/>
                <a:gd name="T16" fmla="*/ 551 w 553"/>
                <a:gd name="T17" fmla="*/ 250 h 815"/>
                <a:gd name="T18" fmla="*/ 548 w 553"/>
                <a:gd name="T19" fmla="*/ 326 h 815"/>
                <a:gd name="T20" fmla="*/ 529 w 553"/>
                <a:gd name="T21" fmla="*/ 387 h 815"/>
                <a:gd name="T22" fmla="*/ 508 w 553"/>
                <a:gd name="T23" fmla="*/ 426 h 815"/>
                <a:gd name="T24" fmla="*/ 498 w 553"/>
                <a:gd name="T25" fmla="*/ 440 h 815"/>
                <a:gd name="T26" fmla="*/ 470 w 553"/>
                <a:gd name="T27" fmla="*/ 480 h 815"/>
                <a:gd name="T28" fmla="*/ 460 w 553"/>
                <a:gd name="T29" fmla="*/ 499 h 815"/>
                <a:gd name="T30" fmla="*/ 437 w 553"/>
                <a:gd name="T31" fmla="*/ 542 h 815"/>
                <a:gd name="T32" fmla="*/ 408 w 553"/>
                <a:gd name="T33" fmla="*/ 606 h 815"/>
                <a:gd name="T34" fmla="*/ 396 w 553"/>
                <a:gd name="T35" fmla="*/ 651 h 815"/>
                <a:gd name="T36" fmla="*/ 393 w 553"/>
                <a:gd name="T37" fmla="*/ 673 h 815"/>
                <a:gd name="T38" fmla="*/ 393 w 553"/>
                <a:gd name="T39" fmla="*/ 713 h 815"/>
                <a:gd name="T40" fmla="*/ 401 w 553"/>
                <a:gd name="T41" fmla="*/ 767 h 815"/>
                <a:gd name="T42" fmla="*/ 415 w 553"/>
                <a:gd name="T43" fmla="*/ 800 h 815"/>
                <a:gd name="T44" fmla="*/ 427 w 553"/>
                <a:gd name="T45" fmla="*/ 813 h 815"/>
                <a:gd name="T46" fmla="*/ 123 w 553"/>
                <a:gd name="T47" fmla="*/ 815 h 815"/>
                <a:gd name="T48" fmla="*/ 130 w 553"/>
                <a:gd name="T49" fmla="*/ 808 h 815"/>
                <a:gd name="T50" fmla="*/ 145 w 553"/>
                <a:gd name="T51" fmla="*/ 786 h 815"/>
                <a:gd name="T52" fmla="*/ 157 w 553"/>
                <a:gd name="T53" fmla="*/ 743 h 815"/>
                <a:gd name="T54" fmla="*/ 159 w 553"/>
                <a:gd name="T55" fmla="*/ 677 h 815"/>
                <a:gd name="T56" fmla="*/ 159 w 553"/>
                <a:gd name="T57" fmla="*/ 665 h 815"/>
                <a:gd name="T58" fmla="*/ 152 w 553"/>
                <a:gd name="T59" fmla="*/ 632 h 815"/>
                <a:gd name="T60" fmla="*/ 132 w 553"/>
                <a:gd name="T61" fmla="*/ 577 h 815"/>
                <a:gd name="T62" fmla="*/ 92 w 553"/>
                <a:gd name="T63" fmla="*/ 501 h 815"/>
                <a:gd name="T64" fmla="*/ 88 w 553"/>
                <a:gd name="T65" fmla="*/ 492 h 815"/>
                <a:gd name="T66" fmla="*/ 71 w 553"/>
                <a:gd name="T67" fmla="*/ 463 h 815"/>
                <a:gd name="T68" fmla="*/ 52 w 553"/>
                <a:gd name="T69" fmla="*/ 437 h 815"/>
                <a:gd name="T70" fmla="*/ 35 w 553"/>
                <a:gd name="T71" fmla="*/ 409 h 815"/>
                <a:gd name="T72" fmla="*/ 12 w 553"/>
                <a:gd name="T73" fmla="*/ 359 h 815"/>
                <a:gd name="T74" fmla="*/ 0 w 553"/>
                <a:gd name="T75" fmla="*/ 290 h 815"/>
                <a:gd name="T76" fmla="*/ 7 w 553"/>
                <a:gd name="T77" fmla="*/ 214 h 815"/>
                <a:gd name="T78" fmla="*/ 30 w 553"/>
                <a:gd name="T79" fmla="*/ 153 h 815"/>
                <a:gd name="T80" fmla="*/ 57 w 553"/>
                <a:gd name="T81" fmla="*/ 108 h 815"/>
                <a:gd name="T82" fmla="*/ 81 w 553"/>
                <a:gd name="T83" fmla="*/ 79 h 815"/>
                <a:gd name="T84" fmla="*/ 92 w 553"/>
                <a:gd name="T85" fmla="*/ 69 h 815"/>
                <a:gd name="T86" fmla="*/ 104 w 553"/>
                <a:gd name="T87" fmla="*/ 58 h 815"/>
                <a:gd name="T88" fmla="*/ 138 w 553"/>
                <a:gd name="T89" fmla="*/ 36 h 815"/>
                <a:gd name="T90" fmla="*/ 197 w 553"/>
                <a:gd name="T91" fmla="*/ 12 h 815"/>
                <a:gd name="T92" fmla="*/ 277 w 553"/>
                <a:gd name="T93" fmla="*/ 0 h 8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553" h="815">
                  <a:moveTo>
                    <a:pt x="277" y="0"/>
                  </a:moveTo>
                  <a:lnTo>
                    <a:pt x="318" y="3"/>
                  </a:lnTo>
                  <a:lnTo>
                    <a:pt x="356" y="12"/>
                  </a:lnTo>
                  <a:lnTo>
                    <a:pt x="387" y="24"/>
                  </a:lnTo>
                  <a:lnTo>
                    <a:pt x="413" y="36"/>
                  </a:lnTo>
                  <a:lnTo>
                    <a:pt x="434" y="48"/>
                  </a:lnTo>
                  <a:lnTo>
                    <a:pt x="450" y="58"/>
                  </a:lnTo>
                  <a:lnTo>
                    <a:pt x="458" y="67"/>
                  </a:lnTo>
                  <a:lnTo>
                    <a:pt x="462" y="69"/>
                  </a:lnTo>
                  <a:lnTo>
                    <a:pt x="463" y="72"/>
                  </a:lnTo>
                  <a:lnTo>
                    <a:pt x="470" y="79"/>
                  </a:lnTo>
                  <a:lnTo>
                    <a:pt x="482" y="91"/>
                  </a:lnTo>
                  <a:lnTo>
                    <a:pt x="494" y="108"/>
                  </a:lnTo>
                  <a:lnTo>
                    <a:pt x="508" y="129"/>
                  </a:lnTo>
                  <a:lnTo>
                    <a:pt x="522" y="153"/>
                  </a:lnTo>
                  <a:lnTo>
                    <a:pt x="536" y="183"/>
                  </a:lnTo>
                  <a:lnTo>
                    <a:pt x="545" y="214"/>
                  </a:lnTo>
                  <a:lnTo>
                    <a:pt x="551" y="250"/>
                  </a:lnTo>
                  <a:lnTo>
                    <a:pt x="553" y="290"/>
                  </a:lnTo>
                  <a:lnTo>
                    <a:pt x="548" y="326"/>
                  </a:lnTo>
                  <a:lnTo>
                    <a:pt x="539" y="359"/>
                  </a:lnTo>
                  <a:lnTo>
                    <a:pt x="529" y="387"/>
                  </a:lnTo>
                  <a:lnTo>
                    <a:pt x="519" y="409"/>
                  </a:lnTo>
                  <a:lnTo>
                    <a:pt x="508" y="426"/>
                  </a:lnTo>
                  <a:lnTo>
                    <a:pt x="501" y="437"/>
                  </a:lnTo>
                  <a:lnTo>
                    <a:pt x="498" y="440"/>
                  </a:lnTo>
                  <a:lnTo>
                    <a:pt x="481" y="463"/>
                  </a:lnTo>
                  <a:lnTo>
                    <a:pt x="470" y="480"/>
                  </a:lnTo>
                  <a:lnTo>
                    <a:pt x="463" y="492"/>
                  </a:lnTo>
                  <a:lnTo>
                    <a:pt x="460" y="499"/>
                  </a:lnTo>
                  <a:lnTo>
                    <a:pt x="460" y="501"/>
                  </a:lnTo>
                  <a:lnTo>
                    <a:pt x="437" y="542"/>
                  </a:lnTo>
                  <a:lnTo>
                    <a:pt x="420" y="577"/>
                  </a:lnTo>
                  <a:lnTo>
                    <a:pt x="408" y="606"/>
                  </a:lnTo>
                  <a:lnTo>
                    <a:pt x="401" y="632"/>
                  </a:lnTo>
                  <a:lnTo>
                    <a:pt x="396" y="651"/>
                  </a:lnTo>
                  <a:lnTo>
                    <a:pt x="394" y="665"/>
                  </a:lnTo>
                  <a:lnTo>
                    <a:pt x="393" y="673"/>
                  </a:lnTo>
                  <a:lnTo>
                    <a:pt x="393" y="677"/>
                  </a:lnTo>
                  <a:lnTo>
                    <a:pt x="393" y="713"/>
                  </a:lnTo>
                  <a:lnTo>
                    <a:pt x="394" y="743"/>
                  </a:lnTo>
                  <a:lnTo>
                    <a:pt x="401" y="767"/>
                  </a:lnTo>
                  <a:lnTo>
                    <a:pt x="408" y="786"/>
                  </a:lnTo>
                  <a:lnTo>
                    <a:pt x="415" y="800"/>
                  </a:lnTo>
                  <a:lnTo>
                    <a:pt x="422" y="808"/>
                  </a:lnTo>
                  <a:lnTo>
                    <a:pt x="427" y="813"/>
                  </a:lnTo>
                  <a:lnTo>
                    <a:pt x="429" y="815"/>
                  </a:lnTo>
                  <a:lnTo>
                    <a:pt x="123" y="815"/>
                  </a:lnTo>
                  <a:lnTo>
                    <a:pt x="125" y="813"/>
                  </a:lnTo>
                  <a:lnTo>
                    <a:pt x="130" y="808"/>
                  </a:lnTo>
                  <a:lnTo>
                    <a:pt x="137" y="800"/>
                  </a:lnTo>
                  <a:lnTo>
                    <a:pt x="145" y="786"/>
                  </a:lnTo>
                  <a:lnTo>
                    <a:pt x="152" y="767"/>
                  </a:lnTo>
                  <a:lnTo>
                    <a:pt x="157" y="743"/>
                  </a:lnTo>
                  <a:lnTo>
                    <a:pt x="161" y="713"/>
                  </a:lnTo>
                  <a:lnTo>
                    <a:pt x="159" y="677"/>
                  </a:lnTo>
                  <a:lnTo>
                    <a:pt x="159" y="673"/>
                  </a:lnTo>
                  <a:lnTo>
                    <a:pt x="159" y="665"/>
                  </a:lnTo>
                  <a:lnTo>
                    <a:pt x="156" y="651"/>
                  </a:lnTo>
                  <a:lnTo>
                    <a:pt x="152" y="632"/>
                  </a:lnTo>
                  <a:lnTo>
                    <a:pt x="144" y="608"/>
                  </a:lnTo>
                  <a:lnTo>
                    <a:pt x="132" y="577"/>
                  </a:lnTo>
                  <a:lnTo>
                    <a:pt x="114" y="542"/>
                  </a:lnTo>
                  <a:lnTo>
                    <a:pt x="92" y="501"/>
                  </a:lnTo>
                  <a:lnTo>
                    <a:pt x="92" y="499"/>
                  </a:lnTo>
                  <a:lnTo>
                    <a:pt x="88" y="492"/>
                  </a:lnTo>
                  <a:lnTo>
                    <a:pt x="83" y="480"/>
                  </a:lnTo>
                  <a:lnTo>
                    <a:pt x="71" y="463"/>
                  </a:lnTo>
                  <a:lnTo>
                    <a:pt x="54" y="440"/>
                  </a:lnTo>
                  <a:lnTo>
                    <a:pt x="52" y="437"/>
                  </a:lnTo>
                  <a:lnTo>
                    <a:pt x="45" y="426"/>
                  </a:lnTo>
                  <a:lnTo>
                    <a:pt x="35" y="409"/>
                  </a:lnTo>
                  <a:lnTo>
                    <a:pt x="23" y="387"/>
                  </a:lnTo>
                  <a:lnTo>
                    <a:pt x="12" y="359"/>
                  </a:lnTo>
                  <a:lnTo>
                    <a:pt x="4" y="326"/>
                  </a:lnTo>
                  <a:lnTo>
                    <a:pt x="0" y="290"/>
                  </a:lnTo>
                  <a:lnTo>
                    <a:pt x="0" y="250"/>
                  </a:lnTo>
                  <a:lnTo>
                    <a:pt x="7" y="214"/>
                  </a:lnTo>
                  <a:lnTo>
                    <a:pt x="18" y="183"/>
                  </a:lnTo>
                  <a:lnTo>
                    <a:pt x="30" y="153"/>
                  </a:lnTo>
                  <a:lnTo>
                    <a:pt x="43" y="129"/>
                  </a:lnTo>
                  <a:lnTo>
                    <a:pt x="57" y="108"/>
                  </a:lnTo>
                  <a:lnTo>
                    <a:pt x="71" y="91"/>
                  </a:lnTo>
                  <a:lnTo>
                    <a:pt x="81" y="79"/>
                  </a:lnTo>
                  <a:lnTo>
                    <a:pt x="88" y="72"/>
                  </a:lnTo>
                  <a:lnTo>
                    <a:pt x="92" y="69"/>
                  </a:lnTo>
                  <a:lnTo>
                    <a:pt x="95" y="67"/>
                  </a:lnTo>
                  <a:lnTo>
                    <a:pt x="104" y="58"/>
                  </a:lnTo>
                  <a:lnTo>
                    <a:pt x="118" y="48"/>
                  </a:lnTo>
                  <a:lnTo>
                    <a:pt x="138" y="36"/>
                  </a:lnTo>
                  <a:lnTo>
                    <a:pt x="164" y="24"/>
                  </a:lnTo>
                  <a:lnTo>
                    <a:pt x="197" y="12"/>
                  </a:lnTo>
                  <a:lnTo>
                    <a:pt x="234" y="3"/>
                  </a:lnTo>
                  <a:lnTo>
                    <a:pt x="277" y="0"/>
                  </a:lnTo>
                  <a:close/>
                </a:path>
              </a:pathLst>
            </a:custGeom>
            <a:solidFill>
              <a:schemeClr val="accent2">
                <a:lumMod val="60000"/>
                <a:lumOff val="40000"/>
              </a:schemeClr>
            </a:solidFill>
            <a:ln w="0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89" name="Freeform 128"/>
            <p:cNvSpPr>
              <a:spLocks/>
            </p:cNvSpPr>
            <p:nvPr/>
          </p:nvSpPr>
          <p:spPr bwMode="auto">
            <a:xfrm>
              <a:off x="8708230" y="5997320"/>
              <a:ext cx="873125" cy="92075"/>
            </a:xfrm>
            <a:custGeom>
              <a:avLst/>
              <a:gdLst>
                <a:gd name="T0" fmla="*/ 57 w 1099"/>
                <a:gd name="T1" fmla="*/ 0 h 115"/>
                <a:gd name="T2" fmla="*/ 1040 w 1099"/>
                <a:gd name="T3" fmla="*/ 0 h 115"/>
                <a:gd name="T4" fmla="*/ 1063 w 1099"/>
                <a:gd name="T5" fmla="*/ 5 h 115"/>
                <a:gd name="T6" fmla="*/ 1082 w 1099"/>
                <a:gd name="T7" fmla="*/ 17 h 115"/>
                <a:gd name="T8" fmla="*/ 1094 w 1099"/>
                <a:gd name="T9" fmla="*/ 36 h 115"/>
                <a:gd name="T10" fmla="*/ 1099 w 1099"/>
                <a:gd name="T11" fmla="*/ 58 h 115"/>
                <a:gd name="T12" fmla="*/ 1094 w 1099"/>
                <a:gd name="T13" fmla="*/ 81 h 115"/>
                <a:gd name="T14" fmla="*/ 1082 w 1099"/>
                <a:gd name="T15" fmla="*/ 98 h 115"/>
                <a:gd name="T16" fmla="*/ 1063 w 1099"/>
                <a:gd name="T17" fmla="*/ 112 h 115"/>
                <a:gd name="T18" fmla="*/ 1040 w 1099"/>
                <a:gd name="T19" fmla="*/ 115 h 115"/>
                <a:gd name="T20" fmla="*/ 57 w 1099"/>
                <a:gd name="T21" fmla="*/ 115 h 115"/>
                <a:gd name="T22" fmla="*/ 35 w 1099"/>
                <a:gd name="T23" fmla="*/ 112 h 115"/>
                <a:gd name="T24" fmla="*/ 18 w 1099"/>
                <a:gd name="T25" fmla="*/ 98 h 115"/>
                <a:gd name="T26" fmla="*/ 4 w 1099"/>
                <a:gd name="T27" fmla="*/ 81 h 115"/>
                <a:gd name="T28" fmla="*/ 0 w 1099"/>
                <a:gd name="T29" fmla="*/ 58 h 115"/>
                <a:gd name="T30" fmla="*/ 4 w 1099"/>
                <a:gd name="T31" fmla="*/ 36 h 115"/>
                <a:gd name="T32" fmla="*/ 18 w 1099"/>
                <a:gd name="T33" fmla="*/ 17 h 115"/>
                <a:gd name="T34" fmla="*/ 35 w 1099"/>
                <a:gd name="T35" fmla="*/ 5 h 115"/>
                <a:gd name="T36" fmla="*/ 57 w 1099"/>
                <a:gd name="T37" fmla="*/ 0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1099" h="115">
                  <a:moveTo>
                    <a:pt x="57" y="0"/>
                  </a:moveTo>
                  <a:lnTo>
                    <a:pt x="1040" y="0"/>
                  </a:lnTo>
                  <a:lnTo>
                    <a:pt x="1063" y="5"/>
                  </a:lnTo>
                  <a:lnTo>
                    <a:pt x="1082" y="17"/>
                  </a:lnTo>
                  <a:lnTo>
                    <a:pt x="1094" y="36"/>
                  </a:lnTo>
                  <a:lnTo>
                    <a:pt x="1099" y="58"/>
                  </a:lnTo>
                  <a:lnTo>
                    <a:pt x="1094" y="81"/>
                  </a:lnTo>
                  <a:lnTo>
                    <a:pt x="1082" y="98"/>
                  </a:lnTo>
                  <a:lnTo>
                    <a:pt x="1063" y="112"/>
                  </a:lnTo>
                  <a:lnTo>
                    <a:pt x="1040" y="115"/>
                  </a:lnTo>
                  <a:lnTo>
                    <a:pt x="57" y="115"/>
                  </a:lnTo>
                  <a:lnTo>
                    <a:pt x="35" y="112"/>
                  </a:lnTo>
                  <a:lnTo>
                    <a:pt x="18" y="98"/>
                  </a:lnTo>
                  <a:lnTo>
                    <a:pt x="4" y="81"/>
                  </a:lnTo>
                  <a:lnTo>
                    <a:pt x="0" y="58"/>
                  </a:lnTo>
                  <a:lnTo>
                    <a:pt x="4" y="36"/>
                  </a:lnTo>
                  <a:lnTo>
                    <a:pt x="18" y="17"/>
                  </a:lnTo>
                  <a:lnTo>
                    <a:pt x="35" y="5"/>
                  </a:lnTo>
                  <a:lnTo>
                    <a:pt x="57" y="0"/>
                  </a:lnTo>
                  <a:close/>
                </a:path>
              </a:pathLst>
            </a:custGeom>
            <a:solidFill>
              <a:schemeClr val="accent3">
                <a:lumMod val="75000"/>
              </a:schemeClr>
            </a:solidFill>
            <a:ln w="0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  <p:sp>
          <p:nvSpPr>
            <p:cNvPr id="90" name="Freeform 129"/>
            <p:cNvSpPr>
              <a:spLocks/>
            </p:cNvSpPr>
            <p:nvPr/>
          </p:nvSpPr>
          <p:spPr bwMode="auto">
            <a:xfrm>
              <a:off x="8976518" y="5430583"/>
              <a:ext cx="123825" cy="161925"/>
            </a:xfrm>
            <a:custGeom>
              <a:avLst/>
              <a:gdLst>
                <a:gd name="T0" fmla="*/ 157 w 157"/>
                <a:gd name="T1" fmla="*/ 0 h 204"/>
                <a:gd name="T2" fmla="*/ 154 w 157"/>
                <a:gd name="T3" fmla="*/ 2 h 204"/>
                <a:gd name="T4" fmla="*/ 145 w 157"/>
                <a:gd name="T5" fmla="*/ 7 h 204"/>
                <a:gd name="T6" fmla="*/ 132 w 157"/>
                <a:gd name="T7" fmla="*/ 16 h 204"/>
                <a:gd name="T8" fmla="*/ 113 w 157"/>
                <a:gd name="T9" fmla="*/ 30 h 204"/>
                <a:gd name="T10" fmla="*/ 92 w 157"/>
                <a:gd name="T11" fmla="*/ 50 h 204"/>
                <a:gd name="T12" fmla="*/ 69 w 157"/>
                <a:gd name="T13" fmla="*/ 76 h 204"/>
                <a:gd name="T14" fmla="*/ 45 w 157"/>
                <a:gd name="T15" fmla="*/ 109 h 204"/>
                <a:gd name="T16" fmla="*/ 23 w 157"/>
                <a:gd name="T17" fmla="*/ 152 h 204"/>
                <a:gd name="T18" fmla="*/ 0 w 157"/>
                <a:gd name="T19" fmla="*/ 204 h 204"/>
                <a:gd name="T20" fmla="*/ 0 w 157"/>
                <a:gd name="T21" fmla="*/ 201 h 204"/>
                <a:gd name="T22" fmla="*/ 0 w 157"/>
                <a:gd name="T23" fmla="*/ 190 h 204"/>
                <a:gd name="T24" fmla="*/ 4 w 157"/>
                <a:gd name="T25" fmla="*/ 175 h 204"/>
                <a:gd name="T26" fmla="*/ 7 w 157"/>
                <a:gd name="T27" fmla="*/ 156 h 204"/>
                <a:gd name="T28" fmla="*/ 14 w 157"/>
                <a:gd name="T29" fmla="*/ 135 h 204"/>
                <a:gd name="T30" fmla="*/ 23 w 157"/>
                <a:gd name="T31" fmla="*/ 111 h 204"/>
                <a:gd name="T32" fmla="*/ 35 w 157"/>
                <a:gd name="T33" fmla="*/ 87 h 204"/>
                <a:gd name="T34" fmla="*/ 50 w 157"/>
                <a:gd name="T35" fmla="*/ 64 h 204"/>
                <a:gd name="T36" fmla="*/ 69 w 157"/>
                <a:gd name="T37" fmla="*/ 42 h 204"/>
                <a:gd name="T38" fmla="*/ 93 w 157"/>
                <a:gd name="T39" fmla="*/ 24 h 204"/>
                <a:gd name="T40" fmla="*/ 123 w 157"/>
                <a:gd name="T41" fmla="*/ 9 h 204"/>
                <a:gd name="T42" fmla="*/ 157 w 157"/>
                <a:gd name="T43" fmla="*/ 0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157" h="204">
                  <a:moveTo>
                    <a:pt x="157" y="0"/>
                  </a:moveTo>
                  <a:lnTo>
                    <a:pt x="154" y="2"/>
                  </a:lnTo>
                  <a:lnTo>
                    <a:pt x="145" y="7"/>
                  </a:lnTo>
                  <a:lnTo>
                    <a:pt x="132" y="16"/>
                  </a:lnTo>
                  <a:lnTo>
                    <a:pt x="113" y="30"/>
                  </a:lnTo>
                  <a:lnTo>
                    <a:pt x="92" y="50"/>
                  </a:lnTo>
                  <a:lnTo>
                    <a:pt x="69" y="76"/>
                  </a:lnTo>
                  <a:lnTo>
                    <a:pt x="45" y="109"/>
                  </a:lnTo>
                  <a:lnTo>
                    <a:pt x="23" y="152"/>
                  </a:lnTo>
                  <a:lnTo>
                    <a:pt x="0" y="204"/>
                  </a:lnTo>
                  <a:lnTo>
                    <a:pt x="0" y="201"/>
                  </a:lnTo>
                  <a:lnTo>
                    <a:pt x="0" y="190"/>
                  </a:lnTo>
                  <a:lnTo>
                    <a:pt x="4" y="175"/>
                  </a:lnTo>
                  <a:lnTo>
                    <a:pt x="7" y="156"/>
                  </a:lnTo>
                  <a:lnTo>
                    <a:pt x="14" y="135"/>
                  </a:lnTo>
                  <a:lnTo>
                    <a:pt x="23" y="111"/>
                  </a:lnTo>
                  <a:lnTo>
                    <a:pt x="35" y="87"/>
                  </a:lnTo>
                  <a:lnTo>
                    <a:pt x="50" y="64"/>
                  </a:lnTo>
                  <a:lnTo>
                    <a:pt x="69" y="42"/>
                  </a:lnTo>
                  <a:lnTo>
                    <a:pt x="93" y="24"/>
                  </a:lnTo>
                  <a:lnTo>
                    <a:pt x="123" y="9"/>
                  </a:lnTo>
                  <a:lnTo>
                    <a:pt x="157" y="0"/>
                  </a:lnTo>
                  <a:close/>
                </a:path>
              </a:pathLst>
            </a:custGeom>
            <a:solidFill>
              <a:srgbClr val="FFFFFF"/>
            </a:solidFill>
            <a:ln w="0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/>
            </a:p>
          </p:txBody>
        </p:sp>
      </p:grpSp>
      <p:sp>
        <p:nvSpPr>
          <p:cNvPr id="4" name="Rectangle 3"/>
          <p:cNvSpPr/>
          <p:nvPr/>
        </p:nvSpPr>
        <p:spPr>
          <a:xfrm>
            <a:off x="-80967" y="4309437"/>
            <a:ext cx="2743200" cy="9233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>
                <a:solidFill>
                  <a:schemeClr val="accent5">
                    <a:lumMod val="50000"/>
                  </a:schemeClr>
                </a:solidFill>
                <a:latin typeface="Roboto Light" panose="02000000000000000000" pitchFamily="2" charset="0"/>
                <a:ea typeface="Roboto Light" panose="02000000000000000000" pitchFamily="2" charset="0"/>
              </a:rPr>
              <a:t>The storage capacity of the human brain is virtually limitless.</a:t>
            </a:r>
          </a:p>
        </p:txBody>
      </p:sp>
      <p:sp>
        <p:nvSpPr>
          <p:cNvPr id="13" name="Rectangle 12"/>
          <p:cNvSpPr/>
          <p:nvPr/>
        </p:nvSpPr>
        <p:spPr>
          <a:xfrm>
            <a:off x="9529768" y="4309437"/>
            <a:ext cx="2743200" cy="9233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>
                <a:solidFill>
                  <a:schemeClr val="accent5">
                    <a:lumMod val="50000"/>
                  </a:schemeClr>
                </a:solidFill>
                <a:latin typeface="Roboto Light" panose="02000000000000000000" pitchFamily="2" charset="0"/>
                <a:ea typeface="Roboto Light" panose="02000000000000000000" pitchFamily="2" charset="0"/>
              </a:rPr>
              <a:t>An adult can remember twenty to one hundred thousand words</a:t>
            </a:r>
          </a:p>
        </p:txBody>
      </p:sp>
      <p:sp>
        <p:nvSpPr>
          <p:cNvPr id="11" name="Rectangle 10"/>
          <p:cNvSpPr/>
          <p:nvPr/>
        </p:nvSpPr>
        <p:spPr>
          <a:xfrm>
            <a:off x="8680154" y="5502133"/>
            <a:ext cx="2743200" cy="9233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>
                <a:solidFill>
                  <a:schemeClr val="accent5">
                    <a:lumMod val="50000"/>
                  </a:schemeClr>
                </a:solidFill>
                <a:latin typeface="Roboto Light" panose="02000000000000000000" pitchFamily="2" charset="0"/>
                <a:ea typeface="Roboto Light" panose="02000000000000000000" pitchFamily="2" charset="0"/>
              </a:rPr>
              <a:t>Caffeine doesn’t maintain memory performances, it only increases alertness.</a:t>
            </a:r>
          </a:p>
        </p:txBody>
      </p:sp>
      <p:sp>
        <p:nvSpPr>
          <p:cNvPr id="23" name="Rectangle 22"/>
          <p:cNvSpPr/>
          <p:nvPr/>
        </p:nvSpPr>
        <p:spPr>
          <a:xfrm>
            <a:off x="768647" y="5502133"/>
            <a:ext cx="2743200" cy="9233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>
                <a:solidFill>
                  <a:schemeClr val="accent5">
                    <a:lumMod val="50000"/>
                  </a:schemeClr>
                </a:solidFill>
                <a:latin typeface="Roboto Light" panose="02000000000000000000" pitchFamily="2" charset="0"/>
                <a:ea typeface="Roboto Light" panose="02000000000000000000" pitchFamily="2" charset="0"/>
              </a:rPr>
              <a:t>Sleep aids storage and retrieval of long-term memories</a:t>
            </a:r>
          </a:p>
        </p:txBody>
      </p:sp>
      <p:sp>
        <p:nvSpPr>
          <p:cNvPr id="61" name="Rectangle 60"/>
          <p:cNvSpPr/>
          <p:nvPr/>
        </p:nvSpPr>
        <p:spPr>
          <a:xfrm>
            <a:off x="768647" y="2839741"/>
            <a:ext cx="2743200" cy="120032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>
                <a:solidFill>
                  <a:schemeClr val="accent5">
                    <a:lumMod val="50000"/>
                  </a:schemeClr>
                </a:solidFill>
                <a:latin typeface="Roboto Light" panose="02000000000000000000" pitchFamily="2" charset="0"/>
                <a:ea typeface="Roboto Light" panose="02000000000000000000" pitchFamily="2" charset="0"/>
              </a:rPr>
              <a:t>Memories start forming in the womb – as early as 4 months into a pregnancy!</a:t>
            </a:r>
          </a:p>
        </p:txBody>
      </p:sp>
      <p:sp>
        <p:nvSpPr>
          <p:cNvPr id="65" name="Rectangle 64"/>
          <p:cNvSpPr/>
          <p:nvPr/>
        </p:nvSpPr>
        <p:spPr>
          <a:xfrm>
            <a:off x="8680154" y="3116740"/>
            <a:ext cx="2743200" cy="9233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>
                <a:solidFill>
                  <a:schemeClr val="accent5">
                    <a:lumMod val="50000"/>
                  </a:schemeClr>
                </a:solidFill>
                <a:latin typeface="Roboto Light" panose="02000000000000000000" pitchFamily="2" charset="0"/>
                <a:ea typeface="Roboto Light" panose="02000000000000000000" pitchFamily="2" charset="0"/>
              </a:rPr>
              <a:t>The mind must be exercised just like any other muscle in the body</a:t>
            </a:r>
          </a:p>
        </p:txBody>
      </p:sp>
      <p:grpSp>
        <p:nvGrpSpPr>
          <p:cNvPr id="70" name="Group 69"/>
          <p:cNvGrpSpPr/>
          <p:nvPr/>
        </p:nvGrpSpPr>
        <p:grpSpPr>
          <a:xfrm>
            <a:off x="3481961" y="5321122"/>
            <a:ext cx="1068506" cy="1285352"/>
            <a:chOff x="3621689" y="5218619"/>
            <a:chExt cx="1068506" cy="1285352"/>
          </a:xfrm>
        </p:grpSpPr>
        <p:sp>
          <p:nvSpPr>
            <p:cNvPr id="69" name="TextBox 68"/>
            <p:cNvSpPr txBox="1"/>
            <p:nvPr/>
          </p:nvSpPr>
          <p:spPr>
            <a:xfrm rot="20049446">
              <a:off x="3621689" y="5734530"/>
              <a:ext cx="529312" cy="76944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4400">
                  <a:solidFill>
                    <a:srgbClr val="40A8F1"/>
                  </a:solidFill>
                  <a:latin typeface="Roboto Black" panose="02000000000000000000" pitchFamily="2" charset="0"/>
                  <a:ea typeface="Roboto Black" panose="02000000000000000000" pitchFamily="2" charset="0"/>
                  <a:cs typeface="Roboto Black" panose="02000000000000000000" pitchFamily="2" charset="0"/>
                </a:rPr>
                <a:t>Z</a:t>
              </a:r>
            </a:p>
          </p:txBody>
        </p:sp>
        <p:sp>
          <p:nvSpPr>
            <p:cNvPr id="94" name="TextBox 93"/>
            <p:cNvSpPr txBox="1"/>
            <p:nvPr/>
          </p:nvSpPr>
          <p:spPr>
            <a:xfrm rot="20700000">
              <a:off x="4223401" y="5624316"/>
              <a:ext cx="466794" cy="64633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3600">
                  <a:solidFill>
                    <a:srgbClr val="40A8F1"/>
                  </a:solidFill>
                  <a:latin typeface="Roboto Black" panose="02000000000000000000" pitchFamily="2" charset="0"/>
                  <a:ea typeface="Roboto Black" panose="02000000000000000000" pitchFamily="2" charset="0"/>
                  <a:cs typeface="Roboto Black" panose="02000000000000000000" pitchFamily="2" charset="0"/>
                </a:rPr>
                <a:t>Z</a:t>
              </a:r>
            </a:p>
          </p:txBody>
        </p:sp>
        <p:sp>
          <p:nvSpPr>
            <p:cNvPr id="95" name="TextBox 94"/>
            <p:cNvSpPr txBox="1"/>
            <p:nvPr/>
          </p:nvSpPr>
          <p:spPr>
            <a:xfrm rot="900000">
              <a:off x="3830725" y="5218619"/>
              <a:ext cx="466794" cy="646331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n-US" sz="3600">
                  <a:solidFill>
                    <a:srgbClr val="40A8F1"/>
                  </a:solidFill>
                  <a:latin typeface="Roboto Black" panose="02000000000000000000" pitchFamily="2" charset="0"/>
                  <a:ea typeface="Roboto Black" panose="02000000000000000000" pitchFamily="2" charset="0"/>
                  <a:cs typeface="Roboto Black" panose="02000000000000000000" pitchFamily="2" charset="0"/>
                </a:rPr>
                <a:t>Z</a:t>
              </a:r>
            </a:p>
          </p:txBody>
        </p:sp>
      </p:grpSp>
      <p:sp>
        <p:nvSpPr>
          <p:cNvPr id="96" name="Freeform 123"/>
          <p:cNvSpPr>
            <a:spLocks noEditPoints="1"/>
          </p:cNvSpPr>
          <p:nvPr/>
        </p:nvSpPr>
        <p:spPr bwMode="auto">
          <a:xfrm>
            <a:off x="7755232" y="3116740"/>
            <a:ext cx="924922" cy="947018"/>
          </a:xfrm>
          <a:custGeom>
            <a:avLst/>
            <a:gdLst>
              <a:gd name="T0" fmla="*/ 148 w 293"/>
              <a:gd name="T1" fmla="*/ 31 h 300"/>
              <a:gd name="T2" fmla="*/ 149 w 293"/>
              <a:gd name="T3" fmla="*/ 63 h 300"/>
              <a:gd name="T4" fmla="*/ 153 w 293"/>
              <a:gd name="T5" fmla="*/ 62 h 300"/>
              <a:gd name="T6" fmla="*/ 158 w 293"/>
              <a:gd name="T7" fmla="*/ 55 h 300"/>
              <a:gd name="T8" fmla="*/ 157 w 293"/>
              <a:gd name="T9" fmla="*/ 46 h 300"/>
              <a:gd name="T10" fmla="*/ 153 w 293"/>
              <a:gd name="T11" fmla="*/ 37 h 300"/>
              <a:gd name="T12" fmla="*/ 151 w 293"/>
              <a:gd name="T13" fmla="*/ 26 h 300"/>
              <a:gd name="T14" fmla="*/ 190 w 293"/>
              <a:gd name="T15" fmla="*/ 5 h 300"/>
              <a:gd name="T16" fmla="*/ 198 w 293"/>
              <a:gd name="T17" fmla="*/ 24 h 300"/>
              <a:gd name="T18" fmla="*/ 198 w 293"/>
              <a:gd name="T19" fmla="*/ 37 h 300"/>
              <a:gd name="T20" fmla="*/ 195 w 293"/>
              <a:gd name="T21" fmla="*/ 50 h 300"/>
              <a:gd name="T22" fmla="*/ 191 w 293"/>
              <a:gd name="T23" fmla="*/ 54 h 300"/>
              <a:gd name="T24" fmla="*/ 181 w 293"/>
              <a:gd name="T25" fmla="*/ 67 h 300"/>
              <a:gd name="T26" fmla="*/ 204 w 293"/>
              <a:gd name="T27" fmla="*/ 102 h 300"/>
              <a:gd name="T28" fmla="*/ 207 w 293"/>
              <a:gd name="T29" fmla="*/ 113 h 300"/>
              <a:gd name="T30" fmla="*/ 198 w 293"/>
              <a:gd name="T31" fmla="*/ 138 h 300"/>
              <a:gd name="T32" fmla="*/ 198 w 293"/>
              <a:gd name="T33" fmla="*/ 168 h 300"/>
              <a:gd name="T34" fmla="*/ 226 w 293"/>
              <a:gd name="T35" fmla="*/ 165 h 300"/>
              <a:gd name="T36" fmla="*/ 254 w 293"/>
              <a:gd name="T37" fmla="*/ 172 h 300"/>
              <a:gd name="T38" fmla="*/ 257 w 293"/>
              <a:gd name="T39" fmla="*/ 212 h 300"/>
              <a:gd name="T40" fmla="*/ 255 w 293"/>
              <a:gd name="T41" fmla="*/ 253 h 300"/>
              <a:gd name="T42" fmla="*/ 262 w 293"/>
              <a:gd name="T43" fmla="*/ 263 h 300"/>
              <a:gd name="T44" fmla="*/ 274 w 293"/>
              <a:gd name="T45" fmla="*/ 274 h 300"/>
              <a:gd name="T46" fmla="*/ 292 w 293"/>
              <a:gd name="T47" fmla="*/ 280 h 300"/>
              <a:gd name="T48" fmla="*/ 293 w 293"/>
              <a:gd name="T49" fmla="*/ 285 h 300"/>
              <a:gd name="T50" fmla="*/ 285 w 293"/>
              <a:gd name="T51" fmla="*/ 292 h 300"/>
              <a:gd name="T52" fmla="*/ 254 w 293"/>
              <a:gd name="T53" fmla="*/ 293 h 300"/>
              <a:gd name="T54" fmla="*/ 247 w 293"/>
              <a:gd name="T55" fmla="*/ 293 h 300"/>
              <a:gd name="T56" fmla="*/ 238 w 293"/>
              <a:gd name="T57" fmla="*/ 295 h 300"/>
              <a:gd name="T58" fmla="*/ 232 w 293"/>
              <a:gd name="T59" fmla="*/ 292 h 300"/>
              <a:gd name="T60" fmla="*/ 233 w 293"/>
              <a:gd name="T61" fmla="*/ 279 h 300"/>
              <a:gd name="T62" fmla="*/ 233 w 293"/>
              <a:gd name="T63" fmla="*/ 271 h 300"/>
              <a:gd name="T64" fmla="*/ 236 w 293"/>
              <a:gd name="T65" fmla="*/ 255 h 300"/>
              <a:gd name="T66" fmla="*/ 229 w 293"/>
              <a:gd name="T67" fmla="*/ 225 h 300"/>
              <a:gd name="T68" fmla="*/ 228 w 293"/>
              <a:gd name="T69" fmla="*/ 196 h 300"/>
              <a:gd name="T70" fmla="*/ 209 w 293"/>
              <a:gd name="T71" fmla="*/ 206 h 300"/>
              <a:gd name="T72" fmla="*/ 168 w 293"/>
              <a:gd name="T73" fmla="*/ 217 h 300"/>
              <a:gd name="T74" fmla="*/ 157 w 293"/>
              <a:gd name="T75" fmla="*/ 238 h 300"/>
              <a:gd name="T76" fmla="*/ 136 w 293"/>
              <a:gd name="T77" fmla="*/ 275 h 300"/>
              <a:gd name="T78" fmla="*/ 114 w 293"/>
              <a:gd name="T79" fmla="*/ 287 h 300"/>
              <a:gd name="T80" fmla="*/ 69 w 293"/>
              <a:gd name="T81" fmla="*/ 275 h 300"/>
              <a:gd name="T82" fmla="*/ 31 w 293"/>
              <a:gd name="T83" fmla="*/ 276 h 300"/>
              <a:gd name="T84" fmla="*/ 34 w 293"/>
              <a:gd name="T85" fmla="*/ 292 h 300"/>
              <a:gd name="T86" fmla="*/ 33 w 293"/>
              <a:gd name="T87" fmla="*/ 299 h 300"/>
              <a:gd name="T88" fmla="*/ 25 w 293"/>
              <a:gd name="T89" fmla="*/ 300 h 300"/>
              <a:gd name="T90" fmla="*/ 8 w 293"/>
              <a:gd name="T91" fmla="*/ 288 h 300"/>
              <a:gd name="T92" fmla="*/ 0 w 293"/>
              <a:gd name="T93" fmla="*/ 258 h 300"/>
              <a:gd name="T94" fmla="*/ 18 w 293"/>
              <a:gd name="T95" fmla="*/ 249 h 300"/>
              <a:gd name="T96" fmla="*/ 39 w 293"/>
              <a:gd name="T97" fmla="*/ 251 h 300"/>
              <a:gd name="T98" fmla="*/ 65 w 293"/>
              <a:gd name="T99" fmla="*/ 251 h 300"/>
              <a:gd name="T100" fmla="*/ 101 w 293"/>
              <a:gd name="T101" fmla="*/ 254 h 300"/>
              <a:gd name="T102" fmla="*/ 126 w 293"/>
              <a:gd name="T103" fmla="*/ 208 h 300"/>
              <a:gd name="T104" fmla="*/ 127 w 293"/>
              <a:gd name="T105" fmla="*/ 179 h 300"/>
              <a:gd name="T106" fmla="*/ 139 w 293"/>
              <a:gd name="T107" fmla="*/ 157 h 300"/>
              <a:gd name="T108" fmla="*/ 130 w 293"/>
              <a:gd name="T109" fmla="*/ 134 h 300"/>
              <a:gd name="T110" fmla="*/ 127 w 293"/>
              <a:gd name="T111" fmla="*/ 113 h 300"/>
              <a:gd name="T112" fmla="*/ 139 w 293"/>
              <a:gd name="T113" fmla="*/ 92 h 300"/>
              <a:gd name="T114" fmla="*/ 137 w 293"/>
              <a:gd name="T115" fmla="*/ 84 h 300"/>
              <a:gd name="T116" fmla="*/ 131 w 293"/>
              <a:gd name="T117" fmla="*/ 66 h 300"/>
              <a:gd name="T118" fmla="*/ 139 w 293"/>
              <a:gd name="T119" fmla="*/ 26 h 300"/>
              <a:gd name="T120" fmla="*/ 149 w 293"/>
              <a:gd name="T121" fmla="*/ 16 h 300"/>
              <a:gd name="T122" fmla="*/ 162 w 293"/>
              <a:gd name="T123" fmla="*/ 1 h 30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</a:cxnLst>
            <a:rect l="0" t="0" r="r" b="b"/>
            <a:pathLst>
              <a:path w="293" h="300">
                <a:moveTo>
                  <a:pt x="151" y="26"/>
                </a:moveTo>
                <a:lnTo>
                  <a:pt x="147" y="28"/>
                </a:lnTo>
                <a:lnTo>
                  <a:pt x="148" y="31"/>
                </a:lnTo>
                <a:lnTo>
                  <a:pt x="149" y="41"/>
                </a:lnTo>
                <a:lnTo>
                  <a:pt x="151" y="52"/>
                </a:lnTo>
                <a:lnTo>
                  <a:pt x="149" y="63"/>
                </a:lnTo>
                <a:lnTo>
                  <a:pt x="149" y="63"/>
                </a:lnTo>
                <a:lnTo>
                  <a:pt x="151" y="63"/>
                </a:lnTo>
                <a:lnTo>
                  <a:pt x="153" y="62"/>
                </a:lnTo>
                <a:lnTo>
                  <a:pt x="154" y="60"/>
                </a:lnTo>
                <a:lnTo>
                  <a:pt x="157" y="58"/>
                </a:lnTo>
                <a:lnTo>
                  <a:pt x="158" y="55"/>
                </a:lnTo>
                <a:lnTo>
                  <a:pt x="158" y="51"/>
                </a:lnTo>
                <a:lnTo>
                  <a:pt x="158" y="47"/>
                </a:lnTo>
                <a:lnTo>
                  <a:pt x="157" y="46"/>
                </a:lnTo>
                <a:lnTo>
                  <a:pt x="157" y="43"/>
                </a:lnTo>
                <a:lnTo>
                  <a:pt x="154" y="41"/>
                </a:lnTo>
                <a:lnTo>
                  <a:pt x="153" y="37"/>
                </a:lnTo>
                <a:lnTo>
                  <a:pt x="152" y="33"/>
                </a:lnTo>
                <a:lnTo>
                  <a:pt x="151" y="29"/>
                </a:lnTo>
                <a:lnTo>
                  <a:pt x="151" y="26"/>
                </a:lnTo>
                <a:close/>
                <a:moveTo>
                  <a:pt x="173" y="0"/>
                </a:moveTo>
                <a:lnTo>
                  <a:pt x="183" y="1"/>
                </a:lnTo>
                <a:lnTo>
                  <a:pt x="190" y="5"/>
                </a:lnTo>
                <a:lnTo>
                  <a:pt x="194" y="11"/>
                </a:lnTo>
                <a:lnTo>
                  <a:pt x="196" y="17"/>
                </a:lnTo>
                <a:lnTo>
                  <a:pt x="198" y="24"/>
                </a:lnTo>
                <a:lnTo>
                  <a:pt x="199" y="29"/>
                </a:lnTo>
                <a:lnTo>
                  <a:pt x="203" y="35"/>
                </a:lnTo>
                <a:lnTo>
                  <a:pt x="198" y="37"/>
                </a:lnTo>
                <a:lnTo>
                  <a:pt x="198" y="43"/>
                </a:lnTo>
                <a:lnTo>
                  <a:pt x="195" y="50"/>
                </a:lnTo>
                <a:lnTo>
                  <a:pt x="195" y="50"/>
                </a:lnTo>
                <a:lnTo>
                  <a:pt x="194" y="51"/>
                </a:lnTo>
                <a:lnTo>
                  <a:pt x="194" y="52"/>
                </a:lnTo>
                <a:lnTo>
                  <a:pt x="191" y="54"/>
                </a:lnTo>
                <a:lnTo>
                  <a:pt x="190" y="54"/>
                </a:lnTo>
                <a:lnTo>
                  <a:pt x="186" y="54"/>
                </a:lnTo>
                <a:lnTo>
                  <a:pt x="181" y="67"/>
                </a:lnTo>
                <a:lnTo>
                  <a:pt x="203" y="100"/>
                </a:lnTo>
                <a:lnTo>
                  <a:pt x="203" y="101"/>
                </a:lnTo>
                <a:lnTo>
                  <a:pt x="204" y="102"/>
                </a:lnTo>
                <a:lnTo>
                  <a:pt x="206" y="105"/>
                </a:lnTo>
                <a:lnTo>
                  <a:pt x="207" y="109"/>
                </a:lnTo>
                <a:lnTo>
                  <a:pt x="207" y="113"/>
                </a:lnTo>
                <a:lnTo>
                  <a:pt x="207" y="117"/>
                </a:lnTo>
                <a:lnTo>
                  <a:pt x="203" y="126"/>
                </a:lnTo>
                <a:lnTo>
                  <a:pt x="198" y="138"/>
                </a:lnTo>
                <a:lnTo>
                  <a:pt x="195" y="151"/>
                </a:lnTo>
                <a:lnTo>
                  <a:pt x="195" y="168"/>
                </a:lnTo>
                <a:lnTo>
                  <a:pt x="198" y="168"/>
                </a:lnTo>
                <a:lnTo>
                  <a:pt x="206" y="166"/>
                </a:lnTo>
                <a:lnTo>
                  <a:pt x="215" y="165"/>
                </a:lnTo>
                <a:lnTo>
                  <a:pt x="226" y="165"/>
                </a:lnTo>
                <a:lnTo>
                  <a:pt x="238" y="165"/>
                </a:lnTo>
                <a:lnTo>
                  <a:pt x="247" y="168"/>
                </a:lnTo>
                <a:lnTo>
                  <a:pt x="254" y="172"/>
                </a:lnTo>
                <a:lnTo>
                  <a:pt x="257" y="181"/>
                </a:lnTo>
                <a:lnTo>
                  <a:pt x="257" y="195"/>
                </a:lnTo>
                <a:lnTo>
                  <a:pt x="257" y="212"/>
                </a:lnTo>
                <a:lnTo>
                  <a:pt x="255" y="229"/>
                </a:lnTo>
                <a:lnTo>
                  <a:pt x="255" y="244"/>
                </a:lnTo>
                <a:lnTo>
                  <a:pt x="255" y="253"/>
                </a:lnTo>
                <a:lnTo>
                  <a:pt x="257" y="259"/>
                </a:lnTo>
                <a:lnTo>
                  <a:pt x="258" y="263"/>
                </a:lnTo>
                <a:lnTo>
                  <a:pt x="262" y="263"/>
                </a:lnTo>
                <a:lnTo>
                  <a:pt x="263" y="265"/>
                </a:lnTo>
                <a:lnTo>
                  <a:pt x="267" y="270"/>
                </a:lnTo>
                <a:lnTo>
                  <a:pt x="274" y="274"/>
                </a:lnTo>
                <a:lnTo>
                  <a:pt x="281" y="278"/>
                </a:lnTo>
                <a:lnTo>
                  <a:pt x="292" y="279"/>
                </a:lnTo>
                <a:lnTo>
                  <a:pt x="292" y="280"/>
                </a:lnTo>
                <a:lnTo>
                  <a:pt x="292" y="282"/>
                </a:lnTo>
                <a:lnTo>
                  <a:pt x="293" y="283"/>
                </a:lnTo>
                <a:lnTo>
                  <a:pt x="293" y="285"/>
                </a:lnTo>
                <a:lnTo>
                  <a:pt x="293" y="288"/>
                </a:lnTo>
                <a:lnTo>
                  <a:pt x="292" y="289"/>
                </a:lnTo>
                <a:lnTo>
                  <a:pt x="285" y="292"/>
                </a:lnTo>
                <a:lnTo>
                  <a:pt x="275" y="292"/>
                </a:lnTo>
                <a:lnTo>
                  <a:pt x="263" y="293"/>
                </a:lnTo>
                <a:lnTo>
                  <a:pt x="254" y="293"/>
                </a:lnTo>
                <a:lnTo>
                  <a:pt x="250" y="293"/>
                </a:lnTo>
                <a:lnTo>
                  <a:pt x="249" y="293"/>
                </a:lnTo>
                <a:lnTo>
                  <a:pt x="247" y="293"/>
                </a:lnTo>
                <a:lnTo>
                  <a:pt x="245" y="295"/>
                </a:lnTo>
                <a:lnTo>
                  <a:pt x="242" y="295"/>
                </a:lnTo>
                <a:lnTo>
                  <a:pt x="238" y="295"/>
                </a:lnTo>
                <a:lnTo>
                  <a:pt x="236" y="295"/>
                </a:lnTo>
                <a:lnTo>
                  <a:pt x="233" y="293"/>
                </a:lnTo>
                <a:lnTo>
                  <a:pt x="232" y="292"/>
                </a:lnTo>
                <a:lnTo>
                  <a:pt x="232" y="289"/>
                </a:lnTo>
                <a:lnTo>
                  <a:pt x="232" y="284"/>
                </a:lnTo>
                <a:lnTo>
                  <a:pt x="233" y="279"/>
                </a:lnTo>
                <a:lnTo>
                  <a:pt x="233" y="275"/>
                </a:lnTo>
                <a:lnTo>
                  <a:pt x="233" y="272"/>
                </a:lnTo>
                <a:lnTo>
                  <a:pt x="233" y="271"/>
                </a:lnTo>
                <a:lnTo>
                  <a:pt x="237" y="270"/>
                </a:lnTo>
                <a:lnTo>
                  <a:pt x="237" y="266"/>
                </a:lnTo>
                <a:lnTo>
                  <a:pt x="236" y="255"/>
                </a:lnTo>
                <a:lnTo>
                  <a:pt x="234" y="244"/>
                </a:lnTo>
                <a:lnTo>
                  <a:pt x="232" y="234"/>
                </a:lnTo>
                <a:lnTo>
                  <a:pt x="229" y="225"/>
                </a:lnTo>
                <a:lnTo>
                  <a:pt x="228" y="215"/>
                </a:lnTo>
                <a:lnTo>
                  <a:pt x="226" y="206"/>
                </a:lnTo>
                <a:lnTo>
                  <a:pt x="228" y="196"/>
                </a:lnTo>
                <a:lnTo>
                  <a:pt x="220" y="200"/>
                </a:lnTo>
                <a:lnTo>
                  <a:pt x="217" y="202"/>
                </a:lnTo>
                <a:lnTo>
                  <a:pt x="209" y="206"/>
                </a:lnTo>
                <a:lnTo>
                  <a:pt x="198" y="211"/>
                </a:lnTo>
                <a:lnTo>
                  <a:pt x="183" y="215"/>
                </a:lnTo>
                <a:lnTo>
                  <a:pt x="168" y="217"/>
                </a:lnTo>
                <a:lnTo>
                  <a:pt x="166" y="220"/>
                </a:lnTo>
                <a:lnTo>
                  <a:pt x="162" y="228"/>
                </a:lnTo>
                <a:lnTo>
                  <a:pt x="157" y="238"/>
                </a:lnTo>
                <a:lnTo>
                  <a:pt x="152" y="251"/>
                </a:lnTo>
                <a:lnTo>
                  <a:pt x="144" y="263"/>
                </a:lnTo>
                <a:lnTo>
                  <a:pt x="136" y="275"/>
                </a:lnTo>
                <a:lnTo>
                  <a:pt x="130" y="283"/>
                </a:lnTo>
                <a:lnTo>
                  <a:pt x="122" y="287"/>
                </a:lnTo>
                <a:lnTo>
                  <a:pt x="114" y="287"/>
                </a:lnTo>
                <a:lnTo>
                  <a:pt x="101" y="283"/>
                </a:lnTo>
                <a:lnTo>
                  <a:pt x="85" y="279"/>
                </a:lnTo>
                <a:lnTo>
                  <a:pt x="69" y="275"/>
                </a:lnTo>
                <a:lnTo>
                  <a:pt x="54" y="271"/>
                </a:lnTo>
                <a:lnTo>
                  <a:pt x="41" y="270"/>
                </a:lnTo>
                <a:lnTo>
                  <a:pt x="31" y="276"/>
                </a:lnTo>
                <a:lnTo>
                  <a:pt x="26" y="287"/>
                </a:lnTo>
                <a:lnTo>
                  <a:pt x="34" y="292"/>
                </a:lnTo>
                <a:lnTo>
                  <a:pt x="34" y="292"/>
                </a:lnTo>
                <a:lnTo>
                  <a:pt x="34" y="295"/>
                </a:lnTo>
                <a:lnTo>
                  <a:pt x="34" y="296"/>
                </a:lnTo>
                <a:lnTo>
                  <a:pt x="33" y="299"/>
                </a:lnTo>
                <a:lnTo>
                  <a:pt x="31" y="300"/>
                </a:lnTo>
                <a:lnTo>
                  <a:pt x="30" y="300"/>
                </a:lnTo>
                <a:lnTo>
                  <a:pt x="25" y="300"/>
                </a:lnTo>
                <a:lnTo>
                  <a:pt x="18" y="300"/>
                </a:lnTo>
                <a:lnTo>
                  <a:pt x="13" y="296"/>
                </a:lnTo>
                <a:lnTo>
                  <a:pt x="8" y="288"/>
                </a:lnTo>
                <a:lnTo>
                  <a:pt x="5" y="276"/>
                </a:lnTo>
                <a:lnTo>
                  <a:pt x="3" y="266"/>
                </a:lnTo>
                <a:lnTo>
                  <a:pt x="0" y="258"/>
                </a:lnTo>
                <a:lnTo>
                  <a:pt x="0" y="255"/>
                </a:lnTo>
                <a:lnTo>
                  <a:pt x="13" y="251"/>
                </a:lnTo>
                <a:lnTo>
                  <a:pt x="18" y="249"/>
                </a:lnTo>
                <a:lnTo>
                  <a:pt x="21" y="249"/>
                </a:lnTo>
                <a:lnTo>
                  <a:pt x="29" y="250"/>
                </a:lnTo>
                <a:lnTo>
                  <a:pt x="39" y="251"/>
                </a:lnTo>
                <a:lnTo>
                  <a:pt x="50" y="251"/>
                </a:lnTo>
                <a:lnTo>
                  <a:pt x="59" y="251"/>
                </a:lnTo>
                <a:lnTo>
                  <a:pt x="65" y="251"/>
                </a:lnTo>
                <a:lnTo>
                  <a:pt x="76" y="250"/>
                </a:lnTo>
                <a:lnTo>
                  <a:pt x="88" y="251"/>
                </a:lnTo>
                <a:lnTo>
                  <a:pt x="101" y="254"/>
                </a:lnTo>
                <a:lnTo>
                  <a:pt x="109" y="259"/>
                </a:lnTo>
                <a:lnTo>
                  <a:pt x="127" y="211"/>
                </a:lnTo>
                <a:lnTo>
                  <a:pt x="126" y="208"/>
                </a:lnTo>
                <a:lnTo>
                  <a:pt x="123" y="200"/>
                </a:lnTo>
                <a:lnTo>
                  <a:pt x="123" y="191"/>
                </a:lnTo>
                <a:lnTo>
                  <a:pt x="127" y="179"/>
                </a:lnTo>
                <a:lnTo>
                  <a:pt x="137" y="168"/>
                </a:lnTo>
                <a:lnTo>
                  <a:pt x="140" y="160"/>
                </a:lnTo>
                <a:lnTo>
                  <a:pt x="139" y="157"/>
                </a:lnTo>
                <a:lnTo>
                  <a:pt x="136" y="151"/>
                </a:lnTo>
                <a:lnTo>
                  <a:pt x="134" y="143"/>
                </a:lnTo>
                <a:lnTo>
                  <a:pt x="130" y="134"/>
                </a:lnTo>
                <a:lnTo>
                  <a:pt x="127" y="124"/>
                </a:lnTo>
                <a:lnTo>
                  <a:pt x="127" y="117"/>
                </a:lnTo>
                <a:lnTo>
                  <a:pt x="127" y="113"/>
                </a:lnTo>
                <a:lnTo>
                  <a:pt x="130" y="106"/>
                </a:lnTo>
                <a:lnTo>
                  <a:pt x="134" y="98"/>
                </a:lnTo>
                <a:lnTo>
                  <a:pt x="139" y="92"/>
                </a:lnTo>
                <a:lnTo>
                  <a:pt x="139" y="90"/>
                </a:lnTo>
                <a:lnTo>
                  <a:pt x="139" y="88"/>
                </a:lnTo>
                <a:lnTo>
                  <a:pt x="137" y="84"/>
                </a:lnTo>
                <a:lnTo>
                  <a:pt x="135" y="80"/>
                </a:lnTo>
                <a:lnTo>
                  <a:pt x="132" y="75"/>
                </a:lnTo>
                <a:lnTo>
                  <a:pt x="131" y="66"/>
                </a:lnTo>
                <a:lnTo>
                  <a:pt x="132" y="52"/>
                </a:lnTo>
                <a:lnTo>
                  <a:pt x="135" y="38"/>
                </a:lnTo>
                <a:lnTo>
                  <a:pt x="139" y="26"/>
                </a:lnTo>
                <a:lnTo>
                  <a:pt x="145" y="20"/>
                </a:lnTo>
                <a:lnTo>
                  <a:pt x="149" y="17"/>
                </a:lnTo>
                <a:lnTo>
                  <a:pt x="149" y="16"/>
                </a:lnTo>
                <a:lnTo>
                  <a:pt x="152" y="11"/>
                </a:lnTo>
                <a:lnTo>
                  <a:pt x="156" y="5"/>
                </a:lnTo>
                <a:lnTo>
                  <a:pt x="162" y="1"/>
                </a:lnTo>
                <a:lnTo>
                  <a:pt x="173" y="0"/>
                </a:lnTo>
                <a:close/>
              </a:path>
            </a:pathLst>
          </a:custGeom>
          <a:solidFill>
            <a:schemeClr val="tx2">
              <a:lumMod val="75000"/>
            </a:schemeClr>
          </a:solidFill>
          <a:ln w="0">
            <a:solidFill>
              <a:schemeClr val="bg1"/>
            </a:solidFill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en-US"/>
          </a:p>
        </p:txBody>
      </p:sp>
      <p:grpSp>
        <p:nvGrpSpPr>
          <p:cNvPr id="97" name="Group 96"/>
          <p:cNvGrpSpPr/>
          <p:nvPr/>
        </p:nvGrpSpPr>
        <p:grpSpPr>
          <a:xfrm>
            <a:off x="8722844" y="4466868"/>
            <a:ext cx="732545" cy="624650"/>
            <a:chOff x="3248025" y="1107281"/>
            <a:chExt cx="409575" cy="349250"/>
          </a:xfrm>
          <a:solidFill>
            <a:schemeClr val="accent2"/>
          </a:solidFill>
        </p:grpSpPr>
        <p:sp>
          <p:nvSpPr>
            <p:cNvPr id="98" name="Freeform 93"/>
            <p:cNvSpPr>
              <a:spLocks/>
            </p:cNvSpPr>
            <p:nvPr/>
          </p:nvSpPr>
          <p:spPr bwMode="auto">
            <a:xfrm>
              <a:off x="3379788" y="1375569"/>
              <a:ext cx="144462" cy="49212"/>
            </a:xfrm>
            <a:custGeom>
              <a:avLst/>
              <a:gdLst>
                <a:gd name="T0" fmla="*/ 2 w 91"/>
                <a:gd name="T1" fmla="*/ 0 h 31"/>
                <a:gd name="T2" fmla="*/ 0 w 91"/>
                <a:gd name="T3" fmla="*/ 31 h 31"/>
                <a:gd name="T4" fmla="*/ 91 w 91"/>
                <a:gd name="T5" fmla="*/ 31 h 31"/>
                <a:gd name="T6" fmla="*/ 90 w 91"/>
                <a:gd name="T7" fmla="*/ 0 h 31"/>
                <a:gd name="T8" fmla="*/ 2 w 91"/>
                <a:gd name="T9" fmla="*/ 0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</a:cxnLst>
              <a:rect l="0" t="0" r="r" b="b"/>
              <a:pathLst>
                <a:path w="91" h="31">
                  <a:moveTo>
                    <a:pt x="2" y="0"/>
                  </a:moveTo>
                  <a:lnTo>
                    <a:pt x="0" y="31"/>
                  </a:lnTo>
                  <a:lnTo>
                    <a:pt x="91" y="31"/>
                  </a:lnTo>
                  <a:lnTo>
                    <a:pt x="90" y="0"/>
                  </a:lnTo>
                  <a:lnTo>
                    <a:pt x="2" y="0"/>
                  </a:lnTo>
                  <a:close/>
                </a:path>
              </a:pathLst>
            </a:custGeom>
            <a:grpFill/>
            <a:ln w="9525">
              <a:solidFill>
                <a:schemeClr val="bg1"/>
              </a:solidFill>
              <a:round/>
              <a:headEnd/>
              <a:tailEnd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>
                <a:solidFill>
                  <a:prstClr val="black"/>
                </a:solidFill>
              </a:endParaRPr>
            </a:p>
          </p:txBody>
        </p:sp>
        <p:sp>
          <p:nvSpPr>
            <p:cNvPr id="99" name="Freeform 94"/>
            <p:cNvSpPr>
              <a:spLocks noEditPoints="1"/>
            </p:cNvSpPr>
            <p:nvPr/>
          </p:nvSpPr>
          <p:spPr bwMode="auto">
            <a:xfrm>
              <a:off x="3248025" y="1107281"/>
              <a:ext cx="409575" cy="254000"/>
            </a:xfrm>
            <a:custGeom>
              <a:avLst/>
              <a:gdLst>
                <a:gd name="T0" fmla="*/ 173 w 258"/>
                <a:gd name="T1" fmla="*/ 160 h 160"/>
                <a:gd name="T2" fmla="*/ 258 w 258"/>
                <a:gd name="T3" fmla="*/ 160 h 160"/>
                <a:gd name="T4" fmla="*/ 258 w 258"/>
                <a:gd name="T5" fmla="*/ 0 h 160"/>
                <a:gd name="T6" fmla="*/ 0 w 258"/>
                <a:gd name="T7" fmla="*/ 0 h 160"/>
                <a:gd name="T8" fmla="*/ 0 w 258"/>
                <a:gd name="T9" fmla="*/ 160 h 160"/>
                <a:gd name="T10" fmla="*/ 85 w 258"/>
                <a:gd name="T11" fmla="*/ 160 h 160"/>
                <a:gd name="T12" fmla="*/ 173 w 258"/>
                <a:gd name="T13" fmla="*/ 160 h 160"/>
                <a:gd name="T14" fmla="*/ 23 w 258"/>
                <a:gd name="T15" fmla="*/ 141 h 160"/>
                <a:gd name="T16" fmla="*/ 23 w 258"/>
                <a:gd name="T17" fmla="*/ 21 h 160"/>
                <a:gd name="T18" fmla="*/ 234 w 258"/>
                <a:gd name="T19" fmla="*/ 21 h 160"/>
                <a:gd name="T20" fmla="*/ 234 w 258"/>
                <a:gd name="T21" fmla="*/ 141 h 160"/>
                <a:gd name="T22" fmla="*/ 172 w 258"/>
                <a:gd name="T23" fmla="*/ 141 h 160"/>
                <a:gd name="T24" fmla="*/ 86 w 258"/>
                <a:gd name="T25" fmla="*/ 141 h 160"/>
                <a:gd name="T26" fmla="*/ 23 w 258"/>
                <a:gd name="T27" fmla="*/ 141 h 1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58" h="160">
                  <a:moveTo>
                    <a:pt x="173" y="160"/>
                  </a:moveTo>
                  <a:lnTo>
                    <a:pt x="258" y="160"/>
                  </a:lnTo>
                  <a:lnTo>
                    <a:pt x="258" y="0"/>
                  </a:lnTo>
                  <a:lnTo>
                    <a:pt x="0" y="0"/>
                  </a:lnTo>
                  <a:lnTo>
                    <a:pt x="0" y="160"/>
                  </a:lnTo>
                  <a:lnTo>
                    <a:pt x="85" y="160"/>
                  </a:lnTo>
                  <a:lnTo>
                    <a:pt x="173" y="160"/>
                  </a:lnTo>
                  <a:close/>
                  <a:moveTo>
                    <a:pt x="23" y="141"/>
                  </a:moveTo>
                  <a:lnTo>
                    <a:pt x="23" y="21"/>
                  </a:lnTo>
                  <a:lnTo>
                    <a:pt x="234" y="21"/>
                  </a:lnTo>
                  <a:lnTo>
                    <a:pt x="234" y="141"/>
                  </a:lnTo>
                  <a:lnTo>
                    <a:pt x="172" y="141"/>
                  </a:lnTo>
                  <a:lnTo>
                    <a:pt x="86" y="141"/>
                  </a:lnTo>
                  <a:lnTo>
                    <a:pt x="23" y="141"/>
                  </a:lnTo>
                  <a:close/>
                </a:path>
              </a:pathLst>
            </a:custGeom>
            <a:grpFill/>
            <a:ln w="9525">
              <a:solidFill>
                <a:schemeClr val="bg1"/>
              </a:solidFill>
              <a:round/>
              <a:headEnd/>
              <a:tailEnd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>
                <a:solidFill>
                  <a:prstClr val="black"/>
                </a:solidFill>
              </a:endParaRPr>
            </a:p>
          </p:txBody>
        </p:sp>
        <p:sp>
          <p:nvSpPr>
            <p:cNvPr id="100" name="Freeform 95"/>
            <p:cNvSpPr>
              <a:spLocks/>
            </p:cNvSpPr>
            <p:nvPr/>
          </p:nvSpPr>
          <p:spPr bwMode="auto">
            <a:xfrm>
              <a:off x="3352800" y="1437481"/>
              <a:ext cx="200025" cy="19050"/>
            </a:xfrm>
            <a:custGeom>
              <a:avLst/>
              <a:gdLst>
                <a:gd name="T0" fmla="*/ 0 w 126"/>
                <a:gd name="T1" fmla="*/ 0 h 12"/>
                <a:gd name="T2" fmla="*/ 0 w 126"/>
                <a:gd name="T3" fmla="*/ 12 h 12"/>
                <a:gd name="T4" fmla="*/ 126 w 126"/>
                <a:gd name="T5" fmla="*/ 12 h 12"/>
                <a:gd name="T6" fmla="*/ 126 w 126"/>
                <a:gd name="T7" fmla="*/ 0 h 12"/>
                <a:gd name="T8" fmla="*/ 108 w 126"/>
                <a:gd name="T9" fmla="*/ 0 h 12"/>
                <a:gd name="T10" fmla="*/ 17 w 126"/>
                <a:gd name="T11" fmla="*/ 0 h 12"/>
                <a:gd name="T12" fmla="*/ 0 w 126"/>
                <a:gd name="T13" fmla="*/ 0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126" h="12">
                  <a:moveTo>
                    <a:pt x="0" y="0"/>
                  </a:moveTo>
                  <a:lnTo>
                    <a:pt x="0" y="12"/>
                  </a:lnTo>
                  <a:lnTo>
                    <a:pt x="126" y="12"/>
                  </a:lnTo>
                  <a:lnTo>
                    <a:pt x="126" y="0"/>
                  </a:lnTo>
                  <a:lnTo>
                    <a:pt x="108" y="0"/>
                  </a:lnTo>
                  <a:lnTo>
                    <a:pt x="17" y="0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9525">
              <a:solidFill>
                <a:schemeClr val="bg1"/>
              </a:solidFill>
              <a:round/>
              <a:headEnd/>
              <a:tailEnd/>
            </a:ln>
            <a:extLst/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en-US">
                <a:solidFill>
                  <a:prstClr val="black"/>
                </a:solidFill>
              </a:endParaRPr>
            </a:p>
          </p:txBody>
        </p:sp>
      </p:grpSp>
      <p:sp>
        <p:nvSpPr>
          <p:cNvPr id="108" name="Freeform: Shape 107"/>
          <p:cNvSpPr>
            <a:spLocks/>
          </p:cNvSpPr>
          <p:nvPr/>
        </p:nvSpPr>
        <p:spPr bwMode="auto">
          <a:xfrm>
            <a:off x="8271079" y="5603375"/>
            <a:ext cx="409075" cy="542682"/>
          </a:xfrm>
          <a:custGeom>
            <a:avLst/>
            <a:gdLst>
              <a:gd name="connsiteX0" fmla="*/ 487362 w 865187"/>
              <a:gd name="connsiteY0" fmla="*/ 1587 h 1147762"/>
              <a:gd name="connsiteX1" fmla="*/ 549274 w 865187"/>
              <a:gd name="connsiteY1" fmla="*/ 19050 h 1147762"/>
              <a:gd name="connsiteX2" fmla="*/ 608012 w 865187"/>
              <a:gd name="connsiteY2" fmla="*/ 46037 h 1147762"/>
              <a:gd name="connsiteX3" fmla="*/ 661987 w 865187"/>
              <a:gd name="connsiteY3" fmla="*/ 85725 h 1147762"/>
              <a:gd name="connsiteX4" fmla="*/ 711200 w 865187"/>
              <a:gd name="connsiteY4" fmla="*/ 133350 h 1147762"/>
              <a:gd name="connsiteX5" fmla="*/ 755650 w 865187"/>
              <a:gd name="connsiteY5" fmla="*/ 188912 h 1147762"/>
              <a:gd name="connsiteX6" fmla="*/ 793750 w 865187"/>
              <a:gd name="connsiteY6" fmla="*/ 255587 h 1147762"/>
              <a:gd name="connsiteX7" fmla="*/ 823912 w 865187"/>
              <a:gd name="connsiteY7" fmla="*/ 325437 h 1147762"/>
              <a:gd name="connsiteX8" fmla="*/ 847725 w 865187"/>
              <a:gd name="connsiteY8" fmla="*/ 403225 h 1147762"/>
              <a:gd name="connsiteX9" fmla="*/ 862012 w 865187"/>
              <a:gd name="connsiteY9" fmla="*/ 485775 h 1147762"/>
              <a:gd name="connsiteX10" fmla="*/ 865187 w 865187"/>
              <a:gd name="connsiteY10" fmla="*/ 573087 h 1147762"/>
              <a:gd name="connsiteX11" fmla="*/ 862012 w 865187"/>
              <a:gd name="connsiteY11" fmla="*/ 654050 h 1147762"/>
              <a:gd name="connsiteX12" fmla="*/ 849312 w 865187"/>
              <a:gd name="connsiteY12" fmla="*/ 735012 h 1147762"/>
              <a:gd name="connsiteX13" fmla="*/ 828675 w 865187"/>
              <a:gd name="connsiteY13" fmla="*/ 809625 h 1147762"/>
              <a:gd name="connsiteX14" fmla="*/ 798512 w 865187"/>
              <a:gd name="connsiteY14" fmla="*/ 879475 h 1147762"/>
              <a:gd name="connsiteX15" fmla="*/ 763587 w 865187"/>
              <a:gd name="connsiteY15" fmla="*/ 942975 h 1147762"/>
              <a:gd name="connsiteX16" fmla="*/ 723900 w 865187"/>
              <a:gd name="connsiteY16" fmla="*/ 1000125 h 1147762"/>
              <a:gd name="connsiteX17" fmla="*/ 676275 w 865187"/>
              <a:gd name="connsiteY17" fmla="*/ 1047750 h 1147762"/>
              <a:gd name="connsiteX18" fmla="*/ 627062 w 865187"/>
              <a:gd name="connsiteY18" fmla="*/ 1087437 h 1147762"/>
              <a:gd name="connsiteX19" fmla="*/ 569912 w 865187"/>
              <a:gd name="connsiteY19" fmla="*/ 1117600 h 1147762"/>
              <a:gd name="connsiteX20" fmla="*/ 512762 w 865187"/>
              <a:gd name="connsiteY20" fmla="*/ 1138237 h 1147762"/>
              <a:gd name="connsiteX21" fmla="*/ 452437 w 865187"/>
              <a:gd name="connsiteY21" fmla="*/ 1147762 h 1147762"/>
              <a:gd name="connsiteX22" fmla="*/ 431799 w 865187"/>
              <a:gd name="connsiteY22" fmla="*/ 1092200 h 1147762"/>
              <a:gd name="connsiteX23" fmla="*/ 431799 w 865187"/>
              <a:gd name="connsiteY23" fmla="*/ 827087 h 1147762"/>
              <a:gd name="connsiteX24" fmla="*/ 449262 w 865187"/>
              <a:gd name="connsiteY24" fmla="*/ 766762 h 1147762"/>
              <a:gd name="connsiteX25" fmla="*/ 471487 w 865187"/>
              <a:gd name="connsiteY25" fmla="*/ 704850 h 1147762"/>
              <a:gd name="connsiteX26" fmla="*/ 493712 w 865187"/>
              <a:gd name="connsiteY26" fmla="*/ 639762 h 1147762"/>
              <a:gd name="connsiteX27" fmla="*/ 514349 w 865187"/>
              <a:gd name="connsiteY27" fmla="*/ 569912 h 1147762"/>
              <a:gd name="connsiteX28" fmla="*/ 533399 w 865187"/>
              <a:gd name="connsiteY28" fmla="*/ 493712 h 1147762"/>
              <a:gd name="connsiteX29" fmla="*/ 547687 w 865187"/>
              <a:gd name="connsiteY29" fmla="*/ 415925 h 1147762"/>
              <a:gd name="connsiteX30" fmla="*/ 555624 w 865187"/>
              <a:gd name="connsiteY30" fmla="*/ 330200 h 1147762"/>
              <a:gd name="connsiteX31" fmla="*/ 555624 w 865187"/>
              <a:gd name="connsiteY31" fmla="*/ 250825 h 1147762"/>
              <a:gd name="connsiteX32" fmla="*/ 546099 w 865187"/>
              <a:gd name="connsiteY32" fmla="*/ 176212 h 1147762"/>
              <a:gd name="connsiteX33" fmla="*/ 528637 w 865187"/>
              <a:gd name="connsiteY33" fmla="*/ 107950 h 1147762"/>
              <a:gd name="connsiteX34" fmla="*/ 507999 w 865187"/>
              <a:gd name="connsiteY34" fmla="*/ 49212 h 1147762"/>
              <a:gd name="connsiteX35" fmla="*/ 398463 w 865187"/>
              <a:gd name="connsiteY35" fmla="*/ 0 h 1147762"/>
              <a:gd name="connsiteX36" fmla="*/ 414338 w 865187"/>
              <a:gd name="connsiteY36" fmla="*/ 39688 h 1147762"/>
              <a:gd name="connsiteX37" fmla="*/ 431800 w 865187"/>
              <a:gd name="connsiteY37" fmla="*/ 88900 h 1147762"/>
              <a:gd name="connsiteX38" fmla="*/ 446088 w 865187"/>
              <a:gd name="connsiteY38" fmla="*/ 147638 h 1147762"/>
              <a:gd name="connsiteX39" fmla="*/ 458788 w 865187"/>
              <a:gd name="connsiteY39" fmla="*/ 209550 h 1147762"/>
              <a:gd name="connsiteX40" fmla="*/ 465138 w 865187"/>
              <a:gd name="connsiteY40" fmla="*/ 280988 h 1147762"/>
              <a:gd name="connsiteX41" fmla="*/ 466725 w 865187"/>
              <a:gd name="connsiteY41" fmla="*/ 352425 h 1147762"/>
              <a:gd name="connsiteX42" fmla="*/ 458788 w 865187"/>
              <a:gd name="connsiteY42" fmla="*/ 430213 h 1147762"/>
              <a:gd name="connsiteX43" fmla="*/ 439738 w 865187"/>
              <a:gd name="connsiteY43" fmla="*/ 509588 h 1147762"/>
              <a:gd name="connsiteX44" fmla="*/ 407988 w 865187"/>
              <a:gd name="connsiteY44" fmla="*/ 590550 h 1147762"/>
              <a:gd name="connsiteX45" fmla="*/ 374650 w 865187"/>
              <a:gd name="connsiteY45" fmla="*/ 671513 h 1147762"/>
              <a:gd name="connsiteX46" fmla="*/ 347663 w 865187"/>
              <a:gd name="connsiteY46" fmla="*/ 746126 h 1147762"/>
              <a:gd name="connsiteX47" fmla="*/ 328613 w 865187"/>
              <a:gd name="connsiteY47" fmla="*/ 814388 h 1147762"/>
              <a:gd name="connsiteX48" fmla="*/ 317500 w 865187"/>
              <a:gd name="connsiteY48" fmla="*/ 876301 h 1147762"/>
              <a:gd name="connsiteX49" fmla="*/ 311150 w 865187"/>
              <a:gd name="connsiteY49" fmla="*/ 935038 h 1147762"/>
              <a:gd name="connsiteX50" fmla="*/ 311150 w 865187"/>
              <a:gd name="connsiteY50" fmla="*/ 989013 h 1147762"/>
              <a:gd name="connsiteX51" fmla="*/ 314325 w 865187"/>
              <a:gd name="connsiteY51" fmla="*/ 1041401 h 1147762"/>
              <a:gd name="connsiteX52" fmla="*/ 325438 w 865187"/>
              <a:gd name="connsiteY52" fmla="*/ 1089026 h 1147762"/>
              <a:gd name="connsiteX53" fmla="*/ 341313 w 865187"/>
              <a:gd name="connsiteY53" fmla="*/ 1135063 h 1147762"/>
              <a:gd name="connsiteX54" fmla="*/ 279400 w 865187"/>
              <a:gd name="connsiteY54" fmla="*/ 1109663 h 1147762"/>
              <a:gd name="connsiteX55" fmla="*/ 219075 w 865187"/>
              <a:gd name="connsiteY55" fmla="*/ 1071563 h 1147762"/>
              <a:gd name="connsiteX56" fmla="*/ 166688 w 865187"/>
              <a:gd name="connsiteY56" fmla="*/ 1023938 h 1147762"/>
              <a:gd name="connsiteX57" fmla="*/ 119063 w 865187"/>
              <a:gd name="connsiteY57" fmla="*/ 968376 h 1147762"/>
              <a:gd name="connsiteX58" fmla="*/ 79375 w 865187"/>
              <a:gd name="connsiteY58" fmla="*/ 901701 h 1147762"/>
              <a:gd name="connsiteX59" fmla="*/ 46038 w 865187"/>
              <a:gd name="connsiteY59" fmla="*/ 828676 h 1147762"/>
              <a:gd name="connsiteX60" fmla="*/ 22225 w 865187"/>
              <a:gd name="connsiteY60" fmla="*/ 747713 h 1147762"/>
              <a:gd name="connsiteX61" fmla="*/ 6350 w 865187"/>
              <a:gd name="connsiteY61" fmla="*/ 663576 h 1147762"/>
              <a:gd name="connsiteX62" fmla="*/ 0 w 865187"/>
              <a:gd name="connsiteY62" fmla="*/ 573088 h 1147762"/>
              <a:gd name="connsiteX63" fmla="*/ 6350 w 865187"/>
              <a:gd name="connsiteY63" fmla="*/ 484188 h 1147762"/>
              <a:gd name="connsiteX64" fmla="*/ 22225 w 865187"/>
              <a:gd name="connsiteY64" fmla="*/ 398463 h 1147762"/>
              <a:gd name="connsiteX65" fmla="*/ 44450 w 865187"/>
              <a:gd name="connsiteY65" fmla="*/ 320675 h 1147762"/>
              <a:gd name="connsiteX66" fmla="*/ 77788 w 865187"/>
              <a:gd name="connsiteY66" fmla="*/ 247650 h 1147762"/>
              <a:gd name="connsiteX67" fmla="*/ 117475 w 865187"/>
              <a:gd name="connsiteY67" fmla="*/ 180975 h 1147762"/>
              <a:gd name="connsiteX68" fmla="*/ 163513 w 865187"/>
              <a:gd name="connsiteY68" fmla="*/ 123825 h 1147762"/>
              <a:gd name="connsiteX69" fmla="*/ 214313 w 865187"/>
              <a:gd name="connsiteY69" fmla="*/ 76200 h 1147762"/>
              <a:gd name="connsiteX70" fmla="*/ 271463 w 865187"/>
              <a:gd name="connsiteY70" fmla="*/ 39688 h 1147762"/>
              <a:gd name="connsiteX71" fmla="*/ 333375 w 865187"/>
              <a:gd name="connsiteY71" fmla="*/ 12700 h 11477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865187" h="1147762">
                <a:moveTo>
                  <a:pt x="487362" y="1587"/>
                </a:moveTo>
                <a:lnTo>
                  <a:pt x="549274" y="19050"/>
                </a:lnTo>
                <a:lnTo>
                  <a:pt x="608012" y="46037"/>
                </a:lnTo>
                <a:lnTo>
                  <a:pt x="661987" y="85725"/>
                </a:lnTo>
                <a:lnTo>
                  <a:pt x="711200" y="133350"/>
                </a:lnTo>
                <a:lnTo>
                  <a:pt x="755650" y="188912"/>
                </a:lnTo>
                <a:lnTo>
                  <a:pt x="793750" y="255587"/>
                </a:lnTo>
                <a:lnTo>
                  <a:pt x="823912" y="325437"/>
                </a:lnTo>
                <a:lnTo>
                  <a:pt x="847725" y="403225"/>
                </a:lnTo>
                <a:lnTo>
                  <a:pt x="862012" y="485775"/>
                </a:lnTo>
                <a:lnTo>
                  <a:pt x="865187" y="573087"/>
                </a:lnTo>
                <a:lnTo>
                  <a:pt x="862012" y="654050"/>
                </a:lnTo>
                <a:lnTo>
                  <a:pt x="849312" y="735012"/>
                </a:lnTo>
                <a:lnTo>
                  <a:pt x="828675" y="809625"/>
                </a:lnTo>
                <a:lnTo>
                  <a:pt x="798512" y="879475"/>
                </a:lnTo>
                <a:lnTo>
                  <a:pt x="763587" y="942975"/>
                </a:lnTo>
                <a:lnTo>
                  <a:pt x="723900" y="1000125"/>
                </a:lnTo>
                <a:lnTo>
                  <a:pt x="676275" y="1047750"/>
                </a:lnTo>
                <a:lnTo>
                  <a:pt x="627062" y="1087437"/>
                </a:lnTo>
                <a:lnTo>
                  <a:pt x="569912" y="1117600"/>
                </a:lnTo>
                <a:lnTo>
                  <a:pt x="512762" y="1138237"/>
                </a:lnTo>
                <a:lnTo>
                  <a:pt x="452437" y="1147762"/>
                </a:lnTo>
                <a:lnTo>
                  <a:pt x="431799" y="1092200"/>
                </a:lnTo>
                <a:lnTo>
                  <a:pt x="431799" y="827087"/>
                </a:lnTo>
                <a:lnTo>
                  <a:pt x="449262" y="766762"/>
                </a:lnTo>
                <a:lnTo>
                  <a:pt x="471487" y="704850"/>
                </a:lnTo>
                <a:lnTo>
                  <a:pt x="493712" y="639762"/>
                </a:lnTo>
                <a:lnTo>
                  <a:pt x="514349" y="569912"/>
                </a:lnTo>
                <a:lnTo>
                  <a:pt x="533399" y="493712"/>
                </a:lnTo>
                <a:lnTo>
                  <a:pt x="547687" y="415925"/>
                </a:lnTo>
                <a:lnTo>
                  <a:pt x="555624" y="330200"/>
                </a:lnTo>
                <a:lnTo>
                  <a:pt x="555624" y="250825"/>
                </a:lnTo>
                <a:lnTo>
                  <a:pt x="546099" y="176212"/>
                </a:lnTo>
                <a:lnTo>
                  <a:pt x="528637" y="107950"/>
                </a:lnTo>
                <a:lnTo>
                  <a:pt x="507999" y="49212"/>
                </a:lnTo>
                <a:close/>
                <a:moveTo>
                  <a:pt x="398463" y="0"/>
                </a:moveTo>
                <a:lnTo>
                  <a:pt x="414338" y="39688"/>
                </a:lnTo>
                <a:lnTo>
                  <a:pt x="431800" y="88900"/>
                </a:lnTo>
                <a:lnTo>
                  <a:pt x="446088" y="147638"/>
                </a:lnTo>
                <a:lnTo>
                  <a:pt x="458788" y="209550"/>
                </a:lnTo>
                <a:lnTo>
                  <a:pt x="465138" y="280988"/>
                </a:lnTo>
                <a:lnTo>
                  <a:pt x="466725" y="352425"/>
                </a:lnTo>
                <a:lnTo>
                  <a:pt x="458788" y="430213"/>
                </a:lnTo>
                <a:lnTo>
                  <a:pt x="439738" y="509588"/>
                </a:lnTo>
                <a:lnTo>
                  <a:pt x="407988" y="590550"/>
                </a:lnTo>
                <a:lnTo>
                  <a:pt x="374650" y="671513"/>
                </a:lnTo>
                <a:lnTo>
                  <a:pt x="347663" y="746126"/>
                </a:lnTo>
                <a:lnTo>
                  <a:pt x="328613" y="814388"/>
                </a:lnTo>
                <a:lnTo>
                  <a:pt x="317500" y="876301"/>
                </a:lnTo>
                <a:lnTo>
                  <a:pt x="311150" y="935038"/>
                </a:lnTo>
                <a:lnTo>
                  <a:pt x="311150" y="989013"/>
                </a:lnTo>
                <a:lnTo>
                  <a:pt x="314325" y="1041401"/>
                </a:lnTo>
                <a:lnTo>
                  <a:pt x="325438" y="1089026"/>
                </a:lnTo>
                <a:lnTo>
                  <a:pt x="341313" y="1135063"/>
                </a:lnTo>
                <a:lnTo>
                  <a:pt x="279400" y="1109663"/>
                </a:lnTo>
                <a:lnTo>
                  <a:pt x="219075" y="1071563"/>
                </a:lnTo>
                <a:lnTo>
                  <a:pt x="166688" y="1023938"/>
                </a:lnTo>
                <a:lnTo>
                  <a:pt x="119063" y="968376"/>
                </a:lnTo>
                <a:lnTo>
                  <a:pt x="79375" y="901701"/>
                </a:lnTo>
                <a:lnTo>
                  <a:pt x="46038" y="828676"/>
                </a:lnTo>
                <a:lnTo>
                  <a:pt x="22225" y="747713"/>
                </a:lnTo>
                <a:lnTo>
                  <a:pt x="6350" y="663576"/>
                </a:lnTo>
                <a:lnTo>
                  <a:pt x="0" y="573088"/>
                </a:lnTo>
                <a:lnTo>
                  <a:pt x="6350" y="484188"/>
                </a:lnTo>
                <a:lnTo>
                  <a:pt x="22225" y="398463"/>
                </a:lnTo>
                <a:lnTo>
                  <a:pt x="44450" y="320675"/>
                </a:lnTo>
                <a:lnTo>
                  <a:pt x="77788" y="247650"/>
                </a:lnTo>
                <a:lnTo>
                  <a:pt x="117475" y="180975"/>
                </a:lnTo>
                <a:lnTo>
                  <a:pt x="163513" y="123825"/>
                </a:lnTo>
                <a:lnTo>
                  <a:pt x="214313" y="76200"/>
                </a:lnTo>
                <a:lnTo>
                  <a:pt x="271463" y="39688"/>
                </a:lnTo>
                <a:lnTo>
                  <a:pt x="333375" y="12700"/>
                </a:lnTo>
                <a:close/>
              </a:path>
            </a:pathLst>
          </a:custGeom>
          <a:solidFill>
            <a:schemeClr val="accent3">
              <a:lumMod val="75000"/>
            </a:schemeClr>
          </a:solidFill>
          <a:ln w="0">
            <a:solidFill>
              <a:schemeClr val="bg1"/>
            </a:solidFill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  <a:noAutofit/>
          </a:bodyPr>
          <a:lstStyle/>
          <a:p>
            <a:endParaRPr lang="en-US"/>
          </a:p>
        </p:txBody>
      </p:sp>
      <p:cxnSp>
        <p:nvCxnSpPr>
          <p:cNvPr id="73" name="Connector: Elbow 72"/>
          <p:cNvCxnSpPr>
            <a:cxnSpLocks/>
            <a:stCxn id="94" idx="3"/>
          </p:cNvCxnSpPr>
          <p:nvPr/>
        </p:nvCxnSpPr>
        <p:spPr>
          <a:xfrm flipV="1">
            <a:off x="4542514" y="4708377"/>
            <a:ext cx="1185491" cy="1281200"/>
          </a:xfrm>
          <a:prstGeom prst="bentConnector3">
            <a:avLst/>
          </a:prstGeom>
          <a:ln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5" name="Connector: Elbow 74"/>
          <p:cNvCxnSpPr>
            <a:cxnSpLocks/>
            <a:stCxn id="60" idx="30"/>
          </p:cNvCxnSpPr>
          <p:nvPr/>
        </p:nvCxnSpPr>
        <p:spPr>
          <a:xfrm flipV="1">
            <a:off x="3759979" y="4454169"/>
            <a:ext cx="1802717" cy="146737"/>
          </a:xfrm>
          <a:prstGeom prst="bentConnector3">
            <a:avLst/>
          </a:prstGeom>
          <a:ln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16" name="Connector: Elbow 115"/>
          <p:cNvCxnSpPr>
            <a:cxnSpLocks/>
            <a:stCxn id="89" idx="5"/>
          </p:cNvCxnSpPr>
          <p:nvPr/>
        </p:nvCxnSpPr>
        <p:spPr>
          <a:xfrm>
            <a:off x="4223913" y="3515410"/>
            <a:ext cx="1703266" cy="637295"/>
          </a:xfrm>
          <a:prstGeom prst="bentConnector2">
            <a:avLst/>
          </a:prstGeom>
          <a:ln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18" name="Connector: Elbow 117"/>
          <p:cNvCxnSpPr>
            <a:cxnSpLocks/>
          </p:cNvCxnSpPr>
          <p:nvPr/>
        </p:nvCxnSpPr>
        <p:spPr>
          <a:xfrm rot="10800000" flipV="1">
            <a:off x="6215285" y="3584203"/>
            <a:ext cx="1886714" cy="410162"/>
          </a:xfrm>
          <a:prstGeom prst="bentConnector2">
            <a:avLst/>
          </a:prstGeom>
          <a:ln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0" name="Connector: Elbow 119"/>
          <p:cNvCxnSpPr>
            <a:cxnSpLocks/>
          </p:cNvCxnSpPr>
          <p:nvPr/>
        </p:nvCxnSpPr>
        <p:spPr>
          <a:xfrm>
            <a:off x="6575041" y="4087535"/>
            <a:ext cx="2072277" cy="893090"/>
          </a:xfrm>
          <a:prstGeom prst="bentConnector3">
            <a:avLst>
              <a:gd name="adj1" fmla="val 67773"/>
            </a:avLst>
          </a:prstGeom>
          <a:ln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2" name="Connector: Elbow 121"/>
          <p:cNvCxnSpPr>
            <a:cxnSpLocks/>
          </p:cNvCxnSpPr>
          <p:nvPr/>
        </p:nvCxnSpPr>
        <p:spPr>
          <a:xfrm>
            <a:off x="6350441" y="4423149"/>
            <a:ext cx="1871008" cy="1451192"/>
          </a:xfrm>
          <a:prstGeom prst="bentConnector3">
            <a:avLst>
              <a:gd name="adj1" fmla="val 72992"/>
            </a:avLst>
          </a:prstGeom>
          <a:ln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Your Date Here</a:t>
            </a:r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1F02384-994A-4C3C-8656-0CE2B6A3B91B}" type="slidenum">
              <a:rPr lang="en-US" smtClean="0"/>
              <a:pPr/>
              <a:t>18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987689020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Footer Placeholder 1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FFFFFF">
                    <a:lumMod val="65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16" name="Slide Number Placeholder 1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7CD08052-46D4-4451-BCD3-D01F8058DAE8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srgbClr val="FFFFFF">
                    <a:lumMod val="65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19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srgbClr val="FFFFFF">
                  <a:lumMod val="65000"/>
                </a:srgbClr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pic>
        <p:nvPicPr>
          <p:cNvPr id="23" name="Picture Placeholder 22"/>
          <p:cNvPicPr>
            <a:picLocks noGrp="1" noChangeAspect="1"/>
          </p:cNvPicPr>
          <p:nvPr>
            <p:ph type="pic" sz="quarter" idx="13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003" b="3003"/>
          <a:stretch>
            <a:fillRect/>
          </a:stretch>
        </p:blipFill>
        <p:spPr/>
      </p:pic>
      <p:sp>
        <p:nvSpPr>
          <p:cNvPr id="30" name="Rectangle 29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gradFill>
            <a:gsLst>
              <a:gs pos="0">
                <a:srgbClr val="63ED78">
                  <a:alpha val="30000"/>
                </a:srgbClr>
              </a:gs>
              <a:gs pos="100000">
                <a:srgbClr val="40A8F1">
                  <a:alpha val="79000"/>
                </a:srgbClr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0" name="Content Placeholder 19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r>
              <a:rPr lang="en-US"/>
              <a:t>Support your text with a strong and relevant picture</a:t>
            </a:r>
          </a:p>
        </p:txBody>
      </p:sp>
      <p:sp>
        <p:nvSpPr>
          <p:cNvPr id="21" name="Rectangle 20"/>
          <p:cNvSpPr/>
          <p:nvPr/>
        </p:nvSpPr>
        <p:spPr>
          <a:xfrm>
            <a:off x="407368" y="3501008"/>
            <a:ext cx="5184576" cy="3037904"/>
          </a:xfrm>
          <a:prstGeom prst="rect">
            <a:avLst/>
          </a:prstGeom>
          <a:noFill/>
          <a:ln w="1841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14" name="Group 13"/>
          <p:cNvGrpSpPr/>
          <p:nvPr/>
        </p:nvGrpSpPr>
        <p:grpSpPr>
          <a:xfrm>
            <a:off x="10844686" y="332656"/>
            <a:ext cx="1018227" cy="1285111"/>
            <a:chOff x="338394" y="332656"/>
            <a:chExt cx="1018227" cy="1285111"/>
          </a:xfrm>
        </p:grpSpPr>
        <p:grpSp>
          <p:nvGrpSpPr>
            <p:cNvPr id="17" name="Group 16"/>
            <p:cNvGrpSpPr/>
            <p:nvPr/>
          </p:nvGrpSpPr>
          <p:grpSpPr>
            <a:xfrm flipH="1">
              <a:off x="407368" y="332656"/>
              <a:ext cx="858723" cy="940445"/>
              <a:chOff x="3975101" y="449263"/>
              <a:chExt cx="4237037" cy="4640262"/>
            </a:xfrm>
            <a:solidFill>
              <a:schemeClr val="bg1">
                <a:alpha val="40000"/>
              </a:schemeClr>
            </a:solidFill>
          </p:grpSpPr>
          <p:sp>
            <p:nvSpPr>
              <p:cNvPr id="19" name="Freeform 10241"/>
              <p:cNvSpPr>
                <a:spLocks/>
              </p:cNvSpPr>
              <p:nvPr/>
            </p:nvSpPr>
            <p:spPr bwMode="auto">
              <a:xfrm>
                <a:off x="6211888" y="1746250"/>
                <a:ext cx="2000250" cy="3343275"/>
              </a:xfrm>
              <a:custGeom>
                <a:avLst/>
                <a:gdLst>
                  <a:gd name="T0" fmla="*/ 1260 w 1260"/>
                  <a:gd name="T1" fmla="*/ 0 h 2106"/>
                  <a:gd name="T2" fmla="*/ 1260 w 1260"/>
                  <a:gd name="T3" fmla="*/ 1383 h 2106"/>
                  <a:gd name="T4" fmla="*/ 1021 w 1260"/>
                  <a:gd name="T5" fmla="*/ 1520 h 2106"/>
                  <a:gd name="T6" fmla="*/ 1021 w 1260"/>
                  <a:gd name="T7" fmla="*/ 418 h 2106"/>
                  <a:gd name="T8" fmla="*/ 239 w 1260"/>
                  <a:gd name="T9" fmla="*/ 881 h 2106"/>
                  <a:gd name="T10" fmla="*/ 239 w 1260"/>
                  <a:gd name="T11" fmla="*/ 1155 h 2106"/>
                  <a:gd name="T12" fmla="*/ 863 w 1260"/>
                  <a:gd name="T13" fmla="*/ 786 h 2106"/>
                  <a:gd name="T14" fmla="*/ 863 w 1260"/>
                  <a:gd name="T15" fmla="*/ 1063 h 2106"/>
                  <a:gd name="T16" fmla="*/ 239 w 1260"/>
                  <a:gd name="T17" fmla="*/ 1432 h 2106"/>
                  <a:gd name="T18" fmla="*/ 239 w 1260"/>
                  <a:gd name="T19" fmla="*/ 1969 h 2106"/>
                  <a:gd name="T20" fmla="*/ 0 w 1260"/>
                  <a:gd name="T21" fmla="*/ 2106 h 2106"/>
                  <a:gd name="T22" fmla="*/ 0 w 1260"/>
                  <a:gd name="T23" fmla="*/ 744 h 2106"/>
                  <a:gd name="T24" fmla="*/ 126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1260" y="0"/>
                    </a:moveTo>
                    <a:lnTo>
                      <a:pt x="1260" y="1383"/>
                    </a:lnTo>
                    <a:lnTo>
                      <a:pt x="1021" y="1520"/>
                    </a:lnTo>
                    <a:lnTo>
                      <a:pt x="1021" y="418"/>
                    </a:lnTo>
                    <a:lnTo>
                      <a:pt x="239" y="881"/>
                    </a:lnTo>
                    <a:lnTo>
                      <a:pt x="239" y="1155"/>
                    </a:lnTo>
                    <a:lnTo>
                      <a:pt x="863" y="786"/>
                    </a:lnTo>
                    <a:lnTo>
                      <a:pt x="863" y="1063"/>
                    </a:lnTo>
                    <a:lnTo>
                      <a:pt x="239" y="1432"/>
                    </a:lnTo>
                    <a:lnTo>
                      <a:pt x="239" y="1969"/>
                    </a:lnTo>
                    <a:lnTo>
                      <a:pt x="0" y="2106"/>
                    </a:lnTo>
                    <a:lnTo>
                      <a:pt x="0" y="744"/>
                    </a:lnTo>
                    <a:lnTo>
                      <a:pt x="1260" y="0"/>
                    </a:lnTo>
                    <a:close/>
                  </a:path>
                </a:pathLst>
              </a:custGeom>
              <a:solidFill>
                <a:schemeClr val="bg1">
                  <a:alpha val="40000"/>
                </a:schemeClr>
              </a:solidFill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2" name="Freeform 10242"/>
              <p:cNvSpPr>
                <a:spLocks/>
              </p:cNvSpPr>
              <p:nvPr/>
            </p:nvSpPr>
            <p:spPr bwMode="auto">
              <a:xfrm>
                <a:off x="3975101" y="1746250"/>
                <a:ext cx="2000250" cy="3343275"/>
              </a:xfrm>
              <a:custGeom>
                <a:avLst/>
                <a:gdLst>
                  <a:gd name="T0" fmla="*/ 0 w 1260"/>
                  <a:gd name="T1" fmla="*/ 0 h 2106"/>
                  <a:gd name="T2" fmla="*/ 1260 w 1260"/>
                  <a:gd name="T3" fmla="*/ 744 h 2106"/>
                  <a:gd name="T4" fmla="*/ 1260 w 1260"/>
                  <a:gd name="T5" fmla="*/ 2106 h 2106"/>
                  <a:gd name="T6" fmla="*/ 1021 w 1260"/>
                  <a:gd name="T7" fmla="*/ 1969 h 2106"/>
                  <a:gd name="T8" fmla="*/ 1021 w 1260"/>
                  <a:gd name="T9" fmla="*/ 1432 h 2106"/>
                  <a:gd name="T10" fmla="*/ 398 w 1260"/>
                  <a:gd name="T11" fmla="*/ 1063 h 2106"/>
                  <a:gd name="T12" fmla="*/ 398 w 1260"/>
                  <a:gd name="T13" fmla="*/ 786 h 2106"/>
                  <a:gd name="T14" fmla="*/ 1021 w 1260"/>
                  <a:gd name="T15" fmla="*/ 1155 h 2106"/>
                  <a:gd name="T16" fmla="*/ 1021 w 1260"/>
                  <a:gd name="T17" fmla="*/ 881 h 2106"/>
                  <a:gd name="T18" fmla="*/ 238 w 1260"/>
                  <a:gd name="T19" fmla="*/ 418 h 2106"/>
                  <a:gd name="T20" fmla="*/ 238 w 1260"/>
                  <a:gd name="T21" fmla="*/ 1520 h 2106"/>
                  <a:gd name="T22" fmla="*/ 0 w 1260"/>
                  <a:gd name="T23" fmla="*/ 1383 h 2106"/>
                  <a:gd name="T24" fmla="*/ 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0" y="0"/>
                    </a:moveTo>
                    <a:lnTo>
                      <a:pt x="1260" y="744"/>
                    </a:lnTo>
                    <a:lnTo>
                      <a:pt x="1260" y="2106"/>
                    </a:lnTo>
                    <a:lnTo>
                      <a:pt x="1021" y="1969"/>
                    </a:lnTo>
                    <a:lnTo>
                      <a:pt x="1021" y="1432"/>
                    </a:lnTo>
                    <a:lnTo>
                      <a:pt x="398" y="1063"/>
                    </a:lnTo>
                    <a:lnTo>
                      <a:pt x="398" y="786"/>
                    </a:lnTo>
                    <a:lnTo>
                      <a:pt x="1021" y="1155"/>
                    </a:lnTo>
                    <a:lnTo>
                      <a:pt x="1021" y="881"/>
                    </a:lnTo>
                    <a:lnTo>
                      <a:pt x="238" y="418"/>
                    </a:lnTo>
                    <a:lnTo>
                      <a:pt x="238" y="1520"/>
                    </a:lnTo>
                    <a:lnTo>
                      <a:pt x="0" y="1383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chemeClr val="bg1">
                  <a:alpha val="40000"/>
                </a:schemeClr>
              </a:solidFill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31" name="Freeform 10243"/>
              <p:cNvSpPr>
                <a:spLocks/>
              </p:cNvSpPr>
              <p:nvPr/>
            </p:nvSpPr>
            <p:spPr bwMode="auto">
              <a:xfrm>
                <a:off x="4070351" y="449263"/>
                <a:ext cx="3940175" cy="2265363"/>
              </a:xfrm>
              <a:custGeom>
                <a:avLst/>
                <a:gdLst>
                  <a:gd name="T0" fmla="*/ 1227 w 2482"/>
                  <a:gd name="T1" fmla="*/ 0 h 1427"/>
                  <a:gd name="T2" fmla="*/ 1464 w 2482"/>
                  <a:gd name="T3" fmla="*/ 138 h 1427"/>
                  <a:gd name="T4" fmla="*/ 482 w 2482"/>
                  <a:gd name="T5" fmla="*/ 704 h 1427"/>
                  <a:gd name="T6" fmla="*/ 1274 w 2482"/>
                  <a:gd name="T7" fmla="*/ 1152 h 1427"/>
                  <a:gd name="T8" fmla="*/ 1511 w 2482"/>
                  <a:gd name="T9" fmla="*/ 1015 h 1427"/>
                  <a:gd name="T10" fmla="*/ 880 w 2482"/>
                  <a:gd name="T11" fmla="*/ 659 h 1427"/>
                  <a:gd name="T12" fmla="*/ 1120 w 2482"/>
                  <a:gd name="T13" fmla="*/ 519 h 1427"/>
                  <a:gd name="T14" fmla="*/ 1751 w 2482"/>
                  <a:gd name="T15" fmla="*/ 876 h 1427"/>
                  <a:gd name="T16" fmla="*/ 2245 w 2482"/>
                  <a:gd name="T17" fmla="*/ 591 h 1427"/>
                  <a:gd name="T18" fmla="*/ 2482 w 2482"/>
                  <a:gd name="T19" fmla="*/ 729 h 1427"/>
                  <a:gd name="T20" fmla="*/ 1275 w 2482"/>
                  <a:gd name="T21" fmla="*/ 1427 h 1427"/>
                  <a:gd name="T22" fmla="*/ 0 w 2482"/>
                  <a:gd name="T23" fmla="*/ 708 h 1427"/>
                  <a:gd name="T24" fmla="*/ 1227 w 2482"/>
                  <a:gd name="T25" fmla="*/ 0 h 1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2482" h="1427">
                    <a:moveTo>
                      <a:pt x="1227" y="0"/>
                    </a:moveTo>
                    <a:lnTo>
                      <a:pt x="1464" y="138"/>
                    </a:lnTo>
                    <a:lnTo>
                      <a:pt x="482" y="704"/>
                    </a:lnTo>
                    <a:lnTo>
                      <a:pt x="1274" y="1152"/>
                    </a:lnTo>
                    <a:lnTo>
                      <a:pt x="1511" y="1015"/>
                    </a:lnTo>
                    <a:lnTo>
                      <a:pt x="880" y="659"/>
                    </a:lnTo>
                    <a:lnTo>
                      <a:pt x="1120" y="519"/>
                    </a:lnTo>
                    <a:lnTo>
                      <a:pt x="1751" y="876"/>
                    </a:lnTo>
                    <a:lnTo>
                      <a:pt x="2245" y="591"/>
                    </a:lnTo>
                    <a:lnTo>
                      <a:pt x="2482" y="729"/>
                    </a:lnTo>
                    <a:lnTo>
                      <a:pt x="1275" y="1427"/>
                    </a:lnTo>
                    <a:lnTo>
                      <a:pt x="0" y="708"/>
                    </a:lnTo>
                    <a:lnTo>
                      <a:pt x="1227" y="0"/>
                    </a:lnTo>
                    <a:close/>
                  </a:path>
                </a:pathLst>
              </a:custGeom>
              <a:solidFill>
                <a:schemeClr val="bg1">
                  <a:alpha val="40000"/>
                </a:schemeClr>
              </a:solidFill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</p:grpSp>
        <p:sp>
          <p:nvSpPr>
            <p:cNvPr id="18" name="TextBox 17"/>
            <p:cNvSpPr txBox="1"/>
            <p:nvPr/>
          </p:nvSpPr>
          <p:spPr>
            <a:xfrm>
              <a:off x="338394" y="1340768"/>
              <a:ext cx="1018227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>
                  <a:solidFill>
                    <a:schemeClr val="accent4">
                      <a:lumMod val="60000"/>
                      <a:lumOff val="40000"/>
                    </a:schemeClr>
                  </a:solidFill>
                  <a:latin typeface="Roboto Light" panose="02000000000000000000" pitchFamily="2" charset="0"/>
                  <a:ea typeface="Roboto Light" panose="02000000000000000000" pitchFamily="2" charset="0"/>
                </a:rPr>
                <a:t>YOUR LOGO</a:t>
              </a:r>
            </a:p>
          </p:txBody>
        </p:sp>
      </p:grpSp>
      <p:sp>
        <p:nvSpPr>
          <p:cNvPr id="29" name="Rectangle 28"/>
          <p:cNvSpPr/>
          <p:nvPr/>
        </p:nvSpPr>
        <p:spPr>
          <a:xfrm>
            <a:off x="0" y="6997581"/>
            <a:ext cx="2630207" cy="307777"/>
          </a:xfrm>
          <a:prstGeom prst="rect">
            <a:avLst/>
          </a:prstGeom>
        </p:spPr>
        <p:txBody>
          <a:bodyPr wrap="none" lIns="0">
            <a:spAutoFit/>
          </a:bodyPr>
          <a:lstStyle/>
          <a:p>
            <a:r>
              <a:rPr lang="it-IT" sz="1400">
                <a:solidFill>
                  <a:schemeClr val="accent5">
                    <a:lumMod val="75000"/>
                  </a:schemeClr>
                </a:solidFill>
              </a:rPr>
              <a:t>Photo credit: Comfreak via </a:t>
            </a:r>
            <a:r>
              <a:rPr lang="it-IT" sz="1400">
                <a:solidFill>
                  <a:schemeClr val="accent5">
                    <a:lumMod val="75000"/>
                  </a:schemeClr>
                </a:solidFill>
                <a:hlinkClick r:id="rId4"/>
              </a:rPr>
              <a:t>Pixabay</a:t>
            </a:r>
            <a:endParaRPr lang="en-US" sz="1400">
              <a:solidFill>
                <a:schemeClr val="accent5">
                  <a:lumMod val="75000"/>
                </a:schemeClr>
              </a:solidFill>
            </a:endParaRPr>
          </a:p>
        </p:txBody>
      </p:sp>
      <p:sp>
        <p:nvSpPr>
          <p:cNvPr id="32" name="Rectangle 31"/>
          <p:cNvSpPr/>
          <p:nvPr/>
        </p:nvSpPr>
        <p:spPr>
          <a:xfrm>
            <a:off x="2972531" y="6997581"/>
            <a:ext cx="2488695" cy="307777"/>
          </a:xfrm>
          <a:prstGeom prst="rect">
            <a:avLst/>
          </a:prstGeom>
        </p:spPr>
        <p:txBody>
          <a:bodyPr wrap="none" lIns="0">
            <a:spAutoFit/>
          </a:bodyPr>
          <a:lstStyle/>
          <a:p>
            <a:r>
              <a:rPr lang="en-US" sz="1400">
                <a:solidFill>
                  <a:schemeClr val="accent5">
                    <a:lumMod val="75000"/>
                  </a:schemeClr>
                </a:solidFill>
              </a:rPr>
              <a:t>(Creative Commons Zero </a:t>
            </a:r>
            <a:r>
              <a:rPr lang="en-US" sz="1400">
                <a:solidFill>
                  <a:schemeClr val="accent5">
                    <a:lumMod val="75000"/>
                  </a:schemeClr>
                </a:solidFill>
                <a:hlinkClick r:id="rId5"/>
              </a:rPr>
              <a:t>license</a:t>
            </a:r>
            <a:r>
              <a:rPr lang="en-US" sz="1400">
                <a:solidFill>
                  <a:schemeClr val="accent5">
                    <a:lumMod val="75000"/>
                  </a:schemeClr>
                </a:solidFill>
              </a:rPr>
              <a:t>)</a:t>
            </a:r>
          </a:p>
        </p:txBody>
      </p:sp>
    </p:spTree>
    <p:extLst>
      <p:ext uri="{BB962C8B-B14F-4D97-AF65-F5344CB8AC3E}">
        <p14:creationId xmlns:p14="http://schemas.microsoft.com/office/powerpoint/2010/main" val="238676314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>
            <a:noAutofit/>
          </a:bodyPr>
          <a:lstStyle/>
          <a:p>
            <a:r>
              <a:rPr lang="en-US" b="1">
                <a:latin typeface="Roboto Black" panose="02000000000000000000" pitchFamily="2" charset="0"/>
                <a:ea typeface="Roboto Black" panose="02000000000000000000" pitchFamily="2" charset="0"/>
                <a:cs typeface="Roboto Black" panose="02000000000000000000" pitchFamily="2" charset="0"/>
              </a:rPr>
              <a:t>SmartArt</a:t>
            </a:r>
            <a:r>
              <a:rPr lang="en-US" b="1"/>
              <a:t> </a:t>
            </a:r>
            <a:r>
              <a:rPr lang="en-US" b="0"/>
              <a:t>graphics are very easy-to-use and so effective!</a:t>
            </a:r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7CD08052-46D4-4451-BCD3-D01F8058DAE8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20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graphicFrame>
        <p:nvGraphicFramePr>
          <p:cNvPr id="9" name="Content Placeholder 8"/>
          <p:cNvGraphicFramePr>
            <a:graphicFrameLocks noGrp="1"/>
          </p:cNvGraphicFramePr>
          <p:nvPr>
            <p:ph sz="half" idx="1"/>
            <p:extLst>
              <p:ext uri="{D42A27DB-BD31-4B8C-83A1-F6EECF244321}">
                <p14:modId xmlns:p14="http://schemas.microsoft.com/office/powerpoint/2010/main" val="1009710499"/>
              </p:ext>
            </p:extLst>
          </p:nvPr>
        </p:nvGraphicFramePr>
        <p:xfrm>
          <a:off x="838200" y="2133600"/>
          <a:ext cx="5181600" cy="4043363"/>
        </p:xfrm>
        <a:graphic>
          <a:graphicData uri="http://schemas.openxmlformats.org/drawingml/2006/diagram">
            <dgm:relIds xmlns:dgm="http://schemas.openxmlformats.org/drawingml/2006/diagram" xmlns:r="http://schemas.openxmlformats.org/officeDocument/2006/relationships" r:dm="rId3" r:lo="rId4" r:qs="rId5" r:cs="rId6"/>
          </a:graphicData>
        </a:graphic>
      </p:graphicFrame>
      <p:sp>
        <p:nvSpPr>
          <p:cNvPr id="11" name="Content Placeholder 10"/>
          <p:cNvSpPr>
            <a:spLocks noGrp="1"/>
          </p:cNvSpPr>
          <p:nvPr>
            <p:ph idx="13"/>
          </p:nvPr>
        </p:nvSpPr>
        <p:spPr/>
        <p:txBody>
          <a:bodyPr/>
          <a:lstStyle/>
          <a:p>
            <a:r>
              <a:rPr lang="en-US"/>
              <a:t>Lorem ipsum dolor sit amet, duis eu. Metus tortor. Eu ut lorem, est sodales amet.</a:t>
            </a:r>
          </a:p>
          <a:p>
            <a:r>
              <a:rPr lang="en-US"/>
              <a:t>Maecenas nam mattis, condimentum semper tristique. Morbi sed diam.</a:t>
            </a:r>
          </a:p>
        </p:txBody>
      </p:sp>
      <p:sp>
        <p:nvSpPr>
          <p:cNvPr id="12" name="Date Placeholder 1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Your Date Here</a:t>
            </a:r>
          </a:p>
        </p:txBody>
      </p:sp>
      <p:sp>
        <p:nvSpPr>
          <p:cNvPr id="13" name="Footer Placeholder 1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</p:spTree>
    <p:extLst>
      <p:ext uri="{BB962C8B-B14F-4D97-AF65-F5344CB8AC3E}">
        <p14:creationId xmlns:p14="http://schemas.microsoft.com/office/powerpoint/2010/main" val="2137194702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>
            <a:normAutofit fontScale="90000"/>
          </a:bodyPr>
          <a:lstStyle/>
          <a:p>
            <a:r>
              <a:rPr lang="en-US" b="0"/>
              <a:t>Use simple and clear </a:t>
            </a:r>
            <a:r>
              <a:rPr lang="en-US" b="1">
                <a:latin typeface="Roboto Black" panose="02000000000000000000" pitchFamily="2" charset="0"/>
                <a:ea typeface="Roboto Black" panose="02000000000000000000" pitchFamily="2" charset="0"/>
                <a:cs typeface="Roboto Black" panose="02000000000000000000" pitchFamily="2" charset="0"/>
              </a:rPr>
              <a:t>charts</a:t>
            </a:r>
            <a:r>
              <a:rPr lang="en-US" b="1"/>
              <a:t> </a:t>
            </a:r>
            <a:r>
              <a:rPr lang="en-US"/>
              <a:t>to make information easier to visualize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7CD08052-46D4-4451-BCD3-D01F8058DAE8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12" name="Text Placeholder 11"/>
          <p:cNvSpPr>
            <a:spLocks noGrp="1"/>
          </p:cNvSpPr>
          <p:nvPr>
            <p:ph idx="13"/>
          </p:nvPr>
        </p:nvSpPr>
        <p:spPr/>
        <p:txBody>
          <a:bodyPr/>
          <a:lstStyle/>
          <a:p>
            <a:r>
              <a:rPr lang="en-US"/>
              <a:t>Lorem ipsum dolor sit amet, duis eu. Metus tortor. Eu ut lorem, est sodales amet.</a:t>
            </a:r>
          </a:p>
          <a:p>
            <a:r>
              <a:rPr lang="en-US"/>
              <a:t>Maecenas nam mattis, condimentum semper tristique. Morbi sed diam.</a:t>
            </a:r>
          </a:p>
        </p:txBody>
      </p:sp>
      <mc:AlternateContent xmlns:mc="http://schemas.openxmlformats.org/markup-compatibility/2006" xmlns:cx1="http://schemas.microsoft.com/office/drawing/2015/9/8/chartex">
        <mc:Choice Requires="cx1">
          <p:graphicFrame>
            <p:nvGraphicFramePr>
              <p:cNvPr id="9" name="Content Placeholder 8"/>
              <p:cNvGraphicFramePr>
                <a:graphicFrameLocks noGrp="1"/>
              </p:cNvGraphicFramePr>
              <p:nvPr>
                <p:ph sz="half" idx="1"/>
                <p:extLst>
                  <p:ext uri="{D42A27DB-BD31-4B8C-83A1-F6EECF244321}">
                    <p14:modId xmlns:p14="http://schemas.microsoft.com/office/powerpoint/2010/main" val="2771324204"/>
                  </p:ext>
                </p:extLst>
              </p:nvPr>
            </p:nvGraphicFramePr>
            <p:xfrm>
              <a:off x="838200" y="2133600"/>
              <a:ext cx="5181600" cy="4043363"/>
            </p:xfrm>
            <a:graphic>
              <a:graphicData uri="http://schemas.microsoft.com/office/drawing/2014/chartex">
                <cx:chart xmlns:cx="http://schemas.microsoft.com/office/drawing/2014/chartex" xmlns:r="http://schemas.openxmlformats.org/officeDocument/2006/relationships" r:id="rId3"/>
              </a:graphicData>
            </a:graphic>
          </p:graphicFrame>
        </mc:Choice>
        <mc:Fallback xmlns="">
          <p:pic>
            <p:nvPicPr>
              <p:cNvPr id="9" name="Content Placeholder 8"/>
              <p:cNvPicPr>
                <a:picLocks noGrp="1" noRot="1" noChangeAspect="1" noMove="1" noResize="1" noEditPoints="1" noAdjustHandles="1" noChangeArrowheads="1" noChangeShapeType="1"/>
              </p:cNvPicPr>
              <p:nvPr/>
            </p:nvPicPr>
            <p:blipFill>
              <a:blip r:embed="rId4"/>
              <a:stretch>
                <a:fillRect/>
              </a:stretch>
            </p:blipFill>
            <p:spPr>
              <a:xfrm>
                <a:off x="838200" y="2133600"/>
                <a:ext cx="5181600" cy="4043363"/>
              </a:xfrm>
              <a:prstGeom prst="rect">
                <a:avLst/>
              </a:prstGeom>
            </p:spPr>
          </p:pic>
        </mc:Fallback>
      </mc:AlternateContent>
    </p:spTree>
    <p:extLst>
      <p:ext uri="{BB962C8B-B14F-4D97-AF65-F5344CB8AC3E}">
        <p14:creationId xmlns:p14="http://schemas.microsoft.com/office/powerpoint/2010/main" val="3720122743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>
            <a:noAutofit/>
          </a:bodyPr>
          <a:lstStyle/>
          <a:p>
            <a:r>
              <a:rPr lang="en-US" b="0"/>
              <a:t>Organize your relevant numbers and figures with </a:t>
            </a:r>
            <a:r>
              <a:rPr lang="en-US" b="1">
                <a:latin typeface="Roboto Black" panose="02000000000000000000" pitchFamily="2" charset="0"/>
                <a:ea typeface="Roboto Black" panose="02000000000000000000" pitchFamily="2" charset="0"/>
                <a:cs typeface="Roboto Black" panose="02000000000000000000" pitchFamily="2" charset="0"/>
              </a:rPr>
              <a:t>tables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Date Here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7CD08052-46D4-4451-BCD3-D01F8058DAE8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graphicFrame>
        <p:nvGraphicFramePr>
          <p:cNvPr id="8" name="Content Placeholder 7"/>
          <p:cNvGraphicFramePr>
            <a:graphicFrameLocks noGrp="1"/>
          </p:cNvGraphicFramePr>
          <p:nvPr>
            <p:ph sz="half" idx="1"/>
            <p:extLst>
              <p:ext uri="{D42A27DB-BD31-4B8C-83A1-F6EECF244321}">
                <p14:modId xmlns:p14="http://schemas.microsoft.com/office/powerpoint/2010/main" val="2641522043"/>
              </p:ext>
            </p:extLst>
          </p:nvPr>
        </p:nvGraphicFramePr>
        <p:xfrm>
          <a:off x="838200" y="2619614"/>
          <a:ext cx="5181596" cy="3070585"/>
        </p:xfrm>
        <a:graphic>
          <a:graphicData uri="http://schemas.openxmlformats.org/drawingml/2006/table">
            <a:tbl>
              <a:tblPr firstRow="1" bandRow="1">
                <a:tableStyleId>{C083E6E3-FA7D-4D7B-A595-EF9225AFEA82}</a:tableStyleId>
              </a:tblPr>
              <a:tblGrid>
                <a:gridCol w="1369368">
                  <a:extLst>
                    <a:ext uri="{9D8B030D-6E8A-4147-A177-3AD203B41FA5}">
                      <a16:colId xmlns:a16="http://schemas.microsoft.com/office/drawing/2014/main" val="3367710014"/>
                    </a:ext>
                  </a:extLst>
                </a:gridCol>
                <a:gridCol w="953057">
                  <a:extLst>
                    <a:ext uri="{9D8B030D-6E8A-4147-A177-3AD203B41FA5}">
                      <a16:colId xmlns:a16="http://schemas.microsoft.com/office/drawing/2014/main" val="17477540"/>
                    </a:ext>
                  </a:extLst>
                </a:gridCol>
                <a:gridCol w="953057">
                  <a:extLst>
                    <a:ext uri="{9D8B030D-6E8A-4147-A177-3AD203B41FA5}">
                      <a16:colId xmlns:a16="http://schemas.microsoft.com/office/drawing/2014/main" val="3074244680"/>
                    </a:ext>
                  </a:extLst>
                </a:gridCol>
                <a:gridCol w="953057">
                  <a:extLst>
                    <a:ext uri="{9D8B030D-6E8A-4147-A177-3AD203B41FA5}">
                      <a16:colId xmlns:a16="http://schemas.microsoft.com/office/drawing/2014/main" val="941839558"/>
                    </a:ext>
                  </a:extLst>
                </a:gridCol>
                <a:gridCol w="953057">
                  <a:extLst>
                    <a:ext uri="{9D8B030D-6E8A-4147-A177-3AD203B41FA5}">
                      <a16:colId xmlns:a16="http://schemas.microsoft.com/office/drawing/2014/main" val="3159037940"/>
                    </a:ext>
                  </a:extLst>
                </a:gridCol>
              </a:tblGrid>
              <a:tr h="406853">
                <a:tc>
                  <a:txBody>
                    <a:bodyPr/>
                    <a:lstStyle/>
                    <a:p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Column Title 1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Column Title 2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Column Title 3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Column Title 4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extLst>
                  <a:ext uri="{0D108BD9-81ED-4DB2-BD59-A6C34878D82A}">
                    <a16:rowId xmlns:a16="http://schemas.microsoft.com/office/drawing/2014/main" val="2653986337"/>
                  </a:ext>
                </a:extLst>
              </a:tr>
              <a:tr h="406853">
                <a:tc>
                  <a:txBody>
                    <a:bodyPr/>
                    <a:lstStyle/>
                    <a:p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First Row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2 500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4 250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6 500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4 700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extLst>
                  <a:ext uri="{0D108BD9-81ED-4DB2-BD59-A6C34878D82A}">
                    <a16:rowId xmlns:a16="http://schemas.microsoft.com/office/drawing/2014/main" val="3069441126"/>
                  </a:ext>
                </a:extLst>
              </a:tr>
              <a:tr h="406853">
                <a:tc>
                  <a:txBody>
                    <a:bodyPr/>
                    <a:lstStyle/>
                    <a:p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Second Row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12 300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1 200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7 800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9 850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extLst>
                  <a:ext uri="{0D108BD9-81ED-4DB2-BD59-A6C34878D82A}">
                    <a16:rowId xmlns:a16="http://schemas.microsoft.com/office/drawing/2014/main" val="2627827500"/>
                  </a:ext>
                </a:extLst>
              </a:tr>
              <a:tr h="406853">
                <a:tc>
                  <a:txBody>
                    <a:bodyPr/>
                    <a:lstStyle/>
                    <a:p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Third Row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450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850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200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2 100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extLst>
                  <a:ext uri="{0D108BD9-81ED-4DB2-BD59-A6C34878D82A}">
                    <a16:rowId xmlns:a16="http://schemas.microsoft.com/office/drawing/2014/main" val="3714787057"/>
                  </a:ext>
                </a:extLst>
              </a:tr>
              <a:tr h="406853">
                <a:tc>
                  <a:txBody>
                    <a:bodyPr/>
                    <a:lstStyle/>
                    <a:p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Fourth Row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9 800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5 600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4 200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7 800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extLst>
                  <a:ext uri="{0D108BD9-81ED-4DB2-BD59-A6C34878D82A}">
                    <a16:rowId xmlns:a16="http://schemas.microsoft.com/office/drawing/2014/main" val="1258136323"/>
                  </a:ext>
                </a:extLst>
              </a:tr>
              <a:tr h="406853">
                <a:tc>
                  <a:txBody>
                    <a:bodyPr/>
                    <a:lstStyle/>
                    <a:p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Fifth Row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250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470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150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890</a:t>
                      </a:r>
                      <a:endParaRPr lang="en-US" sz="1600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extLst>
                  <a:ext uri="{0D108BD9-81ED-4DB2-BD59-A6C34878D82A}">
                    <a16:rowId xmlns:a16="http://schemas.microsoft.com/office/drawing/2014/main" val="2397747607"/>
                  </a:ext>
                </a:extLst>
              </a:tr>
              <a:tr h="457200">
                <a:tc>
                  <a:txBody>
                    <a:bodyPr/>
                    <a:lstStyle/>
                    <a:p>
                      <a:r>
                        <a:rPr lang="en-US" sz="18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TOTAL</a:t>
                      </a:r>
                      <a:endParaRPr lang="en-US" sz="1800" b="1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8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25,300</a:t>
                      </a:r>
                      <a:endParaRPr lang="en-US" sz="1800" b="1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8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24,270</a:t>
                      </a:r>
                      <a:endParaRPr lang="en-US" sz="1800" b="1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8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18,850</a:t>
                      </a:r>
                      <a:endParaRPr lang="en-US" sz="1800" b="1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800">
                          <a:solidFill>
                            <a:schemeClr val="accent5">
                              <a:lumMod val="50000"/>
                            </a:schemeClr>
                          </a:solidFill>
                        </a:rPr>
                        <a:t>25,340</a:t>
                      </a:r>
                      <a:endParaRPr lang="en-US" sz="1800" b="1">
                        <a:solidFill>
                          <a:schemeClr val="accent5">
                            <a:lumMod val="50000"/>
                          </a:schemeClr>
                        </a:solidFill>
                        <a:latin typeface="Roboto" panose="02000000000000000000" pitchFamily="2" charset="0"/>
                        <a:ea typeface="Roboto" panose="02000000000000000000" pitchFamily="2" charset="0"/>
                      </a:endParaRPr>
                    </a:p>
                  </a:txBody>
                  <a:tcPr marL="53632" marR="53632" anchor="ctr"/>
                </a:tc>
                <a:extLst>
                  <a:ext uri="{0D108BD9-81ED-4DB2-BD59-A6C34878D82A}">
                    <a16:rowId xmlns:a16="http://schemas.microsoft.com/office/drawing/2014/main" val="1366452895"/>
                  </a:ext>
                </a:extLst>
              </a:tr>
            </a:tbl>
          </a:graphicData>
        </a:graphic>
      </p:graphicFrame>
      <p:sp>
        <p:nvSpPr>
          <p:cNvPr id="9" name="Text Placeholder 8"/>
          <p:cNvSpPr>
            <a:spLocks noGrp="1"/>
          </p:cNvSpPr>
          <p:nvPr>
            <p:ph idx="13"/>
          </p:nvPr>
        </p:nvSpPr>
        <p:spPr/>
        <p:txBody>
          <a:bodyPr/>
          <a:lstStyle/>
          <a:p>
            <a:r>
              <a:rPr lang="en-US"/>
              <a:t>Lorem ipsum dolor sit amet, duis eu. Metus tortor. Eu ut lorem, est sodales amet.</a:t>
            </a:r>
          </a:p>
          <a:p>
            <a:r>
              <a:rPr lang="en-US"/>
              <a:t>Maecenas nam mattis, condimentum semper tristique. Morbi sed diam.</a:t>
            </a:r>
          </a:p>
        </p:txBody>
      </p:sp>
    </p:spTree>
    <p:extLst>
      <p:ext uri="{BB962C8B-B14F-4D97-AF65-F5344CB8AC3E}">
        <p14:creationId xmlns:p14="http://schemas.microsoft.com/office/powerpoint/2010/main" val="3537998363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>
            <a:normAutofit fontScale="90000"/>
          </a:bodyPr>
          <a:lstStyle/>
          <a:p>
            <a:r>
              <a:rPr lang="en-US"/>
              <a:t>Use a </a:t>
            </a:r>
            <a:r>
              <a:rPr lang="en-US" b="1">
                <a:latin typeface="Roboto Black" panose="02000000000000000000" pitchFamily="2" charset="0"/>
                <a:ea typeface="Roboto Black" panose="02000000000000000000" pitchFamily="2" charset="0"/>
                <a:cs typeface="Roboto Black" panose="02000000000000000000" pitchFamily="2" charset="0"/>
              </a:rPr>
              <a:t>map</a:t>
            </a:r>
            <a:r>
              <a:rPr lang="en-US"/>
              <a:t> for infographics, statistics or to visualize locations</a:t>
            </a:r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Your Date Here</a:t>
            </a:r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1F02384-994A-4C3C-8656-0CE2B6A3B91B}" type="slidenum">
              <a:rPr lang="en-US" smtClean="0"/>
              <a:pPr/>
              <a:t>23</a:t>
            </a:fld>
            <a:endParaRPr lang="en-US"/>
          </a:p>
        </p:txBody>
      </p:sp>
      <p:sp>
        <p:nvSpPr>
          <p:cNvPr id="6" name="Text Placeholder 5"/>
          <p:cNvSpPr>
            <a:spLocks noGrp="1"/>
          </p:cNvSpPr>
          <p:nvPr>
            <p:ph type="body" sz="quarter" idx="13"/>
          </p:nvPr>
        </p:nvSpPr>
        <p:spPr/>
        <p:txBody>
          <a:bodyPr>
            <a:noAutofit/>
          </a:bodyPr>
          <a:lstStyle/>
          <a:p>
            <a:r>
              <a:rPr lang="en-US"/>
              <a:t>Lorem ipsum dolor sit amet, duis eu. Metus tortor. Eu ut lorem, est sodales amet. Maecenas nam mattis, condimentum semper tristique.</a:t>
            </a:r>
          </a:p>
        </p:txBody>
      </p:sp>
      <p:sp>
        <p:nvSpPr>
          <p:cNvPr id="7" name="Freeform: Shape 6"/>
          <p:cNvSpPr>
            <a:spLocks/>
          </p:cNvSpPr>
          <p:nvPr/>
        </p:nvSpPr>
        <p:spPr bwMode="auto">
          <a:xfrm>
            <a:off x="2708275" y="2207968"/>
            <a:ext cx="6775451" cy="3275013"/>
          </a:xfrm>
          <a:custGeom>
            <a:avLst/>
            <a:gdLst>
              <a:gd name="connsiteX0" fmla="*/ 6167438 w 6775451"/>
              <a:gd name="connsiteY0" fmla="*/ 2935288 h 3275013"/>
              <a:gd name="connsiteX1" fmla="*/ 6169025 w 6775451"/>
              <a:gd name="connsiteY1" fmla="*/ 2936876 h 3275013"/>
              <a:gd name="connsiteX2" fmla="*/ 6167438 w 6775451"/>
              <a:gd name="connsiteY2" fmla="*/ 2951163 h 3275013"/>
              <a:gd name="connsiteX3" fmla="*/ 6157912 w 6775451"/>
              <a:gd name="connsiteY3" fmla="*/ 2971801 h 3275013"/>
              <a:gd name="connsiteX4" fmla="*/ 6149975 w 6775451"/>
              <a:gd name="connsiteY4" fmla="*/ 2990851 h 3275013"/>
              <a:gd name="connsiteX5" fmla="*/ 6140450 w 6775451"/>
              <a:gd name="connsiteY5" fmla="*/ 2997201 h 3275013"/>
              <a:gd name="connsiteX6" fmla="*/ 6132512 w 6775451"/>
              <a:gd name="connsiteY6" fmla="*/ 3003551 h 3275013"/>
              <a:gd name="connsiteX7" fmla="*/ 6110288 w 6775451"/>
              <a:gd name="connsiteY7" fmla="*/ 3000376 h 3275013"/>
              <a:gd name="connsiteX8" fmla="*/ 6110288 w 6775451"/>
              <a:gd name="connsiteY8" fmla="*/ 2989264 h 3275013"/>
              <a:gd name="connsiteX9" fmla="*/ 6107112 w 6775451"/>
              <a:gd name="connsiteY9" fmla="*/ 2978151 h 3275013"/>
              <a:gd name="connsiteX10" fmla="*/ 6089650 w 6775451"/>
              <a:gd name="connsiteY10" fmla="*/ 2960688 h 3275013"/>
              <a:gd name="connsiteX11" fmla="*/ 6096000 w 6775451"/>
              <a:gd name="connsiteY11" fmla="*/ 2946401 h 3275013"/>
              <a:gd name="connsiteX12" fmla="*/ 6097588 w 6775451"/>
              <a:gd name="connsiteY12" fmla="*/ 2949576 h 3275013"/>
              <a:gd name="connsiteX13" fmla="*/ 6097588 w 6775451"/>
              <a:gd name="connsiteY13" fmla="*/ 2946401 h 3275013"/>
              <a:gd name="connsiteX14" fmla="*/ 6107112 w 6775451"/>
              <a:gd name="connsiteY14" fmla="*/ 2949576 h 3275013"/>
              <a:gd name="connsiteX15" fmla="*/ 6124575 w 6775451"/>
              <a:gd name="connsiteY15" fmla="*/ 2954338 h 3275013"/>
              <a:gd name="connsiteX16" fmla="*/ 6132512 w 6775451"/>
              <a:gd name="connsiteY16" fmla="*/ 2951163 h 3275013"/>
              <a:gd name="connsiteX17" fmla="*/ 6143625 w 6775451"/>
              <a:gd name="connsiteY17" fmla="*/ 2946401 h 3275013"/>
              <a:gd name="connsiteX18" fmla="*/ 6146800 w 6775451"/>
              <a:gd name="connsiteY18" fmla="*/ 2946401 h 3275013"/>
              <a:gd name="connsiteX19" fmla="*/ 6146800 w 6775451"/>
              <a:gd name="connsiteY19" fmla="*/ 2943226 h 3275013"/>
              <a:gd name="connsiteX20" fmla="*/ 6157912 w 6775451"/>
              <a:gd name="connsiteY20" fmla="*/ 2936876 h 3275013"/>
              <a:gd name="connsiteX21" fmla="*/ 6635750 w 6775451"/>
              <a:gd name="connsiteY21" fmla="*/ 2932113 h 3275013"/>
              <a:gd name="connsiteX22" fmla="*/ 6637338 w 6775451"/>
              <a:gd name="connsiteY22" fmla="*/ 2932113 h 3275013"/>
              <a:gd name="connsiteX23" fmla="*/ 6643688 w 6775451"/>
              <a:gd name="connsiteY23" fmla="*/ 2935288 h 3275013"/>
              <a:gd name="connsiteX24" fmla="*/ 6650038 w 6775451"/>
              <a:gd name="connsiteY24" fmla="*/ 2935288 h 3275013"/>
              <a:gd name="connsiteX25" fmla="*/ 6661150 w 6775451"/>
              <a:gd name="connsiteY25" fmla="*/ 2946401 h 3275013"/>
              <a:gd name="connsiteX26" fmla="*/ 6662738 w 6775451"/>
              <a:gd name="connsiteY26" fmla="*/ 2951163 h 3275013"/>
              <a:gd name="connsiteX27" fmla="*/ 6662738 w 6775451"/>
              <a:gd name="connsiteY27" fmla="*/ 2954338 h 3275013"/>
              <a:gd name="connsiteX28" fmla="*/ 6657975 w 6775451"/>
              <a:gd name="connsiteY28" fmla="*/ 2971801 h 3275013"/>
              <a:gd name="connsiteX29" fmla="*/ 6651625 w 6775451"/>
              <a:gd name="connsiteY29" fmla="*/ 2986088 h 3275013"/>
              <a:gd name="connsiteX30" fmla="*/ 6640513 w 6775451"/>
              <a:gd name="connsiteY30" fmla="*/ 2997201 h 3275013"/>
              <a:gd name="connsiteX31" fmla="*/ 6643688 w 6775451"/>
              <a:gd name="connsiteY31" fmla="*/ 2997201 h 3275013"/>
              <a:gd name="connsiteX32" fmla="*/ 6621463 w 6775451"/>
              <a:gd name="connsiteY32" fmla="*/ 3017838 h 3275013"/>
              <a:gd name="connsiteX33" fmla="*/ 6604000 w 6775451"/>
              <a:gd name="connsiteY33" fmla="*/ 3036888 h 3275013"/>
              <a:gd name="connsiteX34" fmla="*/ 6600825 w 6775451"/>
              <a:gd name="connsiteY34" fmla="*/ 3036888 h 3275013"/>
              <a:gd name="connsiteX35" fmla="*/ 6592888 w 6775451"/>
              <a:gd name="connsiteY35" fmla="*/ 3046413 h 3275013"/>
              <a:gd name="connsiteX36" fmla="*/ 6583363 w 6775451"/>
              <a:gd name="connsiteY36" fmla="*/ 3057526 h 3275013"/>
              <a:gd name="connsiteX37" fmla="*/ 6583363 w 6775451"/>
              <a:gd name="connsiteY37" fmla="*/ 3060701 h 3275013"/>
              <a:gd name="connsiteX38" fmla="*/ 6575425 w 6775451"/>
              <a:gd name="connsiteY38" fmla="*/ 3068638 h 3275013"/>
              <a:gd name="connsiteX39" fmla="*/ 6572250 w 6775451"/>
              <a:gd name="connsiteY39" fmla="*/ 3071813 h 3275013"/>
              <a:gd name="connsiteX40" fmla="*/ 6565900 w 6775451"/>
              <a:gd name="connsiteY40" fmla="*/ 3074988 h 3275013"/>
              <a:gd name="connsiteX41" fmla="*/ 6546850 w 6775451"/>
              <a:gd name="connsiteY41" fmla="*/ 3071813 h 3275013"/>
              <a:gd name="connsiteX42" fmla="*/ 6529388 w 6775451"/>
              <a:gd name="connsiteY42" fmla="*/ 3068638 h 3275013"/>
              <a:gd name="connsiteX43" fmla="*/ 6511925 w 6775451"/>
              <a:gd name="connsiteY43" fmla="*/ 3054351 h 3275013"/>
              <a:gd name="connsiteX44" fmla="*/ 6515100 w 6775451"/>
              <a:gd name="connsiteY44" fmla="*/ 3043238 h 3275013"/>
              <a:gd name="connsiteX45" fmla="*/ 6537325 w 6775451"/>
              <a:gd name="connsiteY45" fmla="*/ 3014663 h 3275013"/>
              <a:gd name="connsiteX46" fmla="*/ 6583363 w 6775451"/>
              <a:gd name="connsiteY46" fmla="*/ 2986088 h 3275013"/>
              <a:gd name="connsiteX47" fmla="*/ 6607175 w 6775451"/>
              <a:gd name="connsiteY47" fmla="*/ 2963863 h 3275013"/>
              <a:gd name="connsiteX48" fmla="*/ 6608763 w 6775451"/>
              <a:gd name="connsiteY48" fmla="*/ 2951163 h 3275013"/>
              <a:gd name="connsiteX49" fmla="*/ 6615113 w 6775451"/>
              <a:gd name="connsiteY49" fmla="*/ 2949576 h 3275013"/>
              <a:gd name="connsiteX50" fmla="*/ 6618288 w 6775451"/>
              <a:gd name="connsiteY50" fmla="*/ 2946401 h 3275013"/>
              <a:gd name="connsiteX51" fmla="*/ 6623050 w 6775451"/>
              <a:gd name="connsiteY51" fmla="*/ 2943226 h 3275013"/>
              <a:gd name="connsiteX52" fmla="*/ 6629400 w 6775451"/>
              <a:gd name="connsiteY52" fmla="*/ 2940051 h 3275013"/>
              <a:gd name="connsiteX53" fmla="*/ 6635750 w 6775451"/>
              <a:gd name="connsiteY53" fmla="*/ 2936876 h 3275013"/>
              <a:gd name="connsiteX54" fmla="*/ 6654801 w 6775451"/>
              <a:gd name="connsiteY54" fmla="*/ 2806700 h 3275013"/>
              <a:gd name="connsiteX55" fmla="*/ 6661151 w 6775451"/>
              <a:gd name="connsiteY55" fmla="*/ 2808288 h 3275013"/>
              <a:gd name="connsiteX56" fmla="*/ 6665913 w 6775451"/>
              <a:gd name="connsiteY56" fmla="*/ 2808288 h 3275013"/>
              <a:gd name="connsiteX57" fmla="*/ 6672263 w 6775451"/>
              <a:gd name="connsiteY57" fmla="*/ 2822575 h 3275013"/>
              <a:gd name="connsiteX58" fmla="*/ 6680201 w 6775451"/>
              <a:gd name="connsiteY58" fmla="*/ 2843213 h 3275013"/>
              <a:gd name="connsiteX59" fmla="*/ 6683376 w 6775451"/>
              <a:gd name="connsiteY59" fmla="*/ 2846388 h 3275013"/>
              <a:gd name="connsiteX60" fmla="*/ 6677026 w 6775451"/>
              <a:gd name="connsiteY60" fmla="*/ 2846388 h 3275013"/>
              <a:gd name="connsiteX61" fmla="*/ 6686551 w 6775451"/>
              <a:gd name="connsiteY61" fmla="*/ 2860675 h 3275013"/>
              <a:gd name="connsiteX62" fmla="*/ 6697663 w 6775451"/>
              <a:gd name="connsiteY62" fmla="*/ 2868613 h 3275013"/>
              <a:gd name="connsiteX63" fmla="*/ 6700838 w 6775451"/>
              <a:gd name="connsiteY63" fmla="*/ 2871788 h 3275013"/>
              <a:gd name="connsiteX64" fmla="*/ 6704013 w 6775451"/>
              <a:gd name="connsiteY64" fmla="*/ 2871788 h 3275013"/>
              <a:gd name="connsiteX65" fmla="*/ 6715126 w 6775451"/>
              <a:gd name="connsiteY65" fmla="*/ 2871788 h 3275013"/>
              <a:gd name="connsiteX66" fmla="*/ 6718301 w 6775451"/>
              <a:gd name="connsiteY66" fmla="*/ 2868613 h 3275013"/>
              <a:gd name="connsiteX67" fmla="*/ 6719888 w 6775451"/>
              <a:gd name="connsiteY67" fmla="*/ 2868613 h 3275013"/>
              <a:gd name="connsiteX68" fmla="*/ 6723063 w 6775451"/>
              <a:gd name="connsiteY68" fmla="*/ 2868613 h 3275013"/>
              <a:gd name="connsiteX69" fmla="*/ 6726238 w 6775451"/>
              <a:gd name="connsiteY69" fmla="*/ 2871788 h 3275013"/>
              <a:gd name="connsiteX70" fmla="*/ 6732588 w 6775451"/>
              <a:gd name="connsiteY70" fmla="*/ 2871788 h 3275013"/>
              <a:gd name="connsiteX71" fmla="*/ 6737351 w 6775451"/>
              <a:gd name="connsiteY71" fmla="*/ 2882901 h 3275013"/>
              <a:gd name="connsiteX72" fmla="*/ 6732588 w 6775451"/>
              <a:gd name="connsiteY72" fmla="*/ 2892426 h 3275013"/>
              <a:gd name="connsiteX73" fmla="*/ 6723063 w 6775451"/>
              <a:gd name="connsiteY73" fmla="*/ 2900363 h 3275013"/>
              <a:gd name="connsiteX74" fmla="*/ 6715126 w 6775451"/>
              <a:gd name="connsiteY74" fmla="*/ 2908301 h 3275013"/>
              <a:gd name="connsiteX75" fmla="*/ 6708776 w 6775451"/>
              <a:gd name="connsiteY75" fmla="*/ 2917826 h 3275013"/>
              <a:gd name="connsiteX76" fmla="*/ 6705601 w 6775451"/>
              <a:gd name="connsiteY76" fmla="*/ 2925763 h 3275013"/>
              <a:gd name="connsiteX77" fmla="*/ 6704013 w 6775451"/>
              <a:gd name="connsiteY77" fmla="*/ 2932113 h 3275013"/>
              <a:gd name="connsiteX78" fmla="*/ 6700838 w 6775451"/>
              <a:gd name="connsiteY78" fmla="*/ 2935288 h 3275013"/>
              <a:gd name="connsiteX79" fmla="*/ 6704013 w 6775451"/>
              <a:gd name="connsiteY79" fmla="*/ 2935288 h 3275013"/>
              <a:gd name="connsiteX80" fmla="*/ 6700838 w 6775451"/>
              <a:gd name="connsiteY80" fmla="*/ 2943226 h 3275013"/>
              <a:gd name="connsiteX81" fmla="*/ 6691313 w 6775451"/>
              <a:gd name="connsiteY81" fmla="*/ 2949576 h 3275013"/>
              <a:gd name="connsiteX82" fmla="*/ 6686551 w 6775451"/>
              <a:gd name="connsiteY82" fmla="*/ 2954338 h 3275013"/>
              <a:gd name="connsiteX83" fmla="*/ 6680201 w 6775451"/>
              <a:gd name="connsiteY83" fmla="*/ 2951163 h 3275013"/>
              <a:gd name="connsiteX84" fmla="*/ 6672263 w 6775451"/>
              <a:gd name="connsiteY84" fmla="*/ 2940051 h 3275013"/>
              <a:gd name="connsiteX85" fmla="*/ 6680201 w 6775451"/>
              <a:gd name="connsiteY85" fmla="*/ 2922588 h 3275013"/>
              <a:gd name="connsiteX86" fmla="*/ 6672263 w 6775451"/>
              <a:gd name="connsiteY86" fmla="*/ 2914651 h 3275013"/>
              <a:gd name="connsiteX87" fmla="*/ 6646863 w 6775451"/>
              <a:gd name="connsiteY87" fmla="*/ 2911476 h 3275013"/>
              <a:gd name="connsiteX88" fmla="*/ 6643688 w 6775451"/>
              <a:gd name="connsiteY88" fmla="*/ 2903538 h 3275013"/>
              <a:gd name="connsiteX89" fmla="*/ 6661151 w 6775451"/>
              <a:gd name="connsiteY89" fmla="*/ 2889251 h 3275013"/>
              <a:gd name="connsiteX90" fmla="*/ 6662738 w 6775451"/>
              <a:gd name="connsiteY90" fmla="*/ 2882901 h 3275013"/>
              <a:gd name="connsiteX91" fmla="*/ 6662738 w 6775451"/>
              <a:gd name="connsiteY91" fmla="*/ 2863850 h 3275013"/>
              <a:gd name="connsiteX92" fmla="*/ 6654801 w 6775451"/>
              <a:gd name="connsiteY92" fmla="*/ 2843213 h 3275013"/>
              <a:gd name="connsiteX93" fmla="*/ 6646863 w 6775451"/>
              <a:gd name="connsiteY93" fmla="*/ 2822575 h 3275013"/>
              <a:gd name="connsiteX94" fmla="*/ 6650038 w 6775451"/>
              <a:gd name="connsiteY94" fmla="*/ 2808288 h 3275013"/>
              <a:gd name="connsiteX95" fmla="*/ 6469063 w 6775451"/>
              <a:gd name="connsiteY95" fmla="*/ 2486025 h 3275013"/>
              <a:gd name="connsiteX96" fmla="*/ 6486526 w 6775451"/>
              <a:gd name="connsiteY96" fmla="*/ 2489200 h 3275013"/>
              <a:gd name="connsiteX97" fmla="*/ 6494463 w 6775451"/>
              <a:gd name="connsiteY97" fmla="*/ 2492375 h 3275013"/>
              <a:gd name="connsiteX98" fmla="*/ 6500813 w 6775451"/>
              <a:gd name="connsiteY98" fmla="*/ 2495550 h 3275013"/>
              <a:gd name="connsiteX99" fmla="*/ 6507163 w 6775451"/>
              <a:gd name="connsiteY99" fmla="*/ 2495550 h 3275013"/>
              <a:gd name="connsiteX100" fmla="*/ 6521451 w 6775451"/>
              <a:gd name="connsiteY100" fmla="*/ 2506663 h 3275013"/>
              <a:gd name="connsiteX101" fmla="*/ 6521451 w 6775451"/>
              <a:gd name="connsiteY101" fmla="*/ 2517776 h 3275013"/>
              <a:gd name="connsiteX102" fmla="*/ 6518276 w 6775451"/>
              <a:gd name="connsiteY102" fmla="*/ 2524126 h 3275013"/>
              <a:gd name="connsiteX103" fmla="*/ 6515101 w 6775451"/>
              <a:gd name="connsiteY103" fmla="*/ 2525713 h 3275013"/>
              <a:gd name="connsiteX104" fmla="*/ 6500813 w 6775451"/>
              <a:gd name="connsiteY104" fmla="*/ 2528888 h 3275013"/>
              <a:gd name="connsiteX105" fmla="*/ 6486526 w 6775451"/>
              <a:gd name="connsiteY105" fmla="*/ 2511426 h 3275013"/>
              <a:gd name="connsiteX106" fmla="*/ 6478588 w 6775451"/>
              <a:gd name="connsiteY106" fmla="*/ 2497138 h 3275013"/>
              <a:gd name="connsiteX107" fmla="*/ 6762751 w 6775451"/>
              <a:gd name="connsiteY107" fmla="*/ 2381250 h 3275013"/>
              <a:gd name="connsiteX108" fmla="*/ 6769101 w 6775451"/>
              <a:gd name="connsiteY108" fmla="*/ 2381250 h 3275013"/>
              <a:gd name="connsiteX109" fmla="*/ 6775451 w 6775451"/>
              <a:gd name="connsiteY109" fmla="*/ 2389188 h 3275013"/>
              <a:gd name="connsiteX110" fmla="*/ 6762751 w 6775451"/>
              <a:gd name="connsiteY110" fmla="*/ 2406651 h 3275013"/>
              <a:gd name="connsiteX111" fmla="*/ 6743701 w 6775451"/>
              <a:gd name="connsiteY111" fmla="*/ 2424113 h 3275013"/>
              <a:gd name="connsiteX112" fmla="*/ 6723063 w 6775451"/>
              <a:gd name="connsiteY112" fmla="*/ 2424113 h 3275013"/>
              <a:gd name="connsiteX113" fmla="*/ 6732588 w 6775451"/>
              <a:gd name="connsiteY113" fmla="*/ 2409826 h 3275013"/>
              <a:gd name="connsiteX114" fmla="*/ 6757988 w 6775451"/>
              <a:gd name="connsiteY114" fmla="*/ 2386013 h 3275013"/>
              <a:gd name="connsiteX115" fmla="*/ 4268788 w 6775451"/>
              <a:gd name="connsiteY115" fmla="*/ 2298700 h 3275013"/>
              <a:gd name="connsiteX116" fmla="*/ 4279900 w 6775451"/>
              <a:gd name="connsiteY116" fmla="*/ 2298700 h 3275013"/>
              <a:gd name="connsiteX117" fmla="*/ 4286250 w 6775451"/>
              <a:gd name="connsiteY117" fmla="*/ 2300288 h 3275013"/>
              <a:gd name="connsiteX118" fmla="*/ 4287838 w 6775451"/>
              <a:gd name="connsiteY118" fmla="*/ 2303463 h 3275013"/>
              <a:gd name="connsiteX119" fmla="*/ 4291013 w 6775451"/>
              <a:gd name="connsiteY119" fmla="*/ 2303463 h 3275013"/>
              <a:gd name="connsiteX120" fmla="*/ 4300538 w 6775451"/>
              <a:gd name="connsiteY120" fmla="*/ 2320925 h 3275013"/>
              <a:gd name="connsiteX121" fmla="*/ 4302125 w 6775451"/>
              <a:gd name="connsiteY121" fmla="*/ 2343150 h 3275013"/>
              <a:gd name="connsiteX122" fmla="*/ 4300538 w 6775451"/>
              <a:gd name="connsiteY122" fmla="*/ 2343150 h 3275013"/>
              <a:gd name="connsiteX123" fmla="*/ 4300538 w 6775451"/>
              <a:gd name="connsiteY123" fmla="*/ 2346325 h 3275013"/>
              <a:gd name="connsiteX124" fmla="*/ 4300538 w 6775451"/>
              <a:gd name="connsiteY124" fmla="*/ 2349500 h 3275013"/>
              <a:gd name="connsiteX125" fmla="*/ 4300538 w 6775451"/>
              <a:gd name="connsiteY125" fmla="*/ 2357438 h 3275013"/>
              <a:gd name="connsiteX126" fmla="*/ 4300538 w 6775451"/>
              <a:gd name="connsiteY126" fmla="*/ 2368550 h 3275013"/>
              <a:gd name="connsiteX127" fmla="*/ 4302125 w 6775451"/>
              <a:gd name="connsiteY127" fmla="*/ 2368550 h 3275013"/>
              <a:gd name="connsiteX128" fmla="*/ 4300538 w 6775451"/>
              <a:gd name="connsiteY128" fmla="*/ 2389188 h 3275013"/>
              <a:gd name="connsiteX129" fmla="*/ 4294188 w 6775451"/>
              <a:gd name="connsiteY129" fmla="*/ 2406650 h 3275013"/>
              <a:gd name="connsiteX130" fmla="*/ 4291013 w 6775451"/>
              <a:gd name="connsiteY130" fmla="*/ 2406650 h 3275013"/>
              <a:gd name="connsiteX131" fmla="*/ 4287838 w 6775451"/>
              <a:gd name="connsiteY131" fmla="*/ 2411413 h 3275013"/>
              <a:gd name="connsiteX132" fmla="*/ 4287838 w 6775451"/>
              <a:gd name="connsiteY132" fmla="*/ 2417763 h 3275013"/>
              <a:gd name="connsiteX133" fmla="*/ 4286250 w 6775451"/>
              <a:gd name="connsiteY133" fmla="*/ 2424113 h 3275013"/>
              <a:gd name="connsiteX134" fmla="*/ 4283075 w 6775451"/>
              <a:gd name="connsiteY134" fmla="*/ 2432050 h 3275013"/>
              <a:gd name="connsiteX135" fmla="*/ 4286250 w 6775451"/>
              <a:gd name="connsiteY135" fmla="*/ 2432050 h 3275013"/>
              <a:gd name="connsiteX136" fmla="*/ 4279900 w 6775451"/>
              <a:gd name="connsiteY136" fmla="*/ 2449513 h 3275013"/>
              <a:gd name="connsiteX137" fmla="*/ 4276725 w 6775451"/>
              <a:gd name="connsiteY137" fmla="*/ 2468563 h 3275013"/>
              <a:gd name="connsiteX138" fmla="*/ 4273550 w 6775451"/>
              <a:gd name="connsiteY138" fmla="*/ 2468563 h 3275013"/>
              <a:gd name="connsiteX139" fmla="*/ 4268788 w 6775451"/>
              <a:gd name="connsiteY139" fmla="*/ 2482850 h 3275013"/>
              <a:gd name="connsiteX140" fmla="*/ 4265613 w 6775451"/>
              <a:gd name="connsiteY140" fmla="*/ 2495550 h 3275013"/>
              <a:gd name="connsiteX141" fmla="*/ 4268788 w 6775451"/>
              <a:gd name="connsiteY141" fmla="*/ 2495550 h 3275013"/>
              <a:gd name="connsiteX142" fmla="*/ 4259263 w 6775451"/>
              <a:gd name="connsiteY142" fmla="*/ 2511425 h 3275013"/>
              <a:gd name="connsiteX143" fmla="*/ 4257675 w 6775451"/>
              <a:gd name="connsiteY143" fmla="*/ 2532063 h 3275013"/>
              <a:gd name="connsiteX144" fmla="*/ 4254500 w 6775451"/>
              <a:gd name="connsiteY144" fmla="*/ 2532063 h 3275013"/>
              <a:gd name="connsiteX145" fmla="*/ 4251325 w 6775451"/>
              <a:gd name="connsiteY145" fmla="*/ 2543175 h 3275013"/>
              <a:gd name="connsiteX146" fmla="*/ 4244975 w 6775451"/>
              <a:gd name="connsiteY146" fmla="*/ 2557463 h 3275013"/>
              <a:gd name="connsiteX147" fmla="*/ 4248150 w 6775451"/>
              <a:gd name="connsiteY147" fmla="*/ 2557463 h 3275013"/>
              <a:gd name="connsiteX148" fmla="*/ 4248150 w 6775451"/>
              <a:gd name="connsiteY148" fmla="*/ 2560638 h 3275013"/>
              <a:gd name="connsiteX149" fmla="*/ 4244975 w 6775451"/>
              <a:gd name="connsiteY149" fmla="*/ 2563813 h 3275013"/>
              <a:gd name="connsiteX150" fmla="*/ 4237038 w 6775451"/>
              <a:gd name="connsiteY150" fmla="*/ 2581275 h 3275013"/>
              <a:gd name="connsiteX151" fmla="*/ 4229100 w 6775451"/>
              <a:gd name="connsiteY151" fmla="*/ 2592388 h 3275013"/>
              <a:gd name="connsiteX152" fmla="*/ 4216400 w 6775451"/>
              <a:gd name="connsiteY152" fmla="*/ 2597150 h 3275013"/>
              <a:gd name="connsiteX153" fmla="*/ 4202113 w 6775451"/>
              <a:gd name="connsiteY153" fmla="*/ 2600325 h 3275013"/>
              <a:gd name="connsiteX154" fmla="*/ 4187825 w 6775451"/>
              <a:gd name="connsiteY154" fmla="*/ 2597150 h 3275013"/>
              <a:gd name="connsiteX155" fmla="*/ 4173538 w 6775451"/>
              <a:gd name="connsiteY155" fmla="*/ 2581275 h 3275013"/>
              <a:gd name="connsiteX156" fmla="*/ 4173538 w 6775451"/>
              <a:gd name="connsiteY156" fmla="*/ 2566988 h 3275013"/>
              <a:gd name="connsiteX157" fmla="*/ 4168775 w 6775451"/>
              <a:gd name="connsiteY157" fmla="*/ 2525713 h 3275013"/>
              <a:gd name="connsiteX158" fmla="*/ 4168775 w 6775451"/>
              <a:gd name="connsiteY158" fmla="*/ 2492375 h 3275013"/>
              <a:gd name="connsiteX159" fmla="*/ 4176713 w 6775451"/>
              <a:gd name="connsiteY159" fmla="*/ 2481263 h 3275013"/>
              <a:gd name="connsiteX160" fmla="*/ 4176713 w 6775451"/>
              <a:gd name="connsiteY160" fmla="*/ 2443163 h 3275013"/>
              <a:gd name="connsiteX161" fmla="*/ 4171950 w 6775451"/>
              <a:gd name="connsiteY161" fmla="*/ 2420938 h 3275013"/>
              <a:gd name="connsiteX162" fmla="*/ 4168775 w 6775451"/>
              <a:gd name="connsiteY162" fmla="*/ 2409825 h 3275013"/>
              <a:gd name="connsiteX163" fmla="*/ 4176713 w 6775451"/>
              <a:gd name="connsiteY163" fmla="*/ 2389188 h 3275013"/>
              <a:gd name="connsiteX164" fmla="*/ 4186238 w 6775451"/>
              <a:gd name="connsiteY164" fmla="*/ 2382838 h 3275013"/>
              <a:gd name="connsiteX165" fmla="*/ 4197350 w 6775451"/>
              <a:gd name="connsiteY165" fmla="*/ 2378075 h 3275013"/>
              <a:gd name="connsiteX166" fmla="*/ 4205288 w 6775451"/>
              <a:gd name="connsiteY166" fmla="*/ 2378075 h 3275013"/>
              <a:gd name="connsiteX167" fmla="*/ 4208463 w 6775451"/>
              <a:gd name="connsiteY167" fmla="*/ 2378075 h 3275013"/>
              <a:gd name="connsiteX168" fmla="*/ 4211638 w 6775451"/>
              <a:gd name="connsiteY168" fmla="*/ 2374900 h 3275013"/>
              <a:gd name="connsiteX169" fmla="*/ 4225925 w 6775451"/>
              <a:gd name="connsiteY169" fmla="*/ 2363788 h 3275013"/>
              <a:gd name="connsiteX170" fmla="*/ 4243388 w 6775451"/>
              <a:gd name="connsiteY170" fmla="*/ 2343150 h 3275013"/>
              <a:gd name="connsiteX171" fmla="*/ 4251325 w 6775451"/>
              <a:gd name="connsiteY171" fmla="*/ 2327275 h 3275013"/>
              <a:gd name="connsiteX172" fmla="*/ 5827713 w 6775451"/>
              <a:gd name="connsiteY172" fmla="*/ 2274888 h 3275013"/>
              <a:gd name="connsiteX173" fmla="*/ 5829301 w 6775451"/>
              <a:gd name="connsiteY173" fmla="*/ 2281238 h 3275013"/>
              <a:gd name="connsiteX174" fmla="*/ 5827713 w 6775451"/>
              <a:gd name="connsiteY174" fmla="*/ 2281238 h 3275013"/>
              <a:gd name="connsiteX175" fmla="*/ 6049962 w 6775451"/>
              <a:gd name="connsiteY175" fmla="*/ 2255838 h 3275013"/>
              <a:gd name="connsiteX176" fmla="*/ 6053138 w 6775451"/>
              <a:gd name="connsiteY176" fmla="*/ 2260601 h 3275013"/>
              <a:gd name="connsiteX177" fmla="*/ 6061075 w 6775451"/>
              <a:gd name="connsiteY177" fmla="*/ 2281238 h 3275013"/>
              <a:gd name="connsiteX178" fmla="*/ 6054725 w 6775451"/>
              <a:gd name="connsiteY178" fmla="*/ 2281238 h 3275013"/>
              <a:gd name="connsiteX179" fmla="*/ 6061075 w 6775451"/>
              <a:gd name="connsiteY179" fmla="*/ 2292351 h 3275013"/>
              <a:gd name="connsiteX180" fmla="*/ 6064250 w 6775451"/>
              <a:gd name="connsiteY180" fmla="*/ 2303463 h 3275013"/>
              <a:gd name="connsiteX181" fmla="*/ 6069012 w 6775451"/>
              <a:gd name="connsiteY181" fmla="*/ 2303463 h 3275013"/>
              <a:gd name="connsiteX182" fmla="*/ 6072188 w 6775451"/>
              <a:gd name="connsiteY182" fmla="*/ 2312988 h 3275013"/>
              <a:gd name="connsiteX183" fmla="*/ 6078538 w 6775451"/>
              <a:gd name="connsiteY183" fmla="*/ 2320926 h 3275013"/>
              <a:gd name="connsiteX184" fmla="*/ 6086475 w 6775451"/>
              <a:gd name="connsiteY184" fmla="*/ 2332038 h 3275013"/>
              <a:gd name="connsiteX185" fmla="*/ 6096000 w 6775451"/>
              <a:gd name="connsiteY185" fmla="*/ 2343151 h 3275013"/>
              <a:gd name="connsiteX186" fmla="*/ 6092825 w 6775451"/>
              <a:gd name="connsiteY186" fmla="*/ 2343151 h 3275013"/>
              <a:gd name="connsiteX187" fmla="*/ 6100762 w 6775451"/>
              <a:gd name="connsiteY187" fmla="*/ 2354263 h 3275013"/>
              <a:gd name="connsiteX188" fmla="*/ 6110288 w 6775451"/>
              <a:gd name="connsiteY188" fmla="*/ 2368551 h 3275013"/>
              <a:gd name="connsiteX189" fmla="*/ 6111875 w 6775451"/>
              <a:gd name="connsiteY189" fmla="*/ 2368551 h 3275013"/>
              <a:gd name="connsiteX190" fmla="*/ 6115050 w 6775451"/>
              <a:gd name="connsiteY190" fmla="*/ 2371726 h 3275013"/>
              <a:gd name="connsiteX191" fmla="*/ 6118225 w 6775451"/>
              <a:gd name="connsiteY191" fmla="*/ 2381251 h 3275013"/>
              <a:gd name="connsiteX192" fmla="*/ 6121400 w 6775451"/>
              <a:gd name="connsiteY192" fmla="*/ 2392363 h 3275013"/>
              <a:gd name="connsiteX193" fmla="*/ 6124575 w 6775451"/>
              <a:gd name="connsiteY193" fmla="*/ 2406651 h 3275013"/>
              <a:gd name="connsiteX194" fmla="*/ 6121400 w 6775451"/>
              <a:gd name="connsiteY194" fmla="*/ 2406651 h 3275013"/>
              <a:gd name="connsiteX195" fmla="*/ 6124575 w 6775451"/>
              <a:gd name="connsiteY195" fmla="*/ 2417763 h 3275013"/>
              <a:gd name="connsiteX196" fmla="*/ 6126162 w 6775451"/>
              <a:gd name="connsiteY196" fmla="*/ 2432051 h 3275013"/>
              <a:gd name="connsiteX197" fmla="*/ 6129338 w 6775451"/>
              <a:gd name="connsiteY197" fmla="*/ 2432051 h 3275013"/>
              <a:gd name="connsiteX198" fmla="*/ 6135688 w 6775451"/>
              <a:gd name="connsiteY198" fmla="*/ 2446338 h 3275013"/>
              <a:gd name="connsiteX199" fmla="*/ 6143625 w 6775451"/>
              <a:gd name="connsiteY199" fmla="*/ 2454276 h 3275013"/>
              <a:gd name="connsiteX200" fmla="*/ 6157912 w 6775451"/>
              <a:gd name="connsiteY200" fmla="*/ 2463801 h 3275013"/>
              <a:gd name="connsiteX201" fmla="*/ 6181725 w 6775451"/>
              <a:gd name="connsiteY201" fmla="*/ 2468563 h 3275013"/>
              <a:gd name="connsiteX202" fmla="*/ 6167438 w 6775451"/>
              <a:gd name="connsiteY202" fmla="*/ 2468563 h 3275013"/>
              <a:gd name="connsiteX203" fmla="*/ 6197600 w 6775451"/>
              <a:gd name="connsiteY203" fmla="*/ 2474913 h 3275013"/>
              <a:gd name="connsiteX204" fmla="*/ 6210300 w 6775451"/>
              <a:gd name="connsiteY204" fmla="*/ 2486026 h 3275013"/>
              <a:gd name="connsiteX205" fmla="*/ 6210300 w 6775451"/>
              <a:gd name="connsiteY205" fmla="*/ 2489201 h 3275013"/>
              <a:gd name="connsiteX206" fmla="*/ 6210300 w 6775451"/>
              <a:gd name="connsiteY206" fmla="*/ 2495551 h 3275013"/>
              <a:gd name="connsiteX207" fmla="*/ 6211888 w 6775451"/>
              <a:gd name="connsiteY207" fmla="*/ 2495551 h 3275013"/>
              <a:gd name="connsiteX208" fmla="*/ 6211888 w 6775451"/>
              <a:gd name="connsiteY208" fmla="*/ 2509838 h 3275013"/>
              <a:gd name="connsiteX209" fmla="*/ 6218238 w 6775451"/>
              <a:gd name="connsiteY209" fmla="*/ 2532063 h 3275013"/>
              <a:gd name="connsiteX210" fmla="*/ 6215062 w 6775451"/>
              <a:gd name="connsiteY210" fmla="*/ 2532063 h 3275013"/>
              <a:gd name="connsiteX211" fmla="*/ 6221412 w 6775451"/>
              <a:gd name="connsiteY211" fmla="*/ 2543176 h 3275013"/>
              <a:gd name="connsiteX212" fmla="*/ 6224588 w 6775451"/>
              <a:gd name="connsiteY212" fmla="*/ 2557463 h 3275013"/>
              <a:gd name="connsiteX213" fmla="*/ 6229350 w 6775451"/>
              <a:gd name="connsiteY213" fmla="*/ 2557463 h 3275013"/>
              <a:gd name="connsiteX214" fmla="*/ 6232525 w 6775451"/>
              <a:gd name="connsiteY214" fmla="*/ 2563813 h 3275013"/>
              <a:gd name="connsiteX215" fmla="*/ 6235700 w 6775451"/>
              <a:gd name="connsiteY215" fmla="*/ 2568576 h 3275013"/>
              <a:gd name="connsiteX216" fmla="*/ 6240462 w 6775451"/>
              <a:gd name="connsiteY216" fmla="*/ 2581276 h 3275013"/>
              <a:gd name="connsiteX217" fmla="*/ 6249988 w 6775451"/>
              <a:gd name="connsiteY217" fmla="*/ 2595563 h 3275013"/>
              <a:gd name="connsiteX218" fmla="*/ 6243638 w 6775451"/>
              <a:gd name="connsiteY218" fmla="*/ 2595563 h 3275013"/>
              <a:gd name="connsiteX219" fmla="*/ 6249988 w 6775451"/>
              <a:gd name="connsiteY219" fmla="*/ 2606676 h 3275013"/>
              <a:gd name="connsiteX220" fmla="*/ 6254750 w 6775451"/>
              <a:gd name="connsiteY220" fmla="*/ 2620964 h 3275013"/>
              <a:gd name="connsiteX221" fmla="*/ 6261100 w 6775451"/>
              <a:gd name="connsiteY221" fmla="*/ 2620964 h 3275013"/>
              <a:gd name="connsiteX222" fmla="*/ 6267450 w 6775451"/>
              <a:gd name="connsiteY222" fmla="*/ 2638426 h 3275013"/>
              <a:gd name="connsiteX223" fmla="*/ 6275388 w 6775451"/>
              <a:gd name="connsiteY223" fmla="*/ 2657476 h 3275013"/>
              <a:gd name="connsiteX224" fmla="*/ 6272212 w 6775451"/>
              <a:gd name="connsiteY224" fmla="*/ 2657476 h 3275013"/>
              <a:gd name="connsiteX225" fmla="*/ 6275388 w 6775451"/>
              <a:gd name="connsiteY225" fmla="*/ 2671764 h 3275013"/>
              <a:gd name="connsiteX226" fmla="*/ 6278562 w 6775451"/>
              <a:gd name="connsiteY226" fmla="*/ 2682876 h 3275013"/>
              <a:gd name="connsiteX227" fmla="*/ 6283325 w 6775451"/>
              <a:gd name="connsiteY227" fmla="*/ 2682876 h 3275013"/>
              <a:gd name="connsiteX228" fmla="*/ 6286500 w 6775451"/>
              <a:gd name="connsiteY228" fmla="*/ 2697164 h 3275013"/>
              <a:gd name="connsiteX229" fmla="*/ 6286500 w 6775451"/>
              <a:gd name="connsiteY229" fmla="*/ 2708276 h 3275013"/>
              <a:gd name="connsiteX230" fmla="*/ 6286500 w 6775451"/>
              <a:gd name="connsiteY230" fmla="*/ 2714626 h 3275013"/>
              <a:gd name="connsiteX231" fmla="*/ 6283325 w 6775451"/>
              <a:gd name="connsiteY231" fmla="*/ 2720976 h 3275013"/>
              <a:gd name="connsiteX232" fmla="*/ 6281738 w 6775451"/>
              <a:gd name="connsiteY232" fmla="*/ 2720976 h 3275013"/>
              <a:gd name="connsiteX233" fmla="*/ 6275388 w 6775451"/>
              <a:gd name="connsiteY233" fmla="*/ 2735264 h 3275013"/>
              <a:gd name="connsiteX234" fmla="*/ 6267450 w 6775451"/>
              <a:gd name="connsiteY234" fmla="*/ 2746376 h 3275013"/>
              <a:gd name="connsiteX235" fmla="*/ 6249988 w 6775451"/>
              <a:gd name="connsiteY235" fmla="*/ 2765426 h 3275013"/>
              <a:gd name="connsiteX236" fmla="*/ 6229350 w 6775451"/>
              <a:gd name="connsiteY236" fmla="*/ 2782889 h 3275013"/>
              <a:gd name="connsiteX237" fmla="*/ 6221412 w 6775451"/>
              <a:gd name="connsiteY237" fmla="*/ 2792414 h 3275013"/>
              <a:gd name="connsiteX238" fmla="*/ 6218238 w 6775451"/>
              <a:gd name="connsiteY238" fmla="*/ 2797176 h 3275013"/>
              <a:gd name="connsiteX239" fmla="*/ 6215062 w 6775451"/>
              <a:gd name="connsiteY239" fmla="*/ 2803526 h 3275013"/>
              <a:gd name="connsiteX240" fmla="*/ 6211888 w 6775451"/>
              <a:gd name="connsiteY240" fmla="*/ 2808289 h 3275013"/>
              <a:gd name="connsiteX241" fmla="*/ 6207125 w 6775451"/>
              <a:gd name="connsiteY241" fmla="*/ 2828926 h 3275013"/>
              <a:gd name="connsiteX242" fmla="*/ 6200775 w 6775451"/>
              <a:gd name="connsiteY242" fmla="*/ 2846389 h 3275013"/>
              <a:gd name="connsiteX243" fmla="*/ 6197600 w 6775451"/>
              <a:gd name="connsiteY243" fmla="*/ 2846389 h 3275013"/>
              <a:gd name="connsiteX244" fmla="*/ 6196012 w 6775451"/>
              <a:gd name="connsiteY244" fmla="*/ 2857501 h 3275013"/>
              <a:gd name="connsiteX245" fmla="*/ 6192838 w 6775451"/>
              <a:gd name="connsiteY245" fmla="*/ 2863851 h 3275013"/>
              <a:gd name="connsiteX246" fmla="*/ 6186488 w 6775451"/>
              <a:gd name="connsiteY246" fmla="*/ 2874964 h 3275013"/>
              <a:gd name="connsiteX247" fmla="*/ 6164262 w 6775451"/>
              <a:gd name="connsiteY247" fmla="*/ 2879726 h 3275013"/>
              <a:gd name="connsiteX248" fmla="*/ 6153150 w 6775451"/>
              <a:gd name="connsiteY248" fmla="*/ 2886076 h 3275013"/>
              <a:gd name="connsiteX249" fmla="*/ 6140450 w 6775451"/>
              <a:gd name="connsiteY249" fmla="*/ 2892426 h 3275013"/>
              <a:gd name="connsiteX250" fmla="*/ 6135688 w 6775451"/>
              <a:gd name="connsiteY250" fmla="*/ 2894014 h 3275013"/>
              <a:gd name="connsiteX251" fmla="*/ 6129338 w 6775451"/>
              <a:gd name="connsiteY251" fmla="*/ 2900364 h 3275013"/>
              <a:gd name="connsiteX252" fmla="*/ 6121400 w 6775451"/>
              <a:gd name="connsiteY252" fmla="*/ 2906714 h 3275013"/>
              <a:gd name="connsiteX253" fmla="*/ 6115050 w 6775451"/>
              <a:gd name="connsiteY253" fmla="*/ 2903539 h 3275013"/>
              <a:gd name="connsiteX254" fmla="*/ 6100762 w 6775451"/>
              <a:gd name="connsiteY254" fmla="*/ 2892426 h 3275013"/>
              <a:gd name="connsiteX255" fmla="*/ 6083300 w 6775451"/>
              <a:gd name="connsiteY255" fmla="*/ 2889251 h 3275013"/>
              <a:gd name="connsiteX256" fmla="*/ 6078538 w 6775451"/>
              <a:gd name="connsiteY256" fmla="*/ 2900364 h 3275013"/>
              <a:gd name="connsiteX257" fmla="*/ 6069012 w 6775451"/>
              <a:gd name="connsiteY257" fmla="*/ 2906714 h 3275013"/>
              <a:gd name="connsiteX258" fmla="*/ 6064250 w 6775451"/>
              <a:gd name="connsiteY258" fmla="*/ 2911476 h 3275013"/>
              <a:gd name="connsiteX259" fmla="*/ 6054725 w 6775451"/>
              <a:gd name="connsiteY259" fmla="*/ 2900364 h 3275013"/>
              <a:gd name="connsiteX260" fmla="*/ 6029325 w 6775451"/>
              <a:gd name="connsiteY260" fmla="*/ 2878139 h 3275013"/>
              <a:gd name="connsiteX261" fmla="*/ 6011862 w 6775451"/>
              <a:gd name="connsiteY261" fmla="*/ 2878139 h 3275013"/>
              <a:gd name="connsiteX262" fmla="*/ 6007100 w 6775451"/>
              <a:gd name="connsiteY262" fmla="*/ 2865439 h 3275013"/>
              <a:gd name="connsiteX263" fmla="*/ 6007100 w 6775451"/>
              <a:gd name="connsiteY263" fmla="*/ 2843214 h 3275013"/>
              <a:gd name="connsiteX264" fmla="*/ 5995988 w 6775451"/>
              <a:gd name="connsiteY264" fmla="*/ 2822576 h 3275013"/>
              <a:gd name="connsiteX265" fmla="*/ 5984875 w 6775451"/>
              <a:gd name="connsiteY265" fmla="*/ 2814639 h 3275013"/>
              <a:gd name="connsiteX266" fmla="*/ 5981700 w 6775451"/>
              <a:gd name="connsiteY266" fmla="*/ 2806701 h 3275013"/>
              <a:gd name="connsiteX267" fmla="*/ 5978525 w 6775451"/>
              <a:gd name="connsiteY267" fmla="*/ 2797176 h 3275013"/>
              <a:gd name="connsiteX268" fmla="*/ 5978525 w 6775451"/>
              <a:gd name="connsiteY268" fmla="*/ 2792414 h 3275013"/>
              <a:gd name="connsiteX269" fmla="*/ 5967412 w 6775451"/>
              <a:gd name="connsiteY269" fmla="*/ 2808289 h 3275013"/>
              <a:gd name="connsiteX270" fmla="*/ 5961062 w 6775451"/>
              <a:gd name="connsiteY270" fmla="*/ 2803526 h 3275013"/>
              <a:gd name="connsiteX271" fmla="*/ 5961062 w 6775451"/>
              <a:gd name="connsiteY271" fmla="*/ 2771776 h 3275013"/>
              <a:gd name="connsiteX272" fmla="*/ 5953125 w 6775451"/>
              <a:gd name="connsiteY272" fmla="*/ 2765426 h 3275013"/>
              <a:gd name="connsiteX273" fmla="*/ 5942012 w 6775451"/>
              <a:gd name="connsiteY273" fmla="*/ 2774951 h 3275013"/>
              <a:gd name="connsiteX274" fmla="*/ 5935662 w 6775451"/>
              <a:gd name="connsiteY274" fmla="*/ 2782889 h 3275013"/>
              <a:gd name="connsiteX275" fmla="*/ 5932488 w 6775451"/>
              <a:gd name="connsiteY275" fmla="*/ 2782889 h 3275013"/>
              <a:gd name="connsiteX276" fmla="*/ 5929312 w 6775451"/>
              <a:gd name="connsiteY276" fmla="*/ 2792414 h 3275013"/>
              <a:gd name="connsiteX277" fmla="*/ 5927725 w 6775451"/>
              <a:gd name="connsiteY277" fmla="*/ 2797176 h 3275013"/>
              <a:gd name="connsiteX278" fmla="*/ 5921375 w 6775451"/>
              <a:gd name="connsiteY278" fmla="*/ 2803526 h 3275013"/>
              <a:gd name="connsiteX279" fmla="*/ 5900738 w 6775451"/>
              <a:gd name="connsiteY279" fmla="*/ 2806701 h 3275013"/>
              <a:gd name="connsiteX280" fmla="*/ 5899150 w 6775451"/>
              <a:gd name="connsiteY280" fmla="*/ 2803526 h 3275013"/>
              <a:gd name="connsiteX281" fmla="*/ 5903912 w 6775451"/>
              <a:gd name="connsiteY281" fmla="*/ 2779714 h 3275013"/>
              <a:gd name="connsiteX282" fmla="*/ 5899150 w 6775451"/>
              <a:gd name="connsiteY282" fmla="*/ 2760664 h 3275013"/>
              <a:gd name="connsiteX283" fmla="*/ 5878512 w 6775451"/>
              <a:gd name="connsiteY283" fmla="*/ 2749551 h 3275013"/>
              <a:gd name="connsiteX284" fmla="*/ 5853112 w 6775451"/>
              <a:gd name="connsiteY284" fmla="*/ 2740026 h 3275013"/>
              <a:gd name="connsiteX285" fmla="*/ 5846762 w 6775451"/>
              <a:gd name="connsiteY285" fmla="*/ 2735264 h 3275013"/>
              <a:gd name="connsiteX286" fmla="*/ 5838825 w 6775451"/>
              <a:gd name="connsiteY286" fmla="*/ 2722564 h 3275013"/>
              <a:gd name="connsiteX287" fmla="*/ 5815012 w 6775451"/>
              <a:gd name="connsiteY287" fmla="*/ 2725739 h 3275013"/>
              <a:gd name="connsiteX288" fmla="*/ 5770562 w 6775451"/>
              <a:gd name="connsiteY288" fmla="*/ 2740026 h 3275013"/>
              <a:gd name="connsiteX289" fmla="*/ 5764212 w 6775451"/>
              <a:gd name="connsiteY289" fmla="*/ 2746376 h 3275013"/>
              <a:gd name="connsiteX290" fmla="*/ 5746750 w 6775451"/>
              <a:gd name="connsiteY290" fmla="*/ 2740026 h 3275013"/>
              <a:gd name="connsiteX291" fmla="*/ 5718175 w 6775451"/>
              <a:gd name="connsiteY291" fmla="*/ 2746376 h 3275013"/>
              <a:gd name="connsiteX292" fmla="*/ 5713412 w 6775451"/>
              <a:gd name="connsiteY292" fmla="*/ 2763839 h 3275013"/>
              <a:gd name="connsiteX293" fmla="*/ 5707063 w 6775451"/>
              <a:gd name="connsiteY293" fmla="*/ 2782889 h 3275013"/>
              <a:gd name="connsiteX294" fmla="*/ 5703888 w 6775451"/>
              <a:gd name="connsiteY294" fmla="*/ 2782889 h 3275013"/>
              <a:gd name="connsiteX295" fmla="*/ 5700713 w 6775451"/>
              <a:gd name="connsiteY295" fmla="*/ 2800351 h 3275013"/>
              <a:gd name="connsiteX296" fmla="*/ 5699125 w 6775451"/>
              <a:gd name="connsiteY296" fmla="*/ 2808289 h 3275013"/>
              <a:gd name="connsiteX297" fmla="*/ 5699125 w 6775451"/>
              <a:gd name="connsiteY297" fmla="*/ 2811464 h 3275013"/>
              <a:gd name="connsiteX298" fmla="*/ 5670550 w 6775451"/>
              <a:gd name="connsiteY298" fmla="*/ 2803526 h 3275013"/>
              <a:gd name="connsiteX299" fmla="*/ 5632450 w 6775451"/>
              <a:gd name="connsiteY299" fmla="*/ 2797176 h 3275013"/>
              <a:gd name="connsiteX300" fmla="*/ 5624513 w 6775451"/>
              <a:gd name="connsiteY300" fmla="*/ 2800351 h 3275013"/>
              <a:gd name="connsiteX301" fmla="*/ 5610225 w 6775451"/>
              <a:gd name="connsiteY301" fmla="*/ 2808289 h 3275013"/>
              <a:gd name="connsiteX302" fmla="*/ 5602288 w 6775451"/>
              <a:gd name="connsiteY302" fmla="*/ 2814639 h 3275013"/>
              <a:gd name="connsiteX303" fmla="*/ 5592763 w 6775451"/>
              <a:gd name="connsiteY303" fmla="*/ 2820989 h 3275013"/>
              <a:gd name="connsiteX304" fmla="*/ 5567363 w 6775451"/>
              <a:gd name="connsiteY304" fmla="*/ 2828926 h 3275013"/>
              <a:gd name="connsiteX305" fmla="*/ 5545138 w 6775451"/>
              <a:gd name="connsiteY305" fmla="*/ 2820989 h 3275013"/>
              <a:gd name="connsiteX306" fmla="*/ 5527675 w 6775451"/>
              <a:gd name="connsiteY306" fmla="*/ 2803526 h 3275013"/>
              <a:gd name="connsiteX307" fmla="*/ 5524500 w 6775451"/>
              <a:gd name="connsiteY307" fmla="*/ 2782889 h 3275013"/>
              <a:gd name="connsiteX308" fmla="*/ 5530850 w 6775451"/>
              <a:gd name="connsiteY308" fmla="*/ 2774951 h 3275013"/>
              <a:gd name="connsiteX309" fmla="*/ 5556250 w 6775451"/>
              <a:gd name="connsiteY309" fmla="*/ 2751139 h 3275013"/>
              <a:gd name="connsiteX310" fmla="*/ 5549900 w 6775451"/>
              <a:gd name="connsiteY310" fmla="*/ 2736851 h 3275013"/>
              <a:gd name="connsiteX311" fmla="*/ 5535613 w 6775451"/>
              <a:gd name="connsiteY311" fmla="*/ 2714626 h 3275013"/>
              <a:gd name="connsiteX312" fmla="*/ 5530850 w 6775451"/>
              <a:gd name="connsiteY312" fmla="*/ 2703514 h 3275013"/>
              <a:gd name="connsiteX313" fmla="*/ 5530850 w 6775451"/>
              <a:gd name="connsiteY313" fmla="*/ 2689226 h 3275013"/>
              <a:gd name="connsiteX314" fmla="*/ 5513388 w 6775451"/>
              <a:gd name="connsiteY314" fmla="*/ 2663826 h 3275013"/>
              <a:gd name="connsiteX315" fmla="*/ 5502275 w 6775451"/>
              <a:gd name="connsiteY315" fmla="*/ 2646364 h 3275013"/>
              <a:gd name="connsiteX316" fmla="*/ 5502275 w 6775451"/>
              <a:gd name="connsiteY316" fmla="*/ 2614614 h 3275013"/>
              <a:gd name="connsiteX317" fmla="*/ 5507038 w 6775451"/>
              <a:gd name="connsiteY317" fmla="*/ 2609851 h 3275013"/>
              <a:gd name="connsiteX318" fmla="*/ 5499100 w 6775451"/>
              <a:gd name="connsiteY318" fmla="*/ 2595563 h 3275013"/>
              <a:gd name="connsiteX319" fmla="*/ 5473700 w 6775451"/>
              <a:gd name="connsiteY319" fmla="*/ 2571751 h 3275013"/>
              <a:gd name="connsiteX320" fmla="*/ 5478463 w 6775451"/>
              <a:gd name="connsiteY320" fmla="*/ 2546351 h 3275013"/>
              <a:gd name="connsiteX321" fmla="*/ 5502275 w 6775451"/>
              <a:gd name="connsiteY321" fmla="*/ 2520951 h 3275013"/>
              <a:gd name="connsiteX322" fmla="*/ 5535613 w 6775451"/>
              <a:gd name="connsiteY322" fmla="*/ 2492376 h 3275013"/>
              <a:gd name="connsiteX323" fmla="*/ 5567363 w 6775451"/>
              <a:gd name="connsiteY323" fmla="*/ 2471738 h 3275013"/>
              <a:gd name="connsiteX324" fmla="*/ 5588000 w 6775451"/>
              <a:gd name="connsiteY324" fmla="*/ 2474913 h 3275013"/>
              <a:gd name="connsiteX325" fmla="*/ 5607050 w 6775451"/>
              <a:gd name="connsiteY325" fmla="*/ 2468563 h 3275013"/>
              <a:gd name="connsiteX326" fmla="*/ 5610225 w 6775451"/>
              <a:gd name="connsiteY326" fmla="*/ 2466976 h 3275013"/>
              <a:gd name="connsiteX327" fmla="*/ 5630863 w 6775451"/>
              <a:gd name="connsiteY327" fmla="*/ 2460626 h 3275013"/>
              <a:gd name="connsiteX328" fmla="*/ 5649913 w 6775451"/>
              <a:gd name="connsiteY328" fmla="*/ 2457451 h 3275013"/>
              <a:gd name="connsiteX329" fmla="*/ 5653088 w 6775451"/>
              <a:gd name="connsiteY329" fmla="*/ 2454276 h 3275013"/>
              <a:gd name="connsiteX330" fmla="*/ 5646738 w 6775451"/>
              <a:gd name="connsiteY330" fmla="*/ 2417763 h 3275013"/>
              <a:gd name="connsiteX331" fmla="*/ 5649913 w 6775451"/>
              <a:gd name="connsiteY331" fmla="*/ 2378076 h 3275013"/>
              <a:gd name="connsiteX332" fmla="*/ 5653088 w 6775451"/>
              <a:gd name="connsiteY332" fmla="*/ 2374901 h 3275013"/>
              <a:gd name="connsiteX333" fmla="*/ 5681663 w 6775451"/>
              <a:gd name="connsiteY333" fmla="*/ 2374901 h 3275013"/>
              <a:gd name="connsiteX334" fmla="*/ 5710238 w 6775451"/>
              <a:gd name="connsiteY334" fmla="*/ 2381251 h 3275013"/>
              <a:gd name="connsiteX335" fmla="*/ 5718175 w 6775451"/>
              <a:gd name="connsiteY335" fmla="*/ 2357438 h 3275013"/>
              <a:gd name="connsiteX336" fmla="*/ 5732462 w 6775451"/>
              <a:gd name="connsiteY336" fmla="*/ 2335213 h 3275013"/>
              <a:gd name="connsiteX337" fmla="*/ 5738812 w 6775451"/>
              <a:gd name="connsiteY337" fmla="*/ 2332038 h 3275013"/>
              <a:gd name="connsiteX338" fmla="*/ 5743575 w 6775451"/>
              <a:gd name="connsiteY338" fmla="*/ 2328863 h 3275013"/>
              <a:gd name="connsiteX339" fmla="*/ 5753100 w 6775451"/>
              <a:gd name="connsiteY339" fmla="*/ 2320926 h 3275013"/>
              <a:gd name="connsiteX340" fmla="*/ 5767388 w 6775451"/>
              <a:gd name="connsiteY340" fmla="*/ 2335213 h 3275013"/>
              <a:gd name="connsiteX341" fmla="*/ 5772150 w 6775451"/>
              <a:gd name="connsiteY341" fmla="*/ 2338388 h 3275013"/>
              <a:gd name="connsiteX342" fmla="*/ 5775325 w 6775451"/>
              <a:gd name="connsiteY342" fmla="*/ 2343151 h 3275013"/>
              <a:gd name="connsiteX343" fmla="*/ 5770562 w 6775451"/>
              <a:gd name="connsiteY343" fmla="*/ 2343151 h 3275013"/>
              <a:gd name="connsiteX344" fmla="*/ 5778500 w 6775451"/>
              <a:gd name="connsiteY344" fmla="*/ 2352676 h 3275013"/>
              <a:gd name="connsiteX345" fmla="*/ 5795962 w 6775451"/>
              <a:gd name="connsiteY345" fmla="*/ 2352676 h 3275013"/>
              <a:gd name="connsiteX346" fmla="*/ 5800725 w 6775451"/>
              <a:gd name="connsiteY346" fmla="*/ 2343151 h 3275013"/>
              <a:gd name="connsiteX347" fmla="*/ 5803900 w 6775451"/>
              <a:gd name="connsiteY347" fmla="*/ 2327276 h 3275013"/>
              <a:gd name="connsiteX348" fmla="*/ 5815012 w 6775451"/>
              <a:gd name="connsiteY348" fmla="*/ 2312988 h 3275013"/>
              <a:gd name="connsiteX349" fmla="*/ 5824538 w 6775451"/>
              <a:gd name="connsiteY349" fmla="*/ 2298701 h 3275013"/>
              <a:gd name="connsiteX350" fmla="*/ 5821362 w 6775451"/>
              <a:gd name="connsiteY350" fmla="*/ 2278063 h 3275013"/>
              <a:gd name="connsiteX351" fmla="*/ 5829300 w 6775451"/>
              <a:gd name="connsiteY351" fmla="*/ 2284413 h 3275013"/>
              <a:gd name="connsiteX352" fmla="*/ 5838825 w 6775451"/>
              <a:gd name="connsiteY352" fmla="*/ 2295526 h 3275013"/>
              <a:gd name="connsiteX353" fmla="*/ 5846762 w 6775451"/>
              <a:gd name="connsiteY353" fmla="*/ 2303463 h 3275013"/>
              <a:gd name="connsiteX354" fmla="*/ 5849938 w 6775451"/>
              <a:gd name="connsiteY354" fmla="*/ 2303463 h 3275013"/>
              <a:gd name="connsiteX355" fmla="*/ 5853112 w 6775451"/>
              <a:gd name="connsiteY355" fmla="*/ 2306638 h 3275013"/>
              <a:gd name="connsiteX356" fmla="*/ 5853112 w 6775451"/>
              <a:gd name="connsiteY356" fmla="*/ 2309813 h 3275013"/>
              <a:gd name="connsiteX357" fmla="*/ 5856288 w 6775451"/>
              <a:gd name="connsiteY357" fmla="*/ 2286001 h 3275013"/>
              <a:gd name="connsiteX358" fmla="*/ 5861050 w 6775451"/>
              <a:gd name="connsiteY358" fmla="*/ 2278063 h 3275013"/>
              <a:gd name="connsiteX359" fmla="*/ 5864225 w 6775451"/>
              <a:gd name="connsiteY359" fmla="*/ 2274888 h 3275013"/>
              <a:gd name="connsiteX360" fmla="*/ 5870575 w 6775451"/>
              <a:gd name="connsiteY360" fmla="*/ 2274888 h 3275013"/>
              <a:gd name="connsiteX361" fmla="*/ 5875338 w 6775451"/>
              <a:gd name="connsiteY361" fmla="*/ 2281238 h 3275013"/>
              <a:gd name="connsiteX362" fmla="*/ 5870575 w 6775451"/>
              <a:gd name="connsiteY362" fmla="*/ 2281238 h 3275013"/>
              <a:gd name="connsiteX363" fmla="*/ 5878512 w 6775451"/>
              <a:gd name="connsiteY363" fmla="*/ 2289176 h 3275013"/>
              <a:gd name="connsiteX364" fmla="*/ 5886450 w 6775451"/>
              <a:gd name="connsiteY364" fmla="*/ 2295526 h 3275013"/>
              <a:gd name="connsiteX365" fmla="*/ 5913438 w 6775451"/>
              <a:gd name="connsiteY365" fmla="*/ 2289176 h 3275013"/>
              <a:gd name="connsiteX366" fmla="*/ 5943600 w 6775451"/>
              <a:gd name="connsiteY366" fmla="*/ 2298701 h 3275013"/>
              <a:gd name="connsiteX367" fmla="*/ 5943600 w 6775451"/>
              <a:gd name="connsiteY367" fmla="*/ 2300288 h 3275013"/>
              <a:gd name="connsiteX368" fmla="*/ 5943600 w 6775451"/>
              <a:gd name="connsiteY368" fmla="*/ 2303463 h 3275013"/>
              <a:gd name="connsiteX369" fmla="*/ 5946775 w 6775451"/>
              <a:gd name="connsiteY369" fmla="*/ 2303463 h 3275013"/>
              <a:gd name="connsiteX370" fmla="*/ 5942012 w 6775451"/>
              <a:gd name="connsiteY370" fmla="*/ 2324101 h 3275013"/>
              <a:gd name="connsiteX371" fmla="*/ 5932488 w 6775451"/>
              <a:gd name="connsiteY371" fmla="*/ 2343151 h 3275013"/>
              <a:gd name="connsiteX372" fmla="*/ 5929312 w 6775451"/>
              <a:gd name="connsiteY372" fmla="*/ 2343151 h 3275013"/>
              <a:gd name="connsiteX373" fmla="*/ 5927725 w 6775451"/>
              <a:gd name="connsiteY373" fmla="*/ 2352676 h 3275013"/>
              <a:gd name="connsiteX374" fmla="*/ 5932488 w 6775451"/>
              <a:gd name="connsiteY374" fmla="*/ 2360613 h 3275013"/>
              <a:gd name="connsiteX375" fmla="*/ 5935662 w 6775451"/>
              <a:gd name="connsiteY375" fmla="*/ 2363788 h 3275013"/>
              <a:gd name="connsiteX376" fmla="*/ 5938838 w 6775451"/>
              <a:gd name="connsiteY376" fmla="*/ 2368551 h 3275013"/>
              <a:gd name="connsiteX377" fmla="*/ 5943600 w 6775451"/>
              <a:gd name="connsiteY377" fmla="*/ 2368551 h 3275013"/>
              <a:gd name="connsiteX378" fmla="*/ 5964238 w 6775451"/>
              <a:gd name="connsiteY378" fmla="*/ 2381251 h 3275013"/>
              <a:gd name="connsiteX379" fmla="*/ 5984875 w 6775451"/>
              <a:gd name="connsiteY379" fmla="*/ 2392363 h 3275013"/>
              <a:gd name="connsiteX380" fmla="*/ 5992812 w 6775451"/>
              <a:gd name="connsiteY380" fmla="*/ 2397126 h 3275013"/>
              <a:gd name="connsiteX381" fmla="*/ 6000750 w 6775451"/>
              <a:gd name="connsiteY381" fmla="*/ 2406651 h 3275013"/>
              <a:gd name="connsiteX382" fmla="*/ 5995988 w 6775451"/>
              <a:gd name="connsiteY382" fmla="*/ 2406651 h 3275013"/>
              <a:gd name="connsiteX383" fmla="*/ 6003925 w 6775451"/>
              <a:gd name="connsiteY383" fmla="*/ 2411413 h 3275013"/>
              <a:gd name="connsiteX384" fmla="*/ 6021388 w 6775451"/>
              <a:gd name="connsiteY384" fmla="*/ 2417763 h 3275013"/>
              <a:gd name="connsiteX385" fmla="*/ 6024562 w 6775451"/>
              <a:gd name="connsiteY385" fmla="*/ 2409826 h 3275013"/>
              <a:gd name="connsiteX386" fmla="*/ 6032500 w 6775451"/>
              <a:gd name="connsiteY386" fmla="*/ 2389188 h 3275013"/>
              <a:gd name="connsiteX387" fmla="*/ 6043612 w 6775451"/>
              <a:gd name="connsiteY387" fmla="*/ 2349501 h 3275013"/>
              <a:gd name="connsiteX388" fmla="*/ 6038850 w 6775451"/>
              <a:gd name="connsiteY388" fmla="*/ 2335213 h 3275013"/>
              <a:gd name="connsiteX389" fmla="*/ 6032500 w 6775451"/>
              <a:gd name="connsiteY389" fmla="*/ 2289176 h 3275013"/>
              <a:gd name="connsiteX390" fmla="*/ 6046788 w 6775451"/>
              <a:gd name="connsiteY390" fmla="*/ 2257426 h 3275013"/>
              <a:gd name="connsiteX391" fmla="*/ 5610225 w 6775451"/>
              <a:gd name="connsiteY391" fmla="*/ 2227263 h 3275013"/>
              <a:gd name="connsiteX392" fmla="*/ 5630863 w 6775451"/>
              <a:gd name="connsiteY392" fmla="*/ 2228851 h 3275013"/>
              <a:gd name="connsiteX393" fmla="*/ 5632450 w 6775451"/>
              <a:gd name="connsiteY393" fmla="*/ 2241551 h 3275013"/>
              <a:gd name="connsiteX394" fmla="*/ 5632450 w 6775451"/>
              <a:gd name="connsiteY394" fmla="*/ 2246313 h 3275013"/>
              <a:gd name="connsiteX395" fmla="*/ 5630863 w 6775451"/>
              <a:gd name="connsiteY395" fmla="*/ 2249488 h 3275013"/>
              <a:gd name="connsiteX396" fmla="*/ 5621338 w 6775451"/>
              <a:gd name="connsiteY396" fmla="*/ 2252663 h 3275013"/>
              <a:gd name="connsiteX397" fmla="*/ 5607050 w 6775451"/>
              <a:gd name="connsiteY397" fmla="*/ 2243138 h 3275013"/>
              <a:gd name="connsiteX398" fmla="*/ 5607050 w 6775451"/>
              <a:gd name="connsiteY398" fmla="*/ 2235201 h 3275013"/>
              <a:gd name="connsiteX399" fmla="*/ 5732462 w 6775451"/>
              <a:gd name="connsiteY399" fmla="*/ 2195513 h 3275013"/>
              <a:gd name="connsiteX400" fmla="*/ 5753100 w 6775451"/>
              <a:gd name="connsiteY400" fmla="*/ 2206626 h 3275013"/>
              <a:gd name="connsiteX401" fmla="*/ 5756275 w 6775451"/>
              <a:gd name="connsiteY401" fmla="*/ 2217738 h 3275013"/>
              <a:gd name="connsiteX402" fmla="*/ 5753100 w 6775451"/>
              <a:gd name="connsiteY402" fmla="*/ 2217738 h 3275013"/>
              <a:gd name="connsiteX403" fmla="*/ 5741988 w 6775451"/>
              <a:gd name="connsiteY403" fmla="*/ 2235201 h 3275013"/>
              <a:gd name="connsiteX404" fmla="*/ 5727700 w 6775451"/>
              <a:gd name="connsiteY404" fmla="*/ 2238376 h 3275013"/>
              <a:gd name="connsiteX405" fmla="*/ 5721350 w 6775451"/>
              <a:gd name="connsiteY405" fmla="*/ 2241551 h 3275013"/>
              <a:gd name="connsiteX406" fmla="*/ 5718175 w 6775451"/>
              <a:gd name="connsiteY406" fmla="*/ 2246313 h 3275013"/>
              <a:gd name="connsiteX407" fmla="*/ 5713412 w 6775451"/>
              <a:gd name="connsiteY407" fmla="*/ 2249488 h 3275013"/>
              <a:gd name="connsiteX408" fmla="*/ 5707063 w 6775451"/>
              <a:gd name="connsiteY408" fmla="*/ 2252663 h 3275013"/>
              <a:gd name="connsiteX409" fmla="*/ 5692775 w 6775451"/>
              <a:gd name="connsiteY409" fmla="*/ 2255838 h 3275013"/>
              <a:gd name="connsiteX410" fmla="*/ 5692775 w 6775451"/>
              <a:gd name="connsiteY410" fmla="*/ 2249488 h 3275013"/>
              <a:gd name="connsiteX411" fmla="*/ 5699125 w 6775451"/>
              <a:gd name="connsiteY411" fmla="*/ 2227263 h 3275013"/>
              <a:gd name="connsiteX412" fmla="*/ 5718175 w 6775451"/>
              <a:gd name="connsiteY412" fmla="*/ 2203451 h 3275013"/>
              <a:gd name="connsiteX413" fmla="*/ 5721350 w 6775451"/>
              <a:gd name="connsiteY413" fmla="*/ 2200276 h 3275013"/>
              <a:gd name="connsiteX414" fmla="*/ 5724525 w 6775451"/>
              <a:gd name="connsiteY414" fmla="*/ 2198688 h 3275013"/>
              <a:gd name="connsiteX415" fmla="*/ 5367338 w 6775451"/>
              <a:gd name="connsiteY415" fmla="*/ 2146300 h 3275013"/>
              <a:gd name="connsiteX416" fmla="*/ 5375276 w 6775451"/>
              <a:gd name="connsiteY416" fmla="*/ 2152650 h 3275013"/>
              <a:gd name="connsiteX417" fmla="*/ 5370513 w 6775451"/>
              <a:gd name="connsiteY417" fmla="*/ 2152650 h 3275013"/>
              <a:gd name="connsiteX418" fmla="*/ 5373688 w 6775451"/>
              <a:gd name="connsiteY418" fmla="*/ 2157413 h 3275013"/>
              <a:gd name="connsiteX419" fmla="*/ 5375276 w 6775451"/>
              <a:gd name="connsiteY419" fmla="*/ 2160588 h 3275013"/>
              <a:gd name="connsiteX420" fmla="*/ 5392738 w 6775451"/>
              <a:gd name="connsiteY420" fmla="*/ 2171700 h 3275013"/>
              <a:gd name="connsiteX421" fmla="*/ 5421313 w 6775451"/>
              <a:gd name="connsiteY421" fmla="*/ 2178050 h 3275013"/>
              <a:gd name="connsiteX422" fmla="*/ 5424488 w 6775451"/>
              <a:gd name="connsiteY422" fmla="*/ 2178050 h 3275013"/>
              <a:gd name="connsiteX423" fmla="*/ 5430838 w 6775451"/>
              <a:gd name="connsiteY423" fmla="*/ 2178050 h 3275013"/>
              <a:gd name="connsiteX424" fmla="*/ 5430838 w 6775451"/>
              <a:gd name="connsiteY424" fmla="*/ 2181226 h 3275013"/>
              <a:gd name="connsiteX425" fmla="*/ 5438776 w 6775451"/>
              <a:gd name="connsiteY425" fmla="*/ 2174875 h 3275013"/>
              <a:gd name="connsiteX426" fmla="*/ 5446714 w 6775451"/>
              <a:gd name="connsiteY426" fmla="*/ 2171700 h 3275013"/>
              <a:gd name="connsiteX427" fmla="*/ 5456239 w 6775451"/>
              <a:gd name="connsiteY427" fmla="*/ 2171700 h 3275013"/>
              <a:gd name="connsiteX428" fmla="*/ 5475289 w 6775451"/>
              <a:gd name="connsiteY428" fmla="*/ 2178050 h 3275013"/>
              <a:gd name="connsiteX429" fmla="*/ 5487989 w 6775451"/>
              <a:gd name="connsiteY429" fmla="*/ 2178050 h 3275013"/>
              <a:gd name="connsiteX430" fmla="*/ 5495926 w 6775451"/>
              <a:gd name="connsiteY430" fmla="*/ 2181226 h 3275013"/>
              <a:gd name="connsiteX431" fmla="*/ 5499101 w 6775451"/>
              <a:gd name="connsiteY431" fmla="*/ 2181226 h 3275013"/>
              <a:gd name="connsiteX432" fmla="*/ 5516564 w 6775451"/>
              <a:gd name="connsiteY432" fmla="*/ 2189163 h 3275013"/>
              <a:gd name="connsiteX433" fmla="*/ 5524501 w 6775451"/>
              <a:gd name="connsiteY433" fmla="*/ 2209801 h 3275013"/>
              <a:gd name="connsiteX434" fmla="*/ 5524501 w 6775451"/>
              <a:gd name="connsiteY434" fmla="*/ 2212976 h 3275013"/>
              <a:gd name="connsiteX435" fmla="*/ 5521326 w 6775451"/>
              <a:gd name="connsiteY435" fmla="*/ 2214563 h 3275013"/>
              <a:gd name="connsiteX436" fmla="*/ 5502276 w 6775451"/>
              <a:gd name="connsiteY436" fmla="*/ 2214563 h 3275013"/>
              <a:gd name="connsiteX437" fmla="*/ 5473701 w 6775451"/>
              <a:gd name="connsiteY437" fmla="*/ 2212976 h 3275013"/>
              <a:gd name="connsiteX438" fmla="*/ 5446714 w 6775451"/>
              <a:gd name="connsiteY438" fmla="*/ 2209801 h 3275013"/>
              <a:gd name="connsiteX439" fmla="*/ 5432426 w 6775451"/>
              <a:gd name="connsiteY439" fmla="*/ 2195513 h 3275013"/>
              <a:gd name="connsiteX440" fmla="*/ 5427663 w 6775451"/>
              <a:gd name="connsiteY440" fmla="*/ 2189163 h 3275013"/>
              <a:gd name="connsiteX441" fmla="*/ 5416551 w 6775451"/>
              <a:gd name="connsiteY441" fmla="*/ 2195513 h 3275013"/>
              <a:gd name="connsiteX442" fmla="*/ 5402263 w 6775451"/>
              <a:gd name="connsiteY442" fmla="*/ 2195513 h 3275013"/>
              <a:gd name="connsiteX443" fmla="*/ 5375276 w 6775451"/>
              <a:gd name="connsiteY443" fmla="*/ 2195513 h 3275013"/>
              <a:gd name="connsiteX444" fmla="*/ 5360988 w 6775451"/>
              <a:gd name="connsiteY444" fmla="*/ 2189163 h 3275013"/>
              <a:gd name="connsiteX445" fmla="*/ 5356226 w 6775451"/>
              <a:gd name="connsiteY445" fmla="*/ 2185988 h 3275013"/>
              <a:gd name="connsiteX446" fmla="*/ 5348288 w 6775451"/>
              <a:gd name="connsiteY446" fmla="*/ 2170113 h 3275013"/>
              <a:gd name="connsiteX447" fmla="*/ 5353051 w 6775451"/>
              <a:gd name="connsiteY447" fmla="*/ 2155825 h 3275013"/>
              <a:gd name="connsiteX448" fmla="*/ 5356226 w 6775451"/>
              <a:gd name="connsiteY448" fmla="*/ 2152650 h 3275013"/>
              <a:gd name="connsiteX449" fmla="*/ 5360988 w 6775451"/>
              <a:gd name="connsiteY449" fmla="*/ 2149475 h 3275013"/>
              <a:gd name="connsiteX450" fmla="*/ 5621338 w 6775451"/>
              <a:gd name="connsiteY450" fmla="*/ 2035175 h 3275013"/>
              <a:gd name="connsiteX451" fmla="*/ 5627688 w 6775451"/>
              <a:gd name="connsiteY451" fmla="*/ 2038350 h 3275013"/>
              <a:gd name="connsiteX452" fmla="*/ 5645151 w 6775451"/>
              <a:gd name="connsiteY452" fmla="*/ 2041525 h 3275013"/>
              <a:gd name="connsiteX453" fmla="*/ 5670551 w 6775451"/>
              <a:gd name="connsiteY453" fmla="*/ 2038350 h 3275013"/>
              <a:gd name="connsiteX454" fmla="*/ 5689601 w 6775451"/>
              <a:gd name="connsiteY454" fmla="*/ 2046288 h 3275013"/>
              <a:gd name="connsiteX455" fmla="*/ 5692776 w 6775451"/>
              <a:gd name="connsiteY455" fmla="*/ 2049463 h 3275013"/>
              <a:gd name="connsiteX456" fmla="*/ 5689601 w 6775451"/>
              <a:gd name="connsiteY456" fmla="*/ 2052638 h 3275013"/>
              <a:gd name="connsiteX457" fmla="*/ 5692776 w 6775451"/>
              <a:gd name="connsiteY457" fmla="*/ 2052638 h 3275013"/>
              <a:gd name="connsiteX458" fmla="*/ 5692776 w 6775451"/>
              <a:gd name="connsiteY458" fmla="*/ 2055813 h 3275013"/>
              <a:gd name="connsiteX459" fmla="*/ 5686426 w 6775451"/>
              <a:gd name="connsiteY459" fmla="*/ 2057400 h 3275013"/>
              <a:gd name="connsiteX460" fmla="*/ 5678489 w 6775451"/>
              <a:gd name="connsiteY460" fmla="*/ 2063750 h 3275013"/>
              <a:gd name="connsiteX461" fmla="*/ 5664201 w 6775451"/>
              <a:gd name="connsiteY461" fmla="*/ 2063750 h 3275013"/>
              <a:gd name="connsiteX462" fmla="*/ 5659439 w 6775451"/>
              <a:gd name="connsiteY462" fmla="*/ 2060575 h 3275013"/>
              <a:gd name="connsiteX463" fmla="*/ 5656264 w 6775451"/>
              <a:gd name="connsiteY463" fmla="*/ 2060575 h 3275013"/>
              <a:gd name="connsiteX464" fmla="*/ 5659439 w 6775451"/>
              <a:gd name="connsiteY464" fmla="*/ 2070100 h 3275013"/>
              <a:gd name="connsiteX465" fmla="*/ 5673726 w 6775451"/>
              <a:gd name="connsiteY465" fmla="*/ 2081213 h 3275013"/>
              <a:gd name="connsiteX466" fmla="*/ 5678489 w 6775451"/>
              <a:gd name="connsiteY466" fmla="*/ 2085975 h 3275013"/>
              <a:gd name="connsiteX467" fmla="*/ 5681664 w 6775451"/>
              <a:gd name="connsiteY467" fmla="*/ 2089150 h 3275013"/>
              <a:gd name="connsiteX468" fmla="*/ 5678489 w 6775451"/>
              <a:gd name="connsiteY468" fmla="*/ 2089150 h 3275013"/>
              <a:gd name="connsiteX469" fmla="*/ 5684839 w 6775451"/>
              <a:gd name="connsiteY469" fmla="*/ 2100263 h 3275013"/>
              <a:gd name="connsiteX470" fmla="*/ 5686426 w 6775451"/>
              <a:gd name="connsiteY470" fmla="*/ 2114551 h 3275013"/>
              <a:gd name="connsiteX471" fmla="*/ 5689601 w 6775451"/>
              <a:gd name="connsiteY471" fmla="*/ 2114551 h 3275013"/>
              <a:gd name="connsiteX472" fmla="*/ 5692776 w 6775451"/>
              <a:gd name="connsiteY472" fmla="*/ 2132013 h 3275013"/>
              <a:gd name="connsiteX473" fmla="*/ 5692776 w 6775451"/>
              <a:gd name="connsiteY473" fmla="*/ 2138363 h 3275013"/>
              <a:gd name="connsiteX474" fmla="*/ 5689601 w 6775451"/>
              <a:gd name="connsiteY474" fmla="*/ 2138363 h 3275013"/>
              <a:gd name="connsiteX475" fmla="*/ 5689601 w 6775451"/>
              <a:gd name="connsiteY475" fmla="*/ 2141538 h 3275013"/>
              <a:gd name="connsiteX476" fmla="*/ 5678489 w 6775451"/>
              <a:gd name="connsiteY476" fmla="*/ 2141538 h 3275013"/>
              <a:gd name="connsiteX477" fmla="*/ 5659439 w 6775451"/>
              <a:gd name="connsiteY477" fmla="*/ 2127251 h 3275013"/>
              <a:gd name="connsiteX478" fmla="*/ 5649914 w 6775451"/>
              <a:gd name="connsiteY478" fmla="*/ 2106613 h 3275013"/>
              <a:gd name="connsiteX479" fmla="*/ 5646739 w 6775451"/>
              <a:gd name="connsiteY479" fmla="*/ 2089150 h 3275013"/>
              <a:gd name="connsiteX480" fmla="*/ 5645151 w 6775451"/>
              <a:gd name="connsiteY480" fmla="*/ 2085975 h 3275013"/>
              <a:gd name="connsiteX481" fmla="*/ 5641976 w 6775451"/>
              <a:gd name="connsiteY481" fmla="*/ 2085975 h 3275013"/>
              <a:gd name="connsiteX482" fmla="*/ 5638801 w 6775451"/>
              <a:gd name="connsiteY482" fmla="*/ 2089150 h 3275013"/>
              <a:gd name="connsiteX483" fmla="*/ 5635626 w 6775451"/>
              <a:gd name="connsiteY483" fmla="*/ 2089150 h 3275013"/>
              <a:gd name="connsiteX484" fmla="*/ 5621338 w 6775451"/>
              <a:gd name="connsiteY484" fmla="*/ 2106613 h 3275013"/>
              <a:gd name="connsiteX485" fmla="*/ 5603876 w 6775451"/>
              <a:gd name="connsiteY485" fmla="*/ 2109788 h 3275013"/>
              <a:gd name="connsiteX486" fmla="*/ 5599113 w 6775451"/>
              <a:gd name="connsiteY486" fmla="*/ 2092325 h 3275013"/>
              <a:gd name="connsiteX487" fmla="*/ 5610226 w 6775451"/>
              <a:gd name="connsiteY487" fmla="*/ 2066925 h 3275013"/>
              <a:gd name="connsiteX488" fmla="*/ 5613401 w 6775451"/>
              <a:gd name="connsiteY488" fmla="*/ 2043113 h 3275013"/>
              <a:gd name="connsiteX489" fmla="*/ 5861051 w 6775451"/>
              <a:gd name="connsiteY489" fmla="*/ 2017713 h 3275013"/>
              <a:gd name="connsiteX490" fmla="*/ 5870576 w 6775451"/>
              <a:gd name="connsiteY490" fmla="*/ 2027238 h 3275013"/>
              <a:gd name="connsiteX491" fmla="*/ 5864226 w 6775451"/>
              <a:gd name="connsiteY491" fmla="*/ 2027238 h 3275013"/>
              <a:gd name="connsiteX492" fmla="*/ 5867401 w 6775451"/>
              <a:gd name="connsiteY492" fmla="*/ 2028826 h 3275013"/>
              <a:gd name="connsiteX493" fmla="*/ 5867401 w 6775451"/>
              <a:gd name="connsiteY493" fmla="*/ 2032001 h 3275013"/>
              <a:gd name="connsiteX494" fmla="*/ 5878513 w 6775451"/>
              <a:gd name="connsiteY494" fmla="*/ 2041526 h 3275013"/>
              <a:gd name="connsiteX495" fmla="*/ 5903913 w 6775451"/>
              <a:gd name="connsiteY495" fmla="*/ 2046288 h 3275013"/>
              <a:gd name="connsiteX496" fmla="*/ 5913438 w 6775451"/>
              <a:gd name="connsiteY496" fmla="*/ 2049463 h 3275013"/>
              <a:gd name="connsiteX497" fmla="*/ 5918201 w 6775451"/>
              <a:gd name="connsiteY497" fmla="*/ 2052638 h 3275013"/>
              <a:gd name="connsiteX498" fmla="*/ 5924551 w 6775451"/>
              <a:gd name="connsiteY498" fmla="*/ 2052638 h 3275013"/>
              <a:gd name="connsiteX499" fmla="*/ 5946776 w 6775451"/>
              <a:gd name="connsiteY499" fmla="*/ 2043113 h 3275013"/>
              <a:gd name="connsiteX500" fmla="*/ 5995988 w 6775451"/>
              <a:gd name="connsiteY500" fmla="*/ 2052638 h 3275013"/>
              <a:gd name="connsiteX501" fmla="*/ 6003926 w 6775451"/>
              <a:gd name="connsiteY501" fmla="*/ 2052638 h 3275013"/>
              <a:gd name="connsiteX502" fmla="*/ 6010276 w 6775451"/>
              <a:gd name="connsiteY502" fmla="*/ 2055813 h 3275013"/>
              <a:gd name="connsiteX503" fmla="*/ 6011863 w 6775451"/>
              <a:gd name="connsiteY503" fmla="*/ 2057401 h 3275013"/>
              <a:gd name="connsiteX504" fmla="*/ 6043613 w 6775451"/>
              <a:gd name="connsiteY504" fmla="*/ 2078038 h 3275013"/>
              <a:gd name="connsiteX505" fmla="*/ 6069013 w 6775451"/>
              <a:gd name="connsiteY505" fmla="*/ 2085976 h 3275013"/>
              <a:gd name="connsiteX506" fmla="*/ 6075363 w 6775451"/>
              <a:gd name="connsiteY506" fmla="*/ 2089151 h 3275013"/>
              <a:gd name="connsiteX507" fmla="*/ 6069013 w 6775451"/>
              <a:gd name="connsiteY507" fmla="*/ 2089151 h 3275013"/>
              <a:gd name="connsiteX508" fmla="*/ 6086476 w 6775451"/>
              <a:gd name="connsiteY508" fmla="*/ 2100263 h 3275013"/>
              <a:gd name="connsiteX509" fmla="*/ 6097588 w 6775451"/>
              <a:gd name="connsiteY509" fmla="*/ 2114551 h 3275013"/>
              <a:gd name="connsiteX510" fmla="*/ 6100763 w 6775451"/>
              <a:gd name="connsiteY510" fmla="*/ 2114551 h 3275013"/>
              <a:gd name="connsiteX511" fmla="*/ 6107113 w 6775451"/>
              <a:gd name="connsiteY511" fmla="*/ 2124076 h 3275013"/>
              <a:gd name="connsiteX512" fmla="*/ 6111876 w 6775451"/>
              <a:gd name="connsiteY512" fmla="*/ 2128838 h 3275013"/>
              <a:gd name="connsiteX513" fmla="*/ 6129338 w 6775451"/>
              <a:gd name="connsiteY513" fmla="*/ 2141538 h 3275013"/>
              <a:gd name="connsiteX514" fmla="*/ 6140451 w 6775451"/>
              <a:gd name="connsiteY514" fmla="*/ 2152651 h 3275013"/>
              <a:gd name="connsiteX515" fmla="*/ 6138863 w 6775451"/>
              <a:gd name="connsiteY515" fmla="*/ 2152651 h 3275013"/>
              <a:gd name="connsiteX516" fmla="*/ 6138863 w 6775451"/>
              <a:gd name="connsiteY516" fmla="*/ 2155826 h 3275013"/>
              <a:gd name="connsiteX517" fmla="*/ 6138863 w 6775451"/>
              <a:gd name="connsiteY517" fmla="*/ 2157414 h 3275013"/>
              <a:gd name="connsiteX518" fmla="*/ 6140451 w 6775451"/>
              <a:gd name="connsiteY518" fmla="*/ 2166939 h 3275013"/>
              <a:gd name="connsiteX519" fmla="*/ 6146801 w 6775451"/>
              <a:gd name="connsiteY519" fmla="*/ 2178051 h 3275013"/>
              <a:gd name="connsiteX520" fmla="*/ 6149976 w 6775451"/>
              <a:gd name="connsiteY520" fmla="*/ 2178051 h 3275013"/>
              <a:gd name="connsiteX521" fmla="*/ 6164263 w 6775451"/>
              <a:gd name="connsiteY521" fmla="*/ 2198689 h 3275013"/>
              <a:gd name="connsiteX522" fmla="*/ 6178551 w 6775451"/>
              <a:gd name="connsiteY522" fmla="*/ 2206626 h 3275013"/>
              <a:gd name="connsiteX523" fmla="*/ 6181726 w 6775451"/>
              <a:gd name="connsiteY523" fmla="*/ 2209801 h 3275013"/>
              <a:gd name="connsiteX524" fmla="*/ 6186488 w 6775451"/>
              <a:gd name="connsiteY524" fmla="*/ 2217739 h 3275013"/>
              <a:gd name="connsiteX525" fmla="*/ 6181726 w 6775451"/>
              <a:gd name="connsiteY525" fmla="*/ 2217739 h 3275013"/>
              <a:gd name="connsiteX526" fmla="*/ 6189664 w 6775451"/>
              <a:gd name="connsiteY526" fmla="*/ 2228851 h 3275013"/>
              <a:gd name="connsiteX527" fmla="*/ 6192838 w 6775451"/>
              <a:gd name="connsiteY527" fmla="*/ 2241551 h 3275013"/>
              <a:gd name="connsiteX528" fmla="*/ 6197601 w 6775451"/>
              <a:gd name="connsiteY528" fmla="*/ 2241551 h 3275013"/>
              <a:gd name="connsiteX529" fmla="*/ 6197601 w 6775451"/>
              <a:gd name="connsiteY529" fmla="*/ 2252664 h 3275013"/>
              <a:gd name="connsiteX530" fmla="*/ 6197601 w 6775451"/>
              <a:gd name="connsiteY530" fmla="*/ 2257426 h 3275013"/>
              <a:gd name="connsiteX531" fmla="*/ 6197601 w 6775451"/>
              <a:gd name="connsiteY531" fmla="*/ 2260601 h 3275013"/>
              <a:gd name="connsiteX532" fmla="*/ 6196014 w 6775451"/>
              <a:gd name="connsiteY532" fmla="*/ 2263776 h 3275013"/>
              <a:gd name="connsiteX533" fmla="*/ 6181726 w 6775451"/>
              <a:gd name="connsiteY533" fmla="*/ 2263776 h 3275013"/>
              <a:gd name="connsiteX534" fmla="*/ 6153151 w 6775451"/>
              <a:gd name="connsiteY534" fmla="*/ 2249489 h 3275013"/>
              <a:gd name="connsiteX535" fmla="*/ 6129338 w 6775451"/>
              <a:gd name="connsiteY535" fmla="*/ 2227264 h 3275013"/>
              <a:gd name="connsiteX536" fmla="*/ 6121401 w 6775451"/>
              <a:gd name="connsiteY536" fmla="*/ 2200276 h 3275013"/>
              <a:gd name="connsiteX537" fmla="*/ 6115051 w 6775451"/>
              <a:gd name="connsiteY537" fmla="*/ 2192339 h 3275013"/>
              <a:gd name="connsiteX538" fmla="*/ 6092826 w 6775451"/>
              <a:gd name="connsiteY538" fmla="*/ 2192339 h 3275013"/>
              <a:gd name="connsiteX539" fmla="*/ 6083301 w 6775451"/>
              <a:gd name="connsiteY539" fmla="*/ 2195514 h 3275013"/>
              <a:gd name="connsiteX540" fmla="*/ 6081713 w 6775451"/>
              <a:gd name="connsiteY540" fmla="*/ 2198689 h 3275013"/>
              <a:gd name="connsiteX541" fmla="*/ 6075363 w 6775451"/>
              <a:gd name="connsiteY541" fmla="*/ 2206626 h 3275013"/>
              <a:gd name="connsiteX542" fmla="*/ 6069013 w 6775451"/>
              <a:gd name="connsiteY542" fmla="*/ 2217739 h 3275013"/>
              <a:gd name="connsiteX543" fmla="*/ 6067426 w 6775451"/>
              <a:gd name="connsiteY543" fmla="*/ 2217739 h 3275013"/>
              <a:gd name="connsiteX544" fmla="*/ 6061076 w 6775451"/>
              <a:gd name="connsiteY544" fmla="*/ 2232026 h 3275013"/>
              <a:gd name="connsiteX545" fmla="*/ 6049963 w 6775451"/>
              <a:gd name="connsiteY545" fmla="*/ 2241551 h 3275013"/>
              <a:gd name="connsiteX546" fmla="*/ 6053138 w 6775451"/>
              <a:gd name="connsiteY546" fmla="*/ 2241551 h 3275013"/>
              <a:gd name="connsiteX547" fmla="*/ 6049963 w 6775451"/>
              <a:gd name="connsiteY547" fmla="*/ 2243139 h 3275013"/>
              <a:gd name="connsiteX548" fmla="*/ 6046788 w 6775451"/>
              <a:gd name="connsiteY548" fmla="*/ 2243139 h 3275013"/>
              <a:gd name="connsiteX549" fmla="*/ 6043613 w 6775451"/>
              <a:gd name="connsiteY549" fmla="*/ 2246314 h 3275013"/>
              <a:gd name="connsiteX550" fmla="*/ 6018213 w 6775451"/>
              <a:gd name="connsiteY550" fmla="*/ 2228851 h 3275013"/>
              <a:gd name="connsiteX551" fmla="*/ 6010276 w 6775451"/>
              <a:gd name="connsiteY551" fmla="*/ 2206626 h 3275013"/>
              <a:gd name="connsiteX552" fmla="*/ 5992813 w 6775451"/>
              <a:gd name="connsiteY552" fmla="*/ 2203451 h 3275013"/>
              <a:gd name="connsiteX553" fmla="*/ 5970588 w 6775451"/>
              <a:gd name="connsiteY553" fmla="*/ 2206626 h 3275013"/>
              <a:gd name="connsiteX554" fmla="*/ 5964238 w 6775451"/>
              <a:gd name="connsiteY554" fmla="*/ 2198689 h 3275013"/>
              <a:gd name="connsiteX555" fmla="*/ 5978526 w 6775451"/>
              <a:gd name="connsiteY555" fmla="*/ 2185989 h 3275013"/>
              <a:gd name="connsiteX556" fmla="*/ 5984876 w 6775451"/>
              <a:gd name="connsiteY556" fmla="*/ 2184401 h 3275013"/>
              <a:gd name="connsiteX557" fmla="*/ 5989638 w 6775451"/>
              <a:gd name="connsiteY557" fmla="*/ 2184401 h 3275013"/>
              <a:gd name="connsiteX558" fmla="*/ 5986463 w 6775451"/>
              <a:gd name="connsiteY558" fmla="*/ 2166939 h 3275013"/>
              <a:gd name="connsiteX559" fmla="*/ 5972176 w 6775451"/>
              <a:gd name="connsiteY559" fmla="*/ 2152651 h 3275013"/>
              <a:gd name="connsiteX560" fmla="*/ 5964238 w 6775451"/>
              <a:gd name="connsiteY560" fmla="*/ 2138363 h 3275013"/>
              <a:gd name="connsiteX561" fmla="*/ 5927726 w 6775451"/>
              <a:gd name="connsiteY561" fmla="*/ 2127251 h 3275013"/>
              <a:gd name="connsiteX562" fmla="*/ 5900738 w 6775451"/>
              <a:gd name="connsiteY562" fmla="*/ 2117726 h 3275013"/>
              <a:gd name="connsiteX563" fmla="*/ 5900738 w 6775451"/>
              <a:gd name="connsiteY563" fmla="*/ 2109788 h 3275013"/>
              <a:gd name="connsiteX564" fmla="*/ 5884863 w 6775451"/>
              <a:gd name="connsiteY564" fmla="*/ 2106613 h 3275013"/>
              <a:gd name="connsiteX565" fmla="*/ 5861051 w 6775451"/>
              <a:gd name="connsiteY565" fmla="*/ 2109788 h 3275013"/>
              <a:gd name="connsiteX566" fmla="*/ 5856288 w 6775451"/>
              <a:gd name="connsiteY566" fmla="*/ 2098676 h 3275013"/>
              <a:gd name="connsiteX567" fmla="*/ 5870576 w 6775451"/>
              <a:gd name="connsiteY567" fmla="*/ 2074863 h 3275013"/>
              <a:gd name="connsiteX568" fmla="*/ 5875338 w 6775451"/>
              <a:gd name="connsiteY568" fmla="*/ 2063751 h 3275013"/>
              <a:gd name="connsiteX569" fmla="*/ 5864226 w 6775451"/>
              <a:gd name="connsiteY569" fmla="*/ 2057401 h 3275013"/>
              <a:gd name="connsiteX570" fmla="*/ 5846763 w 6775451"/>
              <a:gd name="connsiteY570" fmla="*/ 2052638 h 3275013"/>
              <a:gd name="connsiteX571" fmla="*/ 5829301 w 6775451"/>
              <a:gd name="connsiteY571" fmla="*/ 2049463 h 3275013"/>
              <a:gd name="connsiteX572" fmla="*/ 5827713 w 6775451"/>
              <a:gd name="connsiteY572" fmla="*/ 2041526 h 3275013"/>
              <a:gd name="connsiteX573" fmla="*/ 5835651 w 6775451"/>
              <a:gd name="connsiteY573" fmla="*/ 2032001 h 3275013"/>
              <a:gd name="connsiteX574" fmla="*/ 5842001 w 6775451"/>
              <a:gd name="connsiteY574" fmla="*/ 2027238 h 3275013"/>
              <a:gd name="connsiteX575" fmla="*/ 5846763 w 6775451"/>
              <a:gd name="connsiteY575" fmla="*/ 2024063 h 3275013"/>
              <a:gd name="connsiteX576" fmla="*/ 5721351 w 6775451"/>
              <a:gd name="connsiteY576" fmla="*/ 1987550 h 3275013"/>
              <a:gd name="connsiteX577" fmla="*/ 5721351 w 6775451"/>
              <a:gd name="connsiteY577" fmla="*/ 1989138 h 3275013"/>
              <a:gd name="connsiteX578" fmla="*/ 5727701 w 6775451"/>
              <a:gd name="connsiteY578" fmla="*/ 1989138 h 3275013"/>
              <a:gd name="connsiteX579" fmla="*/ 5721351 w 6775451"/>
              <a:gd name="connsiteY579" fmla="*/ 2001838 h 3275013"/>
              <a:gd name="connsiteX580" fmla="*/ 5713413 w 6775451"/>
              <a:gd name="connsiteY580" fmla="*/ 2009775 h 3275013"/>
              <a:gd name="connsiteX581" fmla="*/ 5710238 w 6775451"/>
              <a:gd name="connsiteY581" fmla="*/ 2012951 h 3275013"/>
              <a:gd name="connsiteX582" fmla="*/ 5707064 w 6775451"/>
              <a:gd name="connsiteY582" fmla="*/ 2012951 h 3275013"/>
              <a:gd name="connsiteX583" fmla="*/ 5681664 w 6775451"/>
              <a:gd name="connsiteY583" fmla="*/ 2014538 h 3275013"/>
              <a:gd name="connsiteX584" fmla="*/ 5645151 w 6775451"/>
              <a:gd name="connsiteY584" fmla="*/ 2020888 h 3275013"/>
              <a:gd name="connsiteX585" fmla="*/ 5632451 w 6775451"/>
              <a:gd name="connsiteY585" fmla="*/ 2020888 h 3275013"/>
              <a:gd name="connsiteX586" fmla="*/ 5624513 w 6775451"/>
              <a:gd name="connsiteY586" fmla="*/ 2006600 h 3275013"/>
              <a:gd name="connsiteX587" fmla="*/ 5630863 w 6775451"/>
              <a:gd name="connsiteY587" fmla="*/ 1995488 h 3275013"/>
              <a:gd name="connsiteX588" fmla="*/ 5632451 w 6775451"/>
              <a:gd name="connsiteY588" fmla="*/ 1995488 h 3275013"/>
              <a:gd name="connsiteX589" fmla="*/ 5632451 w 6775451"/>
              <a:gd name="connsiteY589" fmla="*/ 1992313 h 3275013"/>
              <a:gd name="connsiteX590" fmla="*/ 5646738 w 6775451"/>
              <a:gd name="connsiteY590" fmla="*/ 1995488 h 3275013"/>
              <a:gd name="connsiteX591" fmla="*/ 5667376 w 6775451"/>
              <a:gd name="connsiteY591" fmla="*/ 1998663 h 3275013"/>
              <a:gd name="connsiteX592" fmla="*/ 5678489 w 6775451"/>
              <a:gd name="connsiteY592" fmla="*/ 1995488 h 3275013"/>
              <a:gd name="connsiteX593" fmla="*/ 5700714 w 6775451"/>
              <a:gd name="connsiteY593" fmla="*/ 1989138 h 3275013"/>
              <a:gd name="connsiteX594" fmla="*/ 5710238 w 6775451"/>
              <a:gd name="connsiteY594" fmla="*/ 1989138 h 3275013"/>
              <a:gd name="connsiteX595" fmla="*/ 5718176 w 6775451"/>
              <a:gd name="connsiteY595" fmla="*/ 1989138 h 3275013"/>
              <a:gd name="connsiteX596" fmla="*/ 5795963 w 6775451"/>
              <a:gd name="connsiteY596" fmla="*/ 1970088 h 3275013"/>
              <a:gd name="connsiteX597" fmla="*/ 5799138 w 6775451"/>
              <a:gd name="connsiteY597" fmla="*/ 1974851 h 3275013"/>
              <a:gd name="connsiteX598" fmla="*/ 5799138 w 6775451"/>
              <a:gd name="connsiteY598" fmla="*/ 1989138 h 3275013"/>
              <a:gd name="connsiteX599" fmla="*/ 5800726 w 6775451"/>
              <a:gd name="connsiteY599" fmla="*/ 1989138 h 3275013"/>
              <a:gd name="connsiteX600" fmla="*/ 5799138 w 6775451"/>
              <a:gd name="connsiteY600" fmla="*/ 2009776 h 3275013"/>
              <a:gd name="connsiteX601" fmla="*/ 5789613 w 6775451"/>
              <a:gd name="connsiteY601" fmla="*/ 2027239 h 3275013"/>
              <a:gd name="connsiteX602" fmla="*/ 5786438 w 6775451"/>
              <a:gd name="connsiteY602" fmla="*/ 2027239 h 3275013"/>
              <a:gd name="connsiteX603" fmla="*/ 5781676 w 6775451"/>
              <a:gd name="connsiteY603" fmla="*/ 2038351 h 3275013"/>
              <a:gd name="connsiteX604" fmla="*/ 5772151 w 6775451"/>
              <a:gd name="connsiteY604" fmla="*/ 2038351 h 3275013"/>
              <a:gd name="connsiteX605" fmla="*/ 5764213 w 6775451"/>
              <a:gd name="connsiteY605" fmla="*/ 2027239 h 3275013"/>
              <a:gd name="connsiteX606" fmla="*/ 5784851 w 6775451"/>
              <a:gd name="connsiteY606" fmla="*/ 1973263 h 3275013"/>
              <a:gd name="connsiteX607" fmla="*/ 5603875 w 6775451"/>
              <a:gd name="connsiteY607" fmla="*/ 1901825 h 3275013"/>
              <a:gd name="connsiteX608" fmla="*/ 5607050 w 6775451"/>
              <a:gd name="connsiteY608" fmla="*/ 1901825 h 3275013"/>
              <a:gd name="connsiteX609" fmla="*/ 5607050 w 6775451"/>
              <a:gd name="connsiteY609" fmla="*/ 1903413 h 3275013"/>
              <a:gd name="connsiteX610" fmla="*/ 5603875 w 6775451"/>
              <a:gd name="connsiteY610" fmla="*/ 1903413 h 3275013"/>
              <a:gd name="connsiteX611" fmla="*/ 5603875 w 6775451"/>
              <a:gd name="connsiteY611" fmla="*/ 1903413 h 3275013"/>
              <a:gd name="connsiteX612" fmla="*/ 5153025 w 6775451"/>
              <a:gd name="connsiteY612" fmla="*/ 1895475 h 3275013"/>
              <a:gd name="connsiteX613" fmla="*/ 5156200 w 6775451"/>
              <a:gd name="connsiteY613" fmla="*/ 1895475 h 3275013"/>
              <a:gd name="connsiteX614" fmla="*/ 5159375 w 6775451"/>
              <a:gd name="connsiteY614" fmla="*/ 1895475 h 3275013"/>
              <a:gd name="connsiteX615" fmla="*/ 5170488 w 6775451"/>
              <a:gd name="connsiteY615" fmla="*/ 1895475 h 3275013"/>
              <a:gd name="connsiteX616" fmla="*/ 5184775 w 6775451"/>
              <a:gd name="connsiteY616" fmla="*/ 1901825 h 3275013"/>
              <a:gd name="connsiteX617" fmla="*/ 5178425 w 6775451"/>
              <a:gd name="connsiteY617" fmla="*/ 1901825 h 3275013"/>
              <a:gd name="connsiteX618" fmla="*/ 5187950 w 6775451"/>
              <a:gd name="connsiteY618" fmla="*/ 1906588 h 3275013"/>
              <a:gd name="connsiteX619" fmla="*/ 5195888 w 6775451"/>
              <a:gd name="connsiteY619" fmla="*/ 1912938 h 3275013"/>
              <a:gd name="connsiteX620" fmla="*/ 5202238 w 6775451"/>
              <a:gd name="connsiteY620" fmla="*/ 1920875 h 3275013"/>
              <a:gd name="connsiteX621" fmla="*/ 5210175 w 6775451"/>
              <a:gd name="connsiteY621" fmla="*/ 1927225 h 3275013"/>
              <a:gd name="connsiteX622" fmla="*/ 5216525 w 6775451"/>
              <a:gd name="connsiteY622" fmla="*/ 1927225 h 3275013"/>
              <a:gd name="connsiteX623" fmla="*/ 5235575 w 6775451"/>
              <a:gd name="connsiteY623" fmla="*/ 1944688 h 3275013"/>
              <a:gd name="connsiteX624" fmla="*/ 5256213 w 6775451"/>
              <a:gd name="connsiteY624" fmla="*/ 1963738 h 3275013"/>
              <a:gd name="connsiteX625" fmla="*/ 5249863 w 6775451"/>
              <a:gd name="connsiteY625" fmla="*/ 1963738 h 3275013"/>
              <a:gd name="connsiteX626" fmla="*/ 5249863 w 6775451"/>
              <a:gd name="connsiteY626" fmla="*/ 1966913 h 3275013"/>
              <a:gd name="connsiteX627" fmla="*/ 5253038 w 6775451"/>
              <a:gd name="connsiteY627" fmla="*/ 1966913 h 3275013"/>
              <a:gd name="connsiteX628" fmla="*/ 5262563 w 6775451"/>
              <a:gd name="connsiteY628" fmla="*/ 1981200 h 3275013"/>
              <a:gd name="connsiteX629" fmla="*/ 5273676 w 6775451"/>
              <a:gd name="connsiteY629" fmla="*/ 1989138 h 3275013"/>
              <a:gd name="connsiteX630" fmla="*/ 5278438 w 6775451"/>
              <a:gd name="connsiteY630" fmla="*/ 1989138 h 3275013"/>
              <a:gd name="connsiteX631" fmla="*/ 5292726 w 6775451"/>
              <a:gd name="connsiteY631" fmla="*/ 2003425 h 3275013"/>
              <a:gd name="connsiteX632" fmla="*/ 5313363 w 6775451"/>
              <a:gd name="connsiteY632" fmla="*/ 2017713 h 3275013"/>
              <a:gd name="connsiteX633" fmla="*/ 5316538 w 6775451"/>
              <a:gd name="connsiteY633" fmla="*/ 2024063 h 3275013"/>
              <a:gd name="connsiteX634" fmla="*/ 5321301 w 6775451"/>
              <a:gd name="connsiteY634" fmla="*/ 2027238 h 3275013"/>
              <a:gd name="connsiteX635" fmla="*/ 5316538 w 6775451"/>
              <a:gd name="connsiteY635" fmla="*/ 2027238 h 3275013"/>
              <a:gd name="connsiteX636" fmla="*/ 5327651 w 6775451"/>
              <a:gd name="connsiteY636" fmla="*/ 2041525 h 3275013"/>
              <a:gd name="connsiteX637" fmla="*/ 5338763 w 6775451"/>
              <a:gd name="connsiteY637" fmla="*/ 2052638 h 3275013"/>
              <a:gd name="connsiteX638" fmla="*/ 5341938 w 6775451"/>
              <a:gd name="connsiteY638" fmla="*/ 2052638 h 3275013"/>
              <a:gd name="connsiteX639" fmla="*/ 5349876 w 6775451"/>
              <a:gd name="connsiteY639" fmla="*/ 2060575 h 3275013"/>
              <a:gd name="connsiteX640" fmla="*/ 5356226 w 6775451"/>
              <a:gd name="connsiteY640" fmla="*/ 2060575 h 3275013"/>
              <a:gd name="connsiteX641" fmla="*/ 5364163 w 6775451"/>
              <a:gd name="connsiteY641" fmla="*/ 2060575 h 3275013"/>
              <a:gd name="connsiteX642" fmla="*/ 5370513 w 6775451"/>
              <a:gd name="connsiteY642" fmla="*/ 2078038 h 3275013"/>
              <a:gd name="connsiteX643" fmla="*/ 5364163 w 6775451"/>
              <a:gd name="connsiteY643" fmla="*/ 2085975 h 3275013"/>
              <a:gd name="connsiteX644" fmla="*/ 5364163 w 6775451"/>
              <a:gd name="connsiteY644" fmla="*/ 2089150 h 3275013"/>
              <a:gd name="connsiteX645" fmla="*/ 5360988 w 6775451"/>
              <a:gd name="connsiteY645" fmla="*/ 2089150 h 3275013"/>
              <a:gd name="connsiteX646" fmla="*/ 5356226 w 6775451"/>
              <a:gd name="connsiteY646" fmla="*/ 2100263 h 3275013"/>
              <a:gd name="connsiteX647" fmla="*/ 5353051 w 6775451"/>
              <a:gd name="connsiteY647" fmla="*/ 2114551 h 3275013"/>
              <a:gd name="connsiteX648" fmla="*/ 5356226 w 6775451"/>
              <a:gd name="connsiteY648" fmla="*/ 2114551 h 3275013"/>
              <a:gd name="connsiteX649" fmla="*/ 5353051 w 6775451"/>
              <a:gd name="connsiteY649" fmla="*/ 2128838 h 3275013"/>
              <a:gd name="connsiteX650" fmla="*/ 5353051 w 6775451"/>
              <a:gd name="connsiteY650" fmla="*/ 2143126 h 3275013"/>
              <a:gd name="connsiteX651" fmla="*/ 5353051 w 6775451"/>
              <a:gd name="connsiteY651" fmla="*/ 2149476 h 3275013"/>
              <a:gd name="connsiteX652" fmla="*/ 5353051 w 6775451"/>
              <a:gd name="connsiteY652" fmla="*/ 2152651 h 3275013"/>
              <a:gd name="connsiteX653" fmla="*/ 5349876 w 6775451"/>
              <a:gd name="connsiteY653" fmla="*/ 2152651 h 3275013"/>
              <a:gd name="connsiteX654" fmla="*/ 5348288 w 6775451"/>
              <a:gd name="connsiteY654" fmla="*/ 2160588 h 3275013"/>
              <a:gd name="connsiteX655" fmla="*/ 5335588 w 6775451"/>
              <a:gd name="connsiteY655" fmla="*/ 2157413 h 3275013"/>
              <a:gd name="connsiteX656" fmla="*/ 5330826 w 6775451"/>
              <a:gd name="connsiteY656" fmla="*/ 2149476 h 3275013"/>
              <a:gd name="connsiteX657" fmla="*/ 5295901 w 6775451"/>
              <a:gd name="connsiteY657" fmla="*/ 2127251 h 3275013"/>
              <a:gd name="connsiteX658" fmla="*/ 5259388 w 6775451"/>
              <a:gd name="connsiteY658" fmla="*/ 2112963 h 3275013"/>
              <a:gd name="connsiteX659" fmla="*/ 5245100 w 6775451"/>
              <a:gd name="connsiteY659" fmla="*/ 2071688 h 3275013"/>
              <a:gd name="connsiteX660" fmla="*/ 5238750 w 6775451"/>
              <a:gd name="connsiteY660" fmla="*/ 2017713 h 3275013"/>
              <a:gd name="connsiteX661" fmla="*/ 5216525 w 6775451"/>
              <a:gd name="connsiteY661" fmla="*/ 1974850 h 3275013"/>
              <a:gd name="connsiteX662" fmla="*/ 5191125 w 6775451"/>
              <a:gd name="connsiteY662" fmla="*/ 1946275 h 3275013"/>
              <a:gd name="connsiteX663" fmla="*/ 5178425 w 6775451"/>
              <a:gd name="connsiteY663" fmla="*/ 1938338 h 3275013"/>
              <a:gd name="connsiteX664" fmla="*/ 5149850 w 6775451"/>
              <a:gd name="connsiteY664" fmla="*/ 1903413 h 3275013"/>
              <a:gd name="connsiteX665" fmla="*/ 5564188 w 6775451"/>
              <a:gd name="connsiteY665" fmla="*/ 1863725 h 3275013"/>
              <a:gd name="connsiteX666" fmla="*/ 5567363 w 6775451"/>
              <a:gd name="connsiteY666" fmla="*/ 1863725 h 3275013"/>
              <a:gd name="connsiteX667" fmla="*/ 5570538 w 6775451"/>
              <a:gd name="connsiteY667" fmla="*/ 1863725 h 3275013"/>
              <a:gd name="connsiteX668" fmla="*/ 5575300 w 6775451"/>
              <a:gd name="connsiteY668" fmla="*/ 1863725 h 3275013"/>
              <a:gd name="connsiteX669" fmla="*/ 5575300 w 6775451"/>
              <a:gd name="connsiteY669" fmla="*/ 1866900 h 3275013"/>
              <a:gd name="connsiteX670" fmla="*/ 5581650 w 6775451"/>
              <a:gd name="connsiteY670" fmla="*/ 1892300 h 3275013"/>
              <a:gd name="connsiteX671" fmla="*/ 5588000 w 6775451"/>
              <a:gd name="connsiteY671" fmla="*/ 1901825 h 3275013"/>
              <a:gd name="connsiteX672" fmla="*/ 5581650 w 6775451"/>
              <a:gd name="connsiteY672" fmla="*/ 1901825 h 3275013"/>
              <a:gd name="connsiteX673" fmla="*/ 5599113 w 6775451"/>
              <a:gd name="connsiteY673" fmla="*/ 1903413 h 3275013"/>
              <a:gd name="connsiteX674" fmla="*/ 5603875 w 6775451"/>
              <a:gd name="connsiteY674" fmla="*/ 1903413 h 3275013"/>
              <a:gd name="connsiteX675" fmla="*/ 5599113 w 6775451"/>
              <a:gd name="connsiteY675" fmla="*/ 1916113 h 3275013"/>
              <a:gd name="connsiteX676" fmla="*/ 5584825 w 6775451"/>
              <a:gd name="connsiteY676" fmla="*/ 1927225 h 3275013"/>
              <a:gd name="connsiteX677" fmla="*/ 5578475 w 6775451"/>
              <a:gd name="connsiteY677" fmla="*/ 1941513 h 3275013"/>
              <a:gd name="connsiteX678" fmla="*/ 5589588 w 6775451"/>
              <a:gd name="connsiteY678" fmla="*/ 1963738 h 3275013"/>
              <a:gd name="connsiteX679" fmla="*/ 5588000 w 6775451"/>
              <a:gd name="connsiteY679" fmla="*/ 1963738 h 3275013"/>
              <a:gd name="connsiteX680" fmla="*/ 5589588 w 6775451"/>
              <a:gd name="connsiteY680" fmla="*/ 1973263 h 3275013"/>
              <a:gd name="connsiteX681" fmla="*/ 5592763 w 6775451"/>
              <a:gd name="connsiteY681" fmla="*/ 1981200 h 3275013"/>
              <a:gd name="connsiteX682" fmla="*/ 5595938 w 6775451"/>
              <a:gd name="connsiteY682" fmla="*/ 1987550 h 3275013"/>
              <a:gd name="connsiteX683" fmla="*/ 5595938 w 6775451"/>
              <a:gd name="connsiteY683" fmla="*/ 1989138 h 3275013"/>
              <a:gd name="connsiteX684" fmla="*/ 5599113 w 6775451"/>
              <a:gd name="connsiteY684" fmla="*/ 1989138 h 3275013"/>
              <a:gd name="connsiteX685" fmla="*/ 5592763 w 6775451"/>
              <a:gd name="connsiteY685" fmla="*/ 2009775 h 3275013"/>
              <a:gd name="connsiteX686" fmla="*/ 5575300 w 6775451"/>
              <a:gd name="connsiteY686" fmla="*/ 2027238 h 3275013"/>
              <a:gd name="connsiteX687" fmla="*/ 5573713 w 6775451"/>
              <a:gd name="connsiteY687" fmla="*/ 2027238 h 3275013"/>
              <a:gd name="connsiteX688" fmla="*/ 5570538 w 6775451"/>
              <a:gd name="connsiteY688" fmla="*/ 2028825 h 3275013"/>
              <a:gd name="connsiteX689" fmla="*/ 5570538 w 6775451"/>
              <a:gd name="connsiteY689" fmla="*/ 2032000 h 3275013"/>
              <a:gd name="connsiteX690" fmla="*/ 5561013 w 6775451"/>
              <a:gd name="connsiteY690" fmla="*/ 2041525 h 3275013"/>
              <a:gd name="connsiteX691" fmla="*/ 5559425 w 6775451"/>
              <a:gd name="connsiteY691" fmla="*/ 2052638 h 3275013"/>
              <a:gd name="connsiteX692" fmla="*/ 5561013 w 6775451"/>
              <a:gd name="connsiteY692" fmla="*/ 2052638 h 3275013"/>
              <a:gd name="connsiteX693" fmla="*/ 5559425 w 6775451"/>
              <a:gd name="connsiteY693" fmla="*/ 2071688 h 3275013"/>
              <a:gd name="connsiteX694" fmla="*/ 5561013 w 6775451"/>
              <a:gd name="connsiteY694" fmla="*/ 2089151 h 3275013"/>
              <a:gd name="connsiteX695" fmla="*/ 5559425 w 6775451"/>
              <a:gd name="connsiteY695" fmla="*/ 2089151 h 3275013"/>
              <a:gd name="connsiteX696" fmla="*/ 5559425 w 6775451"/>
              <a:gd name="connsiteY696" fmla="*/ 2092326 h 3275013"/>
              <a:gd name="connsiteX697" fmla="*/ 5553075 w 6775451"/>
              <a:gd name="connsiteY697" fmla="*/ 2103438 h 3275013"/>
              <a:gd name="connsiteX698" fmla="*/ 5521325 w 6775451"/>
              <a:gd name="connsiteY698" fmla="*/ 2106613 h 3275013"/>
              <a:gd name="connsiteX699" fmla="*/ 5510213 w 6775451"/>
              <a:gd name="connsiteY699" fmla="*/ 2103438 h 3275013"/>
              <a:gd name="connsiteX700" fmla="*/ 5489575 w 6775451"/>
              <a:gd name="connsiteY700" fmla="*/ 2098676 h 3275013"/>
              <a:gd name="connsiteX701" fmla="*/ 5475288 w 6775451"/>
              <a:gd name="connsiteY701" fmla="*/ 2098676 h 3275013"/>
              <a:gd name="connsiteX702" fmla="*/ 5467350 w 6775451"/>
              <a:gd name="connsiteY702" fmla="*/ 2095501 h 3275013"/>
              <a:gd name="connsiteX703" fmla="*/ 5438775 w 6775451"/>
              <a:gd name="connsiteY703" fmla="*/ 2070101 h 3275013"/>
              <a:gd name="connsiteX704" fmla="*/ 5427663 w 6775451"/>
              <a:gd name="connsiteY704" fmla="*/ 2049463 h 3275013"/>
              <a:gd name="connsiteX705" fmla="*/ 5413375 w 6775451"/>
              <a:gd name="connsiteY705" fmla="*/ 2001838 h 3275013"/>
              <a:gd name="connsiteX706" fmla="*/ 5416550 w 6775451"/>
              <a:gd name="connsiteY706" fmla="*/ 1974850 h 3275013"/>
              <a:gd name="connsiteX707" fmla="*/ 5424488 w 6775451"/>
              <a:gd name="connsiteY707" fmla="*/ 1973263 h 3275013"/>
              <a:gd name="connsiteX708" fmla="*/ 5445125 w 6775451"/>
              <a:gd name="connsiteY708" fmla="*/ 1987550 h 3275013"/>
              <a:gd name="connsiteX709" fmla="*/ 5449888 w 6775451"/>
              <a:gd name="connsiteY709" fmla="*/ 1984375 h 3275013"/>
              <a:gd name="connsiteX710" fmla="*/ 5453063 w 6775451"/>
              <a:gd name="connsiteY710" fmla="*/ 1970088 h 3275013"/>
              <a:gd name="connsiteX711" fmla="*/ 5464175 w 6775451"/>
              <a:gd name="connsiteY711" fmla="*/ 1958975 h 3275013"/>
              <a:gd name="connsiteX712" fmla="*/ 5467350 w 6775451"/>
              <a:gd name="connsiteY712" fmla="*/ 1955800 h 3275013"/>
              <a:gd name="connsiteX713" fmla="*/ 5473700 w 6775451"/>
              <a:gd name="connsiteY713" fmla="*/ 1952625 h 3275013"/>
              <a:gd name="connsiteX714" fmla="*/ 5484813 w 6775451"/>
              <a:gd name="connsiteY714" fmla="*/ 1949450 h 3275013"/>
              <a:gd name="connsiteX715" fmla="*/ 5492750 w 6775451"/>
              <a:gd name="connsiteY715" fmla="*/ 1946275 h 3275013"/>
              <a:gd name="connsiteX716" fmla="*/ 5495925 w 6775451"/>
              <a:gd name="connsiteY716" fmla="*/ 1944688 h 3275013"/>
              <a:gd name="connsiteX717" fmla="*/ 5499100 w 6775451"/>
              <a:gd name="connsiteY717" fmla="*/ 1938338 h 3275013"/>
              <a:gd name="connsiteX718" fmla="*/ 5513388 w 6775451"/>
              <a:gd name="connsiteY718" fmla="*/ 1912938 h 3275013"/>
              <a:gd name="connsiteX719" fmla="*/ 5532438 w 6775451"/>
              <a:gd name="connsiteY719" fmla="*/ 1909763 h 3275013"/>
              <a:gd name="connsiteX720" fmla="*/ 5549900 w 6775451"/>
              <a:gd name="connsiteY720" fmla="*/ 1909763 h 3275013"/>
              <a:gd name="connsiteX721" fmla="*/ 5546725 w 6775451"/>
              <a:gd name="connsiteY721" fmla="*/ 1895475 h 3275013"/>
              <a:gd name="connsiteX722" fmla="*/ 5546725 w 6775451"/>
              <a:gd name="connsiteY722" fmla="*/ 1884363 h 3275013"/>
              <a:gd name="connsiteX723" fmla="*/ 5553075 w 6775451"/>
              <a:gd name="connsiteY723" fmla="*/ 1873250 h 3275013"/>
              <a:gd name="connsiteX724" fmla="*/ 5729288 w 6775451"/>
              <a:gd name="connsiteY724" fmla="*/ 1803400 h 3275013"/>
              <a:gd name="connsiteX725" fmla="*/ 5738813 w 6775451"/>
              <a:gd name="connsiteY725" fmla="*/ 1816100 h 3275013"/>
              <a:gd name="connsiteX726" fmla="*/ 5756276 w 6775451"/>
              <a:gd name="connsiteY726" fmla="*/ 1838325 h 3275013"/>
              <a:gd name="connsiteX727" fmla="*/ 5753101 w 6775451"/>
              <a:gd name="connsiteY727" fmla="*/ 1838325 h 3275013"/>
              <a:gd name="connsiteX728" fmla="*/ 5753101 w 6775451"/>
              <a:gd name="connsiteY728" fmla="*/ 1849438 h 3275013"/>
              <a:gd name="connsiteX729" fmla="*/ 5746751 w 6775451"/>
              <a:gd name="connsiteY729" fmla="*/ 1863725 h 3275013"/>
              <a:gd name="connsiteX730" fmla="*/ 5741988 w 6775451"/>
              <a:gd name="connsiteY730" fmla="*/ 1873251 h 3275013"/>
              <a:gd name="connsiteX731" fmla="*/ 5732463 w 6775451"/>
              <a:gd name="connsiteY731" fmla="*/ 1878013 h 3275013"/>
              <a:gd name="connsiteX732" fmla="*/ 5727701 w 6775451"/>
              <a:gd name="connsiteY732" fmla="*/ 1881188 h 3275013"/>
              <a:gd name="connsiteX733" fmla="*/ 5724526 w 6775451"/>
              <a:gd name="connsiteY733" fmla="*/ 1884363 h 3275013"/>
              <a:gd name="connsiteX734" fmla="*/ 5713413 w 6775451"/>
              <a:gd name="connsiteY734" fmla="*/ 1884363 h 3275013"/>
              <a:gd name="connsiteX735" fmla="*/ 5703888 w 6775451"/>
              <a:gd name="connsiteY735" fmla="*/ 1878013 h 3275013"/>
              <a:gd name="connsiteX736" fmla="*/ 5700713 w 6775451"/>
              <a:gd name="connsiteY736" fmla="*/ 1866901 h 3275013"/>
              <a:gd name="connsiteX737" fmla="*/ 5689601 w 6775451"/>
              <a:gd name="connsiteY737" fmla="*/ 1858963 h 3275013"/>
              <a:gd name="connsiteX738" fmla="*/ 5659438 w 6775451"/>
              <a:gd name="connsiteY738" fmla="*/ 1858963 h 3275013"/>
              <a:gd name="connsiteX739" fmla="*/ 5653088 w 6775451"/>
              <a:gd name="connsiteY739" fmla="*/ 1852613 h 3275013"/>
              <a:gd name="connsiteX740" fmla="*/ 5653088 w 6775451"/>
              <a:gd name="connsiteY740" fmla="*/ 1841500 h 3275013"/>
              <a:gd name="connsiteX741" fmla="*/ 5670551 w 6775451"/>
              <a:gd name="connsiteY741" fmla="*/ 1827213 h 3275013"/>
              <a:gd name="connsiteX742" fmla="*/ 5681663 w 6775451"/>
              <a:gd name="connsiteY742" fmla="*/ 1820863 h 3275013"/>
              <a:gd name="connsiteX743" fmla="*/ 5692776 w 6775451"/>
              <a:gd name="connsiteY743" fmla="*/ 1824038 h 3275013"/>
              <a:gd name="connsiteX744" fmla="*/ 5700713 w 6775451"/>
              <a:gd name="connsiteY744" fmla="*/ 1830388 h 3275013"/>
              <a:gd name="connsiteX745" fmla="*/ 5710238 w 6775451"/>
              <a:gd name="connsiteY745" fmla="*/ 1830388 h 3275013"/>
              <a:gd name="connsiteX746" fmla="*/ 5715001 w 6775451"/>
              <a:gd name="connsiteY746" fmla="*/ 1824038 h 3275013"/>
              <a:gd name="connsiteX747" fmla="*/ 5727701 w 6775451"/>
              <a:gd name="connsiteY747" fmla="*/ 1806575 h 3275013"/>
              <a:gd name="connsiteX748" fmla="*/ 4870451 w 6775451"/>
              <a:gd name="connsiteY748" fmla="*/ 1803400 h 3275013"/>
              <a:gd name="connsiteX749" fmla="*/ 4884739 w 6775451"/>
              <a:gd name="connsiteY749" fmla="*/ 1812925 h 3275013"/>
              <a:gd name="connsiteX750" fmla="*/ 4894264 w 6775451"/>
              <a:gd name="connsiteY750" fmla="*/ 1838325 h 3275013"/>
              <a:gd name="connsiteX751" fmla="*/ 4887914 w 6775451"/>
              <a:gd name="connsiteY751" fmla="*/ 1838325 h 3275013"/>
              <a:gd name="connsiteX752" fmla="*/ 4891089 w 6775451"/>
              <a:gd name="connsiteY752" fmla="*/ 1841500 h 3275013"/>
              <a:gd name="connsiteX753" fmla="*/ 4891089 w 6775451"/>
              <a:gd name="connsiteY753" fmla="*/ 1844675 h 3275013"/>
              <a:gd name="connsiteX754" fmla="*/ 4894264 w 6775451"/>
              <a:gd name="connsiteY754" fmla="*/ 1852613 h 3275013"/>
              <a:gd name="connsiteX755" fmla="*/ 4894264 w 6775451"/>
              <a:gd name="connsiteY755" fmla="*/ 1863725 h 3275013"/>
              <a:gd name="connsiteX756" fmla="*/ 4895851 w 6775451"/>
              <a:gd name="connsiteY756" fmla="*/ 1863725 h 3275013"/>
              <a:gd name="connsiteX757" fmla="*/ 4891089 w 6775451"/>
              <a:gd name="connsiteY757" fmla="*/ 1884363 h 3275013"/>
              <a:gd name="connsiteX758" fmla="*/ 4881564 w 6775451"/>
              <a:gd name="connsiteY758" fmla="*/ 1901826 h 3275013"/>
              <a:gd name="connsiteX759" fmla="*/ 4873626 w 6775451"/>
              <a:gd name="connsiteY759" fmla="*/ 1912938 h 3275013"/>
              <a:gd name="connsiteX760" fmla="*/ 4865688 w 6775451"/>
              <a:gd name="connsiteY760" fmla="*/ 1912938 h 3275013"/>
              <a:gd name="connsiteX761" fmla="*/ 4852988 w 6775451"/>
              <a:gd name="connsiteY761" fmla="*/ 1895476 h 3275013"/>
              <a:gd name="connsiteX762" fmla="*/ 4859338 w 6775451"/>
              <a:gd name="connsiteY762" fmla="*/ 1820863 h 3275013"/>
              <a:gd name="connsiteX763" fmla="*/ 4867276 w 6775451"/>
              <a:gd name="connsiteY763" fmla="*/ 1806575 h 3275013"/>
              <a:gd name="connsiteX764" fmla="*/ 5219700 w 6775451"/>
              <a:gd name="connsiteY764" fmla="*/ 1795463 h 3275013"/>
              <a:gd name="connsiteX765" fmla="*/ 5224463 w 6775451"/>
              <a:gd name="connsiteY765" fmla="*/ 1801813 h 3275013"/>
              <a:gd name="connsiteX766" fmla="*/ 5227638 w 6775451"/>
              <a:gd name="connsiteY766" fmla="*/ 1801813 h 3275013"/>
              <a:gd name="connsiteX767" fmla="*/ 5245100 w 6775451"/>
              <a:gd name="connsiteY767" fmla="*/ 1817688 h 3275013"/>
              <a:gd name="connsiteX768" fmla="*/ 5259388 w 6775451"/>
              <a:gd name="connsiteY768" fmla="*/ 1838326 h 3275013"/>
              <a:gd name="connsiteX769" fmla="*/ 5256213 w 6775451"/>
              <a:gd name="connsiteY769" fmla="*/ 1838326 h 3275013"/>
              <a:gd name="connsiteX770" fmla="*/ 5264150 w 6775451"/>
              <a:gd name="connsiteY770" fmla="*/ 1852613 h 3275013"/>
              <a:gd name="connsiteX771" fmla="*/ 5273676 w 6775451"/>
              <a:gd name="connsiteY771" fmla="*/ 1863726 h 3275013"/>
              <a:gd name="connsiteX772" fmla="*/ 5278438 w 6775451"/>
              <a:gd name="connsiteY772" fmla="*/ 1863726 h 3275013"/>
              <a:gd name="connsiteX773" fmla="*/ 5284788 w 6775451"/>
              <a:gd name="connsiteY773" fmla="*/ 1870076 h 3275013"/>
              <a:gd name="connsiteX774" fmla="*/ 5291138 w 6775451"/>
              <a:gd name="connsiteY774" fmla="*/ 1881188 h 3275013"/>
              <a:gd name="connsiteX775" fmla="*/ 5295901 w 6775451"/>
              <a:gd name="connsiteY775" fmla="*/ 1892301 h 3275013"/>
              <a:gd name="connsiteX776" fmla="*/ 5302251 w 6775451"/>
              <a:gd name="connsiteY776" fmla="*/ 1901826 h 3275013"/>
              <a:gd name="connsiteX777" fmla="*/ 5295901 w 6775451"/>
              <a:gd name="connsiteY777" fmla="*/ 1901826 h 3275013"/>
              <a:gd name="connsiteX778" fmla="*/ 5305426 w 6775451"/>
              <a:gd name="connsiteY778" fmla="*/ 1916113 h 3275013"/>
              <a:gd name="connsiteX779" fmla="*/ 5307013 w 6775451"/>
              <a:gd name="connsiteY779" fmla="*/ 1927226 h 3275013"/>
              <a:gd name="connsiteX780" fmla="*/ 5310188 w 6775451"/>
              <a:gd name="connsiteY780" fmla="*/ 1927226 h 3275013"/>
              <a:gd name="connsiteX781" fmla="*/ 5313363 w 6775451"/>
              <a:gd name="connsiteY781" fmla="*/ 1931988 h 3275013"/>
              <a:gd name="connsiteX782" fmla="*/ 5313363 w 6775451"/>
              <a:gd name="connsiteY782" fmla="*/ 1938338 h 3275013"/>
              <a:gd name="connsiteX783" fmla="*/ 5316538 w 6775451"/>
              <a:gd name="connsiteY783" fmla="*/ 1952626 h 3275013"/>
              <a:gd name="connsiteX784" fmla="*/ 5324476 w 6775451"/>
              <a:gd name="connsiteY784" fmla="*/ 1963738 h 3275013"/>
              <a:gd name="connsiteX785" fmla="*/ 5321301 w 6775451"/>
              <a:gd name="connsiteY785" fmla="*/ 1963738 h 3275013"/>
              <a:gd name="connsiteX786" fmla="*/ 5327651 w 6775451"/>
              <a:gd name="connsiteY786" fmla="*/ 1974851 h 3275013"/>
              <a:gd name="connsiteX787" fmla="*/ 5330826 w 6775451"/>
              <a:gd name="connsiteY787" fmla="*/ 1984376 h 3275013"/>
              <a:gd name="connsiteX788" fmla="*/ 5334001 w 6775451"/>
              <a:gd name="connsiteY788" fmla="*/ 1987551 h 3275013"/>
              <a:gd name="connsiteX789" fmla="*/ 5334001 w 6775451"/>
              <a:gd name="connsiteY789" fmla="*/ 1989138 h 3275013"/>
              <a:gd name="connsiteX790" fmla="*/ 5335588 w 6775451"/>
              <a:gd name="connsiteY790" fmla="*/ 1989138 h 3275013"/>
              <a:gd name="connsiteX791" fmla="*/ 5334001 w 6775451"/>
              <a:gd name="connsiteY791" fmla="*/ 1995488 h 3275013"/>
              <a:gd name="connsiteX792" fmla="*/ 5327651 w 6775451"/>
              <a:gd name="connsiteY792" fmla="*/ 1998663 h 3275013"/>
              <a:gd name="connsiteX793" fmla="*/ 5321301 w 6775451"/>
              <a:gd name="connsiteY793" fmla="*/ 2001838 h 3275013"/>
              <a:gd name="connsiteX794" fmla="*/ 5313363 w 6775451"/>
              <a:gd name="connsiteY794" fmla="*/ 1998663 h 3275013"/>
              <a:gd name="connsiteX795" fmla="*/ 5291138 w 6775451"/>
              <a:gd name="connsiteY795" fmla="*/ 1978026 h 3275013"/>
              <a:gd name="connsiteX796" fmla="*/ 5270500 w 6775451"/>
              <a:gd name="connsiteY796" fmla="*/ 1955801 h 3275013"/>
              <a:gd name="connsiteX797" fmla="*/ 5256213 w 6775451"/>
              <a:gd name="connsiteY797" fmla="*/ 1924051 h 3275013"/>
              <a:gd name="connsiteX798" fmla="*/ 5238750 w 6775451"/>
              <a:gd name="connsiteY798" fmla="*/ 1873251 h 3275013"/>
              <a:gd name="connsiteX799" fmla="*/ 5224463 w 6775451"/>
              <a:gd name="connsiteY799" fmla="*/ 1841501 h 3275013"/>
              <a:gd name="connsiteX800" fmla="*/ 5210175 w 6775451"/>
              <a:gd name="connsiteY800" fmla="*/ 1835151 h 3275013"/>
              <a:gd name="connsiteX801" fmla="*/ 5207000 w 6775451"/>
              <a:gd name="connsiteY801" fmla="*/ 1827213 h 3275013"/>
              <a:gd name="connsiteX802" fmla="*/ 5210175 w 6775451"/>
              <a:gd name="connsiteY802" fmla="*/ 1801813 h 3275013"/>
              <a:gd name="connsiteX803" fmla="*/ 2066926 w 6775451"/>
              <a:gd name="connsiteY803" fmla="*/ 1773238 h 3275013"/>
              <a:gd name="connsiteX804" fmla="*/ 2076451 w 6775451"/>
              <a:gd name="connsiteY804" fmla="*/ 1774826 h 3275013"/>
              <a:gd name="connsiteX805" fmla="*/ 2058988 w 6775451"/>
              <a:gd name="connsiteY805" fmla="*/ 1774826 h 3275013"/>
              <a:gd name="connsiteX806" fmla="*/ 5684838 w 6775451"/>
              <a:gd name="connsiteY806" fmla="*/ 1760538 h 3275013"/>
              <a:gd name="connsiteX807" fmla="*/ 5699126 w 6775451"/>
              <a:gd name="connsiteY807" fmla="*/ 1774826 h 3275013"/>
              <a:gd name="connsiteX808" fmla="*/ 5692776 w 6775451"/>
              <a:gd name="connsiteY808" fmla="*/ 1774826 h 3275013"/>
              <a:gd name="connsiteX809" fmla="*/ 5700713 w 6775451"/>
              <a:gd name="connsiteY809" fmla="*/ 1787526 h 3275013"/>
              <a:gd name="connsiteX810" fmla="*/ 5707063 w 6775451"/>
              <a:gd name="connsiteY810" fmla="*/ 1798639 h 3275013"/>
              <a:gd name="connsiteX811" fmla="*/ 5699126 w 6775451"/>
              <a:gd name="connsiteY811" fmla="*/ 1803401 h 3275013"/>
              <a:gd name="connsiteX812" fmla="*/ 5667376 w 6775451"/>
              <a:gd name="connsiteY812" fmla="*/ 1801814 h 3275013"/>
              <a:gd name="connsiteX813" fmla="*/ 5656263 w 6775451"/>
              <a:gd name="connsiteY813" fmla="*/ 1795464 h 3275013"/>
              <a:gd name="connsiteX814" fmla="*/ 5661026 w 6775451"/>
              <a:gd name="connsiteY814" fmla="*/ 1770063 h 3275013"/>
              <a:gd name="connsiteX815" fmla="*/ 5667376 w 6775451"/>
              <a:gd name="connsiteY815" fmla="*/ 1763713 h 3275013"/>
              <a:gd name="connsiteX816" fmla="*/ 5670551 w 6775451"/>
              <a:gd name="connsiteY816" fmla="*/ 1763713 h 3275013"/>
              <a:gd name="connsiteX817" fmla="*/ 5721351 w 6775451"/>
              <a:gd name="connsiteY817" fmla="*/ 1735138 h 3275013"/>
              <a:gd name="connsiteX818" fmla="*/ 5724526 w 6775451"/>
              <a:gd name="connsiteY818" fmla="*/ 1735138 h 3275013"/>
              <a:gd name="connsiteX819" fmla="*/ 5727701 w 6775451"/>
              <a:gd name="connsiteY819" fmla="*/ 1738313 h 3275013"/>
              <a:gd name="connsiteX820" fmla="*/ 5732463 w 6775451"/>
              <a:gd name="connsiteY820" fmla="*/ 1738313 h 3275013"/>
              <a:gd name="connsiteX821" fmla="*/ 5741988 w 6775451"/>
              <a:gd name="connsiteY821" fmla="*/ 1744663 h 3275013"/>
              <a:gd name="connsiteX822" fmla="*/ 5743576 w 6775451"/>
              <a:gd name="connsiteY822" fmla="*/ 1763713 h 3275013"/>
              <a:gd name="connsiteX823" fmla="*/ 5735638 w 6775451"/>
              <a:gd name="connsiteY823" fmla="*/ 1770064 h 3275013"/>
              <a:gd name="connsiteX824" fmla="*/ 5729288 w 6775451"/>
              <a:gd name="connsiteY824" fmla="*/ 1773239 h 3275013"/>
              <a:gd name="connsiteX825" fmla="*/ 5721351 w 6775451"/>
              <a:gd name="connsiteY825" fmla="*/ 1774826 h 3275013"/>
              <a:gd name="connsiteX826" fmla="*/ 5713413 w 6775451"/>
              <a:gd name="connsiteY826" fmla="*/ 1773239 h 3275013"/>
              <a:gd name="connsiteX827" fmla="*/ 5707063 w 6775451"/>
              <a:gd name="connsiteY827" fmla="*/ 1763713 h 3275013"/>
              <a:gd name="connsiteX828" fmla="*/ 5715001 w 6775451"/>
              <a:gd name="connsiteY828" fmla="*/ 1741488 h 3275013"/>
              <a:gd name="connsiteX829" fmla="*/ 1858963 w 6775451"/>
              <a:gd name="connsiteY829" fmla="*/ 1616075 h 3275013"/>
              <a:gd name="connsiteX830" fmla="*/ 1862138 w 6775451"/>
              <a:gd name="connsiteY830" fmla="*/ 1616075 h 3275013"/>
              <a:gd name="connsiteX831" fmla="*/ 1870075 w 6775451"/>
              <a:gd name="connsiteY831" fmla="*/ 1616075 h 3275013"/>
              <a:gd name="connsiteX832" fmla="*/ 1879600 w 6775451"/>
              <a:gd name="connsiteY832" fmla="*/ 1635125 h 3275013"/>
              <a:gd name="connsiteX833" fmla="*/ 1870075 w 6775451"/>
              <a:gd name="connsiteY833" fmla="*/ 1644650 h 3275013"/>
              <a:gd name="connsiteX834" fmla="*/ 1866900 w 6775451"/>
              <a:gd name="connsiteY834" fmla="*/ 1647825 h 3275013"/>
              <a:gd name="connsiteX835" fmla="*/ 1865313 w 6775451"/>
              <a:gd name="connsiteY835" fmla="*/ 1647825 h 3275013"/>
              <a:gd name="connsiteX836" fmla="*/ 1852613 w 6775451"/>
              <a:gd name="connsiteY836" fmla="*/ 1647825 h 3275013"/>
              <a:gd name="connsiteX837" fmla="*/ 1851025 w 6775451"/>
              <a:gd name="connsiteY837" fmla="*/ 1627188 h 3275013"/>
              <a:gd name="connsiteX838" fmla="*/ 1855788 w 6775451"/>
              <a:gd name="connsiteY838" fmla="*/ 1619250 h 3275013"/>
              <a:gd name="connsiteX839" fmla="*/ 5653088 w 6775451"/>
              <a:gd name="connsiteY839" fmla="*/ 1598613 h 3275013"/>
              <a:gd name="connsiteX840" fmla="*/ 5661026 w 6775451"/>
              <a:gd name="connsiteY840" fmla="*/ 1601788 h 3275013"/>
              <a:gd name="connsiteX841" fmla="*/ 5673726 w 6775451"/>
              <a:gd name="connsiteY841" fmla="*/ 1612901 h 3275013"/>
              <a:gd name="connsiteX842" fmla="*/ 5675313 w 6775451"/>
              <a:gd name="connsiteY842" fmla="*/ 1612901 h 3275013"/>
              <a:gd name="connsiteX843" fmla="*/ 5681663 w 6775451"/>
              <a:gd name="connsiteY843" fmla="*/ 1619251 h 3275013"/>
              <a:gd name="connsiteX844" fmla="*/ 5681663 w 6775451"/>
              <a:gd name="connsiteY844" fmla="*/ 1624013 h 3275013"/>
              <a:gd name="connsiteX845" fmla="*/ 5681663 w 6775451"/>
              <a:gd name="connsiteY845" fmla="*/ 1641476 h 3275013"/>
              <a:gd name="connsiteX846" fmla="*/ 5670551 w 6775451"/>
              <a:gd name="connsiteY846" fmla="*/ 1649413 h 3275013"/>
              <a:gd name="connsiteX847" fmla="*/ 5659438 w 6775451"/>
              <a:gd name="connsiteY847" fmla="*/ 1658938 h 3275013"/>
              <a:gd name="connsiteX848" fmla="*/ 5653088 w 6775451"/>
              <a:gd name="connsiteY848" fmla="*/ 1676401 h 3275013"/>
              <a:gd name="connsiteX849" fmla="*/ 5653088 w 6775451"/>
              <a:gd name="connsiteY849" fmla="*/ 1689101 h 3275013"/>
              <a:gd name="connsiteX850" fmla="*/ 5667376 w 6775451"/>
              <a:gd name="connsiteY850" fmla="*/ 1687513 h 3275013"/>
              <a:gd name="connsiteX851" fmla="*/ 5678488 w 6775451"/>
              <a:gd name="connsiteY851" fmla="*/ 1687513 h 3275013"/>
              <a:gd name="connsiteX852" fmla="*/ 5700713 w 6775451"/>
              <a:gd name="connsiteY852" fmla="*/ 1695451 h 3275013"/>
              <a:gd name="connsiteX853" fmla="*/ 5710238 w 6775451"/>
              <a:gd name="connsiteY853" fmla="*/ 1698626 h 3275013"/>
              <a:gd name="connsiteX854" fmla="*/ 5707063 w 6775451"/>
              <a:gd name="connsiteY854" fmla="*/ 1706563 h 3275013"/>
              <a:gd name="connsiteX855" fmla="*/ 5703888 w 6775451"/>
              <a:gd name="connsiteY855" fmla="*/ 1709738 h 3275013"/>
              <a:gd name="connsiteX856" fmla="*/ 5700713 w 6775451"/>
              <a:gd name="connsiteY856" fmla="*/ 1709738 h 3275013"/>
              <a:gd name="connsiteX857" fmla="*/ 5684838 w 6775451"/>
              <a:gd name="connsiteY857" fmla="*/ 1712913 h 3275013"/>
              <a:gd name="connsiteX858" fmla="*/ 5664201 w 6775451"/>
              <a:gd name="connsiteY858" fmla="*/ 1727201 h 3275013"/>
              <a:gd name="connsiteX859" fmla="*/ 5661026 w 6775451"/>
              <a:gd name="connsiteY859" fmla="*/ 1731964 h 3275013"/>
              <a:gd name="connsiteX860" fmla="*/ 5656263 w 6775451"/>
              <a:gd name="connsiteY860" fmla="*/ 1738314 h 3275013"/>
              <a:gd name="connsiteX861" fmla="*/ 5659438 w 6775451"/>
              <a:gd name="connsiteY861" fmla="*/ 1738314 h 3275013"/>
              <a:gd name="connsiteX862" fmla="*/ 5638800 w 6775451"/>
              <a:gd name="connsiteY862" fmla="*/ 1758951 h 3275013"/>
              <a:gd name="connsiteX863" fmla="*/ 5624513 w 6775451"/>
              <a:gd name="connsiteY863" fmla="*/ 1770064 h 3275013"/>
              <a:gd name="connsiteX864" fmla="*/ 5616575 w 6775451"/>
              <a:gd name="connsiteY864" fmla="*/ 1774826 h 3275013"/>
              <a:gd name="connsiteX865" fmla="*/ 5616575 w 6775451"/>
              <a:gd name="connsiteY865" fmla="*/ 1770064 h 3275013"/>
              <a:gd name="connsiteX866" fmla="*/ 5630863 w 6775451"/>
              <a:gd name="connsiteY866" fmla="*/ 1744664 h 3275013"/>
              <a:gd name="connsiteX867" fmla="*/ 5649913 w 6775451"/>
              <a:gd name="connsiteY867" fmla="*/ 1724026 h 3275013"/>
              <a:gd name="connsiteX868" fmla="*/ 5641975 w 6775451"/>
              <a:gd name="connsiteY868" fmla="*/ 1706563 h 3275013"/>
              <a:gd name="connsiteX869" fmla="*/ 5616575 w 6775451"/>
              <a:gd name="connsiteY869" fmla="*/ 1676401 h 3275013"/>
              <a:gd name="connsiteX870" fmla="*/ 5610225 w 6775451"/>
              <a:gd name="connsiteY870" fmla="*/ 1658938 h 3275013"/>
              <a:gd name="connsiteX871" fmla="*/ 5627688 w 6775451"/>
              <a:gd name="connsiteY871" fmla="*/ 1641476 h 3275013"/>
              <a:gd name="connsiteX872" fmla="*/ 5638800 w 6775451"/>
              <a:gd name="connsiteY872" fmla="*/ 1633538 h 3275013"/>
              <a:gd name="connsiteX873" fmla="*/ 5646738 w 6775451"/>
              <a:gd name="connsiteY873" fmla="*/ 1620838 h 3275013"/>
              <a:gd name="connsiteX874" fmla="*/ 5646738 w 6775451"/>
              <a:gd name="connsiteY874" fmla="*/ 1601788 h 3275013"/>
              <a:gd name="connsiteX875" fmla="*/ 2073276 w 6775451"/>
              <a:gd name="connsiteY875" fmla="*/ 1595438 h 3275013"/>
              <a:gd name="connsiteX876" fmla="*/ 2084388 w 6775451"/>
              <a:gd name="connsiteY876" fmla="*/ 1598613 h 3275013"/>
              <a:gd name="connsiteX877" fmla="*/ 2087563 w 6775451"/>
              <a:gd name="connsiteY877" fmla="*/ 1612901 h 3275013"/>
              <a:gd name="connsiteX878" fmla="*/ 2090738 w 6775451"/>
              <a:gd name="connsiteY878" fmla="*/ 1612901 h 3275013"/>
              <a:gd name="connsiteX879" fmla="*/ 2090738 w 6775451"/>
              <a:gd name="connsiteY879" fmla="*/ 1619251 h 3275013"/>
              <a:gd name="connsiteX880" fmla="*/ 2084388 w 6775451"/>
              <a:gd name="connsiteY880" fmla="*/ 1624013 h 3275013"/>
              <a:gd name="connsiteX881" fmla="*/ 2081213 w 6775451"/>
              <a:gd name="connsiteY881" fmla="*/ 1627188 h 3275013"/>
              <a:gd name="connsiteX882" fmla="*/ 2079626 w 6775451"/>
              <a:gd name="connsiteY882" fmla="*/ 1627188 h 3275013"/>
              <a:gd name="connsiteX883" fmla="*/ 2066926 w 6775451"/>
              <a:gd name="connsiteY883" fmla="*/ 1627188 h 3275013"/>
              <a:gd name="connsiteX884" fmla="*/ 2065338 w 6775451"/>
              <a:gd name="connsiteY884" fmla="*/ 1601788 h 3275013"/>
              <a:gd name="connsiteX885" fmla="*/ 1981201 w 6775451"/>
              <a:gd name="connsiteY885" fmla="*/ 1566863 h 3275013"/>
              <a:gd name="connsiteX886" fmla="*/ 2001838 w 6775451"/>
              <a:gd name="connsiteY886" fmla="*/ 1570038 h 3275013"/>
              <a:gd name="connsiteX887" fmla="*/ 2016126 w 6775451"/>
              <a:gd name="connsiteY887" fmla="*/ 1576388 h 3275013"/>
              <a:gd name="connsiteX888" fmla="*/ 2027238 w 6775451"/>
              <a:gd name="connsiteY888" fmla="*/ 1587501 h 3275013"/>
              <a:gd name="connsiteX889" fmla="*/ 2024063 w 6775451"/>
              <a:gd name="connsiteY889" fmla="*/ 1587501 h 3275013"/>
              <a:gd name="connsiteX890" fmla="*/ 2030413 w 6775451"/>
              <a:gd name="connsiteY890" fmla="*/ 1595438 h 3275013"/>
              <a:gd name="connsiteX891" fmla="*/ 2033588 w 6775451"/>
              <a:gd name="connsiteY891" fmla="*/ 1612901 h 3275013"/>
              <a:gd name="connsiteX892" fmla="*/ 2036763 w 6775451"/>
              <a:gd name="connsiteY892" fmla="*/ 1612901 h 3275013"/>
              <a:gd name="connsiteX893" fmla="*/ 2033588 w 6775451"/>
              <a:gd name="connsiteY893" fmla="*/ 1620838 h 3275013"/>
              <a:gd name="connsiteX894" fmla="*/ 2030413 w 6775451"/>
              <a:gd name="connsiteY894" fmla="*/ 1620838 h 3275013"/>
              <a:gd name="connsiteX895" fmla="*/ 2024063 w 6775451"/>
              <a:gd name="connsiteY895" fmla="*/ 1620838 h 3275013"/>
              <a:gd name="connsiteX896" fmla="*/ 2016126 w 6775451"/>
              <a:gd name="connsiteY896" fmla="*/ 1612901 h 3275013"/>
              <a:gd name="connsiteX897" fmla="*/ 1998663 w 6775451"/>
              <a:gd name="connsiteY897" fmla="*/ 1620838 h 3275013"/>
              <a:gd name="connsiteX898" fmla="*/ 1981201 w 6775451"/>
              <a:gd name="connsiteY898" fmla="*/ 1620838 h 3275013"/>
              <a:gd name="connsiteX899" fmla="*/ 1966913 w 6775451"/>
              <a:gd name="connsiteY899" fmla="*/ 1612901 h 3275013"/>
              <a:gd name="connsiteX900" fmla="*/ 1952625 w 6775451"/>
              <a:gd name="connsiteY900" fmla="*/ 1606551 h 3275013"/>
              <a:gd name="connsiteX901" fmla="*/ 1933575 w 6775451"/>
              <a:gd name="connsiteY901" fmla="*/ 1606551 h 3275013"/>
              <a:gd name="connsiteX902" fmla="*/ 1924050 w 6775451"/>
              <a:gd name="connsiteY902" fmla="*/ 1604963 h 3275013"/>
              <a:gd name="connsiteX903" fmla="*/ 1936750 w 6775451"/>
              <a:gd name="connsiteY903" fmla="*/ 1592263 h 3275013"/>
              <a:gd name="connsiteX904" fmla="*/ 1958975 w 6775451"/>
              <a:gd name="connsiteY904" fmla="*/ 1576388 h 3275013"/>
              <a:gd name="connsiteX905" fmla="*/ 1962150 w 6775451"/>
              <a:gd name="connsiteY905" fmla="*/ 1573213 h 3275013"/>
              <a:gd name="connsiteX906" fmla="*/ 1965325 w 6775451"/>
              <a:gd name="connsiteY906" fmla="*/ 1573213 h 3275013"/>
              <a:gd name="connsiteX907" fmla="*/ 1784350 w 6775451"/>
              <a:gd name="connsiteY907" fmla="*/ 1498600 h 3275013"/>
              <a:gd name="connsiteX908" fmla="*/ 1804988 w 6775451"/>
              <a:gd name="connsiteY908" fmla="*/ 1498600 h 3275013"/>
              <a:gd name="connsiteX909" fmla="*/ 1830388 w 6775451"/>
              <a:gd name="connsiteY909" fmla="*/ 1509713 h 3275013"/>
              <a:gd name="connsiteX910" fmla="*/ 1838325 w 6775451"/>
              <a:gd name="connsiteY910" fmla="*/ 1516063 h 3275013"/>
              <a:gd name="connsiteX911" fmla="*/ 1847850 w 6775451"/>
              <a:gd name="connsiteY911" fmla="*/ 1524000 h 3275013"/>
              <a:gd name="connsiteX912" fmla="*/ 1841500 w 6775451"/>
              <a:gd name="connsiteY912" fmla="*/ 1524000 h 3275013"/>
              <a:gd name="connsiteX913" fmla="*/ 1862138 w 6775451"/>
              <a:gd name="connsiteY913" fmla="*/ 1535113 h 3275013"/>
              <a:gd name="connsiteX914" fmla="*/ 1876425 w 6775451"/>
              <a:gd name="connsiteY914" fmla="*/ 1538288 h 3275013"/>
              <a:gd name="connsiteX915" fmla="*/ 1884363 w 6775451"/>
              <a:gd name="connsiteY915" fmla="*/ 1541463 h 3275013"/>
              <a:gd name="connsiteX916" fmla="*/ 1895475 w 6775451"/>
              <a:gd name="connsiteY916" fmla="*/ 1549400 h 3275013"/>
              <a:gd name="connsiteX917" fmla="*/ 1898650 w 6775451"/>
              <a:gd name="connsiteY917" fmla="*/ 1549400 h 3275013"/>
              <a:gd name="connsiteX918" fmla="*/ 1908175 w 6775451"/>
              <a:gd name="connsiteY918" fmla="*/ 1558926 h 3275013"/>
              <a:gd name="connsiteX919" fmla="*/ 1908175 w 6775451"/>
              <a:gd name="connsiteY919" fmla="*/ 1563688 h 3275013"/>
              <a:gd name="connsiteX920" fmla="*/ 1908175 w 6775451"/>
              <a:gd name="connsiteY920" fmla="*/ 1566863 h 3275013"/>
              <a:gd name="connsiteX921" fmla="*/ 1905000 w 6775451"/>
              <a:gd name="connsiteY921" fmla="*/ 1566863 h 3275013"/>
              <a:gd name="connsiteX922" fmla="*/ 1887538 w 6775451"/>
              <a:gd name="connsiteY922" fmla="*/ 1573213 h 3275013"/>
              <a:gd name="connsiteX923" fmla="*/ 1870075 w 6775451"/>
              <a:gd name="connsiteY923" fmla="*/ 1563688 h 3275013"/>
              <a:gd name="connsiteX924" fmla="*/ 1847850 w 6775451"/>
              <a:gd name="connsiteY924" fmla="*/ 1549400 h 3275013"/>
              <a:gd name="connsiteX925" fmla="*/ 1827213 w 6775451"/>
              <a:gd name="connsiteY925" fmla="*/ 1533525 h 3275013"/>
              <a:gd name="connsiteX926" fmla="*/ 1801813 w 6775451"/>
              <a:gd name="connsiteY926" fmla="*/ 1524000 h 3275013"/>
              <a:gd name="connsiteX927" fmla="*/ 1768475 w 6775451"/>
              <a:gd name="connsiteY927" fmla="*/ 1527175 h 3275013"/>
              <a:gd name="connsiteX928" fmla="*/ 1754188 w 6775451"/>
              <a:gd name="connsiteY928" fmla="*/ 1527175 h 3275013"/>
              <a:gd name="connsiteX929" fmla="*/ 1733550 w 6775451"/>
              <a:gd name="connsiteY929" fmla="*/ 1524000 h 3275013"/>
              <a:gd name="connsiteX930" fmla="*/ 1733550 w 6775451"/>
              <a:gd name="connsiteY930" fmla="*/ 1512888 h 3275013"/>
              <a:gd name="connsiteX931" fmla="*/ 1736725 w 6775451"/>
              <a:gd name="connsiteY931" fmla="*/ 1512888 h 3275013"/>
              <a:gd name="connsiteX932" fmla="*/ 1736725 w 6775451"/>
              <a:gd name="connsiteY932" fmla="*/ 1509713 h 3275013"/>
              <a:gd name="connsiteX933" fmla="*/ 1755775 w 6775451"/>
              <a:gd name="connsiteY933" fmla="*/ 1504950 h 3275013"/>
              <a:gd name="connsiteX934" fmla="*/ 5649914 w 6775451"/>
              <a:gd name="connsiteY934" fmla="*/ 1455738 h 3275013"/>
              <a:gd name="connsiteX935" fmla="*/ 5656264 w 6775451"/>
              <a:gd name="connsiteY935" fmla="*/ 1455738 h 3275013"/>
              <a:gd name="connsiteX936" fmla="*/ 5661026 w 6775451"/>
              <a:gd name="connsiteY936" fmla="*/ 1455738 h 3275013"/>
              <a:gd name="connsiteX937" fmla="*/ 5661026 w 6775451"/>
              <a:gd name="connsiteY937" fmla="*/ 1462088 h 3275013"/>
              <a:gd name="connsiteX938" fmla="*/ 5659439 w 6775451"/>
              <a:gd name="connsiteY938" fmla="*/ 1462088 h 3275013"/>
              <a:gd name="connsiteX939" fmla="*/ 5661026 w 6775451"/>
              <a:gd name="connsiteY939" fmla="*/ 1470026 h 3275013"/>
              <a:gd name="connsiteX940" fmla="*/ 5659439 w 6775451"/>
              <a:gd name="connsiteY940" fmla="*/ 1484313 h 3275013"/>
              <a:gd name="connsiteX941" fmla="*/ 5649914 w 6775451"/>
              <a:gd name="connsiteY941" fmla="*/ 1506539 h 3275013"/>
              <a:gd name="connsiteX942" fmla="*/ 5638801 w 6775451"/>
              <a:gd name="connsiteY942" fmla="*/ 1516064 h 3275013"/>
              <a:gd name="connsiteX943" fmla="*/ 5635626 w 6775451"/>
              <a:gd name="connsiteY943" fmla="*/ 1519239 h 3275013"/>
              <a:gd name="connsiteX944" fmla="*/ 5632451 w 6775451"/>
              <a:gd name="connsiteY944" fmla="*/ 1520826 h 3275013"/>
              <a:gd name="connsiteX945" fmla="*/ 5621338 w 6775451"/>
              <a:gd name="connsiteY945" fmla="*/ 1516064 h 3275013"/>
              <a:gd name="connsiteX946" fmla="*/ 5632451 w 6775451"/>
              <a:gd name="connsiteY946" fmla="*/ 1470026 h 3275013"/>
              <a:gd name="connsiteX947" fmla="*/ 5646739 w 6775451"/>
              <a:gd name="connsiteY947" fmla="*/ 1458913 h 3275013"/>
              <a:gd name="connsiteX948" fmla="*/ 1852613 w 6775451"/>
              <a:gd name="connsiteY948" fmla="*/ 1455738 h 3275013"/>
              <a:gd name="connsiteX949" fmla="*/ 1862138 w 6775451"/>
              <a:gd name="connsiteY949" fmla="*/ 1458913 h 3275013"/>
              <a:gd name="connsiteX950" fmla="*/ 1865313 w 6775451"/>
              <a:gd name="connsiteY950" fmla="*/ 1462088 h 3275013"/>
              <a:gd name="connsiteX951" fmla="*/ 1858963 w 6775451"/>
              <a:gd name="connsiteY951" fmla="*/ 1462088 h 3275013"/>
              <a:gd name="connsiteX952" fmla="*/ 1865313 w 6775451"/>
              <a:gd name="connsiteY952" fmla="*/ 1463676 h 3275013"/>
              <a:gd name="connsiteX953" fmla="*/ 1865313 w 6775451"/>
              <a:gd name="connsiteY953" fmla="*/ 1476376 h 3275013"/>
              <a:gd name="connsiteX954" fmla="*/ 1855788 w 6775451"/>
              <a:gd name="connsiteY954" fmla="*/ 1477963 h 3275013"/>
              <a:gd name="connsiteX955" fmla="*/ 1847850 w 6775451"/>
              <a:gd name="connsiteY955" fmla="*/ 1477963 h 3275013"/>
              <a:gd name="connsiteX956" fmla="*/ 1841500 w 6775451"/>
              <a:gd name="connsiteY956" fmla="*/ 1463676 h 3275013"/>
              <a:gd name="connsiteX957" fmla="*/ 1847850 w 6775451"/>
              <a:gd name="connsiteY957" fmla="*/ 1462088 h 3275013"/>
              <a:gd name="connsiteX958" fmla="*/ 1851025 w 6775451"/>
              <a:gd name="connsiteY958" fmla="*/ 1458913 h 3275013"/>
              <a:gd name="connsiteX959" fmla="*/ 3594100 w 6775451"/>
              <a:gd name="connsiteY959" fmla="*/ 1152525 h 3275013"/>
              <a:gd name="connsiteX960" fmla="*/ 3608388 w 6775451"/>
              <a:gd name="connsiteY960" fmla="*/ 1155700 h 3275013"/>
              <a:gd name="connsiteX961" fmla="*/ 3621088 w 6775451"/>
              <a:gd name="connsiteY961" fmla="*/ 1155700 h 3275013"/>
              <a:gd name="connsiteX962" fmla="*/ 3632201 w 6775451"/>
              <a:gd name="connsiteY962" fmla="*/ 1169988 h 3275013"/>
              <a:gd name="connsiteX963" fmla="*/ 3636963 w 6775451"/>
              <a:gd name="connsiteY963" fmla="*/ 1169988 h 3275013"/>
              <a:gd name="connsiteX964" fmla="*/ 3636963 w 6775451"/>
              <a:gd name="connsiteY964" fmla="*/ 1173163 h 3275013"/>
              <a:gd name="connsiteX965" fmla="*/ 3640138 w 6775451"/>
              <a:gd name="connsiteY965" fmla="*/ 1187451 h 3275013"/>
              <a:gd name="connsiteX966" fmla="*/ 3632201 w 6775451"/>
              <a:gd name="connsiteY966" fmla="*/ 1193801 h 3275013"/>
              <a:gd name="connsiteX967" fmla="*/ 3622676 w 6775451"/>
              <a:gd name="connsiteY967" fmla="*/ 1195388 h 3275013"/>
              <a:gd name="connsiteX968" fmla="*/ 3614738 w 6775451"/>
              <a:gd name="connsiteY968" fmla="*/ 1195388 h 3275013"/>
              <a:gd name="connsiteX969" fmla="*/ 3606800 w 6775451"/>
              <a:gd name="connsiteY969" fmla="*/ 1187451 h 3275013"/>
              <a:gd name="connsiteX970" fmla="*/ 3594100 w 6775451"/>
              <a:gd name="connsiteY970" fmla="*/ 1179513 h 3275013"/>
              <a:gd name="connsiteX971" fmla="*/ 3578225 w 6775451"/>
              <a:gd name="connsiteY971" fmla="*/ 1166813 h 3275013"/>
              <a:gd name="connsiteX972" fmla="*/ 3575050 w 6775451"/>
              <a:gd name="connsiteY972" fmla="*/ 1155700 h 3275013"/>
              <a:gd name="connsiteX973" fmla="*/ 3403601 w 6775451"/>
              <a:gd name="connsiteY973" fmla="*/ 1112838 h 3275013"/>
              <a:gd name="connsiteX974" fmla="*/ 3403601 w 6775451"/>
              <a:gd name="connsiteY974" fmla="*/ 1123951 h 3275013"/>
              <a:gd name="connsiteX975" fmla="*/ 3400426 w 6775451"/>
              <a:gd name="connsiteY975" fmla="*/ 1127126 h 3275013"/>
              <a:gd name="connsiteX976" fmla="*/ 3397251 w 6775451"/>
              <a:gd name="connsiteY976" fmla="*/ 1127126 h 3275013"/>
              <a:gd name="connsiteX977" fmla="*/ 3386138 w 6775451"/>
              <a:gd name="connsiteY977" fmla="*/ 1133476 h 3275013"/>
              <a:gd name="connsiteX978" fmla="*/ 3382963 w 6775451"/>
              <a:gd name="connsiteY978" fmla="*/ 1123951 h 3275013"/>
              <a:gd name="connsiteX979" fmla="*/ 3389313 w 6775451"/>
              <a:gd name="connsiteY979" fmla="*/ 1116013 h 3275013"/>
              <a:gd name="connsiteX980" fmla="*/ 3392488 w 6775451"/>
              <a:gd name="connsiteY980" fmla="*/ 1116013 h 3275013"/>
              <a:gd name="connsiteX981" fmla="*/ 3506788 w 6775451"/>
              <a:gd name="connsiteY981" fmla="*/ 1093788 h 3275013"/>
              <a:gd name="connsiteX982" fmla="*/ 3514726 w 6775451"/>
              <a:gd name="connsiteY982" fmla="*/ 1095376 h 3275013"/>
              <a:gd name="connsiteX983" fmla="*/ 3521076 w 6775451"/>
              <a:gd name="connsiteY983" fmla="*/ 1108076 h 3275013"/>
              <a:gd name="connsiteX984" fmla="*/ 3522663 w 6775451"/>
              <a:gd name="connsiteY984" fmla="*/ 1108076 h 3275013"/>
              <a:gd name="connsiteX985" fmla="*/ 3525838 w 6775451"/>
              <a:gd name="connsiteY985" fmla="*/ 1116013 h 3275013"/>
              <a:gd name="connsiteX986" fmla="*/ 3522663 w 6775451"/>
              <a:gd name="connsiteY986" fmla="*/ 1123951 h 3275013"/>
              <a:gd name="connsiteX987" fmla="*/ 3517901 w 6775451"/>
              <a:gd name="connsiteY987" fmla="*/ 1130301 h 3275013"/>
              <a:gd name="connsiteX988" fmla="*/ 3514726 w 6775451"/>
              <a:gd name="connsiteY988" fmla="*/ 1136651 h 3275013"/>
              <a:gd name="connsiteX989" fmla="*/ 3503613 w 6775451"/>
              <a:gd name="connsiteY989" fmla="*/ 1138238 h 3275013"/>
              <a:gd name="connsiteX990" fmla="*/ 3492500 w 6775451"/>
              <a:gd name="connsiteY990" fmla="*/ 1133476 h 3275013"/>
              <a:gd name="connsiteX991" fmla="*/ 3489325 w 6775451"/>
              <a:gd name="connsiteY991" fmla="*/ 1122363 h 3275013"/>
              <a:gd name="connsiteX992" fmla="*/ 3494088 w 6775451"/>
              <a:gd name="connsiteY992" fmla="*/ 1098551 h 3275013"/>
              <a:gd name="connsiteX993" fmla="*/ 6043613 w 6775451"/>
              <a:gd name="connsiteY993" fmla="*/ 1004888 h 3275013"/>
              <a:gd name="connsiteX994" fmla="*/ 6046788 w 6775451"/>
              <a:gd name="connsiteY994" fmla="*/ 1004888 h 3275013"/>
              <a:gd name="connsiteX995" fmla="*/ 6061076 w 6775451"/>
              <a:gd name="connsiteY995" fmla="*/ 1008063 h 3275013"/>
              <a:gd name="connsiteX996" fmla="*/ 6072188 w 6775451"/>
              <a:gd name="connsiteY996" fmla="*/ 1019176 h 3275013"/>
              <a:gd name="connsiteX997" fmla="*/ 6067426 w 6775451"/>
              <a:gd name="connsiteY997" fmla="*/ 1019176 h 3275013"/>
              <a:gd name="connsiteX998" fmla="*/ 6072188 w 6775451"/>
              <a:gd name="connsiteY998" fmla="*/ 1022351 h 3275013"/>
              <a:gd name="connsiteX999" fmla="*/ 6075363 w 6775451"/>
              <a:gd name="connsiteY999" fmla="*/ 1025526 h 3275013"/>
              <a:gd name="connsiteX1000" fmla="*/ 6083301 w 6775451"/>
              <a:gd name="connsiteY1000" fmla="*/ 1022351 h 3275013"/>
              <a:gd name="connsiteX1001" fmla="*/ 6115051 w 6775451"/>
              <a:gd name="connsiteY1001" fmla="*/ 1030288 h 3275013"/>
              <a:gd name="connsiteX1002" fmla="*/ 6121401 w 6775451"/>
              <a:gd name="connsiteY1002" fmla="*/ 1041401 h 3275013"/>
              <a:gd name="connsiteX1003" fmla="*/ 6121401 w 6775451"/>
              <a:gd name="connsiteY1003" fmla="*/ 1044576 h 3275013"/>
              <a:gd name="connsiteX1004" fmla="*/ 6124576 w 6775451"/>
              <a:gd name="connsiteY1004" fmla="*/ 1044576 h 3275013"/>
              <a:gd name="connsiteX1005" fmla="*/ 6124576 w 6775451"/>
              <a:gd name="connsiteY1005" fmla="*/ 1050926 h 3275013"/>
              <a:gd name="connsiteX1006" fmla="*/ 6121401 w 6775451"/>
              <a:gd name="connsiteY1006" fmla="*/ 1052513 h 3275013"/>
              <a:gd name="connsiteX1007" fmla="*/ 6103938 w 6775451"/>
              <a:gd name="connsiteY1007" fmla="*/ 1058864 h 3275013"/>
              <a:gd name="connsiteX1008" fmla="*/ 6092826 w 6775451"/>
              <a:gd name="connsiteY1008" fmla="*/ 1058864 h 3275013"/>
              <a:gd name="connsiteX1009" fmla="*/ 6081713 w 6775451"/>
              <a:gd name="connsiteY1009" fmla="*/ 1065214 h 3275013"/>
              <a:gd name="connsiteX1010" fmla="*/ 6049963 w 6775451"/>
              <a:gd name="connsiteY1010" fmla="*/ 1069976 h 3275013"/>
              <a:gd name="connsiteX1011" fmla="*/ 6018214 w 6775451"/>
              <a:gd name="connsiteY1011" fmla="*/ 1076326 h 3275013"/>
              <a:gd name="connsiteX1012" fmla="*/ 6024563 w 6775451"/>
              <a:gd name="connsiteY1012" fmla="*/ 1081088 h 3275013"/>
              <a:gd name="connsiteX1013" fmla="*/ 6021388 w 6775451"/>
              <a:gd name="connsiteY1013" fmla="*/ 1081088 h 3275013"/>
              <a:gd name="connsiteX1014" fmla="*/ 6024563 w 6775451"/>
              <a:gd name="connsiteY1014" fmla="*/ 1093788 h 3275013"/>
              <a:gd name="connsiteX1015" fmla="*/ 6029325 w 6775451"/>
              <a:gd name="connsiteY1015" fmla="*/ 1108075 h 3275013"/>
              <a:gd name="connsiteX1016" fmla="*/ 6035675 w 6775451"/>
              <a:gd name="connsiteY1016" fmla="*/ 1108075 h 3275013"/>
              <a:gd name="connsiteX1017" fmla="*/ 6035675 w 6775451"/>
              <a:gd name="connsiteY1017" fmla="*/ 1112838 h 3275013"/>
              <a:gd name="connsiteX1018" fmla="*/ 6038850 w 6775451"/>
              <a:gd name="connsiteY1018" fmla="*/ 1119188 h 3275013"/>
              <a:gd name="connsiteX1019" fmla="*/ 6046788 w 6775451"/>
              <a:gd name="connsiteY1019" fmla="*/ 1138238 h 3275013"/>
              <a:gd name="connsiteX1020" fmla="*/ 6040438 w 6775451"/>
              <a:gd name="connsiteY1020" fmla="*/ 1144588 h 3275013"/>
              <a:gd name="connsiteX1021" fmla="*/ 6035675 w 6775451"/>
              <a:gd name="connsiteY1021" fmla="*/ 1150938 h 3275013"/>
              <a:gd name="connsiteX1022" fmla="*/ 6029325 w 6775451"/>
              <a:gd name="connsiteY1022" fmla="*/ 1150938 h 3275013"/>
              <a:gd name="connsiteX1023" fmla="*/ 6026150 w 6775451"/>
              <a:gd name="connsiteY1023" fmla="*/ 1155700 h 3275013"/>
              <a:gd name="connsiteX1024" fmla="*/ 6024563 w 6775451"/>
              <a:gd name="connsiteY1024" fmla="*/ 1169988 h 3275013"/>
              <a:gd name="connsiteX1025" fmla="*/ 6026150 w 6775451"/>
              <a:gd name="connsiteY1025" fmla="*/ 1169988 h 3275013"/>
              <a:gd name="connsiteX1026" fmla="*/ 6026150 w 6775451"/>
              <a:gd name="connsiteY1026" fmla="*/ 1193800 h 3275013"/>
              <a:gd name="connsiteX1027" fmla="*/ 6024563 w 6775451"/>
              <a:gd name="connsiteY1027" fmla="*/ 1204913 h 3275013"/>
              <a:gd name="connsiteX1028" fmla="*/ 6024563 w 6775451"/>
              <a:gd name="connsiteY1028" fmla="*/ 1208088 h 3275013"/>
              <a:gd name="connsiteX1029" fmla="*/ 6021388 w 6775451"/>
              <a:gd name="connsiteY1029" fmla="*/ 1208088 h 3275013"/>
              <a:gd name="connsiteX1030" fmla="*/ 6007100 w 6775451"/>
              <a:gd name="connsiteY1030" fmla="*/ 1219200 h 3275013"/>
              <a:gd name="connsiteX1031" fmla="*/ 5986463 w 6775451"/>
              <a:gd name="connsiteY1031" fmla="*/ 1230313 h 3275013"/>
              <a:gd name="connsiteX1032" fmla="*/ 5972175 w 6775451"/>
              <a:gd name="connsiteY1032" fmla="*/ 1238250 h 3275013"/>
              <a:gd name="connsiteX1033" fmla="*/ 5949950 w 6775451"/>
              <a:gd name="connsiteY1033" fmla="*/ 1247775 h 3275013"/>
              <a:gd name="connsiteX1034" fmla="*/ 5949950 w 6775451"/>
              <a:gd name="connsiteY1034" fmla="*/ 1250951 h 3275013"/>
              <a:gd name="connsiteX1035" fmla="*/ 5946775 w 6775451"/>
              <a:gd name="connsiteY1035" fmla="*/ 1255713 h 3275013"/>
              <a:gd name="connsiteX1036" fmla="*/ 5938838 w 6775451"/>
              <a:gd name="connsiteY1036" fmla="*/ 1265238 h 3275013"/>
              <a:gd name="connsiteX1037" fmla="*/ 5932488 w 6775451"/>
              <a:gd name="connsiteY1037" fmla="*/ 1266826 h 3275013"/>
              <a:gd name="connsiteX1038" fmla="*/ 5921375 w 6775451"/>
              <a:gd name="connsiteY1038" fmla="*/ 1266826 h 3275013"/>
              <a:gd name="connsiteX1039" fmla="*/ 5910263 w 6775451"/>
              <a:gd name="connsiteY1039" fmla="*/ 1262063 h 3275013"/>
              <a:gd name="connsiteX1040" fmla="*/ 5910263 w 6775451"/>
              <a:gd name="connsiteY1040" fmla="*/ 1255713 h 3275013"/>
              <a:gd name="connsiteX1041" fmla="*/ 5903913 w 6775451"/>
              <a:gd name="connsiteY1041" fmla="*/ 1265238 h 3275013"/>
              <a:gd name="connsiteX1042" fmla="*/ 5900738 w 6775451"/>
              <a:gd name="connsiteY1042" fmla="*/ 1270001 h 3275013"/>
              <a:gd name="connsiteX1043" fmla="*/ 5899150 w 6775451"/>
              <a:gd name="connsiteY1043" fmla="*/ 1270001 h 3275013"/>
              <a:gd name="connsiteX1044" fmla="*/ 5892800 w 6775451"/>
              <a:gd name="connsiteY1044" fmla="*/ 1279526 h 3275013"/>
              <a:gd name="connsiteX1045" fmla="*/ 5884863 w 6775451"/>
              <a:gd name="connsiteY1045" fmla="*/ 1284288 h 3275013"/>
              <a:gd name="connsiteX1046" fmla="*/ 5875338 w 6775451"/>
              <a:gd name="connsiteY1046" fmla="*/ 1281113 h 3275013"/>
              <a:gd name="connsiteX1047" fmla="*/ 5853113 w 6775451"/>
              <a:gd name="connsiteY1047" fmla="*/ 1276351 h 3275013"/>
              <a:gd name="connsiteX1048" fmla="*/ 5849938 w 6775451"/>
              <a:gd name="connsiteY1048" fmla="*/ 1284288 h 3275013"/>
              <a:gd name="connsiteX1049" fmla="*/ 5849938 w 6775451"/>
              <a:gd name="connsiteY1049" fmla="*/ 1290638 h 3275013"/>
              <a:gd name="connsiteX1050" fmla="*/ 5849938 w 6775451"/>
              <a:gd name="connsiteY1050" fmla="*/ 1295401 h 3275013"/>
              <a:gd name="connsiteX1051" fmla="*/ 5853113 w 6775451"/>
              <a:gd name="connsiteY1051" fmla="*/ 1295401 h 3275013"/>
              <a:gd name="connsiteX1052" fmla="*/ 5846763 w 6775451"/>
              <a:gd name="connsiteY1052" fmla="*/ 1304926 h 3275013"/>
              <a:gd name="connsiteX1053" fmla="*/ 5842000 w 6775451"/>
              <a:gd name="connsiteY1053" fmla="*/ 1309688 h 3275013"/>
              <a:gd name="connsiteX1054" fmla="*/ 5835650 w 6775451"/>
              <a:gd name="connsiteY1054" fmla="*/ 1312863 h 3275013"/>
              <a:gd name="connsiteX1055" fmla="*/ 5827713 w 6775451"/>
              <a:gd name="connsiteY1055" fmla="*/ 1312863 h 3275013"/>
              <a:gd name="connsiteX1056" fmla="*/ 5813425 w 6775451"/>
              <a:gd name="connsiteY1056" fmla="*/ 1304926 h 3275013"/>
              <a:gd name="connsiteX1057" fmla="*/ 5800725 w 6775451"/>
              <a:gd name="connsiteY1057" fmla="*/ 1270001 h 3275013"/>
              <a:gd name="connsiteX1058" fmla="*/ 5800725 w 6775451"/>
              <a:gd name="connsiteY1058" fmla="*/ 1258888 h 3275013"/>
              <a:gd name="connsiteX1059" fmla="*/ 5807075 w 6775451"/>
              <a:gd name="connsiteY1059" fmla="*/ 1252538 h 3275013"/>
              <a:gd name="connsiteX1060" fmla="*/ 5818188 w 6775451"/>
              <a:gd name="connsiteY1060" fmla="*/ 1247775 h 3275013"/>
              <a:gd name="connsiteX1061" fmla="*/ 5827713 w 6775451"/>
              <a:gd name="connsiteY1061" fmla="*/ 1244600 h 3275013"/>
              <a:gd name="connsiteX1062" fmla="*/ 5842000 w 6775451"/>
              <a:gd name="connsiteY1062" fmla="*/ 1233488 h 3275013"/>
              <a:gd name="connsiteX1063" fmla="*/ 5856288 w 6775451"/>
              <a:gd name="connsiteY1063" fmla="*/ 1216025 h 3275013"/>
              <a:gd name="connsiteX1064" fmla="*/ 5864225 w 6775451"/>
              <a:gd name="connsiteY1064" fmla="*/ 1212850 h 3275013"/>
              <a:gd name="connsiteX1065" fmla="*/ 5907088 w 6775451"/>
              <a:gd name="connsiteY1065" fmla="*/ 1222375 h 3275013"/>
              <a:gd name="connsiteX1066" fmla="*/ 5918200 w 6775451"/>
              <a:gd name="connsiteY1066" fmla="*/ 1216025 h 3275013"/>
              <a:gd name="connsiteX1067" fmla="*/ 5924550 w 6775451"/>
              <a:gd name="connsiteY1067" fmla="*/ 1209675 h 3275013"/>
              <a:gd name="connsiteX1068" fmla="*/ 5932488 w 6775451"/>
              <a:gd name="connsiteY1068" fmla="*/ 1204913 h 3275013"/>
              <a:gd name="connsiteX1069" fmla="*/ 5956300 w 6775451"/>
              <a:gd name="connsiteY1069" fmla="*/ 1193800 h 3275013"/>
              <a:gd name="connsiteX1070" fmla="*/ 5972175 w 6775451"/>
              <a:gd name="connsiteY1070" fmla="*/ 1187450 h 3275013"/>
              <a:gd name="connsiteX1071" fmla="*/ 5981700 w 6775451"/>
              <a:gd name="connsiteY1071" fmla="*/ 1173163 h 3275013"/>
              <a:gd name="connsiteX1072" fmla="*/ 5992813 w 6775451"/>
              <a:gd name="connsiteY1072" fmla="*/ 1144588 h 3275013"/>
              <a:gd name="connsiteX1073" fmla="*/ 5999163 w 6775451"/>
              <a:gd name="connsiteY1073" fmla="*/ 1108075 h 3275013"/>
              <a:gd name="connsiteX1074" fmla="*/ 6007100 w 6775451"/>
              <a:gd name="connsiteY1074" fmla="*/ 1081088 h 3275013"/>
              <a:gd name="connsiteX1075" fmla="*/ 6010275 w 6775451"/>
              <a:gd name="connsiteY1075" fmla="*/ 1079500 h 3275013"/>
              <a:gd name="connsiteX1076" fmla="*/ 6018212 w 6775451"/>
              <a:gd name="connsiteY1076" fmla="*/ 1076326 h 3275013"/>
              <a:gd name="connsiteX1077" fmla="*/ 5999163 w 6775451"/>
              <a:gd name="connsiteY1077" fmla="*/ 1066801 h 3275013"/>
              <a:gd name="connsiteX1078" fmla="*/ 5992813 w 6775451"/>
              <a:gd name="connsiteY1078" fmla="*/ 1055688 h 3275013"/>
              <a:gd name="connsiteX1079" fmla="*/ 6007101 w 6775451"/>
              <a:gd name="connsiteY1079" fmla="*/ 1047751 h 3275013"/>
              <a:gd name="connsiteX1080" fmla="*/ 6010276 w 6775451"/>
              <a:gd name="connsiteY1080" fmla="*/ 1047751 h 3275013"/>
              <a:gd name="connsiteX1081" fmla="*/ 6011863 w 6775451"/>
              <a:gd name="connsiteY1081" fmla="*/ 1044576 h 3275013"/>
              <a:gd name="connsiteX1082" fmla="*/ 6024563 w 6775451"/>
              <a:gd name="connsiteY1082" fmla="*/ 1038226 h 3275013"/>
              <a:gd name="connsiteX1083" fmla="*/ 6029326 w 6775451"/>
              <a:gd name="connsiteY1083" fmla="*/ 1036638 h 3275013"/>
              <a:gd name="connsiteX1084" fmla="*/ 6029326 w 6775451"/>
              <a:gd name="connsiteY1084" fmla="*/ 1022351 h 3275013"/>
              <a:gd name="connsiteX1085" fmla="*/ 6040438 w 6775451"/>
              <a:gd name="connsiteY1085" fmla="*/ 1008063 h 3275013"/>
              <a:gd name="connsiteX1086" fmla="*/ 12700 w 6775451"/>
              <a:gd name="connsiteY1086" fmla="*/ 836613 h 3275013"/>
              <a:gd name="connsiteX1087" fmla="*/ 41275 w 6775451"/>
              <a:gd name="connsiteY1087" fmla="*/ 839788 h 3275013"/>
              <a:gd name="connsiteX1088" fmla="*/ 49213 w 6775451"/>
              <a:gd name="connsiteY1088" fmla="*/ 841376 h 3275013"/>
              <a:gd name="connsiteX1089" fmla="*/ 63500 w 6775451"/>
              <a:gd name="connsiteY1089" fmla="*/ 847726 h 3275013"/>
              <a:gd name="connsiteX1090" fmla="*/ 55563 w 6775451"/>
              <a:gd name="connsiteY1090" fmla="*/ 854076 h 3275013"/>
              <a:gd name="connsiteX1091" fmla="*/ 28575 w 6775451"/>
              <a:gd name="connsiteY1091" fmla="*/ 858838 h 3275013"/>
              <a:gd name="connsiteX1092" fmla="*/ 6350 w 6775451"/>
              <a:gd name="connsiteY1092" fmla="*/ 855663 h 3275013"/>
              <a:gd name="connsiteX1093" fmla="*/ 0 w 6775451"/>
              <a:gd name="connsiteY1093" fmla="*/ 844551 h 3275013"/>
              <a:gd name="connsiteX1094" fmla="*/ 163513 w 6775451"/>
              <a:gd name="connsiteY1094" fmla="*/ 793750 h 3275013"/>
              <a:gd name="connsiteX1095" fmla="*/ 168275 w 6775451"/>
              <a:gd name="connsiteY1095" fmla="*/ 793750 h 3275013"/>
              <a:gd name="connsiteX1096" fmla="*/ 171450 w 6775451"/>
              <a:gd name="connsiteY1096" fmla="*/ 808037 h 3275013"/>
              <a:gd name="connsiteX1097" fmla="*/ 168275 w 6775451"/>
              <a:gd name="connsiteY1097" fmla="*/ 830262 h 3275013"/>
              <a:gd name="connsiteX1098" fmla="*/ 166688 w 6775451"/>
              <a:gd name="connsiteY1098" fmla="*/ 830262 h 3275013"/>
              <a:gd name="connsiteX1099" fmla="*/ 166688 w 6775451"/>
              <a:gd name="connsiteY1099" fmla="*/ 833437 h 3275013"/>
              <a:gd name="connsiteX1100" fmla="*/ 163513 w 6775451"/>
              <a:gd name="connsiteY1100" fmla="*/ 833437 h 3275013"/>
              <a:gd name="connsiteX1101" fmla="*/ 146050 w 6775451"/>
              <a:gd name="connsiteY1101" fmla="*/ 841375 h 3275013"/>
              <a:gd name="connsiteX1102" fmla="*/ 120651 w 6775451"/>
              <a:gd name="connsiteY1102" fmla="*/ 841375 h 3275013"/>
              <a:gd name="connsiteX1103" fmla="*/ 114301 w 6775451"/>
              <a:gd name="connsiteY1103" fmla="*/ 836612 h 3275013"/>
              <a:gd name="connsiteX1104" fmla="*/ 127001 w 6775451"/>
              <a:gd name="connsiteY1104" fmla="*/ 830262 h 3275013"/>
              <a:gd name="connsiteX1105" fmla="*/ 134938 w 6775451"/>
              <a:gd name="connsiteY1105" fmla="*/ 825500 h 3275013"/>
              <a:gd name="connsiteX1106" fmla="*/ 146050 w 6775451"/>
              <a:gd name="connsiteY1106" fmla="*/ 822325 h 3275013"/>
              <a:gd name="connsiteX1107" fmla="*/ 153988 w 6775451"/>
              <a:gd name="connsiteY1107" fmla="*/ 804862 h 3275013"/>
              <a:gd name="connsiteX1108" fmla="*/ 160338 w 6775451"/>
              <a:gd name="connsiteY1108" fmla="*/ 796925 h 3275013"/>
              <a:gd name="connsiteX1109" fmla="*/ 3189288 w 6775451"/>
              <a:gd name="connsiteY1109" fmla="*/ 769938 h 3275013"/>
              <a:gd name="connsiteX1110" fmla="*/ 3203575 w 6775451"/>
              <a:gd name="connsiteY1110" fmla="*/ 769938 h 3275013"/>
              <a:gd name="connsiteX1111" fmla="*/ 3217863 w 6775451"/>
              <a:gd name="connsiteY1111" fmla="*/ 779463 h 3275013"/>
              <a:gd name="connsiteX1112" fmla="*/ 3221038 w 6775451"/>
              <a:gd name="connsiteY1112" fmla="*/ 784225 h 3275013"/>
              <a:gd name="connsiteX1113" fmla="*/ 3224213 w 6775451"/>
              <a:gd name="connsiteY1113" fmla="*/ 793750 h 3275013"/>
              <a:gd name="connsiteX1114" fmla="*/ 3225800 w 6775451"/>
              <a:gd name="connsiteY1114" fmla="*/ 793750 h 3275013"/>
              <a:gd name="connsiteX1115" fmla="*/ 3228975 w 6775451"/>
              <a:gd name="connsiteY1115" fmla="*/ 804863 h 3275013"/>
              <a:gd name="connsiteX1116" fmla="*/ 3228975 w 6775451"/>
              <a:gd name="connsiteY1116" fmla="*/ 815975 h 3275013"/>
              <a:gd name="connsiteX1117" fmla="*/ 3228975 w 6775451"/>
              <a:gd name="connsiteY1117" fmla="*/ 825500 h 3275013"/>
              <a:gd name="connsiteX1118" fmla="*/ 3225800 w 6775451"/>
              <a:gd name="connsiteY1118" fmla="*/ 830263 h 3275013"/>
              <a:gd name="connsiteX1119" fmla="*/ 3224213 w 6775451"/>
              <a:gd name="connsiteY1119" fmla="*/ 830263 h 3275013"/>
              <a:gd name="connsiteX1120" fmla="*/ 3211513 w 6775451"/>
              <a:gd name="connsiteY1120" fmla="*/ 844551 h 3275013"/>
              <a:gd name="connsiteX1121" fmla="*/ 3197225 w 6775451"/>
              <a:gd name="connsiteY1121" fmla="*/ 854076 h 3275013"/>
              <a:gd name="connsiteX1122" fmla="*/ 3181350 w 6775451"/>
              <a:gd name="connsiteY1122" fmla="*/ 865188 h 3275013"/>
              <a:gd name="connsiteX1123" fmla="*/ 3160713 w 6775451"/>
              <a:gd name="connsiteY1123" fmla="*/ 868363 h 3275013"/>
              <a:gd name="connsiteX1124" fmla="*/ 3149600 w 6775451"/>
              <a:gd name="connsiteY1124" fmla="*/ 865188 h 3275013"/>
              <a:gd name="connsiteX1125" fmla="*/ 3140075 w 6775451"/>
              <a:gd name="connsiteY1125" fmla="*/ 844551 h 3275013"/>
              <a:gd name="connsiteX1126" fmla="*/ 3146425 w 6775451"/>
              <a:gd name="connsiteY1126" fmla="*/ 839788 h 3275013"/>
              <a:gd name="connsiteX1127" fmla="*/ 3152775 w 6775451"/>
              <a:gd name="connsiteY1127" fmla="*/ 827088 h 3275013"/>
              <a:gd name="connsiteX1128" fmla="*/ 3146425 w 6775451"/>
              <a:gd name="connsiteY1128" fmla="*/ 811213 h 3275013"/>
              <a:gd name="connsiteX1129" fmla="*/ 3146425 w 6775451"/>
              <a:gd name="connsiteY1129" fmla="*/ 798513 h 3275013"/>
              <a:gd name="connsiteX1130" fmla="*/ 3152775 w 6775451"/>
              <a:gd name="connsiteY1130" fmla="*/ 793750 h 3275013"/>
              <a:gd name="connsiteX1131" fmla="*/ 3154363 w 6775451"/>
              <a:gd name="connsiteY1131" fmla="*/ 793750 h 3275013"/>
              <a:gd name="connsiteX1132" fmla="*/ 3163888 w 6775451"/>
              <a:gd name="connsiteY1132" fmla="*/ 793750 h 3275013"/>
              <a:gd name="connsiteX1133" fmla="*/ 3175000 w 6775451"/>
              <a:gd name="connsiteY1133" fmla="*/ 782638 h 3275013"/>
              <a:gd name="connsiteX1134" fmla="*/ 3257550 w 6775451"/>
              <a:gd name="connsiteY1134" fmla="*/ 690563 h 3275013"/>
              <a:gd name="connsiteX1135" fmla="*/ 3268663 w 6775451"/>
              <a:gd name="connsiteY1135" fmla="*/ 696913 h 3275013"/>
              <a:gd name="connsiteX1136" fmla="*/ 3286125 w 6775451"/>
              <a:gd name="connsiteY1136" fmla="*/ 701675 h 3275013"/>
              <a:gd name="connsiteX1137" fmla="*/ 3311525 w 6775451"/>
              <a:gd name="connsiteY1137" fmla="*/ 704850 h 3275013"/>
              <a:gd name="connsiteX1138" fmla="*/ 3309938 w 6775451"/>
              <a:gd name="connsiteY1138" fmla="*/ 704850 h 3275013"/>
              <a:gd name="connsiteX1139" fmla="*/ 3325813 w 6775451"/>
              <a:gd name="connsiteY1139" fmla="*/ 712788 h 3275013"/>
              <a:gd name="connsiteX1140" fmla="*/ 3328988 w 6775451"/>
              <a:gd name="connsiteY1140" fmla="*/ 722313 h 3275013"/>
              <a:gd name="connsiteX1141" fmla="*/ 3324225 w 6775451"/>
              <a:gd name="connsiteY1141" fmla="*/ 730250 h 3275013"/>
              <a:gd name="connsiteX1142" fmla="*/ 3306763 w 6775451"/>
              <a:gd name="connsiteY1142" fmla="*/ 747713 h 3275013"/>
              <a:gd name="connsiteX1143" fmla="*/ 3303588 w 6775451"/>
              <a:gd name="connsiteY1143" fmla="*/ 758825 h 3275013"/>
              <a:gd name="connsiteX1144" fmla="*/ 3306763 w 6775451"/>
              <a:gd name="connsiteY1144" fmla="*/ 762000 h 3275013"/>
              <a:gd name="connsiteX1145" fmla="*/ 3311525 w 6775451"/>
              <a:gd name="connsiteY1145" fmla="*/ 768350 h 3275013"/>
              <a:gd name="connsiteX1146" fmla="*/ 3306763 w 6775451"/>
              <a:gd name="connsiteY1146" fmla="*/ 768350 h 3275013"/>
              <a:gd name="connsiteX1147" fmla="*/ 3314700 w 6775451"/>
              <a:gd name="connsiteY1147" fmla="*/ 779463 h 3275013"/>
              <a:gd name="connsiteX1148" fmla="*/ 3324225 w 6775451"/>
              <a:gd name="connsiteY1148" fmla="*/ 793750 h 3275013"/>
              <a:gd name="connsiteX1149" fmla="*/ 3328988 w 6775451"/>
              <a:gd name="connsiteY1149" fmla="*/ 793750 h 3275013"/>
              <a:gd name="connsiteX1150" fmla="*/ 3338513 w 6775451"/>
              <a:gd name="connsiteY1150" fmla="*/ 801688 h 3275013"/>
              <a:gd name="connsiteX1151" fmla="*/ 3343275 w 6775451"/>
              <a:gd name="connsiteY1151" fmla="*/ 808038 h 3275013"/>
              <a:gd name="connsiteX1152" fmla="*/ 3357563 w 6775451"/>
              <a:gd name="connsiteY1152" fmla="*/ 815975 h 3275013"/>
              <a:gd name="connsiteX1153" fmla="*/ 3368675 w 6775451"/>
              <a:gd name="connsiteY1153" fmla="*/ 830263 h 3275013"/>
              <a:gd name="connsiteX1154" fmla="*/ 3363913 w 6775451"/>
              <a:gd name="connsiteY1154" fmla="*/ 830263 h 3275013"/>
              <a:gd name="connsiteX1155" fmla="*/ 3371850 w 6775451"/>
              <a:gd name="connsiteY1155" fmla="*/ 841376 h 3275013"/>
              <a:gd name="connsiteX1156" fmla="*/ 3375025 w 6775451"/>
              <a:gd name="connsiteY1156" fmla="*/ 850901 h 3275013"/>
              <a:gd name="connsiteX1157" fmla="*/ 3375025 w 6775451"/>
              <a:gd name="connsiteY1157" fmla="*/ 854076 h 3275013"/>
              <a:gd name="connsiteX1158" fmla="*/ 3371850 w 6775451"/>
              <a:gd name="connsiteY1158" fmla="*/ 855663 h 3275013"/>
              <a:gd name="connsiteX1159" fmla="*/ 3375025 w 6775451"/>
              <a:gd name="connsiteY1159" fmla="*/ 855663 h 3275013"/>
              <a:gd name="connsiteX1160" fmla="*/ 3368675 w 6775451"/>
              <a:gd name="connsiteY1160" fmla="*/ 869951 h 3275013"/>
              <a:gd name="connsiteX1161" fmla="*/ 3354388 w 6775451"/>
              <a:gd name="connsiteY1161" fmla="*/ 882651 h 3275013"/>
              <a:gd name="connsiteX1162" fmla="*/ 3346450 w 6775451"/>
              <a:gd name="connsiteY1162" fmla="*/ 884238 h 3275013"/>
              <a:gd name="connsiteX1163" fmla="*/ 3340100 w 6775451"/>
              <a:gd name="connsiteY1163" fmla="*/ 884238 h 3275013"/>
              <a:gd name="connsiteX1164" fmla="*/ 3314700 w 6775451"/>
              <a:gd name="connsiteY1164" fmla="*/ 882651 h 3275013"/>
              <a:gd name="connsiteX1165" fmla="*/ 3289300 w 6775451"/>
              <a:gd name="connsiteY1165" fmla="*/ 876301 h 3275013"/>
              <a:gd name="connsiteX1166" fmla="*/ 3286125 w 6775451"/>
              <a:gd name="connsiteY1166" fmla="*/ 876301 h 3275013"/>
              <a:gd name="connsiteX1167" fmla="*/ 3282950 w 6775451"/>
              <a:gd name="connsiteY1167" fmla="*/ 879476 h 3275013"/>
              <a:gd name="connsiteX1168" fmla="*/ 3278188 w 6775451"/>
              <a:gd name="connsiteY1168" fmla="*/ 884238 h 3275013"/>
              <a:gd name="connsiteX1169" fmla="*/ 3271838 w 6775451"/>
              <a:gd name="connsiteY1169" fmla="*/ 887413 h 3275013"/>
              <a:gd name="connsiteX1170" fmla="*/ 3267075 w 6775451"/>
              <a:gd name="connsiteY1170" fmla="*/ 890588 h 3275013"/>
              <a:gd name="connsiteX1171" fmla="*/ 3263900 w 6775451"/>
              <a:gd name="connsiteY1171" fmla="*/ 890588 h 3275013"/>
              <a:gd name="connsiteX1172" fmla="*/ 3260725 w 6775451"/>
              <a:gd name="connsiteY1172" fmla="*/ 879476 h 3275013"/>
              <a:gd name="connsiteX1173" fmla="*/ 3267075 w 6775451"/>
              <a:gd name="connsiteY1173" fmla="*/ 873126 h 3275013"/>
              <a:gd name="connsiteX1174" fmla="*/ 3243263 w 6775451"/>
              <a:gd name="connsiteY1174" fmla="*/ 876301 h 3275013"/>
              <a:gd name="connsiteX1175" fmla="*/ 3224213 w 6775451"/>
              <a:gd name="connsiteY1175" fmla="*/ 868363 h 3275013"/>
              <a:gd name="connsiteX1176" fmla="*/ 3246438 w 6775451"/>
              <a:gd name="connsiteY1176" fmla="*/ 836613 h 3275013"/>
              <a:gd name="connsiteX1177" fmla="*/ 3278188 w 6775451"/>
              <a:gd name="connsiteY1177" fmla="*/ 811213 h 3275013"/>
              <a:gd name="connsiteX1178" fmla="*/ 3271838 w 6775451"/>
              <a:gd name="connsiteY1178" fmla="*/ 798513 h 3275013"/>
              <a:gd name="connsiteX1179" fmla="*/ 3240088 w 6775451"/>
              <a:gd name="connsiteY1179" fmla="*/ 787400 h 3275013"/>
              <a:gd name="connsiteX1180" fmla="*/ 3217863 w 6775451"/>
              <a:gd name="connsiteY1180" fmla="*/ 768350 h 3275013"/>
              <a:gd name="connsiteX1181" fmla="*/ 3206750 w 6775451"/>
              <a:gd name="connsiteY1181" fmla="*/ 747713 h 3275013"/>
              <a:gd name="connsiteX1182" fmla="*/ 3200400 w 6775451"/>
              <a:gd name="connsiteY1182" fmla="*/ 739775 h 3275013"/>
              <a:gd name="connsiteX1183" fmla="*/ 3200400 w 6775451"/>
              <a:gd name="connsiteY1183" fmla="*/ 719138 h 3275013"/>
              <a:gd name="connsiteX1184" fmla="*/ 3206750 w 6775451"/>
              <a:gd name="connsiteY1184" fmla="*/ 712788 h 3275013"/>
              <a:gd name="connsiteX1185" fmla="*/ 3221038 w 6775451"/>
              <a:gd name="connsiteY1185" fmla="*/ 715963 h 3275013"/>
              <a:gd name="connsiteX1186" fmla="*/ 3235325 w 6775451"/>
              <a:gd name="connsiteY1186" fmla="*/ 712788 h 3275013"/>
              <a:gd name="connsiteX1187" fmla="*/ 3240088 w 6775451"/>
              <a:gd name="connsiteY1187" fmla="*/ 701675 h 3275013"/>
              <a:gd name="connsiteX1188" fmla="*/ 3249613 w 6775451"/>
              <a:gd name="connsiteY1188" fmla="*/ 696913 h 3275013"/>
              <a:gd name="connsiteX1189" fmla="*/ 160338 w 6775451"/>
              <a:gd name="connsiteY1189" fmla="*/ 665163 h 3275013"/>
              <a:gd name="connsiteX1190" fmla="*/ 177800 w 6775451"/>
              <a:gd name="connsiteY1190" fmla="*/ 665163 h 3275013"/>
              <a:gd name="connsiteX1191" fmla="*/ 177800 w 6775451"/>
              <a:gd name="connsiteY1191" fmla="*/ 676275 h 3275013"/>
              <a:gd name="connsiteX1192" fmla="*/ 168275 w 6775451"/>
              <a:gd name="connsiteY1192" fmla="*/ 685800 h 3275013"/>
              <a:gd name="connsiteX1193" fmla="*/ 168275 w 6775451"/>
              <a:gd name="connsiteY1193" fmla="*/ 687388 h 3275013"/>
              <a:gd name="connsiteX1194" fmla="*/ 166688 w 6775451"/>
              <a:gd name="connsiteY1194" fmla="*/ 687388 h 3275013"/>
              <a:gd name="connsiteX1195" fmla="*/ 152400 w 6775451"/>
              <a:gd name="connsiteY1195" fmla="*/ 682625 h 3275013"/>
              <a:gd name="connsiteX1196" fmla="*/ 149225 w 6775451"/>
              <a:gd name="connsiteY1196" fmla="*/ 671513 h 3275013"/>
              <a:gd name="connsiteX1197" fmla="*/ 152400 w 6775451"/>
              <a:gd name="connsiteY1197" fmla="*/ 671513 h 3275013"/>
              <a:gd name="connsiteX1198" fmla="*/ 157163 w 6775451"/>
              <a:gd name="connsiteY1198" fmla="*/ 668338 h 3275013"/>
              <a:gd name="connsiteX1199" fmla="*/ 1819276 w 6775451"/>
              <a:gd name="connsiteY1199" fmla="*/ 619125 h 3275013"/>
              <a:gd name="connsiteX1200" fmla="*/ 1824038 w 6775451"/>
              <a:gd name="connsiteY1200" fmla="*/ 630238 h 3275013"/>
              <a:gd name="connsiteX1201" fmla="*/ 1819276 w 6775451"/>
              <a:gd name="connsiteY1201" fmla="*/ 636588 h 3275013"/>
              <a:gd name="connsiteX1202" fmla="*/ 1819276 w 6775451"/>
              <a:gd name="connsiteY1202" fmla="*/ 639763 h 3275013"/>
              <a:gd name="connsiteX1203" fmla="*/ 1816101 w 6775451"/>
              <a:gd name="connsiteY1203" fmla="*/ 639763 h 3275013"/>
              <a:gd name="connsiteX1204" fmla="*/ 1808163 w 6775451"/>
              <a:gd name="connsiteY1204" fmla="*/ 639763 h 3275013"/>
              <a:gd name="connsiteX1205" fmla="*/ 1798638 w 6775451"/>
              <a:gd name="connsiteY1205" fmla="*/ 630238 h 3275013"/>
              <a:gd name="connsiteX1206" fmla="*/ 1804988 w 6775451"/>
              <a:gd name="connsiteY1206" fmla="*/ 625475 h 3275013"/>
              <a:gd name="connsiteX1207" fmla="*/ 1804988 w 6775451"/>
              <a:gd name="connsiteY1207" fmla="*/ 622300 h 3275013"/>
              <a:gd name="connsiteX1208" fmla="*/ 1809751 w 6775451"/>
              <a:gd name="connsiteY1208" fmla="*/ 622300 h 3275013"/>
              <a:gd name="connsiteX1209" fmla="*/ 1758951 w 6775451"/>
              <a:gd name="connsiteY1209" fmla="*/ 601663 h 3275013"/>
              <a:gd name="connsiteX1210" fmla="*/ 1770063 w 6775451"/>
              <a:gd name="connsiteY1210" fmla="*/ 611188 h 3275013"/>
              <a:gd name="connsiteX1211" fmla="*/ 1770063 w 6775451"/>
              <a:gd name="connsiteY1211" fmla="*/ 615951 h 3275013"/>
              <a:gd name="connsiteX1212" fmla="*/ 1770063 w 6775451"/>
              <a:gd name="connsiteY1212" fmla="*/ 619126 h 3275013"/>
              <a:gd name="connsiteX1213" fmla="*/ 1768476 w 6775451"/>
              <a:gd name="connsiteY1213" fmla="*/ 619126 h 3275013"/>
              <a:gd name="connsiteX1214" fmla="*/ 1751013 w 6775451"/>
              <a:gd name="connsiteY1214" fmla="*/ 622301 h 3275013"/>
              <a:gd name="connsiteX1215" fmla="*/ 1744663 w 6775451"/>
              <a:gd name="connsiteY1215" fmla="*/ 614363 h 3275013"/>
              <a:gd name="connsiteX1216" fmla="*/ 1747838 w 6775451"/>
              <a:gd name="connsiteY1216" fmla="*/ 608013 h 3275013"/>
              <a:gd name="connsiteX1217" fmla="*/ 1751013 w 6775451"/>
              <a:gd name="connsiteY1217" fmla="*/ 608013 h 3275013"/>
              <a:gd name="connsiteX1218" fmla="*/ 2892425 w 6775451"/>
              <a:gd name="connsiteY1218" fmla="*/ 525463 h 3275013"/>
              <a:gd name="connsiteX1219" fmla="*/ 2921000 w 6775451"/>
              <a:gd name="connsiteY1219" fmla="*/ 536575 h 3275013"/>
              <a:gd name="connsiteX1220" fmla="*/ 2921000 w 6775451"/>
              <a:gd name="connsiteY1220" fmla="*/ 539750 h 3275013"/>
              <a:gd name="connsiteX1221" fmla="*/ 2924175 w 6775451"/>
              <a:gd name="connsiteY1221" fmla="*/ 539750 h 3275013"/>
              <a:gd name="connsiteX1222" fmla="*/ 2941638 w 6775451"/>
              <a:gd name="connsiteY1222" fmla="*/ 539750 h 3275013"/>
              <a:gd name="connsiteX1223" fmla="*/ 2949575 w 6775451"/>
              <a:gd name="connsiteY1223" fmla="*/ 539750 h 3275013"/>
              <a:gd name="connsiteX1224" fmla="*/ 2963863 w 6775451"/>
              <a:gd name="connsiteY1224" fmla="*/ 536575 h 3275013"/>
              <a:gd name="connsiteX1225" fmla="*/ 2989263 w 6775451"/>
              <a:gd name="connsiteY1225" fmla="*/ 530225 h 3275013"/>
              <a:gd name="connsiteX1226" fmla="*/ 3003551 w 6775451"/>
              <a:gd name="connsiteY1226" fmla="*/ 528638 h 3275013"/>
              <a:gd name="connsiteX1227" fmla="*/ 3021013 w 6775451"/>
              <a:gd name="connsiteY1227" fmla="*/ 530225 h 3275013"/>
              <a:gd name="connsiteX1228" fmla="*/ 3038476 w 6775451"/>
              <a:gd name="connsiteY1228" fmla="*/ 539750 h 3275013"/>
              <a:gd name="connsiteX1229" fmla="*/ 3043238 w 6775451"/>
              <a:gd name="connsiteY1229" fmla="*/ 539750 h 3275013"/>
              <a:gd name="connsiteX1230" fmla="*/ 3046413 w 6775451"/>
              <a:gd name="connsiteY1230" fmla="*/ 542925 h 3275013"/>
              <a:gd name="connsiteX1231" fmla="*/ 3043238 w 6775451"/>
              <a:gd name="connsiteY1231" fmla="*/ 561975 h 3275013"/>
              <a:gd name="connsiteX1232" fmla="*/ 3032126 w 6775451"/>
              <a:gd name="connsiteY1232" fmla="*/ 573088 h 3275013"/>
              <a:gd name="connsiteX1233" fmla="*/ 3028951 w 6775451"/>
              <a:gd name="connsiteY1233" fmla="*/ 573088 h 3275013"/>
              <a:gd name="connsiteX1234" fmla="*/ 3028951 w 6775451"/>
              <a:gd name="connsiteY1234" fmla="*/ 576263 h 3275013"/>
              <a:gd name="connsiteX1235" fmla="*/ 3014663 w 6775451"/>
              <a:gd name="connsiteY1235" fmla="*/ 576263 h 3275013"/>
              <a:gd name="connsiteX1236" fmla="*/ 2995613 w 6775451"/>
              <a:gd name="connsiteY1236" fmla="*/ 585788 h 3275013"/>
              <a:gd name="connsiteX1237" fmla="*/ 2984501 w 6775451"/>
              <a:gd name="connsiteY1237" fmla="*/ 593725 h 3275013"/>
              <a:gd name="connsiteX1238" fmla="*/ 2957513 w 6775451"/>
              <a:gd name="connsiteY1238" fmla="*/ 601663 h 3275013"/>
              <a:gd name="connsiteX1239" fmla="*/ 2943225 w 6775451"/>
              <a:gd name="connsiteY1239" fmla="*/ 604838 h 3275013"/>
              <a:gd name="connsiteX1240" fmla="*/ 2928938 w 6775451"/>
              <a:gd name="connsiteY1240" fmla="*/ 596900 h 3275013"/>
              <a:gd name="connsiteX1241" fmla="*/ 2927350 w 6775451"/>
              <a:gd name="connsiteY1241" fmla="*/ 587375 h 3275013"/>
              <a:gd name="connsiteX1242" fmla="*/ 2909888 w 6775451"/>
              <a:gd name="connsiteY1242" fmla="*/ 579438 h 3275013"/>
              <a:gd name="connsiteX1243" fmla="*/ 2889250 w 6775451"/>
              <a:gd name="connsiteY1243" fmla="*/ 582613 h 3275013"/>
              <a:gd name="connsiteX1244" fmla="*/ 2881313 w 6775451"/>
              <a:gd name="connsiteY1244" fmla="*/ 576263 h 3275013"/>
              <a:gd name="connsiteX1245" fmla="*/ 2867025 w 6775451"/>
              <a:gd name="connsiteY1245" fmla="*/ 554038 h 3275013"/>
              <a:gd name="connsiteX1246" fmla="*/ 2863850 w 6775451"/>
              <a:gd name="connsiteY1246" fmla="*/ 536575 h 3275013"/>
              <a:gd name="connsiteX1247" fmla="*/ 2871788 w 6775451"/>
              <a:gd name="connsiteY1247" fmla="*/ 528638 h 3275013"/>
              <a:gd name="connsiteX1248" fmla="*/ 1458913 w 6775451"/>
              <a:gd name="connsiteY1248" fmla="*/ 360363 h 3275013"/>
              <a:gd name="connsiteX1249" fmla="*/ 1482726 w 6775451"/>
              <a:gd name="connsiteY1249" fmla="*/ 365125 h 3275013"/>
              <a:gd name="connsiteX1250" fmla="*/ 1487488 w 6775451"/>
              <a:gd name="connsiteY1250" fmla="*/ 374650 h 3275013"/>
              <a:gd name="connsiteX1251" fmla="*/ 1493838 w 6775451"/>
              <a:gd name="connsiteY1251" fmla="*/ 387351 h 3275013"/>
              <a:gd name="connsiteX1252" fmla="*/ 1490663 w 6775451"/>
              <a:gd name="connsiteY1252" fmla="*/ 387351 h 3275013"/>
              <a:gd name="connsiteX1253" fmla="*/ 1490663 w 6775451"/>
              <a:gd name="connsiteY1253" fmla="*/ 400051 h 3275013"/>
              <a:gd name="connsiteX1254" fmla="*/ 1487488 w 6775451"/>
              <a:gd name="connsiteY1254" fmla="*/ 401638 h 3275013"/>
              <a:gd name="connsiteX1255" fmla="*/ 1484313 w 6775451"/>
              <a:gd name="connsiteY1255" fmla="*/ 404813 h 3275013"/>
              <a:gd name="connsiteX1256" fmla="*/ 1479551 w 6775451"/>
              <a:gd name="connsiteY1256" fmla="*/ 414338 h 3275013"/>
              <a:gd name="connsiteX1257" fmla="*/ 1473201 w 6775451"/>
              <a:gd name="connsiteY1257" fmla="*/ 419101 h 3275013"/>
              <a:gd name="connsiteX1258" fmla="*/ 1468438 w 6775451"/>
              <a:gd name="connsiteY1258" fmla="*/ 422276 h 3275013"/>
              <a:gd name="connsiteX1259" fmla="*/ 1465263 w 6775451"/>
              <a:gd name="connsiteY1259" fmla="*/ 425451 h 3275013"/>
              <a:gd name="connsiteX1260" fmla="*/ 1450975 w 6775451"/>
              <a:gd name="connsiteY1260" fmla="*/ 428626 h 3275013"/>
              <a:gd name="connsiteX1261" fmla="*/ 1439863 w 6775451"/>
              <a:gd name="connsiteY1261" fmla="*/ 401638 h 3275013"/>
              <a:gd name="connsiteX1262" fmla="*/ 1436688 w 6775451"/>
              <a:gd name="connsiteY1262" fmla="*/ 393701 h 3275013"/>
              <a:gd name="connsiteX1263" fmla="*/ 1422400 w 6775451"/>
              <a:gd name="connsiteY1263" fmla="*/ 390526 h 3275013"/>
              <a:gd name="connsiteX1264" fmla="*/ 1401763 w 6775451"/>
              <a:gd name="connsiteY1264" fmla="*/ 396876 h 3275013"/>
              <a:gd name="connsiteX1265" fmla="*/ 1393825 w 6775451"/>
              <a:gd name="connsiteY1265" fmla="*/ 393701 h 3275013"/>
              <a:gd name="connsiteX1266" fmla="*/ 1387475 w 6775451"/>
              <a:gd name="connsiteY1266" fmla="*/ 376238 h 3275013"/>
              <a:gd name="connsiteX1267" fmla="*/ 1393825 w 6775451"/>
              <a:gd name="connsiteY1267" fmla="*/ 371475 h 3275013"/>
              <a:gd name="connsiteX1268" fmla="*/ 1393825 w 6775451"/>
              <a:gd name="connsiteY1268" fmla="*/ 368300 h 3275013"/>
              <a:gd name="connsiteX1269" fmla="*/ 1397000 w 6775451"/>
              <a:gd name="connsiteY1269" fmla="*/ 368300 h 3275013"/>
              <a:gd name="connsiteX1270" fmla="*/ 1419225 w 6775451"/>
              <a:gd name="connsiteY1270" fmla="*/ 365125 h 3275013"/>
              <a:gd name="connsiteX1271" fmla="*/ 1436688 w 6775451"/>
              <a:gd name="connsiteY1271" fmla="*/ 365125 h 3275013"/>
              <a:gd name="connsiteX1272" fmla="*/ 1555751 w 6775451"/>
              <a:gd name="connsiteY1272" fmla="*/ 350838 h 3275013"/>
              <a:gd name="connsiteX1273" fmla="*/ 1568451 w 6775451"/>
              <a:gd name="connsiteY1273" fmla="*/ 350838 h 3275013"/>
              <a:gd name="connsiteX1274" fmla="*/ 1576389 w 6775451"/>
              <a:gd name="connsiteY1274" fmla="*/ 357188 h 3275013"/>
              <a:gd name="connsiteX1275" fmla="*/ 1587501 w 6775451"/>
              <a:gd name="connsiteY1275" fmla="*/ 360363 h 3275013"/>
              <a:gd name="connsiteX1276" fmla="*/ 1593851 w 6775451"/>
              <a:gd name="connsiteY1276" fmla="*/ 361951 h 3275013"/>
              <a:gd name="connsiteX1277" fmla="*/ 1593851 w 6775451"/>
              <a:gd name="connsiteY1277" fmla="*/ 376238 h 3275013"/>
              <a:gd name="connsiteX1278" fmla="*/ 1587501 w 6775451"/>
              <a:gd name="connsiteY1278" fmla="*/ 379413 h 3275013"/>
              <a:gd name="connsiteX1279" fmla="*/ 1584326 w 6775451"/>
              <a:gd name="connsiteY1279" fmla="*/ 382588 h 3275013"/>
              <a:gd name="connsiteX1280" fmla="*/ 1582739 w 6775451"/>
              <a:gd name="connsiteY1280" fmla="*/ 382588 h 3275013"/>
              <a:gd name="connsiteX1281" fmla="*/ 1562101 w 6775451"/>
              <a:gd name="connsiteY1281" fmla="*/ 385763 h 3275013"/>
              <a:gd name="connsiteX1282" fmla="*/ 1539876 w 6775451"/>
              <a:gd name="connsiteY1282" fmla="*/ 387351 h 3275013"/>
              <a:gd name="connsiteX1283" fmla="*/ 1519238 w 6775451"/>
              <a:gd name="connsiteY1283" fmla="*/ 387351 h 3275013"/>
              <a:gd name="connsiteX1284" fmla="*/ 1512889 w 6775451"/>
              <a:gd name="connsiteY1284" fmla="*/ 382588 h 3275013"/>
              <a:gd name="connsiteX1285" fmla="*/ 1516063 w 6775451"/>
              <a:gd name="connsiteY1285" fmla="*/ 374651 h 3275013"/>
              <a:gd name="connsiteX1286" fmla="*/ 1530351 w 6775451"/>
              <a:gd name="connsiteY1286" fmla="*/ 365126 h 3275013"/>
              <a:gd name="connsiteX1287" fmla="*/ 1544638 w 6775451"/>
              <a:gd name="connsiteY1287" fmla="*/ 357188 h 3275013"/>
              <a:gd name="connsiteX1288" fmla="*/ 1533526 w 6775451"/>
              <a:gd name="connsiteY1288" fmla="*/ 317500 h 3275013"/>
              <a:gd name="connsiteX1289" fmla="*/ 1547813 w 6775451"/>
              <a:gd name="connsiteY1289" fmla="*/ 325437 h 3275013"/>
              <a:gd name="connsiteX1290" fmla="*/ 1544638 w 6775451"/>
              <a:gd name="connsiteY1290" fmla="*/ 325437 h 3275013"/>
              <a:gd name="connsiteX1291" fmla="*/ 1547813 w 6775451"/>
              <a:gd name="connsiteY1291" fmla="*/ 328612 h 3275013"/>
              <a:gd name="connsiteX1292" fmla="*/ 1547813 w 6775451"/>
              <a:gd name="connsiteY1292" fmla="*/ 333375 h 3275013"/>
              <a:gd name="connsiteX1293" fmla="*/ 1544638 w 6775451"/>
              <a:gd name="connsiteY1293" fmla="*/ 342900 h 3275013"/>
              <a:gd name="connsiteX1294" fmla="*/ 1512888 w 6775451"/>
              <a:gd name="connsiteY1294" fmla="*/ 336550 h 3275013"/>
              <a:gd name="connsiteX1295" fmla="*/ 1511300 w 6775451"/>
              <a:gd name="connsiteY1295" fmla="*/ 328612 h 3275013"/>
              <a:gd name="connsiteX1296" fmla="*/ 1512888 w 6775451"/>
              <a:gd name="connsiteY1296" fmla="*/ 322262 h 3275013"/>
              <a:gd name="connsiteX1297" fmla="*/ 1519238 w 6775451"/>
              <a:gd name="connsiteY1297" fmla="*/ 319087 h 3275013"/>
              <a:gd name="connsiteX1298" fmla="*/ 1397001 w 6775451"/>
              <a:gd name="connsiteY1298" fmla="*/ 293688 h 3275013"/>
              <a:gd name="connsiteX1299" fmla="*/ 1447801 w 6775451"/>
              <a:gd name="connsiteY1299" fmla="*/ 296863 h 3275013"/>
              <a:gd name="connsiteX1300" fmla="*/ 1462089 w 6775451"/>
              <a:gd name="connsiteY1300" fmla="*/ 296863 h 3275013"/>
              <a:gd name="connsiteX1301" fmla="*/ 1473201 w 6775451"/>
              <a:gd name="connsiteY1301" fmla="*/ 304800 h 3275013"/>
              <a:gd name="connsiteX1302" fmla="*/ 1476376 w 6775451"/>
              <a:gd name="connsiteY1302" fmla="*/ 311150 h 3275013"/>
              <a:gd name="connsiteX1303" fmla="*/ 1473201 w 6775451"/>
              <a:gd name="connsiteY1303" fmla="*/ 317500 h 3275013"/>
              <a:gd name="connsiteX1304" fmla="*/ 1468439 w 6775451"/>
              <a:gd name="connsiteY1304" fmla="*/ 325438 h 3275013"/>
              <a:gd name="connsiteX1305" fmla="*/ 1465264 w 6775451"/>
              <a:gd name="connsiteY1305" fmla="*/ 325438 h 3275013"/>
              <a:gd name="connsiteX1306" fmla="*/ 1455739 w 6775451"/>
              <a:gd name="connsiteY1306" fmla="*/ 336550 h 3275013"/>
              <a:gd name="connsiteX1307" fmla="*/ 1444626 w 6775451"/>
              <a:gd name="connsiteY1307" fmla="*/ 339725 h 3275013"/>
              <a:gd name="connsiteX1308" fmla="*/ 1428751 w 6775451"/>
              <a:gd name="connsiteY1308" fmla="*/ 339725 h 3275013"/>
              <a:gd name="connsiteX1309" fmla="*/ 1425576 w 6775451"/>
              <a:gd name="connsiteY1309" fmla="*/ 328613 h 3275013"/>
              <a:gd name="connsiteX1310" fmla="*/ 1401764 w 6775451"/>
              <a:gd name="connsiteY1310" fmla="*/ 319088 h 3275013"/>
              <a:gd name="connsiteX1311" fmla="*/ 1379538 w 6775451"/>
              <a:gd name="connsiteY1311" fmla="*/ 325438 h 3275013"/>
              <a:gd name="connsiteX1312" fmla="*/ 1376363 w 6775451"/>
              <a:gd name="connsiteY1312" fmla="*/ 325438 h 3275013"/>
              <a:gd name="connsiteX1313" fmla="*/ 1368426 w 6775451"/>
              <a:gd name="connsiteY1313" fmla="*/ 339725 h 3275013"/>
              <a:gd name="connsiteX1314" fmla="*/ 1358901 w 6775451"/>
              <a:gd name="connsiteY1314" fmla="*/ 350838 h 3275013"/>
              <a:gd name="connsiteX1315" fmla="*/ 1347788 w 6775451"/>
              <a:gd name="connsiteY1315" fmla="*/ 347663 h 3275013"/>
              <a:gd name="connsiteX1316" fmla="*/ 1350963 w 6775451"/>
              <a:gd name="connsiteY1316" fmla="*/ 339725 h 3275013"/>
              <a:gd name="connsiteX1317" fmla="*/ 1347788 w 6775451"/>
              <a:gd name="connsiteY1317" fmla="*/ 325438 h 3275013"/>
              <a:gd name="connsiteX1318" fmla="*/ 1354138 w 6775451"/>
              <a:gd name="connsiteY1318" fmla="*/ 303213 h 3275013"/>
              <a:gd name="connsiteX1319" fmla="*/ 1357313 w 6775451"/>
              <a:gd name="connsiteY1319" fmla="*/ 300038 h 3275013"/>
              <a:gd name="connsiteX1320" fmla="*/ 4622801 w 6775451"/>
              <a:gd name="connsiteY1320" fmla="*/ 279400 h 3275013"/>
              <a:gd name="connsiteX1321" fmla="*/ 4641851 w 6775451"/>
              <a:gd name="connsiteY1321" fmla="*/ 282575 h 3275013"/>
              <a:gd name="connsiteX1322" fmla="*/ 4648201 w 6775451"/>
              <a:gd name="connsiteY1322" fmla="*/ 288925 h 3275013"/>
              <a:gd name="connsiteX1323" fmla="*/ 4654551 w 6775451"/>
              <a:gd name="connsiteY1323" fmla="*/ 288925 h 3275013"/>
              <a:gd name="connsiteX1324" fmla="*/ 4654551 w 6775451"/>
              <a:gd name="connsiteY1324" fmla="*/ 290512 h 3275013"/>
              <a:gd name="connsiteX1325" fmla="*/ 4651376 w 6775451"/>
              <a:gd name="connsiteY1325" fmla="*/ 293687 h 3275013"/>
              <a:gd name="connsiteX1326" fmla="*/ 4640264 w 6775451"/>
              <a:gd name="connsiteY1326" fmla="*/ 311150 h 3275013"/>
              <a:gd name="connsiteX1327" fmla="*/ 4619626 w 6775451"/>
              <a:gd name="connsiteY1327" fmla="*/ 325438 h 3275013"/>
              <a:gd name="connsiteX1328" fmla="*/ 4605339 w 6775451"/>
              <a:gd name="connsiteY1328" fmla="*/ 333375 h 3275013"/>
              <a:gd name="connsiteX1329" fmla="*/ 4594226 w 6775451"/>
              <a:gd name="connsiteY1329" fmla="*/ 333375 h 3275013"/>
              <a:gd name="connsiteX1330" fmla="*/ 4545014 w 6775451"/>
              <a:gd name="connsiteY1330" fmla="*/ 328613 h 3275013"/>
              <a:gd name="connsiteX1331" fmla="*/ 4494214 w 6775451"/>
              <a:gd name="connsiteY1331" fmla="*/ 333375 h 3275013"/>
              <a:gd name="connsiteX1332" fmla="*/ 4470401 w 6775451"/>
              <a:gd name="connsiteY1332" fmla="*/ 339725 h 3275013"/>
              <a:gd name="connsiteX1333" fmla="*/ 4451351 w 6775451"/>
              <a:gd name="connsiteY1333" fmla="*/ 354013 h 3275013"/>
              <a:gd name="connsiteX1334" fmla="*/ 4440238 w 6775451"/>
              <a:gd name="connsiteY1334" fmla="*/ 360363 h 3275013"/>
              <a:gd name="connsiteX1335" fmla="*/ 4427538 w 6775451"/>
              <a:gd name="connsiteY1335" fmla="*/ 365125 h 3275013"/>
              <a:gd name="connsiteX1336" fmla="*/ 4413251 w 6775451"/>
              <a:gd name="connsiteY1336" fmla="*/ 379413 h 3275013"/>
              <a:gd name="connsiteX1337" fmla="*/ 4413251 w 6775451"/>
              <a:gd name="connsiteY1337" fmla="*/ 387350 h 3275013"/>
              <a:gd name="connsiteX1338" fmla="*/ 4411663 w 6775451"/>
              <a:gd name="connsiteY1338" fmla="*/ 387350 h 3275013"/>
              <a:gd name="connsiteX1339" fmla="*/ 4413251 w 6775451"/>
              <a:gd name="connsiteY1339" fmla="*/ 396875 h 3275013"/>
              <a:gd name="connsiteX1340" fmla="*/ 4416426 w 6775451"/>
              <a:gd name="connsiteY1340" fmla="*/ 400050 h 3275013"/>
              <a:gd name="connsiteX1341" fmla="*/ 4425951 w 6775451"/>
              <a:gd name="connsiteY1341" fmla="*/ 401638 h 3275013"/>
              <a:gd name="connsiteX1342" fmla="*/ 4427538 w 6775451"/>
              <a:gd name="connsiteY1342" fmla="*/ 414338 h 3275013"/>
              <a:gd name="connsiteX1343" fmla="*/ 4430713 w 6775451"/>
              <a:gd name="connsiteY1343" fmla="*/ 414338 h 3275013"/>
              <a:gd name="connsiteX1344" fmla="*/ 4430713 w 6775451"/>
              <a:gd name="connsiteY1344" fmla="*/ 422275 h 3275013"/>
              <a:gd name="connsiteX1345" fmla="*/ 4427538 w 6775451"/>
              <a:gd name="connsiteY1345" fmla="*/ 428625 h 3275013"/>
              <a:gd name="connsiteX1346" fmla="*/ 4425951 w 6775451"/>
              <a:gd name="connsiteY1346" fmla="*/ 433388 h 3275013"/>
              <a:gd name="connsiteX1347" fmla="*/ 4419601 w 6775451"/>
              <a:gd name="connsiteY1347" fmla="*/ 433388 h 3275013"/>
              <a:gd name="connsiteX1348" fmla="*/ 4411663 w 6775451"/>
              <a:gd name="connsiteY1348" fmla="*/ 439738 h 3275013"/>
              <a:gd name="connsiteX1349" fmla="*/ 4383088 w 6775451"/>
              <a:gd name="connsiteY1349" fmla="*/ 436563 h 3275013"/>
              <a:gd name="connsiteX1350" fmla="*/ 4368801 w 6775451"/>
              <a:gd name="connsiteY1350" fmla="*/ 428625 h 3275013"/>
              <a:gd name="connsiteX1351" fmla="*/ 4343401 w 6775451"/>
              <a:gd name="connsiteY1351" fmla="*/ 415925 h 3275013"/>
              <a:gd name="connsiteX1352" fmla="*/ 4319588 w 6775451"/>
              <a:gd name="connsiteY1352" fmla="*/ 411163 h 3275013"/>
              <a:gd name="connsiteX1353" fmla="*/ 4316413 w 6775451"/>
              <a:gd name="connsiteY1353" fmla="*/ 407988 h 3275013"/>
              <a:gd name="connsiteX1354" fmla="*/ 4325938 w 6775451"/>
              <a:gd name="connsiteY1354" fmla="*/ 385763 h 3275013"/>
              <a:gd name="connsiteX1355" fmla="*/ 4333876 w 6775451"/>
              <a:gd name="connsiteY1355" fmla="*/ 379413 h 3275013"/>
              <a:gd name="connsiteX1356" fmla="*/ 4337051 w 6775451"/>
              <a:gd name="connsiteY1356" fmla="*/ 379413 h 3275013"/>
              <a:gd name="connsiteX1357" fmla="*/ 4337051 w 6775451"/>
              <a:gd name="connsiteY1357" fmla="*/ 376238 h 3275013"/>
              <a:gd name="connsiteX1358" fmla="*/ 4357688 w 6775451"/>
              <a:gd name="connsiteY1358" fmla="*/ 368300 h 3275013"/>
              <a:gd name="connsiteX1359" fmla="*/ 4384676 w 6775451"/>
              <a:gd name="connsiteY1359" fmla="*/ 350838 h 3275013"/>
              <a:gd name="connsiteX1360" fmla="*/ 4387851 w 6775451"/>
              <a:gd name="connsiteY1360" fmla="*/ 350838 h 3275013"/>
              <a:gd name="connsiteX1361" fmla="*/ 4394201 w 6775451"/>
              <a:gd name="connsiteY1361" fmla="*/ 347663 h 3275013"/>
              <a:gd name="connsiteX1362" fmla="*/ 4398963 w 6775451"/>
              <a:gd name="connsiteY1362" fmla="*/ 346075 h 3275013"/>
              <a:gd name="connsiteX1363" fmla="*/ 4419601 w 6775451"/>
              <a:gd name="connsiteY1363" fmla="*/ 328613 h 3275013"/>
              <a:gd name="connsiteX1364" fmla="*/ 4437063 w 6775451"/>
              <a:gd name="connsiteY1364" fmla="*/ 314325 h 3275013"/>
              <a:gd name="connsiteX1365" fmla="*/ 4440238 w 6775451"/>
              <a:gd name="connsiteY1365" fmla="*/ 311150 h 3275013"/>
              <a:gd name="connsiteX1366" fmla="*/ 4448176 w 6775451"/>
              <a:gd name="connsiteY1366" fmla="*/ 307975 h 3275013"/>
              <a:gd name="connsiteX1367" fmla="*/ 4502151 w 6775451"/>
              <a:gd name="connsiteY1367" fmla="*/ 300037 h 3275013"/>
              <a:gd name="connsiteX1368" fmla="*/ 4551364 w 6775451"/>
              <a:gd name="connsiteY1368" fmla="*/ 293687 h 3275013"/>
              <a:gd name="connsiteX1369" fmla="*/ 4576764 w 6775451"/>
              <a:gd name="connsiteY1369" fmla="*/ 300037 h 3275013"/>
              <a:gd name="connsiteX1370" fmla="*/ 4611689 w 6775451"/>
              <a:gd name="connsiteY1370" fmla="*/ 290512 h 3275013"/>
              <a:gd name="connsiteX1371" fmla="*/ 4613276 w 6775451"/>
              <a:gd name="connsiteY1371" fmla="*/ 288925 h 3275013"/>
              <a:gd name="connsiteX1372" fmla="*/ 5287963 w 6775451"/>
              <a:gd name="connsiteY1372" fmla="*/ 268288 h 3275013"/>
              <a:gd name="connsiteX1373" fmla="*/ 5287963 w 6775451"/>
              <a:gd name="connsiteY1373" fmla="*/ 271463 h 3275013"/>
              <a:gd name="connsiteX1374" fmla="*/ 5291138 w 6775451"/>
              <a:gd name="connsiteY1374" fmla="*/ 274638 h 3275013"/>
              <a:gd name="connsiteX1375" fmla="*/ 5295900 w 6775451"/>
              <a:gd name="connsiteY1375" fmla="*/ 276225 h 3275013"/>
              <a:gd name="connsiteX1376" fmla="*/ 5324475 w 6775451"/>
              <a:gd name="connsiteY1376" fmla="*/ 274638 h 3275013"/>
              <a:gd name="connsiteX1377" fmla="*/ 5349875 w 6775451"/>
              <a:gd name="connsiteY1377" fmla="*/ 282575 h 3275013"/>
              <a:gd name="connsiteX1378" fmla="*/ 5367338 w 6775451"/>
              <a:gd name="connsiteY1378" fmla="*/ 290513 h 3275013"/>
              <a:gd name="connsiteX1379" fmla="*/ 5360988 w 6775451"/>
              <a:gd name="connsiteY1379" fmla="*/ 290513 h 3275013"/>
              <a:gd name="connsiteX1380" fmla="*/ 5373688 w 6775451"/>
              <a:gd name="connsiteY1380" fmla="*/ 296863 h 3275013"/>
              <a:gd name="connsiteX1381" fmla="*/ 5389563 w 6775451"/>
              <a:gd name="connsiteY1381" fmla="*/ 288925 h 3275013"/>
              <a:gd name="connsiteX1382" fmla="*/ 5395913 w 6775451"/>
              <a:gd name="connsiteY1382" fmla="*/ 288925 h 3275013"/>
              <a:gd name="connsiteX1383" fmla="*/ 5418138 w 6775451"/>
              <a:gd name="connsiteY1383" fmla="*/ 285750 h 3275013"/>
              <a:gd name="connsiteX1384" fmla="*/ 5435600 w 6775451"/>
              <a:gd name="connsiteY1384" fmla="*/ 288925 h 3275013"/>
              <a:gd name="connsiteX1385" fmla="*/ 5453063 w 6775451"/>
              <a:gd name="connsiteY1385" fmla="*/ 288925 h 3275013"/>
              <a:gd name="connsiteX1386" fmla="*/ 5481638 w 6775451"/>
              <a:gd name="connsiteY1386" fmla="*/ 290513 h 3275013"/>
              <a:gd name="connsiteX1387" fmla="*/ 5513388 w 6775451"/>
              <a:gd name="connsiteY1387" fmla="*/ 303213 h 3275013"/>
              <a:gd name="connsiteX1388" fmla="*/ 5518150 w 6775451"/>
              <a:gd name="connsiteY1388" fmla="*/ 311150 h 3275013"/>
              <a:gd name="connsiteX1389" fmla="*/ 5510213 w 6775451"/>
              <a:gd name="connsiteY1389" fmla="*/ 325438 h 3275013"/>
              <a:gd name="connsiteX1390" fmla="*/ 5499100 w 6775451"/>
              <a:gd name="connsiteY1390" fmla="*/ 339725 h 3275013"/>
              <a:gd name="connsiteX1391" fmla="*/ 5492750 w 6775451"/>
              <a:gd name="connsiteY1391" fmla="*/ 347663 h 3275013"/>
              <a:gd name="connsiteX1392" fmla="*/ 5489575 w 6775451"/>
              <a:gd name="connsiteY1392" fmla="*/ 347663 h 3275013"/>
              <a:gd name="connsiteX1393" fmla="*/ 5489575 w 6775451"/>
              <a:gd name="connsiteY1393" fmla="*/ 350838 h 3275013"/>
              <a:gd name="connsiteX1394" fmla="*/ 5492750 w 6775451"/>
              <a:gd name="connsiteY1394" fmla="*/ 350838 h 3275013"/>
              <a:gd name="connsiteX1395" fmla="*/ 5503863 w 6775451"/>
              <a:gd name="connsiteY1395" fmla="*/ 357188 h 3275013"/>
              <a:gd name="connsiteX1396" fmla="*/ 5513388 w 6775451"/>
              <a:gd name="connsiteY1396" fmla="*/ 357188 h 3275013"/>
              <a:gd name="connsiteX1397" fmla="*/ 5546725 w 6775451"/>
              <a:gd name="connsiteY1397" fmla="*/ 357188 h 3275013"/>
              <a:gd name="connsiteX1398" fmla="*/ 5599113 w 6775451"/>
              <a:gd name="connsiteY1398" fmla="*/ 360363 h 3275013"/>
              <a:gd name="connsiteX1399" fmla="*/ 5627688 w 6775451"/>
              <a:gd name="connsiteY1399" fmla="*/ 371475 h 3275013"/>
              <a:gd name="connsiteX1400" fmla="*/ 5645150 w 6775451"/>
              <a:gd name="connsiteY1400" fmla="*/ 376238 h 3275013"/>
              <a:gd name="connsiteX1401" fmla="*/ 5656263 w 6775451"/>
              <a:gd name="connsiteY1401" fmla="*/ 376238 h 3275013"/>
              <a:gd name="connsiteX1402" fmla="*/ 5670550 w 6775451"/>
              <a:gd name="connsiteY1402" fmla="*/ 371475 h 3275013"/>
              <a:gd name="connsiteX1403" fmla="*/ 5673725 w 6775451"/>
              <a:gd name="connsiteY1403" fmla="*/ 368300 h 3275013"/>
              <a:gd name="connsiteX1404" fmla="*/ 5675313 w 6775451"/>
              <a:gd name="connsiteY1404" fmla="*/ 365125 h 3275013"/>
              <a:gd name="connsiteX1405" fmla="*/ 5678488 w 6775451"/>
              <a:gd name="connsiteY1405" fmla="*/ 365125 h 3275013"/>
              <a:gd name="connsiteX1406" fmla="*/ 5681663 w 6775451"/>
              <a:gd name="connsiteY1406" fmla="*/ 361950 h 3275013"/>
              <a:gd name="connsiteX1407" fmla="*/ 5707063 w 6775451"/>
              <a:gd name="connsiteY1407" fmla="*/ 354013 h 3275013"/>
              <a:gd name="connsiteX1408" fmla="*/ 5738812 w 6775451"/>
              <a:gd name="connsiteY1408" fmla="*/ 350838 h 3275013"/>
              <a:gd name="connsiteX1409" fmla="*/ 5772150 w 6775451"/>
              <a:gd name="connsiteY1409" fmla="*/ 350838 h 3275013"/>
              <a:gd name="connsiteX1410" fmla="*/ 5786438 w 6775451"/>
              <a:gd name="connsiteY1410" fmla="*/ 354013 h 3275013"/>
              <a:gd name="connsiteX1411" fmla="*/ 5792788 w 6775451"/>
              <a:gd name="connsiteY1411" fmla="*/ 354013 h 3275013"/>
              <a:gd name="connsiteX1412" fmla="*/ 5799138 w 6775451"/>
              <a:gd name="connsiteY1412" fmla="*/ 365125 h 3275013"/>
              <a:gd name="connsiteX1413" fmla="*/ 5800725 w 6775451"/>
              <a:gd name="connsiteY1413" fmla="*/ 387350 h 3275013"/>
              <a:gd name="connsiteX1414" fmla="*/ 5799138 w 6775451"/>
              <a:gd name="connsiteY1414" fmla="*/ 387350 h 3275013"/>
              <a:gd name="connsiteX1415" fmla="*/ 5799138 w 6775451"/>
              <a:gd name="connsiteY1415" fmla="*/ 390525 h 3275013"/>
              <a:gd name="connsiteX1416" fmla="*/ 5799138 w 6775451"/>
              <a:gd name="connsiteY1416" fmla="*/ 393700 h 3275013"/>
              <a:gd name="connsiteX1417" fmla="*/ 5800725 w 6775451"/>
              <a:gd name="connsiteY1417" fmla="*/ 404813 h 3275013"/>
              <a:gd name="connsiteX1418" fmla="*/ 5807075 w 6775451"/>
              <a:gd name="connsiteY1418" fmla="*/ 414338 h 3275013"/>
              <a:gd name="connsiteX1419" fmla="*/ 5810250 w 6775451"/>
              <a:gd name="connsiteY1419" fmla="*/ 414338 h 3275013"/>
              <a:gd name="connsiteX1420" fmla="*/ 5818188 w 6775451"/>
              <a:gd name="connsiteY1420" fmla="*/ 422275 h 3275013"/>
              <a:gd name="connsiteX1421" fmla="*/ 5827712 w 6775451"/>
              <a:gd name="connsiteY1421" fmla="*/ 422275 h 3275013"/>
              <a:gd name="connsiteX1422" fmla="*/ 5832475 w 6775451"/>
              <a:gd name="connsiteY1422" fmla="*/ 422275 h 3275013"/>
              <a:gd name="connsiteX1423" fmla="*/ 5838825 w 6775451"/>
              <a:gd name="connsiteY1423" fmla="*/ 419100 h 3275013"/>
              <a:gd name="connsiteX1424" fmla="*/ 5856288 w 6775451"/>
              <a:gd name="connsiteY1424" fmla="*/ 407988 h 3275013"/>
              <a:gd name="connsiteX1425" fmla="*/ 5864225 w 6775451"/>
              <a:gd name="connsiteY1425" fmla="*/ 400050 h 3275013"/>
              <a:gd name="connsiteX1426" fmla="*/ 5878512 w 6775451"/>
              <a:gd name="connsiteY1426" fmla="*/ 404813 h 3275013"/>
              <a:gd name="connsiteX1427" fmla="*/ 5886450 w 6775451"/>
              <a:gd name="connsiteY1427" fmla="*/ 411163 h 3275013"/>
              <a:gd name="connsiteX1428" fmla="*/ 5913438 w 6775451"/>
              <a:gd name="connsiteY1428" fmla="*/ 407988 h 3275013"/>
              <a:gd name="connsiteX1429" fmla="*/ 5949950 w 6775451"/>
              <a:gd name="connsiteY1429" fmla="*/ 401638 h 3275013"/>
              <a:gd name="connsiteX1430" fmla="*/ 5970588 w 6775451"/>
              <a:gd name="connsiteY1430" fmla="*/ 396875 h 3275013"/>
              <a:gd name="connsiteX1431" fmla="*/ 5984875 w 6775451"/>
              <a:gd name="connsiteY1431" fmla="*/ 400050 h 3275013"/>
              <a:gd name="connsiteX1432" fmla="*/ 5999162 w 6775451"/>
              <a:gd name="connsiteY1432" fmla="*/ 385763 h 3275013"/>
              <a:gd name="connsiteX1433" fmla="*/ 6003925 w 6775451"/>
              <a:gd name="connsiteY1433" fmla="*/ 365125 h 3275013"/>
              <a:gd name="connsiteX1434" fmla="*/ 6007100 w 6775451"/>
              <a:gd name="connsiteY1434" fmla="*/ 357188 h 3275013"/>
              <a:gd name="connsiteX1435" fmla="*/ 6003925 w 6775451"/>
              <a:gd name="connsiteY1435" fmla="*/ 342900 h 3275013"/>
              <a:gd name="connsiteX1436" fmla="*/ 5986462 w 6775451"/>
              <a:gd name="connsiteY1436" fmla="*/ 333375 h 3275013"/>
              <a:gd name="connsiteX1437" fmla="*/ 5949950 w 6775451"/>
              <a:gd name="connsiteY1437" fmla="*/ 331788 h 3275013"/>
              <a:gd name="connsiteX1438" fmla="*/ 5942012 w 6775451"/>
              <a:gd name="connsiteY1438" fmla="*/ 322263 h 3275013"/>
              <a:gd name="connsiteX1439" fmla="*/ 5943600 w 6775451"/>
              <a:gd name="connsiteY1439" fmla="*/ 303213 h 3275013"/>
              <a:gd name="connsiteX1440" fmla="*/ 5949950 w 6775451"/>
              <a:gd name="connsiteY1440" fmla="*/ 296863 h 3275013"/>
              <a:gd name="connsiteX1441" fmla="*/ 5957888 w 6775451"/>
              <a:gd name="connsiteY1441" fmla="*/ 293688 h 3275013"/>
              <a:gd name="connsiteX1442" fmla="*/ 5961062 w 6775451"/>
              <a:gd name="connsiteY1442" fmla="*/ 303213 h 3275013"/>
              <a:gd name="connsiteX1443" fmla="*/ 5975350 w 6775451"/>
              <a:gd name="connsiteY1443" fmla="*/ 307975 h 3275013"/>
              <a:gd name="connsiteX1444" fmla="*/ 6003925 w 6775451"/>
              <a:gd name="connsiteY1444" fmla="*/ 304800 h 3275013"/>
              <a:gd name="connsiteX1445" fmla="*/ 6010275 w 6775451"/>
              <a:gd name="connsiteY1445" fmla="*/ 304800 h 3275013"/>
              <a:gd name="connsiteX1446" fmla="*/ 6011862 w 6775451"/>
              <a:gd name="connsiteY1446" fmla="*/ 304800 h 3275013"/>
              <a:gd name="connsiteX1447" fmla="*/ 6015038 w 6775451"/>
              <a:gd name="connsiteY1447" fmla="*/ 303213 h 3275013"/>
              <a:gd name="connsiteX1448" fmla="*/ 6018212 w 6775451"/>
              <a:gd name="connsiteY1448" fmla="*/ 303213 h 3275013"/>
              <a:gd name="connsiteX1449" fmla="*/ 6018212 w 6775451"/>
              <a:gd name="connsiteY1449" fmla="*/ 300038 h 3275013"/>
              <a:gd name="connsiteX1450" fmla="*/ 6021388 w 6775451"/>
              <a:gd name="connsiteY1450" fmla="*/ 300038 h 3275013"/>
              <a:gd name="connsiteX1451" fmla="*/ 6043612 w 6775451"/>
              <a:gd name="connsiteY1451" fmla="*/ 304800 h 3275013"/>
              <a:gd name="connsiteX1452" fmla="*/ 6075362 w 6775451"/>
              <a:gd name="connsiteY1452" fmla="*/ 307975 h 3275013"/>
              <a:gd name="connsiteX1453" fmla="*/ 6092825 w 6775451"/>
              <a:gd name="connsiteY1453" fmla="*/ 314325 h 3275013"/>
              <a:gd name="connsiteX1454" fmla="*/ 6100762 w 6775451"/>
              <a:gd name="connsiteY1454" fmla="*/ 325438 h 3275013"/>
              <a:gd name="connsiteX1455" fmla="*/ 6096000 w 6775451"/>
              <a:gd name="connsiteY1455" fmla="*/ 325438 h 3275013"/>
              <a:gd name="connsiteX1456" fmla="*/ 6100762 w 6775451"/>
              <a:gd name="connsiteY1456" fmla="*/ 331788 h 3275013"/>
              <a:gd name="connsiteX1457" fmla="*/ 6078538 w 6775451"/>
              <a:gd name="connsiteY1457" fmla="*/ 339725 h 3275013"/>
              <a:gd name="connsiteX1458" fmla="*/ 6046788 w 6775451"/>
              <a:gd name="connsiteY1458" fmla="*/ 347663 h 3275013"/>
              <a:gd name="connsiteX1459" fmla="*/ 6040438 w 6775451"/>
              <a:gd name="connsiteY1459" fmla="*/ 347663 h 3275013"/>
              <a:gd name="connsiteX1460" fmla="*/ 6040438 w 6775451"/>
              <a:gd name="connsiteY1460" fmla="*/ 350838 h 3275013"/>
              <a:gd name="connsiteX1461" fmla="*/ 6043612 w 6775451"/>
              <a:gd name="connsiteY1461" fmla="*/ 350838 h 3275013"/>
              <a:gd name="connsiteX1462" fmla="*/ 6046788 w 6775451"/>
              <a:gd name="connsiteY1462" fmla="*/ 357188 h 3275013"/>
              <a:gd name="connsiteX1463" fmla="*/ 6054725 w 6775451"/>
              <a:gd name="connsiteY1463" fmla="*/ 360363 h 3275013"/>
              <a:gd name="connsiteX1464" fmla="*/ 6067425 w 6775451"/>
              <a:gd name="connsiteY1464" fmla="*/ 361950 h 3275013"/>
              <a:gd name="connsiteX1465" fmla="*/ 6083300 w 6775451"/>
              <a:gd name="connsiteY1465" fmla="*/ 376238 h 3275013"/>
              <a:gd name="connsiteX1466" fmla="*/ 6121400 w 6775451"/>
              <a:gd name="connsiteY1466" fmla="*/ 379413 h 3275013"/>
              <a:gd name="connsiteX1467" fmla="*/ 6153150 w 6775451"/>
              <a:gd name="connsiteY1467" fmla="*/ 376238 h 3275013"/>
              <a:gd name="connsiteX1468" fmla="*/ 6164262 w 6775451"/>
              <a:gd name="connsiteY1468" fmla="*/ 379413 h 3275013"/>
              <a:gd name="connsiteX1469" fmla="*/ 6181725 w 6775451"/>
              <a:gd name="connsiteY1469" fmla="*/ 387350 h 3275013"/>
              <a:gd name="connsiteX1470" fmla="*/ 6175375 w 6775451"/>
              <a:gd name="connsiteY1470" fmla="*/ 387350 h 3275013"/>
              <a:gd name="connsiteX1471" fmla="*/ 6183312 w 6775451"/>
              <a:gd name="connsiteY1471" fmla="*/ 393700 h 3275013"/>
              <a:gd name="connsiteX1472" fmla="*/ 6196012 w 6775451"/>
              <a:gd name="connsiteY1472" fmla="*/ 400050 h 3275013"/>
              <a:gd name="connsiteX1473" fmla="*/ 6207125 w 6775451"/>
              <a:gd name="connsiteY1473" fmla="*/ 407988 h 3275013"/>
              <a:gd name="connsiteX1474" fmla="*/ 6215062 w 6775451"/>
              <a:gd name="connsiteY1474" fmla="*/ 414338 h 3275013"/>
              <a:gd name="connsiteX1475" fmla="*/ 6224588 w 6775451"/>
              <a:gd name="connsiteY1475" fmla="*/ 414338 h 3275013"/>
              <a:gd name="connsiteX1476" fmla="*/ 6229350 w 6775451"/>
              <a:gd name="connsiteY1476" fmla="*/ 415925 h 3275013"/>
              <a:gd name="connsiteX1477" fmla="*/ 6243638 w 6775451"/>
              <a:gd name="connsiteY1477" fmla="*/ 415925 h 3275013"/>
              <a:gd name="connsiteX1478" fmla="*/ 6283325 w 6775451"/>
              <a:gd name="connsiteY1478" fmla="*/ 414338 h 3275013"/>
              <a:gd name="connsiteX1479" fmla="*/ 6300788 w 6775451"/>
              <a:gd name="connsiteY1479" fmla="*/ 414338 h 3275013"/>
              <a:gd name="connsiteX1480" fmla="*/ 6321425 w 6775451"/>
              <a:gd name="connsiteY1480" fmla="*/ 414338 h 3275013"/>
              <a:gd name="connsiteX1481" fmla="*/ 6337300 w 6775451"/>
              <a:gd name="connsiteY1481" fmla="*/ 414338 h 3275013"/>
              <a:gd name="connsiteX1482" fmla="*/ 6351588 w 6775451"/>
              <a:gd name="connsiteY1482" fmla="*/ 414338 h 3275013"/>
              <a:gd name="connsiteX1483" fmla="*/ 6354762 w 6775451"/>
              <a:gd name="connsiteY1483" fmla="*/ 415925 h 3275013"/>
              <a:gd name="connsiteX1484" fmla="*/ 6369050 w 6775451"/>
              <a:gd name="connsiteY1484" fmla="*/ 425450 h 3275013"/>
              <a:gd name="connsiteX1485" fmla="*/ 6392862 w 6775451"/>
              <a:gd name="connsiteY1485" fmla="*/ 439738 h 3275013"/>
              <a:gd name="connsiteX1486" fmla="*/ 6408738 w 6775451"/>
              <a:gd name="connsiteY1486" fmla="*/ 450850 h 3275013"/>
              <a:gd name="connsiteX1487" fmla="*/ 6432550 w 6775451"/>
              <a:gd name="connsiteY1487" fmla="*/ 444500 h 3275013"/>
              <a:gd name="connsiteX1488" fmla="*/ 6457950 w 6775451"/>
              <a:gd name="connsiteY1488" fmla="*/ 442913 h 3275013"/>
              <a:gd name="connsiteX1489" fmla="*/ 6483350 w 6775451"/>
              <a:gd name="connsiteY1489" fmla="*/ 439738 h 3275013"/>
              <a:gd name="connsiteX1490" fmla="*/ 6521450 w 6775451"/>
              <a:gd name="connsiteY1490" fmla="*/ 439738 h 3275013"/>
              <a:gd name="connsiteX1491" fmla="*/ 6557962 w 6775451"/>
              <a:gd name="connsiteY1491" fmla="*/ 450850 h 3275013"/>
              <a:gd name="connsiteX1492" fmla="*/ 6554788 w 6775451"/>
              <a:gd name="connsiteY1492" fmla="*/ 450850 h 3275013"/>
              <a:gd name="connsiteX1493" fmla="*/ 6557962 w 6775451"/>
              <a:gd name="connsiteY1493" fmla="*/ 454025 h 3275013"/>
              <a:gd name="connsiteX1494" fmla="*/ 6561138 w 6775451"/>
              <a:gd name="connsiteY1494" fmla="*/ 458788 h 3275013"/>
              <a:gd name="connsiteX1495" fmla="*/ 6575425 w 6775451"/>
              <a:gd name="connsiteY1495" fmla="*/ 473075 h 3275013"/>
              <a:gd name="connsiteX1496" fmla="*/ 6580188 w 6775451"/>
              <a:gd name="connsiteY1496" fmla="*/ 471488 h 3275013"/>
              <a:gd name="connsiteX1497" fmla="*/ 6589712 w 6775451"/>
              <a:gd name="connsiteY1497" fmla="*/ 457200 h 3275013"/>
              <a:gd name="connsiteX1498" fmla="*/ 6604000 w 6775451"/>
              <a:gd name="connsiteY1498" fmla="*/ 433388 h 3275013"/>
              <a:gd name="connsiteX1499" fmla="*/ 6607175 w 6775451"/>
              <a:gd name="connsiteY1499" fmla="*/ 433388 h 3275013"/>
              <a:gd name="connsiteX1500" fmla="*/ 6623050 w 6775451"/>
              <a:gd name="connsiteY1500" fmla="*/ 430213 h 3275013"/>
              <a:gd name="connsiteX1501" fmla="*/ 6646862 w 6775451"/>
              <a:gd name="connsiteY1501" fmla="*/ 444500 h 3275013"/>
              <a:gd name="connsiteX1502" fmla="*/ 6689725 w 6775451"/>
              <a:gd name="connsiteY1502" fmla="*/ 447675 h 3275013"/>
              <a:gd name="connsiteX1503" fmla="*/ 6737350 w 6775451"/>
              <a:gd name="connsiteY1503" fmla="*/ 447675 h 3275013"/>
              <a:gd name="connsiteX1504" fmla="*/ 6743700 w 6775451"/>
              <a:gd name="connsiteY1504" fmla="*/ 450850 h 3275013"/>
              <a:gd name="connsiteX1505" fmla="*/ 6740525 w 6775451"/>
              <a:gd name="connsiteY1505" fmla="*/ 450850 h 3275013"/>
              <a:gd name="connsiteX1506" fmla="*/ 6757988 w 6775451"/>
              <a:gd name="connsiteY1506" fmla="*/ 461963 h 3275013"/>
              <a:gd name="connsiteX1507" fmla="*/ 6762750 w 6775451"/>
              <a:gd name="connsiteY1507" fmla="*/ 476250 h 3275013"/>
              <a:gd name="connsiteX1508" fmla="*/ 6765925 w 6775451"/>
              <a:gd name="connsiteY1508" fmla="*/ 476250 h 3275013"/>
              <a:gd name="connsiteX1509" fmla="*/ 6765925 w 6775451"/>
              <a:gd name="connsiteY1509" fmla="*/ 482600 h 3275013"/>
              <a:gd name="connsiteX1510" fmla="*/ 6762750 w 6775451"/>
              <a:gd name="connsiteY1510" fmla="*/ 487363 h 3275013"/>
              <a:gd name="connsiteX1511" fmla="*/ 6757988 w 6775451"/>
              <a:gd name="connsiteY1511" fmla="*/ 500063 h 3275013"/>
              <a:gd name="connsiteX1512" fmla="*/ 6762750 w 6775451"/>
              <a:gd name="connsiteY1512" fmla="*/ 514350 h 3275013"/>
              <a:gd name="connsiteX1513" fmla="*/ 6761162 w 6775451"/>
              <a:gd name="connsiteY1513" fmla="*/ 514350 h 3275013"/>
              <a:gd name="connsiteX1514" fmla="*/ 6762750 w 6775451"/>
              <a:gd name="connsiteY1514" fmla="*/ 528638 h 3275013"/>
              <a:gd name="connsiteX1515" fmla="*/ 6765925 w 6775451"/>
              <a:gd name="connsiteY1515" fmla="*/ 539750 h 3275013"/>
              <a:gd name="connsiteX1516" fmla="*/ 6769100 w 6775451"/>
              <a:gd name="connsiteY1516" fmla="*/ 539750 h 3275013"/>
              <a:gd name="connsiteX1517" fmla="*/ 6769100 w 6775451"/>
              <a:gd name="connsiteY1517" fmla="*/ 542925 h 3275013"/>
              <a:gd name="connsiteX1518" fmla="*/ 6769100 w 6775451"/>
              <a:gd name="connsiteY1518" fmla="*/ 544513 h 3275013"/>
              <a:gd name="connsiteX1519" fmla="*/ 6762750 w 6775451"/>
              <a:gd name="connsiteY1519" fmla="*/ 554038 h 3275013"/>
              <a:gd name="connsiteX1520" fmla="*/ 6757988 w 6775451"/>
              <a:gd name="connsiteY1520" fmla="*/ 558800 h 3275013"/>
              <a:gd name="connsiteX1521" fmla="*/ 6746875 w 6775451"/>
              <a:gd name="connsiteY1521" fmla="*/ 565150 h 3275013"/>
              <a:gd name="connsiteX1522" fmla="*/ 6734175 w 6775451"/>
              <a:gd name="connsiteY1522" fmla="*/ 568325 h 3275013"/>
              <a:gd name="connsiteX1523" fmla="*/ 6734175 w 6775451"/>
              <a:gd name="connsiteY1523" fmla="*/ 571500 h 3275013"/>
              <a:gd name="connsiteX1524" fmla="*/ 6740525 w 6775451"/>
              <a:gd name="connsiteY1524" fmla="*/ 579438 h 3275013"/>
              <a:gd name="connsiteX1525" fmla="*/ 6734175 w 6775451"/>
              <a:gd name="connsiteY1525" fmla="*/ 579438 h 3275013"/>
              <a:gd name="connsiteX1526" fmla="*/ 6746875 w 6775451"/>
              <a:gd name="connsiteY1526" fmla="*/ 590550 h 3275013"/>
              <a:gd name="connsiteX1527" fmla="*/ 6761162 w 6775451"/>
              <a:gd name="connsiteY1527" fmla="*/ 601663 h 3275013"/>
              <a:gd name="connsiteX1528" fmla="*/ 6762750 w 6775451"/>
              <a:gd name="connsiteY1528" fmla="*/ 601663 h 3275013"/>
              <a:gd name="connsiteX1529" fmla="*/ 6765925 w 6775451"/>
              <a:gd name="connsiteY1529" fmla="*/ 611188 h 3275013"/>
              <a:gd name="connsiteX1530" fmla="*/ 6761162 w 6775451"/>
              <a:gd name="connsiteY1530" fmla="*/ 614363 h 3275013"/>
              <a:gd name="connsiteX1531" fmla="*/ 6754812 w 6775451"/>
              <a:gd name="connsiteY1531" fmla="*/ 619125 h 3275013"/>
              <a:gd name="connsiteX1532" fmla="*/ 6740525 w 6775451"/>
              <a:gd name="connsiteY1532" fmla="*/ 614363 h 3275013"/>
              <a:gd name="connsiteX1533" fmla="*/ 6715125 w 6775451"/>
              <a:gd name="connsiteY1533" fmla="*/ 614363 h 3275013"/>
              <a:gd name="connsiteX1534" fmla="*/ 6662738 w 6775451"/>
              <a:gd name="connsiteY1534" fmla="*/ 628650 h 3275013"/>
              <a:gd name="connsiteX1535" fmla="*/ 6621462 w 6775451"/>
              <a:gd name="connsiteY1535" fmla="*/ 650875 h 3275013"/>
              <a:gd name="connsiteX1536" fmla="*/ 6572250 w 6775451"/>
              <a:gd name="connsiteY1536" fmla="*/ 665163 h 3275013"/>
              <a:gd name="connsiteX1537" fmla="*/ 6543675 w 6775451"/>
              <a:gd name="connsiteY1537" fmla="*/ 665163 h 3275013"/>
              <a:gd name="connsiteX1538" fmla="*/ 6500812 w 6775451"/>
              <a:gd name="connsiteY1538" fmla="*/ 661988 h 3275013"/>
              <a:gd name="connsiteX1539" fmla="*/ 6478588 w 6775451"/>
              <a:gd name="connsiteY1539" fmla="*/ 661988 h 3275013"/>
              <a:gd name="connsiteX1540" fmla="*/ 6465888 w 6775451"/>
              <a:gd name="connsiteY1540" fmla="*/ 668338 h 3275013"/>
              <a:gd name="connsiteX1541" fmla="*/ 6454775 w 6775451"/>
              <a:gd name="connsiteY1541" fmla="*/ 679450 h 3275013"/>
              <a:gd name="connsiteX1542" fmla="*/ 6450012 w 6775451"/>
              <a:gd name="connsiteY1542" fmla="*/ 693738 h 3275013"/>
              <a:gd name="connsiteX1543" fmla="*/ 6446838 w 6775451"/>
              <a:gd name="connsiteY1543" fmla="*/ 700088 h 3275013"/>
              <a:gd name="connsiteX1544" fmla="*/ 6446838 w 6775451"/>
              <a:gd name="connsiteY1544" fmla="*/ 704850 h 3275013"/>
              <a:gd name="connsiteX1545" fmla="*/ 6443662 w 6775451"/>
              <a:gd name="connsiteY1545" fmla="*/ 704850 h 3275013"/>
              <a:gd name="connsiteX1546" fmla="*/ 6443662 w 6775451"/>
              <a:gd name="connsiteY1546" fmla="*/ 712788 h 3275013"/>
              <a:gd name="connsiteX1547" fmla="*/ 6446838 w 6775451"/>
              <a:gd name="connsiteY1547" fmla="*/ 727075 h 3275013"/>
              <a:gd name="connsiteX1548" fmla="*/ 6443662 w 6775451"/>
              <a:gd name="connsiteY1548" fmla="*/ 730250 h 3275013"/>
              <a:gd name="connsiteX1549" fmla="*/ 6446838 w 6775451"/>
              <a:gd name="connsiteY1549" fmla="*/ 730250 h 3275013"/>
              <a:gd name="connsiteX1550" fmla="*/ 6440488 w 6775451"/>
              <a:gd name="connsiteY1550" fmla="*/ 747713 h 3275013"/>
              <a:gd name="connsiteX1551" fmla="*/ 6435725 w 6775451"/>
              <a:gd name="connsiteY1551" fmla="*/ 768350 h 3275013"/>
              <a:gd name="connsiteX1552" fmla="*/ 6432550 w 6775451"/>
              <a:gd name="connsiteY1552" fmla="*/ 768350 h 3275013"/>
              <a:gd name="connsiteX1553" fmla="*/ 6432550 w 6775451"/>
              <a:gd name="connsiteY1553" fmla="*/ 769938 h 3275013"/>
              <a:gd name="connsiteX1554" fmla="*/ 6432550 w 6775451"/>
              <a:gd name="connsiteY1554" fmla="*/ 773113 h 3275013"/>
              <a:gd name="connsiteX1555" fmla="*/ 6423025 w 6775451"/>
              <a:gd name="connsiteY1555" fmla="*/ 784225 h 3275013"/>
              <a:gd name="connsiteX1556" fmla="*/ 6400800 w 6775451"/>
              <a:gd name="connsiteY1556" fmla="*/ 796925 h 3275013"/>
              <a:gd name="connsiteX1557" fmla="*/ 6397625 w 6775451"/>
              <a:gd name="connsiteY1557" fmla="*/ 796925 h 3275013"/>
              <a:gd name="connsiteX1558" fmla="*/ 6397625 w 6775451"/>
              <a:gd name="connsiteY1558" fmla="*/ 798513 h 3275013"/>
              <a:gd name="connsiteX1559" fmla="*/ 6386512 w 6775451"/>
              <a:gd name="connsiteY1559" fmla="*/ 811213 h 3275013"/>
              <a:gd name="connsiteX1560" fmla="*/ 6372225 w 6775451"/>
              <a:gd name="connsiteY1560" fmla="*/ 830263 h 3275013"/>
              <a:gd name="connsiteX1561" fmla="*/ 6361112 w 6775451"/>
              <a:gd name="connsiteY1561" fmla="*/ 841376 h 3275013"/>
              <a:gd name="connsiteX1562" fmla="*/ 6346825 w 6775451"/>
              <a:gd name="connsiteY1562" fmla="*/ 855663 h 3275013"/>
              <a:gd name="connsiteX1563" fmla="*/ 6343650 w 6775451"/>
              <a:gd name="connsiteY1563" fmla="*/ 858838 h 3275013"/>
              <a:gd name="connsiteX1564" fmla="*/ 6324600 w 6775451"/>
              <a:gd name="connsiteY1564" fmla="*/ 876301 h 3275013"/>
              <a:gd name="connsiteX1565" fmla="*/ 6310312 w 6775451"/>
              <a:gd name="connsiteY1565" fmla="*/ 893763 h 3275013"/>
              <a:gd name="connsiteX1566" fmla="*/ 6296025 w 6775451"/>
              <a:gd name="connsiteY1566" fmla="*/ 911226 h 3275013"/>
              <a:gd name="connsiteX1567" fmla="*/ 6292850 w 6775451"/>
              <a:gd name="connsiteY1567" fmla="*/ 912813 h 3275013"/>
              <a:gd name="connsiteX1568" fmla="*/ 6296025 w 6775451"/>
              <a:gd name="connsiteY1568" fmla="*/ 898526 h 3275013"/>
              <a:gd name="connsiteX1569" fmla="*/ 6311900 w 6775451"/>
              <a:gd name="connsiteY1569" fmla="*/ 858838 h 3275013"/>
              <a:gd name="connsiteX1570" fmla="*/ 6315075 w 6775451"/>
              <a:gd name="connsiteY1570" fmla="*/ 841376 h 3275013"/>
              <a:gd name="connsiteX1571" fmla="*/ 6300788 w 6775451"/>
              <a:gd name="connsiteY1571" fmla="*/ 798513 h 3275013"/>
              <a:gd name="connsiteX1572" fmla="*/ 6296025 w 6775451"/>
              <a:gd name="connsiteY1572" fmla="*/ 779463 h 3275013"/>
              <a:gd name="connsiteX1573" fmla="*/ 6297612 w 6775451"/>
              <a:gd name="connsiteY1573" fmla="*/ 750888 h 3275013"/>
              <a:gd name="connsiteX1574" fmla="*/ 6318250 w 6775451"/>
              <a:gd name="connsiteY1574" fmla="*/ 725488 h 3275013"/>
              <a:gd name="connsiteX1575" fmla="*/ 6329362 w 6775451"/>
              <a:gd name="connsiteY1575" fmla="*/ 712788 h 3275013"/>
              <a:gd name="connsiteX1576" fmla="*/ 6343650 w 6775451"/>
              <a:gd name="connsiteY1576" fmla="*/ 704850 h 3275013"/>
              <a:gd name="connsiteX1577" fmla="*/ 6369050 w 6775451"/>
              <a:gd name="connsiteY1577" fmla="*/ 690563 h 3275013"/>
              <a:gd name="connsiteX1578" fmla="*/ 6392862 w 6775451"/>
              <a:gd name="connsiteY1578" fmla="*/ 679450 h 3275013"/>
              <a:gd name="connsiteX1579" fmla="*/ 6435725 w 6775451"/>
              <a:gd name="connsiteY1579" fmla="*/ 644525 h 3275013"/>
              <a:gd name="connsiteX1580" fmla="*/ 6454571 w 6775451"/>
              <a:gd name="connsiteY1580" fmla="*/ 629777 h 3275013"/>
              <a:gd name="connsiteX1581" fmla="*/ 6457950 w 6775451"/>
              <a:gd name="connsiteY1581" fmla="*/ 628650 h 3275013"/>
              <a:gd name="connsiteX1582" fmla="*/ 6461588 w 6775451"/>
              <a:gd name="connsiteY1582" fmla="*/ 624285 h 3275013"/>
              <a:gd name="connsiteX1583" fmla="*/ 6468181 w 6775451"/>
              <a:gd name="connsiteY1583" fmla="*/ 619125 h 3275013"/>
              <a:gd name="connsiteX1584" fmla="*/ 6469062 w 6775451"/>
              <a:gd name="connsiteY1584" fmla="*/ 619125 h 3275013"/>
              <a:gd name="connsiteX1585" fmla="*/ 6472238 w 6775451"/>
              <a:gd name="connsiteY1585" fmla="*/ 615950 h 3275013"/>
              <a:gd name="connsiteX1586" fmla="*/ 6468181 w 6775451"/>
              <a:gd name="connsiteY1586" fmla="*/ 619125 h 3275013"/>
              <a:gd name="connsiteX1587" fmla="*/ 6465888 w 6775451"/>
              <a:gd name="connsiteY1587" fmla="*/ 619125 h 3275013"/>
              <a:gd name="connsiteX1588" fmla="*/ 6461588 w 6775451"/>
              <a:gd name="connsiteY1588" fmla="*/ 624285 h 3275013"/>
              <a:gd name="connsiteX1589" fmla="*/ 6454571 w 6775451"/>
              <a:gd name="connsiteY1589" fmla="*/ 629777 h 3275013"/>
              <a:gd name="connsiteX1590" fmla="*/ 6443662 w 6775451"/>
              <a:gd name="connsiteY1590" fmla="*/ 633413 h 3275013"/>
              <a:gd name="connsiteX1591" fmla="*/ 6418262 w 6775451"/>
              <a:gd name="connsiteY1591" fmla="*/ 647700 h 3275013"/>
              <a:gd name="connsiteX1592" fmla="*/ 6394450 w 6775451"/>
              <a:gd name="connsiteY1592" fmla="*/ 657225 h 3275013"/>
              <a:gd name="connsiteX1593" fmla="*/ 6383338 w 6775451"/>
              <a:gd name="connsiteY1593" fmla="*/ 647700 h 3275013"/>
              <a:gd name="connsiteX1594" fmla="*/ 6386512 w 6775451"/>
              <a:gd name="connsiteY1594" fmla="*/ 625475 h 3275013"/>
              <a:gd name="connsiteX1595" fmla="*/ 6383338 w 6775451"/>
              <a:gd name="connsiteY1595" fmla="*/ 619125 h 3275013"/>
              <a:gd name="connsiteX1596" fmla="*/ 6365875 w 6775451"/>
              <a:gd name="connsiteY1596" fmla="*/ 622300 h 3275013"/>
              <a:gd name="connsiteX1597" fmla="*/ 6354762 w 6775451"/>
              <a:gd name="connsiteY1597" fmla="*/ 625475 h 3275013"/>
              <a:gd name="connsiteX1598" fmla="*/ 6350000 w 6775451"/>
              <a:gd name="connsiteY1598" fmla="*/ 630238 h 3275013"/>
              <a:gd name="connsiteX1599" fmla="*/ 6343650 w 6775451"/>
              <a:gd name="connsiteY1599" fmla="*/ 636588 h 3275013"/>
              <a:gd name="connsiteX1600" fmla="*/ 6343650 w 6775451"/>
              <a:gd name="connsiteY1600" fmla="*/ 639763 h 3275013"/>
              <a:gd name="connsiteX1601" fmla="*/ 6340475 w 6775451"/>
              <a:gd name="connsiteY1601" fmla="*/ 642938 h 3275013"/>
              <a:gd name="connsiteX1602" fmla="*/ 6337300 w 6775451"/>
              <a:gd name="connsiteY1602" fmla="*/ 642938 h 3275013"/>
              <a:gd name="connsiteX1603" fmla="*/ 6326188 w 6775451"/>
              <a:gd name="connsiteY1603" fmla="*/ 654050 h 3275013"/>
              <a:gd name="connsiteX1604" fmla="*/ 6307138 w 6775451"/>
              <a:gd name="connsiteY1604" fmla="*/ 665163 h 3275013"/>
              <a:gd name="connsiteX1605" fmla="*/ 6297612 w 6775451"/>
              <a:gd name="connsiteY1605" fmla="*/ 673100 h 3275013"/>
              <a:gd name="connsiteX1606" fmla="*/ 6289675 w 6775451"/>
              <a:gd name="connsiteY1606" fmla="*/ 679450 h 3275013"/>
              <a:gd name="connsiteX1607" fmla="*/ 6275388 w 6775451"/>
              <a:gd name="connsiteY1607" fmla="*/ 693738 h 3275013"/>
              <a:gd name="connsiteX1608" fmla="*/ 6269038 w 6775451"/>
              <a:gd name="connsiteY1608" fmla="*/ 696913 h 3275013"/>
              <a:gd name="connsiteX1609" fmla="*/ 6264275 w 6775451"/>
              <a:gd name="connsiteY1609" fmla="*/ 700088 h 3275013"/>
              <a:gd name="connsiteX1610" fmla="*/ 6254750 w 6775451"/>
              <a:gd name="connsiteY1610" fmla="*/ 701675 h 3275013"/>
              <a:gd name="connsiteX1611" fmla="*/ 6229350 w 6775451"/>
              <a:gd name="connsiteY1611" fmla="*/ 696913 h 3275013"/>
              <a:gd name="connsiteX1612" fmla="*/ 6207125 w 6775451"/>
              <a:gd name="connsiteY1612" fmla="*/ 682625 h 3275013"/>
              <a:gd name="connsiteX1613" fmla="*/ 6189662 w 6775451"/>
              <a:gd name="connsiteY1613" fmla="*/ 679450 h 3275013"/>
              <a:gd name="connsiteX1614" fmla="*/ 6146800 w 6775451"/>
              <a:gd name="connsiteY1614" fmla="*/ 690563 h 3275013"/>
              <a:gd name="connsiteX1615" fmla="*/ 6092825 w 6775451"/>
              <a:gd name="connsiteY1615" fmla="*/ 690563 h 3275013"/>
              <a:gd name="connsiteX1616" fmla="*/ 6054725 w 6775451"/>
              <a:gd name="connsiteY1616" fmla="*/ 687388 h 3275013"/>
              <a:gd name="connsiteX1617" fmla="*/ 6053138 w 6775451"/>
              <a:gd name="connsiteY1617" fmla="*/ 690563 h 3275013"/>
              <a:gd name="connsiteX1618" fmla="*/ 6049962 w 6775451"/>
              <a:gd name="connsiteY1618" fmla="*/ 690563 h 3275013"/>
              <a:gd name="connsiteX1619" fmla="*/ 6043612 w 6775451"/>
              <a:gd name="connsiteY1619" fmla="*/ 696913 h 3275013"/>
              <a:gd name="connsiteX1620" fmla="*/ 6035675 w 6775451"/>
              <a:gd name="connsiteY1620" fmla="*/ 704850 h 3275013"/>
              <a:gd name="connsiteX1621" fmla="*/ 6021388 w 6775451"/>
              <a:gd name="connsiteY1621" fmla="*/ 715963 h 3275013"/>
              <a:gd name="connsiteX1622" fmla="*/ 6010275 w 6775451"/>
              <a:gd name="connsiteY1622" fmla="*/ 730250 h 3275013"/>
              <a:gd name="connsiteX1623" fmla="*/ 5995988 w 6775451"/>
              <a:gd name="connsiteY1623" fmla="*/ 741363 h 3275013"/>
              <a:gd name="connsiteX1624" fmla="*/ 5984875 w 6775451"/>
              <a:gd name="connsiteY1624" fmla="*/ 750888 h 3275013"/>
              <a:gd name="connsiteX1625" fmla="*/ 5978525 w 6775451"/>
              <a:gd name="connsiteY1625" fmla="*/ 754063 h 3275013"/>
              <a:gd name="connsiteX1626" fmla="*/ 5975350 w 6775451"/>
              <a:gd name="connsiteY1626" fmla="*/ 755650 h 3275013"/>
              <a:gd name="connsiteX1627" fmla="*/ 5938838 w 6775451"/>
              <a:gd name="connsiteY1627" fmla="*/ 773113 h 3275013"/>
              <a:gd name="connsiteX1628" fmla="*/ 5927725 w 6775451"/>
              <a:gd name="connsiteY1628" fmla="*/ 793750 h 3275013"/>
              <a:gd name="connsiteX1629" fmla="*/ 5929312 w 6775451"/>
              <a:gd name="connsiteY1629" fmla="*/ 793750 h 3275013"/>
              <a:gd name="connsiteX1630" fmla="*/ 5935662 w 6775451"/>
              <a:gd name="connsiteY1630" fmla="*/ 798513 h 3275013"/>
              <a:gd name="connsiteX1631" fmla="*/ 5942012 w 6775451"/>
              <a:gd name="connsiteY1631" fmla="*/ 796925 h 3275013"/>
              <a:gd name="connsiteX1632" fmla="*/ 5949950 w 6775451"/>
              <a:gd name="connsiteY1632" fmla="*/ 787400 h 3275013"/>
              <a:gd name="connsiteX1633" fmla="*/ 5957888 w 6775451"/>
              <a:gd name="connsiteY1633" fmla="*/ 784225 h 3275013"/>
              <a:gd name="connsiteX1634" fmla="*/ 5957888 w 6775451"/>
              <a:gd name="connsiteY1634" fmla="*/ 787400 h 3275013"/>
              <a:gd name="connsiteX1635" fmla="*/ 5957888 w 6775451"/>
              <a:gd name="connsiteY1635" fmla="*/ 793750 h 3275013"/>
              <a:gd name="connsiteX1636" fmla="*/ 5961062 w 6775451"/>
              <a:gd name="connsiteY1636" fmla="*/ 793750 h 3275013"/>
              <a:gd name="connsiteX1637" fmla="*/ 5961062 w 6775451"/>
              <a:gd name="connsiteY1637" fmla="*/ 804863 h 3275013"/>
              <a:gd name="connsiteX1638" fmla="*/ 5970588 w 6775451"/>
              <a:gd name="connsiteY1638" fmla="*/ 811213 h 3275013"/>
              <a:gd name="connsiteX1639" fmla="*/ 5989638 w 6775451"/>
              <a:gd name="connsiteY1639" fmla="*/ 804863 h 3275013"/>
              <a:gd name="connsiteX1640" fmla="*/ 6007100 w 6775451"/>
              <a:gd name="connsiteY1640" fmla="*/ 798513 h 3275013"/>
              <a:gd name="connsiteX1641" fmla="*/ 6024562 w 6775451"/>
              <a:gd name="connsiteY1641" fmla="*/ 801688 h 3275013"/>
              <a:gd name="connsiteX1642" fmla="*/ 6032500 w 6775451"/>
              <a:gd name="connsiteY1642" fmla="*/ 819150 h 3275013"/>
              <a:gd name="connsiteX1643" fmla="*/ 6035675 w 6775451"/>
              <a:gd name="connsiteY1643" fmla="*/ 815975 h 3275013"/>
              <a:gd name="connsiteX1644" fmla="*/ 6038850 w 6775451"/>
              <a:gd name="connsiteY1644" fmla="*/ 815975 h 3275013"/>
              <a:gd name="connsiteX1645" fmla="*/ 6049962 w 6775451"/>
              <a:gd name="connsiteY1645" fmla="*/ 811213 h 3275013"/>
              <a:gd name="connsiteX1646" fmla="*/ 6064250 w 6775451"/>
              <a:gd name="connsiteY1646" fmla="*/ 811213 h 3275013"/>
              <a:gd name="connsiteX1647" fmla="*/ 6072188 w 6775451"/>
              <a:gd name="connsiteY1647" fmla="*/ 812800 h 3275013"/>
              <a:gd name="connsiteX1648" fmla="*/ 6075362 w 6775451"/>
              <a:gd name="connsiteY1648" fmla="*/ 822325 h 3275013"/>
              <a:gd name="connsiteX1649" fmla="*/ 6078538 w 6775451"/>
              <a:gd name="connsiteY1649" fmla="*/ 825500 h 3275013"/>
              <a:gd name="connsiteX1650" fmla="*/ 6078538 w 6775451"/>
              <a:gd name="connsiteY1650" fmla="*/ 830263 h 3275013"/>
              <a:gd name="connsiteX1651" fmla="*/ 6075362 w 6775451"/>
              <a:gd name="connsiteY1651" fmla="*/ 830263 h 3275013"/>
              <a:gd name="connsiteX1652" fmla="*/ 6072188 w 6775451"/>
              <a:gd name="connsiteY1652" fmla="*/ 839788 h 3275013"/>
              <a:gd name="connsiteX1653" fmla="*/ 6064250 w 6775451"/>
              <a:gd name="connsiteY1653" fmla="*/ 844551 h 3275013"/>
              <a:gd name="connsiteX1654" fmla="*/ 6061075 w 6775451"/>
              <a:gd name="connsiteY1654" fmla="*/ 847726 h 3275013"/>
              <a:gd name="connsiteX1655" fmla="*/ 6067425 w 6775451"/>
              <a:gd name="connsiteY1655" fmla="*/ 855663 h 3275013"/>
              <a:gd name="connsiteX1656" fmla="*/ 6072188 w 6775451"/>
              <a:gd name="connsiteY1656" fmla="*/ 855663 h 3275013"/>
              <a:gd name="connsiteX1657" fmla="*/ 6075362 w 6775451"/>
              <a:gd name="connsiteY1657" fmla="*/ 858838 h 3275013"/>
              <a:gd name="connsiteX1658" fmla="*/ 6081712 w 6775451"/>
              <a:gd name="connsiteY1658" fmla="*/ 868363 h 3275013"/>
              <a:gd name="connsiteX1659" fmla="*/ 6083300 w 6775451"/>
              <a:gd name="connsiteY1659" fmla="*/ 879476 h 3275013"/>
              <a:gd name="connsiteX1660" fmla="*/ 6089650 w 6775451"/>
              <a:gd name="connsiteY1660" fmla="*/ 893763 h 3275013"/>
              <a:gd name="connsiteX1661" fmla="*/ 6086475 w 6775451"/>
              <a:gd name="connsiteY1661" fmla="*/ 893763 h 3275013"/>
              <a:gd name="connsiteX1662" fmla="*/ 6089650 w 6775451"/>
              <a:gd name="connsiteY1662" fmla="*/ 911226 h 3275013"/>
              <a:gd name="connsiteX1663" fmla="*/ 6083300 w 6775451"/>
              <a:gd name="connsiteY1663" fmla="*/ 915988 h 3275013"/>
              <a:gd name="connsiteX1664" fmla="*/ 6081712 w 6775451"/>
              <a:gd name="connsiteY1664" fmla="*/ 919163 h 3275013"/>
              <a:gd name="connsiteX1665" fmla="*/ 6072188 w 6775451"/>
              <a:gd name="connsiteY1665" fmla="*/ 927101 h 3275013"/>
              <a:gd name="connsiteX1666" fmla="*/ 6069012 w 6775451"/>
              <a:gd name="connsiteY1666" fmla="*/ 936626 h 3275013"/>
              <a:gd name="connsiteX1667" fmla="*/ 6069012 w 6775451"/>
              <a:gd name="connsiteY1667" fmla="*/ 941388 h 3275013"/>
              <a:gd name="connsiteX1668" fmla="*/ 6072188 w 6775451"/>
              <a:gd name="connsiteY1668" fmla="*/ 955676 h 3275013"/>
              <a:gd name="connsiteX1669" fmla="*/ 6069012 w 6775451"/>
              <a:gd name="connsiteY1669" fmla="*/ 955676 h 3275013"/>
              <a:gd name="connsiteX1670" fmla="*/ 6072188 w 6775451"/>
              <a:gd name="connsiteY1670" fmla="*/ 969963 h 3275013"/>
              <a:gd name="connsiteX1671" fmla="*/ 6072188 w 6775451"/>
              <a:gd name="connsiteY1671" fmla="*/ 982663 h 3275013"/>
              <a:gd name="connsiteX1672" fmla="*/ 6075362 w 6775451"/>
              <a:gd name="connsiteY1672" fmla="*/ 982663 h 3275013"/>
              <a:gd name="connsiteX1673" fmla="*/ 6075362 w 6775451"/>
              <a:gd name="connsiteY1673" fmla="*/ 984251 h 3275013"/>
              <a:gd name="connsiteX1674" fmla="*/ 6072188 w 6775451"/>
              <a:gd name="connsiteY1674" fmla="*/ 984251 h 3275013"/>
              <a:gd name="connsiteX1675" fmla="*/ 6069012 w 6775451"/>
              <a:gd name="connsiteY1675" fmla="*/ 987426 h 3275013"/>
              <a:gd name="connsiteX1676" fmla="*/ 6054725 w 6775451"/>
              <a:gd name="connsiteY1676" fmla="*/ 984251 h 3275013"/>
              <a:gd name="connsiteX1677" fmla="*/ 6046788 w 6775451"/>
              <a:gd name="connsiteY1677" fmla="*/ 973138 h 3275013"/>
              <a:gd name="connsiteX1678" fmla="*/ 6040438 w 6775451"/>
              <a:gd name="connsiteY1678" fmla="*/ 944563 h 3275013"/>
              <a:gd name="connsiteX1679" fmla="*/ 6043612 w 6775451"/>
              <a:gd name="connsiteY1679" fmla="*/ 901701 h 3275013"/>
              <a:gd name="connsiteX1680" fmla="*/ 6043612 w 6775451"/>
              <a:gd name="connsiteY1680" fmla="*/ 869951 h 3275013"/>
              <a:gd name="connsiteX1681" fmla="*/ 6032500 w 6775451"/>
              <a:gd name="connsiteY1681" fmla="*/ 833438 h 3275013"/>
              <a:gd name="connsiteX1682" fmla="*/ 6035675 w 6775451"/>
              <a:gd name="connsiteY1682" fmla="*/ 844551 h 3275013"/>
              <a:gd name="connsiteX1683" fmla="*/ 6032500 w 6775451"/>
              <a:gd name="connsiteY1683" fmla="*/ 855663 h 3275013"/>
              <a:gd name="connsiteX1684" fmla="*/ 6035675 w 6775451"/>
              <a:gd name="connsiteY1684" fmla="*/ 855663 h 3275013"/>
              <a:gd name="connsiteX1685" fmla="*/ 6029325 w 6775451"/>
              <a:gd name="connsiteY1685" fmla="*/ 873126 h 3275013"/>
              <a:gd name="connsiteX1686" fmla="*/ 6024562 w 6775451"/>
              <a:gd name="connsiteY1686" fmla="*/ 893763 h 3275013"/>
              <a:gd name="connsiteX1687" fmla="*/ 6021388 w 6775451"/>
              <a:gd name="connsiteY1687" fmla="*/ 893763 h 3275013"/>
              <a:gd name="connsiteX1688" fmla="*/ 6021388 w 6775451"/>
              <a:gd name="connsiteY1688" fmla="*/ 896938 h 3275013"/>
              <a:gd name="connsiteX1689" fmla="*/ 6021388 w 6775451"/>
              <a:gd name="connsiteY1689" fmla="*/ 898526 h 3275013"/>
              <a:gd name="connsiteX1690" fmla="*/ 6018212 w 6775451"/>
              <a:gd name="connsiteY1690" fmla="*/ 908051 h 3275013"/>
              <a:gd name="connsiteX1691" fmla="*/ 6015038 w 6775451"/>
              <a:gd name="connsiteY1691" fmla="*/ 919163 h 3275013"/>
              <a:gd name="connsiteX1692" fmla="*/ 6018212 w 6775451"/>
              <a:gd name="connsiteY1692" fmla="*/ 919163 h 3275013"/>
              <a:gd name="connsiteX1693" fmla="*/ 6010275 w 6775451"/>
              <a:gd name="connsiteY1693" fmla="*/ 939801 h 3275013"/>
              <a:gd name="connsiteX1694" fmla="*/ 5999162 w 6775451"/>
              <a:gd name="connsiteY1694" fmla="*/ 955676 h 3275013"/>
              <a:gd name="connsiteX1695" fmla="*/ 5995988 w 6775451"/>
              <a:gd name="connsiteY1695" fmla="*/ 955676 h 3275013"/>
              <a:gd name="connsiteX1696" fmla="*/ 5986462 w 6775451"/>
              <a:gd name="connsiteY1696" fmla="*/ 968376 h 3275013"/>
              <a:gd name="connsiteX1697" fmla="*/ 5978525 w 6775451"/>
              <a:gd name="connsiteY1697" fmla="*/ 976313 h 3275013"/>
              <a:gd name="connsiteX1698" fmla="*/ 5975350 w 6775451"/>
              <a:gd name="connsiteY1698" fmla="*/ 979488 h 3275013"/>
              <a:gd name="connsiteX1699" fmla="*/ 5972175 w 6775451"/>
              <a:gd name="connsiteY1699" fmla="*/ 982663 h 3275013"/>
              <a:gd name="connsiteX1700" fmla="*/ 5953125 w 6775451"/>
              <a:gd name="connsiteY1700" fmla="*/ 998538 h 3275013"/>
              <a:gd name="connsiteX1701" fmla="*/ 5932488 w 6775451"/>
              <a:gd name="connsiteY1701" fmla="*/ 1019176 h 3275013"/>
              <a:gd name="connsiteX1702" fmla="*/ 5918200 w 6775451"/>
              <a:gd name="connsiteY1702" fmla="*/ 1033463 h 3275013"/>
              <a:gd name="connsiteX1703" fmla="*/ 5910262 w 6775451"/>
              <a:gd name="connsiteY1703" fmla="*/ 1044576 h 3275013"/>
              <a:gd name="connsiteX1704" fmla="*/ 5907088 w 6775451"/>
              <a:gd name="connsiteY1704" fmla="*/ 1047751 h 3275013"/>
              <a:gd name="connsiteX1705" fmla="*/ 5903912 w 6775451"/>
              <a:gd name="connsiteY1705" fmla="*/ 1050926 h 3275013"/>
              <a:gd name="connsiteX1706" fmla="*/ 5903912 w 6775451"/>
              <a:gd name="connsiteY1706" fmla="*/ 1052513 h 3275013"/>
              <a:gd name="connsiteX1707" fmla="*/ 5900738 w 6775451"/>
              <a:gd name="connsiteY1707" fmla="*/ 1052513 h 3275013"/>
              <a:gd name="connsiteX1708" fmla="*/ 5878512 w 6775451"/>
              <a:gd name="connsiteY1708" fmla="*/ 1058863 h 3275013"/>
              <a:gd name="connsiteX1709" fmla="*/ 5861050 w 6775451"/>
              <a:gd name="connsiteY1709" fmla="*/ 1047751 h 3275013"/>
              <a:gd name="connsiteX1710" fmla="*/ 5857875 w 6775451"/>
              <a:gd name="connsiteY1710" fmla="*/ 1044576 h 3275013"/>
              <a:gd name="connsiteX1711" fmla="*/ 5856288 w 6775451"/>
              <a:gd name="connsiteY1711" fmla="*/ 1044576 h 3275013"/>
              <a:gd name="connsiteX1712" fmla="*/ 5846762 w 6775451"/>
              <a:gd name="connsiteY1712" fmla="*/ 1055688 h 3275013"/>
              <a:gd name="connsiteX1713" fmla="*/ 5832475 w 6775451"/>
              <a:gd name="connsiteY1713" fmla="*/ 1066801 h 3275013"/>
              <a:gd name="connsiteX1714" fmla="*/ 5824538 w 6775451"/>
              <a:gd name="connsiteY1714" fmla="*/ 1073151 h 3275013"/>
              <a:gd name="connsiteX1715" fmla="*/ 5815012 w 6775451"/>
              <a:gd name="connsiteY1715" fmla="*/ 1081088 h 3275013"/>
              <a:gd name="connsiteX1716" fmla="*/ 5813425 w 6775451"/>
              <a:gd name="connsiteY1716" fmla="*/ 1081088 h 3275013"/>
              <a:gd name="connsiteX1717" fmla="*/ 5807075 w 6775451"/>
              <a:gd name="connsiteY1717" fmla="*/ 1090613 h 3275013"/>
              <a:gd name="connsiteX1718" fmla="*/ 5807075 w 6775451"/>
              <a:gd name="connsiteY1718" fmla="*/ 1101726 h 3275013"/>
              <a:gd name="connsiteX1719" fmla="*/ 5807075 w 6775451"/>
              <a:gd name="connsiteY1719" fmla="*/ 1104901 h 3275013"/>
              <a:gd name="connsiteX1720" fmla="*/ 5803900 w 6775451"/>
              <a:gd name="connsiteY1720" fmla="*/ 1108076 h 3275013"/>
              <a:gd name="connsiteX1721" fmla="*/ 5807075 w 6775451"/>
              <a:gd name="connsiteY1721" fmla="*/ 1108076 h 3275013"/>
              <a:gd name="connsiteX1722" fmla="*/ 5803900 w 6775451"/>
              <a:gd name="connsiteY1722" fmla="*/ 1109663 h 3275013"/>
              <a:gd name="connsiteX1723" fmla="*/ 5800725 w 6775451"/>
              <a:gd name="connsiteY1723" fmla="*/ 1109663 h 3275013"/>
              <a:gd name="connsiteX1724" fmla="*/ 5789612 w 6775451"/>
              <a:gd name="connsiteY1724" fmla="*/ 1116013 h 3275013"/>
              <a:gd name="connsiteX1725" fmla="*/ 5781675 w 6775451"/>
              <a:gd name="connsiteY1725" fmla="*/ 1122363 h 3275013"/>
              <a:gd name="connsiteX1726" fmla="*/ 5778500 w 6775451"/>
              <a:gd name="connsiteY1726" fmla="*/ 1122363 h 3275013"/>
              <a:gd name="connsiteX1727" fmla="*/ 5778500 w 6775451"/>
              <a:gd name="connsiteY1727" fmla="*/ 1123951 h 3275013"/>
              <a:gd name="connsiteX1728" fmla="*/ 5778500 w 6775451"/>
              <a:gd name="connsiteY1728" fmla="*/ 1133476 h 3275013"/>
              <a:gd name="connsiteX1729" fmla="*/ 5786438 w 6775451"/>
              <a:gd name="connsiteY1729" fmla="*/ 1144588 h 3275013"/>
              <a:gd name="connsiteX1730" fmla="*/ 5781675 w 6775451"/>
              <a:gd name="connsiteY1730" fmla="*/ 1144588 h 3275013"/>
              <a:gd name="connsiteX1731" fmla="*/ 5789612 w 6775451"/>
              <a:gd name="connsiteY1731" fmla="*/ 1158876 h 3275013"/>
              <a:gd name="connsiteX1732" fmla="*/ 5799138 w 6775451"/>
              <a:gd name="connsiteY1732" fmla="*/ 1169988 h 3275013"/>
              <a:gd name="connsiteX1733" fmla="*/ 5800725 w 6775451"/>
              <a:gd name="connsiteY1733" fmla="*/ 1169988 h 3275013"/>
              <a:gd name="connsiteX1734" fmla="*/ 5803900 w 6775451"/>
              <a:gd name="connsiteY1734" fmla="*/ 1173163 h 3275013"/>
              <a:gd name="connsiteX1735" fmla="*/ 5810250 w 6775451"/>
              <a:gd name="connsiteY1735" fmla="*/ 1187451 h 3275013"/>
              <a:gd name="connsiteX1736" fmla="*/ 5803900 w 6775451"/>
              <a:gd name="connsiteY1736" fmla="*/ 1208088 h 3275013"/>
              <a:gd name="connsiteX1737" fmla="*/ 5800725 w 6775451"/>
              <a:gd name="connsiteY1737" fmla="*/ 1208088 h 3275013"/>
              <a:gd name="connsiteX1738" fmla="*/ 5799138 w 6775451"/>
              <a:gd name="connsiteY1738" fmla="*/ 1222376 h 3275013"/>
              <a:gd name="connsiteX1739" fmla="*/ 5792788 w 6775451"/>
              <a:gd name="connsiteY1739" fmla="*/ 1233488 h 3275013"/>
              <a:gd name="connsiteX1740" fmla="*/ 5795962 w 6775451"/>
              <a:gd name="connsiteY1740" fmla="*/ 1233488 h 3275013"/>
              <a:gd name="connsiteX1741" fmla="*/ 5792788 w 6775451"/>
              <a:gd name="connsiteY1741" fmla="*/ 1236663 h 3275013"/>
              <a:gd name="connsiteX1742" fmla="*/ 5789612 w 6775451"/>
              <a:gd name="connsiteY1742" fmla="*/ 1238251 h 3275013"/>
              <a:gd name="connsiteX1743" fmla="*/ 5781675 w 6775451"/>
              <a:gd name="connsiteY1743" fmla="*/ 1244601 h 3275013"/>
              <a:gd name="connsiteX1744" fmla="*/ 5772150 w 6775451"/>
              <a:gd name="connsiteY1744" fmla="*/ 1250951 h 3275013"/>
              <a:gd name="connsiteX1745" fmla="*/ 5761038 w 6775451"/>
              <a:gd name="connsiteY1745" fmla="*/ 1255713 h 3275013"/>
              <a:gd name="connsiteX1746" fmla="*/ 5743575 w 6775451"/>
              <a:gd name="connsiteY1746" fmla="*/ 1250951 h 3275013"/>
              <a:gd name="connsiteX1747" fmla="*/ 5735638 w 6775451"/>
              <a:gd name="connsiteY1747" fmla="*/ 1238251 h 3275013"/>
              <a:gd name="connsiteX1748" fmla="*/ 5743575 w 6775451"/>
              <a:gd name="connsiteY1748" fmla="*/ 1222376 h 3275013"/>
              <a:gd name="connsiteX1749" fmla="*/ 5749925 w 6775451"/>
              <a:gd name="connsiteY1749" fmla="*/ 1208088 h 3275013"/>
              <a:gd name="connsiteX1750" fmla="*/ 5749925 w 6775451"/>
              <a:gd name="connsiteY1750" fmla="*/ 1179513 h 3275013"/>
              <a:gd name="connsiteX1751" fmla="*/ 5738812 w 6775451"/>
              <a:gd name="connsiteY1751" fmla="*/ 1166813 h 3275013"/>
              <a:gd name="connsiteX1752" fmla="*/ 5735638 w 6775451"/>
              <a:gd name="connsiteY1752" fmla="*/ 1166813 h 3275013"/>
              <a:gd name="connsiteX1753" fmla="*/ 5729288 w 6775451"/>
              <a:gd name="connsiteY1753" fmla="*/ 1169988 h 3275013"/>
              <a:gd name="connsiteX1754" fmla="*/ 5732462 w 6775451"/>
              <a:gd name="connsiteY1754" fmla="*/ 1169988 h 3275013"/>
              <a:gd name="connsiteX1755" fmla="*/ 5727700 w 6775451"/>
              <a:gd name="connsiteY1755" fmla="*/ 1176338 h 3275013"/>
              <a:gd name="connsiteX1756" fmla="*/ 5721350 w 6775451"/>
              <a:gd name="connsiteY1756" fmla="*/ 1179513 h 3275013"/>
              <a:gd name="connsiteX1757" fmla="*/ 5718175 w 6775451"/>
              <a:gd name="connsiteY1757" fmla="*/ 1181101 h 3275013"/>
              <a:gd name="connsiteX1758" fmla="*/ 5715000 w 6775451"/>
              <a:gd name="connsiteY1758" fmla="*/ 1181101 h 3275013"/>
              <a:gd name="connsiteX1759" fmla="*/ 5710238 w 6775451"/>
              <a:gd name="connsiteY1759" fmla="*/ 1173163 h 3275013"/>
              <a:gd name="connsiteX1760" fmla="*/ 5715000 w 6775451"/>
              <a:gd name="connsiteY1760" fmla="*/ 1152526 h 3275013"/>
              <a:gd name="connsiteX1761" fmla="*/ 5715000 w 6775451"/>
              <a:gd name="connsiteY1761" fmla="*/ 1130301 h 3275013"/>
              <a:gd name="connsiteX1762" fmla="*/ 5707063 w 6775451"/>
              <a:gd name="connsiteY1762" fmla="*/ 1116013 h 3275013"/>
              <a:gd name="connsiteX1763" fmla="*/ 5703888 w 6775451"/>
              <a:gd name="connsiteY1763" fmla="*/ 1116013 h 3275013"/>
              <a:gd name="connsiteX1764" fmla="*/ 5700713 w 6775451"/>
              <a:gd name="connsiteY1764" fmla="*/ 1119188 h 3275013"/>
              <a:gd name="connsiteX1765" fmla="*/ 5689600 w 6775451"/>
              <a:gd name="connsiteY1765" fmla="*/ 1123951 h 3275013"/>
              <a:gd name="connsiteX1766" fmla="*/ 5678488 w 6775451"/>
              <a:gd name="connsiteY1766" fmla="*/ 1133476 h 3275013"/>
              <a:gd name="connsiteX1767" fmla="*/ 5667375 w 6775451"/>
              <a:gd name="connsiteY1767" fmla="*/ 1141413 h 3275013"/>
              <a:gd name="connsiteX1768" fmla="*/ 5659438 w 6775451"/>
              <a:gd name="connsiteY1768" fmla="*/ 1141413 h 3275013"/>
              <a:gd name="connsiteX1769" fmla="*/ 5649913 w 6775451"/>
              <a:gd name="connsiteY1769" fmla="*/ 1122363 h 3275013"/>
              <a:gd name="connsiteX1770" fmla="*/ 5661025 w 6775451"/>
              <a:gd name="connsiteY1770" fmla="*/ 1095376 h 3275013"/>
              <a:gd name="connsiteX1771" fmla="*/ 5659438 w 6775451"/>
              <a:gd name="connsiteY1771" fmla="*/ 1090613 h 3275013"/>
              <a:gd name="connsiteX1772" fmla="*/ 5641975 w 6775451"/>
              <a:gd name="connsiteY1772" fmla="*/ 1104901 h 3275013"/>
              <a:gd name="connsiteX1773" fmla="*/ 5638800 w 6775451"/>
              <a:gd name="connsiteY1773" fmla="*/ 1108076 h 3275013"/>
              <a:gd name="connsiteX1774" fmla="*/ 5627688 w 6775451"/>
              <a:gd name="connsiteY1774" fmla="*/ 1119188 h 3275013"/>
              <a:gd name="connsiteX1775" fmla="*/ 5616575 w 6775451"/>
              <a:gd name="connsiteY1775" fmla="*/ 1127126 h 3275013"/>
              <a:gd name="connsiteX1776" fmla="*/ 5607050 w 6775451"/>
              <a:gd name="connsiteY1776" fmla="*/ 1133476 h 3275013"/>
              <a:gd name="connsiteX1777" fmla="*/ 5603875 w 6775451"/>
              <a:gd name="connsiteY1777" fmla="*/ 1133476 h 3275013"/>
              <a:gd name="connsiteX1778" fmla="*/ 5602288 w 6775451"/>
              <a:gd name="connsiteY1778" fmla="*/ 1133476 h 3275013"/>
              <a:gd name="connsiteX1779" fmla="*/ 5599113 w 6775451"/>
              <a:gd name="connsiteY1779" fmla="*/ 1133476 h 3275013"/>
              <a:gd name="connsiteX1780" fmla="*/ 5592763 w 6775451"/>
              <a:gd name="connsiteY1780" fmla="*/ 1138238 h 3275013"/>
              <a:gd name="connsiteX1781" fmla="*/ 5589588 w 6775451"/>
              <a:gd name="connsiteY1781" fmla="*/ 1144588 h 3275013"/>
              <a:gd name="connsiteX1782" fmla="*/ 5588000 w 6775451"/>
              <a:gd name="connsiteY1782" fmla="*/ 1144588 h 3275013"/>
              <a:gd name="connsiteX1783" fmla="*/ 5588000 w 6775451"/>
              <a:gd name="connsiteY1783" fmla="*/ 1152526 h 3275013"/>
              <a:gd name="connsiteX1784" fmla="*/ 5592763 w 6775451"/>
              <a:gd name="connsiteY1784" fmla="*/ 1158876 h 3275013"/>
              <a:gd name="connsiteX1785" fmla="*/ 5599113 w 6775451"/>
              <a:gd name="connsiteY1785" fmla="*/ 1165226 h 3275013"/>
              <a:gd name="connsiteX1786" fmla="*/ 5603875 w 6775451"/>
              <a:gd name="connsiteY1786" fmla="*/ 1169988 h 3275013"/>
              <a:gd name="connsiteX1787" fmla="*/ 5607050 w 6775451"/>
              <a:gd name="connsiteY1787" fmla="*/ 1169988 h 3275013"/>
              <a:gd name="connsiteX1788" fmla="*/ 5613400 w 6775451"/>
              <a:gd name="connsiteY1788" fmla="*/ 1176338 h 3275013"/>
              <a:gd name="connsiteX1789" fmla="*/ 5621338 w 6775451"/>
              <a:gd name="connsiteY1789" fmla="*/ 1179513 h 3275013"/>
              <a:gd name="connsiteX1790" fmla="*/ 5638800 w 6775451"/>
              <a:gd name="connsiteY1790" fmla="*/ 1179513 h 3275013"/>
              <a:gd name="connsiteX1791" fmla="*/ 5659438 w 6775451"/>
              <a:gd name="connsiteY1791" fmla="*/ 1173163 h 3275013"/>
              <a:gd name="connsiteX1792" fmla="*/ 5664200 w 6775451"/>
              <a:gd name="connsiteY1792" fmla="*/ 1176338 h 3275013"/>
              <a:gd name="connsiteX1793" fmla="*/ 5673725 w 6775451"/>
              <a:gd name="connsiteY1793" fmla="*/ 1193801 h 3275013"/>
              <a:gd name="connsiteX1794" fmla="*/ 5667375 w 6775451"/>
              <a:gd name="connsiteY1794" fmla="*/ 1204913 h 3275013"/>
              <a:gd name="connsiteX1795" fmla="*/ 5664200 w 6775451"/>
              <a:gd name="connsiteY1795" fmla="*/ 1208088 h 3275013"/>
              <a:gd name="connsiteX1796" fmla="*/ 5661025 w 6775451"/>
              <a:gd name="connsiteY1796" fmla="*/ 1208088 h 3275013"/>
              <a:gd name="connsiteX1797" fmla="*/ 5632450 w 6775451"/>
              <a:gd name="connsiteY1797" fmla="*/ 1223963 h 3275013"/>
              <a:gd name="connsiteX1798" fmla="*/ 5618163 w 6775451"/>
              <a:gd name="connsiteY1798" fmla="*/ 1233488 h 3275013"/>
              <a:gd name="connsiteX1799" fmla="*/ 5621338 w 6775451"/>
              <a:gd name="connsiteY1799" fmla="*/ 1233488 h 3275013"/>
              <a:gd name="connsiteX1800" fmla="*/ 5621338 w 6775451"/>
              <a:gd name="connsiteY1800" fmla="*/ 1236663 h 3275013"/>
              <a:gd name="connsiteX1801" fmla="*/ 5632450 w 6775451"/>
              <a:gd name="connsiteY1801" fmla="*/ 1250951 h 3275013"/>
              <a:gd name="connsiteX1802" fmla="*/ 5646738 w 6775451"/>
              <a:gd name="connsiteY1802" fmla="*/ 1270001 h 3275013"/>
              <a:gd name="connsiteX1803" fmla="*/ 5641975 w 6775451"/>
              <a:gd name="connsiteY1803" fmla="*/ 1270001 h 3275013"/>
              <a:gd name="connsiteX1804" fmla="*/ 5649913 w 6775451"/>
              <a:gd name="connsiteY1804" fmla="*/ 1281113 h 3275013"/>
              <a:gd name="connsiteX1805" fmla="*/ 5656263 w 6775451"/>
              <a:gd name="connsiteY1805" fmla="*/ 1293813 h 3275013"/>
              <a:gd name="connsiteX1806" fmla="*/ 5656263 w 6775451"/>
              <a:gd name="connsiteY1806" fmla="*/ 1295401 h 3275013"/>
              <a:gd name="connsiteX1807" fmla="*/ 5661025 w 6775451"/>
              <a:gd name="connsiteY1807" fmla="*/ 1295401 h 3275013"/>
              <a:gd name="connsiteX1808" fmla="*/ 5667375 w 6775451"/>
              <a:gd name="connsiteY1808" fmla="*/ 1316038 h 3275013"/>
              <a:gd name="connsiteX1809" fmla="*/ 5667375 w 6775451"/>
              <a:gd name="connsiteY1809" fmla="*/ 1333501 h 3275013"/>
              <a:gd name="connsiteX1810" fmla="*/ 5664200 w 6775451"/>
              <a:gd name="connsiteY1810" fmla="*/ 1333501 h 3275013"/>
              <a:gd name="connsiteX1811" fmla="*/ 5664200 w 6775451"/>
              <a:gd name="connsiteY1811" fmla="*/ 1347788 h 3275013"/>
              <a:gd name="connsiteX1812" fmla="*/ 5664200 w 6775451"/>
              <a:gd name="connsiteY1812" fmla="*/ 1358901 h 3275013"/>
              <a:gd name="connsiteX1813" fmla="*/ 5667375 w 6775451"/>
              <a:gd name="connsiteY1813" fmla="*/ 1358901 h 3275013"/>
              <a:gd name="connsiteX1814" fmla="*/ 5670550 w 6775451"/>
              <a:gd name="connsiteY1814" fmla="*/ 1363663 h 3275013"/>
              <a:gd name="connsiteX1815" fmla="*/ 5670550 w 6775451"/>
              <a:gd name="connsiteY1815" fmla="*/ 1366838 h 3275013"/>
              <a:gd name="connsiteX1816" fmla="*/ 5667375 w 6775451"/>
              <a:gd name="connsiteY1816" fmla="*/ 1381126 h 3275013"/>
              <a:gd name="connsiteX1817" fmla="*/ 5656263 w 6775451"/>
              <a:gd name="connsiteY1817" fmla="*/ 1398588 h 3275013"/>
              <a:gd name="connsiteX1818" fmla="*/ 5653088 w 6775451"/>
              <a:gd name="connsiteY1818" fmla="*/ 1398588 h 3275013"/>
              <a:gd name="connsiteX1819" fmla="*/ 5645150 w 6775451"/>
              <a:gd name="connsiteY1819" fmla="*/ 1409701 h 3275013"/>
              <a:gd name="connsiteX1820" fmla="*/ 5630863 w 6775451"/>
              <a:gd name="connsiteY1820" fmla="*/ 1420813 h 3275013"/>
              <a:gd name="connsiteX1821" fmla="*/ 5632450 w 6775451"/>
              <a:gd name="connsiteY1821" fmla="*/ 1420813 h 3275013"/>
              <a:gd name="connsiteX1822" fmla="*/ 5618163 w 6775451"/>
              <a:gd name="connsiteY1822" fmla="*/ 1435101 h 3275013"/>
              <a:gd name="connsiteX1823" fmla="*/ 5607050 w 6775451"/>
              <a:gd name="connsiteY1823" fmla="*/ 1444626 h 3275013"/>
              <a:gd name="connsiteX1824" fmla="*/ 5602288 w 6775451"/>
              <a:gd name="connsiteY1824" fmla="*/ 1452563 h 3275013"/>
              <a:gd name="connsiteX1825" fmla="*/ 5595938 w 6775451"/>
              <a:gd name="connsiteY1825" fmla="*/ 1462088 h 3275013"/>
              <a:gd name="connsiteX1826" fmla="*/ 5592763 w 6775451"/>
              <a:gd name="connsiteY1826" fmla="*/ 1462088 h 3275013"/>
              <a:gd name="connsiteX1827" fmla="*/ 5584825 w 6775451"/>
              <a:gd name="connsiteY1827" fmla="*/ 1473201 h 3275013"/>
              <a:gd name="connsiteX1828" fmla="*/ 5575300 w 6775451"/>
              <a:gd name="connsiteY1828" fmla="*/ 1484313 h 3275013"/>
              <a:gd name="connsiteX1829" fmla="*/ 5567363 w 6775451"/>
              <a:gd name="connsiteY1829" fmla="*/ 1498601 h 3275013"/>
              <a:gd name="connsiteX1830" fmla="*/ 5556250 w 6775451"/>
              <a:gd name="connsiteY1830" fmla="*/ 1506538 h 3275013"/>
              <a:gd name="connsiteX1831" fmla="*/ 5553075 w 6775451"/>
              <a:gd name="connsiteY1831" fmla="*/ 1506538 h 3275013"/>
              <a:gd name="connsiteX1832" fmla="*/ 5549900 w 6775451"/>
              <a:gd name="connsiteY1832" fmla="*/ 1509713 h 3275013"/>
              <a:gd name="connsiteX1833" fmla="*/ 5502275 w 6775451"/>
              <a:gd name="connsiteY1833" fmla="*/ 1530351 h 3275013"/>
              <a:gd name="connsiteX1834" fmla="*/ 5467350 w 6775451"/>
              <a:gd name="connsiteY1834" fmla="*/ 1533526 h 3275013"/>
              <a:gd name="connsiteX1835" fmla="*/ 5453063 w 6775451"/>
              <a:gd name="connsiteY1835" fmla="*/ 1530351 h 3275013"/>
              <a:gd name="connsiteX1836" fmla="*/ 5441950 w 6775451"/>
              <a:gd name="connsiteY1836" fmla="*/ 1549401 h 3275013"/>
              <a:gd name="connsiteX1837" fmla="*/ 5441950 w 6775451"/>
              <a:gd name="connsiteY1837" fmla="*/ 1552576 h 3275013"/>
              <a:gd name="connsiteX1838" fmla="*/ 5441950 w 6775451"/>
              <a:gd name="connsiteY1838" fmla="*/ 1562101 h 3275013"/>
              <a:gd name="connsiteX1839" fmla="*/ 5446713 w 6775451"/>
              <a:gd name="connsiteY1839" fmla="*/ 1581151 h 3275013"/>
              <a:gd name="connsiteX1840" fmla="*/ 5453063 w 6775451"/>
              <a:gd name="connsiteY1840" fmla="*/ 1584326 h 3275013"/>
              <a:gd name="connsiteX1841" fmla="*/ 5453063 w 6775451"/>
              <a:gd name="connsiteY1841" fmla="*/ 1587501 h 3275013"/>
              <a:gd name="connsiteX1842" fmla="*/ 5449888 w 6775451"/>
              <a:gd name="connsiteY1842" fmla="*/ 1587501 h 3275013"/>
              <a:gd name="connsiteX1843" fmla="*/ 5446713 w 6775451"/>
              <a:gd name="connsiteY1843" fmla="*/ 1595438 h 3275013"/>
              <a:gd name="connsiteX1844" fmla="*/ 5438775 w 6775451"/>
              <a:gd name="connsiteY1844" fmla="*/ 1612901 h 3275013"/>
              <a:gd name="connsiteX1845" fmla="*/ 5435600 w 6775451"/>
              <a:gd name="connsiteY1845" fmla="*/ 1619251 h 3275013"/>
              <a:gd name="connsiteX1846" fmla="*/ 5430838 w 6775451"/>
              <a:gd name="connsiteY1846" fmla="*/ 1624013 h 3275013"/>
              <a:gd name="connsiteX1847" fmla="*/ 5427663 w 6775451"/>
              <a:gd name="connsiteY1847" fmla="*/ 1624013 h 3275013"/>
              <a:gd name="connsiteX1848" fmla="*/ 5421313 w 6775451"/>
              <a:gd name="connsiteY1848" fmla="*/ 1630363 h 3275013"/>
              <a:gd name="connsiteX1849" fmla="*/ 5403850 w 6775451"/>
              <a:gd name="connsiteY1849" fmla="*/ 1616076 h 3275013"/>
              <a:gd name="connsiteX1850" fmla="*/ 5402263 w 6775451"/>
              <a:gd name="connsiteY1850" fmla="*/ 1595438 h 3275013"/>
              <a:gd name="connsiteX1851" fmla="*/ 5413375 w 6775451"/>
              <a:gd name="connsiteY1851" fmla="*/ 1562101 h 3275013"/>
              <a:gd name="connsiteX1852" fmla="*/ 5421313 w 6775451"/>
              <a:gd name="connsiteY1852" fmla="*/ 1544638 h 3275013"/>
              <a:gd name="connsiteX1853" fmla="*/ 5418138 w 6775451"/>
              <a:gd name="connsiteY1853" fmla="*/ 1533526 h 3275013"/>
              <a:gd name="connsiteX1854" fmla="*/ 5402263 w 6775451"/>
              <a:gd name="connsiteY1854" fmla="*/ 1527176 h 3275013"/>
              <a:gd name="connsiteX1855" fmla="*/ 5395913 w 6775451"/>
              <a:gd name="connsiteY1855" fmla="*/ 1533526 h 3275013"/>
              <a:gd name="connsiteX1856" fmla="*/ 5389563 w 6775451"/>
              <a:gd name="connsiteY1856" fmla="*/ 1538288 h 3275013"/>
              <a:gd name="connsiteX1857" fmla="*/ 5381625 w 6775451"/>
              <a:gd name="connsiteY1857" fmla="*/ 1549401 h 3275013"/>
              <a:gd name="connsiteX1858" fmla="*/ 5364163 w 6775451"/>
              <a:gd name="connsiteY1858" fmla="*/ 1566863 h 3275013"/>
              <a:gd name="connsiteX1859" fmla="*/ 5356225 w 6775451"/>
              <a:gd name="connsiteY1859" fmla="*/ 1576388 h 3275013"/>
              <a:gd name="connsiteX1860" fmla="*/ 5359400 w 6775451"/>
              <a:gd name="connsiteY1860" fmla="*/ 1577976 h 3275013"/>
              <a:gd name="connsiteX1861" fmla="*/ 5360988 w 6775451"/>
              <a:gd name="connsiteY1861" fmla="*/ 1587501 h 3275013"/>
              <a:gd name="connsiteX1862" fmla="*/ 5356225 w 6775451"/>
              <a:gd name="connsiteY1862" fmla="*/ 1587501 h 3275013"/>
              <a:gd name="connsiteX1863" fmla="*/ 5360988 w 6775451"/>
              <a:gd name="connsiteY1863" fmla="*/ 1598613 h 3275013"/>
              <a:gd name="connsiteX1864" fmla="*/ 5370513 w 6775451"/>
              <a:gd name="connsiteY1864" fmla="*/ 1612901 h 3275013"/>
              <a:gd name="connsiteX1865" fmla="*/ 5373688 w 6775451"/>
              <a:gd name="connsiteY1865" fmla="*/ 1612901 h 3275013"/>
              <a:gd name="connsiteX1866" fmla="*/ 5378450 w 6775451"/>
              <a:gd name="connsiteY1866" fmla="*/ 1619251 h 3275013"/>
              <a:gd name="connsiteX1867" fmla="*/ 5381625 w 6775451"/>
              <a:gd name="connsiteY1867" fmla="*/ 1624013 h 3275013"/>
              <a:gd name="connsiteX1868" fmla="*/ 5392738 w 6775451"/>
              <a:gd name="connsiteY1868" fmla="*/ 1635126 h 3275013"/>
              <a:gd name="connsiteX1869" fmla="*/ 5403850 w 6775451"/>
              <a:gd name="connsiteY1869" fmla="*/ 1649413 h 3275013"/>
              <a:gd name="connsiteX1870" fmla="*/ 5399088 w 6775451"/>
              <a:gd name="connsiteY1870" fmla="*/ 1649413 h 3275013"/>
              <a:gd name="connsiteX1871" fmla="*/ 5407025 w 6775451"/>
              <a:gd name="connsiteY1871" fmla="*/ 1662113 h 3275013"/>
              <a:gd name="connsiteX1872" fmla="*/ 5416550 w 6775451"/>
              <a:gd name="connsiteY1872" fmla="*/ 1676401 h 3275013"/>
              <a:gd name="connsiteX1873" fmla="*/ 5421313 w 6775451"/>
              <a:gd name="connsiteY1873" fmla="*/ 1676401 h 3275013"/>
              <a:gd name="connsiteX1874" fmla="*/ 5424488 w 6775451"/>
              <a:gd name="connsiteY1874" fmla="*/ 1677988 h 3275013"/>
              <a:gd name="connsiteX1875" fmla="*/ 5427663 w 6775451"/>
              <a:gd name="connsiteY1875" fmla="*/ 1684338 h 3275013"/>
              <a:gd name="connsiteX1876" fmla="*/ 5435600 w 6775451"/>
              <a:gd name="connsiteY1876" fmla="*/ 1698626 h 3275013"/>
              <a:gd name="connsiteX1877" fmla="*/ 5435600 w 6775451"/>
              <a:gd name="connsiteY1877" fmla="*/ 1712913 h 3275013"/>
              <a:gd name="connsiteX1878" fmla="*/ 5432425 w 6775451"/>
              <a:gd name="connsiteY1878" fmla="*/ 1712913 h 3275013"/>
              <a:gd name="connsiteX1879" fmla="*/ 5432425 w 6775451"/>
              <a:gd name="connsiteY1879" fmla="*/ 1724026 h 3275013"/>
              <a:gd name="connsiteX1880" fmla="*/ 5430838 w 6775451"/>
              <a:gd name="connsiteY1880" fmla="*/ 1738313 h 3275013"/>
              <a:gd name="connsiteX1881" fmla="*/ 5432425 w 6775451"/>
              <a:gd name="connsiteY1881" fmla="*/ 1738313 h 3275013"/>
              <a:gd name="connsiteX1882" fmla="*/ 5430838 w 6775451"/>
              <a:gd name="connsiteY1882" fmla="*/ 1749426 h 3275013"/>
              <a:gd name="connsiteX1883" fmla="*/ 5427663 w 6775451"/>
              <a:gd name="connsiteY1883" fmla="*/ 1758951 h 3275013"/>
              <a:gd name="connsiteX1884" fmla="*/ 5421313 w 6775451"/>
              <a:gd name="connsiteY1884" fmla="*/ 1770063 h 3275013"/>
              <a:gd name="connsiteX1885" fmla="*/ 5416550 w 6775451"/>
              <a:gd name="connsiteY1885" fmla="*/ 1774826 h 3275013"/>
              <a:gd name="connsiteX1886" fmla="*/ 5403850 w 6775451"/>
              <a:gd name="connsiteY1886" fmla="*/ 1781176 h 3275013"/>
              <a:gd name="connsiteX1887" fmla="*/ 5389563 w 6775451"/>
              <a:gd name="connsiteY1887" fmla="*/ 1787526 h 3275013"/>
              <a:gd name="connsiteX1888" fmla="*/ 5375275 w 6775451"/>
              <a:gd name="connsiteY1888" fmla="*/ 1789113 h 3275013"/>
              <a:gd name="connsiteX1889" fmla="*/ 5370513 w 6775451"/>
              <a:gd name="connsiteY1889" fmla="*/ 1801813 h 3275013"/>
              <a:gd name="connsiteX1890" fmla="*/ 5373688 w 6775451"/>
              <a:gd name="connsiteY1890" fmla="*/ 1801813 h 3275013"/>
              <a:gd name="connsiteX1891" fmla="*/ 5373688 w 6775451"/>
              <a:gd name="connsiteY1891" fmla="*/ 1803401 h 3275013"/>
              <a:gd name="connsiteX1892" fmla="*/ 5367338 w 6775451"/>
              <a:gd name="connsiteY1892" fmla="*/ 1817688 h 3275013"/>
              <a:gd name="connsiteX1893" fmla="*/ 5356225 w 6775451"/>
              <a:gd name="connsiteY1893" fmla="*/ 1838326 h 3275013"/>
              <a:gd name="connsiteX1894" fmla="*/ 5353050 w 6775451"/>
              <a:gd name="connsiteY1894" fmla="*/ 1838326 h 3275013"/>
              <a:gd name="connsiteX1895" fmla="*/ 5341938 w 6775451"/>
              <a:gd name="connsiteY1895" fmla="*/ 1860551 h 3275013"/>
              <a:gd name="connsiteX1896" fmla="*/ 5335588 w 6775451"/>
              <a:gd name="connsiteY1896" fmla="*/ 1863726 h 3275013"/>
              <a:gd name="connsiteX1897" fmla="*/ 5324475 w 6775451"/>
              <a:gd name="connsiteY1897" fmla="*/ 1820863 h 3275013"/>
              <a:gd name="connsiteX1898" fmla="*/ 5313363 w 6775451"/>
              <a:gd name="connsiteY1898" fmla="*/ 1789113 h 3275013"/>
              <a:gd name="connsiteX1899" fmla="*/ 5307013 w 6775451"/>
              <a:gd name="connsiteY1899" fmla="*/ 1773238 h 3275013"/>
              <a:gd name="connsiteX1900" fmla="*/ 5278438 w 6775451"/>
              <a:gd name="connsiteY1900" fmla="*/ 1738313 h 3275013"/>
              <a:gd name="connsiteX1901" fmla="*/ 5264150 w 6775451"/>
              <a:gd name="connsiteY1901" fmla="*/ 1727201 h 3275013"/>
              <a:gd name="connsiteX1902" fmla="*/ 5249863 w 6775451"/>
              <a:gd name="connsiteY1902" fmla="*/ 1720851 h 3275013"/>
              <a:gd name="connsiteX1903" fmla="*/ 5249863 w 6775451"/>
              <a:gd name="connsiteY1903" fmla="*/ 1730376 h 3275013"/>
              <a:gd name="connsiteX1904" fmla="*/ 5249863 w 6775451"/>
              <a:gd name="connsiteY1904" fmla="*/ 1731963 h 3275013"/>
              <a:gd name="connsiteX1905" fmla="*/ 5248275 w 6775451"/>
              <a:gd name="connsiteY1905" fmla="*/ 1738313 h 3275013"/>
              <a:gd name="connsiteX1906" fmla="*/ 5249863 w 6775451"/>
              <a:gd name="connsiteY1906" fmla="*/ 1738313 h 3275013"/>
              <a:gd name="connsiteX1907" fmla="*/ 5248275 w 6775451"/>
              <a:gd name="connsiteY1907" fmla="*/ 1755776 h 3275013"/>
              <a:gd name="connsiteX1908" fmla="*/ 5241925 w 6775451"/>
              <a:gd name="connsiteY1908" fmla="*/ 1774826 h 3275013"/>
              <a:gd name="connsiteX1909" fmla="*/ 5238750 w 6775451"/>
              <a:gd name="connsiteY1909" fmla="*/ 1774826 h 3275013"/>
              <a:gd name="connsiteX1910" fmla="*/ 5235575 w 6775451"/>
              <a:gd name="connsiteY1910" fmla="*/ 1784351 h 3275013"/>
              <a:gd name="connsiteX1911" fmla="*/ 5235575 w 6775451"/>
              <a:gd name="connsiteY1911" fmla="*/ 1792288 h 3275013"/>
              <a:gd name="connsiteX1912" fmla="*/ 5221288 w 6775451"/>
              <a:gd name="connsiteY1912" fmla="*/ 1781176 h 3275013"/>
              <a:gd name="connsiteX1913" fmla="*/ 5207000 w 6775451"/>
              <a:gd name="connsiteY1913" fmla="*/ 1738313 h 3275013"/>
              <a:gd name="connsiteX1914" fmla="*/ 5205413 w 6775451"/>
              <a:gd name="connsiteY1914" fmla="*/ 1701801 h 3275013"/>
              <a:gd name="connsiteX1915" fmla="*/ 5205413 w 6775451"/>
              <a:gd name="connsiteY1915" fmla="*/ 1655763 h 3275013"/>
              <a:gd name="connsiteX1916" fmla="*/ 5202238 w 6775451"/>
              <a:gd name="connsiteY1916" fmla="*/ 1644651 h 3275013"/>
              <a:gd name="connsiteX1917" fmla="*/ 5187950 w 6775451"/>
              <a:gd name="connsiteY1917" fmla="*/ 1644651 h 3275013"/>
              <a:gd name="connsiteX1918" fmla="*/ 5178425 w 6775451"/>
              <a:gd name="connsiteY1918" fmla="*/ 1647826 h 3275013"/>
              <a:gd name="connsiteX1919" fmla="*/ 5176838 w 6775451"/>
              <a:gd name="connsiteY1919" fmla="*/ 1649413 h 3275013"/>
              <a:gd name="connsiteX1920" fmla="*/ 5170488 w 6775451"/>
              <a:gd name="connsiteY1920" fmla="*/ 1652588 h 3275013"/>
              <a:gd name="connsiteX1921" fmla="*/ 5167313 w 6775451"/>
              <a:gd name="connsiteY1921" fmla="*/ 1658938 h 3275013"/>
              <a:gd name="connsiteX1922" fmla="*/ 5162550 w 6775451"/>
              <a:gd name="connsiteY1922" fmla="*/ 1676401 h 3275013"/>
              <a:gd name="connsiteX1923" fmla="*/ 5153025 w 6775451"/>
              <a:gd name="connsiteY1923" fmla="*/ 1695451 h 3275013"/>
              <a:gd name="connsiteX1924" fmla="*/ 5145088 w 6775451"/>
              <a:gd name="connsiteY1924" fmla="*/ 1712913 h 3275013"/>
              <a:gd name="connsiteX1925" fmla="*/ 5141913 w 6775451"/>
              <a:gd name="connsiteY1925" fmla="*/ 1712913 h 3275013"/>
              <a:gd name="connsiteX1926" fmla="*/ 5138738 w 6775451"/>
              <a:gd name="connsiteY1926" fmla="*/ 1720851 h 3275013"/>
              <a:gd name="connsiteX1927" fmla="*/ 5133975 w 6775451"/>
              <a:gd name="connsiteY1927" fmla="*/ 1720851 h 3275013"/>
              <a:gd name="connsiteX1928" fmla="*/ 5130800 w 6775451"/>
              <a:gd name="connsiteY1928" fmla="*/ 1689101 h 3275013"/>
              <a:gd name="connsiteX1929" fmla="*/ 5135563 w 6775451"/>
              <a:gd name="connsiteY1929" fmla="*/ 1635126 h 3275013"/>
              <a:gd name="connsiteX1930" fmla="*/ 5133975 w 6775451"/>
              <a:gd name="connsiteY1930" fmla="*/ 1604963 h 3275013"/>
              <a:gd name="connsiteX1931" fmla="*/ 5121275 w 6775451"/>
              <a:gd name="connsiteY1931" fmla="*/ 1584326 h 3275013"/>
              <a:gd name="connsiteX1932" fmla="*/ 5105400 w 6775451"/>
              <a:gd name="connsiteY1932" fmla="*/ 1562101 h 3275013"/>
              <a:gd name="connsiteX1933" fmla="*/ 5084763 w 6775451"/>
              <a:gd name="connsiteY1933" fmla="*/ 1527176 h 3275013"/>
              <a:gd name="connsiteX1934" fmla="*/ 5081588 w 6775451"/>
              <a:gd name="connsiteY1934" fmla="*/ 1512888 h 3275013"/>
              <a:gd name="connsiteX1935" fmla="*/ 5073650 w 6775451"/>
              <a:gd name="connsiteY1935" fmla="*/ 1512888 h 3275013"/>
              <a:gd name="connsiteX1936" fmla="*/ 5067300 w 6775451"/>
              <a:gd name="connsiteY1936" fmla="*/ 1519238 h 3275013"/>
              <a:gd name="connsiteX1937" fmla="*/ 5064125 w 6775451"/>
              <a:gd name="connsiteY1937" fmla="*/ 1520826 h 3275013"/>
              <a:gd name="connsiteX1938" fmla="*/ 5064125 w 6775451"/>
              <a:gd name="connsiteY1938" fmla="*/ 1524001 h 3275013"/>
              <a:gd name="connsiteX1939" fmla="*/ 5062538 w 6775451"/>
              <a:gd name="connsiteY1939" fmla="*/ 1524001 h 3275013"/>
              <a:gd name="connsiteX1940" fmla="*/ 5056188 w 6775451"/>
              <a:gd name="connsiteY1940" fmla="*/ 1530351 h 3275013"/>
              <a:gd name="connsiteX1941" fmla="*/ 5038725 w 6775451"/>
              <a:gd name="connsiteY1941" fmla="*/ 1535113 h 3275013"/>
              <a:gd name="connsiteX1942" fmla="*/ 5016500 w 6775451"/>
              <a:gd name="connsiteY1942" fmla="*/ 1535113 h 3275013"/>
              <a:gd name="connsiteX1943" fmla="*/ 4994275 w 6775451"/>
              <a:gd name="connsiteY1943" fmla="*/ 1538288 h 3275013"/>
              <a:gd name="connsiteX1944" fmla="*/ 4984750 w 6775451"/>
              <a:gd name="connsiteY1944" fmla="*/ 1549401 h 3275013"/>
              <a:gd name="connsiteX1945" fmla="*/ 4976813 w 6775451"/>
              <a:gd name="connsiteY1945" fmla="*/ 1563688 h 3275013"/>
              <a:gd name="connsiteX1946" fmla="*/ 4962525 w 6775451"/>
              <a:gd name="connsiteY1946" fmla="*/ 1577976 h 3275013"/>
              <a:gd name="connsiteX1947" fmla="*/ 4959350 w 6775451"/>
              <a:gd name="connsiteY1947" fmla="*/ 1581151 h 3275013"/>
              <a:gd name="connsiteX1948" fmla="*/ 4956175 w 6775451"/>
              <a:gd name="connsiteY1948" fmla="*/ 1587501 h 3275013"/>
              <a:gd name="connsiteX1949" fmla="*/ 4953000 w 6775451"/>
              <a:gd name="connsiteY1949" fmla="*/ 1587501 h 3275013"/>
              <a:gd name="connsiteX1950" fmla="*/ 4945063 w 6775451"/>
              <a:gd name="connsiteY1950" fmla="*/ 1598613 h 3275013"/>
              <a:gd name="connsiteX1951" fmla="*/ 4933950 w 6775451"/>
              <a:gd name="connsiteY1951" fmla="*/ 1612901 h 3275013"/>
              <a:gd name="connsiteX1952" fmla="*/ 4937125 w 6775451"/>
              <a:gd name="connsiteY1952" fmla="*/ 1612901 h 3275013"/>
              <a:gd name="connsiteX1953" fmla="*/ 4922838 w 6775451"/>
              <a:gd name="connsiteY1953" fmla="*/ 1627188 h 3275013"/>
              <a:gd name="connsiteX1954" fmla="*/ 4910138 w 6775451"/>
              <a:gd name="connsiteY1954" fmla="*/ 1638301 h 3275013"/>
              <a:gd name="connsiteX1955" fmla="*/ 4905375 w 6775451"/>
              <a:gd name="connsiteY1955" fmla="*/ 1641476 h 3275013"/>
              <a:gd name="connsiteX1956" fmla="*/ 4902200 w 6775451"/>
              <a:gd name="connsiteY1956" fmla="*/ 1641476 h 3275013"/>
              <a:gd name="connsiteX1957" fmla="*/ 4895850 w 6775451"/>
              <a:gd name="connsiteY1957" fmla="*/ 1644651 h 3275013"/>
              <a:gd name="connsiteX1958" fmla="*/ 4894263 w 6775451"/>
              <a:gd name="connsiteY1958" fmla="*/ 1647826 h 3275013"/>
              <a:gd name="connsiteX1959" fmla="*/ 4891088 w 6775451"/>
              <a:gd name="connsiteY1959" fmla="*/ 1647826 h 3275013"/>
              <a:gd name="connsiteX1960" fmla="*/ 4891088 w 6775451"/>
              <a:gd name="connsiteY1960" fmla="*/ 1649413 h 3275013"/>
              <a:gd name="connsiteX1961" fmla="*/ 4873625 w 6775451"/>
              <a:gd name="connsiteY1961" fmla="*/ 1662113 h 3275013"/>
              <a:gd name="connsiteX1962" fmla="*/ 4870450 w 6775451"/>
              <a:gd name="connsiteY1962" fmla="*/ 1676401 h 3275013"/>
              <a:gd name="connsiteX1963" fmla="*/ 4873625 w 6775451"/>
              <a:gd name="connsiteY1963" fmla="*/ 1676401 h 3275013"/>
              <a:gd name="connsiteX1964" fmla="*/ 4873625 w 6775451"/>
              <a:gd name="connsiteY1964" fmla="*/ 1689101 h 3275013"/>
              <a:gd name="connsiteX1965" fmla="*/ 4876800 w 6775451"/>
              <a:gd name="connsiteY1965" fmla="*/ 1712913 h 3275013"/>
              <a:gd name="connsiteX1966" fmla="*/ 4873625 w 6775451"/>
              <a:gd name="connsiteY1966" fmla="*/ 1712913 h 3275013"/>
              <a:gd name="connsiteX1967" fmla="*/ 4873625 w 6775451"/>
              <a:gd name="connsiteY1967" fmla="*/ 1724026 h 3275013"/>
              <a:gd name="connsiteX1968" fmla="*/ 4873625 w 6775451"/>
              <a:gd name="connsiteY1968" fmla="*/ 1738313 h 3275013"/>
              <a:gd name="connsiteX1969" fmla="*/ 4876800 w 6775451"/>
              <a:gd name="connsiteY1969" fmla="*/ 1738313 h 3275013"/>
              <a:gd name="connsiteX1970" fmla="*/ 4876800 w 6775451"/>
              <a:gd name="connsiteY1970" fmla="*/ 1746251 h 3275013"/>
              <a:gd name="connsiteX1971" fmla="*/ 4876800 w 6775451"/>
              <a:gd name="connsiteY1971" fmla="*/ 1752601 h 3275013"/>
              <a:gd name="connsiteX1972" fmla="*/ 4873625 w 6775451"/>
              <a:gd name="connsiteY1972" fmla="*/ 1763713 h 3275013"/>
              <a:gd name="connsiteX1973" fmla="*/ 4867275 w 6775451"/>
              <a:gd name="connsiteY1973" fmla="*/ 1774826 h 3275013"/>
              <a:gd name="connsiteX1974" fmla="*/ 4865688 w 6775451"/>
              <a:gd name="connsiteY1974" fmla="*/ 1774826 h 3275013"/>
              <a:gd name="connsiteX1975" fmla="*/ 4859338 w 6775451"/>
              <a:gd name="connsiteY1975" fmla="*/ 1787526 h 3275013"/>
              <a:gd name="connsiteX1976" fmla="*/ 4851400 w 6775451"/>
              <a:gd name="connsiteY1976" fmla="*/ 1801813 h 3275013"/>
              <a:gd name="connsiteX1977" fmla="*/ 4852988 w 6775451"/>
              <a:gd name="connsiteY1977" fmla="*/ 1801813 h 3275013"/>
              <a:gd name="connsiteX1978" fmla="*/ 4851400 w 6775451"/>
              <a:gd name="connsiteY1978" fmla="*/ 1803401 h 3275013"/>
              <a:gd name="connsiteX1979" fmla="*/ 4848225 w 6775451"/>
              <a:gd name="connsiteY1979" fmla="*/ 1809751 h 3275013"/>
              <a:gd name="connsiteX1980" fmla="*/ 4838700 w 6775451"/>
              <a:gd name="connsiteY1980" fmla="*/ 1824038 h 3275013"/>
              <a:gd name="connsiteX1981" fmla="*/ 4833938 w 6775451"/>
              <a:gd name="connsiteY1981" fmla="*/ 1838326 h 3275013"/>
              <a:gd name="connsiteX1982" fmla="*/ 4830763 w 6775451"/>
              <a:gd name="connsiteY1982" fmla="*/ 1838326 h 3275013"/>
              <a:gd name="connsiteX1983" fmla="*/ 4822825 w 6775451"/>
              <a:gd name="connsiteY1983" fmla="*/ 1855789 h 3275013"/>
              <a:gd name="connsiteX1984" fmla="*/ 4813300 w 6775451"/>
              <a:gd name="connsiteY1984" fmla="*/ 1860551 h 3275013"/>
              <a:gd name="connsiteX1985" fmla="*/ 4802188 w 6775451"/>
              <a:gd name="connsiteY1985" fmla="*/ 1846263 h 3275013"/>
              <a:gd name="connsiteX1986" fmla="*/ 4802188 w 6775451"/>
              <a:gd name="connsiteY1986" fmla="*/ 1816101 h 3275013"/>
              <a:gd name="connsiteX1987" fmla="*/ 4787900 w 6775451"/>
              <a:gd name="connsiteY1987" fmla="*/ 1778001 h 3275013"/>
              <a:gd name="connsiteX1988" fmla="*/ 4767263 w 6775451"/>
              <a:gd name="connsiteY1988" fmla="*/ 1746251 h 3275013"/>
              <a:gd name="connsiteX1989" fmla="*/ 4748213 w 6775451"/>
              <a:gd name="connsiteY1989" fmla="*/ 1701801 h 3275013"/>
              <a:gd name="connsiteX1990" fmla="*/ 4737100 w 6775451"/>
              <a:gd name="connsiteY1990" fmla="*/ 1673226 h 3275013"/>
              <a:gd name="connsiteX1991" fmla="*/ 4727575 w 6775451"/>
              <a:gd name="connsiteY1991" fmla="*/ 1641476 h 3275013"/>
              <a:gd name="connsiteX1992" fmla="*/ 4719638 w 6775451"/>
              <a:gd name="connsiteY1992" fmla="*/ 1592263 h 3275013"/>
              <a:gd name="connsiteX1993" fmla="*/ 4719638 w 6775451"/>
              <a:gd name="connsiteY1993" fmla="*/ 1552576 h 3275013"/>
              <a:gd name="connsiteX1994" fmla="*/ 4719638 w 6775451"/>
              <a:gd name="connsiteY1994" fmla="*/ 1527176 h 3275013"/>
              <a:gd name="connsiteX1995" fmla="*/ 4716463 w 6775451"/>
              <a:gd name="connsiteY1995" fmla="*/ 1533526 h 3275013"/>
              <a:gd name="connsiteX1996" fmla="*/ 4699000 w 6775451"/>
              <a:gd name="connsiteY1996" fmla="*/ 1549401 h 3275013"/>
              <a:gd name="connsiteX1997" fmla="*/ 4697413 w 6775451"/>
              <a:gd name="connsiteY1997" fmla="*/ 1549401 h 3275013"/>
              <a:gd name="connsiteX1998" fmla="*/ 4697413 w 6775451"/>
              <a:gd name="connsiteY1998" fmla="*/ 1552576 h 3275013"/>
              <a:gd name="connsiteX1999" fmla="*/ 4687888 w 6775451"/>
              <a:gd name="connsiteY1999" fmla="*/ 1555751 h 3275013"/>
              <a:gd name="connsiteX2000" fmla="*/ 4683125 w 6775451"/>
              <a:gd name="connsiteY2000" fmla="*/ 1555751 h 3275013"/>
              <a:gd name="connsiteX2001" fmla="*/ 4673600 w 6775451"/>
              <a:gd name="connsiteY2001" fmla="*/ 1552576 h 3275013"/>
              <a:gd name="connsiteX2002" fmla="*/ 4662488 w 6775451"/>
              <a:gd name="connsiteY2002" fmla="*/ 1527176 h 3275013"/>
              <a:gd name="connsiteX2003" fmla="*/ 4662488 w 6775451"/>
              <a:gd name="connsiteY2003" fmla="*/ 1509713 h 3275013"/>
              <a:gd name="connsiteX2004" fmla="*/ 4659313 w 6775451"/>
              <a:gd name="connsiteY2004" fmla="*/ 1492251 h 3275013"/>
              <a:gd name="connsiteX2005" fmla="*/ 4641850 w 6775451"/>
              <a:gd name="connsiteY2005" fmla="*/ 1484313 h 3275013"/>
              <a:gd name="connsiteX2006" fmla="*/ 4630738 w 6775451"/>
              <a:gd name="connsiteY2006" fmla="*/ 1481138 h 3275013"/>
              <a:gd name="connsiteX2007" fmla="*/ 4613275 w 6775451"/>
              <a:gd name="connsiteY2007" fmla="*/ 1462088 h 3275013"/>
              <a:gd name="connsiteX2008" fmla="*/ 4597400 w 6775451"/>
              <a:gd name="connsiteY2008" fmla="*/ 1444626 h 3275013"/>
              <a:gd name="connsiteX2009" fmla="*/ 4591050 w 6775451"/>
              <a:gd name="connsiteY2009" fmla="*/ 1444626 h 3275013"/>
              <a:gd name="connsiteX2010" fmla="*/ 4587875 w 6775451"/>
              <a:gd name="connsiteY2010" fmla="*/ 1444626 h 3275013"/>
              <a:gd name="connsiteX2011" fmla="*/ 4584700 w 6775451"/>
              <a:gd name="connsiteY2011" fmla="*/ 1447801 h 3275013"/>
              <a:gd name="connsiteX2012" fmla="*/ 4583113 w 6775451"/>
              <a:gd name="connsiteY2012" fmla="*/ 1452563 h 3275013"/>
              <a:gd name="connsiteX2013" fmla="*/ 4579938 w 6775451"/>
              <a:gd name="connsiteY2013" fmla="*/ 1455738 h 3275013"/>
              <a:gd name="connsiteX2014" fmla="*/ 4576763 w 6775451"/>
              <a:gd name="connsiteY2014" fmla="*/ 1458913 h 3275013"/>
              <a:gd name="connsiteX2015" fmla="*/ 4551363 w 6775451"/>
              <a:gd name="connsiteY2015" fmla="*/ 1463676 h 3275013"/>
              <a:gd name="connsiteX2016" fmla="*/ 4530725 w 6775451"/>
              <a:gd name="connsiteY2016" fmla="*/ 1463676 h 3275013"/>
              <a:gd name="connsiteX2017" fmla="*/ 4497388 w 6775451"/>
              <a:gd name="connsiteY2017" fmla="*/ 1463676 h 3275013"/>
              <a:gd name="connsiteX2018" fmla="*/ 4459288 w 6775451"/>
              <a:gd name="connsiteY2018" fmla="*/ 1455738 h 3275013"/>
              <a:gd name="connsiteX2019" fmla="*/ 4437063 w 6775451"/>
              <a:gd name="connsiteY2019" fmla="*/ 1433513 h 3275013"/>
              <a:gd name="connsiteX2020" fmla="*/ 4419600 w 6775451"/>
              <a:gd name="connsiteY2020" fmla="*/ 1412876 h 3275013"/>
              <a:gd name="connsiteX2021" fmla="*/ 4398963 w 6775451"/>
              <a:gd name="connsiteY2021" fmla="*/ 1420813 h 3275013"/>
              <a:gd name="connsiteX2022" fmla="*/ 4376738 w 6775451"/>
              <a:gd name="connsiteY2022" fmla="*/ 1430338 h 3275013"/>
              <a:gd name="connsiteX2023" fmla="*/ 4357688 w 6775451"/>
              <a:gd name="connsiteY2023" fmla="*/ 1416051 h 3275013"/>
              <a:gd name="connsiteX2024" fmla="*/ 4329113 w 6775451"/>
              <a:gd name="connsiteY2024" fmla="*/ 1395413 h 3275013"/>
              <a:gd name="connsiteX2025" fmla="*/ 4302125 w 6775451"/>
              <a:gd name="connsiteY2025" fmla="*/ 1370013 h 3275013"/>
              <a:gd name="connsiteX2026" fmla="*/ 4291013 w 6775451"/>
              <a:gd name="connsiteY2026" fmla="*/ 1341438 h 3275013"/>
              <a:gd name="connsiteX2027" fmla="*/ 4286250 w 6775451"/>
              <a:gd name="connsiteY2027" fmla="*/ 1333501 h 3275013"/>
              <a:gd name="connsiteX2028" fmla="*/ 4265613 w 6775451"/>
              <a:gd name="connsiteY2028" fmla="*/ 1347788 h 3275013"/>
              <a:gd name="connsiteX2029" fmla="*/ 4259263 w 6775451"/>
              <a:gd name="connsiteY2029" fmla="*/ 1358901 h 3275013"/>
              <a:gd name="connsiteX2030" fmla="*/ 4262438 w 6775451"/>
              <a:gd name="connsiteY2030" fmla="*/ 1358901 h 3275013"/>
              <a:gd name="connsiteX2031" fmla="*/ 4262438 w 6775451"/>
              <a:gd name="connsiteY2031" fmla="*/ 1363663 h 3275013"/>
              <a:gd name="connsiteX2032" fmla="*/ 4262438 w 6775451"/>
              <a:gd name="connsiteY2032" fmla="*/ 1366838 h 3275013"/>
              <a:gd name="connsiteX2033" fmla="*/ 4268788 w 6775451"/>
              <a:gd name="connsiteY2033" fmla="*/ 1381126 h 3275013"/>
              <a:gd name="connsiteX2034" fmla="*/ 4283075 w 6775451"/>
              <a:gd name="connsiteY2034" fmla="*/ 1398588 h 3275013"/>
              <a:gd name="connsiteX2035" fmla="*/ 4276725 w 6775451"/>
              <a:gd name="connsiteY2035" fmla="*/ 1398588 h 3275013"/>
              <a:gd name="connsiteX2036" fmla="*/ 4291013 w 6775451"/>
              <a:gd name="connsiteY2036" fmla="*/ 1409701 h 3275013"/>
              <a:gd name="connsiteX2037" fmla="*/ 4297363 w 6775451"/>
              <a:gd name="connsiteY2037" fmla="*/ 1420813 h 3275013"/>
              <a:gd name="connsiteX2038" fmla="*/ 4300538 w 6775451"/>
              <a:gd name="connsiteY2038" fmla="*/ 1420813 h 3275013"/>
              <a:gd name="connsiteX2039" fmla="*/ 4302125 w 6775451"/>
              <a:gd name="connsiteY2039" fmla="*/ 1423988 h 3275013"/>
              <a:gd name="connsiteX2040" fmla="*/ 4305300 w 6775451"/>
              <a:gd name="connsiteY2040" fmla="*/ 1438276 h 3275013"/>
              <a:gd name="connsiteX2041" fmla="*/ 4325938 w 6775451"/>
              <a:gd name="connsiteY2041" fmla="*/ 1458913 h 3275013"/>
              <a:gd name="connsiteX2042" fmla="*/ 4325938 w 6775451"/>
              <a:gd name="connsiteY2042" fmla="*/ 1462088 h 3275013"/>
              <a:gd name="connsiteX2043" fmla="*/ 4322763 w 6775451"/>
              <a:gd name="connsiteY2043" fmla="*/ 1462088 h 3275013"/>
              <a:gd name="connsiteX2044" fmla="*/ 4333875 w 6775451"/>
              <a:gd name="connsiteY2044" fmla="*/ 1476376 h 3275013"/>
              <a:gd name="connsiteX2045" fmla="*/ 4330700 w 6775451"/>
              <a:gd name="connsiteY2045" fmla="*/ 1484313 h 3275013"/>
              <a:gd name="connsiteX2046" fmla="*/ 4337050 w 6775451"/>
              <a:gd name="connsiteY2046" fmla="*/ 1484313 h 3275013"/>
              <a:gd name="connsiteX2047" fmla="*/ 4337050 w 6775451"/>
              <a:gd name="connsiteY2047" fmla="*/ 1487488 h 3275013"/>
              <a:gd name="connsiteX2048" fmla="*/ 4340225 w 6775451"/>
              <a:gd name="connsiteY2048" fmla="*/ 1490663 h 3275013"/>
              <a:gd name="connsiteX2049" fmla="*/ 4344988 w 6775451"/>
              <a:gd name="connsiteY2049" fmla="*/ 1490663 h 3275013"/>
              <a:gd name="connsiteX2050" fmla="*/ 4354513 w 6775451"/>
              <a:gd name="connsiteY2050" fmla="*/ 1487488 h 3275013"/>
              <a:gd name="connsiteX2051" fmla="*/ 4368800 w 6775451"/>
              <a:gd name="connsiteY2051" fmla="*/ 1476376 h 3275013"/>
              <a:gd name="connsiteX2052" fmla="*/ 4379913 w 6775451"/>
              <a:gd name="connsiteY2052" fmla="*/ 1466851 h 3275013"/>
              <a:gd name="connsiteX2053" fmla="*/ 4397375 w 6775451"/>
              <a:gd name="connsiteY2053" fmla="*/ 1452563 h 3275013"/>
              <a:gd name="connsiteX2054" fmla="*/ 4402138 w 6775451"/>
              <a:gd name="connsiteY2054" fmla="*/ 1444626 h 3275013"/>
              <a:gd name="connsiteX2055" fmla="*/ 4402138 w 6775451"/>
              <a:gd name="connsiteY2055" fmla="*/ 1441451 h 3275013"/>
              <a:gd name="connsiteX2056" fmla="*/ 4405313 w 6775451"/>
              <a:gd name="connsiteY2056" fmla="*/ 1441451 h 3275013"/>
              <a:gd name="connsiteX2057" fmla="*/ 4411663 w 6775451"/>
              <a:gd name="connsiteY2057" fmla="*/ 1447801 h 3275013"/>
              <a:gd name="connsiteX2058" fmla="*/ 4416425 w 6775451"/>
              <a:gd name="connsiteY2058" fmla="*/ 1462088 h 3275013"/>
              <a:gd name="connsiteX2059" fmla="*/ 4413250 w 6775451"/>
              <a:gd name="connsiteY2059" fmla="*/ 1462088 h 3275013"/>
              <a:gd name="connsiteX2060" fmla="*/ 4416425 w 6775451"/>
              <a:gd name="connsiteY2060" fmla="*/ 1466851 h 3275013"/>
              <a:gd name="connsiteX2061" fmla="*/ 4422775 w 6775451"/>
              <a:gd name="connsiteY2061" fmla="*/ 1470026 h 3275013"/>
              <a:gd name="connsiteX2062" fmla="*/ 4433888 w 6775451"/>
              <a:gd name="connsiteY2062" fmla="*/ 1476376 h 3275013"/>
              <a:gd name="connsiteX2063" fmla="*/ 4451350 w 6775451"/>
              <a:gd name="connsiteY2063" fmla="*/ 1484313 h 3275013"/>
              <a:gd name="connsiteX2064" fmla="*/ 4456113 w 6775451"/>
              <a:gd name="connsiteY2064" fmla="*/ 1484313 h 3275013"/>
              <a:gd name="connsiteX2065" fmla="*/ 4473575 w 6775451"/>
              <a:gd name="connsiteY2065" fmla="*/ 1498601 h 3275013"/>
              <a:gd name="connsiteX2066" fmla="*/ 4479925 w 6775451"/>
              <a:gd name="connsiteY2066" fmla="*/ 1509713 h 3275013"/>
              <a:gd name="connsiteX2067" fmla="*/ 4483100 w 6775451"/>
              <a:gd name="connsiteY2067" fmla="*/ 1516063 h 3275013"/>
              <a:gd name="connsiteX2068" fmla="*/ 4483100 w 6775451"/>
              <a:gd name="connsiteY2068" fmla="*/ 1524001 h 3275013"/>
              <a:gd name="connsiteX2069" fmla="*/ 4479925 w 6775451"/>
              <a:gd name="connsiteY2069" fmla="*/ 1524001 h 3275013"/>
              <a:gd name="connsiteX2070" fmla="*/ 4470400 w 6775451"/>
              <a:gd name="connsiteY2070" fmla="*/ 1535113 h 3275013"/>
              <a:gd name="connsiteX2071" fmla="*/ 4462463 w 6775451"/>
              <a:gd name="connsiteY2071" fmla="*/ 1549401 h 3275013"/>
              <a:gd name="connsiteX2072" fmla="*/ 4465638 w 6775451"/>
              <a:gd name="connsiteY2072" fmla="*/ 1549401 h 3275013"/>
              <a:gd name="connsiteX2073" fmla="*/ 4456113 w 6775451"/>
              <a:gd name="connsiteY2073" fmla="*/ 1563688 h 3275013"/>
              <a:gd name="connsiteX2074" fmla="*/ 4445000 w 6775451"/>
              <a:gd name="connsiteY2074" fmla="*/ 1587501 h 3275013"/>
              <a:gd name="connsiteX2075" fmla="*/ 4441825 w 6775451"/>
              <a:gd name="connsiteY2075" fmla="*/ 1587501 h 3275013"/>
              <a:gd name="connsiteX2076" fmla="*/ 4433888 w 6775451"/>
              <a:gd name="connsiteY2076" fmla="*/ 1601788 h 3275013"/>
              <a:gd name="connsiteX2077" fmla="*/ 4425950 w 6775451"/>
              <a:gd name="connsiteY2077" fmla="*/ 1612901 h 3275013"/>
              <a:gd name="connsiteX2078" fmla="*/ 4408488 w 6775451"/>
              <a:gd name="connsiteY2078" fmla="*/ 1630363 h 3275013"/>
              <a:gd name="connsiteX2079" fmla="*/ 4391025 w 6775451"/>
              <a:gd name="connsiteY2079" fmla="*/ 1644651 h 3275013"/>
              <a:gd name="connsiteX2080" fmla="*/ 4376738 w 6775451"/>
              <a:gd name="connsiteY2080" fmla="*/ 1652588 h 3275013"/>
              <a:gd name="connsiteX2081" fmla="*/ 4362450 w 6775451"/>
              <a:gd name="connsiteY2081" fmla="*/ 1658938 h 3275013"/>
              <a:gd name="connsiteX2082" fmla="*/ 4337050 w 6775451"/>
              <a:gd name="connsiteY2082" fmla="*/ 1670051 h 3275013"/>
              <a:gd name="connsiteX2083" fmla="*/ 4316413 w 6775451"/>
              <a:gd name="connsiteY2083" fmla="*/ 1681163 h 3275013"/>
              <a:gd name="connsiteX2084" fmla="*/ 4271963 w 6775451"/>
              <a:gd name="connsiteY2084" fmla="*/ 1698626 h 3275013"/>
              <a:gd name="connsiteX2085" fmla="*/ 4233863 w 6775451"/>
              <a:gd name="connsiteY2085" fmla="*/ 1717676 h 3275013"/>
              <a:gd name="connsiteX2086" fmla="*/ 4205288 w 6775451"/>
              <a:gd name="connsiteY2086" fmla="*/ 1731963 h 3275013"/>
              <a:gd name="connsiteX2087" fmla="*/ 4171950 w 6775451"/>
              <a:gd name="connsiteY2087" fmla="*/ 1735138 h 3275013"/>
              <a:gd name="connsiteX2088" fmla="*/ 4154488 w 6775451"/>
              <a:gd name="connsiteY2088" fmla="*/ 1709738 h 3275013"/>
              <a:gd name="connsiteX2089" fmla="*/ 4148138 w 6775451"/>
              <a:gd name="connsiteY2089" fmla="*/ 1662113 h 3275013"/>
              <a:gd name="connsiteX2090" fmla="*/ 4140200 w 6775451"/>
              <a:gd name="connsiteY2090" fmla="*/ 1624013 h 3275013"/>
              <a:gd name="connsiteX2091" fmla="*/ 4130675 w 6775451"/>
              <a:gd name="connsiteY2091" fmla="*/ 1606551 h 3275013"/>
              <a:gd name="connsiteX2092" fmla="*/ 4111625 w 6775451"/>
              <a:gd name="connsiteY2092" fmla="*/ 1577976 h 3275013"/>
              <a:gd name="connsiteX2093" fmla="*/ 4090988 w 6775451"/>
              <a:gd name="connsiteY2093" fmla="*/ 1558926 h 3275013"/>
              <a:gd name="connsiteX2094" fmla="*/ 4076700 w 6775451"/>
              <a:gd name="connsiteY2094" fmla="*/ 1530351 h 3275013"/>
              <a:gd name="connsiteX2095" fmla="*/ 4068763 w 6775451"/>
              <a:gd name="connsiteY2095" fmla="*/ 1487488 h 3275013"/>
              <a:gd name="connsiteX2096" fmla="*/ 4062413 w 6775451"/>
              <a:gd name="connsiteY2096" fmla="*/ 1476376 h 3275013"/>
              <a:gd name="connsiteX2097" fmla="*/ 4048125 w 6775451"/>
              <a:gd name="connsiteY2097" fmla="*/ 1466851 h 3275013"/>
              <a:gd name="connsiteX2098" fmla="*/ 4046538 w 6775451"/>
              <a:gd name="connsiteY2098" fmla="*/ 1455738 h 3275013"/>
              <a:gd name="connsiteX2099" fmla="*/ 4032250 w 6775451"/>
              <a:gd name="connsiteY2099" fmla="*/ 1419226 h 3275013"/>
              <a:gd name="connsiteX2100" fmla="*/ 4019550 w 6775451"/>
              <a:gd name="connsiteY2100" fmla="*/ 1392238 h 3275013"/>
              <a:gd name="connsiteX2101" fmla="*/ 4008438 w 6775451"/>
              <a:gd name="connsiteY2101" fmla="*/ 1384301 h 3275013"/>
              <a:gd name="connsiteX2102" fmla="*/ 3986213 w 6775451"/>
              <a:gd name="connsiteY2102" fmla="*/ 1392238 h 3275013"/>
              <a:gd name="connsiteX2103" fmla="*/ 3986213 w 6775451"/>
              <a:gd name="connsiteY2103" fmla="*/ 1395413 h 3275013"/>
              <a:gd name="connsiteX2104" fmla="*/ 3986213 w 6775451"/>
              <a:gd name="connsiteY2104" fmla="*/ 1398588 h 3275013"/>
              <a:gd name="connsiteX2105" fmla="*/ 3983038 w 6775451"/>
              <a:gd name="connsiteY2105" fmla="*/ 1398588 h 3275013"/>
              <a:gd name="connsiteX2106" fmla="*/ 3986213 w 6775451"/>
              <a:gd name="connsiteY2106" fmla="*/ 1404938 h 3275013"/>
              <a:gd name="connsiteX2107" fmla="*/ 3989388 w 6775451"/>
              <a:gd name="connsiteY2107" fmla="*/ 1409701 h 3275013"/>
              <a:gd name="connsiteX2108" fmla="*/ 3990975 w 6775451"/>
              <a:gd name="connsiteY2108" fmla="*/ 1416051 h 3275013"/>
              <a:gd name="connsiteX2109" fmla="*/ 3994150 w 6775451"/>
              <a:gd name="connsiteY2109" fmla="*/ 1420813 h 3275013"/>
              <a:gd name="connsiteX2110" fmla="*/ 3997325 w 6775451"/>
              <a:gd name="connsiteY2110" fmla="*/ 1420813 h 3275013"/>
              <a:gd name="connsiteX2111" fmla="*/ 4005263 w 6775451"/>
              <a:gd name="connsiteY2111" fmla="*/ 1441451 h 3275013"/>
              <a:gd name="connsiteX2112" fmla="*/ 4014788 w 6775451"/>
              <a:gd name="connsiteY2112" fmla="*/ 1462088 h 3275013"/>
              <a:gd name="connsiteX2113" fmla="*/ 4008438 w 6775451"/>
              <a:gd name="connsiteY2113" fmla="*/ 1462088 h 3275013"/>
              <a:gd name="connsiteX2114" fmla="*/ 4014788 w 6775451"/>
              <a:gd name="connsiteY2114" fmla="*/ 1473201 h 3275013"/>
              <a:gd name="connsiteX2115" fmla="*/ 4019550 w 6775451"/>
              <a:gd name="connsiteY2115" fmla="*/ 1484313 h 3275013"/>
              <a:gd name="connsiteX2116" fmla="*/ 4022725 w 6775451"/>
              <a:gd name="connsiteY2116" fmla="*/ 1484313 h 3275013"/>
              <a:gd name="connsiteX2117" fmla="*/ 4025900 w 6775451"/>
              <a:gd name="connsiteY2117" fmla="*/ 1490663 h 3275013"/>
              <a:gd name="connsiteX2118" fmla="*/ 4029075 w 6775451"/>
              <a:gd name="connsiteY2118" fmla="*/ 1495426 h 3275013"/>
              <a:gd name="connsiteX2119" fmla="*/ 4032250 w 6775451"/>
              <a:gd name="connsiteY2119" fmla="*/ 1506538 h 3275013"/>
              <a:gd name="connsiteX2120" fmla="*/ 4033838 w 6775451"/>
              <a:gd name="connsiteY2120" fmla="*/ 1524001 h 3275013"/>
              <a:gd name="connsiteX2121" fmla="*/ 4032250 w 6775451"/>
              <a:gd name="connsiteY2121" fmla="*/ 1524001 h 3275013"/>
              <a:gd name="connsiteX2122" fmla="*/ 4032250 w 6775451"/>
              <a:gd name="connsiteY2122" fmla="*/ 1535113 h 3275013"/>
              <a:gd name="connsiteX2123" fmla="*/ 4032250 w 6775451"/>
              <a:gd name="connsiteY2123" fmla="*/ 1549401 h 3275013"/>
              <a:gd name="connsiteX2124" fmla="*/ 4033838 w 6775451"/>
              <a:gd name="connsiteY2124" fmla="*/ 1549401 h 3275013"/>
              <a:gd name="connsiteX2125" fmla="*/ 4033838 w 6775451"/>
              <a:gd name="connsiteY2125" fmla="*/ 1570038 h 3275013"/>
              <a:gd name="connsiteX2126" fmla="*/ 4037013 w 6775451"/>
              <a:gd name="connsiteY2126" fmla="*/ 1587501 h 3275013"/>
              <a:gd name="connsiteX2127" fmla="*/ 4033838 w 6775451"/>
              <a:gd name="connsiteY2127" fmla="*/ 1587501 h 3275013"/>
              <a:gd name="connsiteX2128" fmla="*/ 4033838 w 6775451"/>
              <a:gd name="connsiteY2128" fmla="*/ 1590676 h 3275013"/>
              <a:gd name="connsiteX2129" fmla="*/ 4037013 w 6775451"/>
              <a:gd name="connsiteY2129" fmla="*/ 1595438 h 3275013"/>
              <a:gd name="connsiteX2130" fmla="*/ 4043363 w 6775451"/>
              <a:gd name="connsiteY2130" fmla="*/ 1604963 h 3275013"/>
              <a:gd name="connsiteX2131" fmla="*/ 4054475 w 6775451"/>
              <a:gd name="connsiteY2131" fmla="*/ 1612901 h 3275013"/>
              <a:gd name="connsiteX2132" fmla="*/ 4059238 w 6775451"/>
              <a:gd name="connsiteY2132" fmla="*/ 1612901 h 3275013"/>
              <a:gd name="connsiteX2133" fmla="*/ 4083050 w 6775451"/>
              <a:gd name="connsiteY2133" fmla="*/ 1627188 h 3275013"/>
              <a:gd name="connsiteX2134" fmla="*/ 4094163 w 6775451"/>
              <a:gd name="connsiteY2134" fmla="*/ 1647826 h 3275013"/>
              <a:gd name="connsiteX2135" fmla="*/ 4094163 w 6775451"/>
              <a:gd name="connsiteY2135" fmla="*/ 1649413 h 3275013"/>
              <a:gd name="connsiteX2136" fmla="*/ 4090988 w 6775451"/>
              <a:gd name="connsiteY2136" fmla="*/ 1649413 h 3275013"/>
              <a:gd name="connsiteX2137" fmla="*/ 4097338 w 6775451"/>
              <a:gd name="connsiteY2137" fmla="*/ 1663701 h 3275013"/>
              <a:gd name="connsiteX2138" fmla="*/ 4102100 w 6775451"/>
              <a:gd name="connsiteY2138" fmla="*/ 1676401 h 3275013"/>
              <a:gd name="connsiteX2139" fmla="*/ 4108450 w 6775451"/>
              <a:gd name="connsiteY2139" fmla="*/ 1676401 h 3275013"/>
              <a:gd name="connsiteX2140" fmla="*/ 4119563 w 6775451"/>
              <a:gd name="connsiteY2140" fmla="*/ 1689101 h 3275013"/>
              <a:gd name="connsiteX2141" fmla="*/ 4129088 w 6775451"/>
              <a:gd name="connsiteY2141" fmla="*/ 1695451 h 3275013"/>
              <a:gd name="connsiteX2142" fmla="*/ 4133850 w 6775451"/>
              <a:gd name="connsiteY2142" fmla="*/ 1701801 h 3275013"/>
              <a:gd name="connsiteX2143" fmla="*/ 4143375 w 6775451"/>
              <a:gd name="connsiteY2143" fmla="*/ 1712913 h 3275013"/>
              <a:gd name="connsiteX2144" fmla="*/ 4137025 w 6775451"/>
              <a:gd name="connsiteY2144" fmla="*/ 1712913 h 3275013"/>
              <a:gd name="connsiteX2145" fmla="*/ 4144963 w 6775451"/>
              <a:gd name="connsiteY2145" fmla="*/ 1724026 h 3275013"/>
              <a:gd name="connsiteX2146" fmla="*/ 4154488 w 6775451"/>
              <a:gd name="connsiteY2146" fmla="*/ 1738313 h 3275013"/>
              <a:gd name="connsiteX2147" fmla="*/ 4157663 w 6775451"/>
              <a:gd name="connsiteY2147" fmla="*/ 1738313 h 3275013"/>
              <a:gd name="connsiteX2148" fmla="*/ 4162425 w 6775451"/>
              <a:gd name="connsiteY2148" fmla="*/ 1746251 h 3275013"/>
              <a:gd name="connsiteX2149" fmla="*/ 4162425 w 6775451"/>
              <a:gd name="connsiteY2149" fmla="*/ 1752601 h 3275013"/>
              <a:gd name="connsiteX2150" fmla="*/ 4162425 w 6775451"/>
              <a:gd name="connsiteY2150" fmla="*/ 1763713 h 3275013"/>
              <a:gd name="connsiteX2151" fmla="*/ 4162425 w 6775451"/>
              <a:gd name="connsiteY2151" fmla="*/ 1774826 h 3275013"/>
              <a:gd name="connsiteX2152" fmla="*/ 4159250 w 6775451"/>
              <a:gd name="connsiteY2152" fmla="*/ 1774826 h 3275013"/>
              <a:gd name="connsiteX2153" fmla="*/ 4162425 w 6775451"/>
              <a:gd name="connsiteY2153" fmla="*/ 1787526 h 3275013"/>
              <a:gd name="connsiteX2154" fmla="*/ 4176713 w 6775451"/>
              <a:gd name="connsiteY2154" fmla="*/ 1792288 h 3275013"/>
              <a:gd name="connsiteX2155" fmla="*/ 4214813 w 6775451"/>
              <a:gd name="connsiteY2155" fmla="*/ 1787526 h 3275013"/>
              <a:gd name="connsiteX2156" fmla="*/ 4233863 w 6775451"/>
              <a:gd name="connsiteY2156" fmla="*/ 1774826 h 3275013"/>
              <a:gd name="connsiteX2157" fmla="*/ 4237038 w 6775451"/>
              <a:gd name="connsiteY2157" fmla="*/ 1774826 h 3275013"/>
              <a:gd name="connsiteX2158" fmla="*/ 4276725 w 6775451"/>
              <a:gd name="connsiteY2158" fmla="*/ 1755776 h 3275013"/>
              <a:gd name="connsiteX2159" fmla="*/ 4316413 w 6775451"/>
              <a:gd name="connsiteY2159" fmla="*/ 1752601 h 3275013"/>
              <a:gd name="connsiteX2160" fmla="*/ 4319588 w 6775451"/>
              <a:gd name="connsiteY2160" fmla="*/ 1760538 h 3275013"/>
              <a:gd name="connsiteX2161" fmla="*/ 4316413 w 6775451"/>
              <a:gd name="connsiteY2161" fmla="*/ 1774826 h 3275013"/>
              <a:gd name="connsiteX2162" fmla="*/ 4314825 w 6775451"/>
              <a:gd name="connsiteY2162" fmla="*/ 1774826 h 3275013"/>
              <a:gd name="connsiteX2163" fmla="*/ 4311650 w 6775451"/>
              <a:gd name="connsiteY2163" fmla="*/ 1787526 h 3275013"/>
              <a:gd name="connsiteX2164" fmla="*/ 4308475 w 6775451"/>
              <a:gd name="connsiteY2164" fmla="*/ 1801813 h 3275013"/>
              <a:gd name="connsiteX2165" fmla="*/ 4311650 w 6775451"/>
              <a:gd name="connsiteY2165" fmla="*/ 1801813 h 3275013"/>
              <a:gd name="connsiteX2166" fmla="*/ 4305300 w 6775451"/>
              <a:gd name="connsiteY2166" fmla="*/ 1817688 h 3275013"/>
              <a:gd name="connsiteX2167" fmla="*/ 4302125 w 6775451"/>
              <a:gd name="connsiteY2167" fmla="*/ 1827213 h 3275013"/>
              <a:gd name="connsiteX2168" fmla="*/ 4302125 w 6775451"/>
              <a:gd name="connsiteY2168" fmla="*/ 1831976 h 3275013"/>
              <a:gd name="connsiteX2169" fmla="*/ 4300538 w 6775451"/>
              <a:gd name="connsiteY2169" fmla="*/ 1838326 h 3275013"/>
              <a:gd name="connsiteX2170" fmla="*/ 4297363 w 6775451"/>
              <a:gd name="connsiteY2170" fmla="*/ 1838326 h 3275013"/>
              <a:gd name="connsiteX2171" fmla="*/ 4291013 w 6775451"/>
              <a:gd name="connsiteY2171" fmla="*/ 1849438 h 3275013"/>
              <a:gd name="connsiteX2172" fmla="*/ 4283075 w 6775451"/>
              <a:gd name="connsiteY2172" fmla="*/ 1863726 h 3275013"/>
              <a:gd name="connsiteX2173" fmla="*/ 4286250 w 6775451"/>
              <a:gd name="connsiteY2173" fmla="*/ 1863726 h 3275013"/>
              <a:gd name="connsiteX2174" fmla="*/ 4271963 w 6775451"/>
              <a:gd name="connsiteY2174" fmla="*/ 1884364 h 3275013"/>
              <a:gd name="connsiteX2175" fmla="*/ 4262438 w 6775451"/>
              <a:gd name="connsiteY2175" fmla="*/ 1901826 h 3275013"/>
              <a:gd name="connsiteX2176" fmla="*/ 4259263 w 6775451"/>
              <a:gd name="connsiteY2176" fmla="*/ 1901826 h 3275013"/>
              <a:gd name="connsiteX2177" fmla="*/ 4251325 w 6775451"/>
              <a:gd name="connsiteY2177" fmla="*/ 1916114 h 3275013"/>
              <a:gd name="connsiteX2178" fmla="*/ 4251325 w 6775451"/>
              <a:gd name="connsiteY2178" fmla="*/ 1924051 h 3275013"/>
              <a:gd name="connsiteX2179" fmla="*/ 4248150 w 6775451"/>
              <a:gd name="connsiteY2179" fmla="*/ 1927226 h 3275013"/>
              <a:gd name="connsiteX2180" fmla="*/ 4251325 w 6775451"/>
              <a:gd name="connsiteY2180" fmla="*/ 1927226 h 3275013"/>
              <a:gd name="connsiteX2181" fmla="*/ 4243388 w 6775451"/>
              <a:gd name="connsiteY2181" fmla="*/ 1946276 h 3275013"/>
              <a:gd name="connsiteX2182" fmla="*/ 4225925 w 6775451"/>
              <a:gd name="connsiteY2182" fmla="*/ 1963739 h 3275013"/>
              <a:gd name="connsiteX2183" fmla="*/ 4222750 w 6775451"/>
              <a:gd name="connsiteY2183" fmla="*/ 1963739 h 3275013"/>
              <a:gd name="connsiteX2184" fmla="*/ 4214813 w 6775451"/>
              <a:gd name="connsiteY2184" fmla="*/ 1973264 h 3275013"/>
              <a:gd name="connsiteX2185" fmla="*/ 4202113 w 6775451"/>
              <a:gd name="connsiteY2185" fmla="*/ 1974851 h 3275013"/>
              <a:gd name="connsiteX2186" fmla="*/ 4194175 w 6775451"/>
              <a:gd name="connsiteY2186" fmla="*/ 1981201 h 3275013"/>
              <a:gd name="connsiteX2187" fmla="*/ 4186238 w 6775451"/>
              <a:gd name="connsiteY2187" fmla="*/ 1989139 h 3275013"/>
              <a:gd name="connsiteX2188" fmla="*/ 4168775 w 6775451"/>
              <a:gd name="connsiteY2188" fmla="*/ 2006601 h 3275013"/>
              <a:gd name="connsiteX2189" fmla="*/ 4154488 w 6775451"/>
              <a:gd name="connsiteY2189" fmla="*/ 2027239 h 3275013"/>
              <a:gd name="connsiteX2190" fmla="*/ 4151313 w 6775451"/>
              <a:gd name="connsiteY2190" fmla="*/ 2027239 h 3275013"/>
              <a:gd name="connsiteX2191" fmla="*/ 4143375 w 6775451"/>
              <a:gd name="connsiteY2191" fmla="*/ 2041526 h 3275013"/>
              <a:gd name="connsiteX2192" fmla="*/ 4133850 w 6775451"/>
              <a:gd name="connsiteY2192" fmla="*/ 2052639 h 3275013"/>
              <a:gd name="connsiteX2193" fmla="*/ 4137025 w 6775451"/>
              <a:gd name="connsiteY2193" fmla="*/ 2052639 h 3275013"/>
              <a:gd name="connsiteX2194" fmla="*/ 4122738 w 6775451"/>
              <a:gd name="connsiteY2194" fmla="*/ 2070101 h 3275013"/>
              <a:gd name="connsiteX2195" fmla="*/ 4111625 w 6775451"/>
              <a:gd name="connsiteY2195" fmla="*/ 2089151 h 3275013"/>
              <a:gd name="connsiteX2196" fmla="*/ 4108450 w 6775451"/>
              <a:gd name="connsiteY2196" fmla="*/ 2089151 h 3275013"/>
              <a:gd name="connsiteX2197" fmla="*/ 4100513 w 6775451"/>
              <a:gd name="connsiteY2197" fmla="*/ 2103439 h 3275013"/>
              <a:gd name="connsiteX2198" fmla="*/ 4090988 w 6775451"/>
              <a:gd name="connsiteY2198" fmla="*/ 2109789 h 3275013"/>
              <a:gd name="connsiteX2199" fmla="*/ 4087813 w 6775451"/>
              <a:gd name="connsiteY2199" fmla="*/ 2112964 h 3275013"/>
              <a:gd name="connsiteX2200" fmla="*/ 4086225 w 6775451"/>
              <a:gd name="connsiteY2200" fmla="*/ 2114551 h 3275013"/>
              <a:gd name="connsiteX2201" fmla="*/ 4087813 w 6775451"/>
              <a:gd name="connsiteY2201" fmla="*/ 2114551 h 3275013"/>
              <a:gd name="connsiteX2202" fmla="*/ 4083050 w 6775451"/>
              <a:gd name="connsiteY2202" fmla="*/ 2132014 h 3275013"/>
              <a:gd name="connsiteX2203" fmla="*/ 4079875 w 6775451"/>
              <a:gd name="connsiteY2203" fmla="*/ 2152651 h 3275013"/>
              <a:gd name="connsiteX2204" fmla="*/ 4076700 w 6775451"/>
              <a:gd name="connsiteY2204" fmla="*/ 2152651 h 3275013"/>
              <a:gd name="connsiteX2205" fmla="*/ 4076700 w 6775451"/>
              <a:gd name="connsiteY2205" fmla="*/ 2166939 h 3275013"/>
              <a:gd name="connsiteX2206" fmla="*/ 4079875 w 6775451"/>
              <a:gd name="connsiteY2206" fmla="*/ 2171701 h 3275013"/>
              <a:gd name="connsiteX2207" fmla="*/ 4079875 w 6775451"/>
              <a:gd name="connsiteY2207" fmla="*/ 2174876 h 3275013"/>
              <a:gd name="connsiteX2208" fmla="*/ 4079875 w 6775451"/>
              <a:gd name="connsiteY2208" fmla="*/ 2178051 h 3275013"/>
              <a:gd name="connsiteX2209" fmla="*/ 4086225 w 6775451"/>
              <a:gd name="connsiteY2209" fmla="*/ 2178051 h 3275013"/>
              <a:gd name="connsiteX2210" fmla="*/ 4087813 w 6775451"/>
              <a:gd name="connsiteY2210" fmla="*/ 2195514 h 3275013"/>
              <a:gd name="connsiteX2211" fmla="*/ 4094163 w 6775451"/>
              <a:gd name="connsiteY2211" fmla="*/ 2217739 h 3275013"/>
              <a:gd name="connsiteX2212" fmla="*/ 4090988 w 6775451"/>
              <a:gd name="connsiteY2212" fmla="*/ 2217739 h 3275013"/>
              <a:gd name="connsiteX2213" fmla="*/ 4094163 w 6775451"/>
              <a:gd name="connsiteY2213" fmla="*/ 2224089 h 3275013"/>
              <a:gd name="connsiteX2214" fmla="*/ 4100513 w 6775451"/>
              <a:gd name="connsiteY2214" fmla="*/ 2232026 h 3275013"/>
              <a:gd name="connsiteX2215" fmla="*/ 4105275 w 6775451"/>
              <a:gd name="connsiteY2215" fmla="*/ 2238376 h 3275013"/>
              <a:gd name="connsiteX2216" fmla="*/ 4108450 w 6775451"/>
              <a:gd name="connsiteY2216" fmla="*/ 2241551 h 3275013"/>
              <a:gd name="connsiteX2217" fmla="*/ 4114800 w 6775451"/>
              <a:gd name="connsiteY2217" fmla="*/ 2241551 h 3275013"/>
              <a:gd name="connsiteX2218" fmla="*/ 4119563 w 6775451"/>
              <a:gd name="connsiteY2218" fmla="*/ 2255839 h 3275013"/>
              <a:gd name="connsiteX2219" fmla="*/ 4114800 w 6775451"/>
              <a:gd name="connsiteY2219" fmla="*/ 2270126 h 3275013"/>
              <a:gd name="connsiteX2220" fmla="*/ 4114800 w 6775451"/>
              <a:gd name="connsiteY2220" fmla="*/ 2271714 h 3275013"/>
              <a:gd name="connsiteX2221" fmla="*/ 4114800 w 6775451"/>
              <a:gd name="connsiteY2221" fmla="*/ 2281239 h 3275013"/>
              <a:gd name="connsiteX2222" fmla="*/ 4111625 w 6775451"/>
              <a:gd name="connsiteY2222" fmla="*/ 2281239 h 3275013"/>
              <a:gd name="connsiteX2223" fmla="*/ 4111625 w 6775451"/>
              <a:gd name="connsiteY2223" fmla="*/ 2292351 h 3275013"/>
              <a:gd name="connsiteX2224" fmla="*/ 4111625 w 6775451"/>
              <a:gd name="connsiteY2224" fmla="*/ 2303464 h 3275013"/>
              <a:gd name="connsiteX2225" fmla="*/ 4114800 w 6775451"/>
              <a:gd name="connsiteY2225" fmla="*/ 2303464 h 3275013"/>
              <a:gd name="connsiteX2226" fmla="*/ 4116388 w 6775451"/>
              <a:gd name="connsiteY2226" fmla="*/ 2320926 h 3275013"/>
              <a:gd name="connsiteX2227" fmla="*/ 4114800 w 6775451"/>
              <a:gd name="connsiteY2227" fmla="*/ 2338389 h 3275013"/>
              <a:gd name="connsiteX2228" fmla="*/ 4114800 w 6775451"/>
              <a:gd name="connsiteY2228" fmla="*/ 2339976 h 3275013"/>
              <a:gd name="connsiteX2229" fmla="*/ 4114800 w 6775451"/>
              <a:gd name="connsiteY2229" fmla="*/ 2343151 h 3275013"/>
              <a:gd name="connsiteX2230" fmla="*/ 4111625 w 6775451"/>
              <a:gd name="connsiteY2230" fmla="*/ 2343151 h 3275013"/>
              <a:gd name="connsiteX2231" fmla="*/ 4108450 w 6775451"/>
              <a:gd name="connsiteY2231" fmla="*/ 2354264 h 3275013"/>
              <a:gd name="connsiteX2232" fmla="*/ 4100513 w 6775451"/>
              <a:gd name="connsiteY2232" fmla="*/ 2368551 h 3275013"/>
              <a:gd name="connsiteX2233" fmla="*/ 4102100 w 6775451"/>
              <a:gd name="connsiteY2233" fmla="*/ 2368551 h 3275013"/>
              <a:gd name="connsiteX2234" fmla="*/ 4087813 w 6775451"/>
              <a:gd name="connsiteY2234" fmla="*/ 2386014 h 3275013"/>
              <a:gd name="connsiteX2235" fmla="*/ 4076700 w 6775451"/>
              <a:gd name="connsiteY2235" fmla="*/ 2395539 h 3275013"/>
              <a:gd name="connsiteX2236" fmla="*/ 4073525 w 6775451"/>
              <a:gd name="connsiteY2236" fmla="*/ 2397126 h 3275013"/>
              <a:gd name="connsiteX2237" fmla="*/ 4065588 w 6775451"/>
              <a:gd name="connsiteY2237" fmla="*/ 2406651 h 3275013"/>
              <a:gd name="connsiteX2238" fmla="*/ 4051300 w 6775451"/>
              <a:gd name="connsiteY2238" fmla="*/ 2417764 h 3275013"/>
              <a:gd name="connsiteX2239" fmla="*/ 4037013 w 6775451"/>
              <a:gd name="connsiteY2239" fmla="*/ 2432051 h 3275013"/>
              <a:gd name="connsiteX2240" fmla="*/ 4032250 w 6775451"/>
              <a:gd name="connsiteY2240" fmla="*/ 2438401 h 3275013"/>
              <a:gd name="connsiteX2241" fmla="*/ 4029075 w 6775451"/>
              <a:gd name="connsiteY2241" fmla="*/ 2443164 h 3275013"/>
              <a:gd name="connsiteX2242" fmla="*/ 4019550 w 6775451"/>
              <a:gd name="connsiteY2242" fmla="*/ 2457451 h 3275013"/>
              <a:gd name="connsiteX2243" fmla="*/ 4011613 w 6775451"/>
              <a:gd name="connsiteY2243" fmla="*/ 2468564 h 3275013"/>
              <a:gd name="connsiteX2244" fmla="*/ 4008438 w 6775451"/>
              <a:gd name="connsiteY2244" fmla="*/ 2468564 h 3275013"/>
              <a:gd name="connsiteX2245" fmla="*/ 4003675 w 6775451"/>
              <a:gd name="connsiteY2245" fmla="*/ 2481264 h 3275013"/>
              <a:gd name="connsiteX2246" fmla="*/ 4003675 w 6775451"/>
              <a:gd name="connsiteY2246" fmla="*/ 2489201 h 3275013"/>
              <a:gd name="connsiteX2247" fmla="*/ 4005263 w 6775451"/>
              <a:gd name="connsiteY2247" fmla="*/ 2492376 h 3275013"/>
              <a:gd name="connsiteX2248" fmla="*/ 4005263 w 6775451"/>
              <a:gd name="connsiteY2248" fmla="*/ 2495551 h 3275013"/>
              <a:gd name="connsiteX2249" fmla="*/ 4008438 w 6775451"/>
              <a:gd name="connsiteY2249" fmla="*/ 2495551 h 3275013"/>
              <a:gd name="connsiteX2250" fmla="*/ 4014788 w 6775451"/>
              <a:gd name="connsiteY2250" fmla="*/ 2509839 h 3275013"/>
              <a:gd name="connsiteX2251" fmla="*/ 4017963 w 6775451"/>
              <a:gd name="connsiteY2251" fmla="*/ 2532064 h 3275013"/>
              <a:gd name="connsiteX2252" fmla="*/ 4014788 w 6775451"/>
              <a:gd name="connsiteY2252" fmla="*/ 2532064 h 3275013"/>
              <a:gd name="connsiteX2253" fmla="*/ 4017963 w 6775451"/>
              <a:gd name="connsiteY2253" fmla="*/ 2546351 h 3275013"/>
              <a:gd name="connsiteX2254" fmla="*/ 4019550 w 6775451"/>
              <a:gd name="connsiteY2254" fmla="*/ 2557464 h 3275013"/>
              <a:gd name="connsiteX2255" fmla="*/ 4022725 w 6775451"/>
              <a:gd name="connsiteY2255" fmla="*/ 2557464 h 3275013"/>
              <a:gd name="connsiteX2256" fmla="*/ 4019550 w 6775451"/>
              <a:gd name="connsiteY2256" fmla="*/ 2560639 h 3275013"/>
              <a:gd name="connsiteX2257" fmla="*/ 4014788 w 6775451"/>
              <a:gd name="connsiteY2257" fmla="*/ 2566989 h 3275013"/>
              <a:gd name="connsiteX2258" fmla="*/ 3989388 w 6775451"/>
              <a:gd name="connsiteY2258" fmla="*/ 2574926 h 3275013"/>
              <a:gd name="connsiteX2259" fmla="*/ 3962400 w 6775451"/>
              <a:gd name="connsiteY2259" fmla="*/ 2582864 h 3275013"/>
              <a:gd name="connsiteX2260" fmla="*/ 3960813 w 6775451"/>
              <a:gd name="connsiteY2260" fmla="*/ 2589214 h 3275013"/>
              <a:gd name="connsiteX2261" fmla="*/ 3960813 w 6775451"/>
              <a:gd name="connsiteY2261" fmla="*/ 2595564 h 3275013"/>
              <a:gd name="connsiteX2262" fmla="*/ 3957638 w 6775451"/>
              <a:gd name="connsiteY2262" fmla="*/ 2595564 h 3275013"/>
              <a:gd name="connsiteX2263" fmla="*/ 3960813 w 6775451"/>
              <a:gd name="connsiteY2263" fmla="*/ 2606676 h 3275013"/>
              <a:gd name="connsiteX2264" fmla="*/ 3965575 w 6775451"/>
              <a:gd name="connsiteY2264" fmla="*/ 2620964 h 3275013"/>
              <a:gd name="connsiteX2265" fmla="*/ 3968750 w 6775451"/>
              <a:gd name="connsiteY2265" fmla="*/ 2620964 h 3275013"/>
              <a:gd name="connsiteX2266" fmla="*/ 3971925 w 6775451"/>
              <a:gd name="connsiteY2266" fmla="*/ 2625726 h 3275013"/>
              <a:gd name="connsiteX2267" fmla="*/ 3975100 w 6775451"/>
              <a:gd name="connsiteY2267" fmla="*/ 2628901 h 3275013"/>
              <a:gd name="connsiteX2268" fmla="*/ 3971925 w 6775451"/>
              <a:gd name="connsiteY2268" fmla="*/ 2643189 h 3275013"/>
              <a:gd name="connsiteX2269" fmla="*/ 3960813 w 6775451"/>
              <a:gd name="connsiteY2269" fmla="*/ 2657476 h 3275013"/>
              <a:gd name="connsiteX2270" fmla="*/ 3948113 w 6775451"/>
              <a:gd name="connsiteY2270" fmla="*/ 2671764 h 3275013"/>
              <a:gd name="connsiteX2271" fmla="*/ 3937000 w 6775451"/>
              <a:gd name="connsiteY2271" fmla="*/ 2682876 h 3275013"/>
              <a:gd name="connsiteX2272" fmla="*/ 3940175 w 6775451"/>
              <a:gd name="connsiteY2272" fmla="*/ 2682876 h 3275013"/>
              <a:gd name="connsiteX2273" fmla="*/ 3929063 w 6775451"/>
              <a:gd name="connsiteY2273" fmla="*/ 2697164 h 3275013"/>
              <a:gd name="connsiteX2274" fmla="*/ 3911600 w 6775451"/>
              <a:gd name="connsiteY2274" fmla="*/ 2720976 h 3275013"/>
              <a:gd name="connsiteX2275" fmla="*/ 3908425 w 6775451"/>
              <a:gd name="connsiteY2275" fmla="*/ 2720976 h 3275013"/>
              <a:gd name="connsiteX2276" fmla="*/ 3900488 w 6775451"/>
              <a:gd name="connsiteY2276" fmla="*/ 2735264 h 3275013"/>
              <a:gd name="connsiteX2277" fmla="*/ 3889375 w 6775451"/>
              <a:gd name="connsiteY2277" fmla="*/ 2746376 h 3275013"/>
              <a:gd name="connsiteX2278" fmla="*/ 3890963 w 6775451"/>
              <a:gd name="connsiteY2278" fmla="*/ 2746376 h 3275013"/>
              <a:gd name="connsiteX2279" fmla="*/ 3883025 w 6775451"/>
              <a:gd name="connsiteY2279" fmla="*/ 2754314 h 3275013"/>
              <a:gd name="connsiteX2280" fmla="*/ 3876675 w 6775451"/>
              <a:gd name="connsiteY2280" fmla="*/ 2760664 h 3275013"/>
              <a:gd name="connsiteX2281" fmla="*/ 3871913 w 6775451"/>
              <a:gd name="connsiteY2281" fmla="*/ 2763839 h 3275013"/>
              <a:gd name="connsiteX2282" fmla="*/ 3868738 w 6775451"/>
              <a:gd name="connsiteY2282" fmla="*/ 2765426 h 3275013"/>
              <a:gd name="connsiteX2283" fmla="*/ 3833813 w 6775451"/>
              <a:gd name="connsiteY2283" fmla="*/ 2778126 h 3275013"/>
              <a:gd name="connsiteX2284" fmla="*/ 3800475 w 6775451"/>
              <a:gd name="connsiteY2284" fmla="*/ 2774951 h 3275013"/>
              <a:gd name="connsiteX2285" fmla="*/ 3762375 w 6775451"/>
              <a:gd name="connsiteY2285" fmla="*/ 2779714 h 3275013"/>
              <a:gd name="connsiteX2286" fmla="*/ 3736975 w 6775451"/>
              <a:gd name="connsiteY2286" fmla="*/ 2800351 h 3275013"/>
              <a:gd name="connsiteX2287" fmla="*/ 3732213 w 6775451"/>
              <a:gd name="connsiteY2287" fmla="*/ 2806701 h 3275013"/>
              <a:gd name="connsiteX2288" fmla="*/ 3714750 w 6775451"/>
              <a:gd name="connsiteY2288" fmla="*/ 2803526 h 3275013"/>
              <a:gd name="connsiteX2289" fmla="*/ 3703638 w 6775451"/>
              <a:gd name="connsiteY2289" fmla="*/ 2797176 h 3275013"/>
              <a:gd name="connsiteX2290" fmla="*/ 3692525 w 6775451"/>
              <a:gd name="connsiteY2290" fmla="*/ 2792414 h 3275013"/>
              <a:gd name="connsiteX2291" fmla="*/ 3683000 w 6775451"/>
              <a:gd name="connsiteY2291" fmla="*/ 2768601 h 3275013"/>
              <a:gd name="connsiteX2292" fmla="*/ 3683000 w 6775451"/>
              <a:gd name="connsiteY2292" fmla="*/ 2754314 h 3275013"/>
              <a:gd name="connsiteX2293" fmla="*/ 3678238 w 6775451"/>
              <a:gd name="connsiteY2293" fmla="*/ 2725739 h 3275013"/>
              <a:gd name="connsiteX2294" fmla="*/ 3675063 w 6775451"/>
              <a:gd name="connsiteY2294" fmla="*/ 2720976 h 3275013"/>
              <a:gd name="connsiteX2295" fmla="*/ 3675063 w 6775451"/>
              <a:gd name="connsiteY2295" fmla="*/ 2703514 h 3275013"/>
              <a:gd name="connsiteX2296" fmla="*/ 3657600 w 6775451"/>
              <a:gd name="connsiteY2296" fmla="*/ 2671764 h 3275013"/>
              <a:gd name="connsiteX2297" fmla="*/ 3640138 w 6775451"/>
              <a:gd name="connsiteY2297" fmla="*/ 2649539 h 3275013"/>
              <a:gd name="connsiteX2298" fmla="*/ 3629025 w 6775451"/>
              <a:gd name="connsiteY2298" fmla="*/ 2628901 h 3275013"/>
              <a:gd name="connsiteX2299" fmla="*/ 3632200 w 6775451"/>
              <a:gd name="connsiteY2299" fmla="*/ 2600326 h 3275013"/>
              <a:gd name="connsiteX2300" fmla="*/ 3643313 w 6775451"/>
              <a:gd name="connsiteY2300" fmla="*/ 2563814 h 3275013"/>
              <a:gd name="connsiteX2301" fmla="*/ 3625850 w 6775451"/>
              <a:gd name="connsiteY2301" fmla="*/ 2528889 h 3275013"/>
              <a:gd name="connsiteX2302" fmla="*/ 3606800 w 6775451"/>
              <a:gd name="connsiteY2302" fmla="*/ 2503489 h 3275013"/>
              <a:gd name="connsiteX2303" fmla="*/ 3589338 w 6775451"/>
              <a:gd name="connsiteY2303" fmla="*/ 2471739 h 3275013"/>
              <a:gd name="connsiteX2304" fmla="*/ 3575050 w 6775451"/>
              <a:gd name="connsiteY2304" fmla="*/ 2439989 h 3275013"/>
              <a:gd name="connsiteX2305" fmla="*/ 3563938 w 6775451"/>
              <a:gd name="connsiteY2305" fmla="*/ 2414589 h 3275013"/>
              <a:gd name="connsiteX2306" fmla="*/ 3560763 w 6775451"/>
              <a:gd name="connsiteY2306" fmla="*/ 2363789 h 3275013"/>
              <a:gd name="connsiteX2307" fmla="*/ 3563938 w 6775451"/>
              <a:gd name="connsiteY2307" fmla="*/ 2335214 h 3275013"/>
              <a:gd name="connsiteX2308" fmla="*/ 3582988 w 6775451"/>
              <a:gd name="connsiteY2308" fmla="*/ 2300289 h 3275013"/>
              <a:gd name="connsiteX2309" fmla="*/ 3592513 w 6775451"/>
              <a:gd name="connsiteY2309" fmla="*/ 2289176 h 3275013"/>
              <a:gd name="connsiteX2310" fmla="*/ 3600450 w 6775451"/>
              <a:gd name="connsiteY2310" fmla="*/ 2281239 h 3275013"/>
              <a:gd name="connsiteX2311" fmla="*/ 3597275 w 6775451"/>
              <a:gd name="connsiteY2311" fmla="*/ 2257426 h 3275013"/>
              <a:gd name="connsiteX2312" fmla="*/ 3589338 w 6775451"/>
              <a:gd name="connsiteY2312" fmla="*/ 2241551 h 3275013"/>
              <a:gd name="connsiteX2313" fmla="*/ 3582988 w 6775451"/>
              <a:gd name="connsiteY2313" fmla="*/ 2200276 h 3275013"/>
              <a:gd name="connsiteX2314" fmla="*/ 3579813 w 6775451"/>
              <a:gd name="connsiteY2314" fmla="*/ 2166939 h 3275013"/>
              <a:gd name="connsiteX2315" fmla="*/ 3563938 w 6775451"/>
              <a:gd name="connsiteY2315" fmla="*/ 2117726 h 3275013"/>
              <a:gd name="connsiteX2316" fmla="*/ 3536950 w 6775451"/>
              <a:gd name="connsiteY2316" fmla="*/ 2070101 h 3275013"/>
              <a:gd name="connsiteX2317" fmla="*/ 3522663 w 6775451"/>
              <a:gd name="connsiteY2317" fmla="*/ 2060576 h 3275013"/>
              <a:gd name="connsiteX2318" fmla="*/ 3506788 w 6775451"/>
              <a:gd name="connsiteY2318" fmla="*/ 2046289 h 3275013"/>
              <a:gd name="connsiteX2319" fmla="*/ 3511550 w 6775451"/>
              <a:gd name="connsiteY2319" fmla="*/ 2028826 h 3275013"/>
              <a:gd name="connsiteX2320" fmla="*/ 3514725 w 6775451"/>
              <a:gd name="connsiteY2320" fmla="*/ 1989139 h 3275013"/>
              <a:gd name="connsiteX2321" fmla="*/ 3525838 w 6775451"/>
              <a:gd name="connsiteY2321" fmla="*/ 1958976 h 3275013"/>
              <a:gd name="connsiteX2322" fmla="*/ 3536950 w 6775451"/>
              <a:gd name="connsiteY2322" fmla="*/ 1946276 h 3275013"/>
              <a:gd name="connsiteX2323" fmla="*/ 3529013 w 6775451"/>
              <a:gd name="connsiteY2323" fmla="*/ 1927226 h 3275013"/>
              <a:gd name="connsiteX2324" fmla="*/ 3517900 w 6775451"/>
              <a:gd name="connsiteY2324" fmla="*/ 1917701 h 3275013"/>
              <a:gd name="connsiteX2325" fmla="*/ 3506788 w 6775451"/>
              <a:gd name="connsiteY2325" fmla="*/ 1912939 h 3275013"/>
              <a:gd name="connsiteX2326" fmla="*/ 3500438 w 6775451"/>
              <a:gd name="connsiteY2326" fmla="*/ 1906589 h 3275013"/>
              <a:gd name="connsiteX2327" fmla="*/ 3492500 w 6775451"/>
              <a:gd name="connsiteY2327" fmla="*/ 1916114 h 3275013"/>
              <a:gd name="connsiteX2328" fmla="*/ 3479800 w 6775451"/>
              <a:gd name="connsiteY2328" fmla="*/ 1924051 h 3275013"/>
              <a:gd name="connsiteX2329" fmla="*/ 3454400 w 6775451"/>
              <a:gd name="connsiteY2329" fmla="*/ 1930401 h 3275013"/>
              <a:gd name="connsiteX2330" fmla="*/ 3446463 w 6775451"/>
              <a:gd name="connsiteY2330" fmla="*/ 1924051 h 3275013"/>
              <a:gd name="connsiteX2331" fmla="*/ 3436938 w 6775451"/>
              <a:gd name="connsiteY2331" fmla="*/ 1898651 h 3275013"/>
              <a:gd name="connsiteX2332" fmla="*/ 3417888 w 6775451"/>
              <a:gd name="connsiteY2332" fmla="*/ 1873251 h 3275013"/>
              <a:gd name="connsiteX2333" fmla="*/ 3381375 w 6775451"/>
              <a:gd name="connsiteY2333" fmla="*/ 1860551 h 3275013"/>
              <a:gd name="connsiteX2334" fmla="*/ 3354388 w 6775451"/>
              <a:gd name="connsiteY2334" fmla="*/ 1866901 h 3275013"/>
              <a:gd name="connsiteX2335" fmla="*/ 3343275 w 6775451"/>
              <a:gd name="connsiteY2335" fmla="*/ 1881189 h 3275013"/>
              <a:gd name="connsiteX2336" fmla="*/ 3324225 w 6775451"/>
              <a:gd name="connsiteY2336" fmla="*/ 1898651 h 3275013"/>
              <a:gd name="connsiteX2337" fmla="*/ 3314700 w 6775451"/>
              <a:gd name="connsiteY2337" fmla="*/ 1903414 h 3275013"/>
              <a:gd name="connsiteX2338" fmla="*/ 3306763 w 6775451"/>
              <a:gd name="connsiteY2338" fmla="*/ 1906589 h 3275013"/>
              <a:gd name="connsiteX2339" fmla="*/ 3278188 w 6775451"/>
              <a:gd name="connsiteY2339" fmla="*/ 1909764 h 3275013"/>
              <a:gd name="connsiteX2340" fmla="*/ 3246438 w 6775451"/>
              <a:gd name="connsiteY2340" fmla="*/ 1906589 h 3275013"/>
              <a:gd name="connsiteX2341" fmla="*/ 3228975 w 6775451"/>
              <a:gd name="connsiteY2341" fmla="*/ 1906589 h 3275013"/>
              <a:gd name="connsiteX2342" fmla="*/ 3206750 w 6775451"/>
              <a:gd name="connsiteY2342" fmla="*/ 1912939 h 3275013"/>
              <a:gd name="connsiteX2343" fmla="*/ 3200400 w 6775451"/>
              <a:gd name="connsiteY2343" fmla="*/ 1920876 h 3275013"/>
              <a:gd name="connsiteX2344" fmla="*/ 3200400 w 6775451"/>
              <a:gd name="connsiteY2344" fmla="*/ 1924051 h 3275013"/>
              <a:gd name="connsiteX2345" fmla="*/ 3197225 w 6775451"/>
              <a:gd name="connsiteY2345" fmla="*/ 1927226 h 3275013"/>
              <a:gd name="connsiteX2346" fmla="*/ 3200400 w 6775451"/>
              <a:gd name="connsiteY2346" fmla="*/ 1927226 h 3275013"/>
              <a:gd name="connsiteX2347" fmla="*/ 3197225 w 6775451"/>
              <a:gd name="connsiteY2347" fmla="*/ 1931989 h 3275013"/>
              <a:gd name="connsiteX2348" fmla="*/ 3195638 w 6775451"/>
              <a:gd name="connsiteY2348" fmla="*/ 1931989 h 3275013"/>
              <a:gd name="connsiteX2349" fmla="*/ 3189288 w 6775451"/>
              <a:gd name="connsiteY2349" fmla="*/ 1938339 h 3275013"/>
              <a:gd name="connsiteX2350" fmla="*/ 3178175 w 6775451"/>
              <a:gd name="connsiteY2350" fmla="*/ 1930401 h 3275013"/>
              <a:gd name="connsiteX2351" fmla="*/ 3149600 w 6775451"/>
              <a:gd name="connsiteY2351" fmla="*/ 1901826 h 3275013"/>
              <a:gd name="connsiteX2352" fmla="*/ 3135313 w 6775451"/>
              <a:gd name="connsiteY2352" fmla="*/ 1884364 h 3275013"/>
              <a:gd name="connsiteX2353" fmla="*/ 3121025 w 6775451"/>
              <a:gd name="connsiteY2353" fmla="*/ 1858964 h 3275013"/>
              <a:gd name="connsiteX2354" fmla="*/ 3100388 w 6775451"/>
              <a:gd name="connsiteY2354" fmla="*/ 1809751 h 3275013"/>
              <a:gd name="connsiteX2355" fmla="*/ 3078163 w 6775451"/>
              <a:gd name="connsiteY2355" fmla="*/ 1787526 h 3275013"/>
              <a:gd name="connsiteX2356" fmla="*/ 3032125 w 6775451"/>
              <a:gd name="connsiteY2356" fmla="*/ 1770063 h 3275013"/>
              <a:gd name="connsiteX2357" fmla="*/ 3014663 w 6775451"/>
              <a:gd name="connsiteY2357" fmla="*/ 1755776 h 3275013"/>
              <a:gd name="connsiteX2358" fmla="*/ 3014663 w 6775451"/>
              <a:gd name="connsiteY2358" fmla="*/ 1727201 h 3275013"/>
              <a:gd name="connsiteX2359" fmla="*/ 3014663 w 6775451"/>
              <a:gd name="connsiteY2359" fmla="*/ 1712913 h 3275013"/>
              <a:gd name="connsiteX2360" fmla="*/ 3003550 w 6775451"/>
              <a:gd name="connsiteY2360" fmla="*/ 1689101 h 3275013"/>
              <a:gd name="connsiteX2361" fmla="*/ 3003550 w 6775451"/>
              <a:gd name="connsiteY2361" fmla="*/ 1684338 h 3275013"/>
              <a:gd name="connsiteX2362" fmla="*/ 3006725 w 6775451"/>
              <a:gd name="connsiteY2362" fmla="*/ 1684338 h 3275013"/>
              <a:gd name="connsiteX2363" fmla="*/ 3009900 w 6775451"/>
              <a:gd name="connsiteY2363" fmla="*/ 1681163 h 3275013"/>
              <a:gd name="connsiteX2364" fmla="*/ 3014663 w 6775451"/>
              <a:gd name="connsiteY2364" fmla="*/ 1670051 h 3275013"/>
              <a:gd name="connsiteX2365" fmla="*/ 3028950 w 6775451"/>
              <a:gd name="connsiteY2365" fmla="*/ 1641476 h 3275013"/>
              <a:gd name="connsiteX2366" fmla="*/ 3038475 w 6775451"/>
              <a:gd name="connsiteY2366" fmla="*/ 1620838 h 3275013"/>
              <a:gd name="connsiteX2367" fmla="*/ 3035300 w 6775451"/>
              <a:gd name="connsiteY2367" fmla="*/ 1584326 h 3275013"/>
              <a:gd name="connsiteX2368" fmla="*/ 3032125 w 6775451"/>
              <a:gd name="connsiteY2368" fmla="*/ 1573213 h 3275013"/>
              <a:gd name="connsiteX2369" fmla="*/ 3028950 w 6775451"/>
              <a:gd name="connsiteY2369" fmla="*/ 1558926 h 3275013"/>
              <a:gd name="connsiteX2370" fmla="*/ 3021013 w 6775451"/>
              <a:gd name="connsiteY2370" fmla="*/ 1527176 h 3275013"/>
              <a:gd name="connsiteX2371" fmla="*/ 3028950 w 6775451"/>
              <a:gd name="connsiteY2371" fmla="*/ 1509713 h 3275013"/>
              <a:gd name="connsiteX2372" fmla="*/ 3049588 w 6775451"/>
              <a:gd name="connsiteY2372" fmla="*/ 1452563 h 3275013"/>
              <a:gd name="connsiteX2373" fmla="*/ 3070225 w 6775451"/>
              <a:gd name="connsiteY2373" fmla="*/ 1409701 h 3275013"/>
              <a:gd name="connsiteX2374" fmla="*/ 3074988 w 6775451"/>
              <a:gd name="connsiteY2374" fmla="*/ 1401763 h 3275013"/>
              <a:gd name="connsiteX2375" fmla="*/ 3086100 w 6775451"/>
              <a:gd name="connsiteY2375" fmla="*/ 1395413 h 3275013"/>
              <a:gd name="connsiteX2376" fmla="*/ 3114675 w 6775451"/>
              <a:gd name="connsiteY2376" fmla="*/ 1377951 h 3275013"/>
              <a:gd name="connsiteX2377" fmla="*/ 3138488 w 6775451"/>
              <a:gd name="connsiteY2377" fmla="*/ 1366838 h 3275013"/>
              <a:gd name="connsiteX2378" fmla="*/ 3149600 w 6775451"/>
              <a:gd name="connsiteY2378" fmla="*/ 1347788 h 3275013"/>
              <a:gd name="connsiteX2379" fmla="*/ 3154363 w 6775451"/>
              <a:gd name="connsiteY2379" fmla="*/ 1308101 h 3275013"/>
              <a:gd name="connsiteX2380" fmla="*/ 3168650 w 6775451"/>
              <a:gd name="connsiteY2380" fmla="*/ 1273176 h 3275013"/>
              <a:gd name="connsiteX2381" fmla="*/ 3181350 w 6775451"/>
              <a:gd name="connsiteY2381" fmla="*/ 1265238 h 3275013"/>
              <a:gd name="connsiteX2382" fmla="*/ 3182938 w 6775451"/>
              <a:gd name="connsiteY2382" fmla="*/ 1262063 h 3275013"/>
              <a:gd name="connsiteX2383" fmla="*/ 3186113 w 6775451"/>
              <a:gd name="connsiteY2383" fmla="*/ 1262063 h 3275013"/>
              <a:gd name="connsiteX2384" fmla="*/ 3203575 w 6775451"/>
              <a:gd name="connsiteY2384" fmla="*/ 1250951 h 3275013"/>
              <a:gd name="connsiteX2385" fmla="*/ 3224213 w 6775451"/>
              <a:gd name="connsiteY2385" fmla="*/ 1233488 h 3275013"/>
              <a:gd name="connsiteX2386" fmla="*/ 3257550 w 6775451"/>
              <a:gd name="connsiteY2386" fmla="*/ 1227138 h 3275013"/>
              <a:gd name="connsiteX2387" fmla="*/ 3281363 w 6775451"/>
              <a:gd name="connsiteY2387" fmla="*/ 1230313 h 3275013"/>
              <a:gd name="connsiteX2388" fmla="*/ 3300413 w 6775451"/>
              <a:gd name="connsiteY2388" fmla="*/ 1222376 h 3275013"/>
              <a:gd name="connsiteX2389" fmla="*/ 3325813 w 6775451"/>
              <a:gd name="connsiteY2389" fmla="*/ 1209676 h 3275013"/>
              <a:gd name="connsiteX2390" fmla="*/ 3325813 w 6775451"/>
              <a:gd name="connsiteY2390" fmla="*/ 1208088 h 3275013"/>
              <a:gd name="connsiteX2391" fmla="*/ 3328988 w 6775451"/>
              <a:gd name="connsiteY2391" fmla="*/ 1208088 h 3275013"/>
              <a:gd name="connsiteX2392" fmla="*/ 3368675 w 6775451"/>
              <a:gd name="connsiteY2392" fmla="*/ 1190626 h 3275013"/>
              <a:gd name="connsiteX2393" fmla="*/ 3397250 w 6775451"/>
              <a:gd name="connsiteY2393" fmla="*/ 1179513 h 3275013"/>
              <a:gd name="connsiteX2394" fmla="*/ 3443288 w 6775451"/>
              <a:gd name="connsiteY2394" fmla="*/ 1181101 h 3275013"/>
              <a:gd name="connsiteX2395" fmla="*/ 3497263 w 6775451"/>
              <a:gd name="connsiteY2395" fmla="*/ 1176338 h 3275013"/>
              <a:gd name="connsiteX2396" fmla="*/ 3508375 w 6775451"/>
              <a:gd name="connsiteY2396" fmla="*/ 1169988 h 3275013"/>
              <a:gd name="connsiteX2397" fmla="*/ 3540125 w 6775451"/>
              <a:gd name="connsiteY2397" fmla="*/ 1176338 h 3275013"/>
              <a:gd name="connsiteX2398" fmla="*/ 3557588 w 6775451"/>
              <a:gd name="connsiteY2398" fmla="*/ 1190626 h 3275013"/>
              <a:gd name="connsiteX2399" fmla="*/ 3563938 w 6775451"/>
              <a:gd name="connsiteY2399" fmla="*/ 1204913 h 3275013"/>
              <a:gd name="connsiteX2400" fmla="*/ 3565525 w 6775451"/>
              <a:gd name="connsiteY2400" fmla="*/ 1208088 h 3275013"/>
              <a:gd name="connsiteX2401" fmla="*/ 3560763 w 6775451"/>
              <a:gd name="connsiteY2401" fmla="*/ 1208088 h 3275013"/>
              <a:gd name="connsiteX2402" fmla="*/ 3565525 w 6775451"/>
              <a:gd name="connsiteY2402" fmla="*/ 1230313 h 3275013"/>
              <a:gd name="connsiteX2403" fmla="*/ 3546475 w 6775451"/>
              <a:gd name="connsiteY2403" fmla="*/ 1236663 h 3275013"/>
              <a:gd name="connsiteX2404" fmla="*/ 3535363 w 6775451"/>
              <a:gd name="connsiteY2404" fmla="*/ 1238251 h 3275013"/>
              <a:gd name="connsiteX2405" fmla="*/ 3532188 w 6775451"/>
              <a:gd name="connsiteY2405" fmla="*/ 1244601 h 3275013"/>
              <a:gd name="connsiteX2406" fmla="*/ 3543300 w 6775451"/>
              <a:gd name="connsiteY2406" fmla="*/ 1262063 h 3275013"/>
              <a:gd name="connsiteX2407" fmla="*/ 3549650 w 6775451"/>
              <a:gd name="connsiteY2407" fmla="*/ 1262063 h 3275013"/>
              <a:gd name="connsiteX2408" fmla="*/ 3554413 w 6775451"/>
              <a:gd name="connsiteY2408" fmla="*/ 1265238 h 3275013"/>
              <a:gd name="connsiteX2409" fmla="*/ 3563938 w 6775451"/>
              <a:gd name="connsiteY2409" fmla="*/ 1270001 h 3275013"/>
              <a:gd name="connsiteX2410" fmla="*/ 3557588 w 6775451"/>
              <a:gd name="connsiteY2410" fmla="*/ 1270001 h 3275013"/>
              <a:gd name="connsiteX2411" fmla="*/ 3571875 w 6775451"/>
              <a:gd name="connsiteY2411" fmla="*/ 1284288 h 3275013"/>
              <a:gd name="connsiteX2412" fmla="*/ 3586163 w 6775451"/>
              <a:gd name="connsiteY2412" fmla="*/ 1290638 h 3275013"/>
              <a:gd name="connsiteX2413" fmla="*/ 3597275 w 6775451"/>
              <a:gd name="connsiteY2413" fmla="*/ 1290638 h 3275013"/>
              <a:gd name="connsiteX2414" fmla="*/ 3611563 w 6775451"/>
              <a:gd name="connsiteY2414" fmla="*/ 1295401 h 3275013"/>
              <a:gd name="connsiteX2415" fmla="*/ 3617913 w 6775451"/>
              <a:gd name="connsiteY2415" fmla="*/ 1295401 h 3275013"/>
              <a:gd name="connsiteX2416" fmla="*/ 3625850 w 6775451"/>
              <a:gd name="connsiteY2416" fmla="*/ 1298576 h 3275013"/>
              <a:gd name="connsiteX2417" fmla="*/ 3625850 w 6775451"/>
              <a:gd name="connsiteY2417" fmla="*/ 1301751 h 3275013"/>
              <a:gd name="connsiteX2418" fmla="*/ 3640138 w 6775451"/>
              <a:gd name="connsiteY2418" fmla="*/ 1312863 h 3275013"/>
              <a:gd name="connsiteX2419" fmla="*/ 3668713 w 6775451"/>
              <a:gd name="connsiteY2419" fmla="*/ 1323976 h 3275013"/>
              <a:gd name="connsiteX2420" fmla="*/ 3678238 w 6775451"/>
              <a:gd name="connsiteY2420" fmla="*/ 1327151 h 3275013"/>
              <a:gd name="connsiteX2421" fmla="*/ 3689350 w 6775451"/>
              <a:gd name="connsiteY2421" fmla="*/ 1333501 h 3275013"/>
              <a:gd name="connsiteX2422" fmla="*/ 3683000 w 6775451"/>
              <a:gd name="connsiteY2422" fmla="*/ 1333501 h 3275013"/>
              <a:gd name="connsiteX2423" fmla="*/ 3694113 w 6775451"/>
              <a:gd name="connsiteY2423" fmla="*/ 1338263 h 3275013"/>
              <a:gd name="connsiteX2424" fmla="*/ 3714750 w 6775451"/>
              <a:gd name="connsiteY2424" fmla="*/ 1344613 h 3275013"/>
              <a:gd name="connsiteX2425" fmla="*/ 3721100 w 6775451"/>
              <a:gd name="connsiteY2425" fmla="*/ 1338263 h 3275013"/>
              <a:gd name="connsiteX2426" fmla="*/ 3740150 w 6775451"/>
              <a:gd name="connsiteY2426" fmla="*/ 1298576 h 3275013"/>
              <a:gd name="connsiteX2427" fmla="*/ 3762375 w 6775451"/>
              <a:gd name="connsiteY2427" fmla="*/ 1284288 h 3275013"/>
              <a:gd name="connsiteX2428" fmla="*/ 3776663 w 6775451"/>
              <a:gd name="connsiteY2428" fmla="*/ 1287463 h 3275013"/>
              <a:gd name="connsiteX2429" fmla="*/ 3790950 w 6775451"/>
              <a:gd name="connsiteY2429" fmla="*/ 1295401 h 3275013"/>
              <a:gd name="connsiteX2430" fmla="*/ 3800475 w 6775451"/>
              <a:gd name="connsiteY2430" fmla="*/ 1295401 h 3275013"/>
              <a:gd name="connsiteX2431" fmla="*/ 3808413 w 6775451"/>
              <a:gd name="connsiteY2431" fmla="*/ 1298576 h 3275013"/>
              <a:gd name="connsiteX2432" fmla="*/ 3819525 w 6775451"/>
              <a:gd name="connsiteY2432" fmla="*/ 1301751 h 3275013"/>
              <a:gd name="connsiteX2433" fmla="*/ 3860800 w 6775451"/>
              <a:gd name="connsiteY2433" fmla="*/ 1298576 h 3275013"/>
              <a:gd name="connsiteX2434" fmla="*/ 3886200 w 6775451"/>
              <a:gd name="connsiteY2434" fmla="*/ 1308101 h 3275013"/>
              <a:gd name="connsiteX2435" fmla="*/ 3883025 w 6775451"/>
              <a:gd name="connsiteY2435" fmla="*/ 1319213 h 3275013"/>
              <a:gd name="connsiteX2436" fmla="*/ 3862388 w 6775451"/>
              <a:gd name="connsiteY2436" fmla="*/ 1333501 h 3275013"/>
              <a:gd name="connsiteX2437" fmla="*/ 3846513 w 6775451"/>
              <a:gd name="connsiteY2437" fmla="*/ 1350963 h 3275013"/>
              <a:gd name="connsiteX2438" fmla="*/ 3843338 w 6775451"/>
              <a:gd name="connsiteY2438" fmla="*/ 1358901 h 3275013"/>
              <a:gd name="connsiteX2439" fmla="*/ 3848100 w 6775451"/>
              <a:gd name="connsiteY2439" fmla="*/ 1358901 h 3275013"/>
              <a:gd name="connsiteX2440" fmla="*/ 3851275 w 6775451"/>
              <a:gd name="connsiteY2440" fmla="*/ 1358901 h 3275013"/>
              <a:gd name="connsiteX2441" fmla="*/ 3857625 w 6775451"/>
              <a:gd name="connsiteY2441" fmla="*/ 1352551 h 3275013"/>
              <a:gd name="connsiteX2442" fmla="*/ 3868738 w 6775451"/>
              <a:gd name="connsiteY2442" fmla="*/ 1341438 h 3275013"/>
              <a:gd name="connsiteX2443" fmla="*/ 3876675 w 6775451"/>
              <a:gd name="connsiteY2443" fmla="*/ 1330326 h 3275013"/>
              <a:gd name="connsiteX2444" fmla="*/ 3886200 w 6775451"/>
              <a:gd name="connsiteY2444" fmla="*/ 1323976 h 3275013"/>
              <a:gd name="connsiteX2445" fmla="*/ 3908425 w 6775451"/>
              <a:gd name="connsiteY2445" fmla="*/ 1316038 h 3275013"/>
              <a:gd name="connsiteX2446" fmla="*/ 3932238 w 6775451"/>
              <a:gd name="connsiteY2446" fmla="*/ 1309688 h 3275013"/>
              <a:gd name="connsiteX2447" fmla="*/ 3946525 w 6775451"/>
              <a:gd name="connsiteY2447" fmla="*/ 1309688 h 3275013"/>
              <a:gd name="connsiteX2448" fmla="*/ 3954463 w 6775451"/>
              <a:gd name="connsiteY2448" fmla="*/ 1323976 h 3275013"/>
              <a:gd name="connsiteX2449" fmla="*/ 3962400 w 6775451"/>
              <a:gd name="connsiteY2449" fmla="*/ 1322388 h 3275013"/>
              <a:gd name="connsiteX2450" fmla="*/ 3975100 w 6775451"/>
              <a:gd name="connsiteY2450" fmla="*/ 1322388 h 3275013"/>
              <a:gd name="connsiteX2451" fmla="*/ 3976688 w 6775451"/>
              <a:gd name="connsiteY2451" fmla="*/ 1322388 h 3275013"/>
              <a:gd name="connsiteX2452" fmla="*/ 3979863 w 6775451"/>
              <a:gd name="connsiteY2452" fmla="*/ 1322388 h 3275013"/>
              <a:gd name="connsiteX2453" fmla="*/ 3986213 w 6775451"/>
              <a:gd name="connsiteY2453" fmla="*/ 1312863 h 3275013"/>
              <a:gd name="connsiteX2454" fmla="*/ 3997325 w 6775451"/>
              <a:gd name="connsiteY2454" fmla="*/ 1295401 h 3275013"/>
              <a:gd name="connsiteX2455" fmla="*/ 4014788 w 6775451"/>
              <a:gd name="connsiteY2455" fmla="*/ 1255713 h 3275013"/>
              <a:gd name="connsiteX2456" fmla="*/ 4019550 w 6775451"/>
              <a:gd name="connsiteY2456" fmla="*/ 1212851 h 3275013"/>
              <a:gd name="connsiteX2457" fmla="*/ 4017963 w 6775451"/>
              <a:gd name="connsiteY2457" fmla="*/ 1198563 h 3275013"/>
              <a:gd name="connsiteX2458" fmla="*/ 4003675 w 6775451"/>
              <a:gd name="connsiteY2458" fmla="*/ 1198563 h 3275013"/>
              <a:gd name="connsiteX2459" fmla="*/ 3994150 w 6775451"/>
              <a:gd name="connsiteY2459" fmla="*/ 1204913 h 3275013"/>
              <a:gd name="connsiteX2460" fmla="*/ 3971925 w 6775451"/>
              <a:gd name="connsiteY2460" fmla="*/ 1209676 h 3275013"/>
              <a:gd name="connsiteX2461" fmla="*/ 3954463 w 6775451"/>
              <a:gd name="connsiteY2461" fmla="*/ 1209676 h 3275013"/>
              <a:gd name="connsiteX2462" fmla="*/ 3937000 w 6775451"/>
              <a:gd name="connsiteY2462" fmla="*/ 1204913 h 3275013"/>
              <a:gd name="connsiteX2463" fmla="*/ 3917950 w 6775451"/>
              <a:gd name="connsiteY2463" fmla="*/ 1204913 h 3275013"/>
              <a:gd name="connsiteX2464" fmla="*/ 3900488 w 6775451"/>
              <a:gd name="connsiteY2464" fmla="*/ 1208088 h 3275013"/>
              <a:gd name="connsiteX2465" fmla="*/ 3879850 w 6775451"/>
              <a:gd name="connsiteY2465" fmla="*/ 1195388 h 3275013"/>
              <a:gd name="connsiteX2466" fmla="*/ 3857625 w 6775451"/>
              <a:gd name="connsiteY2466" fmla="*/ 1181101 h 3275013"/>
              <a:gd name="connsiteX2467" fmla="*/ 3836988 w 6775451"/>
              <a:gd name="connsiteY2467" fmla="*/ 1166813 h 3275013"/>
              <a:gd name="connsiteX2468" fmla="*/ 3836988 w 6775451"/>
              <a:gd name="connsiteY2468" fmla="*/ 1138238 h 3275013"/>
              <a:gd name="connsiteX2469" fmla="*/ 3832225 w 6775451"/>
              <a:gd name="connsiteY2469" fmla="*/ 1104901 h 3275013"/>
              <a:gd name="connsiteX2470" fmla="*/ 3819525 w 6775451"/>
              <a:gd name="connsiteY2470" fmla="*/ 1098551 h 3275013"/>
              <a:gd name="connsiteX2471" fmla="*/ 3808413 w 6775451"/>
              <a:gd name="connsiteY2471" fmla="*/ 1108076 h 3275013"/>
              <a:gd name="connsiteX2472" fmla="*/ 3805238 w 6775451"/>
              <a:gd name="connsiteY2472" fmla="*/ 1109663 h 3275013"/>
              <a:gd name="connsiteX2473" fmla="*/ 3803650 w 6775451"/>
              <a:gd name="connsiteY2473" fmla="*/ 1112838 h 3275013"/>
              <a:gd name="connsiteX2474" fmla="*/ 3800475 w 6775451"/>
              <a:gd name="connsiteY2474" fmla="*/ 1116013 h 3275013"/>
              <a:gd name="connsiteX2475" fmla="*/ 3790950 w 6775451"/>
              <a:gd name="connsiteY2475" fmla="*/ 1119188 h 3275013"/>
              <a:gd name="connsiteX2476" fmla="*/ 3783013 w 6775451"/>
              <a:gd name="connsiteY2476" fmla="*/ 1123951 h 3275013"/>
              <a:gd name="connsiteX2477" fmla="*/ 3779838 w 6775451"/>
              <a:gd name="connsiteY2477" fmla="*/ 1127126 h 3275013"/>
              <a:gd name="connsiteX2478" fmla="*/ 3779838 w 6775451"/>
              <a:gd name="connsiteY2478" fmla="*/ 1130301 h 3275013"/>
              <a:gd name="connsiteX2479" fmla="*/ 3789363 w 6775451"/>
              <a:gd name="connsiteY2479" fmla="*/ 1136651 h 3275013"/>
              <a:gd name="connsiteX2480" fmla="*/ 3800475 w 6775451"/>
              <a:gd name="connsiteY2480" fmla="*/ 1144588 h 3275013"/>
              <a:gd name="connsiteX2481" fmla="*/ 3794125 w 6775451"/>
              <a:gd name="connsiteY2481" fmla="*/ 1144588 h 3275013"/>
              <a:gd name="connsiteX2482" fmla="*/ 3803650 w 6775451"/>
              <a:gd name="connsiteY2482" fmla="*/ 1152526 h 3275013"/>
              <a:gd name="connsiteX2483" fmla="*/ 3803650 w 6775451"/>
              <a:gd name="connsiteY2483" fmla="*/ 1165226 h 3275013"/>
              <a:gd name="connsiteX2484" fmla="*/ 3803650 w 6775451"/>
              <a:gd name="connsiteY2484" fmla="*/ 1166813 h 3275013"/>
              <a:gd name="connsiteX2485" fmla="*/ 3803650 w 6775451"/>
              <a:gd name="connsiteY2485" fmla="*/ 1169988 h 3275013"/>
              <a:gd name="connsiteX2486" fmla="*/ 3794125 w 6775451"/>
              <a:gd name="connsiteY2486" fmla="*/ 1181101 h 3275013"/>
              <a:gd name="connsiteX2487" fmla="*/ 3783013 w 6775451"/>
              <a:gd name="connsiteY2487" fmla="*/ 1190626 h 3275013"/>
              <a:gd name="connsiteX2488" fmla="*/ 3775075 w 6775451"/>
              <a:gd name="connsiteY2488" fmla="*/ 1195388 h 3275013"/>
              <a:gd name="connsiteX2489" fmla="*/ 3762375 w 6775451"/>
              <a:gd name="connsiteY2489" fmla="*/ 1208088 h 3275013"/>
              <a:gd name="connsiteX2490" fmla="*/ 3746500 w 6775451"/>
              <a:gd name="connsiteY2490" fmla="*/ 1222376 h 3275013"/>
              <a:gd name="connsiteX2491" fmla="*/ 3736975 w 6775451"/>
              <a:gd name="connsiteY2491" fmla="*/ 1219201 h 3275013"/>
              <a:gd name="connsiteX2492" fmla="*/ 3732213 w 6775451"/>
              <a:gd name="connsiteY2492" fmla="*/ 1179513 h 3275013"/>
              <a:gd name="connsiteX2493" fmla="*/ 3722688 w 6775451"/>
              <a:gd name="connsiteY2493" fmla="*/ 1141413 h 3275013"/>
              <a:gd name="connsiteX2494" fmla="*/ 3711575 w 6775451"/>
              <a:gd name="connsiteY2494" fmla="*/ 1123951 h 3275013"/>
              <a:gd name="connsiteX2495" fmla="*/ 3700463 w 6775451"/>
              <a:gd name="connsiteY2495" fmla="*/ 1098551 h 3275013"/>
              <a:gd name="connsiteX2496" fmla="*/ 3686175 w 6775451"/>
              <a:gd name="connsiteY2496" fmla="*/ 1079501 h 3275013"/>
              <a:gd name="connsiteX2497" fmla="*/ 3665538 w 6775451"/>
              <a:gd name="connsiteY2497" fmla="*/ 1062038 h 3275013"/>
              <a:gd name="connsiteX2498" fmla="*/ 3636963 w 6775451"/>
              <a:gd name="connsiteY2498" fmla="*/ 1038226 h 3275013"/>
              <a:gd name="connsiteX2499" fmla="*/ 3608388 w 6775451"/>
              <a:gd name="connsiteY2499" fmla="*/ 1012826 h 3275013"/>
              <a:gd name="connsiteX2500" fmla="*/ 3594100 w 6775451"/>
              <a:gd name="connsiteY2500" fmla="*/ 996951 h 3275013"/>
              <a:gd name="connsiteX2501" fmla="*/ 3578225 w 6775451"/>
              <a:gd name="connsiteY2501" fmla="*/ 996951 h 3275013"/>
              <a:gd name="connsiteX2502" fmla="*/ 3578225 w 6775451"/>
              <a:gd name="connsiteY2502" fmla="*/ 998538 h 3275013"/>
              <a:gd name="connsiteX2503" fmla="*/ 3575050 w 6775451"/>
              <a:gd name="connsiteY2503" fmla="*/ 1001713 h 3275013"/>
              <a:gd name="connsiteX2504" fmla="*/ 3578225 w 6775451"/>
              <a:gd name="connsiteY2504" fmla="*/ 1012826 h 3275013"/>
              <a:gd name="connsiteX2505" fmla="*/ 3582988 w 6775451"/>
              <a:gd name="connsiteY2505" fmla="*/ 1019176 h 3275013"/>
              <a:gd name="connsiteX2506" fmla="*/ 3578225 w 6775451"/>
              <a:gd name="connsiteY2506" fmla="*/ 1019176 h 3275013"/>
              <a:gd name="connsiteX2507" fmla="*/ 3592513 w 6775451"/>
              <a:gd name="connsiteY2507" fmla="*/ 1030288 h 3275013"/>
              <a:gd name="connsiteX2508" fmla="*/ 3603625 w 6775451"/>
              <a:gd name="connsiteY2508" fmla="*/ 1044576 h 3275013"/>
              <a:gd name="connsiteX2509" fmla="*/ 3608388 w 6775451"/>
              <a:gd name="connsiteY2509" fmla="*/ 1044576 h 3275013"/>
              <a:gd name="connsiteX2510" fmla="*/ 3629025 w 6775451"/>
              <a:gd name="connsiteY2510" fmla="*/ 1069976 h 3275013"/>
              <a:gd name="connsiteX2511" fmla="*/ 3649663 w 6775451"/>
              <a:gd name="connsiteY2511" fmla="*/ 1081088 h 3275013"/>
              <a:gd name="connsiteX2512" fmla="*/ 3646488 w 6775451"/>
              <a:gd name="connsiteY2512" fmla="*/ 1081088 h 3275013"/>
              <a:gd name="connsiteX2513" fmla="*/ 3663950 w 6775451"/>
              <a:gd name="connsiteY2513" fmla="*/ 1093788 h 3275013"/>
              <a:gd name="connsiteX2514" fmla="*/ 3679825 w 6775451"/>
              <a:gd name="connsiteY2514" fmla="*/ 1108076 h 3275013"/>
              <a:gd name="connsiteX2515" fmla="*/ 3686175 w 6775451"/>
              <a:gd name="connsiteY2515" fmla="*/ 1108076 h 3275013"/>
              <a:gd name="connsiteX2516" fmla="*/ 3692525 w 6775451"/>
              <a:gd name="connsiteY2516" fmla="*/ 1109663 h 3275013"/>
              <a:gd name="connsiteX2517" fmla="*/ 3689350 w 6775451"/>
              <a:gd name="connsiteY2517" fmla="*/ 1112838 h 3275013"/>
              <a:gd name="connsiteX2518" fmla="*/ 3683000 w 6775451"/>
              <a:gd name="connsiteY2518" fmla="*/ 1116013 h 3275013"/>
              <a:gd name="connsiteX2519" fmla="*/ 3665538 w 6775451"/>
              <a:gd name="connsiteY2519" fmla="*/ 1116013 h 3275013"/>
              <a:gd name="connsiteX2520" fmla="*/ 3663950 w 6775451"/>
              <a:gd name="connsiteY2520" fmla="*/ 1116013 h 3275013"/>
              <a:gd name="connsiteX2521" fmla="*/ 3663950 w 6775451"/>
              <a:gd name="connsiteY2521" fmla="*/ 1127126 h 3275013"/>
              <a:gd name="connsiteX2522" fmla="*/ 3668713 w 6775451"/>
              <a:gd name="connsiteY2522" fmla="*/ 1144588 h 3275013"/>
              <a:gd name="connsiteX2523" fmla="*/ 3665538 w 6775451"/>
              <a:gd name="connsiteY2523" fmla="*/ 1144588 h 3275013"/>
              <a:gd name="connsiteX2524" fmla="*/ 3668713 w 6775451"/>
              <a:gd name="connsiteY2524" fmla="*/ 1158876 h 3275013"/>
              <a:gd name="connsiteX2525" fmla="*/ 3668713 w 6775451"/>
              <a:gd name="connsiteY2525" fmla="*/ 1169988 h 3275013"/>
              <a:gd name="connsiteX2526" fmla="*/ 3671888 w 6775451"/>
              <a:gd name="connsiteY2526" fmla="*/ 1169988 h 3275013"/>
              <a:gd name="connsiteX2527" fmla="*/ 3671888 w 6775451"/>
              <a:gd name="connsiteY2527" fmla="*/ 1173163 h 3275013"/>
              <a:gd name="connsiteX2528" fmla="*/ 3668713 w 6775451"/>
              <a:gd name="connsiteY2528" fmla="*/ 1173163 h 3275013"/>
              <a:gd name="connsiteX2529" fmla="*/ 3657600 w 6775451"/>
              <a:gd name="connsiteY2529" fmla="*/ 1173163 h 3275013"/>
              <a:gd name="connsiteX2530" fmla="*/ 3646488 w 6775451"/>
              <a:gd name="connsiteY2530" fmla="*/ 1150938 h 3275013"/>
              <a:gd name="connsiteX2531" fmla="*/ 3636963 w 6775451"/>
              <a:gd name="connsiteY2531" fmla="*/ 1127126 h 3275013"/>
              <a:gd name="connsiteX2532" fmla="*/ 3625850 w 6775451"/>
              <a:gd name="connsiteY2532" fmla="*/ 1112838 h 3275013"/>
              <a:gd name="connsiteX2533" fmla="*/ 3597275 w 6775451"/>
              <a:gd name="connsiteY2533" fmla="*/ 1098551 h 3275013"/>
              <a:gd name="connsiteX2534" fmla="*/ 3571875 w 6775451"/>
              <a:gd name="connsiteY2534" fmla="*/ 1087438 h 3275013"/>
              <a:gd name="connsiteX2535" fmla="*/ 3551238 w 6775451"/>
              <a:gd name="connsiteY2535" fmla="*/ 1073151 h 3275013"/>
              <a:gd name="connsiteX2536" fmla="*/ 3535363 w 6775451"/>
              <a:gd name="connsiteY2536" fmla="*/ 1047751 h 3275013"/>
              <a:gd name="connsiteX2537" fmla="*/ 3529013 w 6775451"/>
              <a:gd name="connsiteY2537" fmla="*/ 1036638 h 3275013"/>
              <a:gd name="connsiteX2538" fmla="*/ 3506788 w 6775451"/>
              <a:gd name="connsiteY2538" fmla="*/ 1030288 h 3275013"/>
              <a:gd name="connsiteX2539" fmla="*/ 3500438 w 6775451"/>
              <a:gd name="connsiteY2539" fmla="*/ 1030288 h 3275013"/>
              <a:gd name="connsiteX2540" fmla="*/ 3492500 w 6775451"/>
              <a:gd name="connsiteY2540" fmla="*/ 1036638 h 3275013"/>
              <a:gd name="connsiteX2541" fmla="*/ 3479800 w 6775451"/>
              <a:gd name="connsiteY2541" fmla="*/ 1044576 h 3275013"/>
              <a:gd name="connsiteX2542" fmla="*/ 3465513 w 6775451"/>
              <a:gd name="connsiteY2542" fmla="*/ 1052513 h 3275013"/>
              <a:gd name="connsiteX2543" fmla="*/ 3457575 w 6775451"/>
              <a:gd name="connsiteY2543" fmla="*/ 1055688 h 3275013"/>
              <a:gd name="connsiteX2544" fmla="*/ 3436938 w 6775451"/>
              <a:gd name="connsiteY2544" fmla="*/ 1050926 h 3275013"/>
              <a:gd name="connsiteX2545" fmla="*/ 3414713 w 6775451"/>
              <a:gd name="connsiteY2545" fmla="*/ 1044576 h 3275013"/>
              <a:gd name="connsiteX2546" fmla="*/ 3411538 w 6775451"/>
              <a:gd name="connsiteY2546" fmla="*/ 1044576 h 3275013"/>
              <a:gd name="connsiteX2547" fmla="*/ 3403600 w 6775451"/>
              <a:gd name="connsiteY2547" fmla="*/ 1062038 h 3275013"/>
              <a:gd name="connsiteX2548" fmla="*/ 3400425 w 6775451"/>
              <a:gd name="connsiteY2548" fmla="*/ 1081088 h 3275013"/>
              <a:gd name="connsiteX2549" fmla="*/ 3397250 w 6775451"/>
              <a:gd name="connsiteY2549" fmla="*/ 1081088 h 3275013"/>
              <a:gd name="connsiteX2550" fmla="*/ 3397250 w 6775451"/>
              <a:gd name="connsiteY2550" fmla="*/ 1084263 h 3275013"/>
              <a:gd name="connsiteX2551" fmla="*/ 3395663 w 6775451"/>
              <a:gd name="connsiteY2551" fmla="*/ 1084263 h 3275013"/>
              <a:gd name="connsiteX2552" fmla="*/ 3392488 w 6775451"/>
              <a:gd name="connsiteY2552" fmla="*/ 1093788 h 3275013"/>
              <a:gd name="connsiteX2553" fmla="*/ 3368675 w 6775451"/>
              <a:gd name="connsiteY2553" fmla="*/ 1095376 h 3275013"/>
              <a:gd name="connsiteX2554" fmla="*/ 3360738 w 6775451"/>
              <a:gd name="connsiteY2554" fmla="*/ 1101726 h 3275013"/>
              <a:gd name="connsiteX2555" fmla="*/ 3357563 w 6775451"/>
              <a:gd name="connsiteY2555" fmla="*/ 1104901 h 3275013"/>
              <a:gd name="connsiteX2556" fmla="*/ 3354388 w 6775451"/>
              <a:gd name="connsiteY2556" fmla="*/ 1108076 h 3275013"/>
              <a:gd name="connsiteX2557" fmla="*/ 3338513 w 6775451"/>
              <a:gd name="connsiteY2557" fmla="*/ 1123951 h 3275013"/>
              <a:gd name="connsiteX2558" fmla="*/ 3335338 w 6775451"/>
              <a:gd name="connsiteY2558" fmla="*/ 1138238 h 3275013"/>
              <a:gd name="connsiteX2559" fmla="*/ 3338513 w 6775451"/>
              <a:gd name="connsiteY2559" fmla="*/ 1141413 h 3275013"/>
              <a:gd name="connsiteX2560" fmla="*/ 3340100 w 6775451"/>
              <a:gd name="connsiteY2560" fmla="*/ 1144588 h 3275013"/>
              <a:gd name="connsiteX2561" fmla="*/ 3335338 w 6775451"/>
              <a:gd name="connsiteY2561" fmla="*/ 1144588 h 3275013"/>
              <a:gd name="connsiteX2562" fmla="*/ 3340100 w 6775451"/>
              <a:gd name="connsiteY2562" fmla="*/ 1152526 h 3275013"/>
              <a:gd name="connsiteX2563" fmla="*/ 3332163 w 6775451"/>
              <a:gd name="connsiteY2563" fmla="*/ 1162051 h 3275013"/>
              <a:gd name="connsiteX2564" fmla="*/ 3325813 w 6775451"/>
              <a:gd name="connsiteY2564" fmla="*/ 1165226 h 3275013"/>
              <a:gd name="connsiteX2565" fmla="*/ 3321050 w 6775451"/>
              <a:gd name="connsiteY2565" fmla="*/ 1169988 h 3275013"/>
              <a:gd name="connsiteX2566" fmla="*/ 3324225 w 6775451"/>
              <a:gd name="connsiteY2566" fmla="*/ 1169988 h 3275013"/>
              <a:gd name="connsiteX2567" fmla="*/ 3314700 w 6775451"/>
              <a:gd name="connsiteY2567" fmla="*/ 1181101 h 3275013"/>
              <a:gd name="connsiteX2568" fmla="*/ 3303588 w 6775451"/>
              <a:gd name="connsiteY2568" fmla="*/ 1187451 h 3275013"/>
              <a:gd name="connsiteX2569" fmla="*/ 3300413 w 6775451"/>
              <a:gd name="connsiteY2569" fmla="*/ 1190626 h 3275013"/>
              <a:gd name="connsiteX2570" fmla="*/ 3295650 w 6775451"/>
              <a:gd name="connsiteY2570" fmla="*/ 1190626 h 3275013"/>
              <a:gd name="connsiteX2571" fmla="*/ 3268663 w 6775451"/>
              <a:gd name="connsiteY2571" fmla="*/ 1195388 h 3275013"/>
              <a:gd name="connsiteX2572" fmla="*/ 3252788 w 6775451"/>
              <a:gd name="connsiteY2572" fmla="*/ 1195388 h 3275013"/>
              <a:gd name="connsiteX2573" fmla="*/ 3249613 w 6775451"/>
              <a:gd name="connsiteY2573" fmla="*/ 1195388 h 3275013"/>
              <a:gd name="connsiteX2574" fmla="*/ 3243263 w 6775451"/>
              <a:gd name="connsiteY2574" fmla="*/ 1201738 h 3275013"/>
              <a:gd name="connsiteX2575" fmla="*/ 3240088 w 6775451"/>
              <a:gd name="connsiteY2575" fmla="*/ 1208088 h 3275013"/>
              <a:gd name="connsiteX2576" fmla="*/ 3238500 w 6775451"/>
              <a:gd name="connsiteY2576" fmla="*/ 1208088 h 3275013"/>
              <a:gd name="connsiteX2577" fmla="*/ 3235325 w 6775451"/>
              <a:gd name="connsiteY2577" fmla="*/ 1216026 h 3275013"/>
              <a:gd name="connsiteX2578" fmla="*/ 3232150 w 6775451"/>
              <a:gd name="connsiteY2578" fmla="*/ 1222376 h 3275013"/>
              <a:gd name="connsiteX2579" fmla="*/ 3224213 w 6775451"/>
              <a:gd name="connsiteY2579" fmla="*/ 1216026 h 3275013"/>
              <a:gd name="connsiteX2580" fmla="*/ 3211513 w 6775451"/>
              <a:gd name="connsiteY2580" fmla="*/ 1193801 h 3275013"/>
              <a:gd name="connsiteX2581" fmla="*/ 3192463 w 6775451"/>
              <a:gd name="connsiteY2581" fmla="*/ 1187451 h 3275013"/>
              <a:gd name="connsiteX2582" fmla="*/ 3175000 w 6775451"/>
              <a:gd name="connsiteY2582" fmla="*/ 1190626 h 3275013"/>
              <a:gd name="connsiteX2583" fmla="*/ 3167063 w 6775451"/>
              <a:gd name="connsiteY2583" fmla="*/ 1179513 h 3275013"/>
              <a:gd name="connsiteX2584" fmla="*/ 3154363 w 6775451"/>
              <a:gd name="connsiteY2584" fmla="*/ 1162051 h 3275013"/>
              <a:gd name="connsiteX2585" fmla="*/ 3149600 w 6775451"/>
              <a:gd name="connsiteY2585" fmla="*/ 1147763 h 3275013"/>
              <a:gd name="connsiteX2586" fmla="*/ 3154363 w 6775451"/>
              <a:gd name="connsiteY2586" fmla="*/ 1133476 h 3275013"/>
              <a:gd name="connsiteX2587" fmla="*/ 3167063 w 6775451"/>
              <a:gd name="connsiteY2587" fmla="*/ 1122363 h 3275013"/>
              <a:gd name="connsiteX2588" fmla="*/ 3163888 w 6775451"/>
              <a:gd name="connsiteY2588" fmla="*/ 1098551 h 3275013"/>
              <a:gd name="connsiteX2589" fmla="*/ 3160713 w 6775451"/>
              <a:gd name="connsiteY2589" fmla="*/ 1084263 h 3275013"/>
              <a:gd name="connsiteX2590" fmla="*/ 3160713 w 6775451"/>
              <a:gd name="connsiteY2590" fmla="*/ 1047751 h 3275013"/>
              <a:gd name="connsiteX2591" fmla="*/ 3171825 w 6775451"/>
              <a:gd name="connsiteY2591" fmla="*/ 1036638 h 3275013"/>
              <a:gd name="connsiteX2592" fmla="*/ 3206750 w 6775451"/>
              <a:gd name="connsiteY2592" fmla="*/ 1033463 h 3275013"/>
              <a:gd name="connsiteX2593" fmla="*/ 3246438 w 6775451"/>
              <a:gd name="connsiteY2593" fmla="*/ 1036638 h 3275013"/>
              <a:gd name="connsiteX2594" fmla="*/ 3281363 w 6775451"/>
              <a:gd name="connsiteY2594" fmla="*/ 1041401 h 3275013"/>
              <a:gd name="connsiteX2595" fmla="*/ 3303588 w 6775451"/>
              <a:gd name="connsiteY2595" fmla="*/ 1033463 h 3275013"/>
              <a:gd name="connsiteX2596" fmla="*/ 3314700 w 6775451"/>
              <a:gd name="connsiteY2596" fmla="*/ 1008063 h 3275013"/>
              <a:gd name="connsiteX2597" fmla="*/ 3314700 w 6775451"/>
              <a:gd name="connsiteY2597" fmla="*/ 979488 h 3275013"/>
              <a:gd name="connsiteX2598" fmla="*/ 3309938 w 6775451"/>
              <a:gd name="connsiteY2598" fmla="*/ 968376 h 3275013"/>
              <a:gd name="connsiteX2599" fmla="*/ 3275013 w 6775451"/>
              <a:gd name="connsiteY2599" fmla="*/ 947738 h 3275013"/>
              <a:gd name="connsiteX2600" fmla="*/ 3257550 w 6775451"/>
              <a:gd name="connsiteY2600" fmla="*/ 941388 h 3275013"/>
              <a:gd name="connsiteX2601" fmla="*/ 3249613 w 6775451"/>
              <a:gd name="connsiteY2601" fmla="*/ 941388 h 3275013"/>
              <a:gd name="connsiteX2602" fmla="*/ 3243263 w 6775451"/>
              <a:gd name="connsiteY2602" fmla="*/ 933451 h 3275013"/>
              <a:gd name="connsiteX2603" fmla="*/ 3249613 w 6775451"/>
              <a:gd name="connsiteY2603" fmla="*/ 930276 h 3275013"/>
              <a:gd name="connsiteX2604" fmla="*/ 3254375 w 6775451"/>
              <a:gd name="connsiteY2604" fmla="*/ 925513 h 3275013"/>
              <a:gd name="connsiteX2605" fmla="*/ 3267075 w 6775451"/>
              <a:gd name="connsiteY2605" fmla="*/ 925513 h 3275013"/>
              <a:gd name="connsiteX2606" fmla="*/ 3278188 w 6775451"/>
              <a:gd name="connsiteY2606" fmla="*/ 922338 h 3275013"/>
              <a:gd name="connsiteX2607" fmla="*/ 3286125 w 6775451"/>
              <a:gd name="connsiteY2607" fmla="*/ 919163 h 3275013"/>
              <a:gd name="connsiteX2608" fmla="*/ 3292475 w 6775451"/>
              <a:gd name="connsiteY2608" fmla="*/ 912813 h 3275013"/>
              <a:gd name="connsiteX2609" fmla="*/ 3303588 w 6775451"/>
              <a:gd name="connsiteY2609" fmla="*/ 911226 h 3275013"/>
              <a:gd name="connsiteX2610" fmla="*/ 3332163 w 6775451"/>
              <a:gd name="connsiteY2610" fmla="*/ 904876 h 3275013"/>
              <a:gd name="connsiteX2611" fmla="*/ 3357563 w 6775451"/>
              <a:gd name="connsiteY2611" fmla="*/ 898526 h 3275013"/>
              <a:gd name="connsiteX2612" fmla="*/ 3371850 w 6775451"/>
              <a:gd name="connsiteY2612" fmla="*/ 890588 h 3275013"/>
              <a:gd name="connsiteX2613" fmla="*/ 3371850 w 6775451"/>
              <a:gd name="connsiteY2613" fmla="*/ 869951 h 3275013"/>
              <a:gd name="connsiteX2614" fmla="*/ 3371850 w 6775451"/>
              <a:gd name="connsiteY2614" fmla="*/ 868363 h 3275013"/>
              <a:gd name="connsiteX2615" fmla="*/ 3378200 w 6775451"/>
              <a:gd name="connsiteY2615" fmla="*/ 865188 h 3275013"/>
              <a:gd name="connsiteX2616" fmla="*/ 3389313 w 6775451"/>
              <a:gd name="connsiteY2616" fmla="*/ 858838 h 3275013"/>
              <a:gd name="connsiteX2617" fmla="*/ 3403600 w 6775451"/>
              <a:gd name="connsiteY2617" fmla="*/ 855663 h 3275013"/>
              <a:gd name="connsiteX2618" fmla="*/ 3411538 w 6775451"/>
              <a:gd name="connsiteY2618" fmla="*/ 855663 h 3275013"/>
              <a:gd name="connsiteX2619" fmla="*/ 3422650 w 6775451"/>
              <a:gd name="connsiteY2619" fmla="*/ 841376 h 3275013"/>
              <a:gd name="connsiteX2620" fmla="*/ 3449638 w 6775451"/>
              <a:gd name="connsiteY2620" fmla="*/ 819150 h 3275013"/>
              <a:gd name="connsiteX2621" fmla="*/ 3451225 w 6775451"/>
              <a:gd name="connsiteY2621" fmla="*/ 815975 h 3275013"/>
              <a:gd name="connsiteX2622" fmla="*/ 3454400 w 6775451"/>
              <a:gd name="connsiteY2622" fmla="*/ 815975 h 3275013"/>
              <a:gd name="connsiteX2623" fmla="*/ 3478213 w 6775451"/>
              <a:gd name="connsiteY2623" fmla="*/ 808038 h 3275013"/>
              <a:gd name="connsiteX2624" fmla="*/ 3503613 w 6775451"/>
              <a:gd name="connsiteY2624" fmla="*/ 812800 h 3275013"/>
              <a:gd name="connsiteX2625" fmla="*/ 3506788 w 6775451"/>
              <a:gd name="connsiteY2625" fmla="*/ 812800 h 3275013"/>
              <a:gd name="connsiteX2626" fmla="*/ 3508375 w 6775451"/>
              <a:gd name="connsiteY2626" fmla="*/ 812800 h 3275013"/>
              <a:gd name="connsiteX2627" fmla="*/ 3503613 w 6775451"/>
              <a:gd name="connsiteY2627" fmla="*/ 804863 h 3275013"/>
              <a:gd name="connsiteX2628" fmla="*/ 3492500 w 6775451"/>
              <a:gd name="connsiteY2628" fmla="*/ 793750 h 3275013"/>
              <a:gd name="connsiteX2629" fmla="*/ 3489325 w 6775451"/>
              <a:gd name="connsiteY2629" fmla="*/ 773113 h 3275013"/>
              <a:gd name="connsiteX2630" fmla="*/ 3497263 w 6775451"/>
              <a:gd name="connsiteY2630" fmla="*/ 750888 h 3275013"/>
              <a:gd name="connsiteX2631" fmla="*/ 3500438 w 6775451"/>
              <a:gd name="connsiteY2631" fmla="*/ 744538 h 3275013"/>
              <a:gd name="connsiteX2632" fmla="*/ 3506788 w 6775451"/>
              <a:gd name="connsiteY2632" fmla="*/ 741363 h 3275013"/>
              <a:gd name="connsiteX2633" fmla="*/ 3525838 w 6775451"/>
              <a:gd name="connsiteY2633" fmla="*/ 733425 h 3275013"/>
              <a:gd name="connsiteX2634" fmla="*/ 3540125 w 6775451"/>
              <a:gd name="connsiteY2634" fmla="*/ 736600 h 3275013"/>
              <a:gd name="connsiteX2635" fmla="*/ 3546475 w 6775451"/>
              <a:gd name="connsiteY2635" fmla="*/ 744538 h 3275013"/>
              <a:gd name="connsiteX2636" fmla="*/ 3543300 w 6775451"/>
              <a:gd name="connsiteY2636" fmla="*/ 768350 h 3275013"/>
              <a:gd name="connsiteX2637" fmla="*/ 3540125 w 6775451"/>
              <a:gd name="connsiteY2637" fmla="*/ 768350 h 3275013"/>
              <a:gd name="connsiteX2638" fmla="*/ 3540125 w 6775451"/>
              <a:gd name="connsiteY2638" fmla="*/ 769938 h 3275013"/>
              <a:gd name="connsiteX2639" fmla="*/ 3540125 w 6775451"/>
              <a:gd name="connsiteY2639" fmla="*/ 773113 h 3275013"/>
              <a:gd name="connsiteX2640" fmla="*/ 3543300 w 6775451"/>
              <a:gd name="connsiteY2640" fmla="*/ 784225 h 3275013"/>
              <a:gd name="connsiteX2641" fmla="*/ 3549650 w 6775451"/>
              <a:gd name="connsiteY2641" fmla="*/ 793750 h 3275013"/>
              <a:gd name="connsiteX2642" fmla="*/ 3554413 w 6775451"/>
              <a:gd name="connsiteY2642" fmla="*/ 793750 h 3275013"/>
              <a:gd name="connsiteX2643" fmla="*/ 3557588 w 6775451"/>
              <a:gd name="connsiteY2643" fmla="*/ 796925 h 3275013"/>
              <a:gd name="connsiteX2644" fmla="*/ 3571875 w 6775451"/>
              <a:gd name="connsiteY2644" fmla="*/ 793750 h 3275013"/>
              <a:gd name="connsiteX2645" fmla="*/ 3592513 w 6775451"/>
              <a:gd name="connsiteY2645" fmla="*/ 793750 h 3275013"/>
              <a:gd name="connsiteX2646" fmla="*/ 3608388 w 6775451"/>
              <a:gd name="connsiteY2646" fmla="*/ 793750 h 3275013"/>
              <a:gd name="connsiteX2647" fmla="*/ 3621088 w 6775451"/>
              <a:gd name="connsiteY2647" fmla="*/ 793750 h 3275013"/>
              <a:gd name="connsiteX2648" fmla="*/ 3622675 w 6775451"/>
              <a:gd name="connsiteY2648" fmla="*/ 793750 h 3275013"/>
              <a:gd name="connsiteX2649" fmla="*/ 3625850 w 6775451"/>
              <a:gd name="connsiteY2649" fmla="*/ 790575 h 3275013"/>
              <a:gd name="connsiteX2650" fmla="*/ 3649663 w 6775451"/>
              <a:gd name="connsiteY2650" fmla="*/ 787400 h 3275013"/>
              <a:gd name="connsiteX2651" fmla="*/ 3660775 w 6775451"/>
              <a:gd name="connsiteY2651" fmla="*/ 787400 h 3275013"/>
              <a:gd name="connsiteX2652" fmla="*/ 3675063 w 6775451"/>
              <a:gd name="connsiteY2652" fmla="*/ 784225 h 3275013"/>
              <a:gd name="connsiteX2653" fmla="*/ 3703638 w 6775451"/>
              <a:gd name="connsiteY2653" fmla="*/ 793750 h 3275013"/>
              <a:gd name="connsiteX2654" fmla="*/ 3711575 w 6775451"/>
              <a:gd name="connsiteY2654" fmla="*/ 793750 h 3275013"/>
              <a:gd name="connsiteX2655" fmla="*/ 3721100 w 6775451"/>
              <a:gd name="connsiteY2655" fmla="*/ 793750 h 3275013"/>
              <a:gd name="connsiteX2656" fmla="*/ 3722688 w 6775451"/>
              <a:gd name="connsiteY2656" fmla="*/ 793750 h 3275013"/>
              <a:gd name="connsiteX2657" fmla="*/ 3725863 w 6775451"/>
              <a:gd name="connsiteY2657" fmla="*/ 779463 h 3275013"/>
              <a:gd name="connsiteX2658" fmla="*/ 3725863 w 6775451"/>
              <a:gd name="connsiteY2658" fmla="*/ 762000 h 3275013"/>
              <a:gd name="connsiteX2659" fmla="*/ 3732213 w 6775451"/>
              <a:gd name="connsiteY2659" fmla="*/ 747713 h 3275013"/>
              <a:gd name="connsiteX2660" fmla="*/ 3746500 w 6775451"/>
              <a:gd name="connsiteY2660" fmla="*/ 725488 h 3275013"/>
              <a:gd name="connsiteX2661" fmla="*/ 3757613 w 6775451"/>
              <a:gd name="connsiteY2661" fmla="*/ 722313 h 3275013"/>
              <a:gd name="connsiteX2662" fmla="*/ 3779838 w 6775451"/>
              <a:gd name="connsiteY2662" fmla="*/ 730250 h 3275013"/>
              <a:gd name="connsiteX2663" fmla="*/ 3800475 w 6775451"/>
              <a:gd name="connsiteY2663" fmla="*/ 725488 h 3275013"/>
              <a:gd name="connsiteX2664" fmla="*/ 3803650 w 6775451"/>
              <a:gd name="connsiteY2664" fmla="*/ 719138 h 3275013"/>
              <a:gd name="connsiteX2665" fmla="*/ 3779838 w 6775451"/>
              <a:gd name="connsiteY2665" fmla="*/ 701675 h 3275013"/>
              <a:gd name="connsiteX2666" fmla="*/ 3775075 w 6775451"/>
              <a:gd name="connsiteY2666" fmla="*/ 696913 h 3275013"/>
              <a:gd name="connsiteX2667" fmla="*/ 3776663 w 6775451"/>
              <a:gd name="connsiteY2667" fmla="*/ 693738 h 3275013"/>
              <a:gd name="connsiteX2668" fmla="*/ 3794125 w 6775451"/>
              <a:gd name="connsiteY2668" fmla="*/ 687388 h 3275013"/>
              <a:gd name="connsiteX2669" fmla="*/ 3833813 w 6775451"/>
              <a:gd name="connsiteY2669" fmla="*/ 687388 h 3275013"/>
              <a:gd name="connsiteX2670" fmla="*/ 3871913 w 6775451"/>
              <a:gd name="connsiteY2670" fmla="*/ 685800 h 3275013"/>
              <a:gd name="connsiteX2671" fmla="*/ 3890963 w 6775451"/>
              <a:gd name="connsiteY2671" fmla="*/ 682625 h 3275013"/>
              <a:gd name="connsiteX2672" fmla="*/ 3889375 w 6775451"/>
              <a:gd name="connsiteY2672" fmla="*/ 665163 h 3275013"/>
              <a:gd name="connsiteX2673" fmla="*/ 3875088 w 6775451"/>
              <a:gd name="connsiteY2673" fmla="*/ 654050 h 3275013"/>
              <a:gd name="connsiteX2674" fmla="*/ 3854450 w 6775451"/>
              <a:gd name="connsiteY2674" fmla="*/ 657225 h 3275013"/>
              <a:gd name="connsiteX2675" fmla="*/ 3819525 w 6775451"/>
              <a:gd name="connsiteY2675" fmla="*/ 657225 h 3275013"/>
              <a:gd name="connsiteX2676" fmla="*/ 3797300 w 6775451"/>
              <a:gd name="connsiteY2676" fmla="*/ 661988 h 3275013"/>
              <a:gd name="connsiteX2677" fmla="*/ 3771900 w 6775451"/>
              <a:gd name="connsiteY2677" fmla="*/ 671513 h 3275013"/>
              <a:gd name="connsiteX2678" fmla="*/ 3757613 w 6775451"/>
              <a:gd name="connsiteY2678" fmla="*/ 661988 h 3275013"/>
              <a:gd name="connsiteX2679" fmla="*/ 3746500 w 6775451"/>
              <a:gd name="connsiteY2679" fmla="*/ 636588 h 3275013"/>
              <a:gd name="connsiteX2680" fmla="*/ 3740150 w 6775451"/>
              <a:gd name="connsiteY2680" fmla="*/ 628650 h 3275013"/>
              <a:gd name="connsiteX2681" fmla="*/ 3743325 w 6775451"/>
              <a:gd name="connsiteY2681" fmla="*/ 601663 h 3275013"/>
              <a:gd name="connsiteX2682" fmla="*/ 3757613 w 6775451"/>
              <a:gd name="connsiteY2682" fmla="*/ 593725 h 3275013"/>
              <a:gd name="connsiteX2683" fmla="*/ 3768725 w 6775451"/>
              <a:gd name="connsiteY2683" fmla="*/ 587375 h 3275013"/>
              <a:gd name="connsiteX2684" fmla="*/ 3783013 w 6775451"/>
              <a:gd name="connsiteY2684" fmla="*/ 576263 h 3275013"/>
              <a:gd name="connsiteX2685" fmla="*/ 3786188 w 6775451"/>
              <a:gd name="connsiteY2685" fmla="*/ 576263 h 3275013"/>
              <a:gd name="connsiteX2686" fmla="*/ 3808413 w 6775451"/>
              <a:gd name="connsiteY2686" fmla="*/ 558800 h 3275013"/>
              <a:gd name="connsiteX2687" fmla="*/ 3819525 w 6775451"/>
              <a:gd name="connsiteY2687" fmla="*/ 544513 h 3275013"/>
              <a:gd name="connsiteX2688" fmla="*/ 3819525 w 6775451"/>
              <a:gd name="connsiteY2688" fmla="*/ 539750 h 3275013"/>
              <a:gd name="connsiteX2689" fmla="*/ 3789363 w 6775451"/>
              <a:gd name="connsiteY2689" fmla="*/ 536575 h 3275013"/>
              <a:gd name="connsiteX2690" fmla="*/ 3765550 w 6775451"/>
              <a:gd name="connsiteY2690" fmla="*/ 539750 h 3275013"/>
              <a:gd name="connsiteX2691" fmla="*/ 3757613 w 6775451"/>
              <a:gd name="connsiteY2691" fmla="*/ 539750 h 3275013"/>
              <a:gd name="connsiteX2692" fmla="*/ 3754438 w 6775451"/>
              <a:gd name="connsiteY2692" fmla="*/ 539750 h 3275013"/>
              <a:gd name="connsiteX2693" fmla="*/ 3757613 w 6775451"/>
              <a:gd name="connsiteY2693" fmla="*/ 550863 h 3275013"/>
              <a:gd name="connsiteX2694" fmla="*/ 3746500 w 6775451"/>
              <a:gd name="connsiteY2694" fmla="*/ 579438 h 3275013"/>
              <a:gd name="connsiteX2695" fmla="*/ 3743325 w 6775451"/>
              <a:gd name="connsiteY2695" fmla="*/ 582613 h 3275013"/>
              <a:gd name="connsiteX2696" fmla="*/ 3740150 w 6775451"/>
              <a:gd name="connsiteY2696" fmla="*/ 585788 h 3275013"/>
              <a:gd name="connsiteX2697" fmla="*/ 3708400 w 6775451"/>
              <a:gd name="connsiteY2697" fmla="*/ 608013 h 3275013"/>
              <a:gd name="connsiteX2698" fmla="*/ 3683000 w 6775451"/>
              <a:gd name="connsiteY2698" fmla="*/ 611188 h 3275013"/>
              <a:gd name="connsiteX2699" fmla="*/ 3679825 w 6775451"/>
              <a:gd name="connsiteY2699" fmla="*/ 614363 h 3275013"/>
              <a:gd name="connsiteX2700" fmla="*/ 3678238 w 6775451"/>
              <a:gd name="connsiteY2700" fmla="*/ 615950 h 3275013"/>
              <a:gd name="connsiteX2701" fmla="*/ 3668713 w 6775451"/>
              <a:gd name="connsiteY2701" fmla="*/ 625475 h 3275013"/>
              <a:gd name="connsiteX2702" fmla="*/ 3665538 w 6775451"/>
              <a:gd name="connsiteY2702" fmla="*/ 636588 h 3275013"/>
              <a:gd name="connsiteX2703" fmla="*/ 3671888 w 6775451"/>
              <a:gd name="connsiteY2703" fmla="*/ 642938 h 3275013"/>
              <a:gd name="connsiteX2704" fmla="*/ 3665538 w 6775451"/>
              <a:gd name="connsiteY2704" fmla="*/ 642938 h 3275013"/>
              <a:gd name="connsiteX2705" fmla="*/ 3675063 w 6775451"/>
              <a:gd name="connsiteY2705" fmla="*/ 644525 h 3275013"/>
              <a:gd name="connsiteX2706" fmla="*/ 3689350 w 6775451"/>
              <a:gd name="connsiteY2706" fmla="*/ 650875 h 3275013"/>
              <a:gd name="connsiteX2707" fmla="*/ 3697288 w 6775451"/>
              <a:gd name="connsiteY2707" fmla="*/ 657225 h 3275013"/>
              <a:gd name="connsiteX2708" fmla="*/ 3697288 w 6775451"/>
              <a:gd name="connsiteY2708" fmla="*/ 665163 h 3275013"/>
              <a:gd name="connsiteX2709" fmla="*/ 3700463 w 6775451"/>
              <a:gd name="connsiteY2709" fmla="*/ 665163 h 3275013"/>
              <a:gd name="connsiteX2710" fmla="*/ 3697288 w 6775451"/>
              <a:gd name="connsiteY2710" fmla="*/ 679450 h 3275013"/>
              <a:gd name="connsiteX2711" fmla="*/ 3692525 w 6775451"/>
              <a:gd name="connsiteY2711" fmla="*/ 685800 h 3275013"/>
              <a:gd name="connsiteX2712" fmla="*/ 3683000 w 6775451"/>
              <a:gd name="connsiteY2712" fmla="*/ 690563 h 3275013"/>
              <a:gd name="connsiteX2713" fmla="*/ 3675063 w 6775451"/>
              <a:gd name="connsiteY2713" fmla="*/ 704850 h 3275013"/>
              <a:gd name="connsiteX2714" fmla="*/ 3671888 w 6775451"/>
              <a:gd name="connsiteY2714" fmla="*/ 704850 h 3275013"/>
              <a:gd name="connsiteX2715" fmla="*/ 3663950 w 6775451"/>
              <a:gd name="connsiteY2715" fmla="*/ 715963 h 3275013"/>
              <a:gd name="connsiteX2716" fmla="*/ 3660775 w 6775451"/>
              <a:gd name="connsiteY2716" fmla="*/ 730250 h 3275013"/>
              <a:gd name="connsiteX2717" fmla="*/ 3663950 w 6775451"/>
              <a:gd name="connsiteY2717" fmla="*/ 730250 h 3275013"/>
              <a:gd name="connsiteX2718" fmla="*/ 3660775 w 6775451"/>
              <a:gd name="connsiteY2718" fmla="*/ 744538 h 3275013"/>
              <a:gd name="connsiteX2719" fmla="*/ 3649663 w 6775451"/>
              <a:gd name="connsiteY2719" fmla="*/ 750888 h 3275013"/>
              <a:gd name="connsiteX2720" fmla="*/ 3646488 w 6775451"/>
              <a:gd name="connsiteY2720" fmla="*/ 754063 h 3275013"/>
              <a:gd name="connsiteX2721" fmla="*/ 3614738 w 6775451"/>
              <a:gd name="connsiteY2721" fmla="*/ 762000 h 3275013"/>
              <a:gd name="connsiteX2722" fmla="*/ 3575050 w 6775451"/>
              <a:gd name="connsiteY2722" fmla="*/ 769938 h 3275013"/>
              <a:gd name="connsiteX2723" fmla="*/ 3565525 w 6775451"/>
              <a:gd name="connsiteY2723" fmla="*/ 769938 h 3275013"/>
              <a:gd name="connsiteX2724" fmla="*/ 3560763 w 6775451"/>
              <a:gd name="connsiteY2724" fmla="*/ 758825 h 3275013"/>
              <a:gd name="connsiteX2725" fmla="*/ 3563938 w 6775451"/>
              <a:gd name="connsiteY2725" fmla="*/ 750888 h 3275013"/>
              <a:gd name="connsiteX2726" fmla="*/ 3557588 w 6775451"/>
              <a:gd name="connsiteY2726" fmla="*/ 725488 h 3275013"/>
              <a:gd name="connsiteX2727" fmla="*/ 3549650 w 6775451"/>
              <a:gd name="connsiteY2727" fmla="*/ 696913 h 3275013"/>
              <a:gd name="connsiteX2728" fmla="*/ 3546475 w 6775451"/>
              <a:gd name="connsiteY2728" fmla="*/ 687388 h 3275013"/>
              <a:gd name="connsiteX2729" fmla="*/ 3540125 w 6775451"/>
              <a:gd name="connsiteY2729" fmla="*/ 690563 h 3275013"/>
              <a:gd name="connsiteX2730" fmla="*/ 3532188 w 6775451"/>
              <a:gd name="connsiteY2730" fmla="*/ 696913 h 3275013"/>
              <a:gd name="connsiteX2731" fmla="*/ 3525838 w 6775451"/>
              <a:gd name="connsiteY2731" fmla="*/ 704850 h 3275013"/>
              <a:gd name="connsiteX2732" fmla="*/ 3522663 w 6775451"/>
              <a:gd name="connsiteY2732" fmla="*/ 711200 h 3275013"/>
              <a:gd name="connsiteX2733" fmla="*/ 3521075 w 6775451"/>
              <a:gd name="connsiteY2733" fmla="*/ 712788 h 3275013"/>
              <a:gd name="connsiteX2734" fmla="*/ 3514725 w 6775451"/>
              <a:gd name="connsiteY2734" fmla="*/ 722313 h 3275013"/>
              <a:gd name="connsiteX2735" fmla="*/ 3486150 w 6775451"/>
              <a:gd name="connsiteY2735" fmla="*/ 725488 h 3275013"/>
              <a:gd name="connsiteX2736" fmla="*/ 3471863 w 6775451"/>
              <a:gd name="connsiteY2736" fmla="*/ 719138 h 3275013"/>
              <a:gd name="connsiteX2737" fmla="*/ 3449638 w 6775451"/>
              <a:gd name="connsiteY2737" fmla="*/ 696913 h 3275013"/>
              <a:gd name="connsiteX2738" fmla="*/ 3446463 w 6775451"/>
              <a:gd name="connsiteY2738" fmla="*/ 676275 h 3275013"/>
              <a:gd name="connsiteX2739" fmla="*/ 3443288 w 6775451"/>
              <a:gd name="connsiteY2739" fmla="*/ 657225 h 3275013"/>
              <a:gd name="connsiteX2740" fmla="*/ 3436938 w 6775451"/>
              <a:gd name="connsiteY2740" fmla="*/ 636588 h 3275013"/>
              <a:gd name="connsiteX2741" fmla="*/ 3451225 w 6775451"/>
              <a:gd name="connsiteY2741" fmla="*/ 608013 h 3275013"/>
              <a:gd name="connsiteX2742" fmla="*/ 3494088 w 6775451"/>
              <a:gd name="connsiteY2742" fmla="*/ 571500 h 3275013"/>
              <a:gd name="connsiteX2743" fmla="*/ 3500438 w 6775451"/>
              <a:gd name="connsiteY2743" fmla="*/ 565150 h 3275013"/>
              <a:gd name="connsiteX2744" fmla="*/ 3508375 w 6775451"/>
              <a:gd name="connsiteY2744" fmla="*/ 561975 h 3275013"/>
              <a:gd name="connsiteX2745" fmla="*/ 3535363 w 6775451"/>
              <a:gd name="connsiteY2745" fmla="*/ 554038 h 3275013"/>
              <a:gd name="connsiteX2746" fmla="*/ 3563938 w 6775451"/>
              <a:gd name="connsiteY2746" fmla="*/ 539750 h 3275013"/>
              <a:gd name="connsiteX2747" fmla="*/ 3579813 w 6775451"/>
              <a:gd name="connsiteY2747" fmla="*/ 530225 h 3275013"/>
              <a:gd name="connsiteX2748" fmla="*/ 3594100 w 6775451"/>
              <a:gd name="connsiteY2748" fmla="*/ 519113 h 3275013"/>
              <a:gd name="connsiteX2749" fmla="*/ 3621088 w 6775451"/>
              <a:gd name="connsiteY2749" fmla="*/ 487363 h 3275013"/>
              <a:gd name="connsiteX2750" fmla="*/ 3632200 w 6775451"/>
              <a:gd name="connsiteY2750" fmla="*/ 471488 h 3275013"/>
              <a:gd name="connsiteX2751" fmla="*/ 3640138 w 6775451"/>
              <a:gd name="connsiteY2751" fmla="*/ 465138 h 3275013"/>
              <a:gd name="connsiteX2752" fmla="*/ 3663950 w 6775451"/>
              <a:gd name="connsiteY2752" fmla="*/ 450850 h 3275013"/>
              <a:gd name="connsiteX2753" fmla="*/ 3697288 w 6775451"/>
              <a:gd name="connsiteY2753" fmla="*/ 433388 h 3275013"/>
              <a:gd name="connsiteX2754" fmla="*/ 3736975 w 6775451"/>
              <a:gd name="connsiteY2754" fmla="*/ 414338 h 3275013"/>
              <a:gd name="connsiteX2755" fmla="*/ 3768725 w 6775451"/>
              <a:gd name="connsiteY2755" fmla="*/ 400050 h 3275013"/>
              <a:gd name="connsiteX2756" fmla="*/ 3789363 w 6775451"/>
              <a:gd name="connsiteY2756" fmla="*/ 393700 h 3275013"/>
              <a:gd name="connsiteX2757" fmla="*/ 3829050 w 6775451"/>
              <a:gd name="connsiteY2757" fmla="*/ 396875 h 3275013"/>
              <a:gd name="connsiteX2758" fmla="*/ 3876675 w 6775451"/>
              <a:gd name="connsiteY2758" fmla="*/ 414338 h 3275013"/>
              <a:gd name="connsiteX2759" fmla="*/ 3886200 w 6775451"/>
              <a:gd name="connsiteY2759" fmla="*/ 414338 h 3275013"/>
              <a:gd name="connsiteX2760" fmla="*/ 3919538 w 6775451"/>
              <a:gd name="connsiteY2760" fmla="*/ 428625 h 3275013"/>
              <a:gd name="connsiteX2761" fmla="*/ 3937000 w 6775451"/>
              <a:gd name="connsiteY2761" fmla="*/ 433388 h 3275013"/>
              <a:gd name="connsiteX2762" fmla="*/ 3951288 w 6775451"/>
              <a:gd name="connsiteY2762" fmla="*/ 439738 h 3275013"/>
              <a:gd name="connsiteX2763" fmla="*/ 3976688 w 6775451"/>
              <a:gd name="connsiteY2763" fmla="*/ 450850 h 3275013"/>
              <a:gd name="connsiteX2764" fmla="*/ 3968750 w 6775451"/>
              <a:gd name="connsiteY2764" fmla="*/ 450850 h 3275013"/>
              <a:gd name="connsiteX2765" fmla="*/ 3979863 w 6775451"/>
              <a:gd name="connsiteY2765" fmla="*/ 457200 h 3275013"/>
              <a:gd name="connsiteX2766" fmla="*/ 3990975 w 6775451"/>
              <a:gd name="connsiteY2766" fmla="*/ 461963 h 3275013"/>
              <a:gd name="connsiteX2767" fmla="*/ 4043363 w 6775451"/>
              <a:gd name="connsiteY2767" fmla="*/ 468313 h 3275013"/>
              <a:gd name="connsiteX2768" fmla="*/ 4083050 w 6775451"/>
              <a:gd name="connsiteY2768" fmla="*/ 465138 h 3275013"/>
              <a:gd name="connsiteX2769" fmla="*/ 4097338 w 6775451"/>
              <a:gd name="connsiteY2769" fmla="*/ 468313 h 3275013"/>
              <a:gd name="connsiteX2770" fmla="*/ 4105275 w 6775451"/>
              <a:gd name="connsiteY2770" fmla="*/ 476250 h 3275013"/>
              <a:gd name="connsiteX2771" fmla="*/ 4111625 w 6775451"/>
              <a:gd name="connsiteY2771" fmla="*/ 476250 h 3275013"/>
              <a:gd name="connsiteX2772" fmla="*/ 4122738 w 6775451"/>
              <a:gd name="connsiteY2772" fmla="*/ 490538 h 3275013"/>
              <a:gd name="connsiteX2773" fmla="*/ 4133850 w 6775451"/>
              <a:gd name="connsiteY2773" fmla="*/ 500063 h 3275013"/>
              <a:gd name="connsiteX2774" fmla="*/ 4143375 w 6775451"/>
              <a:gd name="connsiteY2774" fmla="*/ 504825 h 3275013"/>
              <a:gd name="connsiteX2775" fmla="*/ 4133850 w 6775451"/>
              <a:gd name="connsiteY2775" fmla="*/ 511175 h 3275013"/>
              <a:gd name="connsiteX2776" fmla="*/ 4122738 w 6775451"/>
              <a:gd name="connsiteY2776" fmla="*/ 515938 h 3275013"/>
              <a:gd name="connsiteX2777" fmla="*/ 4097338 w 6775451"/>
              <a:gd name="connsiteY2777" fmla="*/ 528638 h 3275013"/>
              <a:gd name="connsiteX2778" fmla="*/ 4071938 w 6775451"/>
              <a:gd name="connsiteY2778" fmla="*/ 533400 h 3275013"/>
              <a:gd name="connsiteX2779" fmla="*/ 4032250 w 6775451"/>
              <a:gd name="connsiteY2779" fmla="*/ 533400 h 3275013"/>
              <a:gd name="connsiteX2780" fmla="*/ 4017963 w 6775451"/>
              <a:gd name="connsiteY2780" fmla="*/ 528638 h 3275013"/>
              <a:gd name="connsiteX2781" fmla="*/ 4003675 w 6775451"/>
              <a:gd name="connsiteY2781" fmla="*/ 525463 h 3275013"/>
              <a:gd name="connsiteX2782" fmla="*/ 3994150 w 6775451"/>
              <a:gd name="connsiteY2782" fmla="*/ 525463 h 3275013"/>
              <a:gd name="connsiteX2783" fmla="*/ 4000500 w 6775451"/>
              <a:gd name="connsiteY2783" fmla="*/ 533400 h 3275013"/>
              <a:gd name="connsiteX2784" fmla="*/ 4005263 w 6775451"/>
              <a:gd name="connsiteY2784" fmla="*/ 536575 h 3275013"/>
              <a:gd name="connsiteX2785" fmla="*/ 4008438 w 6775451"/>
              <a:gd name="connsiteY2785" fmla="*/ 539750 h 3275013"/>
              <a:gd name="connsiteX2786" fmla="*/ 4011613 w 6775451"/>
              <a:gd name="connsiteY2786" fmla="*/ 539750 h 3275013"/>
              <a:gd name="connsiteX2787" fmla="*/ 4014788 w 6775451"/>
              <a:gd name="connsiteY2787" fmla="*/ 550863 h 3275013"/>
              <a:gd name="connsiteX2788" fmla="*/ 4014788 w 6775451"/>
              <a:gd name="connsiteY2788" fmla="*/ 565150 h 3275013"/>
              <a:gd name="connsiteX2789" fmla="*/ 4017963 w 6775451"/>
              <a:gd name="connsiteY2789" fmla="*/ 573088 h 3275013"/>
              <a:gd name="connsiteX2790" fmla="*/ 4032250 w 6775451"/>
              <a:gd name="connsiteY2790" fmla="*/ 571500 h 3275013"/>
              <a:gd name="connsiteX2791" fmla="*/ 4040188 w 6775451"/>
              <a:gd name="connsiteY2791" fmla="*/ 568325 h 3275013"/>
              <a:gd name="connsiteX2792" fmla="*/ 4040188 w 6775451"/>
              <a:gd name="connsiteY2792" fmla="*/ 565150 h 3275013"/>
              <a:gd name="connsiteX2793" fmla="*/ 4046538 w 6775451"/>
              <a:gd name="connsiteY2793" fmla="*/ 561975 h 3275013"/>
              <a:gd name="connsiteX2794" fmla="*/ 4048125 w 6775451"/>
              <a:gd name="connsiteY2794" fmla="*/ 558800 h 3275013"/>
              <a:gd name="connsiteX2795" fmla="*/ 4051300 w 6775451"/>
              <a:gd name="connsiteY2795" fmla="*/ 557213 h 3275013"/>
              <a:gd name="connsiteX2796" fmla="*/ 4065588 w 6775451"/>
              <a:gd name="connsiteY2796" fmla="*/ 565150 h 3275013"/>
              <a:gd name="connsiteX2797" fmla="*/ 4087813 w 6775451"/>
              <a:gd name="connsiteY2797" fmla="*/ 573088 h 3275013"/>
              <a:gd name="connsiteX2798" fmla="*/ 4100513 w 6775451"/>
              <a:gd name="connsiteY2798" fmla="*/ 568325 h 3275013"/>
              <a:gd name="connsiteX2799" fmla="*/ 4100513 w 6775451"/>
              <a:gd name="connsiteY2799" fmla="*/ 557213 h 3275013"/>
              <a:gd name="connsiteX2800" fmla="*/ 4102100 w 6775451"/>
              <a:gd name="connsiteY2800" fmla="*/ 539750 h 3275013"/>
              <a:gd name="connsiteX2801" fmla="*/ 4116388 w 6775451"/>
              <a:gd name="connsiteY2801" fmla="*/ 533400 h 3275013"/>
              <a:gd name="connsiteX2802" fmla="*/ 4130675 w 6775451"/>
              <a:gd name="connsiteY2802" fmla="*/ 528638 h 3275013"/>
              <a:gd name="connsiteX2803" fmla="*/ 4143375 w 6775451"/>
              <a:gd name="connsiteY2803" fmla="*/ 522288 h 3275013"/>
              <a:gd name="connsiteX2804" fmla="*/ 4157663 w 6775451"/>
              <a:gd name="connsiteY2804" fmla="*/ 515938 h 3275013"/>
              <a:gd name="connsiteX2805" fmla="*/ 4165600 w 6775451"/>
              <a:gd name="connsiteY2805" fmla="*/ 525463 h 3275013"/>
              <a:gd name="connsiteX2806" fmla="*/ 4173538 w 6775451"/>
              <a:gd name="connsiteY2806" fmla="*/ 539750 h 3275013"/>
              <a:gd name="connsiteX2807" fmla="*/ 4176713 w 6775451"/>
              <a:gd name="connsiteY2807" fmla="*/ 539750 h 3275013"/>
              <a:gd name="connsiteX2808" fmla="*/ 4179888 w 6775451"/>
              <a:gd name="connsiteY2808" fmla="*/ 539750 h 3275013"/>
              <a:gd name="connsiteX2809" fmla="*/ 4183063 w 6775451"/>
              <a:gd name="connsiteY2809" fmla="*/ 525463 h 3275013"/>
              <a:gd name="connsiteX2810" fmla="*/ 4176713 w 6775451"/>
              <a:gd name="connsiteY2810" fmla="*/ 508000 h 3275013"/>
              <a:gd name="connsiteX2811" fmla="*/ 4171950 w 6775451"/>
              <a:gd name="connsiteY2811" fmla="*/ 490538 h 3275013"/>
              <a:gd name="connsiteX2812" fmla="*/ 4173538 w 6775451"/>
              <a:gd name="connsiteY2812" fmla="*/ 473075 h 3275013"/>
              <a:gd name="connsiteX2813" fmla="*/ 4197350 w 6775451"/>
              <a:gd name="connsiteY2813" fmla="*/ 465138 h 3275013"/>
              <a:gd name="connsiteX2814" fmla="*/ 4222750 w 6775451"/>
              <a:gd name="connsiteY2814" fmla="*/ 471488 h 3275013"/>
              <a:gd name="connsiteX2815" fmla="*/ 4222750 w 6775451"/>
              <a:gd name="connsiteY2815" fmla="*/ 473075 h 3275013"/>
              <a:gd name="connsiteX2816" fmla="*/ 4222750 w 6775451"/>
              <a:gd name="connsiteY2816" fmla="*/ 476250 h 3275013"/>
              <a:gd name="connsiteX2817" fmla="*/ 4225925 w 6775451"/>
              <a:gd name="connsiteY2817" fmla="*/ 476250 h 3275013"/>
              <a:gd name="connsiteX2818" fmla="*/ 4219575 w 6775451"/>
              <a:gd name="connsiteY2818" fmla="*/ 496888 h 3275013"/>
              <a:gd name="connsiteX2819" fmla="*/ 4216400 w 6775451"/>
              <a:gd name="connsiteY2819" fmla="*/ 514350 h 3275013"/>
              <a:gd name="connsiteX2820" fmla="*/ 4214813 w 6775451"/>
              <a:gd name="connsiteY2820" fmla="*/ 514350 h 3275013"/>
              <a:gd name="connsiteX2821" fmla="*/ 4214813 w 6775451"/>
              <a:gd name="connsiteY2821" fmla="*/ 515938 h 3275013"/>
              <a:gd name="connsiteX2822" fmla="*/ 4225925 w 6775451"/>
              <a:gd name="connsiteY2822" fmla="*/ 519113 h 3275013"/>
              <a:gd name="connsiteX2823" fmla="*/ 4240213 w 6775451"/>
              <a:gd name="connsiteY2823" fmla="*/ 496888 h 3275013"/>
              <a:gd name="connsiteX2824" fmla="*/ 4240213 w 6775451"/>
              <a:gd name="connsiteY2824" fmla="*/ 493713 h 3275013"/>
              <a:gd name="connsiteX2825" fmla="*/ 4243388 w 6775451"/>
              <a:gd name="connsiteY2825" fmla="*/ 493713 h 3275013"/>
              <a:gd name="connsiteX2826" fmla="*/ 4259263 w 6775451"/>
              <a:gd name="connsiteY2826" fmla="*/ 487363 h 3275013"/>
              <a:gd name="connsiteX2827" fmla="*/ 4297363 w 6775451"/>
              <a:gd name="connsiteY2827" fmla="*/ 487363 h 3275013"/>
              <a:gd name="connsiteX2828" fmla="*/ 4305300 w 6775451"/>
              <a:gd name="connsiteY2828" fmla="*/ 485775 h 3275013"/>
              <a:gd name="connsiteX2829" fmla="*/ 4311650 w 6775451"/>
              <a:gd name="connsiteY2829" fmla="*/ 482600 h 3275013"/>
              <a:gd name="connsiteX2830" fmla="*/ 4322763 w 6775451"/>
              <a:gd name="connsiteY2830" fmla="*/ 473075 h 3275013"/>
              <a:gd name="connsiteX2831" fmla="*/ 4348163 w 6775451"/>
              <a:gd name="connsiteY2831" fmla="*/ 476250 h 3275013"/>
              <a:gd name="connsiteX2832" fmla="*/ 4354513 w 6775451"/>
              <a:gd name="connsiteY2832" fmla="*/ 476250 h 3275013"/>
              <a:gd name="connsiteX2833" fmla="*/ 4368800 w 6775451"/>
              <a:gd name="connsiteY2833" fmla="*/ 482600 h 3275013"/>
              <a:gd name="connsiteX2834" fmla="*/ 4373563 w 6775451"/>
              <a:gd name="connsiteY2834" fmla="*/ 482600 h 3275013"/>
              <a:gd name="connsiteX2835" fmla="*/ 4376738 w 6775451"/>
              <a:gd name="connsiteY2835" fmla="*/ 482600 h 3275013"/>
              <a:gd name="connsiteX2836" fmla="*/ 4379913 w 6775451"/>
              <a:gd name="connsiteY2836" fmla="*/ 476250 h 3275013"/>
              <a:gd name="connsiteX2837" fmla="*/ 4397375 w 6775451"/>
              <a:gd name="connsiteY2837" fmla="*/ 473075 h 3275013"/>
              <a:gd name="connsiteX2838" fmla="*/ 4425950 w 6775451"/>
              <a:gd name="connsiteY2838" fmla="*/ 471488 h 3275013"/>
              <a:gd name="connsiteX2839" fmla="*/ 4441825 w 6775451"/>
              <a:gd name="connsiteY2839" fmla="*/ 468313 h 3275013"/>
              <a:gd name="connsiteX2840" fmla="*/ 4451350 w 6775451"/>
              <a:gd name="connsiteY2840" fmla="*/ 476250 h 3275013"/>
              <a:gd name="connsiteX2841" fmla="*/ 4459288 w 6775451"/>
              <a:gd name="connsiteY2841" fmla="*/ 476250 h 3275013"/>
              <a:gd name="connsiteX2842" fmla="*/ 4465638 w 6775451"/>
              <a:gd name="connsiteY2842" fmla="*/ 479425 h 3275013"/>
              <a:gd name="connsiteX2843" fmla="*/ 4470400 w 6775451"/>
              <a:gd name="connsiteY2843" fmla="*/ 476250 h 3275013"/>
              <a:gd name="connsiteX2844" fmla="*/ 4483100 w 6775451"/>
              <a:gd name="connsiteY2844" fmla="*/ 465138 h 3275013"/>
              <a:gd name="connsiteX2845" fmla="*/ 4491038 w 6775451"/>
              <a:gd name="connsiteY2845" fmla="*/ 457200 h 3275013"/>
              <a:gd name="connsiteX2846" fmla="*/ 4494213 w 6775451"/>
              <a:gd name="connsiteY2846" fmla="*/ 454025 h 3275013"/>
              <a:gd name="connsiteX2847" fmla="*/ 4497388 w 6775451"/>
              <a:gd name="connsiteY2847" fmla="*/ 450850 h 3275013"/>
              <a:gd name="connsiteX2848" fmla="*/ 4516438 w 6775451"/>
              <a:gd name="connsiteY2848" fmla="*/ 447675 h 3275013"/>
              <a:gd name="connsiteX2849" fmla="*/ 4540250 w 6775451"/>
              <a:gd name="connsiteY2849" fmla="*/ 447675 h 3275013"/>
              <a:gd name="connsiteX2850" fmla="*/ 4545013 w 6775451"/>
              <a:gd name="connsiteY2850" fmla="*/ 450850 h 3275013"/>
              <a:gd name="connsiteX2851" fmla="*/ 4541838 w 6775451"/>
              <a:gd name="connsiteY2851" fmla="*/ 450850 h 3275013"/>
              <a:gd name="connsiteX2852" fmla="*/ 4559300 w 6775451"/>
              <a:gd name="connsiteY2852" fmla="*/ 458788 h 3275013"/>
              <a:gd name="connsiteX2853" fmla="*/ 4579938 w 6775451"/>
              <a:gd name="connsiteY2853" fmla="*/ 461963 h 3275013"/>
              <a:gd name="connsiteX2854" fmla="*/ 4602163 w 6775451"/>
              <a:gd name="connsiteY2854" fmla="*/ 468313 h 3275013"/>
              <a:gd name="connsiteX2855" fmla="*/ 4611688 w 6775451"/>
              <a:gd name="connsiteY2855" fmla="*/ 473075 h 3275013"/>
              <a:gd name="connsiteX2856" fmla="*/ 4613275 w 6775451"/>
              <a:gd name="connsiteY2856" fmla="*/ 473075 h 3275013"/>
              <a:gd name="connsiteX2857" fmla="*/ 4622800 w 6775451"/>
              <a:gd name="connsiteY2857" fmla="*/ 476250 h 3275013"/>
              <a:gd name="connsiteX2858" fmla="*/ 4633913 w 6775451"/>
              <a:gd name="connsiteY2858" fmla="*/ 476250 h 3275013"/>
              <a:gd name="connsiteX2859" fmla="*/ 4641850 w 6775451"/>
              <a:gd name="connsiteY2859" fmla="*/ 479425 h 3275013"/>
              <a:gd name="connsiteX2860" fmla="*/ 4645025 w 6775451"/>
              <a:gd name="connsiteY2860" fmla="*/ 476250 h 3275013"/>
              <a:gd name="connsiteX2861" fmla="*/ 4648200 w 6775451"/>
              <a:gd name="connsiteY2861" fmla="*/ 471488 h 3275013"/>
              <a:gd name="connsiteX2862" fmla="*/ 4637088 w 6775451"/>
              <a:gd name="connsiteY2862" fmla="*/ 457200 h 3275013"/>
              <a:gd name="connsiteX2863" fmla="*/ 4619625 w 6775451"/>
              <a:gd name="connsiteY2863" fmla="*/ 444500 h 3275013"/>
              <a:gd name="connsiteX2864" fmla="*/ 4605338 w 6775451"/>
              <a:gd name="connsiteY2864" fmla="*/ 436563 h 3275013"/>
              <a:gd name="connsiteX2865" fmla="*/ 4611688 w 6775451"/>
              <a:gd name="connsiteY2865" fmla="*/ 414338 h 3275013"/>
              <a:gd name="connsiteX2866" fmla="*/ 4619625 w 6775451"/>
              <a:gd name="connsiteY2866" fmla="*/ 407988 h 3275013"/>
              <a:gd name="connsiteX2867" fmla="*/ 4633913 w 6775451"/>
              <a:gd name="connsiteY2867" fmla="*/ 401638 h 3275013"/>
              <a:gd name="connsiteX2868" fmla="*/ 4645025 w 6775451"/>
              <a:gd name="connsiteY2868" fmla="*/ 387350 h 3275013"/>
              <a:gd name="connsiteX2869" fmla="*/ 4659313 w 6775451"/>
              <a:gd name="connsiteY2869" fmla="*/ 374650 h 3275013"/>
              <a:gd name="connsiteX2870" fmla="*/ 4673600 w 6775451"/>
              <a:gd name="connsiteY2870" fmla="*/ 360363 h 3275013"/>
              <a:gd name="connsiteX2871" fmla="*/ 4679950 w 6775451"/>
              <a:gd name="connsiteY2871" fmla="*/ 357188 h 3275013"/>
              <a:gd name="connsiteX2872" fmla="*/ 4684713 w 6775451"/>
              <a:gd name="connsiteY2872" fmla="*/ 357188 h 3275013"/>
              <a:gd name="connsiteX2873" fmla="*/ 4705350 w 6775451"/>
              <a:gd name="connsiteY2873" fmla="*/ 368300 h 3275013"/>
              <a:gd name="connsiteX2874" fmla="*/ 4727575 w 6775451"/>
              <a:gd name="connsiteY2874" fmla="*/ 382588 h 3275013"/>
              <a:gd name="connsiteX2875" fmla="*/ 4730750 w 6775451"/>
              <a:gd name="connsiteY2875" fmla="*/ 385763 h 3275013"/>
              <a:gd name="connsiteX2876" fmla="*/ 4733925 w 6775451"/>
              <a:gd name="connsiteY2876" fmla="*/ 387350 h 3275013"/>
              <a:gd name="connsiteX2877" fmla="*/ 4727575 w 6775451"/>
              <a:gd name="connsiteY2877" fmla="*/ 387350 h 3275013"/>
              <a:gd name="connsiteX2878" fmla="*/ 4730750 w 6775451"/>
              <a:gd name="connsiteY2878" fmla="*/ 401638 h 3275013"/>
              <a:gd name="connsiteX2879" fmla="*/ 4722813 w 6775451"/>
              <a:gd name="connsiteY2879" fmla="*/ 414338 h 3275013"/>
              <a:gd name="connsiteX2880" fmla="*/ 4724400 w 6775451"/>
              <a:gd name="connsiteY2880" fmla="*/ 414338 h 3275013"/>
              <a:gd name="connsiteX2881" fmla="*/ 4724400 w 6775451"/>
              <a:gd name="connsiteY2881" fmla="*/ 415925 h 3275013"/>
              <a:gd name="connsiteX2882" fmla="*/ 4724400 w 6775451"/>
              <a:gd name="connsiteY2882" fmla="*/ 430213 h 3275013"/>
              <a:gd name="connsiteX2883" fmla="*/ 4727575 w 6775451"/>
              <a:gd name="connsiteY2883" fmla="*/ 450850 h 3275013"/>
              <a:gd name="connsiteX2884" fmla="*/ 4724400 w 6775451"/>
              <a:gd name="connsiteY2884" fmla="*/ 450850 h 3275013"/>
              <a:gd name="connsiteX2885" fmla="*/ 4727575 w 6775451"/>
              <a:gd name="connsiteY2885" fmla="*/ 465138 h 3275013"/>
              <a:gd name="connsiteX2886" fmla="*/ 4730750 w 6775451"/>
              <a:gd name="connsiteY2886" fmla="*/ 471488 h 3275013"/>
              <a:gd name="connsiteX2887" fmla="*/ 4730750 w 6775451"/>
              <a:gd name="connsiteY2887" fmla="*/ 473075 h 3275013"/>
              <a:gd name="connsiteX2888" fmla="*/ 4730750 w 6775451"/>
              <a:gd name="connsiteY2888" fmla="*/ 476250 h 3275013"/>
              <a:gd name="connsiteX2889" fmla="*/ 4733925 w 6775451"/>
              <a:gd name="connsiteY2889" fmla="*/ 476250 h 3275013"/>
              <a:gd name="connsiteX2890" fmla="*/ 4727575 w 6775451"/>
              <a:gd name="connsiteY2890" fmla="*/ 490538 h 3275013"/>
              <a:gd name="connsiteX2891" fmla="*/ 4716463 w 6775451"/>
              <a:gd name="connsiteY2891" fmla="*/ 504825 h 3275013"/>
              <a:gd name="connsiteX2892" fmla="*/ 4708525 w 6775451"/>
              <a:gd name="connsiteY2892" fmla="*/ 508000 h 3275013"/>
              <a:gd name="connsiteX2893" fmla="*/ 4702175 w 6775451"/>
              <a:gd name="connsiteY2893" fmla="*/ 514350 h 3275013"/>
              <a:gd name="connsiteX2894" fmla="*/ 4687888 w 6775451"/>
              <a:gd name="connsiteY2894" fmla="*/ 530225 h 3275013"/>
              <a:gd name="connsiteX2895" fmla="*/ 4684713 w 6775451"/>
              <a:gd name="connsiteY2895" fmla="*/ 539750 h 3275013"/>
              <a:gd name="connsiteX2896" fmla="*/ 4687888 w 6775451"/>
              <a:gd name="connsiteY2896" fmla="*/ 539750 h 3275013"/>
              <a:gd name="connsiteX2897" fmla="*/ 4691063 w 6775451"/>
              <a:gd name="connsiteY2897" fmla="*/ 539750 h 3275013"/>
              <a:gd name="connsiteX2898" fmla="*/ 4716463 w 6775451"/>
              <a:gd name="connsiteY2898" fmla="*/ 530225 h 3275013"/>
              <a:gd name="connsiteX2899" fmla="*/ 4730750 w 6775451"/>
              <a:gd name="connsiteY2899" fmla="*/ 522288 h 3275013"/>
              <a:gd name="connsiteX2900" fmla="*/ 4741863 w 6775451"/>
              <a:gd name="connsiteY2900" fmla="*/ 504825 h 3275013"/>
              <a:gd name="connsiteX2901" fmla="*/ 4765675 w 6775451"/>
              <a:gd name="connsiteY2901" fmla="*/ 479425 h 3275013"/>
              <a:gd name="connsiteX2902" fmla="*/ 4779963 w 6775451"/>
              <a:gd name="connsiteY2902" fmla="*/ 471488 h 3275013"/>
              <a:gd name="connsiteX2903" fmla="*/ 4791075 w 6775451"/>
              <a:gd name="connsiteY2903" fmla="*/ 476250 h 3275013"/>
              <a:gd name="connsiteX2904" fmla="*/ 4794250 w 6775451"/>
              <a:gd name="connsiteY2904" fmla="*/ 476250 h 3275013"/>
              <a:gd name="connsiteX2905" fmla="*/ 4794250 w 6775451"/>
              <a:gd name="connsiteY2905" fmla="*/ 479425 h 3275013"/>
              <a:gd name="connsiteX2906" fmla="*/ 4799013 w 6775451"/>
              <a:gd name="connsiteY2906" fmla="*/ 487363 h 3275013"/>
              <a:gd name="connsiteX2907" fmla="*/ 4819650 w 6775451"/>
              <a:gd name="connsiteY2907" fmla="*/ 490538 h 3275013"/>
              <a:gd name="connsiteX2908" fmla="*/ 4830763 w 6775451"/>
              <a:gd name="connsiteY2908" fmla="*/ 487363 h 3275013"/>
              <a:gd name="connsiteX2909" fmla="*/ 4833938 w 6775451"/>
              <a:gd name="connsiteY2909" fmla="*/ 485775 h 3275013"/>
              <a:gd name="connsiteX2910" fmla="*/ 4833938 w 6775451"/>
              <a:gd name="connsiteY2910" fmla="*/ 476250 h 3275013"/>
              <a:gd name="connsiteX2911" fmla="*/ 4827588 w 6775451"/>
              <a:gd name="connsiteY2911" fmla="*/ 458788 h 3275013"/>
              <a:gd name="connsiteX2912" fmla="*/ 4822825 w 6775451"/>
              <a:gd name="connsiteY2912" fmla="*/ 447675 h 3275013"/>
              <a:gd name="connsiteX2913" fmla="*/ 4795838 w 6775451"/>
              <a:gd name="connsiteY2913" fmla="*/ 450850 h 3275013"/>
              <a:gd name="connsiteX2914" fmla="*/ 4784725 w 6775451"/>
              <a:gd name="connsiteY2914" fmla="*/ 454025 h 3275013"/>
              <a:gd name="connsiteX2915" fmla="*/ 4765675 w 6775451"/>
              <a:gd name="connsiteY2915" fmla="*/ 468313 h 3275013"/>
              <a:gd name="connsiteX2916" fmla="*/ 4752975 w 6775451"/>
              <a:gd name="connsiteY2916" fmla="*/ 476250 h 3275013"/>
              <a:gd name="connsiteX2917" fmla="*/ 4751388 w 6775451"/>
              <a:gd name="connsiteY2917" fmla="*/ 471488 h 3275013"/>
              <a:gd name="connsiteX2918" fmla="*/ 4752975 w 6775451"/>
              <a:gd name="connsiteY2918" fmla="*/ 444500 h 3275013"/>
              <a:gd name="connsiteX2919" fmla="*/ 4751388 w 6775451"/>
              <a:gd name="connsiteY2919" fmla="*/ 425450 h 3275013"/>
              <a:gd name="connsiteX2920" fmla="*/ 4745038 w 6775451"/>
              <a:gd name="connsiteY2920" fmla="*/ 411163 h 3275013"/>
              <a:gd name="connsiteX2921" fmla="*/ 4748213 w 6775451"/>
              <a:gd name="connsiteY2921" fmla="*/ 400050 h 3275013"/>
              <a:gd name="connsiteX2922" fmla="*/ 4762500 w 6775451"/>
              <a:gd name="connsiteY2922" fmla="*/ 382588 h 3275013"/>
              <a:gd name="connsiteX2923" fmla="*/ 4765675 w 6775451"/>
              <a:gd name="connsiteY2923" fmla="*/ 376238 h 3275013"/>
              <a:gd name="connsiteX2924" fmla="*/ 4767263 w 6775451"/>
              <a:gd name="connsiteY2924" fmla="*/ 376238 h 3275013"/>
              <a:gd name="connsiteX2925" fmla="*/ 4773613 w 6775451"/>
              <a:gd name="connsiteY2925" fmla="*/ 374650 h 3275013"/>
              <a:gd name="connsiteX2926" fmla="*/ 4776788 w 6775451"/>
              <a:gd name="connsiteY2926" fmla="*/ 387350 h 3275013"/>
              <a:gd name="connsiteX2927" fmla="*/ 4773613 w 6775451"/>
              <a:gd name="connsiteY2927" fmla="*/ 387350 h 3275013"/>
              <a:gd name="connsiteX2928" fmla="*/ 4773613 w 6775451"/>
              <a:gd name="connsiteY2928" fmla="*/ 401638 h 3275013"/>
              <a:gd name="connsiteX2929" fmla="*/ 4776788 w 6775451"/>
              <a:gd name="connsiteY2929" fmla="*/ 411163 h 3275013"/>
              <a:gd name="connsiteX2930" fmla="*/ 4776788 w 6775451"/>
              <a:gd name="connsiteY2930" fmla="*/ 414338 h 3275013"/>
              <a:gd name="connsiteX2931" fmla="*/ 4779963 w 6775451"/>
              <a:gd name="connsiteY2931" fmla="*/ 414338 h 3275013"/>
              <a:gd name="connsiteX2932" fmla="*/ 4787900 w 6775451"/>
              <a:gd name="connsiteY2932" fmla="*/ 422275 h 3275013"/>
              <a:gd name="connsiteX2933" fmla="*/ 4802188 w 6775451"/>
              <a:gd name="connsiteY2933" fmla="*/ 415925 h 3275013"/>
              <a:gd name="connsiteX2934" fmla="*/ 4805363 w 6775451"/>
              <a:gd name="connsiteY2934" fmla="*/ 401638 h 3275013"/>
              <a:gd name="connsiteX2935" fmla="*/ 4810125 w 6775451"/>
              <a:gd name="connsiteY2935" fmla="*/ 382588 h 3275013"/>
              <a:gd name="connsiteX2936" fmla="*/ 4813300 w 6775451"/>
              <a:gd name="connsiteY2936" fmla="*/ 379413 h 3275013"/>
              <a:gd name="connsiteX2937" fmla="*/ 4819650 w 6775451"/>
              <a:gd name="connsiteY2937" fmla="*/ 376238 h 3275013"/>
              <a:gd name="connsiteX2938" fmla="*/ 4824413 w 6775451"/>
              <a:gd name="connsiteY2938" fmla="*/ 374650 h 3275013"/>
              <a:gd name="connsiteX2939" fmla="*/ 4845050 w 6775451"/>
              <a:gd name="connsiteY2939" fmla="*/ 376238 h 3275013"/>
              <a:gd name="connsiteX2940" fmla="*/ 4856163 w 6775451"/>
              <a:gd name="connsiteY2940" fmla="*/ 385763 h 3275013"/>
              <a:gd name="connsiteX2941" fmla="*/ 4856163 w 6775451"/>
              <a:gd name="connsiteY2941" fmla="*/ 387350 h 3275013"/>
              <a:gd name="connsiteX2942" fmla="*/ 4852988 w 6775451"/>
              <a:gd name="connsiteY2942" fmla="*/ 387350 h 3275013"/>
              <a:gd name="connsiteX2943" fmla="*/ 4867275 w 6775451"/>
              <a:gd name="connsiteY2943" fmla="*/ 401638 h 3275013"/>
              <a:gd name="connsiteX2944" fmla="*/ 4887913 w 6775451"/>
              <a:gd name="connsiteY2944" fmla="*/ 404813 h 3275013"/>
              <a:gd name="connsiteX2945" fmla="*/ 4895850 w 6775451"/>
              <a:gd name="connsiteY2945" fmla="*/ 411163 h 3275013"/>
              <a:gd name="connsiteX2946" fmla="*/ 4902200 w 6775451"/>
              <a:gd name="connsiteY2946" fmla="*/ 414338 h 3275013"/>
              <a:gd name="connsiteX2947" fmla="*/ 4908550 w 6775451"/>
              <a:gd name="connsiteY2947" fmla="*/ 414338 h 3275013"/>
              <a:gd name="connsiteX2948" fmla="*/ 4910138 w 6775451"/>
              <a:gd name="connsiteY2948" fmla="*/ 419100 h 3275013"/>
              <a:gd name="connsiteX2949" fmla="*/ 4913313 w 6775451"/>
              <a:gd name="connsiteY2949" fmla="*/ 430213 h 3275013"/>
              <a:gd name="connsiteX2950" fmla="*/ 4913313 w 6775451"/>
              <a:gd name="connsiteY2950" fmla="*/ 442913 h 3275013"/>
              <a:gd name="connsiteX2951" fmla="*/ 4924425 w 6775451"/>
              <a:gd name="connsiteY2951" fmla="*/ 447675 h 3275013"/>
              <a:gd name="connsiteX2952" fmla="*/ 4933950 w 6775451"/>
              <a:gd name="connsiteY2952" fmla="*/ 444500 h 3275013"/>
              <a:gd name="connsiteX2953" fmla="*/ 4937125 w 6775451"/>
              <a:gd name="connsiteY2953" fmla="*/ 428625 h 3275013"/>
              <a:gd name="connsiteX2954" fmla="*/ 4927600 w 6775451"/>
              <a:gd name="connsiteY2954" fmla="*/ 411163 h 3275013"/>
              <a:gd name="connsiteX2955" fmla="*/ 4905375 w 6775451"/>
              <a:gd name="connsiteY2955" fmla="*/ 396875 h 3275013"/>
              <a:gd name="connsiteX2956" fmla="*/ 4873625 w 6775451"/>
              <a:gd name="connsiteY2956" fmla="*/ 376238 h 3275013"/>
              <a:gd name="connsiteX2957" fmla="*/ 4867275 w 6775451"/>
              <a:gd name="connsiteY2957" fmla="*/ 368300 h 3275013"/>
              <a:gd name="connsiteX2958" fmla="*/ 4873625 w 6775451"/>
              <a:gd name="connsiteY2958" fmla="*/ 365125 h 3275013"/>
              <a:gd name="connsiteX2959" fmla="*/ 4881563 w 6775451"/>
              <a:gd name="connsiteY2959" fmla="*/ 360363 h 3275013"/>
              <a:gd name="connsiteX2960" fmla="*/ 4895850 w 6775451"/>
              <a:gd name="connsiteY2960" fmla="*/ 360363 h 3275013"/>
              <a:gd name="connsiteX2961" fmla="*/ 4924425 w 6775451"/>
              <a:gd name="connsiteY2961" fmla="*/ 361950 h 3275013"/>
              <a:gd name="connsiteX2962" fmla="*/ 4938713 w 6775451"/>
              <a:gd name="connsiteY2962" fmla="*/ 361950 h 3275013"/>
              <a:gd name="connsiteX2963" fmla="*/ 4948238 w 6775451"/>
              <a:gd name="connsiteY2963" fmla="*/ 360363 h 3275013"/>
              <a:gd name="connsiteX2964" fmla="*/ 4970463 w 6775451"/>
              <a:gd name="connsiteY2964" fmla="*/ 350838 h 3275013"/>
              <a:gd name="connsiteX2965" fmla="*/ 4976813 w 6775451"/>
              <a:gd name="connsiteY2965" fmla="*/ 347663 h 3275013"/>
              <a:gd name="connsiteX2966" fmla="*/ 4981575 w 6775451"/>
              <a:gd name="connsiteY2966" fmla="*/ 342900 h 3275013"/>
              <a:gd name="connsiteX2967" fmla="*/ 4999038 w 6775451"/>
              <a:gd name="connsiteY2967" fmla="*/ 331788 h 3275013"/>
              <a:gd name="connsiteX2968" fmla="*/ 5016500 w 6775451"/>
              <a:gd name="connsiteY2968" fmla="*/ 325438 h 3275013"/>
              <a:gd name="connsiteX2969" fmla="*/ 5022850 w 6775451"/>
              <a:gd name="connsiteY2969" fmla="*/ 322263 h 3275013"/>
              <a:gd name="connsiteX2970" fmla="*/ 5027613 w 6775451"/>
              <a:gd name="connsiteY2970" fmla="*/ 319088 h 3275013"/>
              <a:gd name="connsiteX2971" fmla="*/ 5059363 w 6775451"/>
              <a:gd name="connsiteY2971" fmla="*/ 314325 h 3275013"/>
              <a:gd name="connsiteX2972" fmla="*/ 5087938 w 6775451"/>
              <a:gd name="connsiteY2972" fmla="*/ 317500 h 3275013"/>
              <a:gd name="connsiteX2973" fmla="*/ 5106988 w 6775451"/>
              <a:gd name="connsiteY2973" fmla="*/ 314325 h 3275013"/>
              <a:gd name="connsiteX2974" fmla="*/ 5130800 w 6775451"/>
              <a:gd name="connsiteY2974" fmla="*/ 303213 h 3275013"/>
              <a:gd name="connsiteX2975" fmla="*/ 5141913 w 6775451"/>
              <a:gd name="connsiteY2975" fmla="*/ 288925 h 3275013"/>
              <a:gd name="connsiteX2976" fmla="*/ 5159375 w 6775451"/>
              <a:gd name="connsiteY2976" fmla="*/ 274638 h 3275013"/>
              <a:gd name="connsiteX2977" fmla="*/ 5164138 w 6775451"/>
              <a:gd name="connsiteY2977" fmla="*/ 276225 h 3275013"/>
              <a:gd name="connsiteX2978" fmla="*/ 5167313 w 6775451"/>
              <a:gd name="connsiteY2978" fmla="*/ 288925 h 3275013"/>
              <a:gd name="connsiteX2979" fmla="*/ 5170488 w 6775451"/>
              <a:gd name="connsiteY2979" fmla="*/ 288925 h 3275013"/>
              <a:gd name="connsiteX2980" fmla="*/ 5170488 w 6775451"/>
              <a:gd name="connsiteY2980" fmla="*/ 290513 h 3275013"/>
              <a:gd name="connsiteX2981" fmla="*/ 5192713 w 6775451"/>
              <a:gd name="connsiteY2981" fmla="*/ 303213 h 3275013"/>
              <a:gd name="connsiteX2982" fmla="*/ 5221288 w 6775451"/>
              <a:gd name="connsiteY2982" fmla="*/ 304800 h 3275013"/>
              <a:gd name="connsiteX2983" fmla="*/ 5235575 w 6775451"/>
              <a:gd name="connsiteY2983" fmla="*/ 303213 h 3275013"/>
              <a:gd name="connsiteX2984" fmla="*/ 5264150 w 6775451"/>
              <a:gd name="connsiteY2984" fmla="*/ 288925 h 3275013"/>
              <a:gd name="connsiteX2985" fmla="*/ 5281613 w 6775451"/>
              <a:gd name="connsiteY2985" fmla="*/ 276225 h 3275013"/>
              <a:gd name="connsiteX2986" fmla="*/ 1096963 w 6775451"/>
              <a:gd name="connsiteY2986" fmla="*/ 268288 h 3275013"/>
              <a:gd name="connsiteX2987" fmla="*/ 1114426 w 6775451"/>
              <a:gd name="connsiteY2987" fmla="*/ 268288 h 3275013"/>
              <a:gd name="connsiteX2988" fmla="*/ 1128713 w 6775451"/>
              <a:gd name="connsiteY2988" fmla="*/ 279400 h 3275013"/>
              <a:gd name="connsiteX2989" fmla="*/ 1130301 w 6775451"/>
              <a:gd name="connsiteY2989" fmla="*/ 285750 h 3275013"/>
              <a:gd name="connsiteX2990" fmla="*/ 1130301 w 6775451"/>
              <a:gd name="connsiteY2990" fmla="*/ 288925 h 3275013"/>
              <a:gd name="connsiteX2991" fmla="*/ 1133476 w 6775451"/>
              <a:gd name="connsiteY2991" fmla="*/ 288925 h 3275013"/>
              <a:gd name="connsiteX2992" fmla="*/ 1143001 w 6775451"/>
              <a:gd name="connsiteY2992" fmla="*/ 288925 h 3275013"/>
              <a:gd name="connsiteX2993" fmla="*/ 1171576 w 6775451"/>
              <a:gd name="connsiteY2993" fmla="*/ 293688 h 3275013"/>
              <a:gd name="connsiteX2994" fmla="*/ 1187451 w 6775451"/>
              <a:gd name="connsiteY2994" fmla="*/ 293688 h 3275013"/>
              <a:gd name="connsiteX2995" fmla="*/ 1201738 w 6775451"/>
              <a:gd name="connsiteY2995" fmla="*/ 303213 h 3275013"/>
              <a:gd name="connsiteX2996" fmla="*/ 1216026 w 6775451"/>
              <a:gd name="connsiteY2996" fmla="*/ 314325 h 3275013"/>
              <a:gd name="connsiteX2997" fmla="*/ 1225551 w 6775451"/>
              <a:gd name="connsiteY2997" fmla="*/ 314325 h 3275013"/>
              <a:gd name="connsiteX2998" fmla="*/ 1233488 w 6775451"/>
              <a:gd name="connsiteY2998" fmla="*/ 311150 h 3275013"/>
              <a:gd name="connsiteX2999" fmla="*/ 1236664 w 6775451"/>
              <a:gd name="connsiteY2999" fmla="*/ 307975 h 3275013"/>
              <a:gd name="connsiteX3000" fmla="*/ 1243013 w 6775451"/>
              <a:gd name="connsiteY3000" fmla="*/ 300038 h 3275013"/>
              <a:gd name="connsiteX3001" fmla="*/ 1254126 w 6775451"/>
              <a:gd name="connsiteY3001" fmla="*/ 290513 h 3275013"/>
              <a:gd name="connsiteX3002" fmla="*/ 1257301 w 6775451"/>
              <a:gd name="connsiteY3002" fmla="*/ 290513 h 3275013"/>
              <a:gd name="connsiteX3003" fmla="*/ 1258888 w 6775451"/>
              <a:gd name="connsiteY3003" fmla="*/ 288925 h 3275013"/>
              <a:gd name="connsiteX3004" fmla="*/ 1276351 w 6775451"/>
              <a:gd name="connsiteY3004" fmla="*/ 288925 h 3275013"/>
              <a:gd name="connsiteX3005" fmla="*/ 1285876 w 6775451"/>
              <a:gd name="connsiteY3005" fmla="*/ 300038 h 3275013"/>
              <a:gd name="connsiteX3006" fmla="*/ 1290638 w 6775451"/>
              <a:gd name="connsiteY3006" fmla="*/ 304800 h 3275013"/>
              <a:gd name="connsiteX3007" fmla="*/ 1301751 w 6775451"/>
              <a:gd name="connsiteY3007" fmla="*/ 304800 h 3275013"/>
              <a:gd name="connsiteX3008" fmla="*/ 1316038 w 6775451"/>
              <a:gd name="connsiteY3008" fmla="*/ 300038 h 3275013"/>
              <a:gd name="connsiteX3009" fmla="*/ 1330326 w 6775451"/>
              <a:gd name="connsiteY3009" fmla="*/ 300038 h 3275013"/>
              <a:gd name="connsiteX3010" fmla="*/ 1333501 w 6775451"/>
              <a:gd name="connsiteY3010" fmla="*/ 304800 h 3275013"/>
              <a:gd name="connsiteX3011" fmla="*/ 1330326 w 6775451"/>
              <a:gd name="connsiteY3011" fmla="*/ 311150 h 3275013"/>
              <a:gd name="connsiteX3012" fmla="*/ 1328738 w 6775451"/>
              <a:gd name="connsiteY3012" fmla="*/ 325438 h 3275013"/>
              <a:gd name="connsiteX3013" fmla="*/ 1325563 w 6775451"/>
              <a:gd name="connsiteY3013" fmla="*/ 325438 h 3275013"/>
              <a:gd name="connsiteX3014" fmla="*/ 1325563 w 6775451"/>
              <a:gd name="connsiteY3014" fmla="*/ 333375 h 3275013"/>
              <a:gd name="connsiteX3015" fmla="*/ 1322388 w 6775451"/>
              <a:gd name="connsiteY3015" fmla="*/ 339725 h 3275013"/>
              <a:gd name="connsiteX3016" fmla="*/ 1319213 w 6775451"/>
              <a:gd name="connsiteY3016" fmla="*/ 346075 h 3275013"/>
              <a:gd name="connsiteX3017" fmla="*/ 1314451 w 6775451"/>
              <a:gd name="connsiteY3017" fmla="*/ 350838 h 3275013"/>
              <a:gd name="connsiteX3018" fmla="*/ 1314451 w 6775451"/>
              <a:gd name="connsiteY3018" fmla="*/ 354013 h 3275013"/>
              <a:gd name="connsiteX3019" fmla="*/ 1311276 w 6775451"/>
              <a:gd name="connsiteY3019" fmla="*/ 357188 h 3275013"/>
              <a:gd name="connsiteX3020" fmla="*/ 1308101 w 6775451"/>
              <a:gd name="connsiteY3020" fmla="*/ 357188 h 3275013"/>
              <a:gd name="connsiteX3021" fmla="*/ 1304926 w 6775451"/>
              <a:gd name="connsiteY3021" fmla="*/ 360363 h 3275013"/>
              <a:gd name="connsiteX3022" fmla="*/ 1296988 w 6775451"/>
              <a:gd name="connsiteY3022" fmla="*/ 360363 h 3275013"/>
              <a:gd name="connsiteX3023" fmla="*/ 1308101 w 6775451"/>
              <a:gd name="connsiteY3023" fmla="*/ 361950 h 3275013"/>
              <a:gd name="connsiteX3024" fmla="*/ 1322388 w 6775451"/>
              <a:gd name="connsiteY3024" fmla="*/ 365125 h 3275013"/>
              <a:gd name="connsiteX3025" fmla="*/ 1344613 w 6775451"/>
              <a:gd name="connsiteY3025" fmla="*/ 361950 h 3275013"/>
              <a:gd name="connsiteX3026" fmla="*/ 1357313 w 6775451"/>
              <a:gd name="connsiteY3026" fmla="*/ 365125 h 3275013"/>
              <a:gd name="connsiteX3027" fmla="*/ 1354138 w 6775451"/>
              <a:gd name="connsiteY3027" fmla="*/ 376238 h 3275013"/>
              <a:gd name="connsiteX3028" fmla="*/ 1344613 w 6775451"/>
              <a:gd name="connsiteY3028" fmla="*/ 387350 h 3275013"/>
              <a:gd name="connsiteX3029" fmla="*/ 1343026 w 6775451"/>
              <a:gd name="connsiteY3029" fmla="*/ 387350 h 3275013"/>
              <a:gd name="connsiteX3030" fmla="*/ 1343026 w 6775451"/>
              <a:gd name="connsiteY3030" fmla="*/ 396875 h 3275013"/>
              <a:gd name="connsiteX3031" fmla="*/ 1344613 w 6775451"/>
              <a:gd name="connsiteY3031" fmla="*/ 404813 h 3275013"/>
              <a:gd name="connsiteX3032" fmla="*/ 1350963 w 6775451"/>
              <a:gd name="connsiteY3032" fmla="*/ 411163 h 3275013"/>
              <a:gd name="connsiteX3033" fmla="*/ 1354138 w 6775451"/>
              <a:gd name="connsiteY3033" fmla="*/ 414338 h 3275013"/>
              <a:gd name="connsiteX3034" fmla="*/ 1358901 w 6775451"/>
              <a:gd name="connsiteY3034" fmla="*/ 414338 h 3275013"/>
              <a:gd name="connsiteX3035" fmla="*/ 1373188 w 6775451"/>
              <a:gd name="connsiteY3035" fmla="*/ 425450 h 3275013"/>
              <a:gd name="connsiteX3036" fmla="*/ 1385888 w 6775451"/>
              <a:gd name="connsiteY3036" fmla="*/ 425450 h 3275013"/>
              <a:gd name="connsiteX3037" fmla="*/ 1400176 w 6775451"/>
              <a:gd name="connsiteY3037" fmla="*/ 425450 h 3275013"/>
              <a:gd name="connsiteX3038" fmla="*/ 1419226 w 6775451"/>
              <a:gd name="connsiteY3038" fmla="*/ 436563 h 3275013"/>
              <a:gd name="connsiteX3039" fmla="*/ 1416051 w 6775451"/>
              <a:gd name="connsiteY3039" fmla="*/ 450850 h 3275013"/>
              <a:gd name="connsiteX3040" fmla="*/ 1414463 w 6775451"/>
              <a:gd name="connsiteY3040" fmla="*/ 450850 h 3275013"/>
              <a:gd name="connsiteX3041" fmla="*/ 1414463 w 6775451"/>
              <a:gd name="connsiteY3041" fmla="*/ 454025 h 3275013"/>
              <a:gd name="connsiteX3042" fmla="*/ 1400176 w 6775451"/>
              <a:gd name="connsiteY3042" fmla="*/ 465138 h 3275013"/>
              <a:gd name="connsiteX3043" fmla="*/ 1365251 w 6775451"/>
              <a:gd name="connsiteY3043" fmla="*/ 471488 h 3275013"/>
              <a:gd name="connsiteX3044" fmla="*/ 1354138 w 6775451"/>
              <a:gd name="connsiteY3044" fmla="*/ 471488 h 3275013"/>
              <a:gd name="connsiteX3045" fmla="*/ 1344613 w 6775451"/>
              <a:gd name="connsiteY3045" fmla="*/ 473075 h 3275013"/>
              <a:gd name="connsiteX3046" fmla="*/ 1333501 w 6775451"/>
              <a:gd name="connsiteY3046" fmla="*/ 476250 h 3275013"/>
              <a:gd name="connsiteX3047" fmla="*/ 1330326 w 6775451"/>
              <a:gd name="connsiteY3047" fmla="*/ 482600 h 3275013"/>
              <a:gd name="connsiteX3048" fmla="*/ 1330326 w 6775451"/>
              <a:gd name="connsiteY3048" fmla="*/ 487363 h 3275013"/>
              <a:gd name="connsiteX3049" fmla="*/ 1347788 w 6775451"/>
              <a:gd name="connsiteY3049" fmla="*/ 496888 h 3275013"/>
              <a:gd name="connsiteX3050" fmla="*/ 1379538 w 6775451"/>
              <a:gd name="connsiteY3050" fmla="*/ 493713 h 3275013"/>
              <a:gd name="connsiteX3051" fmla="*/ 1425576 w 6775451"/>
              <a:gd name="connsiteY3051" fmla="*/ 496888 h 3275013"/>
              <a:gd name="connsiteX3052" fmla="*/ 1468438 w 6775451"/>
              <a:gd name="connsiteY3052" fmla="*/ 493713 h 3275013"/>
              <a:gd name="connsiteX3053" fmla="*/ 1473201 w 6775451"/>
              <a:gd name="connsiteY3053" fmla="*/ 485775 h 3275013"/>
              <a:gd name="connsiteX3054" fmla="*/ 1468438 w 6775451"/>
              <a:gd name="connsiteY3054" fmla="*/ 468313 h 3275013"/>
              <a:gd name="connsiteX3055" fmla="*/ 1458913 w 6775451"/>
              <a:gd name="connsiteY3055" fmla="*/ 461963 h 3275013"/>
              <a:gd name="connsiteX3056" fmla="*/ 1450976 w 6775451"/>
              <a:gd name="connsiteY3056" fmla="*/ 457200 h 3275013"/>
              <a:gd name="connsiteX3057" fmla="*/ 1455738 w 6775451"/>
              <a:gd name="connsiteY3057" fmla="*/ 450850 h 3275013"/>
              <a:gd name="connsiteX3058" fmla="*/ 1465263 w 6775451"/>
              <a:gd name="connsiteY3058" fmla="*/ 444500 h 3275013"/>
              <a:gd name="connsiteX3059" fmla="*/ 1476376 w 6775451"/>
              <a:gd name="connsiteY3059" fmla="*/ 444500 h 3275013"/>
              <a:gd name="connsiteX3060" fmla="*/ 1498601 w 6775451"/>
              <a:gd name="connsiteY3060" fmla="*/ 444500 h 3275013"/>
              <a:gd name="connsiteX3061" fmla="*/ 1504951 w 6775451"/>
              <a:gd name="connsiteY3061" fmla="*/ 444500 h 3275013"/>
              <a:gd name="connsiteX3062" fmla="*/ 1501776 w 6775451"/>
              <a:gd name="connsiteY3062" fmla="*/ 447675 h 3275013"/>
              <a:gd name="connsiteX3063" fmla="*/ 1501776 w 6775451"/>
              <a:gd name="connsiteY3063" fmla="*/ 450850 h 3275013"/>
              <a:gd name="connsiteX3064" fmla="*/ 1501776 w 6775451"/>
              <a:gd name="connsiteY3064" fmla="*/ 461963 h 3275013"/>
              <a:gd name="connsiteX3065" fmla="*/ 1501776 w 6775451"/>
              <a:gd name="connsiteY3065" fmla="*/ 476250 h 3275013"/>
              <a:gd name="connsiteX3066" fmla="*/ 1504951 w 6775451"/>
              <a:gd name="connsiteY3066" fmla="*/ 476250 h 3275013"/>
              <a:gd name="connsiteX3067" fmla="*/ 1504951 w 6775451"/>
              <a:gd name="connsiteY3067" fmla="*/ 479425 h 3275013"/>
              <a:gd name="connsiteX3068" fmla="*/ 1504951 w 6775451"/>
              <a:gd name="connsiteY3068" fmla="*/ 482600 h 3275013"/>
              <a:gd name="connsiteX3069" fmla="*/ 1508126 w 6775451"/>
              <a:gd name="connsiteY3069" fmla="*/ 490538 h 3275013"/>
              <a:gd name="connsiteX3070" fmla="*/ 1512889 w 6775451"/>
              <a:gd name="connsiteY3070" fmla="*/ 501650 h 3275013"/>
              <a:gd name="connsiteX3071" fmla="*/ 1522413 w 6775451"/>
              <a:gd name="connsiteY3071" fmla="*/ 501650 h 3275013"/>
              <a:gd name="connsiteX3072" fmla="*/ 1525588 w 6775451"/>
              <a:gd name="connsiteY3072" fmla="*/ 501650 h 3275013"/>
              <a:gd name="connsiteX3073" fmla="*/ 1530351 w 6775451"/>
              <a:gd name="connsiteY3073" fmla="*/ 493713 h 3275013"/>
              <a:gd name="connsiteX3074" fmla="*/ 1536701 w 6775451"/>
              <a:gd name="connsiteY3074" fmla="*/ 487363 h 3275013"/>
              <a:gd name="connsiteX3075" fmla="*/ 1539876 w 6775451"/>
              <a:gd name="connsiteY3075" fmla="*/ 485775 h 3275013"/>
              <a:gd name="connsiteX3076" fmla="*/ 1541463 w 6775451"/>
              <a:gd name="connsiteY3076" fmla="*/ 482600 h 3275013"/>
              <a:gd name="connsiteX3077" fmla="*/ 1544638 w 6775451"/>
              <a:gd name="connsiteY3077" fmla="*/ 482600 h 3275013"/>
              <a:gd name="connsiteX3078" fmla="*/ 1547813 w 6775451"/>
              <a:gd name="connsiteY3078" fmla="*/ 468313 h 3275013"/>
              <a:gd name="connsiteX3079" fmla="*/ 1541463 w 6775451"/>
              <a:gd name="connsiteY3079" fmla="*/ 444500 h 3275013"/>
              <a:gd name="connsiteX3080" fmla="*/ 1533526 w 6775451"/>
              <a:gd name="connsiteY3080" fmla="*/ 422275 h 3275013"/>
              <a:gd name="connsiteX3081" fmla="*/ 1533526 w 6775451"/>
              <a:gd name="connsiteY3081" fmla="*/ 407988 h 3275013"/>
              <a:gd name="connsiteX3082" fmla="*/ 1536701 w 6775451"/>
              <a:gd name="connsiteY3082" fmla="*/ 401638 h 3275013"/>
              <a:gd name="connsiteX3083" fmla="*/ 1554163 w 6775451"/>
              <a:gd name="connsiteY3083" fmla="*/ 400050 h 3275013"/>
              <a:gd name="connsiteX3084" fmla="*/ 1562101 w 6775451"/>
              <a:gd name="connsiteY3084" fmla="*/ 404813 h 3275013"/>
              <a:gd name="connsiteX3085" fmla="*/ 1565276 w 6775451"/>
              <a:gd name="connsiteY3085" fmla="*/ 411163 h 3275013"/>
              <a:gd name="connsiteX3086" fmla="*/ 1568451 w 6775451"/>
              <a:gd name="connsiteY3086" fmla="*/ 414338 h 3275013"/>
              <a:gd name="connsiteX3087" fmla="*/ 1573213 w 6775451"/>
              <a:gd name="connsiteY3087" fmla="*/ 414338 h 3275013"/>
              <a:gd name="connsiteX3088" fmla="*/ 1584326 w 6775451"/>
              <a:gd name="connsiteY3088" fmla="*/ 428625 h 3275013"/>
              <a:gd name="connsiteX3089" fmla="*/ 1587501 w 6775451"/>
              <a:gd name="connsiteY3089" fmla="*/ 433388 h 3275013"/>
              <a:gd name="connsiteX3090" fmla="*/ 1593851 w 6775451"/>
              <a:gd name="connsiteY3090" fmla="*/ 436563 h 3275013"/>
              <a:gd name="connsiteX3091" fmla="*/ 1608138 w 6775451"/>
              <a:gd name="connsiteY3091" fmla="*/ 450850 h 3275013"/>
              <a:gd name="connsiteX3092" fmla="*/ 1601788 w 6775451"/>
              <a:gd name="connsiteY3092" fmla="*/ 450850 h 3275013"/>
              <a:gd name="connsiteX3093" fmla="*/ 1608138 w 6775451"/>
              <a:gd name="connsiteY3093" fmla="*/ 457200 h 3275013"/>
              <a:gd name="connsiteX3094" fmla="*/ 1611313 w 6775451"/>
              <a:gd name="connsiteY3094" fmla="*/ 465138 h 3275013"/>
              <a:gd name="connsiteX3095" fmla="*/ 1612901 w 6775451"/>
              <a:gd name="connsiteY3095" fmla="*/ 473075 h 3275013"/>
              <a:gd name="connsiteX3096" fmla="*/ 1622426 w 6775451"/>
              <a:gd name="connsiteY3096" fmla="*/ 471488 h 3275013"/>
              <a:gd name="connsiteX3097" fmla="*/ 1630363 w 6775451"/>
              <a:gd name="connsiteY3097" fmla="*/ 465138 h 3275013"/>
              <a:gd name="connsiteX3098" fmla="*/ 1639888 w 6775451"/>
              <a:gd name="connsiteY3098" fmla="*/ 458788 h 3275013"/>
              <a:gd name="connsiteX3099" fmla="*/ 1651001 w 6775451"/>
              <a:gd name="connsiteY3099" fmla="*/ 461963 h 3275013"/>
              <a:gd name="connsiteX3100" fmla="*/ 1658938 w 6775451"/>
              <a:gd name="connsiteY3100" fmla="*/ 468313 h 3275013"/>
              <a:gd name="connsiteX3101" fmla="*/ 1662113 w 6775451"/>
              <a:gd name="connsiteY3101" fmla="*/ 471488 h 3275013"/>
              <a:gd name="connsiteX3102" fmla="*/ 1665288 w 6775451"/>
              <a:gd name="connsiteY3102" fmla="*/ 476250 h 3275013"/>
              <a:gd name="connsiteX3103" fmla="*/ 1668463 w 6775451"/>
              <a:gd name="connsiteY3103" fmla="*/ 476250 h 3275013"/>
              <a:gd name="connsiteX3104" fmla="*/ 1668463 w 6775451"/>
              <a:gd name="connsiteY3104" fmla="*/ 490538 h 3275013"/>
              <a:gd name="connsiteX3105" fmla="*/ 1665288 w 6775451"/>
              <a:gd name="connsiteY3105" fmla="*/ 500063 h 3275013"/>
              <a:gd name="connsiteX3106" fmla="*/ 1668463 w 6775451"/>
              <a:gd name="connsiteY3106" fmla="*/ 501650 h 3275013"/>
              <a:gd name="connsiteX3107" fmla="*/ 1673226 w 6775451"/>
              <a:gd name="connsiteY3107" fmla="*/ 500063 h 3275013"/>
              <a:gd name="connsiteX3108" fmla="*/ 1679576 w 6775451"/>
              <a:gd name="connsiteY3108" fmla="*/ 496888 h 3275013"/>
              <a:gd name="connsiteX3109" fmla="*/ 1682751 w 6775451"/>
              <a:gd name="connsiteY3109" fmla="*/ 490538 h 3275013"/>
              <a:gd name="connsiteX3110" fmla="*/ 1684338 w 6775451"/>
              <a:gd name="connsiteY3110" fmla="*/ 485775 h 3275013"/>
              <a:gd name="connsiteX3111" fmla="*/ 1687513 w 6775451"/>
              <a:gd name="connsiteY3111" fmla="*/ 482600 h 3275013"/>
              <a:gd name="connsiteX3112" fmla="*/ 1693863 w 6775451"/>
              <a:gd name="connsiteY3112" fmla="*/ 479425 h 3275013"/>
              <a:gd name="connsiteX3113" fmla="*/ 1697038 w 6775451"/>
              <a:gd name="connsiteY3113" fmla="*/ 476250 h 3275013"/>
              <a:gd name="connsiteX3114" fmla="*/ 1698626 w 6775451"/>
              <a:gd name="connsiteY3114" fmla="*/ 476250 h 3275013"/>
              <a:gd name="connsiteX3115" fmla="*/ 1701801 w 6775451"/>
              <a:gd name="connsiteY3115" fmla="*/ 476250 h 3275013"/>
              <a:gd name="connsiteX3116" fmla="*/ 1704976 w 6775451"/>
              <a:gd name="connsiteY3116" fmla="*/ 476250 h 3275013"/>
              <a:gd name="connsiteX3117" fmla="*/ 1712913 w 6775451"/>
              <a:gd name="connsiteY3117" fmla="*/ 458788 h 3275013"/>
              <a:gd name="connsiteX3118" fmla="*/ 1712913 w 6775451"/>
              <a:gd name="connsiteY3118" fmla="*/ 447675 h 3275013"/>
              <a:gd name="connsiteX3119" fmla="*/ 1701801 w 6775451"/>
              <a:gd name="connsiteY3119" fmla="*/ 444500 h 3275013"/>
              <a:gd name="connsiteX3120" fmla="*/ 1670051 w 6775451"/>
              <a:gd name="connsiteY3120" fmla="*/ 444500 h 3275013"/>
              <a:gd name="connsiteX3121" fmla="*/ 1647826 w 6775451"/>
              <a:gd name="connsiteY3121" fmla="*/ 444500 h 3275013"/>
              <a:gd name="connsiteX3122" fmla="*/ 1627188 w 6775451"/>
              <a:gd name="connsiteY3122" fmla="*/ 428625 h 3275013"/>
              <a:gd name="connsiteX3123" fmla="*/ 1616076 w 6775451"/>
              <a:gd name="connsiteY3123" fmla="*/ 411163 h 3275013"/>
              <a:gd name="connsiteX3124" fmla="*/ 1612901 w 6775451"/>
              <a:gd name="connsiteY3124" fmla="*/ 393700 h 3275013"/>
              <a:gd name="connsiteX3125" fmla="*/ 1611313 w 6775451"/>
              <a:gd name="connsiteY3125" fmla="*/ 385763 h 3275013"/>
              <a:gd name="connsiteX3126" fmla="*/ 1622426 w 6775451"/>
              <a:gd name="connsiteY3126" fmla="*/ 376238 h 3275013"/>
              <a:gd name="connsiteX3127" fmla="*/ 1641476 w 6775451"/>
              <a:gd name="connsiteY3127" fmla="*/ 368300 h 3275013"/>
              <a:gd name="connsiteX3128" fmla="*/ 1662113 w 6775451"/>
              <a:gd name="connsiteY3128" fmla="*/ 360363 h 3275013"/>
              <a:gd name="connsiteX3129" fmla="*/ 1679576 w 6775451"/>
              <a:gd name="connsiteY3129" fmla="*/ 354013 h 3275013"/>
              <a:gd name="connsiteX3130" fmla="*/ 1698626 w 6775451"/>
              <a:gd name="connsiteY3130" fmla="*/ 365125 h 3275013"/>
              <a:gd name="connsiteX3131" fmla="*/ 1698626 w 6775451"/>
              <a:gd name="connsiteY3131" fmla="*/ 382588 h 3275013"/>
              <a:gd name="connsiteX3132" fmla="*/ 1698626 w 6775451"/>
              <a:gd name="connsiteY3132" fmla="*/ 385763 h 3275013"/>
              <a:gd name="connsiteX3133" fmla="*/ 1698626 w 6775451"/>
              <a:gd name="connsiteY3133" fmla="*/ 387350 h 3275013"/>
              <a:gd name="connsiteX3134" fmla="*/ 1697038 w 6775451"/>
              <a:gd name="connsiteY3134" fmla="*/ 387350 h 3275013"/>
              <a:gd name="connsiteX3135" fmla="*/ 1693863 w 6775451"/>
              <a:gd name="connsiteY3135" fmla="*/ 404813 h 3275013"/>
              <a:gd name="connsiteX3136" fmla="*/ 1698626 w 6775451"/>
              <a:gd name="connsiteY3136" fmla="*/ 407988 h 3275013"/>
              <a:gd name="connsiteX3137" fmla="*/ 1712913 w 6775451"/>
              <a:gd name="connsiteY3137" fmla="*/ 404813 h 3275013"/>
              <a:gd name="connsiteX3138" fmla="*/ 1725613 w 6775451"/>
              <a:gd name="connsiteY3138" fmla="*/ 396875 h 3275013"/>
              <a:gd name="connsiteX3139" fmla="*/ 1719263 w 6775451"/>
              <a:gd name="connsiteY3139" fmla="*/ 376238 h 3275013"/>
              <a:gd name="connsiteX3140" fmla="*/ 1722438 w 6775451"/>
              <a:gd name="connsiteY3140" fmla="*/ 371475 h 3275013"/>
              <a:gd name="connsiteX3141" fmla="*/ 1725613 w 6775451"/>
              <a:gd name="connsiteY3141" fmla="*/ 371475 h 3275013"/>
              <a:gd name="connsiteX3142" fmla="*/ 1751013 w 6775451"/>
              <a:gd name="connsiteY3142" fmla="*/ 365125 h 3275013"/>
              <a:gd name="connsiteX3143" fmla="*/ 1776413 w 6775451"/>
              <a:gd name="connsiteY3143" fmla="*/ 365125 h 3275013"/>
              <a:gd name="connsiteX3144" fmla="*/ 1812926 w 6775451"/>
              <a:gd name="connsiteY3144" fmla="*/ 361950 h 3275013"/>
              <a:gd name="connsiteX3145" fmla="*/ 1852613 w 6775451"/>
              <a:gd name="connsiteY3145" fmla="*/ 360363 h 3275013"/>
              <a:gd name="connsiteX3146" fmla="*/ 1876426 w 6775451"/>
              <a:gd name="connsiteY3146" fmla="*/ 365125 h 3275013"/>
              <a:gd name="connsiteX3147" fmla="*/ 1901826 w 6775451"/>
              <a:gd name="connsiteY3147" fmla="*/ 382588 h 3275013"/>
              <a:gd name="connsiteX3148" fmla="*/ 1908176 w 6775451"/>
              <a:gd name="connsiteY3148" fmla="*/ 385763 h 3275013"/>
              <a:gd name="connsiteX3149" fmla="*/ 1912938 w 6775451"/>
              <a:gd name="connsiteY3149" fmla="*/ 387350 h 3275013"/>
              <a:gd name="connsiteX3150" fmla="*/ 1908176 w 6775451"/>
              <a:gd name="connsiteY3150" fmla="*/ 387350 h 3275013"/>
              <a:gd name="connsiteX3151" fmla="*/ 1938338 w 6775451"/>
              <a:gd name="connsiteY3151" fmla="*/ 401638 h 3275013"/>
              <a:gd name="connsiteX3152" fmla="*/ 1962151 w 6775451"/>
              <a:gd name="connsiteY3152" fmla="*/ 411163 h 3275013"/>
              <a:gd name="connsiteX3153" fmla="*/ 1962151 w 6775451"/>
              <a:gd name="connsiteY3153" fmla="*/ 414338 h 3275013"/>
              <a:gd name="connsiteX3154" fmla="*/ 1965326 w 6775451"/>
              <a:gd name="connsiteY3154" fmla="*/ 414338 h 3275013"/>
              <a:gd name="connsiteX3155" fmla="*/ 1976438 w 6775451"/>
              <a:gd name="connsiteY3155" fmla="*/ 414338 h 3275013"/>
              <a:gd name="connsiteX3156" fmla="*/ 2019301 w 6775451"/>
              <a:gd name="connsiteY3156" fmla="*/ 425450 h 3275013"/>
              <a:gd name="connsiteX3157" fmla="*/ 2047876 w 6775451"/>
              <a:gd name="connsiteY3157" fmla="*/ 428625 h 3275013"/>
              <a:gd name="connsiteX3158" fmla="*/ 2052638 w 6775451"/>
              <a:gd name="connsiteY3158" fmla="*/ 436563 h 3275013"/>
              <a:gd name="connsiteX3159" fmla="*/ 2055813 w 6775451"/>
              <a:gd name="connsiteY3159" fmla="*/ 450850 h 3275013"/>
              <a:gd name="connsiteX3160" fmla="*/ 2052638 w 6775451"/>
              <a:gd name="connsiteY3160" fmla="*/ 450850 h 3275013"/>
              <a:gd name="connsiteX3161" fmla="*/ 2052638 w 6775451"/>
              <a:gd name="connsiteY3161" fmla="*/ 461963 h 3275013"/>
              <a:gd name="connsiteX3162" fmla="*/ 2058988 w 6775451"/>
              <a:gd name="connsiteY3162" fmla="*/ 476250 h 3275013"/>
              <a:gd name="connsiteX3163" fmla="*/ 2062163 w 6775451"/>
              <a:gd name="connsiteY3163" fmla="*/ 476250 h 3275013"/>
              <a:gd name="connsiteX3164" fmla="*/ 2079626 w 6775451"/>
              <a:gd name="connsiteY3164" fmla="*/ 485775 h 3275013"/>
              <a:gd name="connsiteX3165" fmla="*/ 2090738 w 6775451"/>
              <a:gd name="connsiteY3165" fmla="*/ 479425 h 3275013"/>
              <a:gd name="connsiteX3166" fmla="*/ 2109788 w 6775451"/>
              <a:gd name="connsiteY3166" fmla="*/ 485775 h 3275013"/>
              <a:gd name="connsiteX3167" fmla="*/ 2127251 w 6775451"/>
              <a:gd name="connsiteY3167" fmla="*/ 501650 h 3275013"/>
              <a:gd name="connsiteX3168" fmla="*/ 2138363 w 6775451"/>
              <a:gd name="connsiteY3168" fmla="*/ 511175 h 3275013"/>
              <a:gd name="connsiteX3169" fmla="*/ 2162176 w 6775451"/>
              <a:gd name="connsiteY3169" fmla="*/ 514350 h 3275013"/>
              <a:gd name="connsiteX3170" fmla="*/ 2149476 w 6775451"/>
              <a:gd name="connsiteY3170" fmla="*/ 514350 h 3275013"/>
              <a:gd name="connsiteX3171" fmla="*/ 2170113 w 6775451"/>
              <a:gd name="connsiteY3171" fmla="*/ 519113 h 3275013"/>
              <a:gd name="connsiteX3172" fmla="*/ 2178051 w 6775451"/>
              <a:gd name="connsiteY3172" fmla="*/ 522288 h 3275013"/>
              <a:gd name="connsiteX3173" fmla="*/ 2176463 w 6775451"/>
              <a:gd name="connsiteY3173" fmla="*/ 528638 h 3275013"/>
              <a:gd name="connsiteX3174" fmla="*/ 2163763 w 6775451"/>
              <a:gd name="connsiteY3174" fmla="*/ 539750 h 3275013"/>
              <a:gd name="connsiteX3175" fmla="*/ 2166938 w 6775451"/>
              <a:gd name="connsiteY3175" fmla="*/ 539750 h 3275013"/>
              <a:gd name="connsiteX3176" fmla="*/ 2166938 w 6775451"/>
              <a:gd name="connsiteY3176" fmla="*/ 542925 h 3275013"/>
              <a:gd name="connsiteX3177" fmla="*/ 2163763 w 6775451"/>
              <a:gd name="connsiteY3177" fmla="*/ 542925 h 3275013"/>
              <a:gd name="connsiteX3178" fmla="*/ 2162176 w 6775451"/>
              <a:gd name="connsiteY3178" fmla="*/ 544513 h 3275013"/>
              <a:gd name="connsiteX3179" fmla="*/ 2159001 w 6775451"/>
              <a:gd name="connsiteY3179" fmla="*/ 547688 h 3275013"/>
              <a:gd name="connsiteX3180" fmla="*/ 2152651 w 6775451"/>
              <a:gd name="connsiteY3180" fmla="*/ 550863 h 3275013"/>
              <a:gd name="connsiteX3181" fmla="*/ 2144713 w 6775451"/>
              <a:gd name="connsiteY3181" fmla="*/ 557213 h 3275013"/>
              <a:gd name="connsiteX3182" fmla="*/ 2141538 w 6775451"/>
              <a:gd name="connsiteY3182" fmla="*/ 557213 h 3275013"/>
              <a:gd name="connsiteX3183" fmla="*/ 2138363 w 6775451"/>
              <a:gd name="connsiteY3183" fmla="*/ 558800 h 3275013"/>
              <a:gd name="connsiteX3184" fmla="*/ 2135188 w 6775451"/>
              <a:gd name="connsiteY3184" fmla="*/ 561975 h 3275013"/>
              <a:gd name="connsiteX3185" fmla="*/ 2120901 w 6775451"/>
              <a:gd name="connsiteY3185" fmla="*/ 565150 h 3275013"/>
              <a:gd name="connsiteX3186" fmla="*/ 2101851 w 6775451"/>
              <a:gd name="connsiteY3186" fmla="*/ 550863 h 3275013"/>
              <a:gd name="connsiteX3187" fmla="*/ 2079626 w 6775451"/>
              <a:gd name="connsiteY3187" fmla="*/ 536575 h 3275013"/>
              <a:gd name="connsiteX3188" fmla="*/ 2062163 w 6775451"/>
              <a:gd name="connsiteY3188" fmla="*/ 539750 h 3275013"/>
              <a:gd name="connsiteX3189" fmla="*/ 2065338 w 6775451"/>
              <a:gd name="connsiteY3189" fmla="*/ 539750 h 3275013"/>
              <a:gd name="connsiteX3190" fmla="*/ 2065338 w 6775451"/>
              <a:gd name="connsiteY3190" fmla="*/ 547688 h 3275013"/>
              <a:gd name="connsiteX3191" fmla="*/ 2066926 w 6775451"/>
              <a:gd name="connsiteY3191" fmla="*/ 554038 h 3275013"/>
              <a:gd name="connsiteX3192" fmla="*/ 2081213 w 6775451"/>
              <a:gd name="connsiteY3192" fmla="*/ 561975 h 3275013"/>
              <a:gd name="connsiteX3193" fmla="*/ 2105026 w 6775451"/>
              <a:gd name="connsiteY3193" fmla="*/ 579438 h 3275013"/>
              <a:gd name="connsiteX3194" fmla="*/ 2101851 w 6775451"/>
              <a:gd name="connsiteY3194" fmla="*/ 579438 h 3275013"/>
              <a:gd name="connsiteX3195" fmla="*/ 2109788 w 6775451"/>
              <a:gd name="connsiteY3195" fmla="*/ 590550 h 3275013"/>
              <a:gd name="connsiteX3196" fmla="*/ 2112963 w 6775451"/>
              <a:gd name="connsiteY3196" fmla="*/ 601663 h 3275013"/>
              <a:gd name="connsiteX3197" fmla="*/ 2116138 w 6775451"/>
              <a:gd name="connsiteY3197" fmla="*/ 601663 h 3275013"/>
              <a:gd name="connsiteX3198" fmla="*/ 2116138 w 6775451"/>
              <a:gd name="connsiteY3198" fmla="*/ 611188 h 3275013"/>
              <a:gd name="connsiteX3199" fmla="*/ 2116138 w 6775451"/>
              <a:gd name="connsiteY3199" fmla="*/ 615950 h 3275013"/>
              <a:gd name="connsiteX3200" fmla="*/ 2116138 w 6775451"/>
              <a:gd name="connsiteY3200" fmla="*/ 622300 h 3275013"/>
              <a:gd name="connsiteX3201" fmla="*/ 2112963 w 6775451"/>
              <a:gd name="connsiteY3201" fmla="*/ 622300 h 3275013"/>
              <a:gd name="connsiteX3202" fmla="*/ 2105026 w 6775451"/>
              <a:gd name="connsiteY3202" fmla="*/ 622300 h 3275013"/>
              <a:gd name="connsiteX3203" fmla="*/ 2084388 w 6775451"/>
              <a:gd name="connsiteY3203" fmla="*/ 608013 h 3275013"/>
              <a:gd name="connsiteX3204" fmla="*/ 2079626 w 6775451"/>
              <a:gd name="connsiteY3204" fmla="*/ 608013 h 3275013"/>
              <a:gd name="connsiteX3205" fmla="*/ 2076451 w 6775451"/>
              <a:gd name="connsiteY3205" fmla="*/ 611188 h 3275013"/>
              <a:gd name="connsiteX3206" fmla="*/ 2070101 w 6775451"/>
              <a:gd name="connsiteY3206" fmla="*/ 619125 h 3275013"/>
              <a:gd name="connsiteX3207" fmla="*/ 2066926 w 6775451"/>
              <a:gd name="connsiteY3207" fmla="*/ 622300 h 3275013"/>
              <a:gd name="connsiteX3208" fmla="*/ 2065338 w 6775451"/>
              <a:gd name="connsiteY3208" fmla="*/ 625475 h 3275013"/>
              <a:gd name="connsiteX3209" fmla="*/ 2055813 w 6775451"/>
              <a:gd name="connsiteY3209" fmla="*/ 622300 h 3275013"/>
              <a:gd name="connsiteX3210" fmla="*/ 2036763 w 6775451"/>
              <a:gd name="connsiteY3210" fmla="*/ 622300 h 3275013"/>
              <a:gd name="connsiteX3211" fmla="*/ 2030413 w 6775451"/>
              <a:gd name="connsiteY3211" fmla="*/ 622300 h 3275013"/>
              <a:gd name="connsiteX3212" fmla="*/ 2016126 w 6775451"/>
              <a:gd name="connsiteY3212" fmla="*/ 608013 h 3275013"/>
              <a:gd name="connsiteX3213" fmla="*/ 2008188 w 6775451"/>
              <a:gd name="connsiteY3213" fmla="*/ 601663 h 3275013"/>
              <a:gd name="connsiteX3214" fmla="*/ 2005013 w 6775451"/>
              <a:gd name="connsiteY3214" fmla="*/ 601663 h 3275013"/>
              <a:gd name="connsiteX3215" fmla="*/ 2001838 w 6775451"/>
              <a:gd name="connsiteY3215" fmla="*/ 608013 h 3275013"/>
              <a:gd name="connsiteX3216" fmla="*/ 1998663 w 6775451"/>
              <a:gd name="connsiteY3216" fmla="*/ 608013 h 3275013"/>
              <a:gd name="connsiteX3217" fmla="*/ 1995488 w 6775451"/>
              <a:gd name="connsiteY3217" fmla="*/ 611188 h 3275013"/>
              <a:gd name="connsiteX3218" fmla="*/ 1993901 w 6775451"/>
              <a:gd name="connsiteY3218" fmla="*/ 608013 h 3275013"/>
              <a:gd name="connsiteX3219" fmla="*/ 1979613 w 6775451"/>
              <a:gd name="connsiteY3219" fmla="*/ 596900 h 3275013"/>
              <a:gd name="connsiteX3220" fmla="*/ 1966913 w 6775451"/>
              <a:gd name="connsiteY3220" fmla="*/ 593725 h 3275013"/>
              <a:gd name="connsiteX3221" fmla="*/ 1955801 w 6775451"/>
              <a:gd name="connsiteY3221" fmla="*/ 587375 h 3275013"/>
              <a:gd name="connsiteX3222" fmla="*/ 1938338 w 6775451"/>
              <a:gd name="connsiteY3222" fmla="*/ 579438 h 3275013"/>
              <a:gd name="connsiteX3223" fmla="*/ 1908176 w 6775451"/>
              <a:gd name="connsiteY3223" fmla="*/ 576263 h 3275013"/>
              <a:gd name="connsiteX3224" fmla="*/ 1879601 w 6775451"/>
              <a:gd name="connsiteY3224" fmla="*/ 576263 h 3275013"/>
              <a:gd name="connsiteX3225" fmla="*/ 1865313 w 6775451"/>
              <a:gd name="connsiteY3225" fmla="*/ 579438 h 3275013"/>
              <a:gd name="connsiteX3226" fmla="*/ 1852613 w 6775451"/>
              <a:gd name="connsiteY3226" fmla="*/ 585788 h 3275013"/>
              <a:gd name="connsiteX3227" fmla="*/ 1844676 w 6775451"/>
              <a:gd name="connsiteY3227" fmla="*/ 573088 h 3275013"/>
              <a:gd name="connsiteX3228" fmla="*/ 1847851 w 6775451"/>
              <a:gd name="connsiteY3228" fmla="*/ 547688 h 3275013"/>
              <a:gd name="connsiteX3229" fmla="*/ 1851026 w 6775451"/>
              <a:gd name="connsiteY3229" fmla="*/ 544513 h 3275013"/>
              <a:gd name="connsiteX3230" fmla="*/ 1852613 w 6775451"/>
              <a:gd name="connsiteY3230" fmla="*/ 542925 h 3275013"/>
              <a:gd name="connsiteX3231" fmla="*/ 1855788 w 6775451"/>
              <a:gd name="connsiteY3231" fmla="*/ 539750 h 3275013"/>
              <a:gd name="connsiteX3232" fmla="*/ 1865313 w 6775451"/>
              <a:gd name="connsiteY3232" fmla="*/ 539750 h 3275013"/>
              <a:gd name="connsiteX3233" fmla="*/ 1876426 w 6775451"/>
              <a:gd name="connsiteY3233" fmla="*/ 539750 h 3275013"/>
              <a:gd name="connsiteX3234" fmla="*/ 1887538 w 6775451"/>
              <a:gd name="connsiteY3234" fmla="*/ 539750 h 3275013"/>
              <a:gd name="connsiteX3235" fmla="*/ 1901826 w 6775451"/>
              <a:gd name="connsiteY3235" fmla="*/ 542925 h 3275013"/>
              <a:gd name="connsiteX3236" fmla="*/ 1908176 w 6775451"/>
              <a:gd name="connsiteY3236" fmla="*/ 542925 h 3275013"/>
              <a:gd name="connsiteX3237" fmla="*/ 1909763 w 6775451"/>
              <a:gd name="connsiteY3237" fmla="*/ 536575 h 3275013"/>
              <a:gd name="connsiteX3238" fmla="*/ 1912938 w 6775451"/>
              <a:gd name="connsiteY3238" fmla="*/ 533400 h 3275013"/>
              <a:gd name="connsiteX3239" fmla="*/ 1919288 w 6775451"/>
              <a:gd name="connsiteY3239" fmla="*/ 522288 h 3275013"/>
              <a:gd name="connsiteX3240" fmla="*/ 1930401 w 6775451"/>
              <a:gd name="connsiteY3240" fmla="*/ 511175 h 3275013"/>
              <a:gd name="connsiteX3241" fmla="*/ 1936751 w 6775451"/>
              <a:gd name="connsiteY3241" fmla="*/ 508000 h 3275013"/>
              <a:gd name="connsiteX3242" fmla="*/ 1947863 w 6775451"/>
              <a:gd name="connsiteY3242" fmla="*/ 504825 h 3275013"/>
              <a:gd name="connsiteX3243" fmla="*/ 1951038 w 6775451"/>
              <a:gd name="connsiteY3243" fmla="*/ 501650 h 3275013"/>
              <a:gd name="connsiteX3244" fmla="*/ 1952626 w 6775451"/>
              <a:gd name="connsiteY3244" fmla="*/ 501650 h 3275013"/>
              <a:gd name="connsiteX3245" fmla="*/ 1951038 w 6775451"/>
              <a:gd name="connsiteY3245" fmla="*/ 493713 h 3275013"/>
              <a:gd name="connsiteX3246" fmla="*/ 1936751 w 6775451"/>
              <a:gd name="connsiteY3246" fmla="*/ 487363 h 3275013"/>
              <a:gd name="connsiteX3247" fmla="*/ 1930401 w 6775451"/>
              <a:gd name="connsiteY3247" fmla="*/ 485775 h 3275013"/>
              <a:gd name="connsiteX3248" fmla="*/ 1922463 w 6775451"/>
              <a:gd name="connsiteY3248" fmla="*/ 482600 h 3275013"/>
              <a:gd name="connsiteX3249" fmla="*/ 1922463 w 6775451"/>
              <a:gd name="connsiteY3249" fmla="*/ 485775 h 3275013"/>
              <a:gd name="connsiteX3250" fmla="*/ 1919288 w 6775451"/>
              <a:gd name="connsiteY3250" fmla="*/ 487363 h 3275013"/>
              <a:gd name="connsiteX3251" fmla="*/ 1909763 w 6775451"/>
              <a:gd name="connsiteY3251" fmla="*/ 504825 h 3275013"/>
              <a:gd name="connsiteX3252" fmla="*/ 1905001 w 6775451"/>
              <a:gd name="connsiteY3252" fmla="*/ 511175 h 3275013"/>
              <a:gd name="connsiteX3253" fmla="*/ 1901826 w 6775451"/>
              <a:gd name="connsiteY3253" fmla="*/ 511175 h 3275013"/>
              <a:gd name="connsiteX3254" fmla="*/ 1901826 w 6775451"/>
              <a:gd name="connsiteY3254" fmla="*/ 514350 h 3275013"/>
              <a:gd name="connsiteX3255" fmla="*/ 1893888 w 6775451"/>
              <a:gd name="connsiteY3255" fmla="*/ 514350 h 3275013"/>
              <a:gd name="connsiteX3256" fmla="*/ 1870076 w 6775451"/>
              <a:gd name="connsiteY3256" fmla="*/ 511175 h 3275013"/>
              <a:gd name="connsiteX3257" fmla="*/ 1862138 w 6775451"/>
              <a:gd name="connsiteY3257" fmla="*/ 511175 h 3275013"/>
              <a:gd name="connsiteX3258" fmla="*/ 1862138 w 6775451"/>
              <a:gd name="connsiteY3258" fmla="*/ 504825 h 3275013"/>
              <a:gd name="connsiteX3259" fmla="*/ 1866901 w 6775451"/>
              <a:gd name="connsiteY3259" fmla="*/ 501650 h 3275013"/>
              <a:gd name="connsiteX3260" fmla="*/ 1870076 w 6775451"/>
              <a:gd name="connsiteY3260" fmla="*/ 500063 h 3275013"/>
              <a:gd name="connsiteX3261" fmla="*/ 1876426 w 6775451"/>
              <a:gd name="connsiteY3261" fmla="*/ 496888 h 3275013"/>
              <a:gd name="connsiteX3262" fmla="*/ 1887538 w 6775451"/>
              <a:gd name="connsiteY3262" fmla="*/ 482600 h 3275013"/>
              <a:gd name="connsiteX3263" fmla="*/ 1881188 w 6775451"/>
              <a:gd name="connsiteY3263" fmla="*/ 465138 h 3275013"/>
              <a:gd name="connsiteX3264" fmla="*/ 1873251 w 6775451"/>
              <a:gd name="connsiteY3264" fmla="*/ 458788 h 3275013"/>
              <a:gd name="connsiteX3265" fmla="*/ 1855788 w 6775451"/>
              <a:gd name="connsiteY3265" fmla="*/ 458788 h 3275013"/>
              <a:gd name="connsiteX3266" fmla="*/ 1851026 w 6775451"/>
              <a:gd name="connsiteY3266" fmla="*/ 458788 h 3275013"/>
              <a:gd name="connsiteX3267" fmla="*/ 1847851 w 6775451"/>
              <a:gd name="connsiteY3267" fmla="*/ 444500 h 3275013"/>
              <a:gd name="connsiteX3268" fmla="*/ 1841501 w 6775451"/>
              <a:gd name="connsiteY3268" fmla="*/ 439738 h 3275013"/>
              <a:gd name="connsiteX3269" fmla="*/ 1838326 w 6775451"/>
              <a:gd name="connsiteY3269" fmla="*/ 439738 h 3275013"/>
              <a:gd name="connsiteX3270" fmla="*/ 1838326 w 6775451"/>
              <a:gd name="connsiteY3270" fmla="*/ 444500 h 3275013"/>
              <a:gd name="connsiteX3271" fmla="*/ 1838326 w 6775451"/>
              <a:gd name="connsiteY3271" fmla="*/ 450850 h 3275013"/>
              <a:gd name="connsiteX3272" fmla="*/ 1836738 w 6775451"/>
              <a:gd name="connsiteY3272" fmla="*/ 450850 h 3275013"/>
              <a:gd name="connsiteX3273" fmla="*/ 1836738 w 6775451"/>
              <a:gd name="connsiteY3273" fmla="*/ 454025 h 3275013"/>
              <a:gd name="connsiteX3274" fmla="*/ 1827213 w 6775451"/>
              <a:gd name="connsiteY3274" fmla="*/ 458788 h 3275013"/>
              <a:gd name="connsiteX3275" fmla="*/ 1822451 w 6775451"/>
              <a:gd name="connsiteY3275" fmla="*/ 458788 h 3275013"/>
              <a:gd name="connsiteX3276" fmla="*/ 1809751 w 6775451"/>
              <a:gd name="connsiteY3276" fmla="*/ 457200 h 3275013"/>
              <a:gd name="connsiteX3277" fmla="*/ 1790701 w 6775451"/>
              <a:gd name="connsiteY3277" fmla="*/ 458788 h 3275013"/>
              <a:gd name="connsiteX3278" fmla="*/ 1776413 w 6775451"/>
              <a:gd name="connsiteY3278" fmla="*/ 465138 h 3275013"/>
              <a:gd name="connsiteX3279" fmla="*/ 1773238 w 6775451"/>
              <a:gd name="connsiteY3279" fmla="*/ 476250 h 3275013"/>
              <a:gd name="connsiteX3280" fmla="*/ 1776413 w 6775451"/>
              <a:gd name="connsiteY3280" fmla="*/ 476250 h 3275013"/>
              <a:gd name="connsiteX3281" fmla="*/ 1781176 w 6775451"/>
              <a:gd name="connsiteY3281" fmla="*/ 476250 h 3275013"/>
              <a:gd name="connsiteX3282" fmla="*/ 1793876 w 6775451"/>
              <a:gd name="connsiteY3282" fmla="*/ 482600 h 3275013"/>
              <a:gd name="connsiteX3283" fmla="*/ 1801813 w 6775451"/>
              <a:gd name="connsiteY3283" fmla="*/ 496888 h 3275013"/>
              <a:gd name="connsiteX3284" fmla="*/ 1801813 w 6775451"/>
              <a:gd name="connsiteY3284" fmla="*/ 508000 h 3275013"/>
              <a:gd name="connsiteX3285" fmla="*/ 1793876 w 6775451"/>
              <a:gd name="connsiteY3285" fmla="*/ 514350 h 3275013"/>
              <a:gd name="connsiteX3286" fmla="*/ 1781176 w 6775451"/>
              <a:gd name="connsiteY3286" fmla="*/ 519113 h 3275013"/>
              <a:gd name="connsiteX3287" fmla="*/ 1773238 w 6775451"/>
              <a:gd name="connsiteY3287" fmla="*/ 522288 h 3275013"/>
              <a:gd name="connsiteX3288" fmla="*/ 1758951 w 6775451"/>
              <a:gd name="connsiteY3288" fmla="*/ 528638 h 3275013"/>
              <a:gd name="connsiteX3289" fmla="*/ 1747838 w 6775451"/>
              <a:gd name="connsiteY3289" fmla="*/ 530225 h 3275013"/>
              <a:gd name="connsiteX3290" fmla="*/ 1739901 w 6775451"/>
              <a:gd name="connsiteY3290" fmla="*/ 528638 h 3275013"/>
              <a:gd name="connsiteX3291" fmla="*/ 1712913 w 6775451"/>
              <a:gd name="connsiteY3291" fmla="*/ 525463 h 3275013"/>
              <a:gd name="connsiteX3292" fmla="*/ 1693863 w 6775451"/>
              <a:gd name="connsiteY3292" fmla="*/ 525463 h 3275013"/>
              <a:gd name="connsiteX3293" fmla="*/ 1697038 w 6775451"/>
              <a:gd name="connsiteY3293" fmla="*/ 533400 h 3275013"/>
              <a:gd name="connsiteX3294" fmla="*/ 1701801 w 6775451"/>
              <a:gd name="connsiteY3294" fmla="*/ 539750 h 3275013"/>
              <a:gd name="connsiteX3295" fmla="*/ 1711326 w 6775451"/>
              <a:gd name="connsiteY3295" fmla="*/ 539750 h 3275013"/>
              <a:gd name="connsiteX3296" fmla="*/ 1712913 w 6775451"/>
              <a:gd name="connsiteY3296" fmla="*/ 539750 h 3275013"/>
              <a:gd name="connsiteX3297" fmla="*/ 1716088 w 6775451"/>
              <a:gd name="connsiteY3297" fmla="*/ 539750 h 3275013"/>
              <a:gd name="connsiteX3298" fmla="*/ 1719263 w 6775451"/>
              <a:gd name="connsiteY3298" fmla="*/ 539750 h 3275013"/>
              <a:gd name="connsiteX3299" fmla="*/ 1725613 w 6775451"/>
              <a:gd name="connsiteY3299" fmla="*/ 542925 h 3275013"/>
              <a:gd name="connsiteX3300" fmla="*/ 1733551 w 6775451"/>
              <a:gd name="connsiteY3300" fmla="*/ 542925 h 3275013"/>
              <a:gd name="connsiteX3301" fmla="*/ 1736726 w 6775451"/>
              <a:gd name="connsiteY3301" fmla="*/ 542925 h 3275013"/>
              <a:gd name="connsiteX3302" fmla="*/ 1739901 w 6775451"/>
              <a:gd name="connsiteY3302" fmla="*/ 539750 h 3275013"/>
              <a:gd name="connsiteX3303" fmla="*/ 1741488 w 6775451"/>
              <a:gd name="connsiteY3303" fmla="*/ 539750 h 3275013"/>
              <a:gd name="connsiteX3304" fmla="*/ 1744663 w 6775451"/>
              <a:gd name="connsiteY3304" fmla="*/ 539750 h 3275013"/>
              <a:gd name="connsiteX3305" fmla="*/ 1751013 w 6775451"/>
              <a:gd name="connsiteY3305" fmla="*/ 539750 h 3275013"/>
              <a:gd name="connsiteX3306" fmla="*/ 1754188 w 6775451"/>
              <a:gd name="connsiteY3306" fmla="*/ 542925 h 3275013"/>
              <a:gd name="connsiteX3307" fmla="*/ 1758951 w 6775451"/>
              <a:gd name="connsiteY3307" fmla="*/ 547688 h 3275013"/>
              <a:gd name="connsiteX3308" fmla="*/ 1779588 w 6775451"/>
              <a:gd name="connsiteY3308" fmla="*/ 561975 h 3275013"/>
              <a:gd name="connsiteX3309" fmla="*/ 1804988 w 6775451"/>
              <a:gd name="connsiteY3309" fmla="*/ 573088 h 3275013"/>
              <a:gd name="connsiteX3310" fmla="*/ 1808163 w 6775451"/>
              <a:gd name="connsiteY3310" fmla="*/ 576263 h 3275013"/>
              <a:gd name="connsiteX3311" fmla="*/ 1809751 w 6775451"/>
              <a:gd name="connsiteY3311" fmla="*/ 579438 h 3275013"/>
              <a:gd name="connsiteX3312" fmla="*/ 1804988 w 6775451"/>
              <a:gd name="connsiteY3312" fmla="*/ 579438 h 3275013"/>
              <a:gd name="connsiteX3313" fmla="*/ 1809751 w 6775451"/>
              <a:gd name="connsiteY3313" fmla="*/ 587375 h 3275013"/>
              <a:gd name="connsiteX3314" fmla="*/ 1795463 w 6775451"/>
              <a:gd name="connsiteY3314" fmla="*/ 601663 h 3275013"/>
              <a:gd name="connsiteX3315" fmla="*/ 1787526 w 6775451"/>
              <a:gd name="connsiteY3315" fmla="*/ 604838 h 3275013"/>
              <a:gd name="connsiteX3316" fmla="*/ 1776413 w 6775451"/>
              <a:gd name="connsiteY3316" fmla="*/ 600075 h 3275013"/>
              <a:gd name="connsiteX3317" fmla="*/ 1770063 w 6775451"/>
              <a:gd name="connsiteY3317" fmla="*/ 582613 h 3275013"/>
              <a:gd name="connsiteX3318" fmla="*/ 1751013 w 6775451"/>
              <a:gd name="connsiteY3318" fmla="*/ 576263 h 3275013"/>
              <a:gd name="connsiteX3319" fmla="*/ 1736726 w 6775451"/>
              <a:gd name="connsiteY3319" fmla="*/ 585788 h 3275013"/>
              <a:gd name="connsiteX3320" fmla="*/ 1727201 w 6775451"/>
              <a:gd name="connsiteY3320" fmla="*/ 590550 h 3275013"/>
              <a:gd name="connsiteX3321" fmla="*/ 1704976 w 6775451"/>
              <a:gd name="connsiteY3321" fmla="*/ 596900 h 3275013"/>
              <a:gd name="connsiteX3322" fmla="*/ 1697038 w 6775451"/>
              <a:gd name="connsiteY3322" fmla="*/ 596900 h 3275013"/>
              <a:gd name="connsiteX3323" fmla="*/ 1693863 w 6775451"/>
              <a:gd name="connsiteY3323" fmla="*/ 590550 h 3275013"/>
              <a:gd name="connsiteX3324" fmla="*/ 1698626 w 6775451"/>
              <a:gd name="connsiteY3324" fmla="*/ 582613 h 3275013"/>
              <a:gd name="connsiteX3325" fmla="*/ 1704976 w 6775451"/>
              <a:gd name="connsiteY3325" fmla="*/ 573088 h 3275013"/>
              <a:gd name="connsiteX3326" fmla="*/ 1687513 w 6775451"/>
              <a:gd name="connsiteY3326" fmla="*/ 558800 h 3275013"/>
              <a:gd name="connsiteX3327" fmla="*/ 1682751 w 6775451"/>
              <a:gd name="connsiteY3327" fmla="*/ 547688 h 3275013"/>
              <a:gd name="connsiteX3328" fmla="*/ 1679576 w 6775451"/>
              <a:gd name="connsiteY3328" fmla="*/ 561975 h 3275013"/>
              <a:gd name="connsiteX3329" fmla="*/ 1676401 w 6775451"/>
              <a:gd name="connsiteY3329" fmla="*/ 579438 h 3275013"/>
              <a:gd name="connsiteX3330" fmla="*/ 1673226 w 6775451"/>
              <a:gd name="connsiteY3330" fmla="*/ 579438 h 3275013"/>
              <a:gd name="connsiteX3331" fmla="*/ 1673226 w 6775451"/>
              <a:gd name="connsiteY3331" fmla="*/ 585788 h 3275013"/>
              <a:gd name="connsiteX3332" fmla="*/ 1673226 w 6775451"/>
              <a:gd name="connsiteY3332" fmla="*/ 590550 h 3275013"/>
              <a:gd name="connsiteX3333" fmla="*/ 1670051 w 6775451"/>
              <a:gd name="connsiteY3333" fmla="*/ 593725 h 3275013"/>
              <a:gd name="connsiteX3334" fmla="*/ 1654176 w 6775451"/>
              <a:gd name="connsiteY3334" fmla="*/ 582613 h 3275013"/>
              <a:gd name="connsiteX3335" fmla="*/ 1636713 w 6775451"/>
              <a:gd name="connsiteY3335" fmla="*/ 582613 h 3275013"/>
              <a:gd name="connsiteX3336" fmla="*/ 1616076 w 6775451"/>
              <a:gd name="connsiteY3336" fmla="*/ 587375 h 3275013"/>
              <a:gd name="connsiteX3337" fmla="*/ 1601788 w 6775451"/>
              <a:gd name="connsiteY3337" fmla="*/ 601663 h 3275013"/>
              <a:gd name="connsiteX3338" fmla="*/ 1593851 w 6775451"/>
              <a:gd name="connsiteY3338" fmla="*/ 611188 h 3275013"/>
              <a:gd name="connsiteX3339" fmla="*/ 1579563 w 6775451"/>
              <a:gd name="connsiteY3339" fmla="*/ 622300 h 3275013"/>
              <a:gd name="connsiteX3340" fmla="*/ 1565276 w 6775451"/>
              <a:gd name="connsiteY3340" fmla="*/ 633413 h 3275013"/>
              <a:gd name="connsiteX3341" fmla="*/ 1555751 w 6775451"/>
              <a:gd name="connsiteY3341" fmla="*/ 642938 h 3275013"/>
              <a:gd name="connsiteX3342" fmla="*/ 1550988 w 6775451"/>
              <a:gd name="connsiteY3342" fmla="*/ 650875 h 3275013"/>
              <a:gd name="connsiteX3343" fmla="*/ 1554163 w 6775451"/>
              <a:gd name="connsiteY3343" fmla="*/ 665163 h 3275013"/>
              <a:gd name="connsiteX3344" fmla="*/ 1555751 w 6775451"/>
              <a:gd name="connsiteY3344" fmla="*/ 665163 h 3275013"/>
              <a:gd name="connsiteX3345" fmla="*/ 1555751 w 6775451"/>
              <a:gd name="connsiteY3345" fmla="*/ 668338 h 3275013"/>
              <a:gd name="connsiteX3346" fmla="*/ 1555751 w 6775451"/>
              <a:gd name="connsiteY3346" fmla="*/ 693738 h 3275013"/>
              <a:gd name="connsiteX3347" fmla="*/ 1565276 w 6775451"/>
              <a:gd name="connsiteY3347" fmla="*/ 700088 h 3275013"/>
              <a:gd name="connsiteX3348" fmla="*/ 1568451 w 6775451"/>
              <a:gd name="connsiteY3348" fmla="*/ 701675 h 3275013"/>
              <a:gd name="connsiteX3349" fmla="*/ 1570038 w 6775451"/>
              <a:gd name="connsiteY3349" fmla="*/ 704850 h 3275013"/>
              <a:gd name="connsiteX3350" fmla="*/ 1565276 w 6775451"/>
              <a:gd name="connsiteY3350" fmla="*/ 704850 h 3275013"/>
              <a:gd name="connsiteX3351" fmla="*/ 1573213 w 6775451"/>
              <a:gd name="connsiteY3351" fmla="*/ 715963 h 3275013"/>
              <a:gd name="connsiteX3352" fmla="*/ 1576388 w 6775451"/>
              <a:gd name="connsiteY3352" fmla="*/ 730250 h 3275013"/>
              <a:gd name="connsiteX3353" fmla="*/ 1582738 w 6775451"/>
              <a:gd name="connsiteY3353" fmla="*/ 730250 h 3275013"/>
              <a:gd name="connsiteX3354" fmla="*/ 1584326 w 6775451"/>
              <a:gd name="connsiteY3354" fmla="*/ 730250 h 3275013"/>
              <a:gd name="connsiteX3355" fmla="*/ 1587501 w 6775451"/>
              <a:gd name="connsiteY3355" fmla="*/ 730250 h 3275013"/>
              <a:gd name="connsiteX3356" fmla="*/ 1590676 w 6775451"/>
              <a:gd name="connsiteY3356" fmla="*/ 730250 h 3275013"/>
              <a:gd name="connsiteX3357" fmla="*/ 1593851 w 6775451"/>
              <a:gd name="connsiteY3357" fmla="*/ 730250 h 3275013"/>
              <a:gd name="connsiteX3358" fmla="*/ 1597026 w 6775451"/>
              <a:gd name="connsiteY3358" fmla="*/ 730250 h 3275013"/>
              <a:gd name="connsiteX3359" fmla="*/ 1604963 w 6775451"/>
              <a:gd name="connsiteY3359" fmla="*/ 727075 h 3275013"/>
              <a:gd name="connsiteX3360" fmla="*/ 1612901 w 6775451"/>
              <a:gd name="connsiteY3360" fmla="*/ 730250 h 3275013"/>
              <a:gd name="connsiteX3361" fmla="*/ 1622426 w 6775451"/>
              <a:gd name="connsiteY3361" fmla="*/ 730250 h 3275013"/>
              <a:gd name="connsiteX3362" fmla="*/ 1625601 w 6775451"/>
              <a:gd name="connsiteY3362" fmla="*/ 730250 h 3275013"/>
              <a:gd name="connsiteX3363" fmla="*/ 1627188 w 6775451"/>
              <a:gd name="connsiteY3363" fmla="*/ 733425 h 3275013"/>
              <a:gd name="connsiteX3364" fmla="*/ 1655763 w 6775451"/>
              <a:gd name="connsiteY3364" fmla="*/ 747713 h 3275013"/>
              <a:gd name="connsiteX3365" fmla="*/ 1690688 w 6775451"/>
              <a:gd name="connsiteY3365" fmla="*/ 755650 h 3275013"/>
              <a:gd name="connsiteX3366" fmla="*/ 1725613 w 6775451"/>
              <a:gd name="connsiteY3366" fmla="*/ 758825 h 3275013"/>
              <a:gd name="connsiteX3367" fmla="*/ 1744663 w 6775451"/>
              <a:gd name="connsiteY3367" fmla="*/ 754063 h 3275013"/>
              <a:gd name="connsiteX3368" fmla="*/ 1758951 w 6775451"/>
              <a:gd name="connsiteY3368" fmla="*/ 755650 h 3275013"/>
              <a:gd name="connsiteX3369" fmla="*/ 1770063 w 6775451"/>
              <a:gd name="connsiteY3369" fmla="*/ 768350 h 3275013"/>
              <a:gd name="connsiteX3370" fmla="*/ 1765301 w 6775451"/>
              <a:gd name="connsiteY3370" fmla="*/ 768350 h 3275013"/>
              <a:gd name="connsiteX3371" fmla="*/ 1770063 w 6775451"/>
              <a:gd name="connsiteY3371" fmla="*/ 776288 h 3275013"/>
              <a:gd name="connsiteX3372" fmla="*/ 1770063 w 6775451"/>
              <a:gd name="connsiteY3372" fmla="*/ 784225 h 3275013"/>
              <a:gd name="connsiteX3373" fmla="*/ 1770063 w 6775451"/>
              <a:gd name="connsiteY3373" fmla="*/ 787400 h 3275013"/>
              <a:gd name="connsiteX3374" fmla="*/ 1773238 w 6775451"/>
              <a:gd name="connsiteY3374" fmla="*/ 793750 h 3275013"/>
              <a:gd name="connsiteX3375" fmla="*/ 1776413 w 6775451"/>
              <a:gd name="connsiteY3375" fmla="*/ 793750 h 3275013"/>
              <a:gd name="connsiteX3376" fmla="*/ 1781176 w 6775451"/>
              <a:gd name="connsiteY3376" fmla="*/ 801688 h 3275013"/>
              <a:gd name="connsiteX3377" fmla="*/ 1781176 w 6775451"/>
              <a:gd name="connsiteY3377" fmla="*/ 815975 h 3275013"/>
              <a:gd name="connsiteX3378" fmla="*/ 1781176 w 6775451"/>
              <a:gd name="connsiteY3378" fmla="*/ 819150 h 3275013"/>
              <a:gd name="connsiteX3379" fmla="*/ 1784351 w 6775451"/>
              <a:gd name="connsiteY3379" fmla="*/ 819150 h 3275013"/>
              <a:gd name="connsiteX3380" fmla="*/ 1793876 w 6775451"/>
              <a:gd name="connsiteY3380" fmla="*/ 808038 h 3275013"/>
              <a:gd name="connsiteX3381" fmla="*/ 1795463 w 6775451"/>
              <a:gd name="connsiteY3381" fmla="*/ 801688 h 3275013"/>
              <a:gd name="connsiteX3382" fmla="*/ 1798638 w 6775451"/>
              <a:gd name="connsiteY3382" fmla="*/ 804863 h 3275013"/>
              <a:gd name="connsiteX3383" fmla="*/ 1798638 w 6775451"/>
              <a:gd name="connsiteY3383" fmla="*/ 801688 h 3275013"/>
              <a:gd name="connsiteX3384" fmla="*/ 1798638 w 6775451"/>
              <a:gd name="connsiteY3384" fmla="*/ 798513 h 3275013"/>
              <a:gd name="connsiteX3385" fmla="*/ 1804988 w 6775451"/>
              <a:gd name="connsiteY3385" fmla="*/ 811213 h 3275013"/>
              <a:gd name="connsiteX3386" fmla="*/ 1804988 w 6775451"/>
              <a:gd name="connsiteY3386" fmla="*/ 830263 h 3275013"/>
              <a:gd name="connsiteX3387" fmla="*/ 1801813 w 6775451"/>
              <a:gd name="connsiteY3387" fmla="*/ 830263 h 3275013"/>
              <a:gd name="connsiteX3388" fmla="*/ 1798638 w 6775451"/>
              <a:gd name="connsiteY3388" fmla="*/ 833438 h 3275013"/>
              <a:gd name="connsiteX3389" fmla="*/ 1795463 w 6775451"/>
              <a:gd name="connsiteY3389" fmla="*/ 847726 h 3275013"/>
              <a:gd name="connsiteX3390" fmla="*/ 1808163 w 6775451"/>
              <a:gd name="connsiteY3390" fmla="*/ 854076 h 3275013"/>
              <a:gd name="connsiteX3391" fmla="*/ 1822451 w 6775451"/>
              <a:gd name="connsiteY3391" fmla="*/ 855663 h 3275013"/>
              <a:gd name="connsiteX3392" fmla="*/ 1838326 w 6775451"/>
              <a:gd name="connsiteY3392" fmla="*/ 850901 h 3275013"/>
              <a:gd name="connsiteX3393" fmla="*/ 1838326 w 6775451"/>
              <a:gd name="connsiteY3393" fmla="*/ 825500 h 3275013"/>
              <a:gd name="connsiteX3394" fmla="*/ 1833563 w 6775451"/>
              <a:gd name="connsiteY3394" fmla="*/ 798513 h 3275013"/>
              <a:gd name="connsiteX3395" fmla="*/ 1827213 w 6775451"/>
              <a:gd name="connsiteY3395" fmla="*/ 784225 h 3275013"/>
              <a:gd name="connsiteX3396" fmla="*/ 1819276 w 6775451"/>
              <a:gd name="connsiteY3396" fmla="*/ 769938 h 3275013"/>
              <a:gd name="connsiteX3397" fmla="*/ 1816101 w 6775451"/>
              <a:gd name="connsiteY3397" fmla="*/ 765175 h 3275013"/>
              <a:gd name="connsiteX3398" fmla="*/ 1822451 w 6775451"/>
              <a:gd name="connsiteY3398" fmla="*/ 762000 h 3275013"/>
              <a:gd name="connsiteX3399" fmla="*/ 1830388 w 6775451"/>
              <a:gd name="connsiteY3399" fmla="*/ 758825 h 3275013"/>
              <a:gd name="connsiteX3400" fmla="*/ 1841501 w 6775451"/>
              <a:gd name="connsiteY3400" fmla="*/ 768350 h 3275013"/>
              <a:gd name="connsiteX3401" fmla="*/ 1836738 w 6775451"/>
              <a:gd name="connsiteY3401" fmla="*/ 768350 h 3275013"/>
              <a:gd name="connsiteX3402" fmla="*/ 1838326 w 6775451"/>
              <a:gd name="connsiteY3402" fmla="*/ 769938 h 3275013"/>
              <a:gd name="connsiteX3403" fmla="*/ 1841501 w 6775451"/>
              <a:gd name="connsiteY3403" fmla="*/ 776288 h 3275013"/>
              <a:gd name="connsiteX3404" fmla="*/ 1858963 w 6775451"/>
              <a:gd name="connsiteY3404" fmla="*/ 768350 h 3275013"/>
              <a:gd name="connsiteX3405" fmla="*/ 1866901 w 6775451"/>
              <a:gd name="connsiteY3405" fmla="*/ 762000 h 3275013"/>
              <a:gd name="connsiteX3406" fmla="*/ 1879601 w 6775451"/>
              <a:gd name="connsiteY3406" fmla="*/ 744538 h 3275013"/>
              <a:gd name="connsiteX3407" fmla="*/ 1879601 w 6775451"/>
              <a:gd name="connsiteY3407" fmla="*/ 736600 h 3275013"/>
              <a:gd name="connsiteX3408" fmla="*/ 1866901 w 6775451"/>
              <a:gd name="connsiteY3408" fmla="*/ 719138 h 3275013"/>
              <a:gd name="connsiteX3409" fmla="*/ 1844676 w 6775451"/>
              <a:gd name="connsiteY3409" fmla="*/ 696913 h 3275013"/>
              <a:gd name="connsiteX3410" fmla="*/ 1833563 w 6775451"/>
              <a:gd name="connsiteY3410" fmla="*/ 690563 h 3275013"/>
              <a:gd name="connsiteX3411" fmla="*/ 1838326 w 6775451"/>
              <a:gd name="connsiteY3411" fmla="*/ 687388 h 3275013"/>
              <a:gd name="connsiteX3412" fmla="*/ 1844676 w 6775451"/>
              <a:gd name="connsiteY3412" fmla="*/ 685800 h 3275013"/>
              <a:gd name="connsiteX3413" fmla="*/ 1852613 w 6775451"/>
              <a:gd name="connsiteY3413" fmla="*/ 682625 h 3275013"/>
              <a:gd name="connsiteX3414" fmla="*/ 1855788 w 6775451"/>
              <a:gd name="connsiteY3414" fmla="*/ 682625 h 3275013"/>
              <a:gd name="connsiteX3415" fmla="*/ 1855788 w 6775451"/>
              <a:gd name="connsiteY3415" fmla="*/ 673100 h 3275013"/>
              <a:gd name="connsiteX3416" fmla="*/ 1852613 w 6775451"/>
              <a:gd name="connsiteY3416" fmla="*/ 654050 h 3275013"/>
              <a:gd name="connsiteX3417" fmla="*/ 1855788 w 6775451"/>
              <a:gd name="connsiteY3417" fmla="*/ 628650 h 3275013"/>
              <a:gd name="connsiteX3418" fmla="*/ 1865313 w 6775451"/>
              <a:gd name="connsiteY3418" fmla="*/ 619125 h 3275013"/>
              <a:gd name="connsiteX3419" fmla="*/ 1865313 w 6775451"/>
              <a:gd name="connsiteY3419" fmla="*/ 615950 h 3275013"/>
              <a:gd name="connsiteX3420" fmla="*/ 1866901 w 6775451"/>
              <a:gd name="connsiteY3420" fmla="*/ 615950 h 3275013"/>
              <a:gd name="connsiteX3421" fmla="*/ 1890713 w 6775451"/>
              <a:gd name="connsiteY3421" fmla="*/ 614363 h 3275013"/>
              <a:gd name="connsiteX3422" fmla="*/ 1930401 w 6775451"/>
              <a:gd name="connsiteY3422" fmla="*/ 614363 h 3275013"/>
              <a:gd name="connsiteX3423" fmla="*/ 1958976 w 6775451"/>
              <a:gd name="connsiteY3423" fmla="*/ 625475 h 3275013"/>
              <a:gd name="connsiteX3424" fmla="*/ 1981201 w 6775451"/>
              <a:gd name="connsiteY3424" fmla="*/ 636588 h 3275013"/>
              <a:gd name="connsiteX3425" fmla="*/ 1993901 w 6775451"/>
              <a:gd name="connsiteY3425" fmla="*/ 639763 h 3275013"/>
              <a:gd name="connsiteX3426" fmla="*/ 2005013 w 6775451"/>
              <a:gd name="connsiteY3426" fmla="*/ 642938 h 3275013"/>
              <a:gd name="connsiteX3427" fmla="*/ 1990726 w 6775451"/>
              <a:gd name="connsiteY3427" fmla="*/ 642938 h 3275013"/>
              <a:gd name="connsiteX3428" fmla="*/ 2012951 w 6775451"/>
              <a:gd name="connsiteY3428" fmla="*/ 644525 h 3275013"/>
              <a:gd name="connsiteX3429" fmla="*/ 2024063 w 6775451"/>
              <a:gd name="connsiteY3429" fmla="*/ 654050 h 3275013"/>
              <a:gd name="connsiteX3430" fmla="*/ 2024063 w 6775451"/>
              <a:gd name="connsiteY3430" fmla="*/ 661988 h 3275013"/>
              <a:gd name="connsiteX3431" fmla="*/ 2016126 w 6775451"/>
              <a:gd name="connsiteY3431" fmla="*/ 665163 h 3275013"/>
              <a:gd name="connsiteX3432" fmla="*/ 2008188 w 6775451"/>
              <a:gd name="connsiteY3432" fmla="*/ 673100 h 3275013"/>
              <a:gd name="connsiteX3433" fmla="*/ 2009776 w 6775451"/>
              <a:gd name="connsiteY3433" fmla="*/ 685800 h 3275013"/>
              <a:gd name="connsiteX3434" fmla="*/ 2027238 w 6775451"/>
              <a:gd name="connsiteY3434" fmla="*/ 696913 h 3275013"/>
              <a:gd name="connsiteX3435" fmla="*/ 2047876 w 6775451"/>
              <a:gd name="connsiteY3435" fmla="*/ 700088 h 3275013"/>
              <a:gd name="connsiteX3436" fmla="*/ 2055813 w 6775451"/>
              <a:gd name="connsiteY3436" fmla="*/ 701675 h 3275013"/>
              <a:gd name="connsiteX3437" fmla="*/ 2066926 w 6775451"/>
              <a:gd name="connsiteY3437" fmla="*/ 696913 h 3275013"/>
              <a:gd name="connsiteX3438" fmla="*/ 2073276 w 6775451"/>
              <a:gd name="connsiteY3438" fmla="*/ 690563 h 3275013"/>
              <a:gd name="connsiteX3439" fmla="*/ 2081213 w 6775451"/>
              <a:gd name="connsiteY3439" fmla="*/ 679450 h 3275013"/>
              <a:gd name="connsiteX3440" fmla="*/ 2098676 w 6775451"/>
              <a:gd name="connsiteY3440" fmla="*/ 657225 h 3275013"/>
              <a:gd name="connsiteX3441" fmla="*/ 2106613 w 6775451"/>
              <a:gd name="connsiteY3441" fmla="*/ 658813 h 3275013"/>
              <a:gd name="connsiteX3442" fmla="*/ 2109788 w 6775451"/>
              <a:gd name="connsiteY3442" fmla="*/ 661988 h 3275013"/>
              <a:gd name="connsiteX3443" fmla="*/ 2112963 w 6775451"/>
              <a:gd name="connsiteY3443" fmla="*/ 665163 h 3275013"/>
              <a:gd name="connsiteX3444" fmla="*/ 2119313 w 6775451"/>
              <a:gd name="connsiteY3444" fmla="*/ 665163 h 3275013"/>
              <a:gd name="connsiteX3445" fmla="*/ 2133601 w 6775451"/>
              <a:gd name="connsiteY3445" fmla="*/ 685800 h 3275013"/>
              <a:gd name="connsiteX3446" fmla="*/ 2147888 w 6775451"/>
              <a:gd name="connsiteY3446" fmla="*/ 704850 h 3275013"/>
              <a:gd name="connsiteX3447" fmla="*/ 2144713 w 6775451"/>
              <a:gd name="connsiteY3447" fmla="*/ 704850 h 3275013"/>
              <a:gd name="connsiteX3448" fmla="*/ 2147888 w 6775451"/>
              <a:gd name="connsiteY3448" fmla="*/ 711200 h 3275013"/>
              <a:gd name="connsiteX3449" fmla="*/ 2149476 w 6775451"/>
              <a:gd name="connsiteY3449" fmla="*/ 712788 h 3275013"/>
              <a:gd name="connsiteX3450" fmla="*/ 2155826 w 6775451"/>
              <a:gd name="connsiteY3450" fmla="*/ 719138 h 3275013"/>
              <a:gd name="connsiteX3451" fmla="*/ 2159001 w 6775451"/>
              <a:gd name="connsiteY3451" fmla="*/ 730250 h 3275013"/>
              <a:gd name="connsiteX3452" fmla="*/ 2163763 w 6775451"/>
              <a:gd name="connsiteY3452" fmla="*/ 730250 h 3275013"/>
              <a:gd name="connsiteX3453" fmla="*/ 2170113 w 6775451"/>
              <a:gd name="connsiteY3453" fmla="*/ 747713 h 3275013"/>
              <a:gd name="connsiteX3454" fmla="*/ 2173288 w 6775451"/>
              <a:gd name="connsiteY3454" fmla="*/ 758825 h 3275013"/>
              <a:gd name="connsiteX3455" fmla="*/ 2190751 w 6775451"/>
              <a:gd name="connsiteY3455" fmla="*/ 765175 h 3275013"/>
              <a:gd name="connsiteX3456" fmla="*/ 2209801 w 6775451"/>
              <a:gd name="connsiteY3456" fmla="*/ 762000 h 3275013"/>
              <a:gd name="connsiteX3457" fmla="*/ 2216151 w 6775451"/>
              <a:gd name="connsiteY3457" fmla="*/ 762000 h 3275013"/>
              <a:gd name="connsiteX3458" fmla="*/ 2220913 w 6775451"/>
              <a:gd name="connsiteY3458" fmla="*/ 768350 h 3275013"/>
              <a:gd name="connsiteX3459" fmla="*/ 2216151 w 6775451"/>
              <a:gd name="connsiteY3459" fmla="*/ 768350 h 3275013"/>
              <a:gd name="connsiteX3460" fmla="*/ 2230438 w 6775451"/>
              <a:gd name="connsiteY3460" fmla="*/ 779463 h 3275013"/>
              <a:gd name="connsiteX3461" fmla="*/ 2241551 w 6775451"/>
              <a:gd name="connsiteY3461" fmla="*/ 793750 h 3275013"/>
              <a:gd name="connsiteX3462" fmla="*/ 2244726 w 6775451"/>
              <a:gd name="connsiteY3462" fmla="*/ 793750 h 3275013"/>
              <a:gd name="connsiteX3463" fmla="*/ 2249488 w 6775451"/>
              <a:gd name="connsiteY3463" fmla="*/ 808038 h 3275013"/>
              <a:gd name="connsiteX3464" fmla="*/ 2276476 w 6775451"/>
              <a:gd name="connsiteY3464" fmla="*/ 815975 h 3275013"/>
              <a:gd name="connsiteX3465" fmla="*/ 2284413 w 6775451"/>
              <a:gd name="connsiteY3465" fmla="*/ 822325 h 3275013"/>
              <a:gd name="connsiteX3466" fmla="*/ 2284413 w 6775451"/>
              <a:gd name="connsiteY3466" fmla="*/ 830263 h 3275013"/>
              <a:gd name="connsiteX3467" fmla="*/ 2281238 w 6775451"/>
              <a:gd name="connsiteY3467" fmla="*/ 830263 h 3275013"/>
              <a:gd name="connsiteX3468" fmla="*/ 2276476 w 6775451"/>
              <a:gd name="connsiteY3468" fmla="*/ 844551 h 3275013"/>
              <a:gd name="connsiteX3469" fmla="*/ 2266951 w 6775451"/>
              <a:gd name="connsiteY3469" fmla="*/ 855663 h 3275013"/>
              <a:gd name="connsiteX3470" fmla="*/ 2270126 w 6775451"/>
              <a:gd name="connsiteY3470" fmla="*/ 855663 h 3275013"/>
              <a:gd name="connsiteX3471" fmla="*/ 2263776 w 6775451"/>
              <a:gd name="connsiteY3471" fmla="*/ 868363 h 3275013"/>
              <a:gd name="connsiteX3472" fmla="*/ 2255838 w 6775451"/>
              <a:gd name="connsiteY3472" fmla="*/ 882651 h 3275013"/>
              <a:gd name="connsiteX3473" fmla="*/ 2252663 w 6775451"/>
              <a:gd name="connsiteY3473" fmla="*/ 887413 h 3275013"/>
              <a:gd name="connsiteX3474" fmla="*/ 2263776 w 6775451"/>
              <a:gd name="connsiteY3474" fmla="*/ 887413 h 3275013"/>
              <a:gd name="connsiteX3475" fmla="*/ 2266951 w 6775451"/>
              <a:gd name="connsiteY3475" fmla="*/ 890588 h 3275013"/>
              <a:gd name="connsiteX3476" fmla="*/ 2270126 w 6775451"/>
              <a:gd name="connsiteY3476" fmla="*/ 893763 h 3275013"/>
              <a:gd name="connsiteX3477" fmla="*/ 2263776 w 6775451"/>
              <a:gd name="connsiteY3477" fmla="*/ 893763 h 3275013"/>
              <a:gd name="connsiteX3478" fmla="*/ 2273301 w 6775451"/>
              <a:gd name="connsiteY3478" fmla="*/ 898526 h 3275013"/>
              <a:gd name="connsiteX3479" fmla="*/ 2284413 w 6775451"/>
              <a:gd name="connsiteY3479" fmla="*/ 898526 h 3275013"/>
              <a:gd name="connsiteX3480" fmla="*/ 2301876 w 6775451"/>
              <a:gd name="connsiteY3480" fmla="*/ 896938 h 3275013"/>
              <a:gd name="connsiteX3481" fmla="*/ 2309813 w 6775451"/>
              <a:gd name="connsiteY3481" fmla="*/ 911226 h 3275013"/>
              <a:gd name="connsiteX3482" fmla="*/ 2312988 w 6775451"/>
              <a:gd name="connsiteY3482" fmla="*/ 912813 h 3275013"/>
              <a:gd name="connsiteX3483" fmla="*/ 2312988 w 6775451"/>
              <a:gd name="connsiteY3483" fmla="*/ 919163 h 3275013"/>
              <a:gd name="connsiteX3484" fmla="*/ 2319338 w 6775451"/>
              <a:gd name="connsiteY3484" fmla="*/ 919163 h 3275013"/>
              <a:gd name="connsiteX3485" fmla="*/ 2324101 w 6775451"/>
              <a:gd name="connsiteY3485" fmla="*/ 930276 h 3275013"/>
              <a:gd name="connsiteX3486" fmla="*/ 2330451 w 6775451"/>
              <a:gd name="connsiteY3486" fmla="*/ 939801 h 3275013"/>
              <a:gd name="connsiteX3487" fmla="*/ 2333626 w 6775451"/>
              <a:gd name="connsiteY3487" fmla="*/ 950913 h 3275013"/>
              <a:gd name="connsiteX3488" fmla="*/ 2330451 w 6775451"/>
              <a:gd name="connsiteY3488" fmla="*/ 955676 h 3275013"/>
              <a:gd name="connsiteX3489" fmla="*/ 2327276 w 6775451"/>
              <a:gd name="connsiteY3489" fmla="*/ 955676 h 3275013"/>
              <a:gd name="connsiteX3490" fmla="*/ 2324101 w 6775451"/>
              <a:gd name="connsiteY3490" fmla="*/ 962026 h 3275013"/>
              <a:gd name="connsiteX3491" fmla="*/ 2319338 w 6775451"/>
              <a:gd name="connsiteY3491" fmla="*/ 955676 h 3275013"/>
              <a:gd name="connsiteX3492" fmla="*/ 2306638 w 6775451"/>
              <a:gd name="connsiteY3492" fmla="*/ 950913 h 3275013"/>
              <a:gd name="connsiteX3493" fmla="*/ 2292351 w 6775451"/>
              <a:gd name="connsiteY3493" fmla="*/ 954088 h 3275013"/>
              <a:gd name="connsiteX3494" fmla="*/ 2290763 w 6775451"/>
              <a:gd name="connsiteY3494" fmla="*/ 955676 h 3275013"/>
              <a:gd name="connsiteX3495" fmla="*/ 2284413 w 6775451"/>
              <a:gd name="connsiteY3495" fmla="*/ 962026 h 3275013"/>
              <a:gd name="connsiteX3496" fmla="*/ 2278063 w 6775451"/>
              <a:gd name="connsiteY3496" fmla="*/ 958851 h 3275013"/>
              <a:gd name="connsiteX3497" fmla="*/ 2273301 w 6775451"/>
              <a:gd name="connsiteY3497" fmla="*/ 947738 h 3275013"/>
              <a:gd name="connsiteX3498" fmla="*/ 2259013 w 6775451"/>
              <a:gd name="connsiteY3498" fmla="*/ 947738 h 3275013"/>
              <a:gd name="connsiteX3499" fmla="*/ 2241551 w 6775451"/>
              <a:gd name="connsiteY3499" fmla="*/ 950913 h 3275013"/>
              <a:gd name="connsiteX3500" fmla="*/ 2220913 w 6775451"/>
              <a:gd name="connsiteY3500" fmla="*/ 950913 h 3275013"/>
              <a:gd name="connsiteX3501" fmla="*/ 2212976 w 6775451"/>
              <a:gd name="connsiteY3501" fmla="*/ 950913 h 3275013"/>
              <a:gd name="connsiteX3502" fmla="*/ 2206626 w 6775451"/>
              <a:gd name="connsiteY3502" fmla="*/ 941388 h 3275013"/>
              <a:gd name="connsiteX3503" fmla="*/ 2212976 w 6775451"/>
              <a:gd name="connsiteY3503" fmla="*/ 936626 h 3275013"/>
              <a:gd name="connsiteX3504" fmla="*/ 2220913 w 6775451"/>
              <a:gd name="connsiteY3504" fmla="*/ 912813 h 3275013"/>
              <a:gd name="connsiteX3505" fmla="*/ 2238376 w 6775451"/>
              <a:gd name="connsiteY3505" fmla="*/ 887413 h 3275013"/>
              <a:gd name="connsiteX3506" fmla="*/ 2247901 w 6775451"/>
              <a:gd name="connsiteY3506" fmla="*/ 879476 h 3275013"/>
              <a:gd name="connsiteX3507" fmla="*/ 2247901 w 6775451"/>
              <a:gd name="connsiteY3507" fmla="*/ 862013 h 3275013"/>
              <a:gd name="connsiteX3508" fmla="*/ 2238376 w 6775451"/>
              <a:gd name="connsiteY3508" fmla="*/ 858838 h 3275013"/>
              <a:gd name="connsiteX3509" fmla="*/ 2235201 w 6775451"/>
              <a:gd name="connsiteY3509" fmla="*/ 858838 h 3275013"/>
              <a:gd name="connsiteX3510" fmla="*/ 2233613 w 6775451"/>
              <a:gd name="connsiteY3510" fmla="*/ 862013 h 3275013"/>
              <a:gd name="connsiteX3511" fmla="*/ 2224088 w 6775451"/>
              <a:gd name="connsiteY3511" fmla="*/ 869951 h 3275013"/>
              <a:gd name="connsiteX3512" fmla="*/ 2219326 w 6775451"/>
              <a:gd name="connsiteY3512" fmla="*/ 879476 h 3275013"/>
              <a:gd name="connsiteX3513" fmla="*/ 2216151 w 6775451"/>
              <a:gd name="connsiteY3513" fmla="*/ 879476 h 3275013"/>
              <a:gd name="connsiteX3514" fmla="*/ 2198688 w 6775451"/>
              <a:gd name="connsiteY3514" fmla="*/ 879476 h 3275013"/>
              <a:gd name="connsiteX3515" fmla="*/ 2178051 w 6775451"/>
              <a:gd name="connsiteY3515" fmla="*/ 882651 h 3275013"/>
              <a:gd name="connsiteX3516" fmla="*/ 2170113 w 6775451"/>
              <a:gd name="connsiteY3516" fmla="*/ 887413 h 3275013"/>
              <a:gd name="connsiteX3517" fmla="*/ 2162176 w 6775451"/>
              <a:gd name="connsiteY3517" fmla="*/ 893763 h 3275013"/>
              <a:gd name="connsiteX3518" fmla="*/ 2152651 w 6775451"/>
              <a:gd name="connsiteY3518" fmla="*/ 898526 h 3275013"/>
              <a:gd name="connsiteX3519" fmla="*/ 2159001 w 6775451"/>
              <a:gd name="connsiteY3519" fmla="*/ 901701 h 3275013"/>
              <a:gd name="connsiteX3520" fmla="*/ 2155826 w 6775451"/>
              <a:gd name="connsiteY3520" fmla="*/ 912813 h 3275013"/>
              <a:gd name="connsiteX3521" fmla="*/ 2133601 w 6775451"/>
              <a:gd name="connsiteY3521" fmla="*/ 922338 h 3275013"/>
              <a:gd name="connsiteX3522" fmla="*/ 2124076 w 6775451"/>
              <a:gd name="connsiteY3522" fmla="*/ 911226 h 3275013"/>
              <a:gd name="connsiteX3523" fmla="*/ 2124076 w 6775451"/>
              <a:gd name="connsiteY3523" fmla="*/ 887413 h 3275013"/>
              <a:gd name="connsiteX3524" fmla="*/ 2124076 w 6775451"/>
              <a:gd name="connsiteY3524" fmla="*/ 884238 h 3275013"/>
              <a:gd name="connsiteX3525" fmla="*/ 2120901 w 6775451"/>
              <a:gd name="connsiteY3525" fmla="*/ 884238 h 3275013"/>
              <a:gd name="connsiteX3526" fmla="*/ 2116138 w 6775451"/>
              <a:gd name="connsiteY3526" fmla="*/ 890588 h 3275013"/>
              <a:gd name="connsiteX3527" fmla="*/ 2112963 w 6775451"/>
              <a:gd name="connsiteY3527" fmla="*/ 893763 h 3275013"/>
              <a:gd name="connsiteX3528" fmla="*/ 2101851 w 6775451"/>
              <a:gd name="connsiteY3528" fmla="*/ 887413 h 3275013"/>
              <a:gd name="connsiteX3529" fmla="*/ 2081213 w 6775451"/>
              <a:gd name="connsiteY3529" fmla="*/ 884238 h 3275013"/>
              <a:gd name="connsiteX3530" fmla="*/ 2079626 w 6775451"/>
              <a:gd name="connsiteY3530" fmla="*/ 884238 h 3275013"/>
              <a:gd name="connsiteX3531" fmla="*/ 2079626 w 6775451"/>
              <a:gd name="connsiteY3531" fmla="*/ 887413 h 3275013"/>
              <a:gd name="connsiteX3532" fmla="*/ 2073276 w 6775451"/>
              <a:gd name="connsiteY3532" fmla="*/ 890588 h 3275013"/>
              <a:gd name="connsiteX3533" fmla="*/ 2047876 w 6775451"/>
              <a:gd name="connsiteY3533" fmla="*/ 896938 h 3275013"/>
              <a:gd name="connsiteX3534" fmla="*/ 2022476 w 6775451"/>
              <a:gd name="connsiteY3534" fmla="*/ 904876 h 3275013"/>
              <a:gd name="connsiteX3535" fmla="*/ 2016126 w 6775451"/>
              <a:gd name="connsiteY3535" fmla="*/ 911226 h 3275013"/>
              <a:gd name="connsiteX3536" fmla="*/ 2012951 w 6775451"/>
              <a:gd name="connsiteY3536" fmla="*/ 919163 h 3275013"/>
              <a:gd name="connsiteX3537" fmla="*/ 2016126 w 6775451"/>
              <a:gd name="connsiteY3537" fmla="*/ 919163 h 3275013"/>
              <a:gd name="connsiteX3538" fmla="*/ 2008188 w 6775451"/>
              <a:gd name="connsiteY3538" fmla="*/ 939801 h 3275013"/>
              <a:gd name="connsiteX3539" fmla="*/ 2008188 w 6775451"/>
              <a:gd name="connsiteY3539" fmla="*/ 944563 h 3275013"/>
              <a:gd name="connsiteX3540" fmla="*/ 2012951 w 6775451"/>
              <a:gd name="connsiteY3540" fmla="*/ 941388 h 3275013"/>
              <a:gd name="connsiteX3541" fmla="*/ 2036763 w 6775451"/>
              <a:gd name="connsiteY3541" fmla="*/ 933451 h 3275013"/>
              <a:gd name="connsiteX3542" fmla="*/ 2055813 w 6775451"/>
              <a:gd name="connsiteY3542" fmla="*/ 927101 h 3275013"/>
              <a:gd name="connsiteX3543" fmla="*/ 2070101 w 6775451"/>
              <a:gd name="connsiteY3543" fmla="*/ 919163 h 3275013"/>
              <a:gd name="connsiteX3544" fmla="*/ 2073276 w 6775451"/>
              <a:gd name="connsiteY3544" fmla="*/ 919163 h 3275013"/>
              <a:gd name="connsiteX3545" fmla="*/ 2076451 w 6775451"/>
              <a:gd name="connsiteY3545" fmla="*/ 919163 h 3275013"/>
              <a:gd name="connsiteX3546" fmla="*/ 2090738 w 6775451"/>
              <a:gd name="connsiteY3546" fmla="*/ 912813 h 3275013"/>
              <a:gd name="connsiteX3547" fmla="*/ 2105026 w 6775451"/>
              <a:gd name="connsiteY3547" fmla="*/ 919163 h 3275013"/>
              <a:gd name="connsiteX3548" fmla="*/ 2109788 w 6775451"/>
              <a:gd name="connsiteY3548" fmla="*/ 919163 h 3275013"/>
              <a:gd name="connsiteX3549" fmla="*/ 2112963 w 6775451"/>
              <a:gd name="connsiteY3549" fmla="*/ 922338 h 3275013"/>
              <a:gd name="connsiteX3550" fmla="*/ 2112963 w 6775451"/>
              <a:gd name="connsiteY3550" fmla="*/ 925513 h 3275013"/>
              <a:gd name="connsiteX3551" fmla="*/ 2116138 w 6775451"/>
              <a:gd name="connsiteY3551" fmla="*/ 944563 h 3275013"/>
              <a:gd name="connsiteX3552" fmla="*/ 2109788 w 6775451"/>
              <a:gd name="connsiteY3552" fmla="*/ 950913 h 3275013"/>
              <a:gd name="connsiteX3553" fmla="*/ 2109788 w 6775451"/>
              <a:gd name="connsiteY3553" fmla="*/ 954088 h 3275013"/>
              <a:gd name="connsiteX3554" fmla="*/ 2112963 w 6775451"/>
              <a:gd name="connsiteY3554" fmla="*/ 955676 h 3275013"/>
              <a:gd name="connsiteX3555" fmla="*/ 2106613 w 6775451"/>
              <a:gd name="connsiteY3555" fmla="*/ 955676 h 3275013"/>
              <a:gd name="connsiteX3556" fmla="*/ 2112963 w 6775451"/>
              <a:gd name="connsiteY3556" fmla="*/ 965201 h 3275013"/>
              <a:gd name="connsiteX3557" fmla="*/ 2119313 w 6775451"/>
              <a:gd name="connsiteY3557" fmla="*/ 969963 h 3275013"/>
              <a:gd name="connsiteX3558" fmla="*/ 2127251 w 6775451"/>
              <a:gd name="connsiteY3558" fmla="*/ 969963 h 3275013"/>
              <a:gd name="connsiteX3559" fmla="*/ 2138363 w 6775451"/>
              <a:gd name="connsiteY3559" fmla="*/ 958851 h 3275013"/>
              <a:gd name="connsiteX3560" fmla="*/ 2147888 w 6775451"/>
              <a:gd name="connsiteY3560" fmla="*/ 962026 h 3275013"/>
              <a:gd name="connsiteX3561" fmla="*/ 2147888 w 6775451"/>
              <a:gd name="connsiteY3561" fmla="*/ 982663 h 3275013"/>
              <a:gd name="connsiteX3562" fmla="*/ 2152651 w 6775451"/>
              <a:gd name="connsiteY3562" fmla="*/ 982663 h 3275013"/>
              <a:gd name="connsiteX3563" fmla="*/ 2159001 w 6775451"/>
              <a:gd name="connsiteY3563" fmla="*/ 984251 h 3275013"/>
              <a:gd name="connsiteX3564" fmla="*/ 2163763 w 6775451"/>
              <a:gd name="connsiteY3564" fmla="*/ 982663 h 3275013"/>
              <a:gd name="connsiteX3565" fmla="*/ 2166938 w 6775451"/>
              <a:gd name="connsiteY3565" fmla="*/ 982663 h 3275013"/>
              <a:gd name="connsiteX3566" fmla="*/ 2170113 w 6775451"/>
              <a:gd name="connsiteY3566" fmla="*/ 979488 h 3275013"/>
              <a:gd name="connsiteX3567" fmla="*/ 2178051 w 6775451"/>
              <a:gd name="connsiteY3567" fmla="*/ 968376 h 3275013"/>
              <a:gd name="connsiteX3568" fmla="*/ 2184401 w 6775451"/>
              <a:gd name="connsiteY3568" fmla="*/ 968376 h 3275013"/>
              <a:gd name="connsiteX3569" fmla="*/ 2190751 w 6775451"/>
              <a:gd name="connsiteY3569" fmla="*/ 973138 h 3275013"/>
              <a:gd name="connsiteX3570" fmla="*/ 2192338 w 6775451"/>
              <a:gd name="connsiteY3570" fmla="*/ 982663 h 3275013"/>
              <a:gd name="connsiteX3571" fmla="*/ 2195513 w 6775451"/>
              <a:gd name="connsiteY3571" fmla="*/ 982663 h 3275013"/>
              <a:gd name="connsiteX3572" fmla="*/ 2198688 w 6775451"/>
              <a:gd name="connsiteY3572" fmla="*/ 990601 h 3275013"/>
              <a:gd name="connsiteX3573" fmla="*/ 2201863 w 6775451"/>
              <a:gd name="connsiteY3573" fmla="*/ 998538 h 3275013"/>
              <a:gd name="connsiteX3574" fmla="*/ 2201863 w 6775451"/>
              <a:gd name="connsiteY3574" fmla="*/ 1004888 h 3275013"/>
              <a:gd name="connsiteX3575" fmla="*/ 2195513 w 6775451"/>
              <a:gd name="connsiteY3575" fmla="*/ 1008063 h 3275013"/>
              <a:gd name="connsiteX3576" fmla="*/ 2176463 w 6775451"/>
              <a:gd name="connsiteY3576" fmla="*/ 1016001 h 3275013"/>
              <a:gd name="connsiteX3577" fmla="*/ 2159001 w 6775451"/>
              <a:gd name="connsiteY3577" fmla="*/ 1019176 h 3275013"/>
              <a:gd name="connsiteX3578" fmla="*/ 2138363 w 6775451"/>
              <a:gd name="connsiteY3578" fmla="*/ 1025526 h 3275013"/>
              <a:gd name="connsiteX3579" fmla="*/ 2119313 w 6775451"/>
              <a:gd name="connsiteY3579" fmla="*/ 1030288 h 3275013"/>
              <a:gd name="connsiteX3580" fmla="*/ 2105026 w 6775451"/>
              <a:gd name="connsiteY3580" fmla="*/ 1041401 h 3275013"/>
              <a:gd name="connsiteX3581" fmla="*/ 2084388 w 6775451"/>
              <a:gd name="connsiteY3581" fmla="*/ 1050926 h 3275013"/>
              <a:gd name="connsiteX3582" fmla="*/ 2070101 w 6775451"/>
              <a:gd name="connsiteY3582" fmla="*/ 1038226 h 3275013"/>
              <a:gd name="connsiteX3583" fmla="*/ 2070101 w 6775451"/>
              <a:gd name="connsiteY3583" fmla="*/ 1012826 h 3275013"/>
              <a:gd name="connsiteX3584" fmla="*/ 2066926 w 6775451"/>
              <a:gd name="connsiteY3584" fmla="*/ 1008063 h 3275013"/>
              <a:gd name="connsiteX3585" fmla="*/ 2062163 w 6775451"/>
              <a:gd name="connsiteY3585" fmla="*/ 1011238 h 3275013"/>
              <a:gd name="connsiteX3586" fmla="*/ 2055813 w 6775451"/>
              <a:gd name="connsiteY3586" fmla="*/ 1016001 h 3275013"/>
              <a:gd name="connsiteX3587" fmla="*/ 2052638 w 6775451"/>
              <a:gd name="connsiteY3587" fmla="*/ 1019176 h 3275013"/>
              <a:gd name="connsiteX3588" fmla="*/ 2051051 w 6775451"/>
              <a:gd name="connsiteY3588" fmla="*/ 1022351 h 3275013"/>
              <a:gd name="connsiteX3589" fmla="*/ 2041526 w 6775451"/>
              <a:gd name="connsiteY3589" fmla="*/ 1027113 h 3275013"/>
              <a:gd name="connsiteX3590" fmla="*/ 2024063 w 6775451"/>
              <a:gd name="connsiteY3590" fmla="*/ 1027113 h 3275013"/>
              <a:gd name="connsiteX3591" fmla="*/ 2009776 w 6775451"/>
              <a:gd name="connsiteY3591" fmla="*/ 1033463 h 3275013"/>
              <a:gd name="connsiteX3592" fmla="*/ 1998663 w 6775451"/>
              <a:gd name="connsiteY3592" fmla="*/ 1044576 h 3275013"/>
              <a:gd name="connsiteX3593" fmla="*/ 1995488 w 6775451"/>
              <a:gd name="connsiteY3593" fmla="*/ 1050926 h 3275013"/>
              <a:gd name="connsiteX3594" fmla="*/ 1995488 w 6775451"/>
              <a:gd name="connsiteY3594" fmla="*/ 1055688 h 3275013"/>
              <a:gd name="connsiteX3595" fmla="*/ 1998663 w 6775451"/>
              <a:gd name="connsiteY3595" fmla="*/ 1069976 h 3275013"/>
              <a:gd name="connsiteX3596" fmla="*/ 2009776 w 6775451"/>
              <a:gd name="connsiteY3596" fmla="*/ 1081088 h 3275013"/>
              <a:gd name="connsiteX3597" fmla="*/ 2005013 w 6775451"/>
              <a:gd name="connsiteY3597" fmla="*/ 1081088 h 3275013"/>
              <a:gd name="connsiteX3598" fmla="*/ 2009776 w 6775451"/>
              <a:gd name="connsiteY3598" fmla="*/ 1090613 h 3275013"/>
              <a:gd name="connsiteX3599" fmla="*/ 2009776 w 6775451"/>
              <a:gd name="connsiteY3599" fmla="*/ 1095376 h 3275013"/>
              <a:gd name="connsiteX3600" fmla="*/ 1987551 w 6775451"/>
              <a:gd name="connsiteY3600" fmla="*/ 1104901 h 3275013"/>
              <a:gd name="connsiteX3601" fmla="*/ 1955801 w 6775451"/>
              <a:gd name="connsiteY3601" fmla="*/ 1098551 h 3275013"/>
              <a:gd name="connsiteX3602" fmla="*/ 1941513 w 6775451"/>
              <a:gd name="connsiteY3602" fmla="*/ 1098551 h 3275013"/>
              <a:gd name="connsiteX3603" fmla="*/ 1933576 w 6775451"/>
              <a:gd name="connsiteY3603" fmla="*/ 1108076 h 3275013"/>
              <a:gd name="connsiteX3604" fmla="*/ 1936751 w 6775451"/>
              <a:gd name="connsiteY3604" fmla="*/ 1108076 h 3275013"/>
              <a:gd name="connsiteX3605" fmla="*/ 1938338 w 6775451"/>
              <a:gd name="connsiteY3605" fmla="*/ 1109663 h 3275013"/>
              <a:gd name="connsiteX3606" fmla="*/ 1941513 w 6775451"/>
              <a:gd name="connsiteY3606" fmla="*/ 1119188 h 3275013"/>
              <a:gd name="connsiteX3607" fmla="*/ 1933576 w 6775451"/>
              <a:gd name="connsiteY3607" fmla="*/ 1127126 h 3275013"/>
              <a:gd name="connsiteX3608" fmla="*/ 1930401 w 6775451"/>
              <a:gd name="connsiteY3608" fmla="*/ 1127126 h 3275013"/>
              <a:gd name="connsiteX3609" fmla="*/ 1924051 w 6775451"/>
              <a:gd name="connsiteY3609" fmla="*/ 1127126 h 3275013"/>
              <a:gd name="connsiteX3610" fmla="*/ 1922463 w 6775451"/>
              <a:gd name="connsiteY3610" fmla="*/ 1127126 h 3275013"/>
              <a:gd name="connsiteX3611" fmla="*/ 1919288 w 6775451"/>
              <a:gd name="connsiteY3611" fmla="*/ 1130301 h 3275013"/>
              <a:gd name="connsiteX3612" fmla="*/ 1916113 w 6775451"/>
              <a:gd name="connsiteY3612" fmla="*/ 1136651 h 3275013"/>
              <a:gd name="connsiteX3613" fmla="*/ 1919288 w 6775451"/>
              <a:gd name="connsiteY3613" fmla="*/ 1144588 h 3275013"/>
              <a:gd name="connsiteX3614" fmla="*/ 1916113 w 6775451"/>
              <a:gd name="connsiteY3614" fmla="*/ 1144588 h 3275013"/>
              <a:gd name="connsiteX3615" fmla="*/ 1916113 w 6775451"/>
              <a:gd name="connsiteY3615" fmla="*/ 1147763 h 3275013"/>
              <a:gd name="connsiteX3616" fmla="*/ 1916113 w 6775451"/>
              <a:gd name="connsiteY3616" fmla="*/ 1150938 h 3275013"/>
              <a:gd name="connsiteX3617" fmla="*/ 1919288 w 6775451"/>
              <a:gd name="connsiteY3617" fmla="*/ 1158876 h 3275013"/>
              <a:gd name="connsiteX3618" fmla="*/ 1901826 w 6775451"/>
              <a:gd name="connsiteY3618" fmla="*/ 1173163 h 3275013"/>
              <a:gd name="connsiteX3619" fmla="*/ 1898651 w 6775451"/>
              <a:gd name="connsiteY3619" fmla="*/ 1169988 h 3275013"/>
              <a:gd name="connsiteX3620" fmla="*/ 1893888 w 6775451"/>
              <a:gd name="connsiteY3620" fmla="*/ 1165226 h 3275013"/>
              <a:gd name="connsiteX3621" fmla="*/ 1884363 w 6775451"/>
              <a:gd name="connsiteY3621" fmla="*/ 1165226 h 3275013"/>
              <a:gd name="connsiteX3622" fmla="*/ 1881188 w 6775451"/>
              <a:gd name="connsiteY3622" fmla="*/ 1169988 h 3275013"/>
              <a:gd name="connsiteX3623" fmla="*/ 1887538 w 6775451"/>
              <a:gd name="connsiteY3623" fmla="*/ 1169988 h 3275013"/>
              <a:gd name="connsiteX3624" fmla="*/ 1890713 w 6775451"/>
              <a:gd name="connsiteY3624" fmla="*/ 1187451 h 3275013"/>
              <a:gd name="connsiteX3625" fmla="*/ 1905001 w 6775451"/>
              <a:gd name="connsiteY3625" fmla="*/ 1208088 h 3275013"/>
              <a:gd name="connsiteX3626" fmla="*/ 1898651 w 6775451"/>
              <a:gd name="connsiteY3626" fmla="*/ 1208088 h 3275013"/>
              <a:gd name="connsiteX3627" fmla="*/ 1901826 w 6775451"/>
              <a:gd name="connsiteY3627" fmla="*/ 1209676 h 3275013"/>
              <a:gd name="connsiteX3628" fmla="*/ 1901826 w 6775451"/>
              <a:gd name="connsiteY3628" fmla="*/ 1212851 h 3275013"/>
              <a:gd name="connsiteX3629" fmla="*/ 1905001 w 6775451"/>
              <a:gd name="connsiteY3629" fmla="*/ 1222376 h 3275013"/>
              <a:gd name="connsiteX3630" fmla="*/ 1881188 w 6775451"/>
              <a:gd name="connsiteY3630" fmla="*/ 1233488 h 3275013"/>
              <a:gd name="connsiteX3631" fmla="*/ 1870076 w 6775451"/>
              <a:gd name="connsiteY3631" fmla="*/ 1238251 h 3275013"/>
              <a:gd name="connsiteX3632" fmla="*/ 1866901 w 6775451"/>
              <a:gd name="connsiteY3632" fmla="*/ 1238251 h 3275013"/>
              <a:gd name="connsiteX3633" fmla="*/ 1866901 w 6775451"/>
              <a:gd name="connsiteY3633" fmla="*/ 1241426 h 3275013"/>
              <a:gd name="connsiteX3634" fmla="*/ 1855788 w 6775451"/>
              <a:gd name="connsiteY3634" fmla="*/ 1252538 h 3275013"/>
              <a:gd name="connsiteX3635" fmla="*/ 1841501 w 6775451"/>
              <a:gd name="connsiteY3635" fmla="*/ 1270001 h 3275013"/>
              <a:gd name="connsiteX3636" fmla="*/ 1830388 w 6775451"/>
              <a:gd name="connsiteY3636" fmla="*/ 1284288 h 3275013"/>
              <a:gd name="connsiteX3637" fmla="*/ 1819276 w 6775451"/>
              <a:gd name="connsiteY3637" fmla="*/ 1295401 h 3275013"/>
              <a:gd name="connsiteX3638" fmla="*/ 1816101 w 6775451"/>
              <a:gd name="connsiteY3638" fmla="*/ 1298576 h 3275013"/>
              <a:gd name="connsiteX3639" fmla="*/ 1812926 w 6775451"/>
              <a:gd name="connsiteY3639" fmla="*/ 1298576 h 3275013"/>
              <a:gd name="connsiteX3640" fmla="*/ 1812926 w 6775451"/>
              <a:gd name="connsiteY3640" fmla="*/ 1301751 h 3275013"/>
              <a:gd name="connsiteX3641" fmla="*/ 1809751 w 6775451"/>
              <a:gd name="connsiteY3641" fmla="*/ 1301751 h 3275013"/>
              <a:gd name="connsiteX3642" fmla="*/ 1808163 w 6775451"/>
              <a:gd name="connsiteY3642" fmla="*/ 1304926 h 3275013"/>
              <a:gd name="connsiteX3643" fmla="*/ 1793876 w 6775451"/>
              <a:gd name="connsiteY3643" fmla="*/ 1319213 h 3275013"/>
              <a:gd name="connsiteX3644" fmla="*/ 1790701 w 6775451"/>
              <a:gd name="connsiteY3644" fmla="*/ 1333501 h 3275013"/>
              <a:gd name="connsiteX3645" fmla="*/ 1787526 w 6775451"/>
              <a:gd name="connsiteY3645" fmla="*/ 1333501 h 3275013"/>
              <a:gd name="connsiteX3646" fmla="*/ 1787526 w 6775451"/>
              <a:gd name="connsiteY3646" fmla="*/ 1338263 h 3275013"/>
              <a:gd name="connsiteX3647" fmla="*/ 1790701 w 6775451"/>
              <a:gd name="connsiteY3647" fmla="*/ 1341438 h 3275013"/>
              <a:gd name="connsiteX3648" fmla="*/ 1793876 w 6775451"/>
              <a:gd name="connsiteY3648" fmla="*/ 1350963 h 3275013"/>
              <a:gd name="connsiteX3649" fmla="*/ 1795463 w 6775451"/>
              <a:gd name="connsiteY3649" fmla="*/ 1358901 h 3275013"/>
              <a:gd name="connsiteX3650" fmla="*/ 1801813 w 6775451"/>
              <a:gd name="connsiteY3650" fmla="*/ 1358901 h 3275013"/>
              <a:gd name="connsiteX3651" fmla="*/ 1808163 w 6775451"/>
              <a:gd name="connsiteY3651" fmla="*/ 1377951 h 3275013"/>
              <a:gd name="connsiteX3652" fmla="*/ 1812926 w 6775451"/>
              <a:gd name="connsiteY3652" fmla="*/ 1398588 h 3275013"/>
              <a:gd name="connsiteX3653" fmla="*/ 1809751 w 6775451"/>
              <a:gd name="connsiteY3653" fmla="*/ 1398588 h 3275013"/>
              <a:gd name="connsiteX3654" fmla="*/ 1809751 w 6775451"/>
              <a:gd name="connsiteY3654" fmla="*/ 1401763 h 3275013"/>
              <a:gd name="connsiteX3655" fmla="*/ 1809751 w 6775451"/>
              <a:gd name="connsiteY3655" fmla="*/ 1404938 h 3275013"/>
              <a:gd name="connsiteX3656" fmla="*/ 1812926 w 6775451"/>
              <a:gd name="connsiteY3656" fmla="*/ 1412876 h 3275013"/>
              <a:gd name="connsiteX3657" fmla="*/ 1812926 w 6775451"/>
              <a:gd name="connsiteY3657" fmla="*/ 1420813 h 3275013"/>
              <a:gd name="connsiteX3658" fmla="*/ 1816101 w 6775451"/>
              <a:gd name="connsiteY3658" fmla="*/ 1420813 h 3275013"/>
              <a:gd name="connsiteX3659" fmla="*/ 1812926 w 6775451"/>
              <a:gd name="connsiteY3659" fmla="*/ 1444626 h 3275013"/>
              <a:gd name="connsiteX3660" fmla="*/ 1801813 w 6775451"/>
              <a:gd name="connsiteY3660" fmla="*/ 1452563 h 3275013"/>
              <a:gd name="connsiteX3661" fmla="*/ 1798638 w 6775451"/>
              <a:gd name="connsiteY3661" fmla="*/ 1455738 h 3275013"/>
              <a:gd name="connsiteX3662" fmla="*/ 1795463 w 6775451"/>
              <a:gd name="connsiteY3662" fmla="*/ 1455738 h 3275013"/>
              <a:gd name="connsiteX3663" fmla="*/ 1787526 w 6775451"/>
              <a:gd name="connsiteY3663" fmla="*/ 1449388 h 3275013"/>
              <a:gd name="connsiteX3664" fmla="*/ 1781176 w 6775451"/>
              <a:gd name="connsiteY3664" fmla="*/ 1430338 h 3275013"/>
              <a:gd name="connsiteX3665" fmla="*/ 1773238 w 6775451"/>
              <a:gd name="connsiteY3665" fmla="*/ 1423988 h 3275013"/>
              <a:gd name="connsiteX3666" fmla="*/ 1755776 w 6775451"/>
              <a:gd name="connsiteY3666" fmla="*/ 1401763 h 3275013"/>
              <a:gd name="connsiteX3667" fmla="*/ 1747838 w 6775451"/>
              <a:gd name="connsiteY3667" fmla="*/ 1362076 h 3275013"/>
              <a:gd name="connsiteX3668" fmla="*/ 1747838 w 6775451"/>
              <a:gd name="connsiteY3668" fmla="*/ 1350963 h 3275013"/>
              <a:gd name="connsiteX3669" fmla="*/ 1739901 w 6775451"/>
              <a:gd name="connsiteY3669" fmla="*/ 1352551 h 3275013"/>
              <a:gd name="connsiteX3670" fmla="*/ 1733551 w 6775451"/>
              <a:gd name="connsiteY3670" fmla="*/ 1358901 h 3275013"/>
              <a:gd name="connsiteX3671" fmla="*/ 1719263 w 6775451"/>
              <a:gd name="connsiteY3671" fmla="*/ 1355726 h 3275013"/>
              <a:gd name="connsiteX3672" fmla="*/ 1708151 w 6775451"/>
              <a:gd name="connsiteY3672" fmla="*/ 1338263 h 3275013"/>
              <a:gd name="connsiteX3673" fmla="*/ 1690688 w 6775451"/>
              <a:gd name="connsiteY3673" fmla="*/ 1341438 h 3275013"/>
              <a:gd name="connsiteX3674" fmla="*/ 1658938 w 6775451"/>
              <a:gd name="connsiteY3674" fmla="*/ 1347788 h 3275013"/>
              <a:gd name="connsiteX3675" fmla="*/ 1636713 w 6775451"/>
              <a:gd name="connsiteY3675" fmla="*/ 1347788 h 3275013"/>
              <a:gd name="connsiteX3676" fmla="*/ 1630363 w 6775451"/>
              <a:gd name="connsiteY3676" fmla="*/ 1355726 h 3275013"/>
              <a:gd name="connsiteX3677" fmla="*/ 1630363 w 6775451"/>
              <a:gd name="connsiteY3677" fmla="*/ 1358901 h 3275013"/>
              <a:gd name="connsiteX3678" fmla="*/ 1633538 w 6775451"/>
              <a:gd name="connsiteY3678" fmla="*/ 1358901 h 3275013"/>
              <a:gd name="connsiteX3679" fmla="*/ 1630363 w 6775451"/>
              <a:gd name="connsiteY3679" fmla="*/ 1363663 h 3275013"/>
              <a:gd name="connsiteX3680" fmla="*/ 1625601 w 6775451"/>
              <a:gd name="connsiteY3680" fmla="*/ 1366838 h 3275013"/>
              <a:gd name="connsiteX3681" fmla="*/ 1619251 w 6775451"/>
              <a:gd name="connsiteY3681" fmla="*/ 1373188 h 3275013"/>
              <a:gd name="connsiteX3682" fmla="*/ 1611313 w 6775451"/>
              <a:gd name="connsiteY3682" fmla="*/ 1366838 h 3275013"/>
              <a:gd name="connsiteX3683" fmla="*/ 1590676 w 6775451"/>
              <a:gd name="connsiteY3683" fmla="*/ 1355726 h 3275013"/>
              <a:gd name="connsiteX3684" fmla="*/ 1570038 w 6775451"/>
              <a:gd name="connsiteY3684" fmla="*/ 1355726 h 3275013"/>
              <a:gd name="connsiteX3685" fmla="*/ 1547813 w 6775451"/>
              <a:gd name="connsiteY3685" fmla="*/ 1355726 h 3275013"/>
              <a:gd name="connsiteX3686" fmla="*/ 1536701 w 6775451"/>
              <a:gd name="connsiteY3686" fmla="*/ 1358901 h 3275013"/>
              <a:gd name="connsiteX3687" fmla="*/ 1527176 w 6775451"/>
              <a:gd name="connsiteY3687" fmla="*/ 1373188 h 3275013"/>
              <a:gd name="connsiteX3688" fmla="*/ 1511301 w 6775451"/>
              <a:gd name="connsiteY3688" fmla="*/ 1384301 h 3275013"/>
              <a:gd name="connsiteX3689" fmla="*/ 1504951 w 6775451"/>
              <a:gd name="connsiteY3689" fmla="*/ 1387476 h 3275013"/>
              <a:gd name="connsiteX3690" fmla="*/ 1501776 w 6775451"/>
              <a:gd name="connsiteY3690" fmla="*/ 1390651 h 3275013"/>
              <a:gd name="connsiteX3691" fmla="*/ 1498601 w 6775451"/>
              <a:gd name="connsiteY3691" fmla="*/ 1390651 h 3275013"/>
              <a:gd name="connsiteX3692" fmla="*/ 1497013 w 6775451"/>
              <a:gd name="connsiteY3692" fmla="*/ 1392238 h 3275013"/>
              <a:gd name="connsiteX3693" fmla="*/ 1493838 w 6775451"/>
              <a:gd name="connsiteY3693" fmla="*/ 1395413 h 3275013"/>
              <a:gd name="connsiteX3694" fmla="*/ 1490663 w 6775451"/>
              <a:gd name="connsiteY3694" fmla="*/ 1398588 h 3275013"/>
              <a:gd name="connsiteX3695" fmla="*/ 1476376 w 6775451"/>
              <a:gd name="connsiteY3695" fmla="*/ 1409701 h 3275013"/>
              <a:gd name="connsiteX3696" fmla="*/ 1479551 w 6775451"/>
              <a:gd name="connsiteY3696" fmla="*/ 1416051 h 3275013"/>
              <a:gd name="connsiteX3697" fmla="*/ 1482726 w 6775451"/>
              <a:gd name="connsiteY3697" fmla="*/ 1419226 h 3275013"/>
              <a:gd name="connsiteX3698" fmla="*/ 1484313 w 6775451"/>
              <a:gd name="connsiteY3698" fmla="*/ 1420813 h 3275013"/>
              <a:gd name="connsiteX3699" fmla="*/ 1487488 w 6775451"/>
              <a:gd name="connsiteY3699" fmla="*/ 1420813 h 3275013"/>
              <a:gd name="connsiteX3700" fmla="*/ 1490663 w 6775451"/>
              <a:gd name="connsiteY3700" fmla="*/ 1441451 h 3275013"/>
              <a:gd name="connsiteX3701" fmla="*/ 1484313 w 6775451"/>
              <a:gd name="connsiteY3701" fmla="*/ 1462088 h 3275013"/>
              <a:gd name="connsiteX3702" fmla="*/ 1482726 w 6775451"/>
              <a:gd name="connsiteY3702" fmla="*/ 1462088 h 3275013"/>
              <a:gd name="connsiteX3703" fmla="*/ 1479551 w 6775451"/>
              <a:gd name="connsiteY3703" fmla="*/ 1473201 h 3275013"/>
              <a:gd name="connsiteX3704" fmla="*/ 1476376 w 6775451"/>
              <a:gd name="connsiteY3704" fmla="*/ 1484313 h 3275013"/>
              <a:gd name="connsiteX3705" fmla="*/ 1482726 w 6775451"/>
              <a:gd name="connsiteY3705" fmla="*/ 1484313 h 3275013"/>
              <a:gd name="connsiteX3706" fmla="*/ 1482726 w 6775451"/>
              <a:gd name="connsiteY3706" fmla="*/ 1504951 h 3275013"/>
              <a:gd name="connsiteX3707" fmla="*/ 1482726 w 6775451"/>
              <a:gd name="connsiteY3707" fmla="*/ 1524001 h 3275013"/>
              <a:gd name="connsiteX3708" fmla="*/ 1479551 w 6775451"/>
              <a:gd name="connsiteY3708" fmla="*/ 1524001 h 3275013"/>
              <a:gd name="connsiteX3709" fmla="*/ 1479551 w 6775451"/>
              <a:gd name="connsiteY3709" fmla="*/ 1527176 h 3275013"/>
              <a:gd name="connsiteX3710" fmla="*/ 1479551 w 6775451"/>
              <a:gd name="connsiteY3710" fmla="*/ 1533526 h 3275013"/>
              <a:gd name="connsiteX3711" fmla="*/ 1482726 w 6775451"/>
              <a:gd name="connsiteY3711" fmla="*/ 1541463 h 3275013"/>
              <a:gd name="connsiteX3712" fmla="*/ 1484313 w 6775451"/>
              <a:gd name="connsiteY3712" fmla="*/ 1549401 h 3275013"/>
              <a:gd name="connsiteX3713" fmla="*/ 1487488 w 6775451"/>
              <a:gd name="connsiteY3713" fmla="*/ 1549401 h 3275013"/>
              <a:gd name="connsiteX3714" fmla="*/ 1501776 w 6775451"/>
              <a:gd name="connsiteY3714" fmla="*/ 1570038 h 3275013"/>
              <a:gd name="connsiteX3715" fmla="*/ 1519238 w 6775451"/>
              <a:gd name="connsiteY3715" fmla="*/ 1587501 h 3275013"/>
              <a:gd name="connsiteX3716" fmla="*/ 1512889 w 6775451"/>
              <a:gd name="connsiteY3716" fmla="*/ 1587501 h 3275013"/>
              <a:gd name="connsiteX3717" fmla="*/ 1516063 w 6775451"/>
              <a:gd name="connsiteY3717" fmla="*/ 1590676 h 3275013"/>
              <a:gd name="connsiteX3718" fmla="*/ 1522413 w 6775451"/>
              <a:gd name="connsiteY3718" fmla="*/ 1592263 h 3275013"/>
              <a:gd name="connsiteX3719" fmla="*/ 1533526 w 6775451"/>
              <a:gd name="connsiteY3719" fmla="*/ 1604963 h 3275013"/>
              <a:gd name="connsiteX3720" fmla="*/ 1550988 w 6775451"/>
              <a:gd name="connsiteY3720" fmla="*/ 1609726 h 3275013"/>
              <a:gd name="connsiteX3721" fmla="*/ 1562101 w 6775451"/>
              <a:gd name="connsiteY3721" fmla="*/ 1601788 h 3275013"/>
              <a:gd name="connsiteX3722" fmla="*/ 1584326 w 6775451"/>
              <a:gd name="connsiteY3722" fmla="*/ 1590676 h 3275013"/>
              <a:gd name="connsiteX3723" fmla="*/ 1590676 w 6775451"/>
              <a:gd name="connsiteY3723" fmla="*/ 1595438 h 3275013"/>
              <a:gd name="connsiteX3724" fmla="*/ 1601788 w 6775451"/>
              <a:gd name="connsiteY3724" fmla="*/ 1592263 h 3275013"/>
              <a:gd name="connsiteX3725" fmla="*/ 1604963 w 6775451"/>
              <a:gd name="connsiteY3725" fmla="*/ 1570038 h 3275013"/>
              <a:gd name="connsiteX3726" fmla="*/ 1601788 w 6775451"/>
              <a:gd name="connsiteY3726" fmla="*/ 1558926 h 3275013"/>
              <a:gd name="connsiteX3727" fmla="*/ 1616076 w 6775451"/>
              <a:gd name="connsiteY3727" fmla="*/ 1541463 h 3275013"/>
              <a:gd name="connsiteX3728" fmla="*/ 1625601 w 6775451"/>
              <a:gd name="connsiteY3728" fmla="*/ 1538288 h 3275013"/>
              <a:gd name="connsiteX3729" fmla="*/ 1651001 w 6775451"/>
              <a:gd name="connsiteY3729" fmla="*/ 1538288 h 3275013"/>
              <a:gd name="connsiteX3730" fmla="*/ 1673226 w 6775451"/>
              <a:gd name="connsiteY3730" fmla="*/ 1535113 h 3275013"/>
              <a:gd name="connsiteX3731" fmla="*/ 1679576 w 6775451"/>
              <a:gd name="connsiteY3731" fmla="*/ 1538288 h 3275013"/>
              <a:gd name="connsiteX3732" fmla="*/ 1682751 w 6775451"/>
              <a:gd name="connsiteY3732" fmla="*/ 1549401 h 3275013"/>
              <a:gd name="connsiteX3733" fmla="*/ 1684338 w 6775451"/>
              <a:gd name="connsiteY3733" fmla="*/ 1549401 h 3275013"/>
              <a:gd name="connsiteX3734" fmla="*/ 1687513 w 6775451"/>
              <a:gd name="connsiteY3734" fmla="*/ 1570038 h 3275013"/>
              <a:gd name="connsiteX3735" fmla="*/ 1676401 w 6775451"/>
              <a:gd name="connsiteY3735" fmla="*/ 1587501 h 3275013"/>
              <a:gd name="connsiteX3736" fmla="*/ 1673226 w 6775451"/>
              <a:gd name="connsiteY3736" fmla="*/ 1587501 h 3275013"/>
              <a:gd name="connsiteX3737" fmla="*/ 1673226 w 6775451"/>
              <a:gd name="connsiteY3737" fmla="*/ 1590676 h 3275013"/>
              <a:gd name="connsiteX3738" fmla="*/ 1665288 w 6775451"/>
              <a:gd name="connsiteY3738" fmla="*/ 1598613 h 3275013"/>
              <a:gd name="connsiteX3739" fmla="*/ 1662113 w 6775451"/>
              <a:gd name="connsiteY3739" fmla="*/ 1612901 h 3275013"/>
              <a:gd name="connsiteX3740" fmla="*/ 1665288 w 6775451"/>
              <a:gd name="connsiteY3740" fmla="*/ 1612901 h 3275013"/>
              <a:gd name="connsiteX3741" fmla="*/ 1665288 w 6775451"/>
              <a:gd name="connsiteY3741" fmla="*/ 1627188 h 3275013"/>
              <a:gd name="connsiteX3742" fmla="*/ 1665288 w 6775451"/>
              <a:gd name="connsiteY3742" fmla="*/ 1641476 h 3275013"/>
              <a:gd name="connsiteX3743" fmla="*/ 1665288 w 6775451"/>
              <a:gd name="connsiteY3743" fmla="*/ 1647826 h 3275013"/>
              <a:gd name="connsiteX3744" fmla="*/ 1662113 w 6775451"/>
              <a:gd name="connsiteY3744" fmla="*/ 1649413 h 3275013"/>
              <a:gd name="connsiteX3745" fmla="*/ 1658938 w 6775451"/>
              <a:gd name="connsiteY3745" fmla="*/ 1649413 h 3275013"/>
              <a:gd name="connsiteX3746" fmla="*/ 1655763 w 6775451"/>
              <a:gd name="connsiteY3746" fmla="*/ 1658938 h 3275013"/>
              <a:gd name="connsiteX3747" fmla="*/ 1654176 w 6775451"/>
              <a:gd name="connsiteY3747" fmla="*/ 1663701 h 3275013"/>
              <a:gd name="connsiteX3748" fmla="*/ 1662113 w 6775451"/>
              <a:gd name="connsiteY3748" fmla="*/ 1663701 h 3275013"/>
              <a:gd name="connsiteX3749" fmla="*/ 1676401 w 6775451"/>
              <a:gd name="connsiteY3749" fmla="*/ 1666876 h 3275013"/>
              <a:gd name="connsiteX3750" fmla="*/ 1684338 w 6775451"/>
              <a:gd name="connsiteY3750" fmla="*/ 1670051 h 3275013"/>
              <a:gd name="connsiteX3751" fmla="*/ 1701801 w 6775451"/>
              <a:gd name="connsiteY3751" fmla="*/ 1666876 h 3275013"/>
              <a:gd name="connsiteX3752" fmla="*/ 1719263 w 6775451"/>
              <a:gd name="connsiteY3752" fmla="*/ 1658938 h 3275013"/>
              <a:gd name="connsiteX3753" fmla="*/ 1730376 w 6775451"/>
              <a:gd name="connsiteY3753" fmla="*/ 1662113 h 3275013"/>
              <a:gd name="connsiteX3754" fmla="*/ 1744663 w 6775451"/>
              <a:gd name="connsiteY3754" fmla="*/ 1676401 h 3275013"/>
              <a:gd name="connsiteX3755" fmla="*/ 1751013 w 6775451"/>
              <a:gd name="connsiteY3755" fmla="*/ 1676401 h 3275013"/>
              <a:gd name="connsiteX3756" fmla="*/ 1758951 w 6775451"/>
              <a:gd name="connsiteY3756" fmla="*/ 1687513 h 3275013"/>
              <a:gd name="connsiteX3757" fmla="*/ 1758951 w 6775451"/>
              <a:gd name="connsiteY3757" fmla="*/ 1698626 h 3275013"/>
              <a:gd name="connsiteX3758" fmla="*/ 1755776 w 6775451"/>
              <a:gd name="connsiteY3758" fmla="*/ 1706563 h 3275013"/>
              <a:gd name="connsiteX3759" fmla="*/ 1755776 w 6775451"/>
              <a:gd name="connsiteY3759" fmla="*/ 1712913 h 3275013"/>
              <a:gd name="connsiteX3760" fmla="*/ 1754188 w 6775451"/>
              <a:gd name="connsiteY3760" fmla="*/ 1712913 h 3275013"/>
              <a:gd name="connsiteX3761" fmla="*/ 1751013 w 6775451"/>
              <a:gd name="connsiteY3761" fmla="*/ 1724026 h 3275013"/>
              <a:gd name="connsiteX3762" fmla="*/ 1747838 w 6775451"/>
              <a:gd name="connsiteY3762" fmla="*/ 1738313 h 3275013"/>
              <a:gd name="connsiteX3763" fmla="*/ 1751013 w 6775451"/>
              <a:gd name="connsiteY3763" fmla="*/ 1738313 h 3275013"/>
              <a:gd name="connsiteX3764" fmla="*/ 1751013 w 6775451"/>
              <a:gd name="connsiteY3764" fmla="*/ 1752601 h 3275013"/>
              <a:gd name="connsiteX3765" fmla="*/ 1751013 w 6775451"/>
              <a:gd name="connsiteY3765" fmla="*/ 1766888 h 3275013"/>
              <a:gd name="connsiteX3766" fmla="*/ 1751013 w 6775451"/>
              <a:gd name="connsiteY3766" fmla="*/ 1773238 h 3275013"/>
              <a:gd name="connsiteX3767" fmla="*/ 1751013 w 6775451"/>
              <a:gd name="connsiteY3767" fmla="*/ 1774826 h 3275013"/>
              <a:gd name="connsiteX3768" fmla="*/ 1747838 w 6775451"/>
              <a:gd name="connsiteY3768" fmla="*/ 1774826 h 3275013"/>
              <a:gd name="connsiteX3769" fmla="*/ 1754188 w 6775451"/>
              <a:gd name="connsiteY3769" fmla="*/ 1792288 h 3275013"/>
              <a:gd name="connsiteX3770" fmla="*/ 1755776 w 6775451"/>
              <a:gd name="connsiteY3770" fmla="*/ 1801813 h 3275013"/>
              <a:gd name="connsiteX3771" fmla="*/ 1762126 w 6775451"/>
              <a:gd name="connsiteY3771" fmla="*/ 1801813 h 3275013"/>
              <a:gd name="connsiteX3772" fmla="*/ 1765301 w 6775451"/>
              <a:gd name="connsiteY3772" fmla="*/ 1806576 h 3275013"/>
              <a:gd name="connsiteX3773" fmla="*/ 1781176 w 6775451"/>
              <a:gd name="connsiteY3773" fmla="*/ 1820863 h 3275013"/>
              <a:gd name="connsiteX3774" fmla="*/ 1793876 w 6775451"/>
              <a:gd name="connsiteY3774" fmla="*/ 1817688 h 3275013"/>
              <a:gd name="connsiteX3775" fmla="*/ 1808163 w 6775451"/>
              <a:gd name="connsiteY3775" fmla="*/ 1809751 h 3275013"/>
              <a:gd name="connsiteX3776" fmla="*/ 1819276 w 6775451"/>
              <a:gd name="connsiteY3776" fmla="*/ 1803401 h 3275013"/>
              <a:gd name="connsiteX3777" fmla="*/ 1822451 w 6775451"/>
              <a:gd name="connsiteY3777" fmla="*/ 1801813 h 3275013"/>
              <a:gd name="connsiteX3778" fmla="*/ 1822451 w 6775451"/>
              <a:gd name="connsiteY3778" fmla="*/ 1798638 h 3275013"/>
              <a:gd name="connsiteX3779" fmla="*/ 1827213 w 6775451"/>
              <a:gd name="connsiteY3779" fmla="*/ 1795463 h 3275013"/>
              <a:gd name="connsiteX3780" fmla="*/ 1836738 w 6775451"/>
              <a:gd name="connsiteY3780" fmla="*/ 1801813 h 3275013"/>
              <a:gd name="connsiteX3781" fmla="*/ 1844676 w 6775451"/>
              <a:gd name="connsiteY3781" fmla="*/ 1801813 h 3275013"/>
              <a:gd name="connsiteX3782" fmla="*/ 1855788 w 6775451"/>
              <a:gd name="connsiteY3782" fmla="*/ 1809751 h 3275013"/>
              <a:gd name="connsiteX3783" fmla="*/ 1858963 w 6775451"/>
              <a:gd name="connsiteY3783" fmla="*/ 1816101 h 3275013"/>
              <a:gd name="connsiteX3784" fmla="*/ 1862138 w 6775451"/>
              <a:gd name="connsiteY3784" fmla="*/ 1824038 h 3275013"/>
              <a:gd name="connsiteX3785" fmla="*/ 1879601 w 6775451"/>
              <a:gd name="connsiteY3785" fmla="*/ 1820863 h 3275013"/>
              <a:gd name="connsiteX3786" fmla="*/ 1890713 w 6775451"/>
              <a:gd name="connsiteY3786" fmla="*/ 1812926 h 3275013"/>
              <a:gd name="connsiteX3787" fmla="*/ 1901826 w 6775451"/>
              <a:gd name="connsiteY3787" fmla="*/ 1792288 h 3275013"/>
              <a:gd name="connsiteX3788" fmla="*/ 1912938 w 6775451"/>
              <a:gd name="connsiteY3788" fmla="*/ 1774826 h 3275013"/>
              <a:gd name="connsiteX3789" fmla="*/ 1927226 w 6775451"/>
              <a:gd name="connsiteY3789" fmla="*/ 1766888 h 3275013"/>
              <a:gd name="connsiteX3790" fmla="*/ 1933576 w 6775451"/>
              <a:gd name="connsiteY3790" fmla="*/ 1760538 h 3275013"/>
              <a:gd name="connsiteX3791" fmla="*/ 1938338 w 6775451"/>
              <a:gd name="connsiteY3791" fmla="*/ 1760538 h 3275013"/>
              <a:gd name="connsiteX3792" fmla="*/ 1941513 w 6775451"/>
              <a:gd name="connsiteY3792" fmla="*/ 1758951 h 3275013"/>
              <a:gd name="connsiteX3793" fmla="*/ 1951038 w 6775451"/>
              <a:gd name="connsiteY3793" fmla="*/ 1752601 h 3275013"/>
              <a:gd name="connsiteX3794" fmla="*/ 1958976 w 6775451"/>
              <a:gd name="connsiteY3794" fmla="*/ 1746251 h 3275013"/>
              <a:gd name="connsiteX3795" fmla="*/ 1970088 w 6775451"/>
              <a:gd name="connsiteY3795" fmla="*/ 1738313 h 3275013"/>
              <a:gd name="connsiteX3796" fmla="*/ 1979613 w 6775451"/>
              <a:gd name="connsiteY3796" fmla="*/ 1741488 h 3275013"/>
              <a:gd name="connsiteX3797" fmla="*/ 1981201 w 6775451"/>
              <a:gd name="connsiteY3797" fmla="*/ 1752601 h 3275013"/>
              <a:gd name="connsiteX3798" fmla="*/ 1970088 w 6775451"/>
              <a:gd name="connsiteY3798" fmla="*/ 1774826 h 3275013"/>
              <a:gd name="connsiteX3799" fmla="*/ 1966913 w 6775451"/>
              <a:gd name="connsiteY3799" fmla="*/ 1774826 h 3275013"/>
              <a:gd name="connsiteX3800" fmla="*/ 1966913 w 6775451"/>
              <a:gd name="connsiteY3800" fmla="*/ 1787526 h 3275013"/>
              <a:gd name="connsiteX3801" fmla="*/ 1966913 w 6775451"/>
              <a:gd name="connsiteY3801" fmla="*/ 1801813 h 3275013"/>
              <a:gd name="connsiteX3802" fmla="*/ 1973263 w 6775451"/>
              <a:gd name="connsiteY3802" fmla="*/ 1801813 h 3275013"/>
              <a:gd name="connsiteX3803" fmla="*/ 1973263 w 6775451"/>
              <a:gd name="connsiteY3803" fmla="*/ 1816101 h 3275013"/>
              <a:gd name="connsiteX3804" fmla="*/ 1979613 w 6775451"/>
              <a:gd name="connsiteY3804" fmla="*/ 1820863 h 3275013"/>
              <a:gd name="connsiteX3805" fmla="*/ 1981201 w 6775451"/>
              <a:gd name="connsiteY3805" fmla="*/ 1803401 h 3275013"/>
              <a:gd name="connsiteX3806" fmla="*/ 1987551 w 6775451"/>
              <a:gd name="connsiteY3806" fmla="*/ 1781176 h 3275013"/>
              <a:gd name="connsiteX3807" fmla="*/ 1995488 w 6775451"/>
              <a:gd name="connsiteY3807" fmla="*/ 1766888 h 3275013"/>
              <a:gd name="connsiteX3808" fmla="*/ 2008188 w 6775451"/>
              <a:gd name="connsiteY3808" fmla="*/ 1758951 h 3275013"/>
              <a:gd name="connsiteX3809" fmla="*/ 2016126 w 6775451"/>
              <a:gd name="connsiteY3809" fmla="*/ 1755776 h 3275013"/>
              <a:gd name="connsiteX3810" fmla="*/ 2022476 w 6775451"/>
              <a:gd name="connsiteY3810" fmla="*/ 1752601 h 3275013"/>
              <a:gd name="connsiteX3811" fmla="*/ 2027238 w 6775451"/>
              <a:gd name="connsiteY3811" fmla="*/ 1758951 h 3275013"/>
              <a:gd name="connsiteX3812" fmla="*/ 2036763 w 6775451"/>
              <a:gd name="connsiteY3812" fmla="*/ 1774826 h 3275013"/>
              <a:gd name="connsiteX3813" fmla="*/ 2030413 w 6775451"/>
              <a:gd name="connsiteY3813" fmla="*/ 1774826 h 3275013"/>
              <a:gd name="connsiteX3814" fmla="*/ 2036763 w 6775451"/>
              <a:gd name="connsiteY3814" fmla="*/ 1787526 h 3275013"/>
              <a:gd name="connsiteX3815" fmla="*/ 2044701 w 6775451"/>
              <a:gd name="connsiteY3815" fmla="*/ 1784351 h 3275013"/>
              <a:gd name="connsiteX3816" fmla="*/ 2055813 w 6775451"/>
              <a:gd name="connsiteY3816" fmla="*/ 1774826 h 3275013"/>
              <a:gd name="connsiteX3817" fmla="*/ 2079626 w 6775451"/>
              <a:gd name="connsiteY3817" fmla="*/ 1778001 h 3275013"/>
              <a:gd name="connsiteX3818" fmla="*/ 2084388 w 6775451"/>
              <a:gd name="connsiteY3818" fmla="*/ 1787526 h 3275013"/>
              <a:gd name="connsiteX3819" fmla="*/ 2087563 w 6775451"/>
              <a:gd name="connsiteY3819" fmla="*/ 1795463 h 3275013"/>
              <a:gd name="connsiteX3820" fmla="*/ 2090738 w 6775451"/>
              <a:gd name="connsiteY3820" fmla="*/ 1801813 h 3275013"/>
              <a:gd name="connsiteX3821" fmla="*/ 2095501 w 6775451"/>
              <a:gd name="connsiteY3821" fmla="*/ 1801813 h 3275013"/>
              <a:gd name="connsiteX3822" fmla="*/ 2098676 w 6775451"/>
              <a:gd name="connsiteY3822" fmla="*/ 1795463 h 3275013"/>
              <a:gd name="connsiteX3823" fmla="*/ 2101851 w 6775451"/>
              <a:gd name="connsiteY3823" fmla="*/ 1787526 h 3275013"/>
              <a:gd name="connsiteX3824" fmla="*/ 2105026 w 6775451"/>
              <a:gd name="connsiteY3824" fmla="*/ 1781176 h 3275013"/>
              <a:gd name="connsiteX3825" fmla="*/ 2112963 w 6775451"/>
              <a:gd name="connsiteY3825" fmla="*/ 1774826 h 3275013"/>
              <a:gd name="connsiteX3826" fmla="*/ 2109788 w 6775451"/>
              <a:gd name="connsiteY3826" fmla="*/ 1774826 h 3275013"/>
              <a:gd name="connsiteX3827" fmla="*/ 2127251 w 6775451"/>
              <a:gd name="connsiteY3827" fmla="*/ 1770063 h 3275013"/>
              <a:gd name="connsiteX3828" fmla="*/ 2144713 w 6775451"/>
              <a:gd name="connsiteY3828" fmla="*/ 1774826 h 3275013"/>
              <a:gd name="connsiteX3829" fmla="*/ 2141538 w 6775451"/>
              <a:gd name="connsiteY3829" fmla="*/ 1774826 h 3275013"/>
              <a:gd name="connsiteX3830" fmla="*/ 2144713 w 6775451"/>
              <a:gd name="connsiteY3830" fmla="*/ 1778001 h 3275013"/>
              <a:gd name="connsiteX3831" fmla="*/ 2155826 w 6775451"/>
              <a:gd name="connsiteY3831" fmla="*/ 1792288 h 3275013"/>
              <a:gd name="connsiteX3832" fmla="*/ 2162176 w 6775451"/>
              <a:gd name="connsiteY3832" fmla="*/ 1795463 h 3275013"/>
              <a:gd name="connsiteX3833" fmla="*/ 2173288 w 6775451"/>
              <a:gd name="connsiteY3833" fmla="*/ 1784351 h 3275013"/>
              <a:gd name="connsiteX3834" fmla="*/ 2181226 w 6775451"/>
              <a:gd name="connsiteY3834" fmla="*/ 1770063 h 3275013"/>
              <a:gd name="connsiteX3835" fmla="*/ 2184401 w 6775451"/>
              <a:gd name="connsiteY3835" fmla="*/ 1766888 h 3275013"/>
              <a:gd name="connsiteX3836" fmla="*/ 2187576 w 6775451"/>
              <a:gd name="connsiteY3836" fmla="*/ 1766888 h 3275013"/>
              <a:gd name="connsiteX3837" fmla="*/ 2187576 w 6775451"/>
              <a:gd name="connsiteY3837" fmla="*/ 1774826 h 3275013"/>
              <a:gd name="connsiteX3838" fmla="*/ 2184401 w 6775451"/>
              <a:gd name="connsiteY3838" fmla="*/ 1774826 h 3275013"/>
              <a:gd name="connsiteX3839" fmla="*/ 2181226 w 6775451"/>
              <a:gd name="connsiteY3839" fmla="*/ 1787526 h 3275013"/>
              <a:gd name="connsiteX3840" fmla="*/ 2178051 w 6775451"/>
              <a:gd name="connsiteY3840" fmla="*/ 1801813 h 3275013"/>
              <a:gd name="connsiteX3841" fmla="*/ 2181226 w 6775451"/>
              <a:gd name="connsiteY3841" fmla="*/ 1801813 h 3275013"/>
              <a:gd name="connsiteX3842" fmla="*/ 2178051 w 6775451"/>
              <a:gd name="connsiteY3842" fmla="*/ 1806576 h 3275013"/>
              <a:gd name="connsiteX3843" fmla="*/ 2173288 w 6775451"/>
              <a:gd name="connsiteY3843" fmla="*/ 1816101 h 3275013"/>
              <a:gd name="connsiteX3844" fmla="*/ 2170113 w 6775451"/>
              <a:gd name="connsiteY3844" fmla="*/ 1824038 h 3275013"/>
              <a:gd name="connsiteX3845" fmla="*/ 2181226 w 6775451"/>
              <a:gd name="connsiteY3845" fmla="*/ 1827213 h 3275013"/>
              <a:gd name="connsiteX3846" fmla="*/ 2184401 w 6775451"/>
              <a:gd name="connsiteY3846" fmla="*/ 1827213 h 3275013"/>
              <a:gd name="connsiteX3847" fmla="*/ 2187576 w 6775451"/>
              <a:gd name="connsiteY3847" fmla="*/ 1831976 h 3275013"/>
              <a:gd name="connsiteX3848" fmla="*/ 2201863 w 6775451"/>
              <a:gd name="connsiteY3848" fmla="*/ 1831976 h 3275013"/>
              <a:gd name="connsiteX3849" fmla="*/ 2216151 w 6775451"/>
              <a:gd name="connsiteY3849" fmla="*/ 1838326 h 3275013"/>
              <a:gd name="connsiteX3850" fmla="*/ 2212976 w 6775451"/>
              <a:gd name="connsiteY3850" fmla="*/ 1838326 h 3275013"/>
              <a:gd name="connsiteX3851" fmla="*/ 2220913 w 6775451"/>
              <a:gd name="connsiteY3851" fmla="*/ 1849438 h 3275013"/>
              <a:gd name="connsiteX3852" fmla="*/ 2233613 w 6775451"/>
              <a:gd name="connsiteY3852" fmla="*/ 1863726 h 3275013"/>
              <a:gd name="connsiteX3853" fmla="*/ 2238376 w 6775451"/>
              <a:gd name="connsiteY3853" fmla="*/ 1863726 h 3275013"/>
              <a:gd name="connsiteX3854" fmla="*/ 2241551 w 6775451"/>
              <a:gd name="connsiteY3854" fmla="*/ 1866901 h 3275013"/>
              <a:gd name="connsiteX3855" fmla="*/ 2244726 w 6775451"/>
              <a:gd name="connsiteY3855" fmla="*/ 1873251 h 3275013"/>
              <a:gd name="connsiteX3856" fmla="*/ 2249488 w 6775451"/>
              <a:gd name="connsiteY3856" fmla="*/ 1884363 h 3275013"/>
              <a:gd name="connsiteX3857" fmla="*/ 2270126 w 6775451"/>
              <a:gd name="connsiteY3857" fmla="*/ 1874838 h 3275013"/>
              <a:gd name="connsiteX3858" fmla="*/ 2284413 w 6775451"/>
              <a:gd name="connsiteY3858" fmla="*/ 1873251 h 3275013"/>
              <a:gd name="connsiteX3859" fmla="*/ 2306638 w 6775451"/>
              <a:gd name="connsiteY3859" fmla="*/ 1874838 h 3275013"/>
              <a:gd name="connsiteX3860" fmla="*/ 2333626 w 6775451"/>
              <a:gd name="connsiteY3860" fmla="*/ 1901826 h 3275013"/>
              <a:gd name="connsiteX3861" fmla="*/ 2327276 w 6775451"/>
              <a:gd name="connsiteY3861" fmla="*/ 1901826 h 3275013"/>
              <a:gd name="connsiteX3862" fmla="*/ 2338388 w 6775451"/>
              <a:gd name="connsiteY3862" fmla="*/ 1912938 h 3275013"/>
              <a:gd name="connsiteX3863" fmla="*/ 2347913 w 6775451"/>
              <a:gd name="connsiteY3863" fmla="*/ 1924051 h 3275013"/>
              <a:gd name="connsiteX3864" fmla="*/ 2349501 w 6775451"/>
              <a:gd name="connsiteY3864" fmla="*/ 1927226 h 3275013"/>
              <a:gd name="connsiteX3865" fmla="*/ 2352676 w 6775451"/>
              <a:gd name="connsiteY3865" fmla="*/ 1927226 h 3275013"/>
              <a:gd name="connsiteX3866" fmla="*/ 2366963 w 6775451"/>
              <a:gd name="connsiteY3866" fmla="*/ 1952626 h 3275013"/>
              <a:gd name="connsiteX3867" fmla="*/ 2376488 w 6775451"/>
              <a:gd name="connsiteY3867" fmla="*/ 1963738 h 3275013"/>
              <a:gd name="connsiteX3868" fmla="*/ 2370138 w 6775451"/>
              <a:gd name="connsiteY3868" fmla="*/ 1963738 h 3275013"/>
              <a:gd name="connsiteX3869" fmla="*/ 2373313 w 6775451"/>
              <a:gd name="connsiteY3869" fmla="*/ 1966913 h 3275013"/>
              <a:gd name="connsiteX3870" fmla="*/ 2376488 w 6775451"/>
              <a:gd name="connsiteY3870" fmla="*/ 1966913 h 3275013"/>
              <a:gd name="connsiteX3871" fmla="*/ 2387601 w 6775451"/>
              <a:gd name="connsiteY3871" fmla="*/ 1973263 h 3275013"/>
              <a:gd name="connsiteX3872" fmla="*/ 2392363 w 6775451"/>
              <a:gd name="connsiteY3872" fmla="*/ 1989138 h 3275013"/>
              <a:gd name="connsiteX3873" fmla="*/ 2395538 w 6775451"/>
              <a:gd name="connsiteY3873" fmla="*/ 1989138 h 3275013"/>
              <a:gd name="connsiteX3874" fmla="*/ 2395538 w 6775451"/>
              <a:gd name="connsiteY3874" fmla="*/ 1992313 h 3275013"/>
              <a:gd name="connsiteX3875" fmla="*/ 2392363 w 6775451"/>
              <a:gd name="connsiteY3875" fmla="*/ 2001838 h 3275013"/>
              <a:gd name="connsiteX3876" fmla="*/ 2378076 w 6775451"/>
              <a:gd name="connsiteY3876" fmla="*/ 2009776 h 3275013"/>
              <a:gd name="connsiteX3877" fmla="*/ 2362201 w 6775451"/>
              <a:gd name="connsiteY3877" fmla="*/ 2017713 h 3275013"/>
              <a:gd name="connsiteX3878" fmla="*/ 2347913 w 6775451"/>
              <a:gd name="connsiteY3878" fmla="*/ 2024063 h 3275013"/>
              <a:gd name="connsiteX3879" fmla="*/ 2344738 w 6775451"/>
              <a:gd name="connsiteY3879" fmla="*/ 2024063 h 3275013"/>
              <a:gd name="connsiteX3880" fmla="*/ 2344738 w 6775451"/>
              <a:gd name="connsiteY3880" fmla="*/ 2027238 h 3275013"/>
              <a:gd name="connsiteX3881" fmla="*/ 2341563 w 6775451"/>
              <a:gd name="connsiteY3881" fmla="*/ 2027238 h 3275013"/>
              <a:gd name="connsiteX3882" fmla="*/ 2335213 w 6775451"/>
              <a:gd name="connsiteY3882" fmla="*/ 2032001 h 3275013"/>
              <a:gd name="connsiteX3883" fmla="*/ 2341563 w 6775451"/>
              <a:gd name="connsiteY3883" fmla="*/ 2043113 h 3275013"/>
              <a:gd name="connsiteX3884" fmla="*/ 2355851 w 6775451"/>
              <a:gd name="connsiteY3884" fmla="*/ 2041526 h 3275013"/>
              <a:gd name="connsiteX3885" fmla="*/ 2376488 w 6775451"/>
              <a:gd name="connsiteY3885" fmla="*/ 2032001 h 3275013"/>
              <a:gd name="connsiteX3886" fmla="*/ 2384426 w 6775451"/>
              <a:gd name="connsiteY3886" fmla="*/ 2020888 h 3275013"/>
              <a:gd name="connsiteX3887" fmla="*/ 2387601 w 6775451"/>
              <a:gd name="connsiteY3887" fmla="*/ 2017713 h 3275013"/>
              <a:gd name="connsiteX3888" fmla="*/ 2390776 w 6775451"/>
              <a:gd name="connsiteY3888" fmla="*/ 2017713 h 3275013"/>
              <a:gd name="connsiteX3889" fmla="*/ 2406651 w 6775451"/>
              <a:gd name="connsiteY3889" fmla="*/ 2014538 h 3275013"/>
              <a:gd name="connsiteX3890" fmla="*/ 2413001 w 6775451"/>
              <a:gd name="connsiteY3890" fmla="*/ 2027238 h 3275013"/>
              <a:gd name="connsiteX3891" fmla="*/ 2409826 w 6775451"/>
              <a:gd name="connsiteY3891" fmla="*/ 2027238 h 3275013"/>
              <a:gd name="connsiteX3892" fmla="*/ 2409826 w 6775451"/>
              <a:gd name="connsiteY3892" fmla="*/ 2038351 h 3275013"/>
              <a:gd name="connsiteX3893" fmla="*/ 2405063 w 6775451"/>
              <a:gd name="connsiteY3893" fmla="*/ 2049463 h 3275013"/>
              <a:gd name="connsiteX3894" fmla="*/ 2405063 w 6775451"/>
              <a:gd name="connsiteY3894" fmla="*/ 2052638 h 3275013"/>
              <a:gd name="connsiteX3895" fmla="*/ 2395538 w 6775451"/>
              <a:gd name="connsiteY3895" fmla="*/ 2060576 h 3275013"/>
              <a:gd name="connsiteX3896" fmla="*/ 2387601 w 6775451"/>
              <a:gd name="connsiteY3896" fmla="*/ 2066926 h 3275013"/>
              <a:gd name="connsiteX3897" fmla="*/ 2384426 w 6775451"/>
              <a:gd name="connsiteY3897" fmla="*/ 2070101 h 3275013"/>
              <a:gd name="connsiteX3898" fmla="*/ 2381251 w 6775451"/>
              <a:gd name="connsiteY3898" fmla="*/ 2070101 h 3275013"/>
              <a:gd name="connsiteX3899" fmla="*/ 2378076 w 6775451"/>
              <a:gd name="connsiteY3899" fmla="*/ 2071688 h 3275013"/>
              <a:gd name="connsiteX3900" fmla="*/ 2390776 w 6775451"/>
              <a:gd name="connsiteY3900" fmla="*/ 2074863 h 3275013"/>
              <a:gd name="connsiteX3901" fmla="*/ 2398713 w 6775451"/>
              <a:gd name="connsiteY3901" fmla="*/ 2078038 h 3275013"/>
              <a:gd name="connsiteX3902" fmla="*/ 2405063 w 6775451"/>
              <a:gd name="connsiteY3902" fmla="*/ 2074863 h 3275013"/>
              <a:gd name="connsiteX3903" fmla="*/ 2405063 w 6775451"/>
              <a:gd name="connsiteY3903" fmla="*/ 2070101 h 3275013"/>
              <a:gd name="connsiteX3904" fmla="*/ 2413001 w 6775451"/>
              <a:gd name="connsiteY3904" fmla="*/ 2052638 h 3275013"/>
              <a:gd name="connsiteX3905" fmla="*/ 2427288 w 6775451"/>
              <a:gd name="connsiteY3905" fmla="*/ 2032001 h 3275013"/>
              <a:gd name="connsiteX3906" fmla="*/ 2435226 w 6775451"/>
              <a:gd name="connsiteY3906" fmla="*/ 2035176 h 3275013"/>
              <a:gd name="connsiteX3907" fmla="*/ 2455863 w 6775451"/>
              <a:gd name="connsiteY3907" fmla="*/ 2038351 h 3275013"/>
              <a:gd name="connsiteX3908" fmla="*/ 2474913 w 6775451"/>
              <a:gd name="connsiteY3908" fmla="*/ 2049463 h 3275013"/>
              <a:gd name="connsiteX3909" fmla="*/ 2474913 w 6775451"/>
              <a:gd name="connsiteY3909" fmla="*/ 2052638 h 3275013"/>
              <a:gd name="connsiteX3910" fmla="*/ 2478088 w 6775451"/>
              <a:gd name="connsiteY3910" fmla="*/ 2052638 h 3275013"/>
              <a:gd name="connsiteX3911" fmla="*/ 2484438 w 6775451"/>
              <a:gd name="connsiteY3911" fmla="*/ 2052638 h 3275013"/>
              <a:gd name="connsiteX3912" fmla="*/ 2501901 w 6775451"/>
              <a:gd name="connsiteY3912" fmla="*/ 2063751 h 3275013"/>
              <a:gd name="connsiteX3913" fmla="*/ 2517776 w 6775451"/>
              <a:gd name="connsiteY3913" fmla="*/ 2074863 h 3275013"/>
              <a:gd name="connsiteX3914" fmla="*/ 2541588 w 6775451"/>
              <a:gd name="connsiteY3914" fmla="*/ 2084388 h 3275013"/>
              <a:gd name="connsiteX3915" fmla="*/ 2559051 w 6775451"/>
              <a:gd name="connsiteY3915" fmla="*/ 2078038 h 3275013"/>
              <a:gd name="connsiteX3916" fmla="*/ 2573338 w 6775451"/>
              <a:gd name="connsiteY3916" fmla="*/ 2078038 h 3275013"/>
              <a:gd name="connsiteX3917" fmla="*/ 2592388 w 6775451"/>
              <a:gd name="connsiteY3917" fmla="*/ 2089151 h 3275013"/>
              <a:gd name="connsiteX3918" fmla="*/ 2587626 w 6775451"/>
              <a:gd name="connsiteY3918" fmla="*/ 2089151 h 3275013"/>
              <a:gd name="connsiteX3919" fmla="*/ 2595563 w 6775451"/>
              <a:gd name="connsiteY3919" fmla="*/ 2098676 h 3275013"/>
              <a:gd name="connsiteX3920" fmla="*/ 2601913 w 6775451"/>
              <a:gd name="connsiteY3920" fmla="*/ 2106613 h 3275013"/>
              <a:gd name="connsiteX3921" fmla="*/ 2606676 w 6775451"/>
              <a:gd name="connsiteY3921" fmla="*/ 2112963 h 3275013"/>
              <a:gd name="connsiteX3922" fmla="*/ 2613026 w 6775451"/>
              <a:gd name="connsiteY3922" fmla="*/ 2114551 h 3275013"/>
              <a:gd name="connsiteX3923" fmla="*/ 2617788 w 6775451"/>
              <a:gd name="connsiteY3923" fmla="*/ 2114551 h 3275013"/>
              <a:gd name="connsiteX3924" fmla="*/ 2635251 w 6775451"/>
              <a:gd name="connsiteY3924" fmla="*/ 2124076 h 3275013"/>
              <a:gd name="connsiteX3925" fmla="*/ 2649538 w 6775451"/>
              <a:gd name="connsiteY3925" fmla="*/ 2127251 h 3275013"/>
              <a:gd name="connsiteX3926" fmla="*/ 2663826 w 6775451"/>
              <a:gd name="connsiteY3926" fmla="*/ 2135188 h 3275013"/>
              <a:gd name="connsiteX3927" fmla="*/ 2674938 w 6775451"/>
              <a:gd name="connsiteY3927" fmla="*/ 2152651 h 3275013"/>
              <a:gd name="connsiteX3928" fmla="*/ 2670176 w 6775451"/>
              <a:gd name="connsiteY3928" fmla="*/ 2152651 h 3275013"/>
              <a:gd name="connsiteX3929" fmla="*/ 2674938 w 6775451"/>
              <a:gd name="connsiteY3929" fmla="*/ 2166938 h 3275013"/>
              <a:gd name="connsiteX3930" fmla="*/ 2678113 w 6775451"/>
              <a:gd name="connsiteY3930" fmla="*/ 2178051 h 3275013"/>
              <a:gd name="connsiteX3931" fmla="*/ 2681288 w 6775451"/>
              <a:gd name="connsiteY3931" fmla="*/ 2178051 h 3275013"/>
              <a:gd name="connsiteX3932" fmla="*/ 2678113 w 6775451"/>
              <a:gd name="connsiteY3932" fmla="*/ 2195513 h 3275013"/>
              <a:gd name="connsiteX3933" fmla="*/ 2673351 w 6775451"/>
              <a:gd name="connsiteY3933" fmla="*/ 2217738 h 3275013"/>
              <a:gd name="connsiteX3934" fmla="*/ 2670176 w 6775451"/>
              <a:gd name="connsiteY3934" fmla="*/ 2217738 h 3275013"/>
              <a:gd name="connsiteX3935" fmla="*/ 2663826 w 6775451"/>
              <a:gd name="connsiteY3935" fmla="*/ 2232026 h 3275013"/>
              <a:gd name="connsiteX3936" fmla="*/ 2660651 w 6775451"/>
              <a:gd name="connsiteY3936" fmla="*/ 2241551 h 3275013"/>
              <a:gd name="connsiteX3937" fmla="*/ 2663826 w 6775451"/>
              <a:gd name="connsiteY3937" fmla="*/ 2241551 h 3275013"/>
              <a:gd name="connsiteX3938" fmla="*/ 2660651 w 6775451"/>
              <a:gd name="connsiteY3938" fmla="*/ 2243138 h 3275013"/>
              <a:gd name="connsiteX3939" fmla="*/ 2655888 w 6775451"/>
              <a:gd name="connsiteY3939" fmla="*/ 2257426 h 3275013"/>
              <a:gd name="connsiteX3940" fmla="*/ 2638426 w 6775451"/>
              <a:gd name="connsiteY3940" fmla="*/ 2281238 h 3275013"/>
              <a:gd name="connsiteX3941" fmla="*/ 2627313 w 6775451"/>
              <a:gd name="connsiteY3941" fmla="*/ 2292351 h 3275013"/>
              <a:gd name="connsiteX3942" fmla="*/ 2616201 w 6775451"/>
              <a:gd name="connsiteY3942" fmla="*/ 2303463 h 3275013"/>
              <a:gd name="connsiteX3943" fmla="*/ 2613026 w 6775451"/>
              <a:gd name="connsiteY3943" fmla="*/ 2309813 h 3275013"/>
              <a:gd name="connsiteX3944" fmla="*/ 2609851 w 6775451"/>
              <a:gd name="connsiteY3944" fmla="*/ 2312988 h 3275013"/>
              <a:gd name="connsiteX3945" fmla="*/ 2598738 w 6775451"/>
              <a:gd name="connsiteY3945" fmla="*/ 2327276 h 3275013"/>
              <a:gd name="connsiteX3946" fmla="*/ 2595563 w 6775451"/>
              <a:gd name="connsiteY3946" fmla="*/ 2343151 h 3275013"/>
              <a:gd name="connsiteX3947" fmla="*/ 2592388 w 6775451"/>
              <a:gd name="connsiteY3947" fmla="*/ 2343151 h 3275013"/>
              <a:gd name="connsiteX3948" fmla="*/ 2595563 w 6775451"/>
              <a:gd name="connsiteY3948" fmla="*/ 2357438 h 3275013"/>
              <a:gd name="connsiteX3949" fmla="*/ 2598738 w 6775451"/>
              <a:gd name="connsiteY3949" fmla="*/ 2368551 h 3275013"/>
              <a:gd name="connsiteX3950" fmla="*/ 2601913 w 6775451"/>
              <a:gd name="connsiteY3950" fmla="*/ 2368551 h 3275013"/>
              <a:gd name="connsiteX3951" fmla="*/ 2601913 w 6775451"/>
              <a:gd name="connsiteY3951" fmla="*/ 2371726 h 3275013"/>
              <a:gd name="connsiteX3952" fmla="*/ 2601913 w 6775451"/>
              <a:gd name="connsiteY3952" fmla="*/ 2386013 h 3275013"/>
              <a:gd name="connsiteX3953" fmla="*/ 2595563 w 6775451"/>
              <a:gd name="connsiteY3953" fmla="*/ 2406651 h 3275013"/>
              <a:gd name="connsiteX3954" fmla="*/ 2592388 w 6775451"/>
              <a:gd name="connsiteY3954" fmla="*/ 2406651 h 3275013"/>
              <a:gd name="connsiteX3955" fmla="*/ 2589213 w 6775451"/>
              <a:gd name="connsiteY3955" fmla="*/ 2420938 h 3275013"/>
              <a:gd name="connsiteX3956" fmla="*/ 2587626 w 6775451"/>
              <a:gd name="connsiteY3956" fmla="*/ 2432051 h 3275013"/>
              <a:gd name="connsiteX3957" fmla="*/ 2589213 w 6775451"/>
              <a:gd name="connsiteY3957" fmla="*/ 2432051 h 3275013"/>
              <a:gd name="connsiteX3958" fmla="*/ 2589213 w 6775451"/>
              <a:gd name="connsiteY3958" fmla="*/ 2435226 h 3275013"/>
              <a:gd name="connsiteX3959" fmla="*/ 2592388 w 6775451"/>
              <a:gd name="connsiteY3959" fmla="*/ 2449513 h 3275013"/>
              <a:gd name="connsiteX3960" fmla="*/ 2581276 w 6775451"/>
              <a:gd name="connsiteY3960" fmla="*/ 2468563 h 3275013"/>
              <a:gd name="connsiteX3961" fmla="*/ 2578101 w 6775451"/>
              <a:gd name="connsiteY3961" fmla="*/ 2468563 h 3275013"/>
              <a:gd name="connsiteX3962" fmla="*/ 2574926 w 6775451"/>
              <a:gd name="connsiteY3962" fmla="*/ 2474913 h 3275013"/>
              <a:gd name="connsiteX3963" fmla="*/ 2573338 w 6775451"/>
              <a:gd name="connsiteY3963" fmla="*/ 2481263 h 3275013"/>
              <a:gd name="connsiteX3964" fmla="*/ 2566988 w 6775451"/>
              <a:gd name="connsiteY3964" fmla="*/ 2486026 h 3275013"/>
              <a:gd name="connsiteX3965" fmla="*/ 2563813 w 6775451"/>
              <a:gd name="connsiteY3965" fmla="*/ 2495551 h 3275013"/>
              <a:gd name="connsiteX3966" fmla="*/ 2566988 w 6775451"/>
              <a:gd name="connsiteY3966" fmla="*/ 2495551 h 3275013"/>
              <a:gd name="connsiteX3967" fmla="*/ 2559051 w 6775451"/>
              <a:gd name="connsiteY3967" fmla="*/ 2514601 h 3275013"/>
              <a:gd name="connsiteX3968" fmla="*/ 2552701 w 6775451"/>
              <a:gd name="connsiteY3968" fmla="*/ 2528888 h 3275013"/>
              <a:gd name="connsiteX3969" fmla="*/ 2549526 w 6775451"/>
              <a:gd name="connsiteY3969" fmla="*/ 2528888 h 3275013"/>
              <a:gd name="connsiteX3970" fmla="*/ 2549526 w 6775451"/>
              <a:gd name="connsiteY3970" fmla="*/ 2532063 h 3275013"/>
              <a:gd name="connsiteX3971" fmla="*/ 2546351 w 6775451"/>
              <a:gd name="connsiteY3971" fmla="*/ 2532063 h 3275013"/>
              <a:gd name="connsiteX3972" fmla="*/ 2530476 w 6775451"/>
              <a:gd name="connsiteY3972" fmla="*/ 2540001 h 3275013"/>
              <a:gd name="connsiteX3973" fmla="*/ 2501901 w 6775451"/>
              <a:gd name="connsiteY3973" fmla="*/ 2543176 h 3275013"/>
              <a:gd name="connsiteX3974" fmla="*/ 2478088 w 6775451"/>
              <a:gd name="connsiteY3974" fmla="*/ 2552701 h 3275013"/>
              <a:gd name="connsiteX3975" fmla="*/ 2473326 w 6775451"/>
              <a:gd name="connsiteY3975" fmla="*/ 2554288 h 3275013"/>
              <a:gd name="connsiteX3976" fmla="*/ 2466976 w 6775451"/>
              <a:gd name="connsiteY3976" fmla="*/ 2560638 h 3275013"/>
              <a:gd name="connsiteX3977" fmla="*/ 2444751 w 6775451"/>
              <a:gd name="connsiteY3977" fmla="*/ 2571751 h 3275013"/>
              <a:gd name="connsiteX3978" fmla="*/ 2444751 w 6775451"/>
              <a:gd name="connsiteY3978" fmla="*/ 2574926 h 3275013"/>
              <a:gd name="connsiteX3979" fmla="*/ 2441576 w 6775451"/>
              <a:gd name="connsiteY3979" fmla="*/ 2574926 h 3275013"/>
              <a:gd name="connsiteX3980" fmla="*/ 2430463 w 6775451"/>
              <a:gd name="connsiteY3980" fmla="*/ 2581276 h 3275013"/>
              <a:gd name="connsiteX3981" fmla="*/ 2420938 w 6775451"/>
              <a:gd name="connsiteY3981" fmla="*/ 2589213 h 3275013"/>
              <a:gd name="connsiteX3982" fmla="*/ 2419351 w 6775451"/>
              <a:gd name="connsiteY3982" fmla="*/ 2592388 h 3275013"/>
              <a:gd name="connsiteX3983" fmla="*/ 2419351 w 6775451"/>
              <a:gd name="connsiteY3983" fmla="*/ 2595563 h 3275013"/>
              <a:gd name="connsiteX3984" fmla="*/ 2416176 w 6775451"/>
              <a:gd name="connsiteY3984" fmla="*/ 2595563 h 3275013"/>
              <a:gd name="connsiteX3985" fmla="*/ 2413001 w 6775451"/>
              <a:gd name="connsiteY3985" fmla="*/ 2606676 h 3275013"/>
              <a:gd name="connsiteX3986" fmla="*/ 2416176 w 6775451"/>
              <a:gd name="connsiteY3986" fmla="*/ 2620963 h 3275013"/>
              <a:gd name="connsiteX3987" fmla="*/ 2419351 w 6775451"/>
              <a:gd name="connsiteY3987" fmla="*/ 2620963 h 3275013"/>
              <a:gd name="connsiteX3988" fmla="*/ 2420938 w 6775451"/>
              <a:gd name="connsiteY3988" fmla="*/ 2635251 h 3275013"/>
              <a:gd name="connsiteX3989" fmla="*/ 2419351 w 6775451"/>
              <a:gd name="connsiteY3989" fmla="*/ 2652713 h 3275013"/>
              <a:gd name="connsiteX3990" fmla="*/ 2419351 w 6775451"/>
              <a:gd name="connsiteY3990" fmla="*/ 2654301 h 3275013"/>
              <a:gd name="connsiteX3991" fmla="*/ 2416176 w 6775451"/>
              <a:gd name="connsiteY3991" fmla="*/ 2657476 h 3275013"/>
              <a:gd name="connsiteX3992" fmla="*/ 2413001 w 6775451"/>
              <a:gd name="connsiteY3992" fmla="*/ 2657476 h 3275013"/>
              <a:gd name="connsiteX3993" fmla="*/ 2401888 w 6775451"/>
              <a:gd name="connsiteY3993" fmla="*/ 2663826 h 3275013"/>
              <a:gd name="connsiteX3994" fmla="*/ 2390776 w 6775451"/>
              <a:gd name="connsiteY3994" fmla="*/ 2679701 h 3275013"/>
              <a:gd name="connsiteX3995" fmla="*/ 2387601 w 6775451"/>
              <a:gd name="connsiteY3995" fmla="*/ 2679701 h 3275013"/>
              <a:gd name="connsiteX3996" fmla="*/ 2387601 w 6775451"/>
              <a:gd name="connsiteY3996" fmla="*/ 2682876 h 3275013"/>
              <a:gd name="connsiteX3997" fmla="*/ 2390776 w 6775451"/>
              <a:gd name="connsiteY3997" fmla="*/ 2682876 h 3275013"/>
              <a:gd name="connsiteX3998" fmla="*/ 2384426 w 6775451"/>
              <a:gd name="connsiteY3998" fmla="*/ 2693988 h 3275013"/>
              <a:gd name="connsiteX3999" fmla="*/ 2378076 w 6775451"/>
              <a:gd name="connsiteY3999" fmla="*/ 2700338 h 3275013"/>
              <a:gd name="connsiteX4000" fmla="*/ 2373313 w 6775451"/>
              <a:gd name="connsiteY4000" fmla="*/ 2703513 h 3275013"/>
              <a:gd name="connsiteX4001" fmla="*/ 2366963 w 6775451"/>
              <a:gd name="connsiteY4001" fmla="*/ 2706688 h 3275013"/>
              <a:gd name="connsiteX4002" fmla="*/ 2362201 w 6775451"/>
              <a:gd name="connsiteY4002" fmla="*/ 2711451 h 3275013"/>
              <a:gd name="connsiteX4003" fmla="*/ 2359026 w 6775451"/>
              <a:gd name="connsiteY4003" fmla="*/ 2720976 h 3275013"/>
              <a:gd name="connsiteX4004" fmla="*/ 2355851 w 6775451"/>
              <a:gd name="connsiteY4004" fmla="*/ 2720976 h 3275013"/>
              <a:gd name="connsiteX4005" fmla="*/ 2352676 w 6775451"/>
              <a:gd name="connsiteY4005" fmla="*/ 2732088 h 3275013"/>
              <a:gd name="connsiteX4006" fmla="*/ 2349501 w 6775451"/>
              <a:gd name="connsiteY4006" fmla="*/ 2743201 h 3275013"/>
              <a:gd name="connsiteX4007" fmla="*/ 2349501 w 6775451"/>
              <a:gd name="connsiteY4007" fmla="*/ 2746376 h 3275013"/>
              <a:gd name="connsiteX4008" fmla="*/ 2352676 w 6775451"/>
              <a:gd name="connsiteY4008" fmla="*/ 2746376 h 3275013"/>
              <a:gd name="connsiteX4009" fmla="*/ 2344738 w 6775451"/>
              <a:gd name="connsiteY4009" fmla="*/ 2763838 h 3275013"/>
              <a:gd name="connsiteX4010" fmla="*/ 2324101 w 6775451"/>
              <a:gd name="connsiteY4010" fmla="*/ 2782888 h 3275013"/>
              <a:gd name="connsiteX4011" fmla="*/ 2319338 w 6775451"/>
              <a:gd name="connsiteY4011" fmla="*/ 2789238 h 3275013"/>
              <a:gd name="connsiteX4012" fmla="*/ 2309813 w 6775451"/>
              <a:gd name="connsiteY4012" fmla="*/ 2797176 h 3275013"/>
              <a:gd name="connsiteX4013" fmla="*/ 2295526 w 6775451"/>
              <a:gd name="connsiteY4013" fmla="*/ 2808288 h 3275013"/>
              <a:gd name="connsiteX4014" fmla="*/ 2270126 w 6775451"/>
              <a:gd name="connsiteY4014" fmla="*/ 2811463 h 3275013"/>
              <a:gd name="connsiteX4015" fmla="*/ 2255838 w 6775451"/>
              <a:gd name="connsiteY4015" fmla="*/ 2808288 h 3275013"/>
              <a:gd name="connsiteX4016" fmla="*/ 2235201 w 6775451"/>
              <a:gd name="connsiteY4016" fmla="*/ 2779713 h 3275013"/>
              <a:gd name="connsiteX4017" fmla="*/ 2233613 w 6775451"/>
              <a:gd name="connsiteY4017" fmla="*/ 2746376 h 3275013"/>
              <a:gd name="connsiteX4018" fmla="*/ 2227263 w 6775451"/>
              <a:gd name="connsiteY4018" fmla="*/ 2765426 h 3275013"/>
              <a:gd name="connsiteX4019" fmla="*/ 2224088 w 6775451"/>
              <a:gd name="connsiteY4019" fmla="*/ 2782888 h 3275013"/>
              <a:gd name="connsiteX4020" fmla="*/ 2220913 w 6775451"/>
              <a:gd name="connsiteY4020" fmla="*/ 2782888 h 3275013"/>
              <a:gd name="connsiteX4021" fmla="*/ 2220913 w 6775451"/>
              <a:gd name="connsiteY4021" fmla="*/ 2789238 h 3275013"/>
              <a:gd name="connsiteX4022" fmla="*/ 2220913 w 6775451"/>
              <a:gd name="connsiteY4022" fmla="*/ 2792413 h 3275013"/>
              <a:gd name="connsiteX4023" fmla="*/ 2224088 w 6775451"/>
              <a:gd name="connsiteY4023" fmla="*/ 2800351 h 3275013"/>
              <a:gd name="connsiteX4024" fmla="*/ 2235201 w 6775451"/>
              <a:gd name="connsiteY4024" fmla="*/ 2808288 h 3275013"/>
              <a:gd name="connsiteX4025" fmla="*/ 2241551 w 6775451"/>
              <a:gd name="connsiteY4025" fmla="*/ 2808288 h 3275013"/>
              <a:gd name="connsiteX4026" fmla="*/ 2249488 w 6775451"/>
              <a:gd name="connsiteY4026" fmla="*/ 2817813 h 3275013"/>
              <a:gd name="connsiteX4027" fmla="*/ 2259013 w 6775451"/>
              <a:gd name="connsiteY4027" fmla="*/ 2825751 h 3275013"/>
              <a:gd name="connsiteX4028" fmla="*/ 2263776 w 6775451"/>
              <a:gd name="connsiteY4028" fmla="*/ 2835276 h 3275013"/>
              <a:gd name="connsiteX4029" fmla="*/ 2259013 w 6775451"/>
              <a:gd name="connsiteY4029" fmla="*/ 2846388 h 3275013"/>
              <a:gd name="connsiteX4030" fmla="*/ 2255838 w 6775451"/>
              <a:gd name="connsiteY4030" fmla="*/ 2849563 h 3275013"/>
              <a:gd name="connsiteX4031" fmla="*/ 2255838 w 6775451"/>
              <a:gd name="connsiteY4031" fmla="*/ 2851151 h 3275013"/>
              <a:gd name="connsiteX4032" fmla="*/ 2249488 w 6775451"/>
              <a:gd name="connsiteY4032" fmla="*/ 2860676 h 3275013"/>
              <a:gd name="connsiteX4033" fmla="*/ 2241551 w 6775451"/>
              <a:gd name="connsiteY4033" fmla="*/ 2871788 h 3275013"/>
              <a:gd name="connsiteX4034" fmla="*/ 2244726 w 6775451"/>
              <a:gd name="connsiteY4034" fmla="*/ 2871788 h 3275013"/>
              <a:gd name="connsiteX4035" fmla="*/ 2233613 w 6775451"/>
              <a:gd name="connsiteY4035" fmla="*/ 2889251 h 3275013"/>
              <a:gd name="connsiteX4036" fmla="*/ 2227263 w 6775451"/>
              <a:gd name="connsiteY4036" fmla="*/ 2894013 h 3275013"/>
              <a:gd name="connsiteX4037" fmla="*/ 2224088 w 6775451"/>
              <a:gd name="connsiteY4037" fmla="*/ 2897188 h 3275013"/>
              <a:gd name="connsiteX4038" fmla="*/ 2192338 w 6775451"/>
              <a:gd name="connsiteY4038" fmla="*/ 2903538 h 3275013"/>
              <a:gd name="connsiteX4039" fmla="*/ 2159001 w 6775451"/>
              <a:gd name="connsiteY4039" fmla="*/ 2900363 h 3275013"/>
              <a:gd name="connsiteX4040" fmla="*/ 2155826 w 6775451"/>
              <a:gd name="connsiteY4040" fmla="*/ 2900363 h 3275013"/>
              <a:gd name="connsiteX4041" fmla="*/ 2152651 w 6775451"/>
              <a:gd name="connsiteY4041" fmla="*/ 2900363 h 3275013"/>
              <a:gd name="connsiteX4042" fmla="*/ 2149476 w 6775451"/>
              <a:gd name="connsiteY4042" fmla="*/ 2903538 h 3275013"/>
              <a:gd name="connsiteX4043" fmla="*/ 2149476 w 6775451"/>
              <a:gd name="connsiteY4043" fmla="*/ 2908301 h 3275013"/>
              <a:gd name="connsiteX4044" fmla="*/ 2147888 w 6775451"/>
              <a:gd name="connsiteY4044" fmla="*/ 2908301 h 3275013"/>
              <a:gd name="connsiteX4045" fmla="*/ 2144713 w 6775451"/>
              <a:gd name="connsiteY4045" fmla="*/ 2917826 h 3275013"/>
              <a:gd name="connsiteX4046" fmla="*/ 2144713 w 6775451"/>
              <a:gd name="connsiteY4046" fmla="*/ 2925763 h 3275013"/>
              <a:gd name="connsiteX4047" fmla="*/ 2144713 w 6775451"/>
              <a:gd name="connsiteY4047" fmla="*/ 2932113 h 3275013"/>
              <a:gd name="connsiteX4048" fmla="*/ 2147888 w 6775451"/>
              <a:gd name="connsiteY4048" fmla="*/ 2935288 h 3275013"/>
              <a:gd name="connsiteX4049" fmla="*/ 2149476 w 6775451"/>
              <a:gd name="connsiteY4049" fmla="*/ 2935288 h 3275013"/>
              <a:gd name="connsiteX4050" fmla="*/ 2152651 w 6775451"/>
              <a:gd name="connsiteY4050" fmla="*/ 2943226 h 3275013"/>
              <a:gd name="connsiteX4051" fmla="*/ 2147888 w 6775451"/>
              <a:gd name="connsiteY4051" fmla="*/ 2946401 h 3275013"/>
              <a:gd name="connsiteX4052" fmla="*/ 2144713 w 6775451"/>
              <a:gd name="connsiteY4052" fmla="*/ 2949576 h 3275013"/>
              <a:gd name="connsiteX4053" fmla="*/ 2135188 w 6775451"/>
              <a:gd name="connsiteY4053" fmla="*/ 2946401 h 3275013"/>
              <a:gd name="connsiteX4054" fmla="*/ 2112963 w 6775451"/>
              <a:gd name="connsiteY4054" fmla="*/ 2940051 h 3275013"/>
              <a:gd name="connsiteX4055" fmla="*/ 2098676 w 6775451"/>
              <a:gd name="connsiteY4055" fmla="*/ 2936876 h 3275013"/>
              <a:gd name="connsiteX4056" fmla="*/ 2101851 w 6775451"/>
              <a:gd name="connsiteY4056" fmla="*/ 2957513 h 3275013"/>
              <a:gd name="connsiteX4057" fmla="*/ 2112963 w 6775451"/>
              <a:gd name="connsiteY4057" fmla="*/ 2968626 h 3275013"/>
              <a:gd name="connsiteX4058" fmla="*/ 2127251 w 6775451"/>
              <a:gd name="connsiteY4058" fmla="*/ 2965451 h 3275013"/>
              <a:gd name="connsiteX4059" fmla="*/ 2127251 w 6775451"/>
              <a:gd name="connsiteY4059" fmla="*/ 2971801 h 3275013"/>
              <a:gd name="connsiteX4060" fmla="*/ 2124076 w 6775451"/>
              <a:gd name="connsiteY4060" fmla="*/ 2971801 h 3275013"/>
              <a:gd name="connsiteX4061" fmla="*/ 2124076 w 6775451"/>
              <a:gd name="connsiteY4061" fmla="*/ 2974976 h 3275013"/>
              <a:gd name="connsiteX4062" fmla="*/ 2119313 w 6775451"/>
              <a:gd name="connsiteY4062" fmla="*/ 2989263 h 3275013"/>
              <a:gd name="connsiteX4063" fmla="*/ 2106613 w 6775451"/>
              <a:gd name="connsiteY4063" fmla="*/ 2997201 h 3275013"/>
              <a:gd name="connsiteX4064" fmla="*/ 2109788 w 6775451"/>
              <a:gd name="connsiteY4064" fmla="*/ 2997201 h 3275013"/>
              <a:gd name="connsiteX4065" fmla="*/ 2105026 w 6775451"/>
              <a:gd name="connsiteY4065" fmla="*/ 3003551 h 3275013"/>
              <a:gd name="connsiteX4066" fmla="*/ 2101851 w 6775451"/>
              <a:gd name="connsiteY4066" fmla="*/ 3003551 h 3275013"/>
              <a:gd name="connsiteX4067" fmla="*/ 2093913 w 6775451"/>
              <a:gd name="connsiteY4067" fmla="*/ 3017838 h 3275013"/>
              <a:gd name="connsiteX4068" fmla="*/ 2079626 w 6775451"/>
              <a:gd name="connsiteY4068" fmla="*/ 3036888 h 3275013"/>
              <a:gd name="connsiteX4069" fmla="*/ 2073276 w 6775451"/>
              <a:gd name="connsiteY4069" fmla="*/ 3040063 h 3275013"/>
              <a:gd name="connsiteX4070" fmla="*/ 2070101 w 6775451"/>
              <a:gd name="connsiteY4070" fmla="*/ 3046413 h 3275013"/>
              <a:gd name="connsiteX4071" fmla="*/ 2058988 w 6775451"/>
              <a:gd name="connsiteY4071" fmla="*/ 3054351 h 3275013"/>
              <a:gd name="connsiteX4072" fmla="*/ 2055813 w 6775451"/>
              <a:gd name="connsiteY4072" fmla="*/ 3060701 h 3275013"/>
              <a:gd name="connsiteX4073" fmla="*/ 2058988 w 6775451"/>
              <a:gd name="connsiteY4073" fmla="*/ 3060701 h 3275013"/>
              <a:gd name="connsiteX4074" fmla="*/ 2055813 w 6775451"/>
              <a:gd name="connsiteY4074" fmla="*/ 3065463 h 3275013"/>
              <a:gd name="connsiteX4075" fmla="*/ 2058988 w 6775451"/>
              <a:gd name="connsiteY4075" fmla="*/ 3068638 h 3275013"/>
              <a:gd name="connsiteX4076" fmla="*/ 2073276 w 6775451"/>
              <a:gd name="connsiteY4076" fmla="*/ 3074988 h 3275013"/>
              <a:gd name="connsiteX4077" fmla="*/ 2090738 w 6775451"/>
              <a:gd name="connsiteY4077" fmla="*/ 3074988 h 3275013"/>
              <a:gd name="connsiteX4078" fmla="*/ 2093913 w 6775451"/>
              <a:gd name="connsiteY4078" fmla="*/ 3082926 h 3275013"/>
              <a:gd name="connsiteX4079" fmla="*/ 2087563 w 6775451"/>
              <a:gd name="connsiteY4079" fmla="*/ 3100388 h 3275013"/>
              <a:gd name="connsiteX4080" fmla="*/ 2084388 w 6775451"/>
              <a:gd name="connsiteY4080" fmla="*/ 3100388 h 3275013"/>
              <a:gd name="connsiteX4081" fmla="*/ 2081213 w 6775451"/>
              <a:gd name="connsiteY4081" fmla="*/ 3108326 h 3275013"/>
              <a:gd name="connsiteX4082" fmla="*/ 2076451 w 6775451"/>
              <a:gd name="connsiteY4082" fmla="*/ 3114676 h 3275013"/>
              <a:gd name="connsiteX4083" fmla="*/ 2073276 w 6775451"/>
              <a:gd name="connsiteY4083" fmla="*/ 3117851 h 3275013"/>
              <a:gd name="connsiteX4084" fmla="*/ 2065338 w 6775451"/>
              <a:gd name="connsiteY4084" fmla="*/ 3122613 h 3275013"/>
              <a:gd name="connsiteX4085" fmla="*/ 2066926 w 6775451"/>
              <a:gd name="connsiteY4085" fmla="*/ 3122613 h 3275013"/>
              <a:gd name="connsiteX4086" fmla="*/ 2047876 w 6775451"/>
              <a:gd name="connsiteY4086" fmla="*/ 3140076 h 3275013"/>
              <a:gd name="connsiteX4087" fmla="*/ 2036763 w 6775451"/>
              <a:gd name="connsiteY4087" fmla="*/ 3151188 h 3275013"/>
              <a:gd name="connsiteX4088" fmla="*/ 2030413 w 6775451"/>
              <a:gd name="connsiteY4088" fmla="*/ 3154363 h 3275013"/>
              <a:gd name="connsiteX4089" fmla="*/ 2027238 w 6775451"/>
              <a:gd name="connsiteY4089" fmla="*/ 3162301 h 3275013"/>
              <a:gd name="connsiteX4090" fmla="*/ 2024063 w 6775451"/>
              <a:gd name="connsiteY4090" fmla="*/ 3162301 h 3275013"/>
              <a:gd name="connsiteX4091" fmla="*/ 2022476 w 6775451"/>
              <a:gd name="connsiteY4091" fmla="*/ 3175001 h 3275013"/>
              <a:gd name="connsiteX4092" fmla="*/ 2022476 w 6775451"/>
              <a:gd name="connsiteY4092" fmla="*/ 3186113 h 3275013"/>
              <a:gd name="connsiteX4093" fmla="*/ 2024063 w 6775451"/>
              <a:gd name="connsiteY4093" fmla="*/ 3186113 h 3275013"/>
              <a:gd name="connsiteX4094" fmla="*/ 2024063 w 6775451"/>
              <a:gd name="connsiteY4094" fmla="*/ 3190876 h 3275013"/>
              <a:gd name="connsiteX4095" fmla="*/ 2027238 w 6775451"/>
              <a:gd name="connsiteY4095" fmla="*/ 3194051 h 3275013"/>
              <a:gd name="connsiteX4096" fmla="*/ 2033588 w 6775451"/>
              <a:gd name="connsiteY4096" fmla="*/ 3208338 h 3275013"/>
              <a:gd name="connsiteX4097" fmla="*/ 2051051 w 6775451"/>
              <a:gd name="connsiteY4097" fmla="*/ 3225801 h 3275013"/>
              <a:gd name="connsiteX4098" fmla="*/ 2044701 w 6775451"/>
              <a:gd name="connsiteY4098" fmla="*/ 3225801 h 3275013"/>
              <a:gd name="connsiteX4099" fmla="*/ 2055813 w 6775451"/>
              <a:gd name="connsiteY4099" fmla="*/ 3233738 h 3275013"/>
              <a:gd name="connsiteX4100" fmla="*/ 2066926 w 6775451"/>
              <a:gd name="connsiteY4100" fmla="*/ 3240088 h 3275013"/>
              <a:gd name="connsiteX4101" fmla="*/ 2095501 w 6775451"/>
              <a:gd name="connsiteY4101" fmla="*/ 3246438 h 3275013"/>
              <a:gd name="connsiteX4102" fmla="*/ 2109788 w 6775451"/>
              <a:gd name="connsiteY4102" fmla="*/ 3251201 h 3275013"/>
              <a:gd name="connsiteX4103" fmla="*/ 2087563 w 6775451"/>
              <a:gd name="connsiteY4103" fmla="*/ 3260726 h 3275013"/>
              <a:gd name="connsiteX4104" fmla="*/ 2065338 w 6775451"/>
              <a:gd name="connsiteY4104" fmla="*/ 3262313 h 3275013"/>
              <a:gd name="connsiteX4105" fmla="*/ 2047876 w 6775451"/>
              <a:gd name="connsiteY4105" fmla="*/ 3268663 h 3275013"/>
              <a:gd name="connsiteX4106" fmla="*/ 2022476 w 6775451"/>
              <a:gd name="connsiteY4106" fmla="*/ 3275013 h 3275013"/>
              <a:gd name="connsiteX4107" fmla="*/ 1995488 w 6775451"/>
              <a:gd name="connsiteY4107" fmla="*/ 3265488 h 3275013"/>
              <a:gd name="connsiteX4108" fmla="*/ 1979613 w 6775451"/>
              <a:gd name="connsiteY4108" fmla="*/ 3257551 h 3275013"/>
              <a:gd name="connsiteX4109" fmla="*/ 1979613 w 6775451"/>
              <a:gd name="connsiteY4109" fmla="*/ 3254376 h 3275013"/>
              <a:gd name="connsiteX4110" fmla="*/ 1998663 w 6775451"/>
              <a:gd name="connsiteY4110" fmla="*/ 3233738 h 3275013"/>
              <a:gd name="connsiteX4111" fmla="*/ 2005013 w 6775451"/>
              <a:gd name="connsiteY4111" fmla="*/ 3228976 h 3275013"/>
              <a:gd name="connsiteX4112" fmla="*/ 2001838 w 6775451"/>
              <a:gd name="connsiteY4112" fmla="*/ 3214688 h 3275013"/>
              <a:gd name="connsiteX4113" fmla="*/ 1995488 w 6775451"/>
              <a:gd name="connsiteY4113" fmla="*/ 3214688 h 3275013"/>
              <a:gd name="connsiteX4114" fmla="*/ 1993901 w 6775451"/>
              <a:gd name="connsiteY4114" fmla="*/ 3217863 h 3275013"/>
              <a:gd name="connsiteX4115" fmla="*/ 1993901 w 6775451"/>
              <a:gd name="connsiteY4115" fmla="*/ 3222626 h 3275013"/>
              <a:gd name="connsiteX4116" fmla="*/ 1993901 w 6775451"/>
              <a:gd name="connsiteY4116" fmla="*/ 3225801 h 3275013"/>
              <a:gd name="connsiteX4117" fmla="*/ 1990726 w 6775451"/>
              <a:gd name="connsiteY4117" fmla="*/ 3225801 h 3275013"/>
              <a:gd name="connsiteX4118" fmla="*/ 1981201 w 6775451"/>
              <a:gd name="connsiteY4118" fmla="*/ 3248026 h 3275013"/>
              <a:gd name="connsiteX4119" fmla="*/ 1973263 w 6775451"/>
              <a:gd name="connsiteY4119" fmla="*/ 3251201 h 3275013"/>
              <a:gd name="connsiteX4120" fmla="*/ 1958976 w 6775451"/>
              <a:gd name="connsiteY4120" fmla="*/ 3243263 h 3275013"/>
              <a:gd name="connsiteX4121" fmla="*/ 1951038 w 6775451"/>
              <a:gd name="connsiteY4121" fmla="*/ 3232151 h 3275013"/>
              <a:gd name="connsiteX4122" fmla="*/ 1933576 w 6775451"/>
              <a:gd name="connsiteY4122" fmla="*/ 3222626 h 3275013"/>
              <a:gd name="connsiteX4123" fmla="*/ 1927226 w 6775451"/>
              <a:gd name="connsiteY4123" fmla="*/ 3197226 h 3275013"/>
              <a:gd name="connsiteX4124" fmla="*/ 1927226 w 6775451"/>
              <a:gd name="connsiteY4124" fmla="*/ 3182938 h 3275013"/>
              <a:gd name="connsiteX4125" fmla="*/ 1916113 w 6775451"/>
              <a:gd name="connsiteY4125" fmla="*/ 3171826 h 3275013"/>
              <a:gd name="connsiteX4126" fmla="*/ 1908176 w 6775451"/>
              <a:gd name="connsiteY4126" fmla="*/ 3165476 h 3275013"/>
              <a:gd name="connsiteX4127" fmla="*/ 1905001 w 6775451"/>
              <a:gd name="connsiteY4127" fmla="*/ 3160713 h 3275013"/>
              <a:gd name="connsiteX4128" fmla="*/ 1916113 w 6775451"/>
              <a:gd name="connsiteY4128" fmla="*/ 3146426 h 3275013"/>
              <a:gd name="connsiteX4129" fmla="*/ 1916113 w 6775451"/>
              <a:gd name="connsiteY4129" fmla="*/ 3140076 h 3275013"/>
              <a:gd name="connsiteX4130" fmla="*/ 1908176 w 6775451"/>
              <a:gd name="connsiteY4130" fmla="*/ 3133726 h 3275013"/>
              <a:gd name="connsiteX4131" fmla="*/ 1898651 w 6775451"/>
              <a:gd name="connsiteY4131" fmla="*/ 3122613 h 3275013"/>
              <a:gd name="connsiteX4132" fmla="*/ 1901826 w 6775451"/>
              <a:gd name="connsiteY4132" fmla="*/ 3100388 h 3275013"/>
              <a:gd name="connsiteX4133" fmla="*/ 1912938 w 6775451"/>
              <a:gd name="connsiteY4133" fmla="*/ 3086101 h 3275013"/>
              <a:gd name="connsiteX4134" fmla="*/ 1908176 w 6775451"/>
              <a:gd name="connsiteY4134" fmla="*/ 3074988 h 3275013"/>
              <a:gd name="connsiteX4135" fmla="*/ 1901826 w 6775451"/>
              <a:gd name="connsiteY4135" fmla="*/ 3057526 h 3275013"/>
              <a:gd name="connsiteX4136" fmla="*/ 1901826 w 6775451"/>
              <a:gd name="connsiteY4136" fmla="*/ 3043238 h 3275013"/>
              <a:gd name="connsiteX4137" fmla="*/ 1919288 w 6775451"/>
              <a:gd name="connsiteY4137" fmla="*/ 3022601 h 3275013"/>
              <a:gd name="connsiteX4138" fmla="*/ 1933576 w 6775451"/>
              <a:gd name="connsiteY4138" fmla="*/ 2997201 h 3275013"/>
              <a:gd name="connsiteX4139" fmla="*/ 1938338 w 6775451"/>
              <a:gd name="connsiteY4139" fmla="*/ 2982913 h 3275013"/>
              <a:gd name="connsiteX4140" fmla="*/ 1933576 w 6775451"/>
              <a:gd name="connsiteY4140" fmla="*/ 2965451 h 3275013"/>
              <a:gd name="connsiteX4141" fmla="*/ 1930401 w 6775451"/>
              <a:gd name="connsiteY4141" fmla="*/ 2940051 h 3275013"/>
              <a:gd name="connsiteX4142" fmla="*/ 1933576 w 6775451"/>
              <a:gd name="connsiteY4142" fmla="*/ 2922588 h 3275013"/>
              <a:gd name="connsiteX4143" fmla="*/ 1941513 w 6775451"/>
              <a:gd name="connsiteY4143" fmla="*/ 2900363 h 3275013"/>
              <a:gd name="connsiteX4144" fmla="*/ 1936751 w 6775451"/>
              <a:gd name="connsiteY4144" fmla="*/ 2882901 h 3275013"/>
              <a:gd name="connsiteX4145" fmla="*/ 1930401 w 6775451"/>
              <a:gd name="connsiteY4145" fmla="*/ 2868613 h 3275013"/>
              <a:gd name="connsiteX4146" fmla="*/ 1938338 w 6775451"/>
              <a:gd name="connsiteY4146" fmla="*/ 2854326 h 3275013"/>
              <a:gd name="connsiteX4147" fmla="*/ 1941513 w 6775451"/>
              <a:gd name="connsiteY4147" fmla="*/ 2840038 h 3275013"/>
              <a:gd name="connsiteX4148" fmla="*/ 1944688 w 6775451"/>
              <a:gd name="connsiteY4148" fmla="*/ 2817813 h 3275013"/>
              <a:gd name="connsiteX4149" fmla="*/ 1955801 w 6775451"/>
              <a:gd name="connsiteY4149" fmla="*/ 2800351 h 3275013"/>
              <a:gd name="connsiteX4150" fmla="*/ 1962151 w 6775451"/>
              <a:gd name="connsiteY4150" fmla="*/ 2779713 h 3275013"/>
              <a:gd name="connsiteX4151" fmla="*/ 1973263 w 6775451"/>
              <a:gd name="connsiteY4151" fmla="*/ 2754313 h 3275013"/>
              <a:gd name="connsiteX4152" fmla="*/ 1973263 w 6775451"/>
              <a:gd name="connsiteY4152" fmla="*/ 2725738 h 3275013"/>
              <a:gd name="connsiteX4153" fmla="*/ 1965326 w 6775451"/>
              <a:gd name="connsiteY4153" fmla="*/ 2706688 h 3275013"/>
              <a:gd name="connsiteX4154" fmla="*/ 1976438 w 6775451"/>
              <a:gd name="connsiteY4154" fmla="*/ 2697163 h 3275013"/>
              <a:gd name="connsiteX4155" fmla="*/ 1976438 w 6775451"/>
              <a:gd name="connsiteY4155" fmla="*/ 2679701 h 3275013"/>
              <a:gd name="connsiteX4156" fmla="*/ 1976438 w 6775451"/>
              <a:gd name="connsiteY4156" fmla="*/ 2668588 h 3275013"/>
              <a:gd name="connsiteX4157" fmla="*/ 1995488 w 6775451"/>
              <a:gd name="connsiteY4157" fmla="*/ 2657476 h 3275013"/>
              <a:gd name="connsiteX4158" fmla="*/ 1995488 w 6775451"/>
              <a:gd name="connsiteY4158" fmla="*/ 2632076 h 3275013"/>
              <a:gd name="connsiteX4159" fmla="*/ 1993901 w 6775451"/>
              <a:gd name="connsiteY4159" fmla="*/ 2581276 h 3275013"/>
              <a:gd name="connsiteX4160" fmla="*/ 1998663 w 6775451"/>
              <a:gd name="connsiteY4160" fmla="*/ 2517776 h 3275013"/>
              <a:gd name="connsiteX4161" fmla="*/ 2001838 w 6775451"/>
              <a:gd name="connsiteY4161" fmla="*/ 2481263 h 3275013"/>
              <a:gd name="connsiteX4162" fmla="*/ 2005013 w 6775451"/>
              <a:gd name="connsiteY4162" fmla="*/ 2463801 h 3275013"/>
              <a:gd name="connsiteX4163" fmla="*/ 1995488 w 6775451"/>
              <a:gd name="connsiteY4163" fmla="*/ 2438401 h 3275013"/>
              <a:gd name="connsiteX4164" fmla="*/ 1984376 w 6775451"/>
              <a:gd name="connsiteY4164" fmla="*/ 2414588 h 3275013"/>
              <a:gd name="connsiteX4165" fmla="*/ 1966913 w 6775451"/>
              <a:gd name="connsiteY4165" fmla="*/ 2403476 h 3275013"/>
              <a:gd name="connsiteX4166" fmla="*/ 1947863 w 6775451"/>
              <a:gd name="connsiteY4166" fmla="*/ 2389188 h 3275013"/>
              <a:gd name="connsiteX4167" fmla="*/ 1933576 w 6775451"/>
              <a:gd name="connsiteY4167" fmla="*/ 2381251 h 3275013"/>
              <a:gd name="connsiteX4168" fmla="*/ 1922463 w 6775451"/>
              <a:gd name="connsiteY4168" fmla="*/ 2378076 h 3275013"/>
              <a:gd name="connsiteX4169" fmla="*/ 1881188 w 6775451"/>
              <a:gd name="connsiteY4169" fmla="*/ 2354263 h 3275013"/>
              <a:gd name="connsiteX4170" fmla="*/ 1876426 w 6775451"/>
              <a:gd name="connsiteY4170" fmla="*/ 2335213 h 3275013"/>
              <a:gd name="connsiteX4171" fmla="*/ 1866901 w 6775451"/>
              <a:gd name="connsiteY4171" fmla="*/ 2298701 h 3275013"/>
              <a:gd name="connsiteX4172" fmla="*/ 1855788 w 6775451"/>
              <a:gd name="connsiteY4172" fmla="*/ 2266951 h 3275013"/>
              <a:gd name="connsiteX4173" fmla="*/ 1838326 w 6775451"/>
              <a:gd name="connsiteY4173" fmla="*/ 2227263 h 3275013"/>
              <a:gd name="connsiteX4174" fmla="*/ 1827213 w 6775451"/>
              <a:gd name="connsiteY4174" fmla="*/ 2185988 h 3275013"/>
              <a:gd name="connsiteX4175" fmla="*/ 1822451 w 6775451"/>
              <a:gd name="connsiteY4175" fmla="*/ 2174876 h 3275013"/>
              <a:gd name="connsiteX4176" fmla="*/ 1793876 w 6775451"/>
              <a:gd name="connsiteY4176" fmla="*/ 2155826 h 3275013"/>
              <a:gd name="connsiteX4177" fmla="*/ 1784351 w 6775451"/>
              <a:gd name="connsiteY4177" fmla="*/ 2141538 h 3275013"/>
              <a:gd name="connsiteX4178" fmla="*/ 1787526 w 6775451"/>
              <a:gd name="connsiteY4178" fmla="*/ 2112963 h 3275013"/>
              <a:gd name="connsiteX4179" fmla="*/ 1795463 w 6775451"/>
              <a:gd name="connsiteY4179" fmla="*/ 2092326 h 3275013"/>
              <a:gd name="connsiteX4180" fmla="*/ 1795463 w 6775451"/>
              <a:gd name="connsiteY4180" fmla="*/ 2063751 h 3275013"/>
              <a:gd name="connsiteX4181" fmla="*/ 1793876 w 6775451"/>
              <a:gd name="connsiteY4181" fmla="*/ 2041526 h 3275013"/>
              <a:gd name="connsiteX4182" fmla="*/ 1798638 w 6775451"/>
              <a:gd name="connsiteY4182" fmla="*/ 2014538 h 3275013"/>
              <a:gd name="connsiteX4183" fmla="*/ 1816101 w 6775451"/>
              <a:gd name="connsiteY4183" fmla="*/ 1992313 h 3275013"/>
              <a:gd name="connsiteX4184" fmla="*/ 1836738 w 6775451"/>
              <a:gd name="connsiteY4184" fmla="*/ 1978026 h 3275013"/>
              <a:gd name="connsiteX4185" fmla="*/ 1851026 w 6775451"/>
              <a:gd name="connsiteY4185" fmla="*/ 1966913 h 3275013"/>
              <a:gd name="connsiteX4186" fmla="*/ 1855788 w 6775451"/>
              <a:gd name="connsiteY4186" fmla="*/ 1955801 h 3275013"/>
              <a:gd name="connsiteX4187" fmla="*/ 1862138 w 6775451"/>
              <a:gd name="connsiteY4187" fmla="*/ 1924051 h 3275013"/>
              <a:gd name="connsiteX4188" fmla="*/ 1865313 w 6775451"/>
              <a:gd name="connsiteY4188" fmla="*/ 1889126 h 3275013"/>
              <a:gd name="connsiteX4189" fmla="*/ 1852613 w 6775451"/>
              <a:gd name="connsiteY4189" fmla="*/ 1873251 h 3275013"/>
              <a:gd name="connsiteX4190" fmla="*/ 1847851 w 6775451"/>
              <a:gd name="connsiteY4190" fmla="*/ 1855788 h 3275013"/>
              <a:gd name="connsiteX4191" fmla="*/ 1836738 w 6775451"/>
              <a:gd name="connsiteY4191" fmla="*/ 1835151 h 3275013"/>
              <a:gd name="connsiteX4192" fmla="*/ 1824038 w 6775451"/>
              <a:gd name="connsiteY4192" fmla="*/ 1830388 h 3275013"/>
              <a:gd name="connsiteX4193" fmla="*/ 1816101 w 6775451"/>
              <a:gd name="connsiteY4193" fmla="*/ 1830388 h 3275013"/>
              <a:gd name="connsiteX4194" fmla="*/ 1816101 w 6775451"/>
              <a:gd name="connsiteY4194" fmla="*/ 1831976 h 3275013"/>
              <a:gd name="connsiteX4195" fmla="*/ 1816101 w 6775451"/>
              <a:gd name="connsiteY4195" fmla="*/ 1838326 h 3275013"/>
              <a:gd name="connsiteX4196" fmla="*/ 1812926 w 6775451"/>
              <a:gd name="connsiteY4196" fmla="*/ 1838326 h 3275013"/>
              <a:gd name="connsiteX4197" fmla="*/ 1809751 w 6775451"/>
              <a:gd name="connsiteY4197" fmla="*/ 1849438 h 3275013"/>
              <a:gd name="connsiteX4198" fmla="*/ 1801813 w 6775451"/>
              <a:gd name="connsiteY4198" fmla="*/ 1858963 h 3275013"/>
              <a:gd name="connsiteX4199" fmla="*/ 1784351 w 6775451"/>
              <a:gd name="connsiteY4199" fmla="*/ 1860551 h 3275013"/>
              <a:gd name="connsiteX4200" fmla="*/ 1779588 w 6775451"/>
              <a:gd name="connsiteY4200" fmla="*/ 1849438 h 3275013"/>
              <a:gd name="connsiteX4201" fmla="*/ 1765301 w 6775451"/>
              <a:gd name="connsiteY4201" fmla="*/ 1844676 h 3275013"/>
              <a:gd name="connsiteX4202" fmla="*/ 1747838 w 6775451"/>
              <a:gd name="connsiteY4202" fmla="*/ 1831976 h 3275013"/>
              <a:gd name="connsiteX4203" fmla="*/ 1733551 w 6775451"/>
              <a:gd name="connsiteY4203" fmla="*/ 1817688 h 3275013"/>
              <a:gd name="connsiteX4204" fmla="*/ 1716088 w 6775451"/>
              <a:gd name="connsiteY4204" fmla="*/ 1803401 h 3275013"/>
              <a:gd name="connsiteX4205" fmla="*/ 1708151 w 6775451"/>
              <a:gd name="connsiteY4205" fmla="*/ 1801813 h 3275013"/>
              <a:gd name="connsiteX4206" fmla="*/ 1687513 w 6775451"/>
              <a:gd name="connsiteY4206" fmla="*/ 1787526 h 3275013"/>
              <a:gd name="connsiteX4207" fmla="*/ 1684338 w 6775451"/>
              <a:gd name="connsiteY4207" fmla="*/ 1770063 h 3275013"/>
              <a:gd name="connsiteX4208" fmla="*/ 1679576 w 6775451"/>
              <a:gd name="connsiteY4208" fmla="*/ 1741488 h 3275013"/>
              <a:gd name="connsiteX4209" fmla="*/ 1668463 w 6775451"/>
              <a:gd name="connsiteY4209" fmla="*/ 1730376 h 3275013"/>
              <a:gd name="connsiteX4210" fmla="*/ 1654176 w 6775451"/>
              <a:gd name="connsiteY4210" fmla="*/ 1720851 h 3275013"/>
              <a:gd name="connsiteX4211" fmla="*/ 1639888 w 6775451"/>
              <a:gd name="connsiteY4211" fmla="*/ 1720851 h 3275013"/>
              <a:gd name="connsiteX4212" fmla="*/ 1625601 w 6775451"/>
              <a:gd name="connsiteY4212" fmla="*/ 1717676 h 3275013"/>
              <a:gd name="connsiteX4213" fmla="*/ 1604963 w 6775451"/>
              <a:gd name="connsiteY4213" fmla="*/ 1712913 h 3275013"/>
              <a:gd name="connsiteX4214" fmla="*/ 1582738 w 6775451"/>
              <a:gd name="connsiteY4214" fmla="*/ 1701801 h 3275013"/>
              <a:gd name="connsiteX4215" fmla="*/ 1562101 w 6775451"/>
              <a:gd name="connsiteY4215" fmla="*/ 1681163 h 3275013"/>
              <a:gd name="connsiteX4216" fmla="*/ 1550988 w 6775451"/>
              <a:gd name="connsiteY4216" fmla="*/ 1663701 h 3275013"/>
              <a:gd name="connsiteX4217" fmla="*/ 1533526 w 6775451"/>
              <a:gd name="connsiteY4217" fmla="*/ 1658938 h 3275013"/>
              <a:gd name="connsiteX4218" fmla="*/ 1519238 w 6775451"/>
              <a:gd name="connsiteY4218" fmla="*/ 1662113 h 3275013"/>
              <a:gd name="connsiteX4219" fmla="*/ 1511301 w 6775451"/>
              <a:gd name="connsiteY4219" fmla="*/ 1676401 h 3275013"/>
              <a:gd name="connsiteX4220" fmla="*/ 1508126 w 6775451"/>
              <a:gd name="connsiteY4220" fmla="*/ 1677988 h 3275013"/>
              <a:gd name="connsiteX4221" fmla="*/ 1504951 w 6775451"/>
              <a:gd name="connsiteY4221" fmla="*/ 1677988 h 3275013"/>
              <a:gd name="connsiteX4222" fmla="*/ 1490663 w 6775451"/>
              <a:gd name="connsiteY4222" fmla="*/ 1677988 h 3275013"/>
              <a:gd name="connsiteX4223" fmla="*/ 1479551 w 6775451"/>
              <a:gd name="connsiteY4223" fmla="*/ 1662113 h 3275013"/>
              <a:gd name="connsiteX4224" fmla="*/ 1462088 w 6775451"/>
              <a:gd name="connsiteY4224" fmla="*/ 1662113 h 3275013"/>
              <a:gd name="connsiteX4225" fmla="*/ 1433513 w 6775451"/>
              <a:gd name="connsiteY4225" fmla="*/ 1663701 h 3275013"/>
              <a:gd name="connsiteX4226" fmla="*/ 1419226 w 6775451"/>
              <a:gd name="connsiteY4226" fmla="*/ 1662113 h 3275013"/>
              <a:gd name="connsiteX4227" fmla="*/ 1408113 w 6775451"/>
              <a:gd name="connsiteY4227" fmla="*/ 1630363 h 3275013"/>
              <a:gd name="connsiteX4228" fmla="*/ 1404938 w 6775451"/>
              <a:gd name="connsiteY4228" fmla="*/ 1620838 h 3275013"/>
              <a:gd name="connsiteX4229" fmla="*/ 1400176 w 6775451"/>
              <a:gd name="connsiteY4229" fmla="*/ 1604963 h 3275013"/>
              <a:gd name="connsiteX4230" fmla="*/ 1357313 w 6775451"/>
              <a:gd name="connsiteY4230" fmla="*/ 1590676 h 3275013"/>
              <a:gd name="connsiteX4231" fmla="*/ 1343026 w 6775451"/>
              <a:gd name="connsiteY4231" fmla="*/ 1584326 h 3275013"/>
              <a:gd name="connsiteX4232" fmla="*/ 1325563 w 6775451"/>
              <a:gd name="connsiteY4232" fmla="*/ 1563688 h 3275013"/>
              <a:gd name="connsiteX4233" fmla="*/ 1325563 w 6775451"/>
              <a:gd name="connsiteY4233" fmla="*/ 1541463 h 3275013"/>
              <a:gd name="connsiteX4234" fmla="*/ 1322388 w 6775451"/>
              <a:gd name="connsiteY4234" fmla="*/ 1520826 h 3275013"/>
              <a:gd name="connsiteX4235" fmla="*/ 1316038 w 6775451"/>
              <a:gd name="connsiteY4235" fmla="*/ 1509713 h 3275013"/>
              <a:gd name="connsiteX4236" fmla="*/ 1304926 w 6775451"/>
              <a:gd name="connsiteY4236" fmla="*/ 1492251 h 3275013"/>
              <a:gd name="connsiteX4237" fmla="*/ 1285876 w 6775451"/>
              <a:gd name="connsiteY4237" fmla="*/ 1477963 h 3275013"/>
              <a:gd name="connsiteX4238" fmla="*/ 1265238 w 6775451"/>
              <a:gd name="connsiteY4238" fmla="*/ 1449388 h 3275013"/>
              <a:gd name="connsiteX4239" fmla="*/ 1236664 w 6775451"/>
              <a:gd name="connsiteY4239" fmla="*/ 1409701 h 3275013"/>
              <a:gd name="connsiteX4240" fmla="*/ 1204913 w 6775451"/>
              <a:gd name="connsiteY4240" fmla="*/ 1376363 h 3275013"/>
              <a:gd name="connsiteX4241" fmla="*/ 1182688 w 6775451"/>
              <a:gd name="connsiteY4241" fmla="*/ 1341438 h 3275013"/>
              <a:gd name="connsiteX4242" fmla="*/ 1179513 w 6775451"/>
              <a:gd name="connsiteY4242" fmla="*/ 1330326 h 3275013"/>
              <a:gd name="connsiteX4243" fmla="*/ 1171576 w 6775451"/>
              <a:gd name="connsiteY4243" fmla="*/ 1308101 h 3275013"/>
              <a:gd name="connsiteX4244" fmla="*/ 1162051 w 6775451"/>
              <a:gd name="connsiteY4244" fmla="*/ 1309688 h 3275013"/>
              <a:gd name="connsiteX4245" fmla="*/ 1154113 w 6775451"/>
              <a:gd name="connsiteY4245" fmla="*/ 1322388 h 3275013"/>
              <a:gd name="connsiteX4246" fmla="*/ 1158876 w 6775451"/>
              <a:gd name="connsiteY4246" fmla="*/ 1333501 h 3275013"/>
              <a:gd name="connsiteX4247" fmla="*/ 1154113 w 6775451"/>
              <a:gd name="connsiteY4247" fmla="*/ 1333501 h 3275013"/>
              <a:gd name="connsiteX4248" fmla="*/ 1162051 w 6775451"/>
              <a:gd name="connsiteY4248" fmla="*/ 1344613 h 3275013"/>
              <a:gd name="connsiteX4249" fmla="*/ 1171576 w 6775451"/>
              <a:gd name="connsiteY4249" fmla="*/ 1352551 h 3275013"/>
              <a:gd name="connsiteX4250" fmla="*/ 1173164 w 6775451"/>
              <a:gd name="connsiteY4250" fmla="*/ 1355726 h 3275013"/>
              <a:gd name="connsiteX4251" fmla="*/ 1176338 w 6775451"/>
              <a:gd name="connsiteY4251" fmla="*/ 1358901 h 3275013"/>
              <a:gd name="connsiteX4252" fmla="*/ 1182688 w 6775451"/>
              <a:gd name="connsiteY4252" fmla="*/ 1358901 h 3275013"/>
              <a:gd name="connsiteX4253" fmla="*/ 1190626 w 6775451"/>
              <a:gd name="connsiteY4253" fmla="*/ 1376363 h 3275013"/>
              <a:gd name="connsiteX4254" fmla="*/ 1204913 w 6775451"/>
              <a:gd name="connsiteY4254" fmla="*/ 1398588 h 3275013"/>
              <a:gd name="connsiteX4255" fmla="*/ 1200151 w 6775451"/>
              <a:gd name="connsiteY4255" fmla="*/ 1398588 h 3275013"/>
              <a:gd name="connsiteX4256" fmla="*/ 1201738 w 6775451"/>
              <a:gd name="connsiteY4256" fmla="*/ 1401763 h 3275013"/>
              <a:gd name="connsiteX4257" fmla="*/ 1208088 w 6775451"/>
              <a:gd name="connsiteY4257" fmla="*/ 1404938 h 3275013"/>
              <a:gd name="connsiteX4258" fmla="*/ 1214438 w 6775451"/>
              <a:gd name="connsiteY4258" fmla="*/ 1412876 h 3275013"/>
              <a:gd name="connsiteX4259" fmla="*/ 1219201 w 6775451"/>
              <a:gd name="connsiteY4259" fmla="*/ 1420813 h 3275013"/>
              <a:gd name="connsiteX4260" fmla="*/ 1222376 w 6775451"/>
              <a:gd name="connsiteY4260" fmla="*/ 1420813 h 3275013"/>
              <a:gd name="connsiteX4261" fmla="*/ 1228726 w 6775451"/>
              <a:gd name="connsiteY4261" fmla="*/ 1441451 h 3275013"/>
              <a:gd name="connsiteX4262" fmla="*/ 1233488 w 6775451"/>
              <a:gd name="connsiteY4262" fmla="*/ 1455738 h 3275013"/>
              <a:gd name="connsiteX4263" fmla="*/ 1236664 w 6775451"/>
              <a:gd name="connsiteY4263" fmla="*/ 1458913 h 3275013"/>
              <a:gd name="connsiteX4264" fmla="*/ 1239838 w 6775451"/>
              <a:gd name="connsiteY4264" fmla="*/ 1462088 h 3275013"/>
              <a:gd name="connsiteX4265" fmla="*/ 1233488 w 6775451"/>
              <a:gd name="connsiteY4265" fmla="*/ 1462088 h 3275013"/>
              <a:gd name="connsiteX4266" fmla="*/ 1244601 w 6775451"/>
              <a:gd name="connsiteY4266" fmla="*/ 1470026 h 3275013"/>
              <a:gd name="connsiteX4267" fmla="*/ 1258888 w 6775451"/>
              <a:gd name="connsiteY4267" fmla="*/ 1484313 h 3275013"/>
              <a:gd name="connsiteX4268" fmla="*/ 1262063 w 6775451"/>
              <a:gd name="connsiteY4268" fmla="*/ 1484313 h 3275013"/>
              <a:gd name="connsiteX4269" fmla="*/ 1265238 w 6775451"/>
              <a:gd name="connsiteY4269" fmla="*/ 1495426 h 3275013"/>
              <a:gd name="connsiteX4270" fmla="*/ 1262063 w 6775451"/>
              <a:gd name="connsiteY4270" fmla="*/ 1504951 h 3275013"/>
              <a:gd name="connsiteX4271" fmla="*/ 1258888 w 6775451"/>
              <a:gd name="connsiteY4271" fmla="*/ 1504951 h 3275013"/>
              <a:gd name="connsiteX4272" fmla="*/ 1257301 w 6775451"/>
              <a:gd name="connsiteY4272" fmla="*/ 1506538 h 3275013"/>
              <a:gd name="connsiteX4273" fmla="*/ 1247776 w 6775451"/>
              <a:gd name="connsiteY4273" fmla="*/ 1509713 h 3275013"/>
              <a:gd name="connsiteX4274" fmla="*/ 1228726 w 6775451"/>
              <a:gd name="connsiteY4274" fmla="*/ 1490663 h 3275013"/>
              <a:gd name="connsiteX4275" fmla="*/ 1222376 w 6775451"/>
              <a:gd name="connsiteY4275" fmla="*/ 1484313 h 3275013"/>
              <a:gd name="connsiteX4276" fmla="*/ 1211263 w 6775451"/>
              <a:gd name="connsiteY4276" fmla="*/ 1481138 h 3275013"/>
              <a:gd name="connsiteX4277" fmla="*/ 1204913 w 6775451"/>
              <a:gd name="connsiteY4277" fmla="*/ 1466851 h 3275013"/>
              <a:gd name="connsiteX4278" fmla="*/ 1200151 w 6775451"/>
              <a:gd name="connsiteY4278" fmla="*/ 1449388 h 3275013"/>
              <a:gd name="connsiteX4279" fmla="*/ 1179513 w 6775451"/>
              <a:gd name="connsiteY4279" fmla="*/ 1427163 h 3275013"/>
              <a:gd name="connsiteX4280" fmla="*/ 1165226 w 6775451"/>
              <a:gd name="connsiteY4280" fmla="*/ 1416051 h 3275013"/>
              <a:gd name="connsiteX4281" fmla="*/ 1147763 w 6775451"/>
              <a:gd name="connsiteY4281" fmla="*/ 1420813 h 3275013"/>
              <a:gd name="connsiteX4282" fmla="*/ 1143001 w 6775451"/>
              <a:gd name="connsiteY4282" fmla="*/ 1419226 h 3275013"/>
              <a:gd name="connsiteX4283" fmla="*/ 1147763 w 6775451"/>
              <a:gd name="connsiteY4283" fmla="*/ 1398588 h 3275013"/>
              <a:gd name="connsiteX4284" fmla="*/ 1157288 w 6775451"/>
              <a:gd name="connsiteY4284" fmla="*/ 1390651 h 3275013"/>
              <a:gd name="connsiteX4285" fmla="*/ 1158876 w 6775451"/>
              <a:gd name="connsiteY4285" fmla="*/ 1381126 h 3275013"/>
              <a:gd name="connsiteX4286" fmla="*/ 1144588 w 6775451"/>
              <a:gd name="connsiteY4286" fmla="*/ 1366838 h 3275013"/>
              <a:gd name="connsiteX4287" fmla="*/ 1136651 w 6775451"/>
              <a:gd name="connsiteY4287" fmla="*/ 1363663 h 3275013"/>
              <a:gd name="connsiteX4288" fmla="*/ 1122363 w 6775451"/>
              <a:gd name="connsiteY4288" fmla="*/ 1338263 h 3275013"/>
              <a:gd name="connsiteX4289" fmla="*/ 1103314 w 6775451"/>
              <a:gd name="connsiteY4289" fmla="*/ 1290638 h 3275013"/>
              <a:gd name="connsiteX4290" fmla="*/ 1093788 w 6775451"/>
              <a:gd name="connsiteY4290" fmla="*/ 1270001 h 3275013"/>
              <a:gd name="connsiteX4291" fmla="*/ 1074738 w 6775451"/>
              <a:gd name="connsiteY4291" fmla="*/ 1250951 h 3275013"/>
              <a:gd name="connsiteX4292" fmla="*/ 1065213 w 6775451"/>
              <a:gd name="connsiteY4292" fmla="*/ 1250951 h 3275013"/>
              <a:gd name="connsiteX4293" fmla="*/ 1039813 w 6775451"/>
              <a:gd name="connsiteY4293" fmla="*/ 1244601 h 3275013"/>
              <a:gd name="connsiteX4294" fmla="*/ 1017588 w 6775451"/>
              <a:gd name="connsiteY4294" fmla="*/ 1230313 h 3275013"/>
              <a:gd name="connsiteX4295" fmla="*/ 1008063 w 6775451"/>
              <a:gd name="connsiteY4295" fmla="*/ 1201738 h 3275013"/>
              <a:gd name="connsiteX4296" fmla="*/ 993776 w 6775451"/>
              <a:gd name="connsiteY4296" fmla="*/ 1162051 h 3275013"/>
              <a:gd name="connsiteX4297" fmla="*/ 971551 w 6775451"/>
              <a:gd name="connsiteY4297" fmla="*/ 1123951 h 3275013"/>
              <a:gd name="connsiteX4298" fmla="*/ 965201 w 6775451"/>
              <a:gd name="connsiteY4298" fmla="*/ 1084263 h 3275013"/>
              <a:gd name="connsiteX4299" fmla="*/ 968376 w 6775451"/>
              <a:gd name="connsiteY4299" fmla="*/ 1036638 h 3275013"/>
              <a:gd name="connsiteX4300" fmla="*/ 971551 w 6775451"/>
              <a:gd name="connsiteY4300" fmla="*/ 996951 h 3275013"/>
              <a:gd name="connsiteX4301" fmla="*/ 965201 w 6775451"/>
              <a:gd name="connsiteY4301" fmla="*/ 969963 h 3275013"/>
              <a:gd name="connsiteX4302" fmla="*/ 960439 w 6775451"/>
              <a:gd name="connsiteY4302" fmla="*/ 954088 h 3275013"/>
              <a:gd name="connsiteX4303" fmla="*/ 957263 w 6775451"/>
              <a:gd name="connsiteY4303" fmla="*/ 939801 h 3275013"/>
              <a:gd name="connsiteX4304" fmla="*/ 947738 w 6775451"/>
              <a:gd name="connsiteY4304" fmla="*/ 927101 h 3275013"/>
              <a:gd name="connsiteX4305" fmla="*/ 931863 w 6775451"/>
              <a:gd name="connsiteY4305" fmla="*/ 915988 h 3275013"/>
              <a:gd name="connsiteX4306" fmla="*/ 904876 w 6775451"/>
              <a:gd name="connsiteY4306" fmla="*/ 908051 h 3275013"/>
              <a:gd name="connsiteX4307" fmla="*/ 896939 w 6775451"/>
              <a:gd name="connsiteY4307" fmla="*/ 904876 h 3275013"/>
              <a:gd name="connsiteX4308" fmla="*/ 889001 w 6775451"/>
              <a:gd name="connsiteY4308" fmla="*/ 879476 h 3275013"/>
              <a:gd name="connsiteX4309" fmla="*/ 890589 w 6775451"/>
              <a:gd name="connsiteY4309" fmla="*/ 868363 h 3275013"/>
              <a:gd name="connsiteX4310" fmla="*/ 890589 w 6775451"/>
              <a:gd name="connsiteY4310" fmla="*/ 855663 h 3275013"/>
              <a:gd name="connsiteX4311" fmla="*/ 876301 w 6775451"/>
              <a:gd name="connsiteY4311" fmla="*/ 833438 h 3275013"/>
              <a:gd name="connsiteX4312" fmla="*/ 868363 w 6775451"/>
              <a:gd name="connsiteY4312" fmla="*/ 830263 h 3275013"/>
              <a:gd name="connsiteX4313" fmla="*/ 854076 w 6775451"/>
              <a:gd name="connsiteY4313" fmla="*/ 819150 h 3275013"/>
              <a:gd name="connsiteX4314" fmla="*/ 842963 w 6775451"/>
              <a:gd name="connsiteY4314" fmla="*/ 793750 h 3275013"/>
              <a:gd name="connsiteX4315" fmla="*/ 831851 w 6775451"/>
              <a:gd name="connsiteY4315" fmla="*/ 779463 h 3275013"/>
              <a:gd name="connsiteX4316" fmla="*/ 828676 w 6775451"/>
              <a:gd name="connsiteY4316" fmla="*/ 787400 h 3275013"/>
              <a:gd name="connsiteX4317" fmla="*/ 828676 w 6775451"/>
              <a:gd name="connsiteY4317" fmla="*/ 790575 h 3275013"/>
              <a:gd name="connsiteX4318" fmla="*/ 831851 w 6775451"/>
              <a:gd name="connsiteY4318" fmla="*/ 793750 h 3275013"/>
              <a:gd name="connsiteX4319" fmla="*/ 833439 w 6775451"/>
              <a:gd name="connsiteY4319" fmla="*/ 793750 h 3275013"/>
              <a:gd name="connsiteX4320" fmla="*/ 833439 w 6775451"/>
              <a:gd name="connsiteY4320" fmla="*/ 801688 h 3275013"/>
              <a:gd name="connsiteX4321" fmla="*/ 836613 w 6775451"/>
              <a:gd name="connsiteY4321" fmla="*/ 811213 h 3275013"/>
              <a:gd name="connsiteX4322" fmla="*/ 846138 w 6775451"/>
              <a:gd name="connsiteY4322" fmla="*/ 815975 h 3275013"/>
              <a:gd name="connsiteX4323" fmla="*/ 847726 w 6775451"/>
              <a:gd name="connsiteY4323" fmla="*/ 830263 h 3275013"/>
              <a:gd name="connsiteX4324" fmla="*/ 846138 w 6775451"/>
              <a:gd name="connsiteY4324" fmla="*/ 830263 h 3275013"/>
              <a:gd name="connsiteX4325" fmla="*/ 846138 w 6775451"/>
              <a:gd name="connsiteY4325" fmla="*/ 841376 h 3275013"/>
              <a:gd name="connsiteX4326" fmla="*/ 842963 w 6775451"/>
              <a:gd name="connsiteY4326" fmla="*/ 850901 h 3275013"/>
              <a:gd name="connsiteX4327" fmla="*/ 828676 w 6775451"/>
              <a:gd name="connsiteY4327" fmla="*/ 844551 h 3275013"/>
              <a:gd name="connsiteX4328" fmla="*/ 804863 w 6775451"/>
              <a:gd name="connsiteY4328" fmla="*/ 827088 h 3275013"/>
              <a:gd name="connsiteX4329" fmla="*/ 793751 w 6775451"/>
              <a:gd name="connsiteY4329" fmla="*/ 798513 h 3275013"/>
              <a:gd name="connsiteX4330" fmla="*/ 796926 w 6775451"/>
              <a:gd name="connsiteY4330" fmla="*/ 769938 h 3275013"/>
              <a:gd name="connsiteX4331" fmla="*/ 785813 w 6775451"/>
              <a:gd name="connsiteY4331" fmla="*/ 755650 h 3275013"/>
              <a:gd name="connsiteX4332" fmla="*/ 765176 w 6775451"/>
              <a:gd name="connsiteY4332" fmla="*/ 754063 h 3275013"/>
              <a:gd name="connsiteX4333" fmla="*/ 757238 w 6775451"/>
              <a:gd name="connsiteY4333" fmla="*/ 754063 h 3275013"/>
              <a:gd name="connsiteX4334" fmla="*/ 746126 w 6775451"/>
              <a:gd name="connsiteY4334" fmla="*/ 744538 h 3275013"/>
              <a:gd name="connsiteX4335" fmla="*/ 742951 w 6775451"/>
              <a:gd name="connsiteY4335" fmla="*/ 730250 h 3275013"/>
              <a:gd name="connsiteX4336" fmla="*/ 739776 w 6775451"/>
              <a:gd name="connsiteY4336" fmla="*/ 712788 h 3275013"/>
              <a:gd name="connsiteX4337" fmla="*/ 711201 w 6775451"/>
              <a:gd name="connsiteY4337" fmla="*/ 693738 h 3275013"/>
              <a:gd name="connsiteX4338" fmla="*/ 703263 w 6775451"/>
              <a:gd name="connsiteY4338" fmla="*/ 690563 h 3275013"/>
              <a:gd name="connsiteX4339" fmla="*/ 665163 w 6775451"/>
              <a:gd name="connsiteY4339" fmla="*/ 682625 h 3275013"/>
              <a:gd name="connsiteX4340" fmla="*/ 622301 w 6775451"/>
              <a:gd name="connsiteY4340" fmla="*/ 673100 h 3275013"/>
              <a:gd name="connsiteX4341" fmla="*/ 593726 w 6775451"/>
              <a:gd name="connsiteY4341" fmla="*/ 661988 h 3275013"/>
              <a:gd name="connsiteX4342" fmla="*/ 571501 w 6775451"/>
              <a:gd name="connsiteY4342" fmla="*/ 657225 h 3275013"/>
              <a:gd name="connsiteX4343" fmla="*/ 554038 w 6775451"/>
              <a:gd name="connsiteY4343" fmla="*/ 654050 h 3275013"/>
              <a:gd name="connsiteX4344" fmla="*/ 534988 w 6775451"/>
              <a:gd name="connsiteY4344" fmla="*/ 642938 h 3275013"/>
              <a:gd name="connsiteX4345" fmla="*/ 528638 w 6775451"/>
              <a:gd name="connsiteY4345" fmla="*/ 647700 h 3275013"/>
              <a:gd name="connsiteX4346" fmla="*/ 522288 w 6775451"/>
              <a:gd name="connsiteY4346" fmla="*/ 665163 h 3275013"/>
              <a:gd name="connsiteX4347" fmla="*/ 525463 w 6775451"/>
              <a:gd name="connsiteY4347" fmla="*/ 665163 h 3275013"/>
              <a:gd name="connsiteX4348" fmla="*/ 522288 w 6775451"/>
              <a:gd name="connsiteY4348" fmla="*/ 673100 h 3275013"/>
              <a:gd name="connsiteX4349" fmla="*/ 514351 w 6775451"/>
              <a:gd name="connsiteY4349" fmla="*/ 682625 h 3275013"/>
              <a:gd name="connsiteX4350" fmla="*/ 511176 w 6775451"/>
              <a:gd name="connsiteY4350" fmla="*/ 682625 h 3275013"/>
              <a:gd name="connsiteX4351" fmla="*/ 500063 w 6775451"/>
              <a:gd name="connsiteY4351" fmla="*/ 687388 h 3275013"/>
              <a:gd name="connsiteX4352" fmla="*/ 482601 w 6775451"/>
              <a:gd name="connsiteY4352" fmla="*/ 679450 h 3275013"/>
              <a:gd name="connsiteX4353" fmla="*/ 474663 w 6775451"/>
              <a:gd name="connsiteY4353" fmla="*/ 679450 h 3275013"/>
              <a:gd name="connsiteX4354" fmla="*/ 471488 w 6775451"/>
              <a:gd name="connsiteY4354" fmla="*/ 682625 h 3275013"/>
              <a:gd name="connsiteX4355" fmla="*/ 468313 w 6775451"/>
              <a:gd name="connsiteY4355" fmla="*/ 682625 h 3275013"/>
              <a:gd name="connsiteX4356" fmla="*/ 460376 w 6775451"/>
              <a:gd name="connsiteY4356" fmla="*/ 687388 h 3275013"/>
              <a:gd name="connsiteX4357" fmla="*/ 446088 w 6775451"/>
              <a:gd name="connsiteY4357" fmla="*/ 687388 h 3275013"/>
              <a:gd name="connsiteX4358" fmla="*/ 446088 w 6775451"/>
              <a:gd name="connsiteY4358" fmla="*/ 676275 h 3275013"/>
              <a:gd name="connsiteX4359" fmla="*/ 452438 w 6775451"/>
              <a:gd name="connsiteY4359" fmla="*/ 661988 h 3275013"/>
              <a:gd name="connsiteX4360" fmla="*/ 452438 w 6775451"/>
              <a:gd name="connsiteY4360" fmla="*/ 650875 h 3275013"/>
              <a:gd name="connsiteX4361" fmla="*/ 442913 w 6775451"/>
              <a:gd name="connsiteY4361" fmla="*/ 654050 h 3275013"/>
              <a:gd name="connsiteX4362" fmla="*/ 434976 w 6775451"/>
              <a:gd name="connsiteY4362" fmla="*/ 658813 h 3275013"/>
              <a:gd name="connsiteX4363" fmla="*/ 431801 w 6775451"/>
              <a:gd name="connsiteY4363" fmla="*/ 665163 h 3275013"/>
              <a:gd name="connsiteX4364" fmla="*/ 428626 w 6775451"/>
              <a:gd name="connsiteY4364" fmla="*/ 676275 h 3275013"/>
              <a:gd name="connsiteX4365" fmla="*/ 428626 w 6775451"/>
              <a:gd name="connsiteY4365" fmla="*/ 682625 h 3275013"/>
              <a:gd name="connsiteX4366" fmla="*/ 423863 w 6775451"/>
              <a:gd name="connsiteY4366" fmla="*/ 693738 h 3275013"/>
              <a:gd name="connsiteX4367" fmla="*/ 411163 w 6775451"/>
              <a:gd name="connsiteY4367" fmla="*/ 704850 h 3275013"/>
              <a:gd name="connsiteX4368" fmla="*/ 406401 w 6775451"/>
              <a:gd name="connsiteY4368" fmla="*/ 708025 h 3275013"/>
              <a:gd name="connsiteX4369" fmla="*/ 403226 w 6775451"/>
              <a:gd name="connsiteY4369" fmla="*/ 711200 h 3275013"/>
              <a:gd name="connsiteX4370" fmla="*/ 414339 w 6775451"/>
              <a:gd name="connsiteY4370" fmla="*/ 711200 h 3275013"/>
              <a:gd name="connsiteX4371" fmla="*/ 431801 w 6775451"/>
              <a:gd name="connsiteY4371" fmla="*/ 711200 h 3275013"/>
              <a:gd name="connsiteX4372" fmla="*/ 438151 w 6775451"/>
              <a:gd name="connsiteY4372" fmla="*/ 712788 h 3275013"/>
              <a:gd name="connsiteX4373" fmla="*/ 431801 w 6775451"/>
              <a:gd name="connsiteY4373" fmla="*/ 730250 h 3275013"/>
              <a:gd name="connsiteX4374" fmla="*/ 434976 w 6775451"/>
              <a:gd name="connsiteY4374" fmla="*/ 730250 h 3275013"/>
              <a:gd name="connsiteX4375" fmla="*/ 431801 w 6775451"/>
              <a:gd name="connsiteY4375" fmla="*/ 733425 h 3275013"/>
              <a:gd name="connsiteX4376" fmla="*/ 428626 w 6775451"/>
              <a:gd name="connsiteY4376" fmla="*/ 736600 h 3275013"/>
              <a:gd name="connsiteX4377" fmla="*/ 420688 w 6775451"/>
              <a:gd name="connsiteY4377" fmla="*/ 741363 h 3275013"/>
              <a:gd name="connsiteX4378" fmla="*/ 411163 w 6775451"/>
              <a:gd name="connsiteY4378" fmla="*/ 750888 h 3275013"/>
              <a:gd name="connsiteX4379" fmla="*/ 403226 w 6775451"/>
              <a:gd name="connsiteY4379" fmla="*/ 754063 h 3275013"/>
              <a:gd name="connsiteX4380" fmla="*/ 395288 w 6775451"/>
              <a:gd name="connsiteY4380" fmla="*/ 754063 h 3275013"/>
              <a:gd name="connsiteX4381" fmla="*/ 381001 w 6775451"/>
              <a:gd name="connsiteY4381" fmla="*/ 744538 h 3275013"/>
              <a:gd name="connsiteX4382" fmla="*/ 371476 w 6775451"/>
              <a:gd name="connsiteY4382" fmla="*/ 736600 h 3275013"/>
              <a:gd name="connsiteX4383" fmla="*/ 368301 w 6775451"/>
              <a:gd name="connsiteY4383" fmla="*/ 736600 h 3275013"/>
              <a:gd name="connsiteX4384" fmla="*/ 357188 w 6775451"/>
              <a:gd name="connsiteY4384" fmla="*/ 747713 h 3275013"/>
              <a:gd name="connsiteX4385" fmla="*/ 339726 w 6775451"/>
              <a:gd name="connsiteY4385" fmla="*/ 768350 h 3275013"/>
              <a:gd name="connsiteX4386" fmla="*/ 338138 w 6775451"/>
              <a:gd name="connsiteY4386" fmla="*/ 768350 h 3275013"/>
              <a:gd name="connsiteX4387" fmla="*/ 331788 w 6775451"/>
              <a:gd name="connsiteY4387" fmla="*/ 773113 h 3275013"/>
              <a:gd name="connsiteX4388" fmla="*/ 325438 w 6775451"/>
              <a:gd name="connsiteY4388" fmla="*/ 776288 h 3275013"/>
              <a:gd name="connsiteX4389" fmla="*/ 306388 w 6775451"/>
              <a:gd name="connsiteY4389" fmla="*/ 784225 h 3275013"/>
              <a:gd name="connsiteX4390" fmla="*/ 288926 w 6775451"/>
              <a:gd name="connsiteY4390" fmla="*/ 773113 h 3275013"/>
              <a:gd name="connsiteX4391" fmla="*/ 280989 w 6775451"/>
              <a:gd name="connsiteY4391" fmla="*/ 776288 h 3275013"/>
              <a:gd name="connsiteX4392" fmla="*/ 249238 w 6775451"/>
              <a:gd name="connsiteY4392" fmla="*/ 790575 h 3275013"/>
              <a:gd name="connsiteX4393" fmla="*/ 214313 w 6775451"/>
              <a:gd name="connsiteY4393" fmla="*/ 798513 h 3275013"/>
              <a:gd name="connsiteX4394" fmla="*/ 206376 w 6775451"/>
              <a:gd name="connsiteY4394" fmla="*/ 798513 h 3275013"/>
              <a:gd name="connsiteX4395" fmla="*/ 206376 w 6775451"/>
              <a:gd name="connsiteY4395" fmla="*/ 782638 h 3275013"/>
              <a:gd name="connsiteX4396" fmla="*/ 211138 w 6775451"/>
              <a:gd name="connsiteY4396" fmla="*/ 779463 h 3275013"/>
              <a:gd name="connsiteX4397" fmla="*/ 223839 w 6775451"/>
              <a:gd name="connsiteY4397" fmla="*/ 776288 h 3275013"/>
              <a:gd name="connsiteX4398" fmla="*/ 239713 w 6775451"/>
              <a:gd name="connsiteY4398" fmla="*/ 768350 h 3275013"/>
              <a:gd name="connsiteX4399" fmla="*/ 238126 w 6775451"/>
              <a:gd name="connsiteY4399" fmla="*/ 768350 h 3275013"/>
              <a:gd name="connsiteX4400" fmla="*/ 249238 w 6775451"/>
              <a:gd name="connsiteY4400" fmla="*/ 762000 h 3275013"/>
              <a:gd name="connsiteX4401" fmla="*/ 257176 w 6775451"/>
              <a:gd name="connsiteY4401" fmla="*/ 755650 h 3275013"/>
              <a:gd name="connsiteX4402" fmla="*/ 260351 w 6775451"/>
              <a:gd name="connsiteY4402" fmla="*/ 754063 h 3275013"/>
              <a:gd name="connsiteX4403" fmla="*/ 282576 w 6775451"/>
              <a:gd name="connsiteY4403" fmla="*/ 741363 h 3275013"/>
              <a:gd name="connsiteX4404" fmla="*/ 311151 w 6775451"/>
              <a:gd name="connsiteY4404" fmla="*/ 730250 h 3275013"/>
              <a:gd name="connsiteX4405" fmla="*/ 328613 w 6775451"/>
              <a:gd name="connsiteY4405" fmla="*/ 719138 h 3275013"/>
              <a:gd name="connsiteX4406" fmla="*/ 331788 w 6775451"/>
              <a:gd name="connsiteY4406" fmla="*/ 701675 h 3275013"/>
              <a:gd name="connsiteX4407" fmla="*/ 323851 w 6775451"/>
              <a:gd name="connsiteY4407" fmla="*/ 696913 h 3275013"/>
              <a:gd name="connsiteX4408" fmla="*/ 311151 w 6775451"/>
              <a:gd name="connsiteY4408" fmla="*/ 701675 h 3275013"/>
              <a:gd name="connsiteX4409" fmla="*/ 309563 w 6775451"/>
              <a:gd name="connsiteY4409" fmla="*/ 704850 h 3275013"/>
              <a:gd name="connsiteX4410" fmla="*/ 306388 w 6775451"/>
              <a:gd name="connsiteY4410" fmla="*/ 708025 h 3275013"/>
              <a:gd name="connsiteX4411" fmla="*/ 303213 w 6775451"/>
              <a:gd name="connsiteY4411" fmla="*/ 708025 h 3275013"/>
              <a:gd name="connsiteX4412" fmla="*/ 295276 w 6775451"/>
              <a:gd name="connsiteY4412" fmla="*/ 700088 h 3275013"/>
              <a:gd name="connsiteX4413" fmla="*/ 282576 w 6775451"/>
              <a:gd name="connsiteY4413" fmla="*/ 687388 h 3275013"/>
              <a:gd name="connsiteX4414" fmla="*/ 280989 w 6775451"/>
              <a:gd name="connsiteY4414" fmla="*/ 687388 h 3275013"/>
              <a:gd name="connsiteX4415" fmla="*/ 274638 w 6775451"/>
              <a:gd name="connsiteY4415" fmla="*/ 696913 h 3275013"/>
              <a:gd name="connsiteX4416" fmla="*/ 271463 w 6775451"/>
              <a:gd name="connsiteY4416" fmla="*/ 700088 h 3275013"/>
              <a:gd name="connsiteX4417" fmla="*/ 268288 w 6775451"/>
              <a:gd name="connsiteY4417" fmla="*/ 700088 h 3275013"/>
              <a:gd name="connsiteX4418" fmla="*/ 268288 w 6775451"/>
              <a:gd name="connsiteY4418" fmla="*/ 701675 h 3275013"/>
              <a:gd name="connsiteX4419" fmla="*/ 257176 w 6775451"/>
              <a:gd name="connsiteY4419" fmla="*/ 701675 h 3275013"/>
              <a:gd name="connsiteX4420" fmla="*/ 252413 w 6775451"/>
              <a:gd name="connsiteY4420" fmla="*/ 676275 h 3275013"/>
              <a:gd name="connsiteX4421" fmla="*/ 252413 w 6775451"/>
              <a:gd name="connsiteY4421" fmla="*/ 665163 h 3275013"/>
              <a:gd name="connsiteX4422" fmla="*/ 239713 w 6775451"/>
              <a:gd name="connsiteY4422" fmla="*/ 658813 h 3275013"/>
              <a:gd name="connsiteX4423" fmla="*/ 238126 w 6775451"/>
              <a:gd name="connsiteY4423" fmla="*/ 665163 h 3275013"/>
              <a:gd name="connsiteX4424" fmla="*/ 239713 w 6775451"/>
              <a:gd name="connsiteY4424" fmla="*/ 665163 h 3275013"/>
              <a:gd name="connsiteX4425" fmla="*/ 234951 w 6775451"/>
              <a:gd name="connsiteY4425" fmla="*/ 671513 h 3275013"/>
              <a:gd name="connsiteX4426" fmla="*/ 225426 w 6775451"/>
              <a:gd name="connsiteY4426" fmla="*/ 676275 h 3275013"/>
              <a:gd name="connsiteX4427" fmla="*/ 211138 w 6775451"/>
              <a:gd name="connsiteY4427" fmla="*/ 685800 h 3275013"/>
              <a:gd name="connsiteX4428" fmla="*/ 206376 w 6775451"/>
              <a:gd name="connsiteY4428" fmla="*/ 682625 h 3275013"/>
              <a:gd name="connsiteX4429" fmla="*/ 192088 w 6775451"/>
              <a:gd name="connsiteY4429" fmla="*/ 661988 h 3275013"/>
              <a:gd name="connsiteX4430" fmla="*/ 171451 w 6775451"/>
              <a:gd name="connsiteY4430" fmla="*/ 636588 h 3275013"/>
              <a:gd name="connsiteX4431" fmla="*/ 168276 w 6775451"/>
              <a:gd name="connsiteY4431" fmla="*/ 628650 h 3275013"/>
              <a:gd name="connsiteX4432" fmla="*/ 182563 w 6775451"/>
              <a:gd name="connsiteY4432" fmla="*/ 615950 h 3275013"/>
              <a:gd name="connsiteX4433" fmla="*/ 195263 w 6775451"/>
              <a:gd name="connsiteY4433" fmla="*/ 608013 h 3275013"/>
              <a:gd name="connsiteX4434" fmla="*/ 217489 w 6775451"/>
              <a:gd name="connsiteY4434" fmla="*/ 590550 h 3275013"/>
              <a:gd name="connsiteX4435" fmla="*/ 246063 w 6775451"/>
              <a:gd name="connsiteY4435" fmla="*/ 590550 h 3275013"/>
              <a:gd name="connsiteX4436" fmla="*/ 260351 w 6775451"/>
              <a:gd name="connsiteY4436" fmla="*/ 590550 h 3275013"/>
              <a:gd name="connsiteX4437" fmla="*/ 271463 w 6775451"/>
              <a:gd name="connsiteY4437" fmla="*/ 571500 h 3275013"/>
              <a:gd name="connsiteX4438" fmla="*/ 268288 w 6775451"/>
              <a:gd name="connsiteY4438" fmla="*/ 568325 h 3275013"/>
              <a:gd name="connsiteX4439" fmla="*/ 260351 w 6775451"/>
              <a:gd name="connsiteY4439" fmla="*/ 565150 h 3275013"/>
              <a:gd name="connsiteX4440" fmla="*/ 249238 w 6775451"/>
              <a:gd name="connsiteY4440" fmla="*/ 568325 h 3275013"/>
              <a:gd name="connsiteX4441" fmla="*/ 246063 w 6775451"/>
              <a:gd name="connsiteY4441" fmla="*/ 571500 h 3275013"/>
              <a:gd name="connsiteX4442" fmla="*/ 242888 w 6775451"/>
              <a:gd name="connsiteY4442" fmla="*/ 573088 h 3275013"/>
              <a:gd name="connsiteX4443" fmla="*/ 239713 w 6775451"/>
              <a:gd name="connsiteY4443" fmla="*/ 573088 h 3275013"/>
              <a:gd name="connsiteX4444" fmla="*/ 217489 w 6775451"/>
              <a:gd name="connsiteY4444" fmla="*/ 582613 h 3275013"/>
              <a:gd name="connsiteX4445" fmla="*/ 209551 w 6775451"/>
              <a:gd name="connsiteY4445" fmla="*/ 579438 h 3275013"/>
              <a:gd name="connsiteX4446" fmla="*/ 188913 w 6775451"/>
              <a:gd name="connsiteY4446" fmla="*/ 579438 h 3275013"/>
              <a:gd name="connsiteX4447" fmla="*/ 157163 w 6775451"/>
              <a:gd name="connsiteY4447" fmla="*/ 568325 h 3275013"/>
              <a:gd name="connsiteX4448" fmla="*/ 141288 w 6775451"/>
              <a:gd name="connsiteY4448" fmla="*/ 547688 h 3275013"/>
              <a:gd name="connsiteX4449" fmla="*/ 134938 w 6775451"/>
              <a:gd name="connsiteY4449" fmla="*/ 539750 h 3275013"/>
              <a:gd name="connsiteX4450" fmla="*/ 149226 w 6775451"/>
              <a:gd name="connsiteY4450" fmla="*/ 533400 h 3275013"/>
              <a:gd name="connsiteX4451" fmla="*/ 185738 w 6775451"/>
              <a:gd name="connsiteY4451" fmla="*/ 525463 h 3275013"/>
              <a:gd name="connsiteX4452" fmla="*/ 206376 w 6775451"/>
              <a:gd name="connsiteY4452" fmla="*/ 515938 h 3275013"/>
              <a:gd name="connsiteX4453" fmla="*/ 214313 w 6775451"/>
              <a:gd name="connsiteY4453" fmla="*/ 525463 h 3275013"/>
              <a:gd name="connsiteX4454" fmla="*/ 231776 w 6775451"/>
              <a:gd name="connsiteY4454" fmla="*/ 536575 h 3275013"/>
              <a:gd name="connsiteX4455" fmla="*/ 254001 w 6775451"/>
              <a:gd name="connsiteY4455" fmla="*/ 539750 h 3275013"/>
              <a:gd name="connsiteX4456" fmla="*/ 257176 w 6775451"/>
              <a:gd name="connsiteY4456" fmla="*/ 539750 h 3275013"/>
              <a:gd name="connsiteX4457" fmla="*/ 260351 w 6775451"/>
              <a:gd name="connsiteY4457" fmla="*/ 539750 h 3275013"/>
              <a:gd name="connsiteX4458" fmla="*/ 266701 w 6775451"/>
              <a:gd name="connsiteY4458" fmla="*/ 539750 h 3275013"/>
              <a:gd name="connsiteX4459" fmla="*/ 263526 w 6775451"/>
              <a:gd name="connsiteY4459" fmla="*/ 528638 h 3275013"/>
              <a:gd name="connsiteX4460" fmla="*/ 257176 w 6775451"/>
              <a:gd name="connsiteY4460" fmla="*/ 519113 h 3275013"/>
              <a:gd name="connsiteX4461" fmla="*/ 246063 w 6775451"/>
              <a:gd name="connsiteY4461" fmla="*/ 508000 h 3275013"/>
              <a:gd name="connsiteX4462" fmla="*/ 234951 w 6775451"/>
              <a:gd name="connsiteY4462" fmla="*/ 508000 h 3275013"/>
              <a:gd name="connsiteX4463" fmla="*/ 223839 w 6775451"/>
              <a:gd name="connsiteY4463" fmla="*/ 500063 h 3275013"/>
              <a:gd name="connsiteX4464" fmla="*/ 196851 w 6775451"/>
              <a:gd name="connsiteY4464" fmla="*/ 493713 h 3275013"/>
              <a:gd name="connsiteX4465" fmla="*/ 180976 w 6775451"/>
              <a:gd name="connsiteY4465" fmla="*/ 493713 h 3275013"/>
              <a:gd name="connsiteX4466" fmla="*/ 171451 w 6775451"/>
              <a:gd name="connsiteY4466" fmla="*/ 479425 h 3275013"/>
              <a:gd name="connsiteX4467" fmla="*/ 171451 w 6775451"/>
              <a:gd name="connsiteY4467" fmla="*/ 471488 h 3275013"/>
              <a:gd name="connsiteX4468" fmla="*/ 177801 w 6775451"/>
              <a:gd name="connsiteY4468" fmla="*/ 458788 h 3275013"/>
              <a:gd name="connsiteX4469" fmla="*/ 195263 w 6775451"/>
              <a:gd name="connsiteY4469" fmla="*/ 450850 h 3275013"/>
              <a:gd name="connsiteX4470" fmla="*/ 192088 w 6775451"/>
              <a:gd name="connsiteY4470" fmla="*/ 450850 h 3275013"/>
              <a:gd name="connsiteX4471" fmla="*/ 200026 w 6775451"/>
              <a:gd name="connsiteY4471" fmla="*/ 447675 h 3275013"/>
              <a:gd name="connsiteX4472" fmla="*/ 206376 w 6775451"/>
              <a:gd name="connsiteY4472" fmla="*/ 447675 h 3275013"/>
              <a:gd name="connsiteX4473" fmla="*/ 223839 w 6775451"/>
              <a:gd name="connsiteY4473" fmla="*/ 447675 h 3275013"/>
              <a:gd name="connsiteX4474" fmla="*/ 234951 w 6775451"/>
              <a:gd name="connsiteY4474" fmla="*/ 444500 h 3275013"/>
              <a:gd name="connsiteX4475" fmla="*/ 257176 w 6775451"/>
              <a:gd name="connsiteY4475" fmla="*/ 433388 h 3275013"/>
              <a:gd name="connsiteX4476" fmla="*/ 282576 w 6775451"/>
              <a:gd name="connsiteY4476" fmla="*/ 428625 h 3275013"/>
              <a:gd name="connsiteX4477" fmla="*/ 300038 w 6775451"/>
              <a:gd name="connsiteY4477" fmla="*/ 428625 h 3275013"/>
              <a:gd name="connsiteX4478" fmla="*/ 323851 w 6775451"/>
              <a:gd name="connsiteY4478" fmla="*/ 422275 h 3275013"/>
              <a:gd name="connsiteX4479" fmla="*/ 325438 w 6775451"/>
              <a:gd name="connsiteY4479" fmla="*/ 419100 h 3275013"/>
              <a:gd name="connsiteX4480" fmla="*/ 334963 w 6775451"/>
              <a:gd name="connsiteY4480" fmla="*/ 404813 h 3275013"/>
              <a:gd name="connsiteX4481" fmla="*/ 338138 w 6775451"/>
              <a:gd name="connsiteY4481" fmla="*/ 400050 h 3275013"/>
              <a:gd name="connsiteX4482" fmla="*/ 346076 w 6775451"/>
              <a:gd name="connsiteY4482" fmla="*/ 401638 h 3275013"/>
              <a:gd name="connsiteX4483" fmla="*/ 360363 w 6775451"/>
              <a:gd name="connsiteY4483" fmla="*/ 414338 h 3275013"/>
              <a:gd name="connsiteX4484" fmla="*/ 366713 w 6775451"/>
              <a:gd name="connsiteY4484" fmla="*/ 414338 h 3275013"/>
              <a:gd name="connsiteX4485" fmla="*/ 374651 w 6775451"/>
              <a:gd name="connsiteY4485" fmla="*/ 415925 h 3275013"/>
              <a:gd name="connsiteX4486" fmla="*/ 385763 w 6775451"/>
              <a:gd name="connsiteY4486" fmla="*/ 414338 h 3275013"/>
              <a:gd name="connsiteX4487" fmla="*/ 392113 w 6775451"/>
              <a:gd name="connsiteY4487" fmla="*/ 414338 h 3275013"/>
              <a:gd name="connsiteX4488" fmla="*/ 406401 w 6775451"/>
              <a:gd name="connsiteY4488" fmla="*/ 414338 h 3275013"/>
              <a:gd name="connsiteX4489" fmla="*/ 420688 w 6775451"/>
              <a:gd name="connsiteY4489" fmla="*/ 415925 h 3275013"/>
              <a:gd name="connsiteX4490" fmla="*/ 425451 w 6775451"/>
              <a:gd name="connsiteY4490" fmla="*/ 419100 h 3275013"/>
              <a:gd name="connsiteX4491" fmla="*/ 434976 w 6775451"/>
              <a:gd name="connsiteY4491" fmla="*/ 415925 h 3275013"/>
              <a:gd name="connsiteX4492" fmla="*/ 454026 w 6775451"/>
              <a:gd name="connsiteY4492" fmla="*/ 414338 h 3275013"/>
              <a:gd name="connsiteX4493" fmla="*/ 477838 w 6775451"/>
              <a:gd name="connsiteY4493" fmla="*/ 414338 h 3275013"/>
              <a:gd name="connsiteX4494" fmla="*/ 506413 w 6775451"/>
              <a:gd name="connsiteY4494" fmla="*/ 422275 h 3275013"/>
              <a:gd name="connsiteX4495" fmla="*/ 528638 w 6775451"/>
              <a:gd name="connsiteY4495" fmla="*/ 430213 h 3275013"/>
              <a:gd name="connsiteX4496" fmla="*/ 574676 w 6775451"/>
              <a:gd name="connsiteY4496" fmla="*/ 428625 h 3275013"/>
              <a:gd name="connsiteX4497" fmla="*/ 614363 w 6775451"/>
              <a:gd name="connsiteY4497" fmla="*/ 419100 h 3275013"/>
              <a:gd name="connsiteX4498" fmla="*/ 622301 w 6775451"/>
              <a:gd name="connsiteY4498" fmla="*/ 422275 h 3275013"/>
              <a:gd name="connsiteX4499" fmla="*/ 649288 w 6775451"/>
              <a:gd name="connsiteY4499" fmla="*/ 444500 h 3275013"/>
              <a:gd name="connsiteX4500" fmla="*/ 665163 w 6775451"/>
              <a:gd name="connsiteY4500" fmla="*/ 444500 h 3275013"/>
              <a:gd name="connsiteX4501" fmla="*/ 692151 w 6775451"/>
              <a:gd name="connsiteY4501" fmla="*/ 444500 h 3275013"/>
              <a:gd name="connsiteX4502" fmla="*/ 700088 w 6775451"/>
              <a:gd name="connsiteY4502" fmla="*/ 450850 h 3275013"/>
              <a:gd name="connsiteX4503" fmla="*/ 693738 w 6775451"/>
              <a:gd name="connsiteY4503" fmla="*/ 450850 h 3275013"/>
              <a:gd name="connsiteX4504" fmla="*/ 696913 w 6775451"/>
              <a:gd name="connsiteY4504" fmla="*/ 454025 h 3275013"/>
              <a:gd name="connsiteX4505" fmla="*/ 706438 w 6775451"/>
              <a:gd name="connsiteY4505" fmla="*/ 457200 h 3275013"/>
              <a:gd name="connsiteX4506" fmla="*/ 717551 w 6775451"/>
              <a:gd name="connsiteY4506" fmla="*/ 468313 h 3275013"/>
              <a:gd name="connsiteX4507" fmla="*/ 722313 w 6775451"/>
              <a:gd name="connsiteY4507" fmla="*/ 473075 h 3275013"/>
              <a:gd name="connsiteX4508" fmla="*/ 735013 w 6775451"/>
              <a:gd name="connsiteY4508" fmla="*/ 468313 h 3275013"/>
              <a:gd name="connsiteX4509" fmla="*/ 742951 w 6775451"/>
              <a:gd name="connsiteY4509" fmla="*/ 461963 h 3275013"/>
              <a:gd name="connsiteX4510" fmla="*/ 754063 w 6775451"/>
              <a:gd name="connsiteY4510" fmla="*/ 450850 h 3275013"/>
              <a:gd name="connsiteX4511" fmla="*/ 754063 w 6775451"/>
              <a:gd name="connsiteY4511" fmla="*/ 444500 h 3275013"/>
              <a:gd name="connsiteX4512" fmla="*/ 757238 w 6775451"/>
              <a:gd name="connsiteY4512" fmla="*/ 444500 h 3275013"/>
              <a:gd name="connsiteX4513" fmla="*/ 765176 w 6775451"/>
              <a:gd name="connsiteY4513" fmla="*/ 442913 h 3275013"/>
              <a:gd name="connsiteX4514" fmla="*/ 779463 w 6775451"/>
              <a:gd name="connsiteY4514" fmla="*/ 442913 h 3275013"/>
              <a:gd name="connsiteX4515" fmla="*/ 808038 w 6775451"/>
              <a:gd name="connsiteY4515" fmla="*/ 447675 h 3275013"/>
              <a:gd name="connsiteX4516" fmla="*/ 825501 w 6775451"/>
              <a:gd name="connsiteY4516" fmla="*/ 447675 h 3275013"/>
              <a:gd name="connsiteX4517" fmla="*/ 831851 w 6775451"/>
              <a:gd name="connsiteY4517" fmla="*/ 444500 h 3275013"/>
              <a:gd name="connsiteX4518" fmla="*/ 833439 w 6775451"/>
              <a:gd name="connsiteY4518" fmla="*/ 442913 h 3275013"/>
              <a:gd name="connsiteX4519" fmla="*/ 836613 w 6775451"/>
              <a:gd name="connsiteY4519" fmla="*/ 442913 h 3275013"/>
              <a:gd name="connsiteX4520" fmla="*/ 842963 w 6775451"/>
              <a:gd name="connsiteY4520" fmla="*/ 439738 h 3275013"/>
              <a:gd name="connsiteX4521" fmla="*/ 847726 w 6775451"/>
              <a:gd name="connsiteY4521" fmla="*/ 433388 h 3275013"/>
              <a:gd name="connsiteX4522" fmla="*/ 879476 w 6775451"/>
              <a:gd name="connsiteY4522" fmla="*/ 436563 h 3275013"/>
              <a:gd name="connsiteX4523" fmla="*/ 893763 w 6775451"/>
              <a:gd name="connsiteY4523" fmla="*/ 442913 h 3275013"/>
              <a:gd name="connsiteX4524" fmla="*/ 896939 w 6775451"/>
              <a:gd name="connsiteY4524" fmla="*/ 442913 h 3275013"/>
              <a:gd name="connsiteX4525" fmla="*/ 900113 w 6775451"/>
              <a:gd name="connsiteY4525" fmla="*/ 436563 h 3275013"/>
              <a:gd name="connsiteX4526" fmla="*/ 904876 w 6775451"/>
              <a:gd name="connsiteY4526" fmla="*/ 433388 h 3275013"/>
              <a:gd name="connsiteX4527" fmla="*/ 911226 w 6775451"/>
              <a:gd name="connsiteY4527" fmla="*/ 430213 h 3275013"/>
              <a:gd name="connsiteX4528" fmla="*/ 914401 w 6775451"/>
              <a:gd name="connsiteY4528" fmla="*/ 433388 h 3275013"/>
              <a:gd name="connsiteX4529" fmla="*/ 919163 w 6775451"/>
              <a:gd name="connsiteY4529" fmla="*/ 442913 h 3275013"/>
              <a:gd name="connsiteX4530" fmla="*/ 925513 w 6775451"/>
              <a:gd name="connsiteY4530" fmla="*/ 450850 h 3275013"/>
              <a:gd name="connsiteX4531" fmla="*/ 919163 w 6775451"/>
              <a:gd name="connsiteY4531" fmla="*/ 450850 h 3275013"/>
              <a:gd name="connsiteX4532" fmla="*/ 922338 w 6775451"/>
              <a:gd name="connsiteY4532" fmla="*/ 457200 h 3275013"/>
              <a:gd name="connsiteX4533" fmla="*/ 925513 w 6775451"/>
              <a:gd name="connsiteY4533" fmla="*/ 458788 h 3275013"/>
              <a:gd name="connsiteX4534" fmla="*/ 931863 w 6775451"/>
              <a:gd name="connsiteY4534" fmla="*/ 454025 h 3275013"/>
              <a:gd name="connsiteX4535" fmla="*/ 946151 w 6775451"/>
              <a:gd name="connsiteY4535" fmla="*/ 442913 h 3275013"/>
              <a:gd name="connsiteX4536" fmla="*/ 950913 w 6775451"/>
              <a:gd name="connsiteY4536" fmla="*/ 436563 h 3275013"/>
              <a:gd name="connsiteX4537" fmla="*/ 954088 w 6775451"/>
              <a:gd name="connsiteY4537" fmla="*/ 436563 h 3275013"/>
              <a:gd name="connsiteX4538" fmla="*/ 979488 w 6775451"/>
              <a:gd name="connsiteY4538" fmla="*/ 439738 h 3275013"/>
              <a:gd name="connsiteX4539" fmla="*/ 1008063 w 6775451"/>
              <a:gd name="connsiteY4539" fmla="*/ 439738 h 3275013"/>
              <a:gd name="connsiteX4540" fmla="*/ 1033463 w 6775451"/>
              <a:gd name="connsiteY4540" fmla="*/ 439738 h 3275013"/>
              <a:gd name="connsiteX4541" fmla="*/ 1057276 w 6775451"/>
              <a:gd name="connsiteY4541" fmla="*/ 450850 h 3275013"/>
              <a:gd name="connsiteX4542" fmla="*/ 1054101 w 6775451"/>
              <a:gd name="connsiteY4542" fmla="*/ 450850 h 3275013"/>
              <a:gd name="connsiteX4543" fmla="*/ 1054101 w 6775451"/>
              <a:gd name="connsiteY4543" fmla="*/ 454025 h 3275013"/>
              <a:gd name="connsiteX4544" fmla="*/ 1076326 w 6775451"/>
              <a:gd name="connsiteY4544" fmla="*/ 461963 h 3275013"/>
              <a:gd name="connsiteX4545" fmla="*/ 1100138 w 6775451"/>
              <a:gd name="connsiteY4545" fmla="*/ 471488 h 3275013"/>
              <a:gd name="connsiteX4546" fmla="*/ 1111251 w 6775451"/>
              <a:gd name="connsiteY4546" fmla="*/ 473075 h 3275013"/>
              <a:gd name="connsiteX4547" fmla="*/ 1122363 w 6775451"/>
              <a:gd name="connsiteY4547" fmla="*/ 461963 h 3275013"/>
              <a:gd name="connsiteX4548" fmla="*/ 1119188 w 6775451"/>
              <a:gd name="connsiteY4548" fmla="*/ 458788 h 3275013"/>
              <a:gd name="connsiteX4549" fmla="*/ 1104901 w 6775451"/>
              <a:gd name="connsiteY4549" fmla="*/ 447675 h 3275013"/>
              <a:gd name="connsiteX4550" fmla="*/ 1096963 w 6775451"/>
              <a:gd name="connsiteY4550" fmla="*/ 439738 h 3275013"/>
              <a:gd name="connsiteX4551" fmla="*/ 1085851 w 6775451"/>
              <a:gd name="connsiteY4551" fmla="*/ 422275 h 3275013"/>
              <a:gd name="connsiteX4552" fmla="*/ 1071563 w 6775451"/>
              <a:gd name="connsiteY4552" fmla="*/ 400050 h 3275013"/>
              <a:gd name="connsiteX4553" fmla="*/ 1065213 w 6775451"/>
              <a:gd name="connsiteY4553" fmla="*/ 393700 h 3275013"/>
              <a:gd name="connsiteX4554" fmla="*/ 1054101 w 6775451"/>
              <a:gd name="connsiteY4554" fmla="*/ 407988 h 3275013"/>
              <a:gd name="connsiteX4555" fmla="*/ 1054101 w 6775451"/>
              <a:gd name="connsiteY4555" fmla="*/ 411163 h 3275013"/>
              <a:gd name="connsiteX4556" fmla="*/ 1050926 w 6775451"/>
              <a:gd name="connsiteY4556" fmla="*/ 414338 h 3275013"/>
              <a:gd name="connsiteX4557" fmla="*/ 1031876 w 6775451"/>
              <a:gd name="connsiteY4557" fmla="*/ 425450 h 3275013"/>
              <a:gd name="connsiteX4558" fmla="*/ 996951 w 6775451"/>
              <a:gd name="connsiteY4558" fmla="*/ 425450 h 3275013"/>
              <a:gd name="connsiteX4559" fmla="*/ 982663 w 6775451"/>
              <a:gd name="connsiteY4559" fmla="*/ 425450 h 3275013"/>
              <a:gd name="connsiteX4560" fmla="*/ 974726 w 6775451"/>
              <a:gd name="connsiteY4560" fmla="*/ 411163 h 3275013"/>
              <a:gd name="connsiteX4561" fmla="*/ 957263 w 6775451"/>
              <a:gd name="connsiteY4561" fmla="*/ 407988 h 3275013"/>
              <a:gd name="connsiteX4562" fmla="*/ 939801 w 6775451"/>
              <a:gd name="connsiteY4562" fmla="*/ 404813 h 3275013"/>
              <a:gd name="connsiteX4563" fmla="*/ 939801 w 6775451"/>
              <a:gd name="connsiteY4563" fmla="*/ 393700 h 3275013"/>
              <a:gd name="connsiteX4564" fmla="*/ 946151 w 6775451"/>
              <a:gd name="connsiteY4564" fmla="*/ 393700 h 3275013"/>
              <a:gd name="connsiteX4565" fmla="*/ 960439 w 6775451"/>
              <a:gd name="connsiteY4565" fmla="*/ 382588 h 3275013"/>
              <a:gd name="connsiteX4566" fmla="*/ 965201 w 6775451"/>
              <a:gd name="connsiteY4566" fmla="*/ 357188 h 3275013"/>
              <a:gd name="connsiteX4567" fmla="*/ 968376 w 6775451"/>
              <a:gd name="connsiteY4567" fmla="*/ 347663 h 3275013"/>
              <a:gd name="connsiteX4568" fmla="*/ 989013 w 6775451"/>
              <a:gd name="connsiteY4568" fmla="*/ 346075 h 3275013"/>
              <a:gd name="connsiteX4569" fmla="*/ 1003301 w 6775451"/>
              <a:gd name="connsiteY4569" fmla="*/ 347663 h 3275013"/>
              <a:gd name="connsiteX4570" fmla="*/ 1028701 w 6775451"/>
              <a:gd name="connsiteY4570" fmla="*/ 346075 h 3275013"/>
              <a:gd name="connsiteX4571" fmla="*/ 1054101 w 6775451"/>
              <a:gd name="connsiteY4571" fmla="*/ 347663 h 3275013"/>
              <a:gd name="connsiteX4572" fmla="*/ 1076326 w 6775451"/>
              <a:gd name="connsiteY4572" fmla="*/ 342900 h 3275013"/>
              <a:gd name="connsiteX4573" fmla="*/ 1100138 w 6775451"/>
              <a:gd name="connsiteY4573" fmla="*/ 336550 h 3275013"/>
              <a:gd name="connsiteX4574" fmla="*/ 1117601 w 6775451"/>
              <a:gd name="connsiteY4574" fmla="*/ 342900 h 3275013"/>
              <a:gd name="connsiteX4575" fmla="*/ 1119188 w 6775451"/>
              <a:gd name="connsiteY4575" fmla="*/ 350838 h 3275013"/>
              <a:gd name="connsiteX4576" fmla="*/ 1125538 w 6775451"/>
              <a:gd name="connsiteY4576" fmla="*/ 350838 h 3275013"/>
              <a:gd name="connsiteX4577" fmla="*/ 1143001 w 6775451"/>
              <a:gd name="connsiteY4577" fmla="*/ 360363 h 3275013"/>
              <a:gd name="connsiteX4578" fmla="*/ 1165226 w 6775451"/>
              <a:gd name="connsiteY4578" fmla="*/ 368300 h 3275013"/>
              <a:gd name="connsiteX4579" fmla="*/ 1179513 w 6775451"/>
              <a:gd name="connsiteY4579" fmla="*/ 376238 h 3275013"/>
              <a:gd name="connsiteX4580" fmla="*/ 1185863 w 6775451"/>
              <a:gd name="connsiteY4580" fmla="*/ 379413 h 3275013"/>
              <a:gd name="connsiteX4581" fmla="*/ 1204913 w 6775451"/>
              <a:gd name="connsiteY4581" fmla="*/ 379413 h 3275013"/>
              <a:gd name="connsiteX4582" fmla="*/ 1236664 w 6775451"/>
              <a:gd name="connsiteY4582" fmla="*/ 374650 h 3275013"/>
              <a:gd name="connsiteX4583" fmla="*/ 1258888 w 6775451"/>
              <a:gd name="connsiteY4583" fmla="*/ 371475 h 3275013"/>
              <a:gd name="connsiteX4584" fmla="*/ 1273176 w 6775451"/>
              <a:gd name="connsiteY4584" fmla="*/ 382588 h 3275013"/>
              <a:gd name="connsiteX4585" fmla="*/ 1276351 w 6775451"/>
              <a:gd name="connsiteY4585" fmla="*/ 385763 h 3275013"/>
              <a:gd name="connsiteX4586" fmla="*/ 1276351 w 6775451"/>
              <a:gd name="connsiteY4586" fmla="*/ 387350 h 3275013"/>
              <a:gd name="connsiteX4587" fmla="*/ 1273176 w 6775451"/>
              <a:gd name="connsiteY4587" fmla="*/ 387350 h 3275013"/>
              <a:gd name="connsiteX4588" fmla="*/ 1276351 w 6775451"/>
              <a:gd name="connsiteY4588" fmla="*/ 401638 h 3275013"/>
              <a:gd name="connsiteX4589" fmla="*/ 1285876 w 6775451"/>
              <a:gd name="connsiteY4589" fmla="*/ 414338 h 3275013"/>
              <a:gd name="connsiteX4590" fmla="*/ 1287463 w 6775451"/>
              <a:gd name="connsiteY4590" fmla="*/ 414338 h 3275013"/>
              <a:gd name="connsiteX4591" fmla="*/ 1290298 w 6775451"/>
              <a:gd name="connsiteY4591" fmla="*/ 414338 h 3275013"/>
              <a:gd name="connsiteX4592" fmla="*/ 1290638 w 6775451"/>
              <a:gd name="connsiteY4592" fmla="*/ 415925 h 3275013"/>
              <a:gd name="connsiteX4593" fmla="*/ 1290638 w 6775451"/>
              <a:gd name="connsiteY4593" fmla="*/ 414338 h 3275013"/>
              <a:gd name="connsiteX4594" fmla="*/ 1290298 w 6775451"/>
              <a:gd name="connsiteY4594" fmla="*/ 414338 h 3275013"/>
              <a:gd name="connsiteX4595" fmla="*/ 1285876 w 6775451"/>
              <a:gd name="connsiteY4595" fmla="*/ 393700 h 3275013"/>
              <a:gd name="connsiteX4596" fmla="*/ 1282701 w 6775451"/>
              <a:gd name="connsiteY4596" fmla="*/ 368300 h 3275013"/>
              <a:gd name="connsiteX4597" fmla="*/ 1282701 w 6775451"/>
              <a:gd name="connsiteY4597" fmla="*/ 361950 h 3275013"/>
              <a:gd name="connsiteX4598" fmla="*/ 1285876 w 6775451"/>
              <a:gd name="connsiteY4598" fmla="*/ 361950 h 3275013"/>
              <a:gd name="connsiteX4599" fmla="*/ 1287463 w 6775451"/>
              <a:gd name="connsiteY4599" fmla="*/ 360363 h 3275013"/>
              <a:gd name="connsiteX4600" fmla="*/ 1290638 w 6775451"/>
              <a:gd name="connsiteY4600" fmla="*/ 360363 h 3275013"/>
              <a:gd name="connsiteX4601" fmla="*/ 1273176 w 6775451"/>
              <a:gd name="connsiteY4601" fmla="*/ 357188 h 3275013"/>
              <a:gd name="connsiteX4602" fmla="*/ 1258888 w 6775451"/>
              <a:gd name="connsiteY4602" fmla="*/ 354013 h 3275013"/>
              <a:gd name="connsiteX4603" fmla="*/ 1233488 w 6775451"/>
              <a:gd name="connsiteY4603" fmla="*/ 350838 h 3275013"/>
              <a:gd name="connsiteX4604" fmla="*/ 1211263 w 6775451"/>
              <a:gd name="connsiteY4604" fmla="*/ 354013 h 3275013"/>
              <a:gd name="connsiteX4605" fmla="*/ 1190626 w 6775451"/>
              <a:gd name="connsiteY4605" fmla="*/ 360363 h 3275013"/>
              <a:gd name="connsiteX4606" fmla="*/ 1173164 w 6775451"/>
              <a:gd name="connsiteY4606" fmla="*/ 354013 h 3275013"/>
              <a:gd name="connsiteX4607" fmla="*/ 1165226 w 6775451"/>
              <a:gd name="connsiteY4607" fmla="*/ 342900 h 3275013"/>
              <a:gd name="connsiteX4608" fmla="*/ 1157288 w 6775451"/>
              <a:gd name="connsiteY4608" fmla="*/ 328613 h 3275013"/>
              <a:gd name="connsiteX4609" fmla="*/ 1143001 w 6775451"/>
              <a:gd name="connsiteY4609" fmla="*/ 331788 h 3275013"/>
              <a:gd name="connsiteX4610" fmla="*/ 1128713 w 6775451"/>
              <a:gd name="connsiteY4610" fmla="*/ 342900 h 3275013"/>
              <a:gd name="connsiteX4611" fmla="*/ 1114426 w 6775451"/>
              <a:gd name="connsiteY4611" fmla="*/ 336550 h 3275013"/>
              <a:gd name="connsiteX4612" fmla="*/ 1108076 w 6775451"/>
              <a:gd name="connsiteY4612" fmla="*/ 317500 h 3275013"/>
              <a:gd name="connsiteX4613" fmla="*/ 1090613 w 6775451"/>
              <a:gd name="connsiteY4613" fmla="*/ 307975 h 3275013"/>
              <a:gd name="connsiteX4614" fmla="*/ 1068388 w 6775451"/>
              <a:gd name="connsiteY4614" fmla="*/ 317500 h 3275013"/>
              <a:gd name="connsiteX4615" fmla="*/ 1050926 w 6775451"/>
              <a:gd name="connsiteY4615" fmla="*/ 319088 h 3275013"/>
              <a:gd name="connsiteX4616" fmla="*/ 1025526 w 6775451"/>
              <a:gd name="connsiteY4616" fmla="*/ 319088 h 3275013"/>
              <a:gd name="connsiteX4617" fmla="*/ 1004888 w 6775451"/>
              <a:gd name="connsiteY4617" fmla="*/ 319088 h 3275013"/>
              <a:gd name="connsiteX4618" fmla="*/ 1003301 w 6775451"/>
              <a:gd name="connsiteY4618" fmla="*/ 314325 h 3275013"/>
              <a:gd name="connsiteX4619" fmla="*/ 1004888 w 6775451"/>
              <a:gd name="connsiteY4619" fmla="*/ 307975 h 3275013"/>
              <a:gd name="connsiteX4620" fmla="*/ 1008063 w 6775451"/>
              <a:gd name="connsiteY4620" fmla="*/ 304800 h 3275013"/>
              <a:gd name="connsiteX4621" fmla="*/ 1017588 w 6775451"/>
              <a:gd name="connsiteY4621" fmla="*/ 300038 h 3275013"/>
              <a:gd name="connsiteX4622" fmla="*/ 1028701 w 6775451"/>
              <a:gd name="connsiteY4622" fmla="*/ 300038 h 3275013"/>
              <a:gd name="connsiteX4623" fmla="*/ 1025526 w 6775451"/>
              <a:gd name="connsiteY4623" fmla="*/ 290513 h 3275013"/>
              <a:gd name="connsiteX4624" fmla="*/ 1025526 w 6775451"/>
              <a:gd name="connsiteY4624" fmla="*/ 288925 h 3275013"/>
              <a:gd name="connsiteX4625" fmla="*/ 1054101 w 6775451"/>
              <a:gd name="connsiteY4625" fmla="*/ 279400 h 3275013"/>
              <a:gd name="connsiteX4626" fmla="*/ 5284788 w 6775451"/>
              <a:gd name="connsiteY4626" fmla="*/ 257175 h 3275013"/>
              <a:gd name="connsiteX4627" fmla="*/ 5287963 w 6775451"/>
              <a:gd name="connsiteY4627" fmla="*/ 260350 h 3275013"/>
              <a:gd name="connsiteX4628" fmla="*/ 5291138 w 6775451"/>
              <a:gd name="connsiteY4628" fmla="*/ 257175 h 3275013"/>
              <a:gd name="connsiteX4629" fmla="*/ 5291138 w 6775451"/>
              <a:gd name="connsiteY4629" fmla="*/ 261938 h 3275013"/>
              <a:gd name="connsiteX4630" fmla="*/ 5287963 w 6775451"/>
              <a:gd name="connsiteY4630" fmla="*/ 261938 h 3275013"/>
              <a:gd name="connsiteX4631" fmla="*/ 5287963 w 6775451"/>
              <a:gd name="connsiteY4631" fmla="*/ 265113 h 3275013"/>
              <a:gd name="connsiteX4632" fmla="*/ 5287963 w 6775451"/>
              <a:gd name="connsiteY4632" fmla="*/ 268288 h 3275013"/>
              <a:gd name="connsiteX4633" fmla="*/ 1484313 w 6775451"/>
              <a:gd name="connsiteY4633" fmla="*/ 247650 h 3275013"/>
              <a:gd name="connsiteX4634" fmla="*/ 1497013 w 6775451"/>
              <a:gd name="connsiteY4634" fmla="*/ 254000 h 3275013"/>
              <a:gd name="connsiteX4635" fmla="*/ 1522413 w 6775451"/>
              <a:gd name="connsiteY4635" fmla="*/ 261937 h 3275013"/>
              <a:gd name="connsiteX4636" fmla="*/ 1519238 w 6775451"/>
              <a:gd name="connsiteY4636" fmla="*/ 261937 h 3275013"/>
              <a:gd name="connsiteX4637" fmla="*/ 1544638 w 6775451"/>
              <a:gd name="connsiteY4637" fmla="*/ 271462 h 3275013"/>
              <a:gd name="connsiteX4638" fmla="*/ 1555750 w 6775451"/>
              <a:gd name="connsiteY4638" fmla="*/ 274638 h 3275013"/>
              <a:gd name="connsiteX4639" fmla="*/ 1568450 w 6775451"/>
              <a:gd name="connsiteY4639" fmla="*/ 276225 h 3275013"/>
              <a:gd name="connsiteX4640" fmla="*/ 1582738 w 6775451"/>
              <a:gd name="connsiteY4640" fmla="*/ 288925 h 3275013"/>
              <a:gd name="connsiteX4641" fmla="*/ 1587500 w 6775451"/>
              <a:gd name="connsiteY4641" fmla="*/ 288925 h 3275013"/>
              <a:gd name="connsiteX4642" fmla="*/ 1597025 w 6775451"/>
              <a:gd name="connsiteY4642" fmla="*/ 296863 h 3275013"/>
              <a:gd name="connsiteX4643" fmla="*/ 1604963 w 6775451"/>
              <a:gd name="connsiteY4643" fmla="*/ 300038 h 3275013"/>
              <a:gd name="connsiteX4644" fmla="*/ 1619250 w 6775451"/>
              <a:gd name="connsiteY4644" fmla="*/ 314325 h 3275013"/>
              <a:gd name="connsiteX4645" fmla="*/ 1636713 w 6775451"/>
              <a:gd name="connsiteY4645" fmla="*/ 317500 h 3275013"/>
              <a:gd name="connsiteX4646" fmla="*/ 1658938 w 6775451"/>
              <a:gd name="connsiteY4646" fmla="*/ 317500 h 3275013"/>
              <a:gd name="connsiteX4647" fmla="*/ 1687513 w 6775451"/>
              <a:gd name="connsiteY4647" fmla="*/ 317500 h 3275013"/>
              <a:gd name="connsiteX4648" fmla="*/ 1730375 w 6775451"/>
              <a:gd name="connsiteY4648" fmla="*/ 319088 h 3275013"/>
              <a:gd name="connsiteX4649" fmla="*/ 1768475 w 6775451"/>
              <a:gd name="connsiteY4649" fmla="*/ 317500 h 3275013"/>
              <a:gd name="connsiteX4650" fmla="*/ 1784350 w 6775451"/>
              <a:gd name="connsiteY4650" fmla="*/ 319088 h 3275013"/>
              <a:gd name="connsiteX4651" fmla="*/ 1808163 w 6775451"/>
              <a:gd name="connsiteY4651" fmla="*/ 325438 h 3275013"/>
              <a:gd name="connsiteX4652" fmla="*/ 1798638 w 6775451"/>
              <a:gd name="connsiteY4652" fmla="*/ 325438 h 3275013"/>
              <a:gd name="connsiteX4653" fmla="*/ 1809750 w 6775451"/>
              <a:gd name="connsiteY4653" fmla="*/ 331788 h 3275013"/>
              <a:gd name="connsiteX4654" fmla="*/ 1809750 w 6775451"/>
              <a:gd name="connsiteY4654" fmla="*/ 333375 h 3275013"/>
              <a:gd name="connsiteX4655" fmla="*/ 1808163 w 6775451"/>
              <a:gd name="connsiteY4655" fmla="*/ 342900 h 3275013"/>
              <a:gd name="connsiteX4656" fmla="*/ 1784350 w 6775451"/>
              <a:gd name="connsiteY4656" fmla="*/ 347663 h 3275013"/>
              <a:gd name="connsiteX4657" fmla="*/ 1747838 w 6775451"/>
              <a:gd name="connsiteY4657" fmla="*/ 346075 h 3275013"/>
              <a:gd name="connsiteX4658" fmla="*/ 1704975 w 6775451"/>
              <a:gd name="connsiteY4658" fmla="*/ 342900 h 3275013"/>
              <a:gd name="connsiteX4659" fmla="*/ 1668463 w 6775451"/>
              <a:gd name="connsiteY4659" fmla="*/ 342900 h 3275013"/>
              <a:gd name="connsiteX4660" fmla="*/ 1655763 w 6775451"/>
              <a:gd name="connsiteY4660" fmla="*/ 346075 h 3275013"/>
              <a:gd name="connsiteX4661" fmla="*/ 1622425 w 6775451"/>
              <a:gd name="connsiteY4661" fmla="*/ 342900 h 3275013"/>
              <a:gd name="connsiteX4662" fmla="*/ 1608138 w 6775451"/>
              <a:gd name="connsiteY4662" fmla="*/ 336550 h 3275013"/>
              <a:gd name="connsiteX4663" fmla="*/ 1582738 w 6775451"/>
              <a:gd name="connsiteY4663" fmla="*/ 319088 h 3275013"/>
              <a:gd name="connsiteX4664" fmla="*/ 1562100 w 6775451"/>
              <a:gd name="connsiteY4664" fmla="*/ 304800 h 3275013"/>
              <a:gd name="connsiteX4665" fmla="*/ 1533525 w 6775451"/>
              <a:gd name="connsiteY4665" fmla="*/ 300038 h 3275013"/>
              <a:gd name="connsiteX4666" fmla="*/ 1511300 w 6775451"/>
              <a:gd name="connsiteY4666" fmla="*/ 288925 h 3275013"/>
              <a:gd name="connsiteX4667" fmla="*/ 1487488 w 6775451"/>
              <a:gd name="connsiteY4667" fmla="*/ 274638 h 3275013"/>
              <a:gd name="connsiteX4668" fmla="*/ 1479550 w 6775451"/>
              <a:gd name="connsiteY4668" fmla="*/ 257175 h 3275013"/>
              <a:gd name="connsiteX4669" fmla="*/ 1482725 w 6775451"/>
              <a:gd name="connsiteY4669" fmla="*/ 250825 h 3275013"/>
              <a:gd name="connsiteX4670" fmla="*/ 1484313 w 6775451"/>
              <a:gd name="connsiteY4670" fmla="*/ 250825 h 3275013"/>
              <a:gd name="connsiteX4671" fmla="*/ 1239839 w 6775451"/>
              <a:gd name="connsiteY4671" fmla="*/ 236538 h 3275013"/>
              <a:gd name="connsiteX4672" fmla="*/ 1247776 w 6775451"/>
              <a:gd name="connsiteY4672" fmla="*/ 246063 h 3275013"/>
              <a:gd name="connsiteX4673" fmla="*/ 1244601 w 6775451"/>
              <a:gd name="connsiteY4673" fmla="*/ 261938 h 3275013"/>
              <a:gd name="connsiteX4674" fmla="*/ 1243014 w 6775451"/>
              <a:gd name="connsiteY4674" fmla="*/ 261938 h 3275013"/>
              <a:gd name="connsiteX4675" fmla="*/ 1243014 w 6775451"/>
              <a:gd name="connsiteY4675" fmla="*/ 268288 h 3275013"/>
              <a:gd name="connsiteX4676" fmla="*/ 1243014 w 6775451"/>
              <a:gd name="connsiteY4676" fmla="*/ 271463 h 3275013"/>
              <a:gd name="connsiteX4677" fmla="*/ 1236664 w 6775451"/>
              <a:gd name="connsiteY4677" fmla="*/ 282576 h 3275013"/>
              <a:gd name="connsiteX4678" fmla="*/ 1222376 w 6775451"/>
              <a:gd name="connsiteY4678" fmla="*/ 276226 h 3275013"/>
              <a:gd name="connsiteX4679" fmla="*/ 1204914 w 6775451"/>
              <a:gd name="connsiteY4679" fmla="*/ 276226 h 3275013"/>
              <a:gd name="connsiteX4680" fmla="*/ 1185863 w 6775451"/>
              <a:gd name="connsiteY4680" fmla="*/ 279401 h 3275013"/>
              <a:gd name="connsiteX4681" fmla="*/ 1179513 w 6775451"/>
              <a:gd name="connsiteY4681" fmla="*/ 279401 h 3275013"/>
              <a:gd name="connsiteX4682" fmla="*/ 1176338 w 6775451"/>
              <a:gd name="connsiteY4682" fmla="*/ 265113 h 3275013"/>
              <a:gd name="connsiteX4683" fmla="*/ 1185863 w 6775451"/>
              <a:gd name="connsiteY4683" fmla="*/ 261938 h 3275013"/>
              <a:gd name="connsiteX4684" fmla="*/ 1185863 w 6775451"/>
              <a:gd name="connsiteY4684" fmla="*/ 260351 h 3275013"/>
              <a:gd name="connsiteX4685" fmla="*/ 1187451 w 6775451"/>
              <a:gd name="connsiteY4685" fmla="*/ 260351 h 3275013"/>
              <a:gd name="connsiteX4686" fmla="*/ 1216026 w 6775451"/>
              <a:gd name="connsiteY4686" fmla="*/ 242888 h 3275013"/>
              <a:gd name="connsiteX4687" fmla="*/ 1387475 w 6775451"/>
              <a:gd name="connsiteY4687" fmla="*/ 225425 h 3275013"/>
              <a:gd name="connsiteX4688" fmla="*/ 1416050 w 6775451"/>
              <a:gd name="connsiteY4688" fmla="*/ 231775 h 3275013"/>
              <a:gd name="connsiteX4689" fmla="*/ 1433513 w 6775451"/>
              <a:gd name="connsiteY4689" fmla="*/ 236537 h 3275013"/>
              <a:gd name="connsiteX4690" fmla="*/ 1443038 w 6775451"/>
              <a:gd name="connsiteY4690" fmla="*/ 247650 h 3275013"/>
              <a:gd name="connsiteX4691" fmla="*/ 1444625 w 6775451"/>
              <a:gd name="connsiteY4691" fmla="*/ 257175 h 3275013"/>
              <a:gd name="connsiteX4692" fmla="*/ 1447800 w 6775451"/>
              <a:gd name="connsiteY4692" fmla="*/ 261937 h 3275013"/>
              <a:gd name="connsiteX4693" fmla="*/ 1444625 w 6775451"/>
              <a:gd name="connsiteY4693" fmla="*/ 261937 h 3275013"/>
              <a:gd name="connsiteX4694" fmla="*/ 1444625 w 6775451"/>
              <a:gd name="connsiteY4694" fmla="*/ 274637 h 3275013"/>
              <a:gd name="connsiteX4695" fmla="*/ 1439863 w 6775451"/>
              <a:gd name="connsiteY4695" fmla="*/ 279400 h 3275013"/>
              <a:gd name="connsiteX4696" fmla="*/ 1428750 w 6775451"/>
              <a:gd name="connsiteY4696" fmla="*/ 276225 h 3275013"/>
              <a:gd name="connsiteX4697" fmla="*/ 1411288 w 6775451"/>
              <a:gd name="connsiteY4697" fmla="*/ 274637 h 3275013"/>
              <a:gd name="connsiteX4698" fmla="*/ 1397000 w 6775451"/>
              <a:gd name="connsiteY4698" fmla="*/ 268287 h 3275013"/>
              <a:gd name="connsiteX4699" fmla="*/ 1397000 w 6775451"/>
              <a:gd name="connsiteY4699" fmla="*/ 260350 h 3275013"/>
              <a:gd name="connsiteX4700" fmla="*/ 1379538 w 6775451"/>
              <a:gd name="connsiteY4700" fmla="*/ 257175 h 3275013"/>
              <a:gd name="connsiteX4701" fmla="*/ 1354138 w 6775451"/>
              <a:gd name="connsiteY4701" fmla="*/ 260350 h 3275013"/>
              <a:gd name="connsiteX4702" fmla="*/ 1333500 w 6775451"/>
              <a:gd name="connsiteY4702" fmla="*/ 257175 h 3275013"/>
              <a:gd name="connsiteX4703" fmla="*/ 1330325 w 6775451"/>
              <a:gd name="connsiteY4703" fmla="*/ 246062 h 3275013"/>
              <a:gd name="connsiteX4704" fmla="*/ 1333500 w 6775451"/>
              <a:gd name="connsiteY4704" fmla="*/ 233362 h 3275013"/>
              <a:gd name="connsiteX4705" fmla="*/ 1339851 w 6775451"/>
              <a:gd name="connsiteY4705" fmla="*/ 231775 h 3275013"/>
              <a:gd name="connsiteX4706" fmla="*/ 1350963 w 6775451"/>
              <a:gd name="connsiteY4706" fmla="*/ 228600 h 3275013"/>
              <a:gd name="connsiteX4707" fmla="*/ 1365250 w 6775451"/>
              <a:gd name="connsiteY4707" fmla="*/ 228600 h 3275013"/>
              <a:gd name="connsiteX4708" fmla="*/ 2606676 w 6775451"/>
              <a:gd name="connsiteY4708" fmla="*/ 0 h 3275013"/>
              <a:gd name="connsiteX4709" fmla="*/ 2638426 w 6775451"/>
              <a:gd name="connsiteY4709" fmla="*/ 3175 h 3275013"/>
              <a:gd name="connsiteX4710" fmla="*/ 2670176 w 6775451"/>
              <a:gd name="connsiteY4710" fmla="*/ 11112 h 3275013"/>
              <a:gd name="connsiteX4711" fmla="*/ 2659064 w 6775451"/>
              <a:gd name="connsiteY4711" fmla="*/ 11112 h 3275013"/>
              <a:gd name="connsiteX4712" fmla="*/ 2678114 w 6775451"/>
              <a:gd name="connsiteY4712" fmla="*/ 14287 h 3275013"/>
              <a:gd name="connsiteX4713" fmla="*/ 2695576 w 6775451"/>
              <a:gd name="connsiteY4713" fmla="*/ 17462 h 3275013"/>
              <a:gd name="connsiteX4714" fmla="*/ 2701926 w 6775451"/>
              <a:gd name="connsiteY4714" fmla="*/ 20637 h 3275013"/>
              <a:gd name="connsiteX4715" fmla="*/ 2709864 w 6775451"/>
              <a:gd name="connsiteY4715" fmla="*/ 28575 h 3275013"/>
              <a:gd name="connsiteX4716" fmla="*/ 2698751 w 6775451"/>
              <a:gd name="connsiteY4716" fmla="*/ 31750 h 3275013"/>
              <a:gd name="connsiteX4717" fmla="*/ 2659064 w 6775451"/>
              <a:gd name="connsiteY4717" fmla="*/ 39688 h 3275013"/>
              <a:gd name="connsiteX4718" fmla="*/ 2616201 w 6775451"/>
              <a:gd name="connsiteY4718" fmla="*/ 49212 h 3275013"/>
              <a:gd name="connsiteX4719" fmla="*/ 2589214 w 6775451"/>
              <a:gd name="connsiteY4719" fmla="*/ 50800 h 3275013"/>
              <a:gd name="connsiteX4720" fmla="*/ 2566989 w 6775451"/>
              <a:gd name="connsiteY4720" fmla="*/ 50800 h 3275013"/>
              <a:gd name="connsiteX4721" fmla="*/ 2598739 w 6775451"/>
              <a:gd name="connsiteY4721" fmla="*/ 60325 h 3275013"/>
              <a:gd name="connsiteX4722" fmla="*/ 2649539 w 6775451"/>
              <a:gd name="connsiteY4722" fmla="*/ 53975 h 3275013"/>
              <a:gd name="connsiteX4723" fmla="*/ 2663826 w 6775451"/>
              <a:gd name="connsiteY4723" fmla="*/ 46037 h 3275013"/>
              <a:gd name="connsiteX4724" fmla="*/ 2695576 w 6775451"/>
              <a:gd name="connsiteY4724" fmla="*/ 46037 h 3275013"/>
              <a:gd name="connsiteX4725" fmla="*/ 2706689 w 6775451"/>
              <a:gd name="connsiteY4725" fmla="*/ 42862 h 3275013"/>
              <a:gd name="connsiteX4726" fmla="*/ 2720976 w 6775451"/>
              <a:gd name="connsiteY4726" fmla="*/ 36512 h 3275013"/>
              <a:gd name="connsiteX4727" fmla="*/ 2730501 w 6775451"/>
              <a:gd name="connsiteY4727" fmla="*/ 34925 h 3275013"/>
              <a:gd name="connsiteX4728" fmla="*/ 2738439 w 6775451"/>
              <a:gd name="connsiteY4728" fmla="*/ 31750 h 3275013"/>
              <a:gd name="connsiteX4729" fmla="*/ 2763839 w 6775451"/>
              <a:gd name="connsiteY4729" fmla="*/ 28575 h 3275013"/>
              <a:gd name="connsiteX4730" fmla="*/ 2774951 w 6775451"/>
              <a:gd name="connsiteY4730" fmla="*/ 31750 h 3275013"/>
              <a:gd name="connsiteX4731" fmla="*/ 2798764 w 6775451"/>
              <a:gd name="connsiteY4731" fmla="*/ 28575 h 3275013"/>
              <a:gd name="connsiteX4732" fmla="*/ 2803526 w 6775451"/>
              <a:gd name="connsiteY4732" fmla="*/ 28575 h 3275013"/>
              <a:gd name="connsiteX4733" fmla="*/ 2809876 w 6775451"/>
              <a:gd name="connsiteY4733" fmla="*/ 36512 h 3275013"/>
              <a:gd name="connsiteX4734" fmla="*/ 2813051 w 6775451"/>
              <a:gd name="connsiteY4734" fmla="*/ 36512 h 3275013"/>
              <a:gd name="connsiteX4735" fmla="*/ 2814639 w 6775451"/>
              <a:gd name="connsiteY4735" fmla="*/ 53975 h 3275013"/>
              <a:gd name="connsiteX4736" fmla="*/ 2817814 w 6775451"/>
              <a:gd name="connsiteY4736" fmla="*/ 74612 h 3275013"/>
              <a:gd name="connsiteX4737" fmla="*/ 2814639 w 6775451"/>
              <a:gd name="connsiteY4737" fmla="*/ 74612 h 3275013"/>
              <a:gd name="connsiteX4738" fmla="*/ 2817814 w 6775451"/>
              <a:gd name="connsiteY4738" fmla="*/ 88900 h 3275013"/>
              <a:gd name="connsiteX4739" fmla="*/ 2827339 w 6775451"/>
              <a:gd name="connsiteY4739" fmla="*/ 100012 h 3275013"/>
              <a:gd name="connsiteX4740" fmla="*/ 2828926 w 6775451"/>
              <a:gd name="connsiteY4740" fmla="*/ 100012 h 3275013"/>
              <a:gd name="connsiteX4741" fmla="*/ 2841626 w 6775451"/>
              <a:gd name="connsiteY4741" fmla="*/ 117475 h 3275013"/>
              <a:gd name="connsiteX4742" fmla="*/ 2849564 w 6775451"/>
              <a:gd name="connsiteY4742" fmla="*/ 136525 h 3275013"/>
              <a:gd name="connsiteX4743" fmla="*/ 2843214 w 6775451"/>
              <a:gd name="connsiteY4743" fmla="*/ 136525 h 3275013"/>
              <a:gd name="connsiteX4744" fmla="*/ 2852739 w 6775451"/>
              <a:gd name="connsiteY4744" fmla="*/ 150812 h 3275013"/>
              <a:gd name="connsiteX4745" fmla="*/ 2867026 w 6775451"/>
              <a:gd name="connsiteY4745" fmla="*/ 157162 h 3275013"/>
              <a:gd name="connsiteX4746" fmla="*/ 2884489 w 6775451"/>
              <a:gd name="connsiteY4746" fmla="*/ 157162 h 3275013"/>
              <a:gd name="connsiteX4747" fmla="*/ 2906714 w 6775451"/>
              <a:gd name="connsiteY4747" fmla="*/ 136525 h 3275013"/>
              <a:gd name="connsiteX4748" fmla="*/ 2924176 w 6775451"/>
              <a:gd name="connsiteY4748" fmla="*/ 122237 h 3275013"/>
              <a:gd name="connsiteX4749" fmla="*/ 2927351 w 6775451"/>
              <a:gd name="connsiteY4749" fmla="*/ 119062 h 3275013"/>
              <a:gd name="connsiteX4750" fmla="*/ 2932114 w 6775451"/>
              <a:gd name="connsiteY4750" fmla="*/ 117475 h 3275013"/>
              <a:gd name="connsiteX4751" fmla="*/ 2946401 w 6775451"/>
              <a:gd name="connsiteY4751" fmla="*/ 107950 h 3275013"/>
              <a:gd name="connsiteX4752" fmla="*/ 2981326 w 6775451"/>
              <a:gd name="connsiteY4752" fmla="*/ 114300 h 3275013"/>
              <a:gd name="connsiteX4753" fmla="*/ 2992439 w 6775451"/>
              <a:gd name="connsiteY4753" fmla="*/ 119062 h 3275013"/>
              <a:gd name="connsiteX4754" fmla="*/ 3000376 w 6775451"/>
              <a:gd name="connsiteY4754" fmla="*/ 125412 h 3275013"/>
              <a:gd name="connsiteX4755" fmla="*/ 2998789 w 6775451"/>
              <a:gd name="connsiteY4755" fmla="*/ 136525 h 3275013"/>
              <a:gd name="connsiteX4756" fmla="*/ 2995614 w 6775451"/>
              <a:gd name="connsiteY4756" fmla="*/ 136525 h 3275013"/>
              <a:gd name="connsiteX4757" fmla="*/ 2986089 w 6775451"/>
              <a:gd name="connsiteY4757" fmla="*/ 153987 h 3275013"/>
              <a:gd name="connsiteX4758" fmla="*/ 2967039 w 6775451"/>
              <a:gd name="connsiteY4758" fmla="*/ 161925 h 3275013"/>
              <a:gd name="connsiteX4759" fmla="*/ 2963864 w 6775451"/>
              <a:gd name="connsiteY4759" fmla="*/ 165100 h 3275013"/>
              <a:gd name="connsiteX4760" fmla="*/ 2957514 w 6775451"/>
              <a:gd name="connsiteY4760" fmla="*/ 168275 h 3275013"/>
              <a:gd name="connsiteX4761" fmla="*/ 2941639 w 6775451"/>
              <a:gd name="connsiteY4761" fmla="*/ 182562 h 3275013"/>
              <a:gd name="connsiteX4762" fmla="*/ 2924176 w 6775451"/>
              <a:gd name="connsiteY4762" fmla="*/ 200025 h 3275013"/>
              <a:gd name="connsiteX4763" fmla="*/ 2909889 w 6775451"/>
              <a:gd name="connsiteY4763" fmla="*/ 214312 h 3275013"/>
              <a:gd name="connsiteX4764" fmla="*/ 2898776 w 6775451"/>
              <a:gd name="connsiteY4764" fmla="*/ 225425 h 3275013"/>
              <a:gd name="connsiteX4765" fmla="*/ 2900364 w 6775451"/>
              <a:gd name="connsiteY4765" fmla="*/ 225425 h 3275013"/>
              <a:gd name="connsiteX4766" fmla="*/ 2898776 w 6775451"/>
              <a:gd name="connsiteY4766" fmla="*/ 228600 h 3275013"/>
              <a:gd name="connsiteX4767" fmla="*/ 2886076 w 6775451"/>
              <a:gd name="connsiteY4767" fmla="*/ 239712 h 3275013"/>
              <a:gd name="connsiteX4768" fmla="*/ 2884489 w 6775451"/>
              <a:gd name="connsiteY4768" fmla="*/ 261937 h 3275013"/>
              <a:gd name="connsiteX4769" fmla="*/ 2881314 w 6775451"/>
              <a:gd name="connsiteY4769" fmla="*/ 261937 h 3275013"/>
              <a:gd name="connsiteX4770" fmla="*/ 2881314 w 6775451"/>
              <a:gd name="connsiteY4770" fmla="*/ 265112 h 3275013"/>
              <a:gd name="connsiteX4771" fmla="*/ 2881314 w 6775451"/>
              <a:gd name="connsiteY4771" fmla="*/ 271462 h 3275013"/>
              <a:gd name="connsiteX4772" fmla="*/ 2892426 w 6775451"/>
              <a:gd name="connsiteY4772" fmla="*/ 285750 h 3275013"/>
              <a:gd name="connsiteX4773" fmla="*/ 2903539 w 6775451"/>
              <a:gd name="connsiteY4773" fmla="*/ 282575 h 3275013"/>
              <a:gd name="connsiteX4774" fmla="*/ 2906714 w 6775451"/>
              <a:gd name="connsiteY4774" fmla="*/ 285750 h 3275013"/>
              <a:gd name="connsiteX4775" fmla="*/ 2906714 w 6775451"/>
              <a:gd name="connsiteY4775" fmla="*/ 288925 h 3275013"/>
              <a:gd name="connsiteX4776" fmla="*/ 2909889 w 6775451"/>
              <a:gd name="connsiteY4776" fmla="*/ 288925 h 3275013"/>
              <a:gd name="connsiteX4777" fmla="*/ 2903539 w 6775451"/>
              <a:gd name="connsiteY4777" fmla="*/ 293687 h 3275013"/>
              <a:gd name="connsiteX4778" fmla="*/ 2895601 w 6775451"/>
              <a:gd name="connsiteY4778" fmla="*/ 304800 h 3275013"/>
              <a:gd name="connsiteX4779" fmla="*/ 2892426 w 6775451"/>
              <a:gd name="connsiteY4779" fmla="*/ 314325 h 3275013"/>
              <a:gd name="connsiteX4780" fmla="*/ 2889251 w 6775451"/>
              <a:gd name="connsiteY4780" fmla="*/ 325437 h 3275013"/>
              <a:gd name="connsiteX4781" fmla="*/ 2886076 w 6775451"/>
              <a:gd name="connsiteY4781" fmla="*/ 325437 h 3275013"/>
              <a:gd name="connsiteX4782" fmla="*/ 2886076 w 6775451"/>
              <a:gd name="connsiteY4782" fmla="*/ 336550 h 3275013"/>
              <a:gd name="connsiteX4783" fmla="*/ 2886076 w 6775451"/>
              <a:gd name="connsiteY4783" fmla="*/ 350837 h 3275013"/>
              <a:gd name="connsiteX4784" fmla="*/ 2889251 w 6775451"/>
              <a:gd name="connsiteY4784" fmla="*/ 350837 h 3275013"/>
              <a:gd name="connsiteX4785" fmla="*/ 2889251 w 6775451"/>
              <a:gd name="connsiteY4785" fmla="*/ 354012 h 3275013"/>
              <a:gd name="connsiteX4786" fmla="*/ 2889251 w 6775451"/>
              <a:gd name="connsiteY4786" fmla="*/ 357187 h 3275013"/>
              <a:gd name="connsiteX4787" fmla="*/ 2889251 w 6775451"/>
              <a:gd name="connsiteY4787" fmla="*/ 361950 h 3275013"/>
              <a:gd name="connsiteX4788" fmla="*/ 2886076 w 6775451"/>
              <a:gd name="connsiteY4788" fmla="*/ 365125 h 3275013"/>
              <a:gd name="connsiteX4789" fmla="*/ 2863851 w 6775451"/>
              <a:gd name="connsiteY4789" fmla="*/ 361950 h 3275013"/>
              <a:gd name="connsiteX4790" fmla="*/ 2828926 w 6775451"/>
              <a:gd name="connsiteY4790" fmla="*/ 354012 h 3275013"/>
              <a:gd name="connsiteX4791" fmla="*/ 2827339 w 6775451"/>
              <a:gd name="connsiteY4791" fmla="*/ 354012 h 3275013"/>
              <a:gd name="connsiteX4792" fmla="*/ 2824164 w 6775451"/>
              <a:gd name="connsiteY4792" fmla="*/ 357187 h 3275013"/>
              <a:gd name="connsiteX4793" fmla="*/ 2817814 w 6775451"/>
              <a:gd name="connsiteY4793" fmla="*/ 371475 h 3275013"/>
              <a:gd name="connsiteX4794" fmla="*/ 2824164 w 6775451"/>
              <a:gd name="connsiteY4794" fmla="*/ 387350 h 3275013"/>
              <a:gd name="connsiteX4795" fmla="*/ 2817814 w 6775451"/>
              <a:gd name="connsiteY4795" fmla="*/ 387350 h 3275013"/>
              <a:gd name="connsiteX4796" fmla="*/ 2820989 w 6775451"/>
              <a:gd name="connsiteY4796" fmla="*/ 390525 h 3275013"/>
              <a:gd name="connsiteX4797" fmla="*/ 2820989 w 6775451"/>
              <a:gd name="connsiteY4797" fmla="*/ 393700 h 3275013"/>
              <a:gd name="connsiteX4798" fmla="*/ 2824164 w 6775451"/>
              <a:gd name="connsiteY4798" fmla="*/ 404812 h 3275013"/>
              <a:gd name="connsiteX4799" fmla="*/ 2828926 w 6775451"/>
              <a:gd name="connsiteY4799" fmla="*/ 414337 h 3275013"/>
              <a:gd name="connsiteX4800" fmla="*/ 2832101 w 6775451"/>
              <a:gd name="connsiteY4800" fmla="*/ 414337 h 3275013"/>
              <a:gd name="connsiteX4801" fmla="*/ 2832101 w 6775451"/>
              <a:gd name="connsiteY4801" fmla="*/ 415925 h 3275013"/>
              <a:gd name="connsiteX4802" fmla="*/ 2835276 w 6775451"/>
              <a:gd name="connsiteY4802" fmla="*/ 415925 h 3275013"/>
              <a:gd name="connsiteX4803" fmla="*/ 2841626 w 6775451"/>
              <a:gd name="connsiteY4803" fmla="*/ 430212 h 3275013"/>
              <a:gd name="connsiteX4804" fmla="*/ 2827339 w 6775451"/>
              <a:gd name="connsiteY4804" fmla="*/ 444500 h 3275013"/>
              <a:gd name="connsiteX4805" fmla="*/ 2824164 w 6775451"/>
              <a:gd name="connsiteY4805" fmla="*/ 447675 h 3275013"/>
              <a:gd name="connsiteX4806" fmla="*/ 2817814 w 6775451"/>
              <a:gd name="connsiteY4806" fmla="*/ 447675 h 3275013"/>
              <a:gd name="connsiteX4807" fmla="*/ 2806701 w 6775451"/>
              <a:gd name="connsiteY4807" fmla="*/ 450850 h 3275013"/>
              <a:gd name="connsiteX4808" fmla="*/ 2792414 w 6775451"/>
              <a:gd name="connsiteY4808" fmla="*/ 433387 h 3275013"/>
              <a:gd name="connsiteX4809" fmla="*/ 2792414 w 6775451"/>
              <a:gd name="connsiteY4809" fmla="*/ 425450 h 3275013"/>
              <a:gd name="connsiteX4810" fmla="*/ 2774951 w 6775451"/>
              <a:gd name="connsiteY4810" fmla="*/ 404812 h 3275013"/>
              <a:gd name="connsiteX4811" fmla="*/ 2755901 w 6775451"/>
              <a:gd name="connsiteY4811" fmla="*/ 396875 h 3275013"/>
              <a:gd name="connsiteX4812" fmla="*/ 2752726 w 6775451"/>
              <a:gd name="connsiteY4812" fmla="*/ 401637 h 3275013"/>
              <a:gd name="connsiteX4813" fmla="*/ 2752726 w 6775451"/>
              <a:gd name="connsiteY4813" fmla="*/ 414337 h 3275013"/>
              <a:gd name="connsiteX4814" fmla="*/ 2757489 w 6775451"/>
              <a:gd name="connsiteY4814" fmla="*/ 414337 h 3275013"/>
              <a:gd name="connsiteX4815" fmla="*/ 2760664 w 6775451"/>
              <a:gd name="connsiteY4815" fmla="*/ 428625 h 3275013"/>
              <a:gd name="connsiteX4816" fmla="*/ 2770189 w 6775451"/>
              <a:gd name="connsiteY4816" fmla="*/ 433387 h 3275013"/>
              <a:gd name="connsiteX4817" fmla="*/ 2786064 w 6775451"/>
              <a:gd name="connsiteY4817" fmla="*/ 439737 h 3275013"/>
              <a:gd name="connsiteX4818" fmla="*/ 2795589 w 6775451"/>
              <a:gd name="connsiteY4818" fmla="*/ 450850 h 3275013"/>
              <a:gd name="connsiteX4819" fmla="*/ 2792414 w 6775451"/>
              <a:gd name="connsiteY4819" fmla="*/ 450850 h 3275013"/>
              <a:gd name="connsiteX4820" fmla="*/ 2795589 w 6775451"/>
              <a:gd name="connsiteY4820" fmla="*/ 457200 h 3275013"/>
              <a:gd name="connsiteX4821" fmla="*/ 2798764 w 6775451"/>
              <a:gd name="connsiteY4821" fmla="*/ 461962 h 3275013"/>
              <a:gd name="connsiteX4822" fmla="*/ 2795589 w 6775451"/>
              <a:gd name="connsiteY4822" fmla="*/ 471487 h 3275013"/>
              <a:gd name="connsiteX4823" fmla="*/ 2774951 w 6775451"/>
              <a:gd name="connsiteY4823" fmla="*/ 468312 h 3275013"/>
              <a:gd name="connsiteX4824" fmla="*/ 2752726 w 6775451"/>
              <a:gd name="connsiteY4824" fmla="*/ 476250 h 3275013"/>
              <a:gd name="connsiteX4825" fmla="*/ 2713039 w 6775451"/>
              <a:gd name="connsiteY4825" fmla="*/ 490537 h 3275013"/>
              <a:gd name="connsiteX4826" fmla="*/ 2673351 w 6775451"/>
              <a:gd name="connsiteY4826" fmla="*/ 493712 h 3275013"/>
              <a:gd name="connsiteX4827" fmla="*/ 2649539 w 6775451"/>
              <a:gd name="connsiteY4827" fmla="*/ 490537 h 3275013"/>
              <a:gd name="connsiteX4828" fmla="*/ 2646364 w 6775451"/>
              <a:gd name="connsiteY4828" fmla="*/ 490537 h 3275013"/>
              <a:gd name="connsiteX4829" fmla="*/ 2646364 w 6775451"/>
              <a:gd name="connsiteY4829" fmla="*/ 493712 h 3275013"/>
              <a:gd name="connsiteX4830" fmla="*/ 2638426 w 6775451"/>
              <a:gd name="connsiteY4830" fmla="*/ 501650 h 3275013"/>
              <a:gd name="connsiteX4831" fmla="*/ 2630489 w 6775451"/>
              <a:gd name="connsiteY4831" fmla="*/ 514350 h 3275013"/>
              <a:gd name="connsiteX4832" fmla="*/ 2620964 w 6775451"/>
              <a:gd name="connsiteY4832" fmla="*/ 530225 h 3275013"/>
              <a:gd name="connsiteX4833" fmla="*/ 2617789 w 6775451"/>
              <a:gd name="connsiteY4833" fmla="*/ 536575 h 3275013"/>
              <a:gd name="connsiteX4834" fmla="*/ 2595564 w 6775451"/>
              <a:gd name="connsiteY4834" fmla="*/ 539750 h 3275013"/>
              <a:gd name="connsiteX4835" fmla="*/ 2563814 w 6775451"/>
              <a:gd name="connsiteY4835" fmla="*/ 536575 h 3275013"/>
              <a:gd name="connsiteX4836" fmla="*/ 2559051 w 6775451"/>
              <a:gd name="connsiteY4836" fmla="*/ 539750 h 3275013"/>
              <a:gd name="connsiteX4837" fmla="*/ 2552701 w 6775451"/>
              <a:gd name="connsiteY4837" fmla="*/ 542925 h 3275013"/>
              <a:gd name="connsiteX4838" fmla="*/ 2549526 w 6775451"/>
              <a:gd name="connsiteY4838" fmla="*/ 544512 h 3275013"/>
              <a:gd name="connsiteX4839" fmla="*/ 2546351 w 6775451"/>
              <a:gd name="connsiteY4839" fmla="*/ 544512 h 3275013"/>
              <a:gd name="connsiteX4840" fmla="*/ 2535238 w 6775451"/>
              <a:gd name="connsiteY4840" fmla="*/ 554037 h 3275013"/>
              <a:gd name="connsiteX4841" fmla="*/ 2520951 w 6775451"/>
              <a:gd name="connsiteY4841" fmla="*/ 557212 h 3275013"/>
              <a:gd name="connsiteX4842" fmla="*/ 2516188 w 6775451"/>
              <a:gd name="connsiteY4842" fmla="*/ 558800 h 3275013"/>
              <a:gd name="connsiteX4843" fmla="*/ 2509838 w 6775451"/>
              <a:gd name="connsiteY4843" fmla="*/ 568325 h 3275013"/>
              <a:gd name="connsiteX4844" fmla="*/ 2513013 w 6775451"/>
              <a:gd name="connsiteY4844" fmla="*/ 579437 h 3275013"/>
              <a:gd name="connsiteX4845" fmla="*/ 2509838 w 6775451"/>
              <a:gd name="connsiteY4845" fmla="*/ 579437 h 3275013"/>
              <a:gd name="connsiteX4846" fmla="*/ 2509838 w 6775451"/>
              <a:gd name="connsiteY4846" fmla="*/ 585787 h 3275013"/>
              <a:gd name="connsiteX4847" fmla="*/ 2513013 w 6775451"/>
              <a:gd name="connsiteY4847" fmla="*/ 587375 h 3275013"/>
              <a:gd name="connsiteX4848" fmla="*/ 2509838 w 6775451"/>
              <a:gd name="connsiteY4848" fmla="*/ 600075 h 3275013"/>
              <a:gd name="connsiteX4849" fmla="*/ 2501901 w 6775451"/>
              <a:gd name="connsiteY4849" fmla="*/ 604837 h 3275013"/>
              <a:gd name="connsiteX4850" fmla="*/ 2492376 w 6775451"/>
              <a:gd name="connsiteY4850" fmla="*/ 604837 h 3275013"/>
              <a:gd name="connsiteX4851" fmla="*/ 2489201 w 6775451"/>
              <a:gd name="connsiteY4851" fmla="*/ 601662 h 3275013"/>
              <a:gd name="connsiteX4852" fmla="*/ 2487613 w 6775451"/>
              <a:gd name="connsiteY4852" fmla="*/ 604837 h 3275013"/>
              <a:gd name="connsiteX4853" fmla="*/ 2484438 w 6775451"/>
              <a:gd name="connsiteY4853" fmla="*/ 611187 h 3275013"/>
              <a:gd name="connsiteX4854" fmla="*/ 2484438 w 6775451"/>
              <a:gd name="connsiteY4854" fmla="*/ 619125 h 3275013"/>
              <a:gd name="connsiteX4855" fmla="*/ 2484438 w 6775451"/>
              <a:gd name="connsiteY4855" fmla="*/ 630237 h 3275013"/>
              <a:gd name="connsiteX4856" fmla="*/ 2481263 w 6775451"/>
              <a:gd name="connsiteY4856" fmla="*/ 642937 h 3275013"/>
              <a:gd name="connsiteX4857" fmla="*/ 2478088 w 6775451"/>
              <a:gd name="connsiteY4857" fmla="*/ 642937 h 3275013"/>
              <a:gd name="connsiteX4858" fmla="*/ 2474913 w 6775451"/>
              <a:gd name="connsiteY4858" fmla="*/ 650875 h 3275013"/>
              <a:gd name="connsiteX4859" fmla="*/ 2470151 w 6775451"/>
              <a:gd name="connsiteY4859" fmla="*/ 658812 h 3275013"/>
              <a:gd name="connsiteX4860" fmla="*/ 2466976 w 6775451"/>
              <a:gd name="connsiteY4860" fmla="*/ 661987 h 3275013"/>
              <a:gd name="connsiteX4861" fmla="*/ 2460626 w 6775451"/>
              <a:gd name="connsiteY4861" fmla="*/ 665162 h 3275013"/>
              <a:gd name="connsiteX4862" fmla="*/ 2463801 w 6775451"/>
              <a:gd name="connsiteY4862" fmla="*/ 665162 h 3275013"/>
              <a:gd name="connsiteX4863" fmla="*/ 2460626 w 6775451"/>
              <a:gd name="connsiteY4863" fmla="*/ 668337 h 3275013"/>
              <a:gd name="connsiteX4864" fmla="*/ 2452688 w 6775451"/>
              <a:gd name="connsiteY4864" fmla="*/ 673100 h 3275013"/>
              <a:gd name="connsiteX4865" fmla="*/ 2438401 w 6775451"/>
              <a:gd name="connsiteY4865" fmla="*/ 673100 h 3275013"/>
              <a:gd name="connsiteX4866" fmla="*/ 2427288 w 6775451"/>
              <a:gd name="connsiteY4866" fmla="*/ 658812 h 3275013"/>
              <a:gd name="connsiteX4867" fmla="*/ 2420938 w 6775451"/>
              <a:gd name="connsiteY4867" fmla="*/ 644525 h 3275013"/>
              <a:gd name="connsiteX4868" fmla="*/ 2405063 w 6775451"/>
              <a:gd name="connsiteY4868" fmla="*/ 657225 h 3275013"/>
              <a:gd name="connsiteX4869" fmla="*/ 2390776 w 6775451"/>
              <a:gd name="connsiteY4869" fmla="*/ 654050 h 3275013"/>
              <a:gd name="connsiteX4870" fmla="*/ 2370138 w 6775451"/>
              <a:gd name="connsiteY4870" fmla="*/ 633412 h 3275013"/>
              <a:gd name="connsiteX4871" fmla="*/ 2344738 w 6775451"/>
              <a:gd name="connsiteY4871" fmla="*/ 615950 h 3275013"/>
              <a:gd name="connsiteX4872" fmla="*/ 2330451 w 6775451"/>
              <a:gd name="connsiteY4872" fmla="*/ 600075 h 3275013"/>
              <a:gd name="connsiteX4873" fmla="*/ 2320926 w 6775451"/>
              <a:gd name="connsiteY4873" fmla="*/ 579437 h 3275013"/>
              <a:gd name="connsiteX4874" fmla="*/ 2319338 w 6775451"/>
              <a:gd name="connsiteY4874" fmla="*/ 573087 h 3275013"/>
              <a:gd name="connsiteX4875" fmla="*/ 2324101 w 6775451"/>
              <a:gd name="connsiteY4875" fmla="*/ 571500 h 3275013"/>
              <a:gd name="connsiteX4876" fmla="*/ 2327276 w 6775451"/>
              <a:gd name="connsiteY4876" fmla="*/ 571500 h 3275013"/>
              <a:gd name="connsiteX4877" fmla="*/ 2330451 w 6775451"/>
              <a:gd name="connsiteY4877" fmla="*/ 568325 h 3275013"/>
              <a:gd name="connsiteX4878" fmla="*/ 2312988 w 6775451"/>
              <a:gd name="connsiteY4878" fmla="*/ 565150 h 3275013"/>
              <a:gd name="connsiteX4879" fmla="*/ 2298701 w 6775451"/>
              <a:gd name="connsiteY4879" fmla="*/ 554037 h 3275013"/>
              <a:gd name="connsiteX4880" fmla="*/ 2287588 w 6775451"/>
              <a:gd name="connsiteY4880" fmla="*/ 533400 h 3275013"/>
              <a:gd name="connsiteX4881" fmla="*/ 2281238 w 6775451"/>
              <a:gd name="connsiteY4881" fmla="*/ 508000 h 3275013"/>
              <a:gd name="connsiteX4882" fmla="*/ 2287588 w 6775451"/>
              <a:gd name="connsiteY4882" fmla="*/ 493712 h 3275013"/>
              <a:gd name="connsiteX4883" fmla="*/ 2295526 w 6775451"/>
              <a:gd name="connsiteY4883" fmla="*/ 479425 h 3275013"/>
              <a:gd name="connsiteX4884" fmla="*/ 2290763 w 6775451"/>
              <a:gd name="connsiteY4884" fmla="*/ 473075 h 3275013"/>
              <a:gd name="connsiteX4885" fmla="*/ 2273301 w 6775451"/>
              <a:gd name="connsiteY4885" fmla="*/ 473075 h 3275013"/>
              <a:gd name="connsiteX4886" fmla="*/ 2270126 w 6775451"/>
              <a:gd name="connsiteY4886" fmla="*/ 471487 h 3275013"/>
              <a:gd name="connsiteX4887" fmla="*/ 2263776 w 6775451"/>
              <a:gd name="connsiteY4887" fmla="*/ 450850 h 3275013"/>
              <a:gd name="connsiteX4888" fmla="*/ 2270126 w 6775451"/>
              <a:gd name="connsiteY4888" fmla="*/ 436562 h 3275013"/>
              <a:gd name="connsiteX4889" fmla="*/ 2276476 w 6775451"/>
              <a:gd name="connsiteY4889" fmla="*/ 428625 h 3275013"/>
              <a:gd name="connsiteX4890" fmla="*/ 2278063 w 6775451"/>
              <a:gd name="connsiteY4890" fmla="*/ 425450 h 3275013"/>
              <a:gd name="connsiteX4891" fmla="*/ 2292351 w 6775451"/>
              <a:gd name="connsiteY4891" fmla="*/ 419100 h 3275013"/>
              <a:gd name="connsiteX4892" fmla="*/ 2295526 w 6775451"/>
              <a:gd name="connsiteY4892" fmla="*/ 419100 h 3275013"/>
              <a:gd name="connsiteX4893" fmla="*/ 2312988 w 6775451"/>
              <a:gd name="connsiteY4893" fmla="*/ 419100 h 3275013"/>
              <a:gd name="connsiteX4894" fmla="*/ 2319338 w 6775451"/>
              <a:gd name="connsiteY4894" fmla="*/ 430212 h 3275013"/>
              <a:gd name="connsiteX4895" fmla="*/ 2312988 w 6775451"/>
              <a:gd name="connsiteY4895" fmla="*/ 450850 h 3275013"/>
              <a:gd name="connsiteX4896" fmla="*/ 2309813 w 6775451"/>
              <a:gd name="connsiteY4896" fmla="*/ 450850 h 3275013"/>
              <a:gd name="connsiteX4897" fmla="*/ 2309813 w 6775451"/>
              <a:gd name="connsiteY4897" fmla="*/ 454025 h 3275013"/>
              <a:gd name="connsiteX4898" fmla="*/ 2312988 w 6775451"/>
              <a:gd name="connsiteY4898" fmla="*/ 465137 h 3275013"/>
              <a:gd name="connsiteX4899" fmla="*/ 2320926 w 6775451"/>
              <a:gd name="connsiteY4899" fmla="*/ 468312 h 3275013"/>
              <a:gd name="connsiteX4900" fmla="*/ 2330451 w 6775451"/>
              <a:gd name="connsiteY4900" fmla="*/ 465137 h 3275013"/>
              <a:gd name="connsiteX4901" fmla="*/ 2333626 w 6775451"/>
              <a:gd name="connsiteY4901" fmla="*/ 450850 h 3275013"/>
              <a:gd name="connsiteX4902" fmla="*/ 2324101 w 6775451"/>
              <a:gd name="connsiteY4902" fmla="*/ 430212 h 3275013"/>
              <a:gd name="connsiteX4903" fmla="*/ 2309813 w 6775451"/>
              <a:gd name="connsiteY4903" fmla="*/ 411162 h 3275013"/>
              <a:gd name="connsiteX4904" fmla="*/ 2292351 w 6775451"/>
              <a:gd name="connsiteY4904" fmla="*/ 400050 h 3275013"/>
              <a:gd name="connsiteX4905" fmla="*/ 2278063 w 6775451"/>
              <a:gd name="connsiteY4905" fmla="*/ 404812 h 3275013"/>
              <a:gd name="connsiteX4906" fmla="*/ 2276476 w 6775451"/>
              <a:gd name="connsiteY4906" fmla="*/ 407987 h 3275013"/>
              <a:gd name="connsiteX4907" fmla="*/ 2273301 w 6775451"/>
              <a:gd name="connsiteY4907" fmla="*/ 414337 h 3275013"/>
              <a:gd name="connsiteX4908" fmla="*/ 2276476 w 6775451"/>
              <a:gd name="connsiteY4908" fmla="*/ 414337 h 3275013"/>
              <a:gd name="connsiteX4909" fmla="*/ 2266951 w 6775451"/>
              <a:gd name="connsiteY4909" fmla="*/ 425450 h 3275013"/>
              <a:gd name="connsiteX4910" fmla="*/ 2259013 w 6775451"/>
              <a:gd name="connsiteY4910" fmla="*/ 430212 h 3275013"/>
              <a:gd name="connsiteX4911" fmla="*/ 2255838 w 6775451"/>
              <a:gd name="connsiteY4911" fmla="*/ 433387 h 3275013"/>
              <a:gd name="connsiteX4912" fmla="*/ 2252663 w 6775451"/>
              <a:gd name="connsiteY4912" fmla="*/ 430212 h 3275013"/>
              <a:gd name="connsiteX4913" fmla="*/ 2247901 w 6775451"/>
              <a:gd name="connsiteY4913" fmla="*/ 396875 h 3275013"/>
              <a:gd name="connsiteX4914" fmla="*/ 2238376 w 6775451"/>
              <a:gd name="connsiteY4914" fmla="*/ 350837 h 3275013"/>
              <a:gd name="connsiteX4915" fmla="*/ 2212976 w 6775451"/>
              <a:gd name="connsiteY4915" fmla="*/ 331787 h 3275013"/>
              <a:gd name="connsiteX4916" fmla="*/ 2184401 w 6775451"/>
              <a:gd name="connsiteY4916" fmla="*/ 322262 h 3275013"/>
              <a:gd name="connsiteX4917" fmla="*/ 2149476 w 6775451"/>
              <a:gd name="connsiteY4917" fmla="*/ 311150 h 3275013"/>
              <a:gd name="connsiteX4918" fmla="*/ 2119313 w 6775451"/>
              <a:gd name="connsiteY4918" fmla="*/ 304800 h 3275013"/>
              <a:gd name="connsiteX4919" fmla="*/ 2095501 w 6775451"/>
              <a:gd name="connsiteY4919" fmla="*/ 307975 h 3275013"/>
              <a:gd name="connsiteX4920" fmla="*/ 2070101 w 6775451"/>
              <a:gd name="connsiteY4920" fmla="*/ 307975 h 3275013"/>
              <a:gd name="connsiteX4921" fmla="*/ 2055813 w 6775451"/>
              <a:gd name="connsiteY4921" fmla="*/ 290512 h 3275013"/>
              <a:gd name="connsiteX4922" fmla="*/ 2055813 w 6775451"/>
              <a:gd name="connsiteY4922" fmla="*/ 288925 h 3275013"/>
              <a:gd name="connsiteX4923" fmla="*/ 2055813 w 6775451"/>
              <a:gd name="connsiteY4923" fmla="*/ 279400 h 3275013"/>
              <a:gd name="connsiteX4924" fmla="*/ 2052638 w 6775451"/>
              <a:gd name="connsiteY4924" fmla="*/ 288925 h 3275013"/>
              <a:gd name="connsiteX4925" fmla="*/ 2055813 w 6775451"/>
              <a:gd name="connsiteY4925" fmla="*/ 288925 h 3275013"/>
              <a:gd name="connsiteX4926" fmla="*/ 2052638 w 6775451"/>
              <a:gd name="connsiteY4926" fmla="*/ 300037 h 3275013"/>
              <a:gd name="connsiteX4927" fmla="*/ 2047876 w 6775451"/>
              <a:gd name="connsiteY4927" fmla="*/ 311150 h 3275013"/>
              <a:gd name="connsiteX4928" fmla="*/ 2044701 w 6775451"/>
              <a:gd name="connsiteY4928" fmla="*/ 314325 h 3275013"/>
              <a:gd name="connsiteX4929" fmla="*/ 2041526 w 6775451"/>
              <a:gd name="connsiteY4929" fmla="*/ 317500 h 3275013"/>
              <a:gd name="connsiteX4930" fmla="*/ 2033588 w 6775451"/>
              <a:gd name="connsiteY4930" fmla="*/ 322262 h 3275013"/>
              <a:gd name="connsiteX4931" fmla="*/ 2022476 w 6775451"/>
              <a:gd name="connsiteY4931" fmla="*/ 319087 h 3275013"/>
              <a:gd name="connsiteX4932" fmla="*/ 2008188 w 6775451"/>
              <a:gd name="connsiteY4932" fmla="*/ 303212 h 3275013"/>
              <a:gd name="connsiteX4933" fmla="*/ 1987551 w 6775451"/>
              <a:gd name="connsiteY4933" fmla="*/ 282575 h 3275013"/>
              <a:gd name="connsiteX4934" fmla="*/ 1970088 w 6775451"/>
              <a:gd name="connsiteY4934" fmla="*/ 282575 h 3275013"/>
              <a:gd name="connsiteX4935" fmla="*/ 1952626 w 6775451"/>
              <a:gd name="connsiteY4935" fmla="*/ 276225 h 3275013"/>
              <a:gd name="connsiteX4936" fmla="*/ 1951038 w 6775451"/>
              <a:gd name="connsiteY4936" fmla="*/ 271462 h 3275013"/>
              <a:gd name="connsiteX4937" fmla="*/ 1955801 w 6775451"/>
              <a:gd name="connsiteY4937" fmla="*/ 265112 h 3275013"/>
              <a:gd name="connsiteX4938" fmla="*/ 1965326 w 6775451"/>
              <a:gd name="connsiteY4938" fmla="*/ 261937 h 3275013"/>
              <a:gd name="connsiteX4939" fmla="*/ 1958976 w 6775451"/>
              <a:gd name="connsiteY4939" fmla="*/ 261937 h 3275013"/>
              <a:gd name="connsiteX4940" fmla="*/ 1979613 w 6775451"/>
              <a:gd name="connsiteY4940" fmla="*/ 260350 h 3275013"/>
              <a:gd name="connsiteX4941" fmla="*/ 1990726 w 6775451"/>
              <a:gd name="connsiteY4941" fmla="*/ 260350 h 3275013"/>
              <a:gd name="connsiteX4942" fmla="*/ 2001838 w 6775451"/>
              <a:gd name="connsiteY4942" fmla="*/ 257175 h 3275013"/>
              <a:gd name="connsiteX4943" fmla="*/ 2022476 w 6775451"/>
              <a:gd name="connsiteY4943" fmla="*/ 247650 h 3275013"/>
              <a:gd name="connsiteX4944" fmla="*/ 2027238 w 6775451"/>
              <a:gd name="connsiteY4944" fmla="*/ 246062 h 3275013"/>
              <a:gd name="connsiteX4945" fmla="*/ 2027238 w 6775451"/>
              <a:gd name="connsiteY4945" fmla="*/ 239712 h 3275013"/>
              <a:gd name="connsiteX4946" fmla="*/ 2030413 w 6775451"/>
              <a:gd name="connsiteY4946" fmla="*/ 231775 h 3275013"/>
              <a:gd name="connsiteX4947" fmla="*/ 2047876 w 6775451"/>
              <a:gd name="connsiteY4947" fmla="*/ 217487 h 3275013"/>
              <a:gd name="connsiteX4948" fmla="*/ 2058988 w 6775451"/>
              <a:gd name="connsiteY4948" fmla="*/ 219075 h 3275013"/>
              <a:gd name="connsiteX4949" fmla="*/ 2070101 w 6775451"/>
              <a:gd name="connsiteY4949" fmla="*/ 219075 h 3275013"/>
              <a:gd name="connsiteX4950" fmla="*/ 2081213 w 6775451"/>
              <a:gd name="connsiteY4950" fmla="*/ 203200 h 3275013"/>
              <a:gd name="connsiteX4951" fmla="*/ 2079626 w 6775451"/>
              <a:gd name="connsiteY4951" fmla="*/ 188912 h 3275013"/>
              <a:gd name="connsiteX4952" fmla="*/ 2081213 w 6775451"/>
              <a:gd name="connsiteY4952" fmla="*/ 176212 h 3275013"/>
              <a:gd name="connsiteX4953" fmla="*/ 2095501 w 6775451"/>
              <a:gd name="connsiteY4953" fmla="*/ 168275 h 3275013"/>
              <a:gd name="connsiteX4954" fmla="*/ 2101851 w 6775451"/>
              <a:gd name="connsiteY4954" fmla="*/ 165100 h 3275013"/>
              <a:gd name="connsiteX4955" fmla="*/ 2109788 w 6775451"/>
              <a:gd name="connsiteY4955" fmla="*/ 161925 h 3275013"/>
              <a:gd name="connsiteX4956" fmla="*/ 2116138 w 6775451"/>
              <a:gd name="connsiteY4956" fmla="*/ 161925 h 3275013"/>
              <a:gd name="connsiteX4957" fmla="*/ 2119313 w 6775451"/>
              <a:gd name="connsiteY4957" fmla="*/ 161925 h 3275013"/>
              <a:gd name="connsiteX4958" fmla="*/ 2127251 w 6775451"/>
              <a:gd name="connsiteY4958" fmla="*/ 168275 h 3275013"/>
              <a:gd name="connsiteX4959" fmla="*/ 2138363 w 6775451"/>
              <a:gd name="connsiteY4959" fmla="*/ 161925 h 3275013"/>
              <a:gd name="connsiteX4960" fmla="*/ 2144713 w 6775451"/>
              <a:gd name="connsiteY4960" fmla="*/ 157162 h 3275013"/>
              <a:gd name="connsiteX4961" fmla="*/ 2141538 w 6775451"/>
              <a:gd name="connsiteY4961" fmla="*/ 147637 h 3275013"/>
              <a:gd name="connsiteX4962" fmla="*/ 2138363 w 6775451"/>
              <a:gd name="connsiteY4962" fmla="*/ 139700 h 3275013"/>
              <a:gd name="connsiteX4963" fmla="*/ 2152651 w 6775451"/>
              <a:gd name="connsiteY4963" fmla="*/ 131762 h 3275013"/>
              <a:gd name="connsiteX4964" fmla="*/ 2178051 w 6775451"/>
              <a:gd name="connsiteY4964" fmla="*/ 119062 h 3275013"/>
              <a:gd name="connsiteX4965" fmla="*/ 2219326 w 6775451"/>
              <a:gd name="connsiteY4965" fmla="*/ 114300 h 3275013"/>
              <a:gd name="connsiteX4966" fmla="*/ 2262188 w 6775451"/>
              <a:gd name="connsiteY4966" fmla="*/ 114300 h 3275013"/>
              <a:gd name="connsiteX4967" fmla="*/ 2276476 w 6775451"/>
              <a:gd name="connsiteY4967" fmla="*/ 122237 h 3275013"/>
              <a:gd name="connsiteX4968" fmla="*/ 2298701 w 6775451"/>
              <a:gd name="connsiteY4968" fmla="*/ 128587 h 3275013"/>
              <a:gd name="connsiteX4969" fmla="*/ 2324101 w 6775451"/>
              <a:gd name="connsiteY4969" fmla="*/ 119062 h 3275013"/>
              <a:gd name="connsiteX4970" fmla="*/ 2327276 w 6775451"/>
              <a:gd name="connsiteY4970" fmla="*/ 119062 h 3275013"/>
              <a:gd name="connsiteX4971" fmla="*/ 2330451 w 6775451"/>
              <a:gd name="connsiteY4971" fmla="*/ 117475 h 3275013"/>
              <a:gd name="connsiteX4972" fmla="*/ 2335213 w 6775451"/>
              <a:gd name="connsiteY4972" fmla="*/ 103187 h 3275013"/>
              <a:gd name="connsiteX4973" fmla="*/ 2335213 w 6775451"/>
              <a:gd name="connsiteY4973" fmla="*/ 71437 h 3275013"/>
              <a:gd name="connsiteX4974" fmla="*/ 2341563 w 6775451"/>
              <a:gd name="connsiteY4974" fmla="*/ 61912 h 3275013"/>
              <a:gd name="connsiteX4975" fmla="*/ 2344738 w 6775451"/>
              <a:gd name="connsiteY4975" fmla="*/ 61912 h 3275013"/>
              <a:gd name="connsiteX4976" fmla="*/ 2344738 w 6775451"/>
              <a:gd name="connsiteY4976" fmla="*/ 60325 h 3275013"/>
              <a:gd name="connsiteX4977" fmla="*/ 2355851 w 6775451"/>
              <a:gd name="connsiteY4977" fmla="*/ 57150 h 3275013"/>
              <a:gd name="connsiteX4978" fmla="*/ 2363788 w 6775451"/>
              <a:gd name="connsiteY4978" fmla="*/ 74612 h 3275013"/>
              <a:gd name="connsiteX4979" fmla="*/ 2359026 w 6775451"/>
              <a:gd name="connsiteY4979" fmla="*/ 74612 h 3275013"/>
              <a:gd name="connsiteX4980" fmla="*/ 2363788 w 6775451"/>
              <a:gd name="connsiteY4980" fmla="*/ 82550 h 3275013"/>
              <a:gd name="connsiteX4981" fmla="*/ 2370138 w 6775451"/>
              <a:gd name="connsiteY4981" fmla="*/ 88900 h 3275013"/>
              <a:gd name="connsiteX4982" fmla="*/ 2384426 w 6775451"/>
              <a:gd name="connsiteY4982" fmla="*/ 79375 h 3275013"/>
              <a:gd name="connsiteX4983" fmla="*/ 2401888 w 6775451"/>
              <a:gd name="connsiteY4983" fmla="*/ 46037 h 3275013"/>
              <a:gd name="connsiteX4984" fmla="*/ 2405063 w 6775451"/>
              <a:gd name="connsiteY4984" fmla="*/ 42862 h 3275013"/>
              <a:gd name="connsiteX4985" fmla="*/ 2409826 w 6775451"/>
              <a:gd name="connsiteY4985" fmla="*/ 39688 h 3275013"/>
              <a:gd name="connsiteX4986" fmla="*/ 2427288 w 6775451"/>
              <a:gd name="connsiteY4986" fmla="*/ 36512 h 3275013"/>
              <a:gd name="connsiteX4987" fmla="*/ 2430463 w 6775451"/>
              <a:gd name="connsiteY4987" fmla="*/ 36512 h 3275013"/>
              <a:gd name="connsiteX4988" fmla="*/ 2441576 w 6775451"/>
              <a:gd name="connsiteY4988" fmla="*/ 31750 h 3275013"/>
              <a:gd name="connsiteX4989" fmla="*/ 2452688 w 6775451"/>
              <a:gd name="connsiteY4989" fmla="*/ 25400 h 3275013"/>
              <a:gd name="connsiteX4990" fmla="*/ 2470151 w 6775451"/>
              <a:gd name="connsiteY4990" fmla="*/ 14287 h 3275013"/>
              <a:gd name="connsiteX4991" fmla="*/ 2492376 w 6775451"/>
              <a:gd name="connsiteY4991" fmla="*/ 11112 h 3275013"/>
              <a:gd name="connsiteX4992" fmla="*/ 2484438 w 6775451"/>
              <a:gd name="connsiteY4992" fmla="*/ 11112 h 3275013"/>
              <a:gd name="connsiteX4993" fmla="*/ 2513013 w 6775451"/>
              <a:gd name="connsiteY4993" fmla="*/ 7937 h 3275013"/>
              <a:gd name="connsiteX4994" fmla="*/ 2544764 w 6775451"/>
              <a:gd name="connsiteY4994" fmla="*/ 6350 h 3275013"/>
              <a:gd name="connsiteX4995" fmla="*/ 2574926 w 6775451"/>
              <a:gd name="connsiteY4995" fmla="*/ 3175 h 327501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  <a:cxn ang="0">
                <a:pos x="connsiteX1182" y="connsiteY1182"/>
              </a:cxn>
              <a:cxn ang="0">
                <a:pos x="connsiteX1183" y="connsiteY1183"/>
              </a:cxn>
              <a:cxn ang="0">
                <a:pos x="connsiteX1184" y="connsiteY1184"/>
              </a:cxn>
              <a:cxn ang="0">
                <a:pos x="connsiteX1185" y="connsiteY1185"/>
              </a:cxn>
              <a:cxn ang="0">
                <a:pos x="connsiteX1186" y="connsiteY1186"/>
              </a:cxn>
              <a:cxn ang="0">
                <a:pos x="connsiteX1187" y="connsiteY1187"/>
              </a:cxn>
              <a:cxn ang="0">
                <a:pos x="connsiteX1188" y="connsiteY1188"/>
              </a:cxn>
              <a:cxn ang="0">
                <a:pos x="connsiteX1189" y="connsiteY1189"/>
              </a:cxn>
              <a:cxn ang="0">
                <a:pos x="connsiteX1190" y="connsiteY1190"/>
              </a:cxn>
              <a:cxn ang="0">
                <a:pos x="connsiteX1191" y="connsiteY1191"/>
              </a:cxn>
              <a:cxn ang="0">
                <a:pos x="connsiteX1192" y="connsiteY1192"/>
              </a:cxn>
              <a:cxn ang="0">
                <a:pos x="connsiteX1193" y="connsiteY1193"/>
              </a:cxn>
              <a:cxn ang="0">
                <a:pos x="connsiteX1194" y="connsiteY1194"/>
              </a:cxn>
              <a:cxn ang="0">
                <a:pos x="connsiteX1195" y="connsiteY1195"/>
              </a:cxn>
              <a:cxn ang="0">
                <a:pos x="connsiteX1196" y="connsiteY1196"/>
              </a:cxn>
              <a:cxn ang="0">
                <a:pos x="connsiteX1197" y="connsiteY1197"/>
              </a:cxn>
              <a:cxn ang="0">
                <a:pos x="connsiteX1198" y="connsiteY1198"/>
              </a:cxn>
              <a:cxn ang="0">
                <a:pos x="connsiteX1199" y="connsiteY1199"/>
              </a:cxn>
              <a:cxn ang="0">
                <a:pos x="connsiteX1200" y="connsiteY1200"/>
              </a:cxn>
              <a:cxn ang="0">
                <a:pos x="connsiteX1201" y="connsiteY1201"/>
              </a:cxn>
              <a:cxn ang="0">
                <a:pos x="connsiteX1202" y="connsiteY1202"/>
              </a:cxn>
              <a:cxn ang="0">
                <a:pos x="connsiteX1203" y="connsiteY1203"/>
              </a:cxn>
              <a:cxn ang="0">
                <a:pos x="connsiteX1204" y="connsiteY1204"/>
              </a:cxn>
              <a:cxn ang="0">
                <a:pos x="connsiteX1205" y="connsiteY1205"/>
              </a:cxn>
              <a:cxn ang="0">
                <a:pos x="connsiteX1206" y="connsiteY1206"/>
              </a:cxn>
              <a:cxn ang="0">
                <a:pos x="connsiteX1207" y="connsiteY1207"/>
              </a:cxn>
              <a:cxn ang="0">
                <a:pos x="connsiteX1208" y="connsiteY1208"/>
              </a:cxn>
              <a:cxn ang="0">
                <a:pos x="connsiteX1209" y="connsiteY1209"/>
              </a:cxn>
              <a:cxn ang="0">
                <a:pos x="connsiteX1210" y="connsiteY1210"/>
              </a:cxn>
              <a:cxn ang="0">
                <a:pos x="connsiteX1211" y="connsiteY1211"/>
              </a:cxn>
              <a:cxn ang="0">
                <a:pos x="connsiteX1212" y="connsiteY1212"/>
              </a:cxn>
              <a:cxn ang="0">
                <a:pos x="connsiteX1213" y="connsiteY1213"/>
              </a:cxn>
              <a:cxn ang="0">
                <a:pos x="connsiteX1214" y="connsiteY1214"/>
              </a:cxn>
              <a:cxn ang="0">
                <a:pos x="connsiteX1215" y="connsiteY1215"/>
              </a:cxn>
              <a:cxn ang="0">
                <a:pos x="connsiteX1216" y="connsiteY1216"/>
              </a:cxn>
              <a:cxn ang="0">
                <a:pos x="connsiteX1217" y="connsiteY1217"/>
              </a:cxn>
              <a:cxn ang="0">
                <a:pos x="connsiteX1218" y="connsiteY1218"/>
              </a:cxn>
              <a:cxn ang="0">
                <a:pos x="connsiteX1219" y="connsiteY1219"/>
              </a:cxn>
              <a:cxn ang="0">
                <a:pos x="connsiteX1220" y="connsiteY1220"/>
              </a:cxn>
              <a:cxn ang="0">
                <a:pos x="connsiteX1221" y="connsiteY1221"/>
              </a:cxn>
              <a:cxn ang="0">
                <a:pos x="connsiteX1222" y="connsiteY1222"/>
              </a:cxn>
              <a:cxn ang="0">
                <a:pos x="connsiteX1223" y="connsiteY1223"/>
              </a:cxn>
              <a:cxn ang="0">
                <a:pos x="connsiteX1224" y="connsiteY1224"/>
              </a:cxn>
              <a:cxn ang="0">
                <a:pos x="connsiteX1225" y="connsiteY1225"/>
              </a:cxn>
              <a:cxn ang="0">
                <a:pos x="connsiteX1226" y="connsiteY1226"/>
              </a:cxn>
              <a:cxn ang="0">
                <a:pos x="connsiteX1227" y="connsiteY1227"/>
              </a:cxn>
              <a:cxn ang="0">
                <a:pos x="connsiteX1228" y="connsiteY1228"/>
              </a:cxn>
              <a:cxn ang="0">
                <a:pos x="connsiteX1229" y="connsiteY1229"/>
              </a:cxn>
              <a:cxn ang="0">
                <a:pos x="connsiteX1230" y="connsiteY1230"/>
              </a:cxn>
              <a:cxn ang="0">
                <a:pos x="connsiteX1231" y="connsiteY1231"/>
              </a:cxn>
              <a:cxn ang="0">
                <a:pos x="connsiteX1232" y="connsiteY1232"/>
              </a:cxn>
              <a:cxn ang="0">
                <a:pos x="connsiteX1233" y="connsiteY1233"/>
              </a:cxn>
              <a:cxn ang="0">
                <a:pos x="connsiteX1234" y="connsiteY1234"/>
              </a:cxn>
              <a:cxn ang="0">
                <a:pos x="connsiteX1235" y="connsiteY1235"/>
              </a:cxn>
              <a:cxn ang="0">
                <a:pos x="connsiteX1236" y="connsiteY1236"/>
              </a:cxn>
              <a:cxn ang="0">
                <a:pos x="connsiteX1237" y="connsiteY1237"/>
              </a:cxn>
              <a:cxn ang="0">
                <a:pos x="connsiteX1238" y="connsiteY1238"/>
              </a:cxn>
              <a:cxn ang="0">
                <a:pos x="connsiteX1239" y="connsiteY1239"/>
              </a:cxn>
              <a:cxn ang="0">
                <a:pos x="connsiteX1240" y="connsiteY1240"/>
              </a:cxn>
              <a:cxn ang="0">
                <a:pos x="connsiteX1241" y="connsiteY1241"/>
              </a:cxn>
              <a:cxn ang="0">
                <a:pos x="connsiteX1242" y="connsiteY1242"/>
              </a:cxn>
              <a:cxn ang="0">
                <a:pos x="connsiteX1243" y="connsiteY1243"/>
              </a:cxn>
              <a:cxn ang="0">
                <a:pos x="connsiteX1244" y="connsiteY1244"/>
              </a:cxn>
              <a:cxn ang="0">
                <a:pos x="connsiteX1245" y="connsiteY1245"/>
              </a:cxn>
              <a:cxn ang="0">
                <a:pos x="connsiteX1246" y="connsiteY1246"/>
              </a:cxn>
              <a:cxn ang="0">
                <a:pos x="connsiteX1247" y="connsiteY1247"/>
              </a:cxn>
              <a:cxn ang="0">
                <a:pos x="connsiteX1248" y="connsiteY1248"/>
              </a:cxn>
              <a:cxn ang="0">
                <a:pos x="connsiteX1249" y="connsiteY1249"/>
              </a:cxn>
              <a:cxn ang="0">
                <a:pos x="connsiteX1250" y="connsiteY1250"/>
              </a:cxn>
              <a:cxn ang="0">
                <a:pos x="connsiteX1251" y="connsiteY1251"/>
              </a:cxn>
              <a:cxn ang="0">
                <a:pos x="connsiteX1252" y="connsiteY1252"/>
              </a:cxn>
              <a:cxn ang="0">
                <a:pos x="connsiteX1253" y="connsiteY1253"/>
              </a:cxn>
              <a:cxn ang="0">
                <a:pos x="connsiteX1254" y="connsiteY1254"/>
              </a:cxn>
              <a:cxn ang="0">
                <a:pos x="connsiteX1255" y="connsiteY1255"/>
              </a:cxn>
              <a:cxn ang="0">
                <a:pos x="connsiteX1256" y="connsiteY1256"/>
              </a:cxn>
              <a:cxn ang="0">
                <a:pos x="connsiteX1257" y="connsiteY1257"/>
              </a:cxn>
              <a:cxn ang="0">
                <a:pos x="connsiteX1258" y="connsiteY1258"/>
              </a:cxn>
              <a:cxn ang="0">
                <a:pos x="connsiteX1259" y="connsiteY1259"/>
              </a:cxn>
              <a:cxn ang="0">
                <a:pos x="connsiteX1260" y="connsiteY1260"/>
              </a:cxn>
              <a:cxn ang="0">
                <a:pos x="connsiteX1261" y="connsiteY1261"/>
              </a:cxn>
              <a:cxn ang="0">
                <a:pos x="connsiteX1262" y="connsiteY1262"/>
              </a:cxn>
              <a:cxn ang="0">
                <a:pos x="connsiteX1263" y="connsiteY1263"/>
              </a:cxn>
              <a:cxn ang="0">
                <a:pos x="connsiteX1264" y="connsiteY1264"/>
              </a:cxn>
              <a:cxn ang="0">
                <a:pos x="connsiteX1265" y="connsiteY1265"/>
              </a:cxn>
              <a:cxn ang="0">
                <a:pos x="connsiteX1266" y="connsiteY1266"/>
              </a:cxn>
              <a:cxn ang="0">
                <a:pos x="connsiteX1267" y="connsiteY1267"/>
              </a:cxn>
              <a:cxn ang="0">
                <a:pos x="connsiteX1268" y="connsiteY1268"/>
              </a:cxn>
              <a:cxn ang="0">
                <a:pos x="connsiteX1269" y="connsiteY1269"/>
              </a:cxn>
              <a:cxn ang="0">
                <a:pos x="connsiteX1270" y="connsiteY1270"/>
              </a:cxn>
              <a:cxn ang="0">
                <a:pos x="connsiteX1271" y="connsiteY1271"/>
              </a:cxn>
              <a:cxn ang="0">
                <a:pos x="connsiteX1272" y="connsiteY1272"/>
              </a:cxn>
              <a:cxn ang="0">
                <a:pos x="connsiteX1273" y="connsiteY1273"/>
              </a:cxn>
              <a:cxn ang="0">
                <a:pos x="connsiteX1274" y="connsiteY1274"/>
              </a:cxn>
              <a:cxn ang="0">
                <a:pos x="connsiteX1275" y="connsiteY1275"/>
              </a:cxn>
              <a:cxn ang="0">
                <a:pos x="connsiteX1276" y="connsiteY1276"/>
              </a:cxn>
              <a:cxn ang="0">
                <a:pos x="connsiteX1277" y="connsiteY1277"/>
              </a:cxn>
              <a:cxn ang="0">
                <a:pos x="connsiteX1278" y="connsiteY1278"/>
              </a:cxn>
              <a:cxn ang="0">
                <a:pos x="connsiteX1279" y="connsiteY1279"/>
              </a:cxn>
              <a:cxn ang="0">
                <a:pos x="connsiteX1280" y="connsiteY1280"/>
              </a:cxn>
              <a:cxn ang="0">
                <a:pos x="connsiteX1281" y="connsiteY1281"/>
              </a:cxn>
              <a:cxn ang="0">
                <a:pos x="connsiteX1282" y="connsiteY1282"/>
              </a:cxn>
              <a:cxn ang="0">
                <a:pos x="connsiteX1283" y="connsiteY1283"/>
              </a:cxn>
              <a:cxn ang="0">
                <a:pos x="connsiteX1284" y="connsiteY1284"/>
              </a:cxn>
              <a:cxn ang="0">
                <a:pos x="connsiteX1285" y="connsiteY1285"/>
              </a:cxn>
              <a:cxn ang="0">
                <a:pos x="connsiteX1286" y="connsiteY1286"/>
              </a:cxn>
              <a:cxn ang="0">
                <a:pos x="connsiteX1287" y="connsiteY1287"/>
              </a:cxn>
              <a:cxn ang="0">
                <a:pos x="connsiteX1288" y="connsiteY1288"/>
              </a:cxn>
              <a:cxn ang="0">
                <a:pos x="connsiteX1289" y="connsiteY1289"/>
              </a:cxn>
              <a:cxn ang="0">
                <a:pos x="connsiteX1290" y="connsiteY1290"/>
              </a:cxn>
              <a:cxn ang="0">
                <a:pos x="connsiteX1291" y="connsiteY1291"/>
              </a:cxn>
              <a:cxn ang="0">
                <a:pos x="connsiteX1292" y="connsiteY1292"/>
              </a:cxn>
              <a:cxn ang="0">
                <a:pos x="connsiteX1293" y="connsiteY1293"/>
              </a:cxn>
              <a:cxn ang="0">
                <a:pos x="connsiteX1294" y="connsiteY1294"/>
              </a:cxn>
              <a:cxn ang="0">
                <a:pos x="connsiteX1295" y="connsiteY1295"/>
              </a:cxn>
              <a:cxn ang="0">
                <a:pos x="connsiteX1296" y="connsiteY1296"/>
              </a:cxn>
              <a:cxn ang="0">
                <a:pos x="connsiteX1297" y="connsiteY1297"/>
              </a:cxn>
              <a:cxn ang="0">
                <a:pos x="connsiteX1298" y="connsiteY1298"/>
              </a:cxn>
              <a:cxn ang="0">
                <a:pos x="connsiteX1299" y="connsiteY1299"/>
              </a:cxn>
              <a:cxn ang="0">
                <a:pos x="connsiteX1300" y="connsiteY1300"/>
              </a:cxn>
              <a:cxn ang="0">
                <a:pos x="connsiteX1301" y="connsiteY1301"/>
              </a:cxn>
              <a:cxn ang="0">
                <a:pos x="connsiteX1302" y="connsiteY1302"/>
              </a:cxn>
              <a:cxn ang="0">
                <a:pos x="connsiteX1303" y="connsiteY1303"/>
              </a:cxn>
              <a:cxn ang="0">
                <a:pos x="connsiteX1304" y="connsiteY1304"/>
              </a:cxn>
              <a:cxn ang="0">
                <a:pos x="connsiteX1305" y="connsiteY1305"/>
              </a:cxn>
              <a:cxn ang="0">
                <a:pos x="connsiteX1306" y="connsiteY1306"/>
              </a:cxn>
              <a:cxn ang="0">
                <a:pos x="connsiteX1307" y="connsiteY1307"/>
              </a:cxn>
              <a:cxn ang="0">
                <a:pos x="connsiteX1308" y="connsiteY1308"/>
              </a:cxn>
              <a:cxn ang="0">
                <a:pos x="connsiteX1309" y="connsiteY1309"/>
              </a:cxn>
              <a:cxn ang="0">
                <a:pos x="connsiteX1310" y="connsiteY1310"/>
              </a:cxn>
              <a:cxn ang="0">
                <a:pos x="connsiteX1311" y="connsiteY1311"/>
              </a:cxn>
              <a:cxn ang="0">
                <a:pos x="connsiteX1312" y="connsiteY1312"/>
              </a:cxn>
              <a:cxn ang="0">
                <a:pos x="connsiteX1313" y="connsiteY1313"/>
              </a:cxn>
              <a:cxn ang="0">
                <a:pos x="connsiteX1314" y="connsiteY1314"/>
              </a:cxn>
              <a:cxn ang="0">
                <a:pos x="connsiteX1315" y="connsiteY1315"/>
              </a:cxn>
              <a:cxn ang="0">
                <a:pos x="connsiteX1316" y="connsiteY1316"/>
              </a:cxn>
              <a:cxn ang="0">
                <a:pos x="connsiteX1317" y="connsiteY1317"/>
              </a:cxn>
              <a:cxn ang="0">
                <a:pos x="connsiteX1318" y="connsiteY1318"/>
              </a:cxn>
              <a:cxn ang="0">
                <a:pos x="connsiteX1319" y="connsiteY1319"/>
              </a:cxn>
              <a:cxn ang="0">
                <a:pos x="connsiteX1320" y="connsiteY1320"/>
              </a:cxn>
              <a:cxn ang="0">
                <a:pos x="connsiteX1321" y="connsiteY1321"/>
              </a:cxn>
              <a:cxn ang="0">
                <a:pos x="connsiteX1322" y="connsiteY1322"/>
              </a:cxn>
              <a:cxn ang="0">
                <a:pos x="connsiteX1323" y="connsiteY1323"/>
              </a:cxn>
              <a:cxn ang="0">
                <a:pos x="connsiteX1324" y="connsiteY1324"/>
              </a:cxn>
              <a:cxn ang="0">
                <a:pos x="connsiteX1325" y="connsiteY1325"/>
              </a:cxn>
              <a:cxn ang="0">
                <a:pos x="connsiteX1326" y="connsiteY1326"/>
              </a:cxn>
              <a:cxn ang="0">
                <a:pos x="connsiteX1327" y="connsiteY1327"/>
              </a:cxn>
              <a:cxn ang="0">
                <a:pos x="connsiteX1328" y="connsiteY1328"/>
              </a:cxn>
              <a:cxn ang="0">
                <a:pos x="connsiteX1329" y="connsiteY1329"/>
              </a:cxn>
              <a:cxn ang="0">
                <a:pos x="connsiteX1330" y="connsiteY1330"/>
              </a:cxn>
              <a:cxn ang="0">
                <a:pos x="connsiteX1331" y="connsiteY1331"/>
              </a:cxn>
              <a:cxn ang="0">
                <a:pos x="connsiteX1332" y="connsiteY1332"/>
              </a:cxn>
              <a:cxn ang="0">
                <a:pos x="connsiteX1333" y="connsiteY1333"/>
              </a:cxn>
              <a:cxn ang="0">
                <a:pos x="connsiteX1334" y="connsiteY1334"/>
              </a:cxn>
              <a:cxn ang="0">
                <a:pos x="connsiteX1335" y="connsiteY1335"/>
              </a:cxn>
              <a:cxn ang="0">
                <a:pos x="connsiteX1336" y="connsiteY1336"/>
              </a:cxn>
              <a:cxn ang="0">
                <a:pos x="connsiteX1337" y="connsiteY1337"/>
              </a:cxn>
              <a:cxn ang="0">
                <a:pos x="connsiteX1338" y="connsiteY1338"/>
              </a:cxn>
              <a:cxn ang="0">
                <a:pos x="connsiteX1339" y="connsiteY1339"/>
              </a:cxn>
              <a:cxn ang="0">
                <a:pos x="connsiteX1340" y="connsiteY1340"/>
              </a:cxn>
              <a:cxn ang="0">
                <a:pos x="connsiteX1341" y="connsiteY1341"/>
              </a:cxn>
              <a:cxn ang="0">
                <a:pos x="connsiteX1342" y="connsiteY1342"/>
              </a:cxn>
              <a:cxn ang="0">
                <a:pos x="connsiteX1343" y="connsiteY1343"/>
              </a:cxn>
              <a:cxn ang="0">
                <a:pos x="connsiteX1344" y="connsiteY1344"/>
              </a:cxn>
              <a:cxn ang="0">
                <a:pos x="connsiteX1345" y="connsiteY1345"/>
              </a:cxn>
              <a:cxn ang="0">
                <a:pos x="connsiteX1346" y="connsiteY1346"/>
              </a:cxn>
              <a:cxn ang="0">
                <a:pos x="connsiteX1347" y="connsiteY1347"/>
              </a:cxn>
              <a:cxn ang="0">
                <a:pos x="connsiteX1348" y="connsiteY1348"/>
              </a:cxn>
              <a:cxn ang="0">
                <a:pos x="connsiteX1349" y="connsiteY1349"/>
              </a:cxn>
              <a:cxn ang="0">
                <a:pos x="connsiteX1350" y="connsiteY1350"/>
              </a:cxn>
              <a:cxn ang="0">
                <a:pos x="connsiteX1351" y="connsiteY1351"/>
              </a:cxn>
              <a:cxn ang="0">
                <a:pos x="connsiteX1352" y="connsiteY1352"/>
              </a:cxn>
              <a:cxn ang="0">
                <a:pos x="connsiteX1353" y="connsiteY1353"/>
              </a:cxn>
              <a:cxn ang="0">
                <a:pos x="connsiteX1354" y="connsiteY1354"/>
              </a:cxn>
              <a:cxn ang="0">
                <a:pos x="connsiteX1355" y="connsiteY1355"/>
              </a:cxn>
              <a:cxn ang="0">
                <a:pos x="connsiteX1356" y="connsiteY1356"/>
              </a:cxn>
              <a:cxn ang="0">
                <a:pos x="connsiteX1357" y="connsiteY1357"/>
              </a:cxn>
              <a:cxn ang="0">
                <a:pos x="connsiteX1358" y="connsiteY1358"/>
              </a:cxn>
              <a:cxn ang="0">
                <a:pos x="connsiteX1359" y="connsiteY1359"/>
              </a:cxn>
              <a:cxn ang="0">
                <a:pos x="connsiteX1360" y="connsiteY1360"/>
              </a:cxn>
              <a:cxn ang="0">
                <a:pos x="connsiteX1361" y="connsiteY1361"/>
              </a:cxn>
              <a:cxn ang="0">
                <a:pos x="connsiteX1362" y="connsiteY1362"/>
              </a:cxn>
              <a:cxn ang="0">
                <a:pos x="connsiteX1363" y="connsiteY1363"/>
              </a:cxn>
              <a:cxn ang="0">
                <a:pos x="connsiteX1364" y="connsiteY1364"/>
              </a:cxn>
              <a:cxn ang="0">
                <a:pos x="connsiteX1365" y="connsiteY1365"/>
              </a:cxn>
              <a:cxn ang="0">
                <a:pos x="connsiteX1366" y="connsiteY1366"/>
              </a:cxn>
              <a:cxn ang="0">
                <a:pos x="connsiteX1367" y="connsiteY1367"/>
              </a:cxn>
              <a:cxn ang="0">
                <a:pos x="connsiteX1368" y="connsiteY1368"/>
              </a:cxn>
              <a:cxn ang="0">
                <a:pos x="connsiteX1369" y="connsiteY1369"/>
              </a:cxn>
              <a:cxn ang="0">
                <a:pos x="connsiteX1370" y="connsiteY1370"/>
              </a:cxn>
              <a:cxn ang="0">
                <a:pos x="connsiteX1371" y="connsiteY1371"/>
              </a:cxn>
              <a:cxn ang="0">
                <a:pos x="connsiteX1372" y="connsiteY1372"/>
              </a:cxn>
              <a:cxn ang="0">
                <a:pos x="connsiteX1373" y="connsiteY1373"/>
              </a:cxn>
              <a:cxn ang="0">
                <a:pos x="connsiteX1374" y="connsiteY1374"/>
              </a:cxn>
              <a:cxn ang="0">
                <a:pos x="connsiteX1375" y="connsiteY1375"/>
              </a:cxn>
              <a:cxn ang="0">
                <a:pos x="connsiteX1376" y="connsiteY1376"/>
              </a:cxn>
              <a:cxn ang="0">
                <a:pos x="connsiteX1377" y="connsiteY1377"/>
              </a:cxn>
              <a:cxn ang="0">
                <a:pos x="connsiteX1378" y="connsiteY1378"/>
              </a:cxn>
              <a:cxn ang="0">
                <a:pos x="connsiteX1379" y="connsiteY1379"/>
              </a:cxn>
              <a:cxn ang="0">
                <a:pos x="connsiteX1380" y="connsiteY1380"/>
              </a:cxn>
              <a:cxn ang="0">
                <a:pos x="connsiteX1381" y="connsiteY1381"/>
              </a:cxn>
              <a:cxn ang="0">
                <a:pos x="connsiteX1382" y="connsiteY1382"/>
              </a:cxn>
              <a:cxn ang="0">
                <a:pos x="connsiteX1383" y="connsiteY1383"/>
              </a:cxn>
              <a:cxn ang="0">
                <a:pos x="connsiteX1384" y="connsiteY1384"/>
              </a:cxn>
              <a:cxn ang="0">
                <a:pos x="connsiteX1385" y="connsiteY1385"/>
              </a:cxn>
              <a:cxn ang="0">
                <a:pos x="connsiteX1386" y="connsiteY1386"/>
              </a:cxn>
              <a:cxn ang="0">
                <a:pos x="connsiteX1387" y="connsiteY1387"/>
              </a:cxn>
              <a:cxn ang="0">
                <a:pos x="connsiteX1388" y="connsiteY1388"/>
              </a:cxn>
              <a:cxn ang="0">
                <a:pos x="connsiteX1389" y="connsiteY1389"/>
              </a:cxn>
              <a:cxn ang="0">
                <a:pos x="connsiteX1390" y="connsiteY1390"/>
              </a:cxn>
              <a:cxn ang="0">
                <a:pos x="connsiteX1391" y="connsiteY1391"/>
              </a:cxn>
              <a:cxn ang="0">
                <a:pos x="connsiteX1392" y="connsiteY1392"/>
              </a:cxn>
              <a:cxn ang="0">
                <a:pos x="connsiteX1393" y="connsiteY1393"/>
              </a:cxn>
              <a:cxn ang="0">
                <a:pos x="connsiteX1394" y="connsiteY1394"/>
              </a:cxn>
              <a:cxn ang="0">
                <a:pos x="connsiteX1395" y="connsiteY1395"/>
              </a:cxn>
              <a:cxn ang="0">
                <a:pos x="connsiteX1396" y="connsiteY1396"/>
              </a:cxn>
              <a:cxn ang="0">
                <a:pos x="connsiteX1397" y="connsiteY1397"/>
              </a:cxn>
              <a:cxn ang="0">
                <a:pos x="connsiteX1398" y="connsiteY1398"/>
              </a:cxn>
              <a:cxn ang="0">
                <a:pos x="connsiteX1399" y="connsiteY1399"/>
              </a:cxn>
              <a:cxn ang="0">
                <a:pos x="connsiteX1400" y="connsiteY1400"/>
              </a:cxn>
              <a:cxn ang="0">
                <a:pos x="connsiteX1401" y="connsiteY1401"/>
              </a:cxn>
              <a:cxn ang="0">
                <a:pos x="connsiteX1402" y="connsiteY1402"/>
              </a:cxn>
              <a:cxn ang="0">
                <a:pos x="connsiteX1403" y="connsiteY1403"/>
              </a:cxn>
              <a:cxn ang="0">
                <a:pos x="connsiteX1404" y="connsiteY1404"/>
              </a:cxn>
              <a:cxn ang="0">
                <a:pos x="connsiteX1405" y="connsiteY1405"/>
              </a:cxn>
              <a:cxn ang="0">
                <a:pos x="connsiteX1406" y="connsiteY1406"/>
              </a:cxn>
              <a:cxn ang="0">
                <a:pos x="connsiteX1407" y="connsiteY1407"/>
              </a:cxn>
              <a:cxn ang="0">
                <a:pos x="connsiteX1408" y="connsiteY1408"/>
              </a:cxn>
              <a:cxn ang="0">
                <a:pos x="connsiteX1409" y="connsiteY1409"/>
              </a:cxn>
              <a:cxn ang="0">
                <a:pos x="connsiteX1410" y="connsiteY1410"/>
              </a:cxn>
              <a:cxn ang="0">
                <a:pos x="connsiteX1411" y="connsiteY1411"/>
              </a:cxn>
              <a:cxn ang="0">
                <a:pos x="connsiteX1412" y="connsiteY1412"/>
              </a:cxn>
              <a:cxn ang="0">
                <a:pos x="connsiteX1413" y="connsiteY1413"/>
              </a:cxn>
              <a:cxn ang="0">
                <a:pos x="connsiteX1414" y="connsiteY1414"/>
              </a:cxn>
              <a:cxn ang="0">
                <a:pos x="connsiteX1415" y="connsiteY1415"/>
              </a:cxn>
              <a:cxn ang="0">
                <a:pos x="connsiteX1416" y="connsiteY1416"/>
              </a:cxn>
              <a:cxn ang="0">
                <a:pos x="connsiteX1417" y="connsiteY1417"/>
              </a:cxn>
              <a:cxn ang="0">
                <a:pos x="connsiteX1418" y="connsiteY1418"/>
              </a:cxn>
              <a:cxn ang="0">
                <a:pos x="connsiteX1419" y="connsiteY1419"/>
              </a:cxn>
              <a:cxn ang="0">
                <a:pos x="connsiteX1420" y="connsiteY1420"/>
              </a:cxn>
              <a:cxn ang="0">
                <a:pos x="connsiteX1421" y="connsiteY1421"/>
              </a:cxn>
              <a:cxn ang="0">
                <a:pos x="connsiteX1422" y="connsiteY1422"/>
              </a:cxn>
              <a:cxn ang="0">
                <a:pos x="connsiteX1423" y="connsiteY1423"/>
              </a:cxn>
              <a:cxn ang="0">
                <a:pos x="connsiteX1424" y="connsiteY1424"/>
              </a:cxn>
              <a:cxn ang="0">
                <a:pos x="connsiteX1425" y="connsiteY1425"/>
              </a:cxn>
              <a:cxn ang="0">
                <a:pos x="connsiteX1426" y="connsiteY1426"/>
              </a:cxn>
              <a:cxn ang="0">
                <a:pos x="connsiteX1427" y="connsiteY1427"/>
              </a:cxn>
              <a:cxn ang="0">
                <a:pos x="connsiteX1428" y="connsiteY1428"/>
              </a:cxn>
              <a:cxn ang="0">
                <a:pos x="connsiteX1429" y="connsiteY1429"/>
              </a:cxn>
              <a:cxn ang="0">
                <a:pos x="connsiteX1430" y="connsiteY1430"/>
              </a:cxn>
              <a:cxn ang="0">
                <a:pos x="connsiteX1431" y="connsiteY1431"/>
              </a:cxn>
              <a:cxn ang="0">
                <a:pos x="connsiteX1432" y="connsiteY1432"/>
              </a:cxn>
              <a:cxn ang="0">
                <a:pos x="connsiteX1433" y="connsiteY1433"/>
              </a:cxn>
              <a:cxn ang="0">
                <a:pos x="connsiteX1434" y="connsiteY1434"/>
              </a:cxn>
              <a:cxn ang="0">
                <a:pos x="connsiteX1435" y="connsiteY1435"/>
              </a:cxn>
              <a:cxn ang="0">
                <a:pos x="connsiteX1436" y="connsiteY1436"/>
              </a:cxn>
              <a:cxn ang="0">
                <a:pos x="connsiteX1437" y="connsiteY1437"/>
              </a:cxn>
              <a:cxn ang="0">
                <a:pos x="connsiteX1438" y="connsiteY1438"/>
              </a:cxn>
              <a:cxn ang="0">
                <a:pos x="connsiteX1439" y="connsiteY1439"/>
              </a:cxn>
              <a:cxn ang="0">
                <a:pos x="connsiteX1440" y="connsiteY1440"/>
              </a:cxn>
              <a:cxn ang="0">
                <a:pos x="connsiteX1441" y="connsiteY1441"/>
              </a:cxn>
              <a:cxn ang="0">
                <a:pos x="connsiteX1442" y="connsiteY1442"/>
              </a:cxn>
              <a:cxn ang="0">
                <a:pos x="connsiteX1443" y="connsiteY1443"/>
              </a:cxn>
              <a:cxn ang="0">
                <a:pos x="connsiteX1444" y="connsiteY1444"/>
              </a:cxn>
              <a:cxn ang="0">
                <a:pos x="connsiteX1445" y="connsiteY1445"/>
              </a:cxn>
              <a:cxn ang="0">
                <a:pos x="connsiteX1446" y="connsiteY1446"/>
              </a:cxn>
              <a:cxn ang="0">
                <a:pos x="connsiteX1447" y="connsiteY1447"/>
              </a:cxn>
              <a:cxn ang="0">
                <a:pos x="connsiteX1448" y="connsiteY1448"/>
              </a:cxn>
              <a:cxn ang="0">
                <a:pos x="connsiteX1449" y="connsiteY1449"/>
              </a:cxn>
              <a:cxn ang="0">
                <a:pos x="connsiteX1450" y="connsiteY1450"/>
              </a:cxn>
              <a:cxn ang="0">
                <a:pos x="connsiteX1451" y="connsiteY1451"/>
              </a:cxn>
              <a:cxn ang="0">
                <a:pos x="connsiteX1452" y="connsiteY1452"/>
              </a:cxn>
              <a:cxn ang="0">
                <a:pos x="connsiteX1453" y="connsiteY1453"/>
              </a:cxn>
              <a:cxn ang="0">
                <a:pos x="connsiteX1454" y="connsiteY1454"/>
              </a:cxn>
              <a:cxn ang="0">
                <a:pos x="connsiteX1455" y="connsiteY1455"/>
              </a:cxn>
              <a:cxn ang="0">
                <a:pos x="connsiteX1456" y="connsiteY1456"/>
              </a:cxn>
              <a:cxn ang="0">
                <a:pos x="connsiteX1457" y="connsiteY1457"/>
              </a:cxn>
              <a:cxn ang="0">
                <a:pos x="connsiteX1458" y="connsiteY1458"/>
              </a:cxn>
              <a:cxn ang="0">
                <a:pos x="connsiteX1459" y="connsiteY1459"/>
              </a:cxn>
              <a:cxn ang="0">
                <a:pos x="connsiteX1460" y="connsiteY1460"/>
              </a:cxn>
              <a:cxn ang="0">
                <a:pos x="connsiteX1461" y="connsiteY1461"/>
              </a:cxn>
              <a:cxn ang="0">
                <a:pos x="connsiteX1462" y="connsiteY1462"/>
              </a:cxn>
              <a:cxn ang="0">
                <a:pos x="connsiteX1463" y="connsiteY1463"/>
              </a:cxn>
              <a:cxn ang="0">
                <a:pos x="connsiteX1464" y="connsiteY1464"/>
              </a:cxn>
              <a:cxn ang="0">
                <a:pos x="connsiteX1465" y="connsiteY1465"/>
              </a:cxn>
              <a:cxn ang="0">
                <a:pos x="connsiteX1466" y="connsiteY1466"/>
              </a:cxn>
              <a:cxn ang="0">
                <a:pos x="connsiteX1467" y="connsiteY1467"/>
              </a:cxn>
              <a:cxn ang="0">
                <a:pos x="connsiteX1468" y="connsiteY1468"/>
              </a:cxn>
              <a:cxn ang="0">
                <a:pos x="connsiteX1469" y="connsiteY1469"/>
              </a:cxn>
              <a:cxn ang="0">
                <a:pos x="connsiteX1470" y="connsiteY1470"/>
              </a:cxn>
              <a:cxn ang="0">
                <a:pos x="connsiteX1471" y="connsiteY1471"/>
              </a:cxn>
              <a:cxn ang="0">
                <a:pos x="connsiteX1472" y="connsiteY1472"/>
              </a:cxn>
              <a:cxn ang="0">
                <a:pos x="connsiteX1473" y="connsiteY1473"/>
              </a:cxn>
              <a:cxn ang="0">
                <a:pos x="connsiteX1474" y="connsiteY1474"/>
              </a:cxn>
              <a:cxn ang="0">
                <a:pos x="connsiteX1475" y="connsiteY1475"/>
              </a:cxn>
              <a:cxn ang="0">
                <a:pos x="connsiteX1476" y="connsiteY1476"/>
              </a:cxn>
              <a:cxn ang="0">
                <a:pos x="connsiteX1477" y="connsiteY1477"/>
              </a:cxn>
              <a:cxn ang="0">
                <a:pos x="connsiteX1478" y="connsiteY1478"/>
              </a:cxn>
              <a:cxn ang="0">
                <a:pos x="connsiteX1479" y="connsiteY1479"/>
              </a:cxn>
              <a:cxn ang="0">
                <a:pos x="connsiteX1480" y="connsiteY1480"/>
              </a:cxn>
              <a:cxn ang="0">
                <a:pos x="connsiteX1481" y="connsiteY1481"/>
              </a:cxn>
              <a:cxn ang="0">
                <a:pos x="connsiteX1482" y="connsiteY1482"/>
              </a:cxn>
              <a:cxn ang="0">
                <a:pos x="connsiteX1483" y="connsiteY1483"/>
              </a:cxn>
              <a:cxn ang="0">
                <a:pos x="connsiteX1484" y="connsiteY1484"/>
              </a:cxn>
              <a:cxn ang="0">
                <a:pos x="connsiteX1485" y="connsiteY1485"/>
              </a:cxn>
              <a:cxn ang="0">
                <a:pos x="connsiteX1486" y="connsiteY1486"/>
              </a:cxn>
              <a:cxn ang="0">
                <a:pos x="connsiteX1487" y="connsiteY1487"/>
              </a:cxn>
              <a:cxn ang="0">
                <a:pos x="connsiteX1488" y="connsiteY1488"/>
              </a:cxn>
              <a:cxn ang="0">
                <a:pos x="connsiteX1489" y="connsiteY1489"/>
              </a:cxn>
              <a:cxn ang="0">
                <a:pos x="connsiteX1490" y="connsiteY1490"/>
              </a:cxn>
              <a:cxn ang="0">
                <a:pos x="connsiteX1491" y="connsiteY1491"/>
              </a:cxn>
              <a:cxn ang="0">
                <a:pos x="connsiteX1492" y="connsiteY1492"/>
              </a:cxn>
              <a:cxn ang="0">
                <a:pos x="connsiteX1493" y="connsiteY1493"/>
              </a:cxn>
              <a:cxn ang="0">
                <a:pos x="connsiteX1494" y="connsiteY1494"/>
              </a:cxn>
              <a:cxn ang="0">
                <a:pos x="connsiteX1495" y="connsiteY1495"/>
              </a:cxn>
              <a:cxn ang="0">
                <a:pos x="connsiteX1496" y="connsiteY1496"/>
              </a:cxn>
              <a:cxn ang="0">
                <a:pos x="connsiteX1497" y="connsiteY1497"/>
              </a:cxn>
              <a:cxn ang="0">
                <a:pos x="connsiteX1498" y="connsiteY1498"/>
              </a:cxn>
              <a:cxn ang="0">
                <a:pos x="connsiteX1499" y="connsiteY1499"/>
              </a:cxn>
              <a:cxn ang="0">
                <a:pos x="connsiteX1500" y="connsiteY1500"/>
              </a:cxn>
              <a:cxn ang="0">
                <a:pos x="connsiteX1501" y="connsiteY1501"/>
              </a:cxn>
              <a:cxn ang="0">
                <a:pos x="connsiteX1502" y="connsiteY1502"/>
              </a:cxn>
              <a:cxn ang="0">
                <a:pos x="connsiteX1503" y="connsiteY1503"/>
              </a:cxn>
              <a:cxn ang="0">
                <a:pos x="connsiteX1504" y="connsiteY1504"/>
              </a:cxn>
              <a:cxn ang="0">
                <a:pos x="connsiteX1505" y="connsiteY1505"/>
              </a:cxn>
              <a:cxn ang="0">
                <a:pos x="connsiteX1506" y="connsiteY1506"/>
              </a:cxn>
              <a:cxn ang="0">
                <a:pos x="connsiteX1507" y="connsiteY1507"/>
              </a:cxn>
              <a:cxn ang="0">
                <a:pos x="connsiteX1508" y="connsiteY1508"/>
              </a:cxn>
              <a:cxn ang="0">
                <a:pos x="connsiteX1509" y="connsiteY1509"/>
              </a:cxn>
              <a:cxn ang="0">
                <a:pos x="connsiteX1510" y="connsiteY1510"/>
              </a:cxn>
              <a:cxn ang="0">
                <a:pos x="connsiteX1511" y="connsiteY1511"/>
              </a:cxn>
              <a:cxn ang="0">
                <a:pos x="connsiteX1512" y="connsiteY1512"/>
              </a:cxn>
              <a:cxn ang="0">
                <a:pos x="connsiteX1513" y="connsiteY1513"/>
              </a:cxn>
              <a:cxn ang="0">
                <a:pos x="connsiteX1514" y="connsiteY1514"/>
              </a:cxn>
              <a:cxn ang="0">
                <a:pos x="connsiteX1515" y="connsiteY1515"/>
              </a:cxn>
              <a:cxn ang="0">
                <a:pos x="connsiteX1516" y="connsiteY1516"/>
              </a:cxn>
              <a:cxn ang="0">
                <a:pos x="connsiteX1517" y="connsiteY1517"/>
              </a:cxn>
              <a:cxn ang="0">
                <a:pos x="connsiteX1518" y="connsiteY1518"/>
              </a:cxn>
              <a:cxn ang="0">
                <a:pos x="connsiteX1519" y="connsiteY1519"/>
              </a:cxn>
              <a:cxn ang="0">
                <a:pos x="connsiteX1520" y="connsiteY1520"/>
              </a:cxn>
              <a:cxn ang="0">
                <a:pos x="connsiteX1521" y="connsiteY1521"/>
              </a:cxn>
              <a:cxn ang="0">
                <a:pos x="connsiteX1522" y="connsiteY1522"/>
              </a:cxn>
              <a:cxn ang="0">
                <a:pos x="connsiteX1523" y="connsiteY1523"/>
              </a:cxn>
              <a:cxn ang="0">
                <a:pos x="connsiteX1524" y="connsiteY1524"/>
              </a:cxn>
              <a:cxn ang="0">
                <a:pos x="connsiteX1525" y="connsiteY1525"/>
              </a:cxn>
              <a:cxn ang="0">
                <a:pos x="connsiteX1526" y="connsiteY1526"/>
              </a:cxn>
              <a:cxn ang="0">
                <a:pos x="connsiteX1527" y="connsiteY1527"/>
              </a:cxn>
              <a:cxn ang="0">
                <a:pos x="connsiteX1528" y="connsiteY1528"/>
              </a:cxn>
              <a:cxn ang="0">
                <a:pos x="connsiteX1529" y="connsiteY1529"/>
              </a:cxn>
              <a:cxn ang="0">
                <a:pos x="connsiteX1530" y="connsiteY1530"/>
              </a:cxn>
              <a:cxn ang="0">
                <a:pos x="connsiteX1531" y="connsiteY1531"/>
              </a:cxn>
              <a:cxn ang="0">
                <a:pos x="connsiteX1532" y="connsiteY1532"/>
              </a:cxn>
              <a:cxn ang="0">
                <a:pos x="connsiteX1533" y="connsiteY1533"/>
              </a:cxn>
              <a:cxn ang="0">
                <a:pos x="connsiteX1534" y="connsiteY1534"/>
              </a:cxn>
              <a:cxn ang="0">
                <a:pos x="connsiteX1535" y="connsiteY1535"/>
              </a:cxn>
              <a:cxn ang="0">
                <a:pos x="connsiteX1536" y="connsiteY1536"/>
              </a:cxn>
              <a:cxn ang="0">
                <a:pos x="connsiteX1537" y="connsiteY1537"/>
              </a:cxn>
              <a:cxn ang="0">
                <a:pos x="connsiteX1538" y="connsiteY1538"/>
              </a:cxn>
              <a:cxn ang="0">
                <a:pos x="connsiteX1539" y="connsiteY1539"/>
              </a:cxn>
              <a:cxn ang="0">
                <a:pos x="connsiteX1540" y="connsiteY1540"/>
              </a:cxn>
              <a:cxn ang="0">
                <a:pos x="connsiteX1541" y="connsiteY1541"/>
              </a:cxn>
              <a:cxn ang="0">
                <a:pos x="connsiteX1542" y="connsiteY1542"/>
              </a:cxn>
              <a:cxn ang="0">
                <a:pos x="connsiteX1543" y="connsiteY1543"/>
              </a:cxn>
              <a:cxn ang="0">
                <a:pos x="connsiteX1544" y="connsiteY1544"/>
              </a:cxn>
              <a:cxn ang="0">
                <a:pos x="connsiteX1545" y="connsiteY1545"/>
              </a:cxn>
              <a:cxn ang="0">
                <a:pos x="connsiteX1546" y="connsiteY1546"/>
              </a:cxn>
              <a:cxn ang="0">
                <a:pos x="connsiteX1547" y="connsiteY1547"/>
              </a:cxn>
              <a:cxn ang="0">
                <a:pos x="connsiteX1548" y="connsiteY1548"/>
              </a:cxn>
              <a:cxn ang="0">
                <a:pos x="connsiteX1549" y="connsiteY1549"/>
              </a:cxn>
              <a:cxn ang="0">
                <a:pos x="connsiteX1550" y="connsiteY1550"/>
              </a:cxn>
              <a:cxn ang="0">
                <a:pos x="connsiteX1551" y="connsiteY1551"/>
              </a:cxn>
              <a:cxn ang="0">
                <a:pos x="connsiteX1552" y="connsiteY1552"/>
              </a:cxn>
              <a:cxn ang="0">
                <a:pos x="connsiteX1553" y="connsiteY1553"/>
              </a:cxn>
              <a:cxn ang="0">
                <a:pos x="connsiteX1554" y="connsiteY1554"/>
              </a:cxn>
              <a:cxn ang="0">
                <a:pos x="connsiteX1555" y="connsiteY1555"/>
              </a:cxn>
              <a:cxn ang="0">
                <a:pos x="connsiteX1556" y="connsiteY1556"/>
              </a:cxn>
              <a:cxn ang="0">
                <a:pos x="connsiteX1557" y="connsiteY1557"/>
              </a:cxn>
              <a:cxn ang="0">
                <a:pos x="connsiteX1558" y="connsiteY1558"/>
              </a:cxn>
              <a:cxn ang="0">
                <a:pos x="connsiteX1559" y="connsiteY1559"/>
              </a:cxn>
              <a:cxn ang="0">
                <a:pos x="connsiteX1560" y="connsiteY1560"/>
              </a:cxn>
              <a:cxn ang="0">
                <a:pos x="connsiteX1561" y="connsiteY1561"/>
              </a:cxn>
              <a:cxn ang="0">
                <a:pos x="connsiteX1562" y="connsiteY1562"/>
              </a:cxn>
              <a:cxn ang="0">
                <a:pos x="connsiteX1563" y="connsiteY1563"/>
              </a:cxn>
              <a:cxn ang="0">
                <a:pos x="connsiteX1564" y="connsiteY1564"/>
              </a:cxn>
              <a:cxn ang="0">
                <a:pos x="connsiteX1565" y="connsiteY1565"/>
              </a:cxn>
              <a:cxn ang="0">
                <a:pos x="connsiteX1566" y="connsiteY1566"/>
              </a:cxn>
              <a:cxn ang="0">
                <a:pos x="connsiteX1567" y="connsiteY1567"/>
              </a:cxn>
              <a:cxn ang="0">
                <a:pos x="connsiteX1568" y="connsiteY1568"/>
              </a:cxn>
              <a:cxn ang="0">
                <a:pos x="connsiteX1569" y="connsiteY1569"/>
              </a:cxn>
              <a:cxn ang="0">
                <a:pos x="connsiteX1570" y="connsiteY1570"/>
              </a:cxn>
              <a:cxn ang="0">
                <a:pos x="connsiteX1571" y="connsiteY1571"/>
              </a:cxn>
              <a:cxn ang="0">
                <a:pos x="connsiteX1572" y="connsiteY1572"/>
              </a:cxn>
              <a:cxn ang="0">
                <a:pos x="connsiteX1573" y="connsiteY1573"/>
              </a:cxn>
              <a:cxn ang="0">
                <a:pos x="connsiteX1574" y="connsiteY1574"/>
              </a:cxn>
              <a:cxn ang="0">
                <a:pos x="connsiteX1575" y="connsiteY1575"/>
              </a:cxn>
              <a:cxn ang="0">
                <a:pos x="connsiteX1576" y="connsiteY1576"/>
              </a:cxn>
              <a:cxn ang="0">
                <a:pos x="connsiteX1577" y="connsiteY1577"/>
              </a:cxn>
              <a:cxn ang="0">
                <a:pos x="connsiteX1578" y="connsiteY1578"/>
              </a:cxn>
              <a:cxn ang="0">
                <a:pos x="connsiteX1579" y="connsiteY1579"/>
              </a:cxn>
              <a:cxn ang="0">
                <a:pos x="connsiteX1580" y="connsiteY1580"/>
              </a:cxn>
              <a:cxn ang="0">
                <a:pos x="connsiteX1581" y="connsiteY1581"/>
              </a:cxn>
              <a:cxn ang="0">
                <a:pos x="connsiteX1582" y="connsiteY1582"/>
              </a:cxn>
              <a:cxn ang="0">
                <a:pos x="connsiteX1583" y="connsiteY1583"/>
              </a:cxn>
              <a:cxn ang="0">
                <a:pos x="connsiteX1584" y="connsiteY1584"/>
              </a:cxn>
              <a:cxn ang="0">
                <a:pos x="connsiteX1585" y="connsiteY1585"/>
              </a:cxn>
              <a:cxn ang="0">
                <a:pos x="connsiteX1586" y="connsiteY1586"/>
              </a:cxn>
              <a:cxn ang="0">
                <a:pos x="connsiteX1587" y="connsiteY1587"/>
              </a:cxn>
              <a:cxn ang="0">
                <a:pos x="connsiteX1588" y="connsiteY1588"/>
              </a:cxn>
              <a:cxn ang="0">
                <a:pos x="connsiteX1589" y="connsiteY1589"/>
              </a:cxn>
              <a:cxn ang="0">
                <a:pos x="connsiteX1590" y="connsiteY1590"/>
              </a:cxn>
              <a:cxn ang="0">
                <a:pos x="connsiteX1591" y="connsiteY1591"/>
              </a:cxn>
              <a:cxn ang="0">
                <a:pos x="connsiteX1592" y="connsiteY1592"/>
              </a:cxn>
              <a:cxn ang="0">
                <a:pos x="connsiteX1593" y="connsiteY1593"/>
              </a:cxn>
              <a:cxn ang="0">
                <a:pos x="connsiteX1594" y="connsiteY1594"/>
              </a:cxn>
              <a:cxn ang="0">
                <a:pos x="connsiteX1595" y="connsiteY1595"/>
              </a:cxn>
              <a:cxn ang="0">
                <a:pos x="connsiteX1596" y="connsiteY1596"/>
              </a:cxn>
              <a:cxn ang="0">
                <a:pos x="connsiteX1597" y="connsiteY1597"/>
              </a:cxn>
              <a:cxn ang="0">
                <a:pos x="connsiteX1598" y="connsiteY1598"/>
              </a:cxn>
              <a:cxn ang="0">
                <a:pos x="connsiteX1599" y="connsiteY1599"/>
              </a:cxn>
              <a:cxn ang="0">
                <a:pos x="connsiteX1600" y="connsiteY1600"/>
              </a:cxn>
              <a:cxn ang="0">
                <a:pos x="connsiteX1601" y="connsiteY1601"/>
              </a:cxn>
              <a:cxn ang="0">
                <a:pos x="connsiteX1602" y="connsiteY1602"/>
              </a:cxn>
              <a:cxn ang="0">
                <a:pos x="connsiteX1603" y="connsiteY1603"/>
              </a:cxn>
              <a:cxn ang="0">
                <a:pos x="connsiteX1604" y="connsiteY1604"/>
              </a:cxn>
              <a:cxn ang="0">
                <a:pos x="connsiteX1605" y="connsiteY1605"/>
              </a:cxn>
              <a:cxn ang="0">
                <a:pos x="connsiteX1606" y="connsiteY1606"/>
              </a:cxn>
              <a:cxn ang="0">
                <a:pos x="connsiteX1607" y="connsiteY1607"/>
              </a:cxn>
              <a:cxn ang="0">
                <a:pos x="connsiteX1608" y="connsiteY1608"/>
              </a:cxn>
              <a:cxn ang="0">
                <a:pos x="connsiteX1609" y="connsiteY1609"/>
              </a:cxn>
              <a:cxn ang="0">
                <a:pos x="connsiteX1610" y="connsiteY1610"/>
              </a:cxn>
              <a:cxn ang="0">
                <a:pos x="connsiteX1611" y="connsiteY1611"/>
              </a:cxn>
              <a:cxn ang="0">
                <a:pos x="connsiteX1612" y="connsiteY1612"/>
              </a:cxn>
              <a:cxn ang="0">
                <a:pos x="connsiteX1613" y="connsiteY1613"/>
              </a:cxn>
              <a:cxn ang="0">
                <a:pos x="connsiteX1614" y="connsiteY1614"/>
              </a:cxn>
              <a:cxn ang="0">
                <a:pos x="connsiteX1615" y="connsiteY1615"/>
              </a:cxn>
              <a:cxn ang="0">
                <a:pos x="connsiteX1616" y="connsiteY1616"/>
              </a:cxn>
              <a:cxn ang="0">
                <a:pos x="connsiteX1617" y="connsiteY1617"/>
              </a:cxn>
              <a:cxn ang="0">
                <a:pos x="connsiteX1618" y="connsiteY1618"/>
              </a:cxn>
              <a:cxn ang="0">
                <a:pos x="connsiteX1619" y="connsiteY1619"/>
              </a:cxn>
              <a:cxn ang="0">
                <a:pos x="connsiteX1620" y="connsiteY1620"/>
              </a:cxn>
              <a:cxn ang="0">
                <a:pos x="connsiteX1621" y="connsiteY1621"/>
              </a:cxn>
              <a:cxn ang="0">
                <a:pos x="connsiteX1622" y="connsiteY1622"/>
              </a:cxn>
              <a:cxn ang="0">
                <a:pos x="connsiteX1623" y="connsiteY1623"/>
              </a:cxn>
              <a:cxn ang="0">
                <a:pos x="connsiteX1624" y="connsiteY1624"/>
              </a:cxn>
              <a:cxn ang="0">
                <a:pos x="connsiteX1625" y="connsiteY1625"/>
              </a:cxn>
              <a:cxn ang="0">
                <a:pos x="connsiteX1626" y="connsiteY1626"/>
              </a:cxn>
              <a:cxn ang="0">
                <a:pos x="connsiteX1627" y="connsiteY1627"/>
              </a:cxn>
              <a:cxn ang="0">
                <a:pos x="connsiteX1628" y="connsiteY1628"/>
              </a:cxn>
              <a:cxn ang="0">
                <a:pos x="connsiteX1629" y="connsiteY1629"/>
              </a:cxn>
              <a:cxn ang="0">
                <a:pos x="connsiteX1630" y="connsiteY1630"/>
              </a:cxn>
              <a:cxn ang="0">
                <a:pos x="connsiteX1631" y="connsiteY1631"/>
              </a:cxn>
              <a:cxn ang="0">
                <a:pos x="connsiteX1632" y="connsiteY1632"/>
              </a:cxn>
              <a:cxn ang="0">
                <a:pos x="connsiteX1633" y="connsiteY1633"/>
              </a:cxn>
              <a:cxn ang="0">
                <a:pos x="connsiteX1634" y="connsiteY1634"/>
              </a:cxn>
              <a:cxn ang="0">
                <a:pos x="connsiteX1635" y="connsiteY1635"/>
              </a:cxn>
              <a:cxn ang="0">
                <a:pos x="connsiteX1636" y="connsiteY1636"/>
              </a:cxn>
              <a:cxn ang="0">
                <a:pos x="connsiteX1637" y="connsiteY1637"/>
              </a:cxn>
              <a:cxn ang="0">
                <a:pos x="connsiteX1638" y="connsiteY1638"/>
              </a:cxn>
              <a:cxn ang="0">
                <a:pos x="connsiteX1639" y="connsiteY1639"/>
              </a:cxn>
              <a:cxn ang="0">
                <a:pos x="connsiteX1640" y="connsiteY1640"/>
              </a:cxn>
              <a:cxn ang="0">
                <a:pos x="connsiteX1641" y="connsiteY1641"/>
              </a:cxn>
              <a:cxn ang="0">
                <a:pos x="connsiteX1642" y="connsiteY1642"/>
              </a:cxn>
              <a:cxn ang="0">
                <a:pos x="connsiteX1643" y="connsiteY1643"/>
              </a:cxn>
              <a:cxn ang="0">
                <a:pos x="connsiteX1644" y="connsiteY1644"/>
              </a:cxn>
              <a:cxn ang="0">
                <a:pos x="connsiteX1645" y="connsiteY1645"/>
              </a:cxn>
              <a:cxn ang="0">
                <a:pos x="connsiteX1646" y="connsiteY1646"/>
              </a:cxn>
              <a:cxn ang="0">
                <a:pos x="connsiteX1647" y="connsiteY1647"/>
              </a:cxn>
              <a:cxn ang="0">
                <a:pos x="connsiteX1648" y="connsiteY1648"/>
              </a:cxn>
              <a:cxn ang="0">
                <a:pos x="connsiteX1649" y="connsiteY1649"/>
              </a:cxn>
              <a:cxn ang="0">
                <a:pos x="connsiteX1650" y="connsiteY1650"/>
              </a:cxn>
              <a:cxn ang="0">
                <a:pos x="connsiteX1651" y="connsiteY1651"/>
              </a:cxn>
              <a:cxn ang="0">
                <a:pos x="connsiteX1652" y="connsiteY1652"/>
              </a:cxn>
              <a:cxn ang="0">
                <a:pos x="connsiteX1653" y="connsiteY1653"/>
              </a:cxn>
              <a:cxn ang="0">
                <a:pos x="connsiteX1654" y="connsiteY1654"/>
              </a:cxn>
              <a:cxn ang="0">
                <a:pos x="connsiteX1655" y="connsiteY1655"/>
              </a:cxn>
              <a:cxn ang="0">
                <a:pos x="connsiteX1656" y="connsiteY1656"/>
              </a:cxn>
              <a:cxn ang="0">
                <a:pos x="connsiteX1657" y="connsiteY1657"/>
              </a:cxn>
              <a:cxn ang="0">
                <a:pos x="connsiteX1658" y="connsiteY1658"/>
              </a:cxn>
              <a:cxn ang="0">
                <a:pos x="connsiteX1659" y="connsiteY1659"/>
              </a:cxn>
              <a:cxn ang="0">
                <a:pos x="connsiteX1660" y="connsiteY1660"/>
              </a:cxn>
              <a:cxn ang="0">
                <a:pos x="connsiteX1661" y="connsiteY1661"/>
              </a:cxn>
              <a:cxn ang="0">
                <a:pos x="connsiteX1662" y="connsiteY1662"/>
              </a:cxn>
              <a:cxn ang="0">
                <a:pos x="connsiteX1663" y="connsiteY1663"/>
              </a:cxn>
              <a:cxn ang="0">
                <a:pos x="connsiteX1664" y="connsiteY1664"/>
              </a:cxn>
              <a:cxn ang="0">
                <a:pos x="connsiteX1665" y="connsiteY1665"/>
              </a:cxn>
              <a:cxn ang="0">
                <a:pos x="connsiteX1666" y="connsiteY1666"/>
              </a:cxn>
              <a:cxn ang="0">
                <a:pos x="connsiteX1667" y="connsiteY1667"/>
              </a:cxn>
              <a:cxn ang="0">
                <a:pos x="connsiteX1668" y="connsiteY1668"/>
              </a:cxn>
              <a:cxn ang="0">
                <a:pos x="connsiteX1669" y="connsiteY1669"/>
              </a:cxn>
              <a:cxn ang="0">
                <a:pos x="connsiteX1670" y="connsiteY1670"/>
              </a:cxn>
              <a:cxn ang="0">
                <a:pos x="connsiteX1671" y="connsiteY1671"/>
              </a:cxn>
              <a:cxn ang="0">
                <a:pos x="connsiteX1672" y="connsiteY1672"/>
              </a:cxn>
              <a:cxn ang="0">
                <a:pos x="connsiteX1673" y="connsiteY1673"/>
              </a:cxn>
              <a:cxn ang="0">
                <a:pos x="connsiteX1674" y="connsiteY1674"/>
              </a:cxn>
              <a:cxn ang="0">
                <a:pos x="connsiteX1675" y="connsiteY1675"/>
              </a:cxn>
              <a:cxn ang="0">
                <a:pos x="connsiteX1676" y="connsiteY1676"/>
              </a:cxn>
              <a:cxn ang="0">
                <a:pos x="connsiteX1677" y="connsiteY1677"/>
              </a:cxn>
              <a:cxn ang="0">
                <a:pos x="connsiteX1678" y="connsiteY1678"/>
              </a:cxn>
              <a:cxn ang="0">
                <a:pos x="connsiteX1679" y="connsiteY1679"/>
              </a:cxn>
              <a:cxn ang="0">
                <a:pos x="connsiteX1680" y="connsiteY1680"/>
              </a:cxn>
              <a:cxn ang="0">
                <a:pos x="connsiteX1681" y="connsiteY1681"/>
              </a:cxn>
              <a:cxn ang="0">
                <a:pos x="connsiteX1682" y="connsiteY1682"/>
              </a:cxn>
              <a:cxn ang="0">
                <a:pos x="connsiteX1683" y="connsiteY1683"/>
              </a:cxn>
              <a:cxn ang="0">
                <a:pos x="connsiteX1684" y="connsiteY1684"/>
              </a:cxn>
              <a:cxn ang="0">
                <a:pos x="connsiteX1685" y="connsiteY1685"/>
              </a:cxn>
              <a:cxn ang="0">
                <a:pos x="connsiteX1686" y="connsiteY1686"/>
              </a:cxn>
              <a:cxn ang="0">
                <a:pos x="connsiteX1687" y="connsiteY1687"/>
              </a:cxn>
              <a:cxn ang="0">
                <a:pos x="connsiteX1688" y="connsiteY1688"/>
              </a:cxn>
              <a:cxn ang="0">
                <a:pos x="connsiteX1689" y="connsiteY1689"/>
              </a:cxn>
              <a:cxn ang="0">
                <a:pos x="connsiteX1690" y="connsiteY1690"/>
              </a:cxn>
              <a:cxn ang="0">
                <a:pos x="connsiteX1691" y="connsiteY1691"/>
              </a:cxn>
              <a:cxn ang="0">
                <a:pos x="connsiteX1692" y="connsiteY1692"/>
              </a:cxn>
              <a:cxn ang="0">
                <a:pos x="connsiteX1693" y="connsiteY1693"/>
              </a:cxn>
              <a:cxn ang="0">
                <a:pos x="connsiteX1694" y="connsiteY1694"/>
              </a:cxn>
              <a:cxn ang="0">
                <a:pos x="connsiteX1695" y="connsiteY1695"/>
              </a:cxn>
              <a:cxn ang="0">
                <a:pos x="connsiteX1696" y="connsiteY1696"/>
              </a:cxn>
              <a:cxn ang="0">
                <a:pos x="connsiteX1697" y="connsiteY1697"/>
              </a:cxn>
              <a:cxn ang="0">
                <a:pos x="connsiteX1698" y="connsiteY1698"/>
              </a:cxn>
              <a:cxn ang="0">
                <a:pos x="connsiteX1699" y="connsiteY1699"/>
              </a:cxn>
              <a:cxn ang="0">
                <a:pos x="connsiteX1700" y="connsiteY1700"/>
              </a:cxn>
              <a:cxn ang="0">
                <a:pos x="connsiteX1701" y="connsiteY1701"/>
              </a:cxn>
              <a:cxn ang="0">
                <a:pos x="connsiteX1702" y="connsiteY1702"/>
              </a:cxn>
              <a:cxn ang="0">
                <a:pos x="connsiteX1703" y="connsiteY1703"/>
              </a:cxn>
              <a:cxn ang="0">
                <a:pos x="connsiteX1704" y="connsiteY1704"/>
              </a:cxn>
              <a:cxn ang="0">
                <a:pos x="connsiteX1705" y="connsiteY1705"/>
              </a:cxn>
              <a:cxn ang="0">
                <a:pos x="connsiteX1706" y="connsiteY1706"/>
              </a:cxn>
              <a:cxn ang="0">
                <a:pos x="connsiteX1707" y="connsiteY1707"/>
              </a:cxn>
              <a:cxn ang="0">
                <a:pos x="connsiteX1708" y="connsiteY1708"/>
              </a:cxn>
              <a:cxn ang="0">
                <a:pos x="connsiteX1709" y="connsiteY1709"/>
              </a:cxn>
              <a:cxn ang="0">
                <a:pos x="connsiteX1710" y="connsiteY1710"/>
              </a:cxn>
              <a:cxn ang="0">
                <a:pos x="connsiteX1711" y="connsiteY1711"/>
              </a:cxn>
              <a:cxn ang="0">
                <a:pos x="connsiteX1712" y="connsiteY1712"/>
              </a:cxn>
              <a:cxn ang="0">
                <a:pos x="connsiteX1713" y="connsiteY1713"/>
              </a:cxn>
              <a:cxn ang="0">
                <a:pos x="connsiteX1714" y="connsiteY1714"/>
              </a:cxn>
              <a:cxn ang="0">
                <a:pos x="connsiteX1715" y="connsiteY1715"/>
              </a:cxn>
              <a:cxn ang="0">
                <a:pos x="connsiteX1716" y="connsiteY1716"/>
              </a:cxn>
              <a:cxn ang="0">
                <a:pos x="connsiteX1717" y="connsiteY1717"/>
              </a:cxn>
              <a:cxn ang="0">
                <a:pos x="connsiteX1718" y="connsiteY1718"/>
              </a:cxn>
              <a:cxn ang="0">
                <a:pos x="connsiteX1719" y="connsiteY1719"/>
              </a:cxn>
              <a:cxn ang="0">
                <a:pos x="connsiteX1720" y="connsiteY1720"/>
              </a:cxn>
              <a:cxn ang="0">
                <a:pos x="connsiteX1721" y="connsiteY1721"/>
              </a:cxn>
              <a:cxn ang="0">
                <a:pos x="connsiteX1722" y="connsiteY1722"/>
              </a:cxn>
              <a:cxn ang="0">
                <a:pos x="connsiteX1723" y="connsiteY1723"/>
              </a:cxn>
              <a:cxn ang="0">
                <a:pos x="connsiteX1724" y="connsiteY1724"/>
              </a:cxn>
              <a:cxn ang="0">
                <a:pos x="connsiteX1725" y="connsiteY1725"/>
              </a:cxn>
              <a:cxn ang="0">
                <a:pos x="connsiteX1726" y="connsiteY1726"/>
              </a:cxn>
              <a:cxn ang="0">
                <a:pos x="connsiteX1727" y="connsiteY1727"/>
              </a:cxn>
              <a:cxn ang="0">
                <a:pos x="connsiteX1728" y="connsiteY1728"/>
              </a:cxn>
              <a:cxn ang="0">
                <a:pos x="connsiteX1729" y="connsiteY1729"/>
              </a:cxn>
              <a:cxn ang="0">
                <a:pos x="connsiteX1730" y="connsiteY1730"/>
              </a:cxn>
              <a:cxn ang="0">
                <a:pos x="connsiteX1731" y="connsiteY1731"/>
              </a:cxn>
              <a:cxn ang="0">
                <a:pos x="connsiteX1732" y="connsiteY1732"/>
              </a:cxn>
              <a:cxn ang="0">
                <a:pos x="connsiteX1733" y="connsiteY1733"/>
              </a:cxn>
              <a:cxn ang="0">
                <a:pos x="connsiteX1734" y="connsiteY1734"/>
              </a:cxn>
              <a:cxn ang="0">
                <a:pos x="connsiteX1735" y="connsiteY1735"/>
              </a:cxn>
              <a:cxn ang="0">
                <a:pos x="connsiteX1736" y="connsiteY1736"/>
              </a:cxn>
              <a:cxn ang="0">
                <a:pos x="connsiteX1737" y="connsiteY1737"/>
              </a:cxn>
              <a:cxn ang="0">
                <a:pos x="connsiteX1738" y="connsiteY1738"/>
              </a:cxn>
              <a:cxn ang="0">
                <a:pos x="connsiteX1739" y="connsiteY1739"/>
              </a:cxn>
              <a:cxn ang="0">
                <a:pos x="connsiteX1740" y="connsiteY1740"/>
              </a:cxn>
              <a:cxn ang="0">
                <a:pos x="connsiteX1741" y="connsiteY1741"/>
              </a:cxn>
              <a:cxn ang="0">
                <a:pos x="connsiteX1742" y="connsiteY1742"/>
              </a:cxn>
              <a:cxn ang="0">
                <a:pos x="connsiteX1743" y="connsiteY1743"/>
              </a:cxn>
              <a:cxn ang="0">
                <a:pos x="connsiteX1744" y="connsiteY1744"/>
              </a:cxn>
              <a:cxn ang="0">
                <a:pos x="connsiteX1745" y="connsiteY1745"/>
              </a:cxn>
              <a:cxn ang="0">
                <a:pos x="connsiteX1746" y="connsiteY1746"/>
              </a:cxn>
              <a:cxn ang="0">
                <a:pos x="connsiteX1747" y="connsiteY1747"/>
              </a:cxn>
              <a:cxn ang="0">
                <a:pos x="connsiteX1748" y="connsiteY1748"/>
              </a:cxn>
              <a:cxn ang="0">
                <a:pos x="connsiteX1749" y="connsiteY1749"/>
              </a:cxn>
              <a:cxn ang="0">
                <a:pos x="connsiteX1750" y="connsiteY1750"/>
              </a:cxn>
              <a:cxn ang="0">
                <a:pos x="connsiteX1751" y="connsiteY1751"/>
              </a:cxn>
              <a:cxn ang="0">
                <a:pos x="connsiteX1752" y="connsiteY1752"/>
              </a:cxn>
              <a:cxn ang="0">
                <a:pos x="connsiteX1753" y="connsiteY1753"/>
              </a:cxn>
              <a:cxn ang="0">
                <a:pos x="connsiteX1754" y="connsiteY1754"/>
              </a:cxn>
              <a:cxn ang="0">
                <a:pos x="connsiteX1755" y="connsiteY1755"/>
              </a:cxn>
              <a:cxn ang="0">
                <a:pos x="connsiteX1756" y="connsiteY1756"/>
              </a:cxn>
              <a:cxn ang="0">
                <a:pos x="connsiteX1757" y="connsiteY1757"/>
              </a:cxn>
              <a:cxn ang="0">
                <a:pos x="connsiteX1758" y="connsiteY1758"/>
              </a:cxn>
              <a:cxn ang="0">
                <a:pos x="connsiteX1759" y="connsiteY1759"/>
              </a:cxn>
              <a:cxn ang="0">
                <a:pos x="connsiteX1760" y="connsiteY1760"/>
              </a:cxn>
              <a:cxn ang="0">
                <a:pos x="connsiteX1761" y="connsiteY1761"/>
              </a:cxn>
              <a:cxn ang="0">
                <a:pos x="connsiteX1762" y="connsiteY1762"/>
              </a:cxn>
              <a:cxn ang="0">
                <a:pos x="connsiteX1763" y="connsiteY1763"/>
              </a:cxn>
              <a:cxn ang="0">
                <a:pos x="connsiteX1764" y="connsiteY1764"/>
              </a:cxn>
              <a:cxn ang="0">
                <a:pos x="connsiteX1765" y="connsiteY1765"/>
              </a:cxn>
              <a:cxn ang="0">
                <a:pos x="connsiteX1766" y="connsiteY1766"/>
              </a:cxn>
              <a:cxn ang="0">
                <a:pos x="connsiteX1767" y="connsiteY1767"/>
              </a:cxn>
              <a:cxn ang="0">
                <a:pos x="connsiteX1768" y="connsiteY1768"/>
              </a:cxn>
              <a:cxn ang="0">
                <a:pos x="connsiteX1769" y="connsiteY1769"/>
              </a:cxn>
              <a:cxn ang="0">
                <a:pos x="connsiteX1770" y="connsiteY1770"/>
              </a:cxn>
              <a:cxn ang="0">
                <a:pos x="connsiteX1771" y="connsiteY1771"/>
              </a:cxn>
              <a:cxn ang="0">
                <a:pos x="connsiteX1772" y="connsiteY1772"/>
              </a:cxn>
              <a:cxn ang="0">
                <a:pos x="connsiteX1773" y="connsiteY1773"/>
              </a:cxn>
              <a:cxn ang="0">
                <a:pos x="connsiteX1774" y="connsiteY1774"/>
              </a:cxn>
              <a:cxn ang="0">
                <a:pos x="connsiteX1775" y="connsiteY1775"/>
              </a:cxn>
              <a:cxn ang="0">
                <a:pos x="connsiteX1776" y="connsiteY1776"/>
              </a:cxn>
              <a:cxn ang="0">
                <a:pos x="connsiteX1777" y="connsiteY1777"/>
              </a:cxn>
              <a:cxn ang="0">
                <a:pos x="connsiteX1778" y="connsiteY1778"/>
              </a:cxn>
              <a:cxn ang="0">
                <a:pos x="connsiteX1779" y="connsiteY1779"/>
              </a:cxn>
              <a:cxn ang="0">
                <a:pos x="connsiteX1780" y="connsiteY1780"/>
              </a:cxn>
              <a:cxn ang="0">
                <a:pos x="connsiteX1781" y="connsiteY1781"/>
              </a:cxn>
              <a:cxn ang="0">
                <a:pos x="connsiteX1782" y="connsiteY1782"/>
              </a:cxn>
              <a:cxn ang="0">
                <a:pos x="connsiteX1783" y="connsiteY1783"/>
              </a:cxn>
              <a:cxn ang="0">
                <a:pos x="connsiteX1784" y="connsiteY1784"/>
              </a:cxn>
              <a:cxn ang="0">
                <a:pos x="connsiteX1785" y="connsiteY1785"/>
              </a:cxn>
              <a:cxn ang="0">
                <a:pos x="connsiteX1786" y="connsiteY1786"/>
              </a:cxn>
              <a:cxn ang="0">
                <a:pos x="connsiteX1787" y="connsiteY1787"/>
              </a:cxn>
              <a:cxn ang="0">
                <a:pos x="connsiteX1788" y="connsiteY1788"/>
              </a:cxn>
              <a:cxn ang="0">
                <a:pos x="connsiteX1789" y="connsiteY1789"/>
              </a:cxn>
              <a:cxn ang="0">
                <a:pos x="connsiteX1790" y="connsiteY1790"/>
              </a:cxn>
              <a:cxn ang="0">
                <a:pos x="connsiteX1791" y="connsiteY1791"/>
              </a:cxn>
              <a:cxn ang="0">
                <a:pos x="connsiteX1792" y="connsiteY1792"/>
              </a:cxn>
              <a:cxn ang="0">
                <a:pos x="connsiteX1793" y="connsiteY1793"/>
              </a:cxn>
              <a:cxn ang="0">
                <a:pos x="connsiteX1794" y="connsiteY1794"/>
              </a:cxn>
              <a:cxn ang="0">
                <a:pos x="connsiteX1795" y="connsiteY1795"/>
              </a:cxn>
              <a:cxn ang="0">
                <a:pos x="connsiteX1796" y="connsiteY1796"/>
              </a:cxn>
              <a:cxn ang="0">
                <a:pos x="connsiteX1797" y="connsiteY1797"/>
              </a:cxn>
              <a:cxn ang="0">
                <a:pos x="connsiteX1798" y="connsiteY1798"/>
              </a:cxn>
              <a:cxn ang="0">
                <a:pos x="connsiteX1799" y="connsiteY1799"/>
              </a:cxn>
              <a:cxn ang="0">
                <a:pos x="connsiteX1800" y="connsiteY1800"/>
              </a:cxn>
              <a:cxn ang="0">
                <a:pos x="connsiteX1801" y="connsiteY1801"/>
              </a:cxn>
              <a:cxn ang="0">
                <a:pos x="connsiteX1802" y="connsiteY1802"/>
              </a:cxn>
              <a:cxn ang="0">
                <a:pos x="connsiteX1803" y="connsiteY1803"/>
              </a:cxn>
              <a:cxn ang="0">
                <a:pos x="connsiteX1804" y="connsiteY1804"/>
              </a:cxn>
              <a:cxn ang="0">
                <a:pos x="connsiteX1805" y="connsiteY1805"/>
              </a:cxn>
              <a:cxn ang="0">
                <a:pos x="connsiteX1806" y="connsiteY1806"/>
              </a:cxn>
              <a:cxn ang="0">
                <a:pos x="connsiteX1807" y="connsiteY1807"/>
              </a:cxn>
              <a:cxn ang="0">
                <a:pos x="connsiteX1808" y="connsiteY1808"/>
              </a:cxn>
              <a:cxn ang="0">
                <a:pos x="connsiteX1809" y="connsiteY1809"/>
              </a:cxn>
              <a:cxn ang="0">
                <a:pos x="connsiteX1810" y="connsiteY1810"/>
              </a:cxn>
              <a:cxn ang="0">
                <a:pos x="connsiteX1811" y="connsiteY1811"/>
              </a:cxn>
              <a:cxn ang="0">
                <a:pos x="connsiteX1812" y="connsiteY1812"/>
              </a:cxn>
              <a:cxn ang="0">
                <a:pos x="connsiteX1813" y="connsiteY1813"/>
              </a:cxn>
              <a:cxn ang="0">
                <a:pos x="connsiteX1814" y="connsiteY1814"/>
              </a:cxn>
              <a:cxn ang="0">
                <a:pos x="connsiteX1815" y="connsiteY1815"/>
              </a:cxn>
              <a:cxn ang="0">
                <a:pos x="connsiteX1816" y="connsiteY1816"/>
              </a:cxn>
              <a:cxn ang="0">
                <a:pos x="connsiteX1817" y="connsiteY1817"/>
              </a:cxn>
              <a:cxn ang="0">
                <a:pos x="connsiteX1818" y="connsiteY1818"/>
              </a:cxn>
              <a:cxn ang="0">
                <a:pos x="connsiteX1819" y="connsiteY1819"/>
              </a:cxn>
              <a:cxn ang="0">
                <a:pos x="connsiteX1820" y="connsiteY1820"/>
              </a:cxn>
              <a:cxn ang="0">
                <a:pos x="connsiteX1821" y="connsiteY1821"/>
              </a:cxn>
              <a:cxn ang="0">
                <a:pos x="connsiteX1822" y="connsiteY1822"/>
              </a:cxn>
              <a:cxn ang="0">
                <a:pos x="connsiteX1823" y="connsiteY1823"/>
              </a:cxn>
              <a:cxn ang="0">
                <a:pos x="connsiteX1824" y="connsiteY1824"/>
              </a:cxn>
              <a:cxn ang="0">
                <a:pos x="connsiteX1825" y="connsiteY1825"/>
              </a:cxn>
              <a:cxn ang="0">
                <a:pos x="connsiteX1826" y="connsiteY1826"/>
              </a:cxn>
              <a:cxn ang="0">
                <a:pos x="connsiteX1827" y="connsiteY1827"/>
              </a:cxn>
              <a:cxn ang="0">
                <a:pos x="connsiteX1828" y="connsiteY1828"/>
              </a:cxn>
              <a:cxn ang="0">
                <a:pos x="connsiteX1829" y="connsiteY1829"/>
              </a:cxn>
              <a:cxn ang="0">
                <a:pos x="connsiteX1830" y="connsiteY1830"/>
              </a:cxn>
              <a:cxn ang="0">
                <a:pos x="connsiteX1831" y="connsiteY1831"/>
              </a:cxn>
              <a:cxn ang="0">
                <a:pos x="connsiteX1832" y="connsiteY1832"/>
              </a:cxn>
              <a:cxn ang="0">
                <a:pos x="connsiteX1833" y="connsiteY1833"/>
              </a:cxn>
              <a:cxn ang="0">
                <a:pos x="connsiteX1834" y="connsiteY1834"/>
              </a:cxn>
              <a:cxn ang="0">
                <a:pos x="connsiteX1835" y="connsiteY1835"/>
              </a:cxn>
              <a:cxn ang="0">
                <a:pos x="connsiteX1836" y="connsiteY1836"/>
              </a:cxn>
              <a:cxn ang="0">
                <a:pos x="connsiteX1837" y="connsiteY1837"/>
              </a:cxn>
              <a:cxn ang="0">
                <a:pos x="connsiteX1838" y="connsiteY1838"/>
              </a:cxn>
              <a:cxn ang="0">
                <a:pos x="connsiteX1839" y="connsiteY1839"/>
              </a:cxn>
              <a:cxn ang="0">
                <a:pos x="connsiteX1840" y="connsiteY1840"/>
              </a:cxn>
              <a:cxn ang="0">
                <a:pos x="connsiteX1841" y="connsiteY1841"/>
              </a:cxn>
              <a:cxn ang="0">
                <a:pos x="connsiteX1842" y="connsiteY1842"/>
              </a:cxn>
              <a:cxn ang="0">
                <a:pos x="connsiteX1843" y="connsiteY1843"/>
              </a:cxn>
              <a:cxn ang="0">
                <a:pos x="connsiteX1844" y="connsiteY1844"/>
              </a:cxn>
              <a:cxn ang="0">
                <a:pos x="connsiteX1845" y="connsiteY1845"/>
              </a:cxn>
              <a:cxn ang="0">
                <a:pos x="connsiteX1846" y="connsiteY1846"/>
              </a:cxn>
              <a:cxn ang="0">
                <a:pos x="connsiteX1847" y="connsiteY1847"/>
              </a:cxn>
              <a:cxn ang="0">
                <a:pos x="connsiteX1848" y="connsiteY1848"/>
              </a:cxn>
              <a:cxn ang="0">
                <a:pos x="connsiteX1849" y="connsiteY1849"/>
              </a:cxn>
              <a:cxn ang="0">
                <a:pos x="connsiteX1850" y="connsiteY1850"/>
              </a:cxn>
              <a:cxn ang="0">
                <a:pos x="connsiteX1851" y="connsiteY1851"/>
              </a:cxn>
              <a:cxn ang="0">
                <a:pos x="connsiteX1852" y="connsiteY1852"/>
              </a:cxn>
              <a:cxn ang="0">
                <a:pos x="connsiteX1853" y="connsiteY1853"/>
              </a:cxn>
              <a:cxn ang="0">
                <a:pos x="connsiteX1854" y="connsiteY1854"/>
              </a:cxn>
              <a:cxn ang="0">
                <a:pos x="connsiteX1855" y="connsiteY1855"/>
              </a:cxn>
              <a:cxn ang="0">
                <a:pos x="connsiteX1856" y="connsiteY1856"/>
              </a:cxn>
              <a:cxn ang="0">
                <a:pos x="connsiteX1857" y="connsiteY1857"/>
              </a:cxn>
              <a:cxn ang="0">
                <a:pos x="connsiteX1858" y="connsiteY1858"/>
              </a:cxn>
              <a:cxn ang="0">
                <a:pos x="connsiteX1859" y="connsiteY1859"/>
              </a:cxn>
              <a:cxn ang="0">
                <a:pos x="connsiteX1860" y="connsiteY1860"/>
              </a:cxn>
              <a:cxn ang="0">
                <a:pos x="connsiteX1861" y="connsiteY1861"/>
              </a:cxn>
              <a:cxn ang="0">
                <a:pos x="connsiteX1862" y="connsiteY1862"/>
              </a:cxn>
              <a:cxn ang="0">
                <a:pos x="connsiteX1863" y="connsiteY1863"/>
              </a:cxn>
              <a:cxn ang="0">
                <a:pos x="connsiteX1864" y="connsiteY1864"/>
              </a:cxn>
              <a:cxn ang="0">
                <a:pos x="connsiteX1865" y="connsiteY1865"/>
              </a:cxn>
              <a:cxn ang="0">
                <a:pos x="connsiteX1866" y="connsiteY1866"/>
              </a:cxn>
              <a:cxn ang="0">
                <a:pos x="connsiteX1867" y="connsiteY1867"/>
              </a:cxn>
              <a:cxn ang="0">
                <a:pos x="connsiteX1868" y="connsiteY1868"/>
              </a:cxn>
              <a:cxn ang="0">
                <a:pos x="connsiteX1869" y="connsiteY1869"/>
              </a:cxn>
              <a:cxn ang="0">
                <a:pos x="connsiteX1870" y="connsiteY1870"/>
              </a:cxn>
              <a:cxn ang="0">
                <a:pos x="connsiteX1871" y="connsiteY1871"/>
              </a:cxn>
              <a:cxn ang="0">
                <a:pos x="connsiteX1872" y="connsiteY1872"/>
              </a:cxn>
              <a:cxn ang="0">
                <a:pos x="connsiteX1873" y="connsiteY1873"/>
              </a:cxn>
              <a:cxn ang="0">
                <a:pos x="connsiteX1874" y="connsiteY1874"/>
              </a:cxn>
              <a:cxn ang="0">
                <a:pos x="connsiteX1875" y="connsiteY1875"/>
              </a:cxn>
              <a:cxn ang="0">
                <a:pos x="connsiteX1876" y="connsiteY1876"/>
              </a:cxn>
              <a:cxn ang="0">
                <a:pos x="connsiteX1877" y="connsiteY1877"/>
              </a:cxn>
              <a:cxn ang="0">
                <a:pos x="connsiteX1878" y="connsiteY1878"/>
              </a:cxn>
              <a:cxn ang="0">
                <a:pos x="connsiteX1879" y="connsiteY1879"/>
              </a:cxn>
              <a:cxn ang="0">
                <a:pos x="connsiteX1880" y="connsiteY1880"/>
              </a:cxn>
              <a:cxn ang="0">
                <a:pos x="connsiteX1881" y="connsiteY1881"/>
              </a:cxn>
              <a:cxn ang="0">
                <a:pos x="connsiteX1882" y="connsiteY1882"/>
              </a:cxn>
              <a:cxn ang="0">
                <a:pos x="connsiteX1883" y="connsiteY1883"/>
              </a:cxn>
              <a:cxn ang="0">
                <a:pos x="connsiteX1884" y="connsiteY1884"/>
              </a:cxn>
              <a:cxn ang="0">
                <a:pos x="connsiteX1885" y="connsiteY1885"/>
              </a:cxn>
              <a:cxn ang="0">
                <a:pos x="connsiteX1886" y="connsiteY1886"/>
              </a:cxn>
              <a:cxn ang="0">
                <a:pos x="connsiteX1887" y="connsiteY1887"/>
              </a:cxn>
              <a:cxn ang="0">
                <a:pos x="connsiteX1888" y="connsiteY1888"/>
              </a:cxn>
              <a:cxn ang="0">
                <a:pos x="connsiteX1889" y="connsiteY1889"/>
              </a:cxn>
              <a:cxn ang="0">
                <a:pos x="connsiteX1890" y="connsiteY1890"/>
              </a:cxn>
              <a:cxn ang="0">
                <a:pos x="connsiteX1891" y="connsiteY1891"/>
              </a:cxn>
              <a:cxn ang="0">
                <a:pos x="connsiteX1892" y="connsiteY1892"/>
              </a:cxn>
              <a:cxn ang="0">
                <a:pos x="connsiteX1893" y="connsiteY1893"/>
              </a:cxn>
              <a:cxn ang="0">
                <a:pos x="connsiteX1894" y="connsiteY1894"/>
              </a:cxn>
              <a:cxn ang="0">
                <a:pos x="connsiteX1895" y="connsiteY1895"/>
              </a:cxn>
              <a:cxn ang="0">
                <a:pos x="connsiteX1896" y="connsiteY1896"/>
              </a:cxn>
              <a:cxn ang="0">
                <a:pos x="connsiteX1897" y="connsiteY1897"/>
              </a:cxn>
              <a:cxn ang="0">
                <a:pos x="connsiteX1898" y="connsiteY1898"/>
              </a:cxn>
              <a:cxn ang="0">
                <a:pos x="connsiteX1899" y="connsiteY1899"/>
              </a:cxn>
              <a:cxn ang="0">
                <a:pos x="connsiteX1900" y="connsiteY1900"/>
              </a:cxn>
              <a:cxn ang="0">
                <a:pos x="connsiteX1901" y="connsiteY1901"/>
              </a:cxn>
              <a:cxn ang="0">
                <a:pos x="connsiteX1902" y="connsiteY1902"/>
              </a:cxn>
              <a:cxn ang="0">
                <a:pos x="connsiteX1903" y="connsiteY1903"/>
              </a:cxn>
              <a:cxn ang="0">
                <a:pos x="connsiteX1904" y="connsiteY1904"/>
              </a:cxn>
              <a:cxn ang="0">
                <a:pos x="connsiteX1905" y="connsiteY1905"/>
              </a:cxn>
              <a:cxn ang="0">
                <a:pos x="connsiteX1906" y="connsiteY1906"/>
              </a:cxn>
              <a:cxn ang="0">
                <a:pos x="connsiteX1907" y="connsiteY1907"/>
              </a:cxn>
              <a:cxn ang="0">
                <a:pos x="connsiteX1908" y="connsiteY1908"/>
              </a:cxn>
              <a:cxn ang="0">
                <a:pos x="connsiteX1909" y="connsiteY1909"/>
              </a:cxn>
              <a:cxn ang="0">
                <a:pos x="connsiteX1910" y="connsiteY1910"/>
              </a:cxn>
              <a:cxn ang="0">
                <a:pos x="connsiteX1911" y="connsiteY1911"/>
              </a:cxn>
              <a:cxn ang="0">
                <a:pos x="connsiteX1912" y="connsiteY1912"/>
              </a:cxn>
              <a:cxn ang="0">
                <a:pos x="connsiteX1913" y="connsiteY1913"/>
              </a:cxn>
              <a:cxn ang="0">
                <a:pos x="connsiteX1914" y="connsiteY1914"/>
              </a:cxn>
              <a:cxn ang="0">
                <a:pos x="connsiteX1915" y="connsiteY1915"/>
              </a:cxn>
              <a:cxn ang="0">
                <a:pos x="connsiteX1916" y="connsiteY1916"/>
              </a:cxn>
              <a:cxn ang="0">
                <a:pos x="connsiteX1917" y="connsiteY1917"/>
              </a:cxn>
              <a:cxn ang="0">
                <a:pos x="connsiteX1918" y="connsiteY1918"/>
              </a:cxn>
              <a:cxn ang="0">
                <a:pos x="connsiteX1919" y="connsiteY1919"/>
              </a:cxn>
              <a:cxn ang="0">
                <a:pos x="connsiteX1920" y="connsiteY1920"/>
              </a:cxn>
              <a:cxn ang="0">
                <a:pos x="connsiteX1921" y="connsiteY1921"/>
              </a:cxn>
              <a:cxn ang="0">
                <a:pos x="connsiteX1922" y="connsiteY1922"/>
              </a:cxn>
              <a:cxn ang="0">
                <a:pos x="connsiteX1923" y="connsiteY1923"/>
              </a:cxn>
              <a:cxn ang="0">
                <a:pos x="connsiteX1924" y="connsiteY1924"/>
              </a:cxn>
              <a:cxn ang="0">
                <a:pos x="connsiteX1925" y="connsiteY1925"/>
              </a:cxn>
              <a:cxn ang="0">
                <a:pos x="connsiteX1926" y="connsiteY1926"/>
              </a:cxn>
              <a:cxn ang="0">
                <a:pos x="connsiteX1927" y="connsiteY1927"/>
              </a:cxn>
              <a:cxn ang="0">
                <a:pos x="connsiteX1928" y="connsiteY1928"/>
              </a:cxn>
              <a:cxn ang="0">
                <a:pos x="connsiteX1929" y="connsiteY1929"/>
              </a:cxn>
              <a:cxn ang="0">
                <a:pos x="connsiteX1930" y="connsiteY1930"/>
              </a:cxn>
              <a:cxn ang="0">
                <a:pos x="connsiteX1931" y="connsiteY1931"/>
              </a:cxn>
              <a:cxn ang="0">
                <a:pos x="connsiteX1932" y="connsiteY1932"/>
              </a:cxn>
              <a:cxn ang="0">
                <a:pos x="connsiteX1933" y="connsiteY1933"/>
              </a:cxn>
              <a:cxn ang="0">
                <a:pos x="connsiteX1934" y="connsiteY1934"/>
              </a:cxn>
              <a:cxn ang="0">
                <a:pos x="connsiteX1935" y="connsiteY1935"/>
              </a:cxn>
              <a:cxn ang="0">
                <a:pos x="connsiteX1936" y="connsiteY1936"/>
              </a:cxn>
              <a:cxn ang="0">
                <a:pos x="connsiteX1937" y="connsiteY1937"/>
              </a:cxn>
              <a:cxn ang="0">
                <a:pos x="connsiteX1938" y="connsiteY1938"/>
              </a:cxn>
              <a:cxn ang="0">
                <a:pos x="connsiteX1939" y="connsiteY1939"/>
              </a:cxn>
              <a:cxn ang="0">
                <a:pos x="connsiteX1940" y="connsiteY1940"/>
              </a:cxn>
              <a:cxn ang="0">
                <a:pos x="connsiteX1941" y="connsiteY1941"/>
              </a:cxn>
              <a:cxn ang="0">
                <a:pos x="connsiteX1942" y="connsiteY1942"/>
              </a:cxn>
              <a:cxn ang="0">
                <a:pos x="connsiteX1943" y="connsiteY1943"/>
              </a:cxn>
              <a:cxn ang="0">
                <a:pos x="connsiteX1944" y="connsiteY1944"/>
              </a:cxn>
              <a:cxn ang="0">
                <a:pos x="connsiteX1945" y="connsiteY1945"/>
              </a:cxn>
              <a:cxn ang="0">
                <a:pos x="connsiteX1946" y="connsiteY1946"/>
              </a:cxn>
              <a:cxn ang="0">
                <a:pos x="connsiteX1947" y="connsiteY1947"/>
              </a:cxn>
              <a:cxn ang="0">
                <a:pos x="connsiteX1948" y="connsiteY1948"/>
              </a:cxn>
              <a:cxn ang="0">
                <a:pos x="connsiteX1949" y="connsiteY1949"/>
              </a:cxn>
              <a:cxn ang="0">
                <a:pos x="connsiteX1950" y="connsiteY1950"/>
              </a:cxn>
              <a:cxn ang="0">
                <a:pos x="connsiteX1951" y="connsiteY1951"/>
              </a:cxn>
              <a:cxn ang="0">
                <a:pos x="connsiteX1952" y="connsiteY1952"/>
              </a:cxn>
              <a:cxn ang="0">
                <a:pos x="connsiteX1953" y="connsiteY1953"/>
              </a:cxn>
              <a:cxn ang="0">
                <a:pos x="connsiteX1954" y="connsiteY1954"/>
              </a:cxn>
              <a:cxn ang="0">
                <a:pos x="connsiteX1955" y="connsiteY1955"/>
              </a:cxn>
              <a:cxn ang="0">
                <a:pos x="connsiteX1956" y="connsiteY1956"/>
              </a:cxn>
              <a:cxn ang="0">
                <a:pos x="connsiteX1957" y="connsiteY1957"/>
              </a:cxn>
              <a:cxn ang="0">
                <a:pos x="connsiteX1958" y="connsiteY1958"/>
              </a:cxn>
              <a:cxn ang="0">
                <a:pos x="connsiteX1959" y="connsiteY1959"/>
              </a:cxn>
              <a:cxn ang="0">
                <a:pos x="connsiteX1960" y="connsiteY1960"/>
              </a:cxn>
              <a:cxn ang="0">
                <a:pos x="connsiteX1961" y="connsiteY1961"/>
              </a:cxn>
              <a:cxn ang="0">
                <a:pos x="connsiteX1962" y="connsiteY1962"/>
              </a:cxn>
              <a:cxn ang="0">
                <a:pos x="connsiteX1963" y="connsiteY1963"/>
              </a:cxn>
              <a:cxn ang="0">
                <a:pos x="connsiteX1964" y="connsiteY1964"/>
              </a:cxn>
              <a:cxn ang="0">
                <a:pos x="connsiteX1965" y="connsiteY1965"/>
              </a:cxn>
              <a:cxn ang="0">
                <a:pos x="connsiteX1966" y="connsiteY1966"/>
              </a:cxn>
              <a:cxn ang="0">
                <a:pos x="connsiteX1967" y="connsiteY1967"/>
              </a:cxn>
              <a:cxn ang="0">
                <a:pos x="connsiteX1968" y="connsiteY1968"/>
              </a:cxn>
              <a:cxn ang="0">
                <a:pos x="connsiteX1969" y="connsiteY1969"/>
              </a:cxn>
              <a:cxn ang="0">
                <a:pos x="connsiteX1970" y="connsiteY1970"/>
              </a:cxn>
              <a:cxn ang="0">
                <a:pos x="connsiteX1971" y="connsiteY1971"/>
              </a:cxn>
              <a:cxn ang="0">
                <a:pos x="connsiteX1972" y="connsiteY1972"/>
              </a:cxn>
              <a:cxn ang="0">
                <a:pos x="connsiteX1973" y="connsiteY1973"/>
              </a:cxn>
              <a:cxn ang="0">
                <a:pos x="connsiteX1974" y="connsiteY1974"/>
              </a:cxn>
              <a:cxn ang="0">
                <a:pos x="connsiteX1975" y="connsiteY1975"/>
              </a:cxn>
              <a:cxn ang="0">
                <a:pos x="connsiteX1976" y="connsiteY1976"/>
              </a:cxn>
              <a:cxn ang="0">
                <a:pos x="connsiteX1977" y="connsiteY1977"/>
              </a:cxn>
              <a:cxn ang="0">
                <a:pos x="connsiteX1978" y="connsiteY1978"/>
              </a:cxn>
              <a:cxn ang="0">
                <a:pos x="connsiteX1979" y="connsiteY1979"/>
              </a:cxn>
              <a:cxn ang="0">
                <a:pos x="connsiteX1980" y="connsiteY1980"/>
              </a:cxn>
              <a:cxn ang="0">
                <a:pos x="connsiteX1981" y="connsiteY1981"/>
              </a:cxn>
              <a:cxn ang="0">
                <a:pos x="connsiteX1982" y="connsiteY1982"/>
              </a:cxn>
              <a:cxn ang="0">
                <a:pos x="connsiteX1983" y="connsiteY1983"/>
              </a:cxn>
              <a:cxn ang="0">
                <a:pos x="connsiteX1984" y="connsiteY1984"/>
              </a:cxn>
              <a:cxn ang="0">
                <a:pos x="connsiteX1985" y="connsiteY1985"/>
              </a:cxn>
              <a:cxn ang="0">
                <a:pos x="connsiteX1986" y="connsiteY1986"/>
              </a:cxn>
              <a:cxn ang="0">
                <a:pos x="connsiteX1987" y="connsiteY1987"/>
              </a:cxn>
              <a:cxn ang="0">
                <a:pos x="connsiteX1988" y="connsiteY1988"/>
              </a:cxn>
              <a:cxn ang="0">
                <a:pos x="connsiteX1989" y="connsiteY1989"/>
              </a:cxn>
              <a:cxn ang="0">
                <a:pos x="connsiteX1990" y="connsiteY1990"/>
              </a:cxn>
              <a:cxn ang="0">
                <a:pos x="connsiteX1991" y="connsiteY1991"/>
              </a:cxn>
              <a:cxn ang="0">
                <a:pos x="connsiteX1992" y="connsiteY1992"/>
              </a:cxn>
              <a:cxn ang="0">
                <a:pos x="connsiteX1993" y="connsiteY1993"/>
              </a:cxn>
              <a:cxn ang="0">
                <a:pos x="connsiteX1994" y="connsiteY1994"/>
              </a:cxn>
              <a:cxn ang="0">
                <a:pos x="connsiteX1995" y="connsiteY1995"/>
              </a:cxn>
              <a:cxn ang="0">
                <a:pos x="connsiteX1996" y="connsiteY1996"/>
              </a:cxn>
              <a:cxn ang="0">
                <a:pos x="connsiteX1997" y="connsiteY1997"/>
              </a:cxn>
              <a:cxn ang="0">
                <a:pos x="connsiteX1998" y="connsiteY1998"/>
              </a:cxn>
              <a:cxn ang="0">
                <a:pos x="connsiteX1999" y="connsiteY1999"/>
              </a:cxn>
              <a:cxn ang="0">
                <a:pos x="connsiteX2000" y="connsiteY2000"/>
              </a:cxn>
              <a:cxn ang="0">
                <a:pos x="connsiteX2001" y="connsiteY2001"/>
              </a:cxn>
              <a:cxn ang="0">
                <a:pos x="connsiteX2002" y="connsiteY2002"/>
              </a:cxn>
              <a:cxn ang="0">
                <a:pos x="connsiteX2003" y="connsiteY2003"/>
              </a:cxn>
              <a:cxn ang="0">
                <a:pos x="connsiteX2004" y="connsiteY2004"/>
              </a:cxn>
              <a:cxn ang="0">
                <a:pos x="connsiteX2005" y="connsiteY2005"/>
              </a:cxn>
              <a:cxn ang="0">
                <a:pos x="connsiteX2006" y="connsiteY2006"/>
              </a:cxn>
              <a:cxn ang="0">
                <a:pos x="connsiteX2007" y="connsiteY2007"/>
              </a:cxn>
              <a:cxn ang="0">
                <a:pos x="connsiteX2008" y="connsiteY2008"/>
              </a:cxn>
              <a:cxn ang="0">
                <a:pos x="connsiteX2009" y="connsiteY2009"/>
              </a:cxn>
              <a:cxn ang="0">
                <a:pos x="connsiteX2010" y="connsiteY2010"/>
              </a:cxn>
              <a:cxn ang="0">
                <a:pos x="connsiteX2011" y="connsiteY2011"/>
              </a:cxn>
              <a:cxn ang="0">
                <a:pos x="connsiteX2012" y="connsiteY2012"/>
              </a:cxn>
              <a:cxn ang="0">
                <a:pos x="connsiteX2013" y="connsiteY2013"/>
              </a:cxn>
              <a:cxn ang="0">
                <a:pos x="connsiteX2014" y="connsiteY2014"/>
              </a:cxn>
              <a:cxn ang="0">
                <a:pos x="connsiteX2015" y="connsiteY2015"/>
              </a:cxn>
              <a:cxn ang="0">
                <a:pos x="connsiteX2016" y="connsiteY2016"/>
              </a:cxn>
              <a:cxn ang="0">
                <a:pos x="connsiteX2017" y="connsiteY2017"/>
              </a:cxn>
              <a:cxn ang="0">
                <a:pos x="connsiteX2018" y="connsiteY2018"/>
              </a:cxn>
              <a:cxn ang="0">
                <a:pos x="connsiteX2019" y="connsiteY2019"/>
              </a:cxn>
              <a:cxn ang="0">
                <a:pos x="connsiteX2020" y="connsiteY2020"/>
              </a:cxn>
              <a:cxn ang="0">
                <a:pos x="connsiteX2021" y="connsiteY2021"/>
              </a:cxn>
              <a:cxn ang="0">
                <a:pos x="connsiteX2022" y="connsiteY2022"/>
              </a:cxn>
              <a:cxn ang="0">
                <a:pos x="connsiteX2023" y="connsiteY2023"/>
              </a:cxn>
              <a:cxn ang="0">
                <a:pos x="connsiteX2024" y="connsiteY2024"/>
              </a:cxn>
              <a:cxn ang="0">
                <a:pos x="connsiteX2025" y="connsiteY2025"/>
              </a:cxn>
              <a:cxn ang="0">
                <a:pos x="connsiteX2026" y="connsiteY2026"/>
              </a:cxn>
              <a:cxn ang="0">
                <a:pos x="connsiteX2027" y="connsiteY2027"/>
              </a:cxn>
              <a:cxn ang="0">
                <a:pos x="connsiteX2028" y="connsiteY2028"/>
              </a:cxn>
              <a:cxn ang="0">
                <a:pos x="connsiteX2029" y="connsiteY2029"/>
              </a:cxn>
              <a:cxn ang="0">
                <a:pos x="connsiteX2030" y="connsiteY2030"/>
              </a:cxn>
              <a:cxn ang="0">
                <a:pos x="connsiteX2031" y="connsiteY2031"/>
              </a:cxn>
              <a:cxn ang="0">
                <a:pos x="connsiteX2032" y="connsiteY2032"/>
              </a:cxn>
              <a:cxn ang="0">
                <a:pos x="connsiteX2033" y="connsiteY2033"/>
              </a:cxn>
              <a:cxn ang="0">
                <a:pos x="connsiteX2034" y="connsiteY2034"/>
              </a:cxn>
              <a:cxn ang="0">
                <a:pos x="connsiteX2035" y="connsiteY2035"/>
              </a:cxn>
              <a:cxn ang="0">
                <a:pos x="connsiteX2036" y="connsiteY2036"/>
              </a:cxn>
              <a:cxn ang="0">
                <a:pos x="connsiteX2037" y="connsiteY2037"/>
              </a:cxn>
              <a:cxn ang="0">
                <a:pos x="connsiteX2038" y="connsiteY2038"/>
              </a:cxn>
              <a:cxn ang="0">
                <a:pos x="connsiteX2039" y="connsiteY2039"/>
              </a:cxn>
              <a:cxn ang="0">
                <a:pos x="connsiteX2040" y="connsiteY2040"/>
              </a:cxn>
              <a:cxn ang="0">
                <a:pos x="connsiteX2041" y="connsiteY2041"/>
              </a:cxn>
              <a:cxn ang="0">
                <a:pos x="connsiteX2042" y="connsiteY2042"/>
              </a:cxn>
              <a:cxn ang="0">
                <a:pos x="connsiteX2043" y="connsiteY2043"/>
              </a:cxn>
              <a:cxn ang="0">
                <a:pos x="connsiteX2044" y="connsiteY2044"/>
              </a:cxn>
              <a:cxn ang="0">
                <a:pos x="connsiteX2045" y="connsiteY2045"/>
              </a:cxn>
              <a:cxn ang="0">
                <a:pos x="connsiteX2046" y="connsiteY2046"/>
              </a:cxn>
              <a:cxn ang="0">
                <a:pos x="connsiteX2047" y="connsiteY2047"/>
              </a:cxn>
              <a:cxn ang="0">
                <a:pos x="connsiteX2048" y="connsiteY2048"/>
              </a:cxn>
              <a:cxn ang="0">
                <a:pos x="connsiteX2049" y="connsiteY2049"/>
              </a:cxn>
              <a:cxn ang="0">
                <a:pos x="connsiteX2050" y="connsiteY2050"/>
              </a:cxn>
              <a:cxn ang="0">
                <a:pos x="connsiteX2051" y="connsiteY2051"/>
              </a:cxn>
              <a:cxn ang="0">
                <a:pos x="connsiteX2052" y="connsiteY2052"/>
              </a:cxn>
              <a:cxn ang="0">
                <a:pos x="connsiteX2053" y="connsiteY2053"/>
              </a:cxn>
              <a:cxn ang="0">
                <a:pos x="connsiteX2054" y="connsiteY2054"/>
              </a:cxn>
              <a:cxn ang="0">
                <a:pos x="connsiteX2055" y="connsiteY2055"/>
              </a:cxn>
              <a:cxn ang="0">
                <a:pos x="connsiteX2056" y="connsiteY2056"/>
              </a:cxn>
              <a:cxn ang="0">
                <a:pos x="connsiteX2057" y="connsiteY2057"/>
              </a:cxn>
              <a:cxn ang="0">
                <a:pos x="connsiteX2058" y="connsiteY2058"/>
              </a:cxn>
              <a:cxn ang="0">
                <a:pos x="connsiteX2059" y="connsiteY2059"/>
              </a:cxn>
              <a:cxn ang="0">
                <a:pos x="connsiteX2060" y="connsiteY2060"/>
              </a:cxn>
              <a:cxn ang="0">
                <a:pos x="connsiteX2061" y="connsiteY2061"/>
              </a:cxn>
              <a:cxn ang="0">
                <a:pos x="connsiteX2062" y="connsiteY2062"/>
              </a:cxn>
              <a:cxn ang="0">
                <a:pos x="connsiteX2063" y="connsiteY2063"/>
              </a:cxn>
              <a:cxn ang="0">
                <a:pos x="connsiteX2064" y="connsiteY2064"/>
              </a:cxn>
              <a:cxn ang="0">
                <a:pos x="connsiteX2065" y="connsiteY2065"/>
              </a:cxn>
              <a:cxn ang="0">
                <a:pos x="connsiteX2066" y="connsiteY2066"/>
              </a:cxn>
              <a:cxn ang="0">
                <a:pos x="connsiteX2067" y="connsiteY2067"/>
              </a:cxn>
              <a:cxn ang="0">
                <a:pos x="connsiteX2068" y="connsiteY2068"/>
              </a:cxn>
              <a:cxn ang="0">
                <a:pos x="connsiteX2069" y="connsiteY2069"/>
              </a:cxn>
              <a:cxn ang="0">
                <a:pos x="connsiteX2070" y="connsiteY2070"/>
              </a:cxn>
              <a:cxn ang="0">
                <a:pos x="connsiteX2071" y="connsiteY2071"/>
              </a:cxn>
              <a:cxn ang="0">
                <a:pos x="connsiteX2072" y="connsiteY2072"/>
              </a:cxn>
              <a:cxn ang="0">
                <a:pos x="connsiteX2073" y="connsiteY2073"/>
              </a:cxn>
              <a:cxn ang="0">
                <a:pos x="connsiteX2074" y="connsiteY2074"/>
              </a:cxn>
              <a:cxn ang="0">
                <a:pos x="connsiteX2075" y="connsiteY2075"/>
              </a:cxn>
              <a:cxn ang="0">
                <a:pos x="connsiteX2076" y="connsiteY2076"/>
              </a:cxn>
              <a:cxn ang="0">
                <a:pos x="connsiteX2077" y="connsiteY2077"/>
              </a:cxn>
              <a:cxn ang="0">
                <a:pos x="connsiteX2078" y="connsiteY2078"/>
              </a:cxn>
              <a:cxn ang="0">
                <a:pos x="connsiteX2079" y="connsiteY2079"/>
              </a:cxn>
              <a:cxn ang="0">
                <a:pos x="connsiteX2080" y="connsiteY2080"/>
              </a:cxn>
              <a:cxn ang="0">
                <a:pos x="connsiteX2081" y="connsiteY2081"/>
              </a:cxn>
              <a:cxn ang="0">
                <a:pos x="connsiteX2082" y="connsiteY2082"/>
              </a:cxn>
              <a:cxn ang="0">
                <a:pos x="connsiteX2083" y="connsiteY2083"/>
              </a:cxn>
              <a:cxn ang="0">
                <a:pos x="connsiteX2084" y="connsiteY2084"/>
              </a:cxn>
              <a:cxn ang="0">
                <a:pos x="connsiteX2085" y="connsiteY2085"/>
              </a:cxn>
              <a:cxn ang="0">
                <a:pos x="connsiteX2086" y="connsiteY2086"/>
              </a:cxn>
              <a:cxn ang="0">
                <a:pos x="connsiteX2087" y="connsiteY2087"/>
              </a:cxn>
              <a:cxn ang="0">
                <a:pos x="connsiteX2088" y="connsiteY2088"/>
              </a:cxn>
              <a:cxn ang="0">
                <a:pos x="connsiteX2089" y="connsiteY2089"/>
              </a:cxn>
              <a:cxn ang="0">
                <a:pos x="connsiteX2090" y="connsiteY2090"/>
              </a:cxn>
              <a:cxn ang="0">
                <a:pos x="connsiteX2091" y="connsiteY2091"/>
              </a:cxn>
              <a:cxn ang="0">
                <a:pos x="connsiteX2092" y="connsiteY2092"/>
              </a:cxn>
              <a:cxn ang="0">
                <a:pos x="connsiteX2093" y="connsiteY2093"/>
              </a:cxn>
              <a:cxn ang="0">
                <a:pos x="connsiteX2094" y="connsiteY2094"/>
              </a:cxn>
              <a:cxn ang="0">
                <a:pos x="connsiteX2095" y="connsiteY2095"/>
              </a:cxn>
              <a:cxn ang="0">
                <a:pos x="connsiteX2096" y="connsiteY2096"/>
              </a:cxn>
              <a:cxn ang="0">
                <a:pos x="connsiteX2097" y="connsiteY2097"/>
              </a:cxn>
              <a:cxn ang="0">
                <a:pos x="connsiteX2098" y="connsiteY2098"/>
              </a:cxn>
              <a:cxn ang="0">
                <a:pos x="connsiteX2099" y="connsiteY2099"/>
              </a:cxn>
              <a:cxn ang="0">
                <a:pos x="connsiteX2100" y="connsiteY2100"/>
              </a:cxn>
              <a:cxn ang="0">
                <a:pos x="connsiteX2101" y="connsiteY2101"/>
              </a:cxn>
              <a:cxn ang="0">
                <a:pos x="connsiteX2102" y="connsiteY2102"/>
              </a:cxn>
              <a:cxn ang="0">
                <a:pos x="connsiteX2103" y="connsiteY2103"/>
              </a:cxn>
              <a:cxn ang="0">
                <a:pos x="connsiteX2104" y="connsiteY2104"/>
              </a:cxn>
              <a:cxn ang="0">
                <a:pos x="connsiteX2105" y="connsiteY2105"/>
              </a:cxn>
              <a:cxn ang="0">
                <a:pos x="connsiteX2106" y="connsiteY2106"/>
              </a:cxn>
              <a:cxn ang="0">
                <a:pos x="connsiteX2107" y="connsiteY2107"/>
              </a:cxn>
              <a:cxn ang="0">
                <a:pos x="connsiteX2108" y="connsiteY2108"/>
              </a:cxn>
              <a:cxn ang="0">
                <a:pos x="connsiteX2109" y="connsiteY2109"/>
              </a:cxn>
              <a:cxn ang="0">
                <a:pos x="connsiteX2110" y="connsiteY2110"/>
              </a:cxn>
              <a:cxn ang="0">
                <a:pos x="connsiteX2111" y="connsiteY2111"/>
              </a:cxn>
              <a:cxn ang="0">
                <a:pos x="connsiteX2112" y="connsiteY2112"/>
              </a:cxn>
              <a:cxn ang="0">
                <a:pos x="connsiteX2113" y="connsiteY2113"/>
              </a:cxn>
              <a:cxn ang="0">
                <a:pos x="connsiteX2114" y="connsiteY2114"/>
              </a:cxn>
              <a:cxn ang="0">
                <a:pos x="connsiteX2115" y="connsiteY2115"/>
              </a:cxn>
              <a:cxn ang="0">
                <a:pos x="connsiteX2116" y="connsiteY2116"/>
              </a:cxn>
              <a:cxn ang="0">
                <a:pos x="connsiteX2117" y="connsiteY2117"/>
              </a:cxn>
              <a:cxn ang="0">
                <a:pos x="connsiteX2118" y="connsiteY2118"/>
              </a:cxn>
              <a:cxn ang="0">
                <a:pos x="connsiteX2119" y="connsiteY2119"/>
              </a:cxn>
              <a:cxn ang="0">
                <a:pos x="connsiteX2120" y="connsiteY2120"/>
              </a:cxn>
              <a:cxn ang="0">
                <a:pos x="connsiteX2121" y="connsiteY2121"/>
              </a:cxn>
              <a:cxn ang="0">
                <a:pos x="connsiteX2122" y="connsiteY2122"/>
              </a:cxn>
              <a:cxn ang="0">
                <a:pos x="connsiteX2123" y="connsiteY2123"/>
              </a:cxn>
              <a:cxn ang="0">
                <a:pos x="connsiteX2124" y="connsiteY2124"/>
              </a:cxn>
              <a:cxn ang="0">
                <a:pos x="connsiteX2125" y="connsiteY2125"/>
              </a:cxn>
              <a:cxn ang="0">
                <a:pos x="connsiteX2126" y="connsiteY2126"/>
              </a:cxn>
              <a:cxn ang="0">
                <a:pos x="connsiteX2127" y="connsiteY2127"/>
              </a:cxn>
              <a:cxn ang="0">
                <a:pos x="connsiteX2128" y="connsiteY2128"/>
              </a:cxn>
              <a:cxn ang="0">
                <a:pos x="connsiteX2129" y="connsiteY2129"/>
              </a:cxn>
              <a:cxn ang="0">
                <a:pos x="connsiteX2130" y="connsiteY2130"/>
              </a:cxn>
              <a:cxn ang="0">
                <a:pos x="connsiteX2131" y="connsiteY2131"/>
              </a:cxn>
              <a:cxn ang="0">
                <a:pos x="connsiteX2132" y="connsiteY2132"/>
              </a:cxn>
              <a:cxn ang="0">
                <a:pos x="connsiteX2133" y="connsiteY2133"/>
              </a:cxn>
              <a:cxn ang="0">
                <a:pos x="connsiteX2134" y="connsiteY2134"/>
              </a:cxn>
              <a:cxn ang="0">
                <a:pos x="connsiteX2135" y="connsiteY2135"/>
              </a:cxn>
              <a:cxn ang="0">
                <a:pos x="connsiteX2136" y="connsiteY2136"/>
              </a:cxn>
              <a:cxn ang="0">
                <a:pos x="connsiteX2137" y="connsiteY2137"/>
              </a:cxn>
              <a:cxn ang="0">
                <a:pos x="connsiteX2138" y="connsiteY2138"/>
              </a:cxn>
              <a:cxn ang="0">
                <a:pos x="connsiteX2139" y="connsiteY2139"/>
              </a:cxn>
              <a:cxn ang="0">
                <a:pos x="connsiteX2140" y="connsiteY2140"/>
              </a:cxn>
              <a:cxn ang="0">
                <a:pos x="connsiteX2141" y="connsiteY2141"/>
              </a:cxn>
              <a:cxn ang="0">
                <a:pos x="connsiteX2142" y="connsiteY2142"/>
              </a:cxn>
              <a:cxn ang="0">
                <a:pos x="connsiteX2143" y="connsiteY2143"/>
              </a:cxn>
              <a:cxn ang="0">
                <a:pos x="connsiteX2144" y="connsiteY2144"/>
              </a:cxn>
              <a:cxn ang="0">
                <a:pos x="connsiteX2145" y="connsiteY2145"/>
              </a:cxn>
              <a:cxn ang="0">
                <a:pos x="connsiteX2146" y="connsiteY2146"/>
              </a:cxn>
              <a:cxn ang="0">
                <a:pos x="connsiteX2147" y="connsiteY2147"/>
              </a:cxn>
              <a:cxn ang="0">
                <a:pos x="connsiteX2148" y="connsiteY2148"/>
              </a:cxn>
              <a:cxn ang="0">
                <a:pos x="connsiteX2149" y="connsiteY2149"/>
              </a:cxn>
              <a:cxn ang="0">
                <a:pos x="connsiteX2150" y="connsiteY2150"/>
              </a:cxn>
              <a:cxn ang="0">
                <a:pos x="connsiteX2151" y="connsiteY2151"/>
              </a:cxn>
              <a:cxn ang="0">
                <a:pos x="connsiteX2152" y="connsiteY2152"/>
              </a:cxn>
              <a:cxn ang="0">
                <a:pos x="connsiteX2153" y="connsiteY2153"/>
              </a:cxn>
              <a:cxn ang="0">
                <a:pos x="connsiteX2154" y="connsiteY2154"/>
              </a:cxn>
              <a:cxn ang="0">
                <a:pos x="connsiteX2155" y="connsiteY2155"/>
              </a:cxn>
              <a:cxn ang="0">
                <a:pos x="connsiteX2156" y="connsiteY2156"/>
              </a:cxn>
              <a:cxn ang="0">
                <a:pos x="connsiteX2157" y="connsiteY2157"/>
              </a:cxn>
              <a:cxn ang="0">
                <a:pos x="connsiteX2158" y="connsiteY2158"/>
              </a:cxn>
              <a:cxn ang="0">
                <a:pos x="connsiteX2159" y="connsiteY2159"/>
              </a:cxn>
              <a:cxn ang="0">
                <a:pos x="connsiteX2160" y="connsiteY2160"/>
              </a:cxn>
              <a:cxn ang="0">
                <a:pos x="connsiteX2161" y="connsiteY2161"/>
              </a:cxn>
              <a:cxn ang="0">
                <a:pos x="connsiteX2162" y="connsiteY2162"/>
              </a:cxn>
              <a:cxn ang="0">
                <a:pos x="connsiteX2163" y="connsiteY2163"/>
              </a:cxn>
              <a:cxn ang="0">
                <a:pos x="connsiteX2164" y="connsiteY2164"/>
              </a:cxn>
              <a:cxn ang="0">
                <a:pos x="connsiteX2165" y="connsiteY2165"/>
              </a:cxn>
              <a:cxn ang="0">
                <a:pos x="connsiteX2166" y="connsiteY2166"/>
              </a:cxn>
              <a:cxn ang="0">
                <a:pos x="connsiteX2167" y="connsiteY2167"/>
              </a:cxn>
              <a:cxn ang="0">
                <a:pos x="connsiteX2168" y="connsiteY2168"/>
              </a:cxn>
              <a:cxn ang="0">
                <a:pos x="connsiteX2169" y="connsiteY2169"/>
              </a:cxn>
              <a:cxn ang="0">
                <a:pos x="connsiteX2170" y="connsiteY2170"/>
              </a:cxn>
              <a:cxn ang="0">
                <a:pos x="connsiteX2171" y="connsiteY2171"/>
              </a:cxn>
              <a:cxn ang="0">
                <a:pos x="connsiteX2172" y="connsiteY2172"/>
              </a:cxn>
              <a:cxn ang="0">
                <a:pos x="connsiteX2173" y="connsiteY2173"/>
              </a:cxn>
              <a:cxn ang="0">
                <a:pos x="connsiteX2174" y="connsiteY2174"/>
              </a:cxn>
              <a:cxn ang="0">
                <a:pos x="connsiteX2175" y="connsiteY2175"/>
              </a:cxn>
              <a:cxn ang="0">
                <a:pos x="connsiteX2176" y="connsiteY2176"/>
              </a:cxn>
              <a:cxn ang="0">
                <a:pos x="connsiteX2177" y="connsiteY2177"/>
              </a:cxn>
              <a:cxn ang="0">
                <a:pos x="connsiteX2178" y="connsiteY2178"/>
              </a:cxn>
              <a:cxn ang="0">
                <a:pos x="connsiteX2179" y="connsiteY2179"/>
              </a:cxn>
              <a:cxn ang="0">
                <a:pos x="connsiteX2180" y="connsiteY2180"/>
              </a:cxn>
              <a:cxn ang="0">
                <a:pos x="connsiteX2181" y="connsiteY2181"/>
              </a:cxn>
              <a:cxn ang="0">
                <a:pos x="connsiteX2182" y="connsiteY2182"/>
              </a:cxn>
              <a:cxn ang="0">
                <a:pos x="connsiteX2183" y="connsiteY2183"/>
              </a:cxn>
              <a:cxn ang="0">
                <a:pos x="connsiteX2184" y="connsiteY2184"/>
              </a:cxn>
              <a:cxn ang="0">
                <a:pos x="connsiteX2185" y="connsiteY2185"/>
              </a:cxn>
              <a:cxn ang="0">
                <a:pos x="connsiteX2186" y="connsiteY2186"/>
              </a:cxn>
              <a:cxn ang="0">
                <a:pos x="connsiteX2187" y="connsiteY2187"/>
              </a:cxn>
              <a:cxn ang="0">
                <a:pos x="connsiteX2188" y="connsiteY2188"/>
              </a:cxn>
              <a:cxn ang="0">
                <a:pos x="connsiteX2189" y="connsiteY2189"/>
              </a:cxn>
              <a:cxn ang="0">
                <a:pos x="connsiteX2190" y="connsiteY2190"/>
              </a:cxn>
              <a:cxn ang="0">
                <a:pos x="connsiteX2191" y="connsiteY2191"/>
              </a:cxn>
              <a:cxn ang="0">
                <a:pos x="connsiteX2192" y="connsiteY2192"/>
              </a:cxn>
              <a:cxn ang="0">
                <a:pos x="connsiteX2193" y="connsiteY2193"/>
              </a:cxn>
              <a:cxn ang="0">
                <a:pos x="connsiteX2194" y="connsiteY2194"/>
              </a:cxn>
              <a:cxn ang="0">
                <a:pos x="connsiteX2195" y="connsiteY2195"/>
              </a:cxn>
              <a:cxn ang="0">
                <a:pos x="connsiteX2196" y="connsiteY2196"/>
              </a:cxn>
              <a:cxn ang="0">
                <a:pos x="connsiteX2197" y="connsiteY2197"/>
              </a:cxn>
              <a:cxn ang="0">
                <a:pos x="connsiteX2198" y="connsiteY2198"/>
              </a:cxn>
              <a:cxn ang="0">
                <a:pos x="connsiteX2199" y="connsiteY2199"/>
              </a:cxn>
              <a:cxn ang="0">
                <a:pos x="connsiteX2200" y="connsiteY2200"/>
              </a:cxn>
              <a:cxn ang="0">
                <a:pos x="connsiteX2201" y="connsiteY2201"/>
              </a:cxn>
              <a:cxn ang="0">
                <a:pos x="connsiteX2202" y="connsiteY2202"/>
              </a:cxn>
              <a:cxn ang="0">
                <a:pos x="connsiteX2203" y="connsiteY2203"/>
              </a:cxn>
              <a:cxn ang="0">
                <a:pos x="connsiteX2204" y="connsiteY2204"/>
              </a:cxn>
              <a:cxn ang="0">
                <a:pos x="connsiteX2205" y="connsiteY2205"/>
              </a:cxn>
              <a:cxn ang="0">
                <a:pos x="connsiteX2206" y="connsiteY2206"/>
              </a:cxn>
              <a:cxn ang="0">
                <a:pos x="connsiteX2207" y="connsiteY2207"/>
              </a:cxn>
              <a:cxn ang="0">
                <a:pos x="connsiteX2208" y="connsiteY2208"/>
              </a:cxn>
              <a:cxn ang="0">
                <a:pos x="connsiteX2209" y="connsiteY2209"/>
              </a:cxn>
              <a:cxn ang="0">
                <a:pos x="connsiteX2210" y="connsiteY2210"/>
              </a:cxn>
              <a:cxn ang="0">
                <a:pos x="connsiteX2211" y="connsiteY2211"/>
              </a:cxn>
              <a:cxn ang="0">
                <a:pos x="connsiteX2212" y="connsiteY2212"/>
              </a:cxn>
              <a:cxn ang="0">
                <a:pos x="connsiteX2213" y="connsiteY2213"/>
              </a:cxn>
              <a:cxn ang="0">
                <a:pos x="connsiteX2214" y="connsiteY2214"/>
              </a:cxn>
              <a:cxn ang="0">
                <a:pos x="connsiteX2215" y="connsiteY2215"/>
              </a:cxn>
              <a:cxn ang="0">
                <a:pos x="connsiteX2216" y="connsiteY2216"/>
              </a:cxn>
              <a:cxn ang="0">
                <a:pos x="connsiteX2217" y="connsiteY2217"/>
              </a:cxn>
              <a:cxn ang="0">
                <a:pos x="connsiteX2218" y="connsiteY2218"/>
              </a:cxn>
              <a:cxn ang="0">
                <a:pos x="connsiteX2219" y="connsiteY2219"/>
              </a:cxn>
              <a:cxn ang="0">
                <a:pos x="connsiteX2220" y="connsiteY2220"/>
              </a:cxn>
              <a:cxn ang="0">
                <a:pos x="connsiteX2221" y="connsiteY2221"/>
              </a:cxn>
              <a:cxn ang="0">
                <a:pos x="connsiteX2222" y="connsiteY2222"/>
              </a:cxn>
              <a:cxn ang="0">
                <a:pos x="connsiteX2223" y="connsiteY2223"/>
              </a:cxn>
              <a:cxn ang="0">
                <a:pos x="connsiteX2224" y="connsiteY2224"/>
              </a:cxn>
              <a:cxn ang="0">
                <a:pos x="connsiteX2225" y="connsiteY2225"/>
              </a:cxn>
              <a:cxn ang="0">
                <a:pos x="connsiteX2226" y="connsiteY2226"/>
              </a:cxn>
              <a:cxn ang="0">
                <a:pos x="connsiteX2227" y="connsiteY2227"/>
              </a:cxn>
              <a:cxn ang="0">
                <a:pos x="connsiteX2228" y="connsiteY2228"/>
              </a:cxn>
              <a:cxn ang="0">
                <a:pos x="connsiteX2229" y="connsiteY2229"/>
              </a:cxn>
              <a:cxn ang="0">
                <a:pos x="connsiteX2230" y="connsiteY2230"/>
              </a:cxn>
              <a:cxn ang="0">
                <a:pos x="connsiteX2231" y="connsiteY2231"/>
              </a:cxn>
              <a:cxn ang="0">
                <a:pos x="connsiteX2232" y="connsiteY2232"/>
              </a:cxn>
              <a:cxn ang="0">
                <a:pos x="connsiteX2233" y="connsiteY2233"/>
              </a:cxn>
              <a:cxn ang="0">
                <a:pos x="connsiteX2234" y="connsiteY2234"/>
              </a:cxn>
              <a:cxn ang="0">
                <a:pos x="connsiteX2235" y="connsiteY2235"/>
              </a:cxn>
              <a:cxn ang="0">
                <a:pos x="connsiteX2236" y="connsiteY2236"/>
              </a:cxn>
              <a:cxn ang="0">
                <a:pos x="connsiteX2237" y="connsiteY2237"/>
              </a:cxn>
              <a:cxn ang="0">
                <a:pos x="connsiteX2238" y="connsiteY2238"/>
              </a:cxn>
              <a:cxn ang="0">
                <a:pos x="connsiteX2239" y="connsiteY2239"/>
              </a:cxn>
              <a:cxn ang="0">
                <a:pos x="connsiteX2240" y="connsiteY2240"/>
              </a:cxn>
              <a:cxn ang="0">
                <a:pos x="connsiteX2241" y="connsiteY2241"/>
              </a:cxn>
              <a:cxn ang="0">
                <a:pos x="connsiteX2242" y="connsiteY2242"/>
              </a:cxn>
              <a:cxn ang="0">
                <a:pos x="connsiteX2243" y="connsiteY2243"/>
              </a:cxn>
              <a:cxn ang="0">
                <a:pos x="connsiteX2244" y="connsiteY2244"/>
              </a:cxn>
              <a:cxn ang="0">
                <a:pos x="connsiteX2245" y="connsiteY2245"/>
              </a:cxn>
              <a:cxn ang="0">
                <a:pos x="connsiteX2246" y="connsiteY2246"/>
              </a:cxn>
              <a:cxn ang="0">
                <a:pos x="connsiteX2247" y="connsiteY2247"/>
              </a:cxn>
              <a:cxn ang="0">
                <a:pos x="connsiteX2248" y="connsiteY2248"/>
              </a:cxn>
              <a:cxn ang="0">
                <a:pos x="connsiteX2249" y="connsiteY2249"/>
              </a:cxn>
              <a:cxn ang="0">
                <a:pos x="connsiteX2250" y="connsiteY2250"/>
              </a:cxn>
              <a:cxn ang="0">
                <a:pos x="connsiteX2251" y="connsiteY2251"/>
              </a:cxn>
              <a:cxn ang="0">
                <a:pos x="connsiteX2252" y="connsiteY2252"/>
              </a:cxn>
              <a:cxn ang="0">
                <a:pos x="connsiteX2253" y="connsiteY2253"/>
              </a:cxn>
              <a:cxn ang="0">
                <a:pos x="connsiteX2254" y="connsiteY2254"/>
              </a:cxn>
              <a:cxn ang="0">
                <a:pos x="connsiteX2255" y="connsiteY2255"/>
              </a:cxn>
              <a:cxn ang="0">
                <a:pos x="connsiteX2256" y="connsiteY2256"/>
              </a:cxn>
              <a:cxn ang="0">
                <a:pos x="connsiteX2257" y="connsiteY2257"/>
              </a:cxn>
              <a:cxn ang="0">
                <a:pos x="connsiteX2258" y="connsiteY2258"/>
              </a:cxn>
              <a:cxn ang="0">
                <a:pos x="connsiteX2259" y="connsiteY2259"/>
              </a:cxn>
              <a:cxn ang="0">
                <a:pos x="connsiteX2260" y="connsiteY2260"/>
              </a:cxn>
              <a:cxn ang="0">
                <a:pos x="connsiteX2261" y="connsiteY2261"/>
              </a:cxn>
              <a:cxn ang="0">
                <a:pos x="connsiteX2262" y="connsiteY2262"/>
              </a:cxn>
              <a:cxn ang="0">
                <a:pos x="connsiteX2263" y="connsiteY2263"/>
              </a:cxn>
              <a:cxn ang="0">
                <a:pos x="connsiteX2264" y="connsiteY2264"/>
              </a:cxn>
              <a:cxn ang="0">
                <a:pos x="connsiteX2265" y="connsiteY2265"/>
              </a:cxn>
              <a:cxn ang="0">
                <a:pos x="connsiteX2266" y="connsiteY2266"/>
              </a:cxn>
              <a:cxn ang="0">
                <a:pos x="connsiteX2267" y="connsiteY2267"/>
              </a:cxn>
              <a:cxn ang="0">
                <a:pos x="connsiteX2268" y="connsiteY2268"/>
              </a:cxn>
              <a:cxn ang="0">
                <a:pos x="connsiteX2269" y="connsiteY2269"/>
              </a:cxn>
              <a:cxn ang="0">
                <a:pos x="connsiteX2270" y="connsiteY2270"/>
              </a:cxn>
              <a:cxn ang="0">
                <a:pos x="connsiteX2271" y="connsiteY2271"/>
              </a:cxn>
              <a:cxn ang="0">
                <a:pos x="connsiteX2272" y="connsiteY2272"/>
              </a:cxn>
              <a:cxn ang="0">
                <a:pos x="connsiteX2273" y="connsiteY2273"/>
              </a:cxn>
              <a:cxn ang="0">
                <a:pos x="connsiteX2274" y="connsiteY2274"/>
              </a:cxn>
              <a:cxn ang="0">
                <a:pos x="connsiteX2275" y="connsiteY2275"/>
              </a:cxn>
              <a:cxn ang="0">
                <a:pos x="connsiteX2276" y="connsiteY2276"/>
              </a:cxn>
              <a:cxn ang="0">
                <a:pos x="connsiteX2277" y="connsiteY2277"/>
              </a:cxn>
              <a:cxn ang="0">
                <a:pos x="connsiteX2278" y="connsiteY2278"/>
              </a:cxn>
              <a:cxn ang="0">
                <a:pos x="connsiteX2279" y="connsiteY2279"/>
              </a:cxn>
              <a:cxn ang="0">
                <a:pos x="connsiteX2280" y="connsiteY2280"/>
              </a:cxn>
              <a:cxn ang="0">
                <a:pos x="connsiteX2281" y="connsiteY2281"/>
              </a:cxn>
              <a:cxn ang="0">
                <a:pos x="connsiteX2282" y="connsiteY2282"/>
              </a:cxn>
              <a:cxn ang="0">
                <a:pos x="connsiteX2283" y="connsiteY2283"/>
              </a:cxn>
              <a:cxn ang="0">
                <a:pos x="connsiteX2284" y="connsiteY2284"/>
              </a:cxn>
              <a:cxn ang="0">
                <a:pos x="connsiteX2285" y="connsiteY2285"/>
              </a:cxn>
              <a:cxn ang="0">
                <a:pos x="connsiteX2286" y="connsiteY2286"/>
              </a:cxn>
              <a:cxn ang="0">
                <a:pos x="connsiteX2287" y="connsiteY2287"/>
              </a:cxn>
              <a:cxn ang="0">
                <a:pos x="connsiteX2288" y="connsiteY2288"/>
              </a:cxn>
              <a:cxn ang="0">
                <a:pos x="connsiteX2289" y="connsiteY2289"/>
              </a:cxn>
              <a:cxn ang="0">
                <a:pos x="connsiteX2290" y="connsiteY2290"/>
              </a:cxn>
              <a:cxn ang="0">
                <a:pos x="connsiteX2291" y="connsiteY2291"/>
              </a:cxn>
              <a:cxn ang="0">
                <a:pos x="connsiteX2292" y="connsiteY2292"/>
              </a:cxn>
              <a:cxn ang="0">
                <a:pos x="connsiteX2293" y="connsiteY2293"/>
              </a:cxn>
              <a:cxn ang="0">
                <a:pos x="connsiteX2294" y="connsiteY2294"/>
              </a:cxn>
              <a:cxn ang="0">
                <a:pos x="connsiteX2295" y="connsiteY2295"/>
              </a:cxn>
              <a:cxn ang="0">
                <a:pos x="connsiteX2296" y="connsiteY2296"/>
              </a:cxn>
              <a:cxn ang="0">
                <a:pos x="connsiteX2297" y="connsiteY2297"/>
              </a:cxn>
              <a:cxn ang="0">
                <a:pos x="connsiteX2298" y="connsiteY2298"/>
              </a:cxn>
              <a:cxn ang="0">
                <a:pos x="connsiteX2299" y="connsiteY2299"/>
              </a:cxn>
              <a:cxn ang="0">
                <a:pos x="connsiteX2300" y="connsiteY2300"/>
              </a:cxn>
              <a:cxn ang="0">
                <a:pos x="connsiteX2301" y="connsiteY2301"/>
              </a:cxn>
              <a:cxn ang="0">
                <a:pos x="connsiteX2302" y="connsiteY2302"/>
              </a:cxn>
              <a:cxn ang="0">
                <a:pos x="connsiteX2303" y="connsiteY2303"/>
              </a:cxn>
              <a:cxn ang="0">
                <a:pos x="connsiteX2304" y="connsiteY2304"/>
              </a:cxn>
              <a:cxn ang="0">
                <a:pos x="connsiteX2305" y="connsiteY2305"/>
              </a:cxn>
              <a:cxn ang="0">
                <a:pos x="connsiteX2306" y="connsiteY2306"/>
              </a:cxn>
              <a:cxn ang="0">
                <a:pos x="connsiteX2307" y="connsiteY2307"/>
              </a:cxn>
              <a:cxn ang="0">
                <a:pos x="connsiteX2308" y="connsiteY2308"/>
              </a:cxn>
              <a:cxn ang="0">
                <a:pos x="connsiteX2309" y="connsiteY2309"/>
              </a:cxn>
              <a:cxn ang="0">
                <a:pos x="connsiteX2310" y="connsiteY2310"/>
              </a:cxn>
              <a:cxn ang="0">
                <a:pos x="connsiteX2311" y="connsiteY2311"/>
              </a:cxn>
              <a:cxn ang="0">
                <a:pos x="connsiteX2312" y="connsiteY2312"/>
              </a:cxn>
              <a:cxn ang="0">
                <a:pos x="connsiteX2313" y="connsiteY2313"/>
              </a:cxn>
              <a:cxn ang="0">
                <a:pos x="connsiteX2314" y="connsiteY2314"/>
              </a:cxn>
              <a:cxn ang="0">
                <a:pos x="connsiteX2315" y="connsiteY2315"/>
              </a:cxn>
              <a:cxn ang="0">
                <a:pos x="connsiteX2316" y="connsiteY2316"/>
              </a:cxn>
              <a:cxn ang="0">
                <a:pos x="connsiteX2317" y="connsiteY2317"/>
              </a:cxn>
              <a:cxn ang="0">
                <a:pos x="connsiteX2318" y="connsiteY2318"/>
              </a:cxn>
              <a:cxn ang="0">
                <a:pos x="connsiteX2319" y="connsiteY2319"/>
              </a:cxn>
              <a:cxn ang="0">
                <a:pos x="connsiteX2320" y="connsiteY2320"/>
              </a:cxn>
              <a:cxn ang="0">
                <a:pos x="connsiteX2321" y="connsiteY2321"/>
              </a:cxn>
              <a:cxn ang="0">
                <a:pos x="connsiteX2322" y="connsiteY2322"/>
              </a:cxn>
              <a:cxn ang="0">
                <a:pos x="connsiteX2323" y="connsiteY2323"/>
              </a:cxn>
              <a:cxn ang="0">
                <a:pos x="connsiteX2324" y="connsiteY2324"/>
              </a:cxn>
              <a:cxn ang="0">
                <a:pos x="connsiteX2325" y="connsiteY2325"/>
              </a:cxn>
              <a:cxn ang="0">
                <a:pos x="connsiteX2326" y="connsiteY2326"/>
              </a:cxn>
              <a:cxn ang="0">
                <a:pos x="connsiteX2327" y="connsiteY2327"/>
              </a:cxn>
              <a:cxn ang="0">
                <a:pos x="connsiteX2328" y="connsiteY2328"/>
              </a:cxn>
              <a:cxn ang="0">
                <a:pos x="connsiteX2329" y="connsiteY2329"/>
              </a:cxn>
              <a:cxn ang="0">
                <a:pos x="connsiteX2330" y="connsiteY2330"/>
              </a:cxn>
              <a:cxn ang="0">
                <a:pos x="connsiteX2331" y="connsiteY2331"/>
              </a:cxn>
              <a:cxn ang="0">
                <a:pos x="connsiteX2332" y="connsiteY2332"/>
              </a:cxn>
              <a:cxn ang="0">
                <a:pos x="connsiteX2333" y="connsiteY2333"/>
              </a:cxn>
              <a:cxn ang="0">
                <a:pos x="connsiteX2334" y="connsiteY2334"/>
              </a:cxn>
              <a:cxn ang="0">
                <a:pos x="connsiteX2335" y="connsiteY2335"/>
              </a:cxn>
              <a:cxn ang="0">
                <a:pos x="connsiteX2336" y="connsiteY2336"/>
              </a:cxn>
              <a:cxn ang="0">
                <a:pos x="connsiteX2337" y="connsiteY2337"/>
              </a:cxn>
              <a:cxn ang="0">
                <a:pos x="connsiteX2338" y="connsiteY2338"/>
              </a:cxn>
              <a:cxn ang="0">
                <a:pos x="connsiteX2339" y="connsiteY2339"/>
              </a:cxn>
              <a:cxn ang="0">
                <a:pos x="connsiteX2340" y="connsiteY2340"/>
              </a:cxn>
              <a:cxn ang="0">
                <a:pos x="connsiteX2341" y="connsiteY2341"/>
              </a:cxn>
              <a:cxn ang="0">
                <a:pos x="connsiteX2342" y="connsiteY2342"/>
              </a:cxn>
              <a:cxn ang="0">
                <a:pos x="connsiteX2343" y="connsiteY2343"/>
              </a:cxn>
              <a:cxn ang="0">
                <a:pos x="connsiteX2344" y="connsiteY2344"/>
              </a:cxn>
              <a:cxn ang="0">
                <a:pos x="connsiteX2345" y="connsiteY2345"/>
              </a:cxn>
              <a:cxn ang="0">
                <a:pos x="connsiteX2346" y="connsiteY2346"/>
              </a:cxn>
              <a:cxn ang="0">
                <a:pos x="connsiteX2347" y="connsiteY2347"/>
              </a:cxn>
              <a:cxn ang="0">
                <a:pos x="connsiteX2348" y="connsiteY2348"/>
              </a:cxn>
              <a:cxn ang="0">
                <a:pos x="connsiteX2349" y="connsiteY2349"/>
              </a:cxn>
              <a:cxn ang="0">
                <a:pos x="connsiteX2350" y="connsiteY2350"/>
              </a:cxn>
              <a:cxn ang="0">
                <a:pos x="connsiteX2351" y="connsiteY2351"/>
              </a:cxn>
              <a:cxn ang="0">
                <a:pos x="connsiteX2352" y="connsiteY2352"/>
              </a:cxn>
              <a:cxn ang="0">
                <a:pos x="connsiteX2353" y="connsiteY2353"/>
              </a:cxn>
              <a:cxn ang="0">
                <a:pos x="connsiteX2354" y="connsiteY2354"/>
              </a:cxn>
              <a:cxn ang="0">
                <a:pos x="connsiteX2355" y="connsiteY2355"/>
              </a:cxn>
              <a:cxn ang="0">
                <a:pos x="connsiteX2356" y="connsiteY2356"/>
              </a:cxn>
              <a:cxn ang="0">
                <a:pos x="connsiteX2357" y="connsiteY2357"/>
              </a:cxn>
              <a:cxn ang="0">
                <a:pos x="connsiteX2358" y="connsiteY2358"/>
              </a:cxn>
              <a:cxn ang="0">
                <a:pos x="connsiteX2359" y="connsiteY2359"/>
              </a:cxn>
              <a:cxn ang="0">
                <a:pos x="connsiteX2360" y="connsiteY2360"/>
              </a:cxn>
              <a:cxn ang="0">
                <a:pos x="connsiteX2361" y="connsiteY2361"/>
              </a:cxn>
              <a:cxn ang="0">
                <a:pos x="connsiteX2362" y="connsiteY2362"/>
              </a:cxn>
              <a:cxn ang="0">
                <a:pos x="connsiteX2363" y="connsiteY2363"/>
              </a:cxn>
              <a:cxn ang="0">
                <a:pos x="connsiteX2364" y="connsiteY2364"/>
              </a:cxn>
              <a:cxn ang="0">
                <a:pos x="connsiteX2365" y="connsiteY2365"/>
              </a:cxn>
              <a:cxn ang="0">
                <a:pos x="connsiteX2366" y="connsiteY2366"/>
              </a:cxn>
              <a:cxn ang="0">
                <a:pos x="connsiteX2367" y="connsiteY2367"/>
              </a:cxn>
              <a:cxn ang="0">
                <a:pos x="connsiteX2368" y="connsiteY2368"/>
              </a:cxn>
              <a:cxn ang="0">
                <a:pos x="connsiteX2369" y="connsiteY2369"/>
              </a:cxn>
              <a:cxn ang="0">
                <a:pos x="connsiteX2370" y="connsiteY2370"/>
              </a:cxn>
              <a:cxn ang="0">
                <a:pos x="connsiteX2371" y="connsiteY2371"/>
              </a:cxn>
              <a:cxn ang="0">
                <a:pos x="connsiteX2372" y="connsiteY2372"/>
              </a:cxn>
              <a:cxn ang="0">
                <a:pos x="connsiteX2373" y="connsiteY2373"/>
              </a:cxn>
              <a:cxn ang="0">
                <a:pos x="connsiteX2374" y="connsiteY2374"/>
              </a:cxn>
              <a:cxn ang="0">
                <a:pos x="connsiteX2375" y="connsiteY2375"/>
              </a:cxn>
              <a:cxn ang="0">
                <a:pos x="connsiteX2376" y="connsiteY2376"/>
              </a:cxn>
              <a:cxn ang="0">
                <a:pos x="connsiteX2377" y="connsiteY2377"/>
              </a:cxn>
              <a:cxn ang="0">
                <a:pos x="connsiteX2378" y="connsiteY2378"/>
              </a:cxn>
              <a:cxn ang="0">
                <a:pos x="connsiteX2379" y="connsiteY2379"/>
              </a:cxn>
              <a:cxn ang="0">
                <a:pos x="connsiteX2380" y="connsiteY2380"/>
              </a:cxn>
              <a:cxn ang="0">
                <a:pos x="connsiteX2381" y="connsiteY2381"/>
              </a:cxn>
              <a:cxn ang="0">
                <a:pos x="connsiteX2382" y="connsiteY2382"/>
              </a:cxn>
              <a:cxn ang="0">
                <a:pos x="connsiteX2383" y="connsiteY2383"/>
              </a:cxn>
              <a:cxn ang="0">
                <a:pos x="connsiteX2384" y="connsiteY2384"/>
              </a:cxn>
              <a:cxn ang="0">
                <a:pos x="connsiteX2385" y="connsiteY2385"/>
              </a:cxn>
              <a:cxn ang="0">
                <a:pos x="connsiteX2386" y="connsiteY2386"/>
              </a:cxn>
              <a:cxn ang="0">
                <a:pos x="connsiteX2387" y="connsiteY2387"/>
              </a:cxn>
              <a:cxn ang="0">
                <a:pos x="connsiteX2388" y="connsiteY2388"/>
              </a:cxn>
              <a:cxn ang="0">
                <a:pos x="connsiteX2389" y="connsiteY2389"/>
              </a:cxn>
              <a:cxn ang="0">
                <a:pos x="connsiteX2390" y="connsiteY2390"/>
              </a:cxn>
              <a:cxn ang="0">
                <a:pos x="connsiteX2391" y="connsiteY2391"/>
              </a:cxn>
              <a:cxn ang="0">
                <a:pos x="connsiteX2392" y="connsiteY2392"/>
              </a:cxn>
              <a:cxn ang="0">
                <a:pos x="connsiteX2393" y="connsiteY2393"/>
              </a:cxn>
              <a:cxn ang="0">
                <a:pos x="connsiteX2394" y="connsiteY2394"/>
              </a:cxn>
              <a:cxn ang="0">
                <a:pos x="connsiteX2395" y="connsiteY2395"/>
              </a:cxn>
              <a:cxn ang="0">
                <a:pos x="connsiteX2396" y="connsiteY2396"/>
              </a:cxn>
              <a:cxn ang="0">
                <a:pos x="connsiteX2397" y="connsiteY2397"/>
              </a:cxn>
              <a:cxn ang="0">
                <a:pos x="connsiteX2398" y="connsiteY2398"/>
              </a:cxn>
              <a:cxn ang="0">
                <a:pos x="connsiteX2399" y="connsiteY2399"/>
              </a:cxn>
              <a:cxn ang="0">
                <a:pos x="connsiteX2400" y="connsiteY2400"/>
              </a:cxn>
              <a:cxn ang="0">
                <a:pos x="connsiteX2401" y="connsiteY2401"/>
              </a:cxn>
              <a:cxn ang="0">
                <a:pos x="connsiteX2402" y="connsiteY2402"/>
              </a:cxn>
              <a:cxn ang="0">
                <a:pos x="connsiteX2403" y="connsiteY2403"/>
              </a:cxn>
              <a:cxn ang="0">
                <a:pos x="connsiteX2404" y="connsiteY2404"/>
              </a:cxn>
              <a:cxn ang="0">
                <a:pos x="connsiteX2405" y="connsiteY2405"/>
              </a:cxn>
              <a:cxn ang="0">
                <a:pos x="connsiteX2406" y="connsiteY2406"/>
              </a:cxn>
              <a:cxn ang="0">
                <a:pos x="connsiteX2407" y="connsiteY2407"/>
              </a:cxn>
              <a:cxn ang="0">
                <a:pos x="connsiteX2408" y="connsiteY2408"/>
              </a:cxn>
              <a:cxn ang="0">
                <a:pos x="connsiteX2409" y="connsiteY2409"/>
              </a:cxn>
              <a:cxn ang="0">
                <a:pos x="connsiteX2410" y="connsiteY2410"/>
              </a:cxn>
              <a:cxn ang="0">
                <a:pos x="connsiteX2411" y="connsiteY2411"/>
              </a:cxn>
              <a:cxn ang="0">
                <a:pos x="connsiteX2412" y="connsiteY2412"/>
              </a:cxn>
              <a:cxn ang="0">
                <a:pos x="connsiteX2413" y="connsiteY2413"/>
              </a:cxn>
              <a:cxn ang="0">
                <a:pos x="connsiteX2414" y="connsiteY2414"/>
              </a:cxn>
              <a:cxn ang="0">
                <a:pos x="connsiteX2415" y="connsiteY2415"/>
              </a:cxn>
              <a:cxn ang="0">
                <a:pos x="connsiteX2416" y="connsiteY2416"/>
              </a:cxn>
              <a:cxn ang="0">
                <a:pos x="connsiteX2417" y="connsiteY2417"/>
              </a:cxn>
              <a:cxn ang="0">
                <a:pos x="connsiteX2418" y="connsiteY2418"/>
              </a:cxn>
              <a:cxn ang="0">
                <a:pos x="connsiteX2419" y="connsiteY2419"/>
              </a:cxn>
              <a:cxn ang="0">
                <a:pos x="connsiteX2420" y="connsiteY2420"/>
              </a:cxn>
              <a:cxn ang="0">
                <a:pos x="connsiteX2421" y="connsiteY2421"/>
              </a:cxn>
              <a:cxn ang="0">
                <a:pos x="connsiteX2422" y="connsiteY2422"/>
              </a:cxn>
              <a:cxn ang="0">
                <a:pos x="connsiteX2423" y="connsiteY2423"/>
              </a:cxn>
              <a:cxn ang="0">
                <a:pos x="connsiteX2424" y="connsiteY2424"/>
              </a:cxn>
              <a:cxn ang="0">
                <a:pos x="connsiteX2425" y="connsiteY2425"/>
              </a:cxn>
              <a:cxn ang="0">
                <a:pos x="connsiteX2426" y="connsiteY2426"/>
              </a:cxn>
              <a:cxn ang="0">
                <a:pos x="connsiteX2427" y="connsiteY2427"/>
              </a:cxn>
              <a:cxn ang="0">
                <a:pos x="connsiteX2428" y="connsiteY2428"/>
              </a:cxn>
              <a:cxn ang="0">
                <a:pos x="connsiteX2429" y="connsiteY2429"/>
              </a:cxn>
              <a:cxn ang="0">
                <a:pos x="connsiteX2430" y="connsiteY2430"/>
              </a:cxn>
              <a:cxn ang="0">
                <a:pos x="connsiteX2431" y="connsiteY2431"/>
              </a:cxn>
              <a:cxn ang="0">
                <a:pos x="connsiteX2432" y="connsiteY2432"/>
              </a:cxn>
              <a:cxn ang="0">
                <a:pos x="connsiteX2433" y="connsiteY2433"/>
              </a:cxn>
              <a:cxn ang="0">
                <a:pos x="connsiteX2434" y="connsiteY2434"/>
              </a:cxn>
              <a:cxn ang="0">
                <a:pos x="connsiteX2435" y="connsiteY2435"/>
              </a:cxn>
              <a:cxn ang="0">
                <a:pos x="connsiteX2436" y="connsiteY2436"/>
              </a:cxn>
              <a:cxn ang="0">
                <a:pos x="connsiteX2437" y="connsiteY2437"/>
              </a:cxn>
              <a:cxn ang="0">
                <a:pos x="connsiteX2438" y="connsiteY2438"/>
              </a:cxn>
              <a:cxn ang="0">
                <a:pos x="connsiteX2439" y="connsiteY2439"/>
              </a:cxn>
              <a:cxn ang="0">
                <a:pos x="connsiteX2440" y="connsiteY2440"/>
              </a:cxn>
              <a:cxn ang="0">
                <a:pos x="connsiteX2441" y="connsiteY2441"/>
              </a:cxn>
              <a:cxn ang="0">
                <a:pos x="connsiteX2442" y="connsiteY2442"/>
              </a:cxn>
              <a:cxn ang="0">
                <a:pos x="connsiteX2443" y="connsiteY2443"/>
              </a:cxn>
              <a:cxn ang="0">
                <a:pos x="connsiteX2444" y="connsiteY2444"/>
              </a:cxn>
              <a:cxn ang="0">
                <a:pos x="connsiteX2445" y="connsiteY2445"/>
              </a:cxn>
              <a:cxn ang="0">
                <a:pos x="connsiteX2446" y="connsiteY2446"/>
              </a:cxn>
              <a:cxn ang="0">
                <a:pos x="connsiteX2447" y="connsiteY2447"/>
              </a:cxn>
              <a:cxn ang="0">
                <a:pos x="connsiteX2448" y="connsiteY2448"/>
              </a:cxn>
              <a:cxn ang="0">
                <a:pos x="connsiteX2449" y="connsiteY2449"/>
              </a:cxn>
              <a:cxn ang="0">
                <a:pos x="connsiteX2450" y="connsiteY2450"/>
              </a:cxn>
              <a:cxn ang="0">
                <a:pos x="connsiteX2451" y="connsiteY2451"/>
              </a:cxn>
              <a:cxn ang="0">
                <a:pos x="connsiteX2452" y="connsiteY2452"/>
              </a:cxn>
              <a:cxn ang="0">
                <a:pos x="connsiteX2453" y="connsiteY2453"/>
              </a:cxn>
              <a:cxn ang="0">
                <a:pos x="connsiteX2454" y="connsiteY2454"/>
              </a:cxn>
              <a:cxn ang="0">
                <a:pos x="connsiteX2455" y="connsiteY2455"/>
              </a:cxn>
              <a:cxn ang="0">
                <a:pos x="connsiteX2456" y="connsiteY2456"/>
              </a:cxn>
              <a:cxn ang="0">
                <a:pos x="connsiteX2457" y="connsiteY2457"/>
              </a:cxn>
              <a:cxn ang="0">
                <a:pos x="connsiteX2458" y="connsiteY2458"/>
              </a:cxn>
              <a:cxn ang="0">
                <a:pos x="connsiteX2459" y="connsiteY2459"/>
              </a:cxn>
              <a:cxn ang="0">
                <a:pos x="connsiteX2460" y="connsiteY2460"/>
              </a:cxn>
              <a:cxn ang="0">
                <a:pos x="connsiteX2461" y="connsiteY2461"/>
              </a:cxn>
              <a:cxn ang="0">
                <a:pos x="connsiteX2462" y="connsiteY2462"/>
              </a:cxn>
              <a:cxn ang="0">
                <a:pos x="connsiteX2463" y="connsiteY2463"/>
              </a:cxn>
              <a:cxn ang="0">
                <a:pos x="connsiteX2464" y="connsiteY2464"/>
              </a:cxn>
              <a:cxn ang="0">
                <a:pos x="connsiteX2465" y="connsiteY2465"/>
              </a:cxn>
              <a:cxn ang="0">
                <a:pos x="connsiteX2466" y="connsiteY2466"/>
              </a:cxn>
              <a:cxn ang="0">
                <a:pos x="connsiteX2467" y="connsiteY2467"/>
              </a:cxn>
              <a:cxn ang="0">
                <a:pos x="connsiteX2468" y="connsiteY2468"/>
              </a:cxn>
              <a:cxn ang="0">
                <a:pos x="connsiteX2469" y="connsiteY2469"/>
              </a:cxn>
              <a:cxn ang="0">
                <a:pos x="connsiteX2470" y="connsiteY2470"/>
              </a:cxn>
              <a:cxn ang="0">
                <a:pos x="connsiteX2471" y="connsiteY2471"/>
              </a:cxn>
              <a:cxn ang="0">
                <a:pos x="connsiteX2472" y="connsiteY2472"/>
              </a:cxn>
              <a:cxn ang="0">
                <a:pos x="connsiteX2473" y="connsiteY2473"/>
              </a:cxn>
              <a:cxn ang="0">
                <a:pos x="connsiteX2474" y="connsiteY2474"/>
              </a:cxn>
              <a:cxn ang="0">
                <a:pos x="connsiteX2475" y="connsiteY2475"/>
              </a:cxn>
              <a:cxn ang="0">
                <a:pos x="connsiteX2476" y="connsiteY2476"/>
              </a:cxn>
              <a:cxn ang="0">
                <a:pos x="connsiteX2477" y="connsiteY2477"/>
              </a:cxn>
              <a:cxn ang="0">
                <a:pos x="connsiteX2478" y="connsiteY2478"/>
              </a:cxn>
              <a:cxn ang="0">
                <a:pos x="connsiteX2479" y="connsiteY2479"/>
              </a:cxn>
              <a:cxn ang="0">
                <a:pos x="connsiteX2480" y="connsiteY2480"/>
              </a:cxn>
              <a:cxn ang="0">
                <a:pos x="connsiteX2481" y="connsiteY2481"/>
              </a:cxn>
              <a:cxn ang="0">
                <a:pos x="connsiteX2482" y="connsiteY2482"/>
              </a:cxn>
              <a:cxn ang="0">
                <a:pos x="connsiteX2483" y="connsiteY2483"/>
              </a:cxn>
              <a:cxn ang="0">
                <a:pos x="connsiteX2484" y="connsiteY2484"/>
              </a:cxn>
              <a:cxn ang="0">
                <a:pos x="connsiteX2485" y="connsiteY2485"/>
              </a:cxn>
              <a:cxn ang="0">
                <a:pos x="connsiteX2486" y="connsiteY2486"/>
              </a:cxn>
              <a:cxn ang="0">
                <a:pos x="connsiteX2487" y="connsiteY2487"/>
              </a:cxn>
              <a:cxn ang="0">
                <a:pos x="connsiteX2488" y="connsiteY2488"/>
              </a:cxn>
              <a:cxn ang="0">
                <a:pos x="connsiteX2489" y="connsiteY2489"/>
              </a:cxn>
              <a:cxn ang="0">
                <a:pos x="connsiteX2490" y="connsiteY2490"/>
              </a:cxn>
              <a:cxn ang="0">
                <a:pos x="connsiteX2491" y="connsiteY2491"/>
              </a:cxn>
              <a:cxn ang="0">
                <a:pos x="connsiteX2492" y="connsiteY2492"/>
              </a:cxn>
              <a:cxn ang="0">
                <a:pos x="connsiteX2493" y="connsiteY2493"/>
              </a:cxn>
              <a:cxn ang="0">
                <a:pos x="connsiteX2494" y="connsiteY2494"/>
              </a:cxn>
              <a:cxn ang="0">
                <a:pos x="connsiteX2495" y="connsiteY2495"/>
              </a:cxn>
              <a:cxn ang="0">
                <a:pos x="connsiteX2496" y="connsiteY2496"/>
              </a:cxn>
              <a:cxn ang="0">
                <a:pos x="connsiteX2497" y="connsiteY2497"/>
              </a:cxn>
              <a:cxn ang="0">
                <a:pos x="connsiteX2498" y="connsiteY2498"/>
              </a:cxn>
              <a:cxn ang="0">
                <a:pos x="connsiteX2499" y="connsiteY2499"/>
              </a:cxn>
              <a:cxn ang="0">
                <a:pos x="connsiteX2500" y="connsiteY2500"/>
              </a:cxn>
              <a:cxn ang="0">
                <a:pos x="connsiteX2501" y="connsiteY2501"/>
              </a:cxn>
              <a:cxn ang="0">
                <a:pos x="connsiteX2502" y="connsiteY2502"/>
              </a:cxn>
              <a:cxn ang="0">
                <a:pos x="connsiteX2503" y="connsiteY2503"/>
              </a:cxn>
              <a:cxn ang="0">
                <a:pos x="connsiteX2504" y="connsiteY2504"/>
              </a:cxn>
              <a:cxn ang="0">
                <a:pos x="connsiteX2505" y="connsiteY2505"/>
              </a:cxn>
              <a:cxn ang="0">
                <a:pos x="connsiteX2506" y="connsiteY2506"/>
              </a:cxn>
              <a:cxn ang="0">
                <a:pos x="connsiteX2507" y="connsiteY2507"/>
              </a:cxn>
              <a:cxn ang="0">
                <a:pos x="connsiteX2508" y="connsiteY2508"/>
              </a:cxn>
              <a:cxn ang="0">
                <a:pos x="connsiteX2509" y="connsiteY2509"/>
              </a:cxn>
              <a:cxn ang="0">
                <a:pos x="connsiteX2510" y="connsiteY2510"/>
              </a:cxn>
              <a:cxn ang="0">
                <a:pos x="connsiteX2511" y="connsiteY2511"/>
              </a:cxn>
              <a:cxn ang="0">
                <a:pos x="connsiteX2512" y="connsiteY2512"/>
              </a:cxn>
              <a:cxn ang="0">
                <a:pos x="connsiteX2513" y="connsiteY2513"/>
              </a:cxn>
              <a:cxn ang="0">
                <a:pos x="connsiteX2514" y="connsiteY2514"/>
              </a:cxn>
              <a:cxn ang="0">
                <a:pos x="connsiteX2515" y="connsiteY2515"/>
              </a:cxn>
              <a:cxn ang="0">
                <a:pos x="connsiteX2516" y="connsiteY2516"/>
              </a:cxn>
              <a:cxn ang="0">
                <a:pos x="connsiteX2517" y="connsiteY2517"/>
              </a:cxn>
              <a:cxn ang="0">
                <a:pos x="connsiteX2518" y="connsiteY2518"/>
              </a:cxn>
              <a:cxn ang="0">
                <a:pos x="connsiteX2519" y="connsiteY2519"/>
              </a:cxn>
              <a:cxn ang="0">
                <a:pos x="connsiteX2520" y="connsiteY2520"/>
              </a:cxn>
              <a:cxn ang="0">
                <a:pos x="connsiteX2521" y="connsiteY2521"/>
              </a:cxn>
              <a:cxn ang="0">
                <a:pos x="connsiteX2522" y="connsiteY2522"/>
              </a:cxn>
              <a:cxn ang="0">
                <a:pos x="connsiteX2523" y="connsiteY2523"/>
              </a:cxn>
              <a:cxn ang="0">
                <a:pos x="connsiteX2524" y="connsiteY2524"/>
              </a:cxn>
              <a:cxn ang="0">
                <a:pos x="connsiteX2525" y="connsiteY2525"/>
              </a:cxn>
              <a:cxn ang="0">
                <a:pos x="connsiteX2526" y="connsiteY2526"/>
              </a:cxn>
              <a:cxn ang="0">
                <a:pos x="connsiteX2527" y="connsiteY2527"/>
              </a:cxn>
              <a:cxn ang="0">
                <a:pos x="connsiteX2528" y="connsiteY2528"/>
              </a:cxn>
              <a:cxn ang="0">
                <a:pos x="connsiteX2529" y="connsiteY2529"/>
              </a:cxn>
              <a:cxn ang="0">
                <a:pos x="connsiteX2530" y="connsiteY2530"/>
              </a:cxn>
              <a:cxn ang="0">
                <a:pos x="connsiteX2531" y="connsiteY2531"/>
              </a:cxn>
              <a:cxn ang="0">
                <a:pos x="connsiteX2532" y="connsiteY2532"/>
              </a:cxn>
              <a:cxn ang="0">
                <a:pos x="connsiteX2533" y="connsiteY2533"/>
              </a:cxn>
              <a:cxn ang="0">
                <a:pos x="connsiteX2534" y="connsiteY2534"/>
              </a:cxn>
              <a:cxn ang="0">
                <a:pos x="connsiteX2535" y="connsiteY2535"/>
              </a:cxn>
              <a:cxn ang="0">
                <a:pos x="connsiteX2536" y="connsiteY2536"/>
              </a:cxn>
              <a:cxn ang="0">
                <a:pos x="connsiteX2537" y="connsiteY2537"/>
              </a:cxn>
              <a:cxn ang="0">
                <a:pos x="connsiteX2538" y="connsiteY2538"/>
              </a:cxn>
              <a:cxn ang="0">
                <a:pos x="connsiteX2539" y="connsiteY2539"/>
              </a:cxn>
              <a:cxn ang="0">
                <a:pos x="connsiteX2540" y="connsiteY2540"/>
              </a:cxn>
              <a:cxn ang="0">
                <a:pos x="connsiteX2541" y="connsiteY2541"/>
              </a:cxn>
              <a:cxn ang="0">
                <a:pos x="connsiteX2542" y="connsiteY2542"/>
              </a:cxn>
              <a:cxn ang="0">
                <a:pos x="connsiteX2543" y="connsiteY2543"/>
              </a:cxn>
              <a:cxn ang="0">
                <a:pos x="connsiteX2544" y="connsiteY2544"/>
              </a:cxn>
              <a:cxn ang="0">
                <a:pos x="connsiteX2545" y="connsiteY2545"/>
              </a:cxn>
              <a:cxn ang="0">
                <a:pos x="connsiteX2546" y="connsiteY2546"/>
              </a:cxn>
              <a:cxn ang="0">
                <a:pos x="connsiteX2547" y="connsiteY2547"/>
              </a:cxn>
              <a:cxn ang="0">
                <a:pos x="connsiteX2548" y="connsiteY2548"/>
              </a:cxn>
              <a:cxn ang="0">
                <a:pos x="connsiteX2549" y="connsiteY2549"/>
              </a:cxn>
              <a:cxn ang="0">
                <a:pos x="connsiteX2550" y="connsiteY2550"/>
              </a:cxn>
              <a:cxn ang="0">
                <a:pos x="connsiteX2551" y="connsiteY2551"/>
              </a:cxn>
              <a:cxn ang="0">
                <a:pos x="connsiteX2552" y="connsiteY2552"/>
              </a:cxn>
              <a:cxn ang="0">
                <a:pos x="connsiteX2553" y="connsiteY2553"/>
              </a:cxn>
              <a:cxn ang="0">
                <a:pos x="connsiteX2554" y="connsiteY2554"/>
              </a:cxn>
              <a:cxn ang="0">
                <a:pos x="connsiteX2555" y="connsiteY2555"/>
              </a:cxn>
              <a:cxn ang="0">
                <a:pos x="connsiteX2556" y="connsiteY2556"/>
              </a:cxn>
              <a:cxn ang="0">
                <a:pos x="connsiteX2557" y="connsiteY2557"/>
              </a:cxn>
              <a:cxn ang="0">
                <a:pos x="connsiteX2558" y="connsiteY2558"/>
              </a:cxn>
              <a:cxn ang="0">
                <a:pos x="connsiteX2559" y="connsiteY2559"/>
              </a:cxn>
              <a:cxn ang="0">
                <a:pos x="connsiteX2560" y="connsiteY2560"/>
              </a:cxn>
              <a:cxn ang="0">
                <a:pos x="connsiteX2561" y="connsiteY2561"/>
              </a:cxn>
              <a:cxn ang="0">
                <a:pos x="connsiteX2562" y="connsiteY2562"/>
              </a:cxn>
              <a:cxn ang="0">
                <a:pos x="connsiteX2563" y="connsiteY2563"/>
              </a:cxn>
              <a:cxn ang="0">
                <a:pos x="connsiteX2564" y="connsiteY2564"/>
              </a:cxn>
              <a:cxn ang="0">
                <a:pos x="connsiteX2565" y="connsiteY2565"/>
              </a:cxn>
              <a:cxn ang="0">
                <a:pos x="connsiteX2566" y="connsiteY2566"/>
              </a:cxn>
              <a:cxn ang="0">
                <a:pos x="connsiteX2567" y="connsiteY2567"/>
              </a:cxn>
              <a:cxn ang="0">
                <a:pos x="connsiteX2568" y="connsiteY2568"/>
              </a:cxn>
              <a:cxn ang="0">
                <a:pos x="connsiteX2569" y="connsiteY2569"/>
              </a:cxn>
              <a:cxn ang="0">
                <a:pos x="connsiteX2570" y="connsiteY2570"/>
              </a:cxn>
              <a:cxn ang="0">
                <a:pos x="connsiteX2571" y="connsiteY2571"/>
              </a:cxn>
              <a:cxn ang="0">
                <a:pos x="connsiteX2572" y="connsiteY2572"/>
              </a:cxn>
              <a:cxn ang="0">
                <a:pos x="connsiteX2573" y="connsiteY2573"/>
              </a:cxn>
              <a:cxn ang="0">
                <a:pos x="connsiteX2574" y="connsiteY2574"/>
              </a:cxn>
              <a:cxn ang="0">
                <a:pos x="connsiteX2575" y="connsiteY2575"/>
              </a:cxn>
              <a:cxn ang="0">
                <a:pos x="connsiteX2576" y="connsiteY2576"/>
              </a:cxn>
              <a:cxn ang="0">
                <a:pos x="connsiteX2577" y="connsiteY2577"/>
              </a:cxn>
              <a:cxn ang="0">
                <a:pos x="connsiteX2578" y="connsiteY2578"/>
              </a:cxn>
              <a:cxn ang="0">
                <a:pos x="connsiteX2579" y="connsiteY2579"/>
              </a:cxn>
              <a:cxn ang="0">
                <a:pos x="connsiteX2580" y="connsiteY2580"/>
              </a:cxn>
              <a:cxn ang="0">
                <a:pos x="connsiteX2581" y="connsiteY2581"/>
              </a:cxn>
              <a:cxn ang="0">
                <a:pos x="connsiteX2582" y="connsiteY2582"/>
              </a:cxn>
              <a:cxn ang="0">
                <a:pos x="connsiteX2583" y="connsiteY2583"/>
              </a:cxn>
              <a:cxn ang="0">
                <a:pos x="connsiteX2584" y="connsiteY2584"/>
              </a:cxn>
              <a:cxn ang="0">
                <a:pos x="connsiteX2585" y="connsiteY2585"/>
              </a:cxn>
              <a:cxn ang="0">
                <a:pos x="connsiteX2586" y="connsiteY2586"/>
              </a:cxn>
              <a:cxn ang="0">
                <a:pos x="connsiteX2587" y="connsiteY2587"/>
              </a:cxn>
              <a:cxn ang="0">
                <a:pos x="connsiteX2588" y="connsiteY2588"/>
              </a:cxn>
              <a:cxn ang="0">
                <a:pos x="connsiteX2589" y="connsiteY2589"/>
              </a:cxn>
              <a:cxn ang="0">
                <a:pos x="connsiteX2590" y="connsiteY2590"/>
              </a:cxn>
              <a:cxn ang="0">
                <a:pos x="connsiteX2591" y="connsiteY2591"/>
              </a:cxn>
              <a:cxn ang="0">
                <a:pos x="connsiteX2592" y="connsiteY2592"/>
              </a:cxn>
              <a:cxn ang="0">
                <a:pos x="connsiteX2593" y="connsiteY2593"/>
              </a:cxn>
              <a:cxn ang="0">
                <a:pos x="connsiteX2594" y="connsiteY2594"/>
              </a:cxn>
              <a:cxn ang="0">
                <a:pos x="connsiteX2595" y="connsiteY2595"/>
              </a:cxn>
              <a:cxn ang="0">
                <a:pos x="connsiteX2596" y="connsiteY2596"/>
              </a:cxn>
              <a:cxn ang="0">
                <a:pos x="connsiteX2597" y="connsiteY2597"/>
              </a:cxn>
              <a:cxn ang="0">
                <a:pos x="connsiteX2598" y="connsiteY2598"/>
              </a:cxn>
              <a:cxn ang="0">
                <a:pos x="connsiteX2599" y="connsiteY2599"/>
              </a:cxn>
              <a:cxn ang="0">
                <a:pos x="connsiteX2600" y="connsiteY2600"/>
              </a:cxn>
              <a:cxn ang="0">
                <a:pos x="connsiteX2601" y="connsiteY2601"/>
              </a:cxn>
              <a:cxn ang="0">
                <a:pos x="connsiteX2602" y="connsiteY2602"/>
              </a:cxn>
              <a:cxn ang="0">
                <a:pos x="connsiteX2603" y="connsiteY2603"/>
              </a:cxn>
              <a:cxn ang="0">
                <a:pos x="connsiteX2604" y="connsiteY2604"/>
              </a:cxn>
              <a:cxn ang="0">
                <a:pos x="connsiteX2605" y="connsiteY2605"/>
              </a:cxn>
              <a:cxn ang="0">
                <a:pos x="connsiteX2606" y="connsiteY2606"/>
              </a:cxn>
              <a:cxn ang="0">
                <a:pos x="connsiteX2607" y="connsiteY2607"/>
              </a:cxn>
              <a:cxn ang="0">
                <a:pos x="connsiteX2608" y="connsiteY2608"/>
              </a:cxn>
              <a:cxn ang="0">
                <a:pos x="connsiteX2609" y="connsiteY2609"/>
              </a:cxn>
              <a:cxn ang="0">
                <a:pos x="connsiteX2610" y="connsiteY2610"/>
              </a:cxn>
              <a:cxn ang="0">
                <a:pos x="connsiteX2611" y="connsiteY2611"/>
              </a:cxn>
              <a:cxn ang="0">
                <a:pos x="connsiteX2612" y="connsiteY2612"/>
              </a:cxn>
              <a:cxn ang="0">
                <a:pos x="connsiteX2613" y="connsiteY2613"/>
              </a:cxn>
              <a:cxn ang="0">
                <a:pos x="connsiteX2614" y="connsiteY2614"/>
              </a:cxn>
              <a:cxn ang="0">
                <a:pos x="connsiteX2615" y="connsiteY2615"/>
              </a:cxn>
              <a:cxn ang="0">
                <a:pos x="connsiteX2616" y="connsiteY2616"/>
              </a:cxn>
              <a:cxn ang="0">
                <a:pos x="connsiteX2617" y="connsiteY2617"/>
              </a:cxn>
              <a:cxn ang="0">
                <a:pos x="connsiteX2618" y="connsiteY2618"/>
              </a:cxn>
              <a:cxn ang="0">
                <a:pos x="connsiteX2619" y="connsiteY2619"/>
              </a:cxn>
              <a:cxn ang="0">
                <a:pos x="connsiteX2620" y="connsiteY2620"/>
              </a:cxn>
              <a:cxn ang="0">
                <a:pos x="connsiteX2621" y="connsiteY2621"/>
              </a:cxn>
              <a:cxn ang="0">
                <a:pos x="connsiteX2622" y="connsiteY2622"/>
              </a:cxn>
              <a:cxn ang="0">
                <a:pos x="connsiteX2623" y="connsiteY2623"/>
              </a:cxn>
              <a:cxn ang="0">
                <a:pos x="connsiteX2624" y="connsiteY2624"/>
              </a:cxn>
              <a:cxn ang="0">
                <a:pos x="connsiteX2625" y="connsiteY2625"/>
              </a:cxn>
              <a:cxn ang="0">
                <a:pos x="connsiteX2626" y="connsiteY2626"/>
              </a:cxn>
              <a:cxn ang="0">
                <a:pos x="connsiteX2627" y="connsiteY2627"/>
              </a:cxn>
              <a:cxn ang="0">
                <a:pos x="connsiteX2628" y="connsiteY2628"/>
              </a:cxn>
              <a:cxn ang="0">
                <a:pos x="connsiteX2629" y="connsiteY2629"/>
              </a:cxn>
              <a:cxn ang="0">
                <a:pos x="connsiteX2630" y="connsiteY2630"/>
              </a:cxn>
              <a:cxn ang="0">
                <a:pos x="connsiteX2631" y="connsiteY2631"/>
              </a:cxn>
              <a:cxn ang="0">
                <a:pos x="connsiteX2632" y="connsiteY2632"/>
              </a:cxn>
              <a:cxn ang="0">
                <a:pos x="connsiteX2633" y="connsiteY2633"/>
              </a:cxn>
              <a:cxn ang="0">
                <a:pos x="connsiteX2634" y="connsiteY2634"/>
              </a:cxn>
              <a:cxn ang="0">
                <a:pos x="connsiteX2635" y="connsiteY2635"/>
              </a:cxn>
              <a:cxn ang="0">
                <a:pos x="connsiteX2636" y="connsiteY2636"/>
              </a:cxn>
              <a:cxn ang="0">
                <a:pos x="connsiteX2637" y="connsiteY2637"/>
              </a:cxn>
              <a:cxn ang="0">
                <a:pos x="connsiteX2638" y="connsiteY2638"/>
              </a:cxn>
              <a:cxn ang="0">
                <a:pos x="connsiteX2639" y="connsiteY2639"/>
              </a:cxn>
              <a:cxn ang="0">
                <a:pos x="connsiteX2640" y="connsiteY2640"/>
              </a:cxn>
              <a:cxn ang="0">
                <a:pos x="connsiteX2641" y="connsiteY2641"/>
              </a:cxn>
              <a:cxn ang="0">
                <a:pos x="connsiteX2642" y="connsiteY2642"/>
              </a:cxn>
              <a:cxn ang="0">
                <a:pos x="connsiteX2643" y="connsiteY2643"/>
              </a:cxn>
              <a:cxn ang="0">
                <a:pos x="connsiteX2644" y="connsiteY2644"/>
              </a:cxn>
              <a:cxn ang="0">
                <a:pos x="connsiteX2645" y="connsiteY2645"/>
              </a:cxn>
              <a:cxn ang="0">
                <a:pos x="connsiteX2646" y="connsiteY2646"/>
              </a:cxn>
              <a:cxn ang="0">
                <a:pos x="connsiteX2647" y="connsiteY2647"/>
              </a:cxn>
              <a:cxn ang="0">
                <a:pos x="connsiteX2648" y="connsiteY2648"/>
              </a:cxn>
              <a:cxn ang="0">
                <a:pos x="connsiteX2649" y="connsiteY2649"/>
              </a:cxn>
              <a:cxn ang="0">
                <a:pos x="connsiteX2650" y="connsiteY2650"/>
              </a:cxn>
              <a:cxn ang="0">
                <a:pos x="connsiteX2651" y="connsiteY2651"/>
              </a:cxn>
              <a:cxn ang="0">
                <a:pos x="connsiteX2652" y="connsiteY2652"/>
              </a:cxn>
              <a:cxn ang="0">
                <a:pos x="connsiteX2653" y="connsiteY2653"/>
              </a:cxn>
              <a:cxn ang="0">
                <a:pos x="connsiteX2654" y="connsiteY2654"/>
              </a:cxn>
              <a:cxn ang="0">
                <a:pos x="connsiteX2655" y="connsiteY2655"/>
              </a:cxn>
              <a:cxn ang="0">
                <a:pos x="connsiteX2656" y="connsiteY2656"/>
              </a:cxn>
              <a:cxn ang="0">
                <a:pos x="connsiteX2657" y="connsiteY2657"/>
              </a:cxn>
              <a:cxn ang="0">
                <a:pos x="connsiteX2658" y="connsiteY2658"/>
              </a:cxn>
              <a:cxn ang="0">
                <a:pos x="connsiteX2659" y="connsiteY2659"/>
              </a:cxn>
              <a:cxn ang="0">
                <a:pos x="connsiteX2660" y="connsiteY2660"/>
              </a:cxn>
              <a:cxn ang="0">
                <a:pos x="connsiteX2661" y="connsiteY2661"/>
              </a:cxn>
              <a:cxn ang="0">
                <a:pos x="connsiteX2662" y="connsiteY2662"/>
              </a:cxn>
              <a:cxn ang="0">
                <a:pos x="connsiteX2663" y="connsiteY2663"/>
              </a:cxn>
              <a:cxn ang="0">
                <a:pos x="connsiteX2664" y="connsiteY2664"/>
              </a:cxn>
              <a:cxn ang="0">
                <a:pos x="connsiteX2665" y="connsiteY2665"/>
              </a:cxn>
              <a:cxn ang="0">
                <a:pos x="connsiteX2666" y="connsiteY2666"/>
              </a:cxn>
              <a:cxn ang="0">
                <a:pos x="connsiteX2667" y="connsiteY2667"/>
              </a:cxn>
              <a:cxn ang="0">
                <a:pos x="connsiteX2668" y="connsiteY2668"/>
              </a:cxn>
              <a:cxn ang="0">
                <a:pos x="connsiteX2669" y="connsiteY2669"/>
              </a:cxn>
              <a:cxn ang="0">
                <a:pos x="connsiteX2670" y="connsiteY2670"/>
              </a:cxn>
              <a:cxn ang="0">
                <a:pos x="connsiteX2671" y="connsiteY2671"/>
              </a:cxn>
              <a:cxn ang="0">
                <a:pos x="connsiteX2672" y="connsiteY2672"/>
              </a:cxn>
              <a:cxn ang="0">
                <a:pos x="connsiteX2673" y="connsiteY2673"/>
              </a:cxn>
              <a:cxn ang="0">
                <a:pos x="connsiteX2674" y="connsiteY2674"/>
              </a:cxn>
              <a:cxn ang="0">
                <a:pos x="connsiteX2675" y="connsiteY2675"/>
              </a:cxn>
              <a:cxn ang="0">
                <a:pos x="connsiteX2676" y="connsiteY2676"/>
              </a:cxn>
              <a:cxn ang="0">
                <a:pos x="connsiteX2677" y="connsiteY2677"/>
              </a:cxn>
              <a:cxn ang="0">
                <a:pos x="connsiteX2678" y="connsiteY2678"/>
              </a:cxn>
              <a:cxn ang="0">
                <a:pos x="connsiteX2679" y="connsiteY2679"/>
              </a:cxn>
              <a:cxn ang="0">
                <a:pos x="connsiteX2680" y="connsiteY2680"/>
              </a:cxn>
              <a:cxn ang="0">
                <a:pos x="connsiteX2681" y="connsiteY2681"/>
              </a:cxn>
              <a:cxn ang="0">
                <a:pos x="connsiteX2682" y="connsiteY2682"/>
              </a:cxn>
              <a:cxn ang="0">
                <a:pos x="connsiteX2683" y="connsiteY2683"/>
              </a:cxn>
              <a:cxn ang="0">
                <a:pos x="connsiteX2684" y="connsiteY2684"/>
              </a:cxn>
              <a:cxn ang="0">
                <a:pos x="connsiteX2685" y="connsiteY2685"/>
              </a:cxn>
              <a:cxn ang="0">
                <a:pos x="connsiteX2686" y="connsiteY2686"/>
              </a:cxn>
              <a:cxn ang="0">
                <a:pos x="connsiteX2687" y="connsiteY2687"/>
              </a:cxn>
              <a:cxn ang="0">
                <a:pos x="connsiteX2688" y="connsiteY2688"/>
              </a:cxn>
              <a:cxn ang="0">
                <a:pos x="connsiteX2689" y="connsiteY2689"/>
              </a:cxn>
              <a:cxn ang="0">
                <a:pos x="connsiteX2690" y="connsiteY2690"/>
              </a:cxn>
              <a:cxn ang="0">
                <a:pos x="connsiteX2691" y="connsiteY2691"/>
              </a:cxn>
              <a:cxn ang="0">
                <a:pos x="connsiteX2692" y="connsiteY2692"/>
              </a:cxn>
              <a:cxn ang="0">
                <a:pos x="connsiteX2693" y="connsiteY2693"/>
              </a:cxn>
              <a:cxn ang="0">
                <a:pos x="connsiteX2694" y="connsiteY2694"/>
              </a:cxn>
              <a:cxn ang="0">
                <a:pos x="connsiteX2695" y="connsiteY2695"/>
              </a:cxn>
              <a:cxn ang="0">
                <a:pos x="connsiteX2696" y="connsiteY2696"/>
              </a:cxn>
              <a:cxn ang="0">
                <a:pos x="connsiteX2697" y="connsiteY2697"/>
              </a:cxn>
              <a:cxn ang="0">
                <a:pos x="connsiteX2698" y="connsiteY2698"/>
              </a:cxn>
              <a:cxn ang="0">
                <a:pos x="connsiteX2699" y="connsiteY2699"/>
              </a:cxn>
              <a:cxn ang="0">
                <a:pos x="connsiteX2700" y="connsiteY2700"/>
              </a:cxn>
              <a:cxn ang="0">
                <a:pos x="connsiteX2701" y="connsiteY2701"/>
              </a:cxn>
              <a:cxn ang="0">
                <a:pos x="connsiteX2702" y="connsiteY2702"/>
              </a:cxn>
              <a:cxn ang="0">
                <a:pos x="connsiteX2703" y="connsiteY2703"/>
              </a:cxn>
              <a:cxn ang="0">
                <a:pos x="connsiteX2704" y="connsiteY2704"/>
              </a:cxn>
              <a:cxn ang="0">
                <a:pos x="connsiteX2705" y="connsiteY2705"/>
              </a:cxn>
              <a:cxn ang="0">
                <a:pos x="connsiteX2706" y="connsiteY2706"/>
              </a:cxn>
              <a:cxn ang="0">
                <a:pos x="connsiteX2707" y="connsiteY2707"/>
              </a:cxn>
              <a:cxn ang="0">
                <a:pos x="connsiteX2708" y="connsiteY2708"/>
              </a:cxn>
              <a:cxn ang="0">
                <a:pos x="connsiteX2709" y="connsiteY2709"/>
              </a:cxn>
              <a:cxn ang="0">
                <a:pos x="connsiteX2710" y="connsiteY2710"/>
              </a:cxn>
              <a:cxn ang="0">
                <a:pos x="connsiteX2711" y="connsiteY2711"/>
              </a:cxn>
              <a:cxn ang="0">
                <a:pos x="connsiteX2712" y="connsiteY2712"/>
              </a:cxn>
              <a:cxn ang="0">
                <a:pos x="connsiteX2713" y="connsiteY2713"/>
              </a:cxn>
              <a:cxn ang="0">
                <a:pos x="connsiteX2714" y="connsiteY2714"/>
              </a:cxn>
              <a:cxn ang="0">
                <a:pos x="connsiteX2715" y="connsiteY2715"/>
              </a:cxn>
              <a:cxn ang="0">
                <a:pos x="connsiteX2716" y="connsiteY2716"/>
              </a:cxn>
              <a:cxn ang="0">
                <a:pos x="connsiteX2717" y="connsiteY2717"/>
              </a:cxn>
              <a:cxn ang="0">
                <a:pos x="connsiteX2718" y="connsiteY2718"/>
              </a:cxn>
              <a:cxn ang="0">
                <a:pos x="connsiteX2719" y="connsiteY2719"/>
              </a:cxn>
              <a:cxn ang="0">
                <a:pos x="connsiteX2720" y="connsiteY2720"/>
              </a:cxn>
              <a:cxn ang="0">
                <a:pos x="connsiteX2721" y="connsiteY2721"/>
              </a:cxn>
              <a:cxn ang="0">
                <a:pos x="connsiteX2722" y="connsiteY2722"/>
              </a:cxn>
              <a:cxn ang="0">
                <a:pos x="connsiteX2723" y="connsiteY2723"/>
              </a:cxn>
              <a:cxn ang="0">
                <a:pos x="connsiteX2724" y="connsiteY2724"/>
              </a:cxn>
              <a:cxn ang="0">
                <a:pos x="connsiteX2725" y="connsiteY2725"/>
              </a:cxn>
              <a:cxn ang="0">
                <a:pos x="connsiteX2726" y="connsiteY2726"/>
              </a:cxn>
              <a:cxn ang="0">
                <a:pos x="connsiteX2727" y="connsiteY2727"/>
              </a:cxn>
              <a:cxn ang="0">
                <a:pos x="connsiteX2728" y="connsiteY2728"/>
              </a:cxn>
              <a:cxn ang="0">
                <a:pos x="connsiteX2729" y="connsiteY2729"/>
              </a:cxn>
              <a:cxn ang="0">
                <a:pos x="connsiteX2730" y="connsiteY2730"/>
              </a:cxn>
              <a:cxn ang="0">
                <a:pos x="connsiteX2731" y="connsiteY2731"/>
              </a:cxn>
              <a:cxn ang="0">
                <a:pos x="connsiteX2732" y="connsiteY2732"/>
              </a:cxn>
              <a:cxn ang="0">
                <a:pos x="connsiteX2733" y="connsiteY2733"/>
              </a:cxn>
              <a:cxn ang="0">
                <a:pos x="connsiteX2734" y="connsiteY2734"/>
              </a:cxn>
              <a:cxn ang="0">
                <a:pos x="connsiteX2735" y="connsiteY2735"/>
              </a:cxn>
              <a:cxn ang="0">
                <a:pos x="connsiteX2736" y="connsiteY2736"/>
              </a:cxn>
              <a:cxn ang="0">
                <a:pos x="connsiteX2737" y="connsiteY2737"/>
              </a:cxn>
              <a:cxn ang="0">
                <a:pos x="connsiteX2738" y="connsiteY2738"/>
              </a:cxn>
              <a:cxn ang="0">
                <a:pos x="connsiteX2739" y="connsiteY2739"/>
              </a:cxn>
              <a:cxn ang="0">
                <a:pos x="connsiteX2740" y="connsiteY2740"/>
              </a:cxn>
              <a:cxn ang="0">
                <a:pos x="connsiteX2741" y="connsiteY2741"/>
              </a:cxn>
              <a:cxn ang="0">
                <a:pos x="connsiteX2742" y="connsiteY2742"/>
              </a:cxn>
              <a:cxn ang="0">
                <a:pos x="connsiteX2743" y="connsiteY2743"/>
              </a:cxn>
              <a:cxn ang="0">
                <a:pos x="connsiteX2744" y="connsiteY2744"/>
              </a:cxn>
              <a:cxn ang="0">
                <a:pos x="connsiteX2745" y="connsiteY2745"/>
              </a:cxn>
              <a:cxn ang="0">
                <a:pos x="connsiteX2746" y="connsiteY2746"/>
              </a:cxn>
              <a:cxn ang="0">
                <a:pos x="connsiteX2747" y="connsiteY2747"/>
              </a:cxn>
              <a:cxn ang="0">
                <a:pos x="connsiteX2748" y="connsiteY2748"/>
              </a:cxn>
              <a:cxn ang="0">
                <a:pos x="connsiteX2749" y="connsiteY2749"/>
              </a:cxn>
              <a:cxn ang="0">
                <a:pos x="connsiteX2750" y="connsiteY2750"/>
              </a:cxn>
              <a:cxn ang="0">
                <a:pos x="connsiteX2751" y="connsiteY2751"/>
              </a:cxn>
              <a:cxn ang="0">
                <a:pos x="connsiteX2752" y="connsiteY2752"/>
              </a:cxn>
              <a:cxn ang="0">
                <a:pos x="connsiteX2753" y="connsiteY2753"/>
              </a:cxn>
              <a:cxn ang="0">
                <a:pos x="connsiteX2754" y="connsiteY2754"/>
              </a:cxn>
              <a:cxn ang="0">
                <a:pos x="connsiteX2755" y="connsiteY2755"/>
              </a:cxn>
              <a:cxn ang="0">
                <a:pos x="connsiteX2756" y="connsiteY2756"/>
              </a:cxn>
              <a:cxn ang="0">
                <a:pos x="connsiteX2757" y="connsiteY2757"/>
              </a:cxn>
              <a:cxn ang="0">
                <a:pos x="connsiteX2758" y="connsiteY2758"/>
              </a:cxn>
              <a:cxn ang="0">
                <a:pos x="connsiteX2759" y="connsiteY2759"/>
              </a:cxn>
              <a:cxn ang="0">
                <a:pos x="connsiteX2760" y="connsiteY2760"/>
              </a:cxn>
              <a:cxn ang="0">
                <a:pos x="connsiteX2761" y="connsiteY2761"/>
              </a:cxn>
              <a:cxn ang="0">
                <a:pos x="connsiteX2762" y="connsiteY2762"/>
              </a:cxn>
              <a:cxn ang="0">
                <a:pos x="connsiteX2763" y="connsiteY2763"/>
              </a:cxn>
              <a:cxn ang="0">
                <a:pos x="connsiteX2764" y="connsiteY2764"/>
              </a:cxn>
              <a:cxn ang="0">
                <a:pos x="connsiteX2765" y="connsiteY2765"/>
              </a:cxn>
              <a:cxn ang="0">
                <a:pos x="connsiteX2766" y="connsiteY2766"/>
              </a:cxn>
              <a:cxn ang="0">
                <a:pos x="connsiteX2767" y="connsiteY2767"/>
              </a:cxn>
              <a:cxn ang="0">
                <a:pos x="connsiteX2768" y="connsiteY2768"/>
              </a:cxn>
              <a:cxn ang="0">
                <a:pos x="connsiteX2769" y="connsiteY2769"/>
              </a:cxn>
              <a:cxn ang="0">
                <a:pos x="connsiteX2770" y="connsiteY2770"/>
              </a:cxn>
              <a:cxn ang="0">
                <a:pos x="connsiteX2771" y="connsiteY2771"/>
              </a:cxn>
              <a:cxn ang="0">
                <a:pos x="connsiteX2772" y="connsiteY2772"/>
              </a:cxn>
              <a:cxn ang="0">
                <a:pos x="connsiteX2773" y="connsiteY2773"/>
              </a:cxn>
              <a:cxn ang="0">
                <a:pos x="connsiteX2774" y="connsiteY2774"/>
              </a:cxn>
              <a:cxn ang="0">
                <a:pos x="connsiteX2775" y="connsiteY2775"/>
              </a:cxn>
              <a:cxn ang="0">
                <a:pos x="connsiteX2776" y="connsiteY2776"/>
              </a:cxn>
              <a:cxn ang="0">
                <a:pos x="connsiteX2777" y="connsiteY2777"/>
              </a:cxn>
              <a:cxn ang="0">
                <a:pos x="connsiteX2778" y="connsiteY2778"/>
              </a:cxn>
              <a:cxn ang="0">
                <a:pos x="connsiteX2779" y="connsiteY2779"/>
              </a:cxn>
              <a:cxn ang="0">
                <a:pos x="connsiteX2780" y="connsiteY2780"/>
              </a:cxn>
              <a:cxn ang="0">
                <a:pos x="connsiteX2781" y="connsiteY2781"/>
              </a:cxn>
              <a:cxn ang="0">
                <a:pos x="connsiteX2782" y="connsiteY2782"/>
              </a:cxn>
              <a:cxn ang="0">
                <a:pos x="connsiteX2783" y="connsiteY2783"/>
              </a:cxn>
              <a:cxn ang="0">
                <a:pos x="connsiteX2784" y="connsiteY2784"/>
              </a:cxn>
              <a:cxn ang="0">
                <a:pos x="connsiteX2785" y="connsiteY2785"/>
              </a:cxn>
              <a:cxn ang="0">
                <a:pos x="connsiteX2786" y="connsiteY2786"/>
              </a:cxn>
              <a:cxn ang="0">
                <a:pos x="connsiteX2787" y="connsiteY2787"/>
              </a:cxn>
              <a:cxn ang="0">
                <a:pos x="connsiteX2788" y="connsiteY2788"/>
              </a:cxn>
              <a:cxn ang="0">
                <a:pos x="connsiteX2789" y="connsiteY2789"/>
              </a:cxn>
              <a:cxn ang="0">
                <a:pos x="connsiteX2790" y="connsiteY2790"/>
              </a:cxn>
              <a:cxn ang="0">
                <a:pos x="connsiteX2791" y="connsiteY2791"/>
              </a:cxn>
              <a:cxn ang="0">
                <a:pos x="connsiteX2792" y="connsiteY2792"/>
              </a:cxn>
              <a:cxn ang="0">
                <a:pos x="connsiteX2793" y="connsiteY2793"/>
              </a:cxn>
              <a:cxn ang="0">
                <a:pos x="connsiteX2794" y="connsiteY2794"/>
              </a:cxn>
              <a:cxn ang="0">
                <a:pos x="connsiteX2795" y="connsiteY2795"/>
              </a:cxn>
              <a:cxn ang="0">
                <a:pos x="connsiteX2796" y="connsiteY2796"/>
              </a:cxn>
              <a:cxn ang="0">
                <a:pos x="connsiteX2797" y="connsiteY2797"/>
              </a:cxn>
              <a:cxn ang="0">
                <a:pos x="connsiteX2798" y="connsiteY2798"/>
              </a:cxn>
              <a:cxn ang="0">
                <a:pos x="connsiteX2799" y="connsiteY2799"/>
              </a:cxn>
              <a:cxn ang="0">
                <a:pos x="connsiteX2800" y="connsiteY2800"/>
              </a:cxn>
              <a:cxn ang="0">
                <a:pos x="connsiteX2801" y="connsiteY2801"/>
              </a:cxn>
              <a:cxn ang="0">
                <a:pos x="connsiteX2802" y="connsiteY2802"/>
              </a:cxn>
              <a:cxn ang="0">
                <a:pos x="connsiteX2803" y="connsiteY2803"/>
              </a:cxn>
              <a:cxn ang="0">
                <a:pos x="connsiteX2804" y="connsiteY2804"/>
              </a:cxn>
              <a:cxn ang="0">
                <a:pos x="connsiteX2805" y="connsiteY2805"/>
              </a:cxn>
              <a:cxn ang="0">
                <a:pos x="connsiteX2806" y="connsiteY2806"/>
              </a:cxn>
              <a:cxn ang="0">
                <a:pos x="connsiteX2807" y="connsiteY2807"/>
              </a:cxn>
              <a:cxn ang="0">
                <a:pos x="connsiteX2808" y="connsiteY2808"/>
              </a:cxn>
              <a:cxn ang="0">
                <a:pos x="connsiteX2809" y="connsiteY2809"/>
              </a:cxn>
              <a:cxn ang="0">
                <a:pos x="connsiteX2810" y="connsiteY2810"/>
              </a:cxn>
              <a:cxn ang="0">
                <a:pos x="connsiteX2811" y="connsiteY2811"/>
              </a:cxn>
              <a:cxn ang="0">
                <a:pos x="connsiteX2812" y="connsiteY2812"/>
              </a:cxn>
              <a:cxn ang="0">
                <a:pos x="connsiteX2813" y="connsiteY2813"/>
              </a:cxn>
              <a:cxn ang="0">
                <a:pos x="connsiteX2814" y="connsiteY2814"/>
              </a:cxn>
              <a:cxn ang="0">
                <a:pos x="connsiteX2815" y="connsiteY2815"/>
              </a:cxn>
              <a:cxn ang="0">
                <a:pos x="connsiteX2816" y="connsiteY2816"/>
              </a:cxn>
              <a:cxn ang="0">
                <a:pos x="connsiteX2817" y="connsiteY2817"/>
              </a:cxn>
              <a:cxn ang="0">
                <a:pos x="connsiteX2818" y="connsiteY2818"/>
              </a:cxn>
              <a:cxn ang="0">
                <a:pos x="connsiteX2819" y="connsiteY2819"/>
              </a:cxn>
              <a:cxn ang="0">
                <a:pos x="connsiteX2820" y="connsiteY2820"/>
              </a:cxn>
              <a:cxn ang="0">
                <a:pos x="connsiteX2821" y="connsiteY2821"/>
              </a:cxn>
              <a:cxn ang="0">
                <a:pos x="connsiteX2822" y="connsiteY2822"/>
              </a:cxn>
              <a:cxn ang="0">
                <a:pos x="connsiteX2823" y="connsiteY2823"/>
              </a:cxn>
              <a:cxn ang="0">
                <a:pos x="connsiteX2824" y="connsiteY2824"/>
              </a:cxn>
              <a:cxn ang="0">
                <a:pos x="connsiteX2825" y="connsiteY2825"/>
              </a:cxn>
              <a:cxn ang="0">
                <a:pos x="connsiteX2826" y="connsiteY2826"/>
              </a:cxn>
              <a:cxn ang="0">
                <a:pos x="connsiteX2827" y="connsiteY2827"/>
              </a:cxn>
              <a:cxn ang="0">
                <a:pos x="connsiteX2828" y="connsiteY2828"/>
              </a:cxn>
              <a:cxn ang="0">
                <a:pos x="connsiteX2829" y="connsiteY2829"/>
              </a:cxn>
              <a:cxn ang="0">
                <a:pos x="connsiteX2830" y="connsiteY2830"/>
              </a:cxn>
              <a:cxn ang="0">
                <a:pos x="connsiteX2831" y="connsiteY2831"/>
              </a:cxn>
              <a:cxn ang="0">
                <a:pos x="connsiteX2832" y="connsiteY2832"/>
              </a:cxn>
              <a:cxn ang="0">
                <a:pos x="connsiteX2833" y="connsiteY2833"/>
              </a:cxn>
              <a:cxn ang="0">
                <a:pos x="connsiteX2834" y="connsiteY2834"/>
              </a:cxn>
              <a:cxn ang="0">
                <a:pos x="connsiteX2835" y="connsiteY2835"/>
              </a:cxn>
              <a:cxn ang="0">
                <a:pos x="connsiteX2836" y="connsiteY2836"/>
              </a:cxn>
              <a:cxn ang="0">
                <a:pos x="connsiteX2837" y="connsiteY2837"/>
              </a:cxn>
              <a:cxn ang="0">
                <a:pos x="connsiteX2838" y="connsiteY2838"/>
              </a:cxn>
              <a:cxn ang="0">
                <a:pos x="connsiteX2839" y="connsiteY2839"/>
              </a:cxn>
              <a:cxn ang="0">
                <a:pos x="connsiteX2840" y="connsiteY2840"/>
              </a:cxn>
              <a:cxn ang="0">
                <a:pos x="connsiteX2841" y="connsiteY2841"/>
              </a:cxn>
              <a:cxn ang="0">
                <a:pos x="connsiteX2842" y="connsiteY2842"/>
              </a:cxn>
              <a:cxn ang="0">
                <a:pos x="connsiteX2843" y="connsiteY2843"/>
              </a:cxn>
              <a:cxn ang="0">
                <a:pos x="connsiteX2844" y="connsiteY2844"/>
              </a:cxn>
              <a:cxn ang="0">
                <a:pos x="connsiteX2845" y="connsiteY2845"/>
              </a:cxn>
              <a:cxn ang="0">
                <a:pos x="connsiteX2846" y="connsiteY2846"/>
              </a:cxn>
              <a:cxn ang="0">
                <a:pos x="connsiteX2847" y="connsiteY2847"/>
              </a:cxn>
              <a:cxn ang="0">
                <a:pos x="connsiteX2848" y="connsiteY2848"/>
              </a:cxn>
              <a:cxn ang="0">
                <a:pos x="connsiteX2849" y="connsiteY2849"/>
              </a:cxn>
              <a:cxn ang="0">
                <a:pos x="connsiteX2850" y="connsiteY2850"/>
              </a:cxn>
              <a:cxn ang="0">
                <a:pos x="connsiteX2851" y="connsiteY2851"/>
              </a:cxn>
              <a:cxn ang="0">
                <a:pos x="connsiteX2852" y="connsiteY2852"/>
              </a:cxn>
              <a:cxn ang="0">
                <a:pos x="connsiteX2853" y="connsiteY2853"/>
              </a:cxn>
              <a:cxn ang="0">
                <a:pos x="connsiteX2854" y="connsiteY2854"/>
              </a:cxn>
              <a:cxn ang="0">
                <a:pos x="connsiteX2855" y="connsiteY2855"/>
              </a:cxn>
              <a:cxn ang="0">
                <a:pos x="connsiteX2856" y="connsiteY2856"/>
              </a:cxn>
              <a:cxn ang="0">
                <a:pos x="connsiteX2857" y="connsiteY2857"/>
              </a:cxn>
              <a:cxn ang="0">
                <a:pos x="connsiteX2858" y="connsiteY2858"/>
              </a:cxn>
              <a:cxn ang="0">
                <a:pos x="connsiteX2859" y="connsiteY2859"/>
              </a:cxn>
              <a:cxn ang="0">
                <a:pos x="connsiteX2860" y="connsiteY2860"/>
              </a:cxn>
              <a:cxn ang="0">
                <a:pos x="connsiteX2861" y="connsiteY2861"/>
              </a:cxn>
              <a:cxn ang="0">
                <a:pos x="connsiteX2862" y="connsiteY2862"/>
              </a:cxn>
              <a:cxn ang="0">
                <a:pos x="connsiteX2863" y="connsiteY2863"/>
              </a:cxn>
              <a:cxn ang="0">
                <a:pos x="connsiteX2864" y="connsiteY2864"/>
              </a:cxn>
              <a:cxn ang="0">
                <a:pos x="connsiteX2865" y="connsiteY2865"/>
              </a:cxn>
              <a:cxn ang="0">
                <a:pos x="connsiteX2866" y="connsiteY2866"/>
              </a:cxn>
              <a:cxn ang="0">
                <a:pos x="connsiteX2867" y="connsiteY2867"/>
              </a:cxn>
              <a:cxn ang="0">
                <a:pos x="connsiteX2868" y="connsiteY2868"/>
              </a:cxn>
              <a:cxn ang="0">
                <a:pos x="connsiteX2869" y="connsiteY2869"/>
              </a:cxn>
              <a:cxn ang="0">
                <a:pos x="connsiteX2870" y="connsiteY2870"/>
              </a:cxn>
              <a:cxn ang="0">
                <a:pos x="connsiteX2871" y="connsiteY2871"/>
              </a:cxn>
              <a:cxn ang="0">
                <a:pos x="connsiteX2872" y="connsiteY2872"/>
              </a:cxn>
              <a:cxn ang="0">
                <a:pos x="connsiteX2873" y="connsiteY2873"/>
              </a:cxn>
              <a:cxn ang="0">
                <a:pos x="connsiteX2874" y="connsiteY2874"/>
              </a:cxn>
              <a:cxn ang="0">
                <a:pos x="connsiteX2875" y="connsiteY2875"/>
              </a:cxn>
              <a:cxn ang="0">
                <a:pos x="connsiteX2876" y="connsiteY2876"/>
              </a:cxn>
              <a:cxn ang="0">
                <a:pos x="connsiteX2877" y="connsiteY2877"/>
              </a:cxn>
              <a:cxn ang="0">
                <a:pos x="connsiteX2878" y="connsiteY2878"/>
              </a:cxn>
              <a:cxn ang="0">
                <a:pos x="connsiteX2879" y="connsiteY2879"/>
              </a:cxn>
              <a:cxn ang="0">
                <a:pos x="connsiteX2880" y="connsiteY2880"/>
              </a:cxn>
              <a:cxn ang="0">
                <a:pos x="connsiteX2881" y="connsiteY2881"/>
              </a:cxn>
              <a:cxn ang="0">
                <a:pos x="connsiteX2882" y="connsiteY2882"/>
              </a:cxn>
              <a:cxn ang="0">
                <a:pos x="connsiteX2883" y="connsiteY2883"/>
              </a:cxn>
              <a:cxn ang="0">
                <a:pos x="connsiteX2884" y="connsiteY2884"/>
              </a:cxn>
              <a:cxn ang="0">
                <a:pos x="connsiteX2885" y="connsiteY2885"/>
              </a:cxn>
              <a:cxn ang="0">
                <a:pos x="connsiteX2886" y="connsiteY2886"/>
              </a:cxn>
              <a:cxn ang="0">
                <a:pos x="connsiteX2887" y="connsiteY2887"/>
              </a:cxn>
              <a:cxn ang="0">
                <a:pos x="connsiteX2888" y="connsiteY2888"/>
              </a:cxn>
              <a:cxn ang="0">
                <a:pos x="connsiteX2889" y="connsiteY2889"/>
              </a:cxn>
              <a:cxn ang="0">
                <a:pos x="connsiteX2890" y="connsiteY2890"/>
              </a:cxn>
              <a:cxn ang="0">
                <a:pos x="connsiteX2891" y="connsiteY2891"/>
              </a:cxn>
              <a:cxn ang="0">
                <a:pos x="connsiteX2892" y="connsiteY2892"/>
              </a:cxn>
              <a:cxn ang="0">
                <a:pos x="connsiteX2893" y="connsiteY2893"/>
              </a:cxn>
              <a:cxn ang="0">
                <a:pos x="connsiteX2894" y="connsiteY2894"/>
              </a:cxn>
              <a:cxn ang="0">
                <a:pos x="connsiteX2895" y="connsiteY2895"/>
              </a:cxn>
              <a:cxn ang="0">
                <a:pos x="connsiteX2896" y="connsiteY2896"/>
              </a:cxn>
              <a:cxn ang="0">
                <a:pos x="connsiteX2897" y="connsiteY2897"/>
              </a:cxn>
              <a:cxn ang="0">
                <a:pos x="connsiteX2898" y="connsiteY2898"/>
              </a:cxn>
              <a:cxn ang="0">
                <a:pos x="connsiteX2899" y="connsiteY2899"/>
              </a:cxn>
              <a:cxn ang="0">
                <a:pos x="connsiteX2900" y="connsiteY2900"/>
              </a:cxn>
              <a:cxn ang="0">
                <a:pos x="connsiteX2901" y="connsiteY2901"/>
              </a:cxn>
              <a:cxn ang="0">
                <a:pos x="connsiteX2902" y="connsiteY2902"/>
              </a:cxn>
              <a:cxn ang="0">
                <a:pos x="connsiteX2903" y="connsiteY2903"/>
              </a:cxn>
              <a:cxn ang="0">
                <a:pos x="connsiteX2904" y="connsiteY2904"/>
              </a:cxn>
              <a:cxn ang="0">
                <a:pos x="connsiteX2905" y="connsiteY2905"/>
              </a:cxn>
              <a:cxn ang="0">
                <a:pos x="connsiteX2906" y="connsiteY2906"/>
              </a:cxn>
              <a:cxn ang="0">
                <a:pos x="connsiteX2907" y="connsiteY2907"/>
              </a:cxn>
              <a:cxn ang="0">
                <a:pos x="connsiteX2908" y="connsiteY2908"/>
              </a:cxn>
              <a:cxn ang="0">
                <a:pos x="connsiteX2909" y="connsiteY2909"/>
              </a:cxn>
              <a:cxn ang="0">
                <a:pos x="connsiteX2910" y="connsiteY2910"/>
              </a:cxn>
              <a:cxn ang="0">
                <a:pos x="connsiteX2911" y="connsiteY2911"/>
              </a:cxn>
              <a:cxn ang="0">
                <a:pos x="connsiteX2912" y="connsiteY2912"/>
              </a:cxn>
              <a:cxn ang="0">
                <a:pos x="connsiteX2913" y="connsiteY2913"/>
              </a:cxn>
              <a:cxn ang="0">
                <a:pos x="connsiteX2914" y="connsiteY2914"/>
              </a:cxn>
              <a:cxn ang="0">
                <a:pos x="connsiteX2915" y="connsiteY2915"/>
              </a:cxn>
              <a:cxn ang="0">
                <a:pos x="connsiteX2916" y="connsiteY2916"/>
              </a:cxn>
              <a:cxn ang="0">
                <a:pos x="connsiteX2917" y="connsiteY2917"/>
              </a:cxn>
              <a:cxn ang="0">
                <a:pos x="connsiteX2918" y="connsiteY2918"/>
              </a:cxn>
              <a:cxn ang="0">
                <a:pos x="connsiteX2919" y="connsiteY2919"/>
              </a:cxn>
              <a:cxn ang="0">
                <a:pos x="connsiteX2920" y="connsiteY2920"/>
              </a:cxn>
              <a:cxn ang="0">
                <a:pos x="connsiteX2921" y="connsiteY2921"/>
              </a:cxn>
              <a:cxn ang="0">
                <a:pos x="connsiteX2922" y="connsiteY2922"/>
              </a:cxn>
              <a:cxn ang="0">
                <a:pos x="connsiteX2923" y="connsiteY2923"/>
              </a:cxn>
              <a:cxn ang="0">
                <a:pos x="connsiteX2924" y="connsiteY2924"/>
              </a:cxn>
              <a:cxn ang="0">
                <a:pos x="connsiteX2925" y="connsiteY2925"/>
              </a:cxn>
              <a:cxn ang="0">
                <a:pos x="connsiteX2926" y="connsiteY2926"/>
              </a:cxn>
              <a:cxn ang="0">
                <a:pos x="connsiteX2927" y="connsiteY2927"/>
              </a:cxn>
              <a:cxn ang="0">
                <a:pos x="connsiteX2928" y="connsiteY2928"/>
              </a:cxn>
              <a:cxn ang="0">
                <a:pos x="connsiteX2929" y="connsiteY2929"/>
              </a:cxn>
              <a:cxn ang="0">
                <a:pos x="connsiteX2930" y="connsiteY2930"/>
              </a:cxn>
              <a:cxn ang="0">
                <a:pos x="connsiteX2931" y="connsiteY2931"/>
              </a:cxn>
              <a:cxn ang="0">
                <a:pos x="connsiteX2932" y="connsiteY2932"/>
              </a:cxn>
              <a:cxn ang="0">
                <a:pos x="connsiteX2933" y="connsiteY2933"/>
              </a:cxn>
              <a:cxn ang="0">
                <a:pos x="connsiteX2934" y="connsiteY2934"/>
              </a:cxn>
              <a:cxn ang="0">
                <a:pos x="connsiteX2935" y="connsiteY2935"/>
              </a:cxn>
              <a:cxn ang="0">
                <a:pos x="connsiteX2936" y="connsiteY2936"/>
              </a:cxn>
              <a:cxn ang="0">
                <a:pos x="connsiteX2937" y="connsiteY2937"/>
              </a:cxn>
              <a:cxn ang="0">
                <a:pos x="connsiteX2938" y="connsiteY2938"/>
              </a:cxn>
              <a:cxn ang="0">
                <a:pos x="connsiteX2939" y="connsiteY2939"/>
              </a:cxn>
              <a:cxn ang="0">
                <a:pos x="connsiteX2940" y="connsiteY2940"/>
              </a:cxn>
              <a:cxn ang="0">
                <a:pos x="connsiteX2941" y="connsiteY2941"/>
              </a:cxn>
              <a:cxn ang="0">
                <a:pos x="connsiteX2942" y="connsiteY2942"/>
              </a:cxn>
              <a:cxn ang="0">
                <a:pos x="connsiteX2943" y="connsiteY2943"/>
              </a:cxn>
              <a:cxn ang="0">
                <a:pos x="connsiteX2944" y="connsiteY2944"/>
              </a:cxn>
              <a:cxn ang="0">
                <a:pos x="connsiteX2945" y="connsiteY2945"/>
              </a:cxn>
              <a:cxn ang="0">
                <a:pos x="connsiteX2946" y="connsiteY2946"/>
              </a:cxn>
              <a:cxn ang="0">
                <a:pos x="connsiteX2947" y="connsiteY2947"/>
              </a:cxn>
              <a:cxn ang="0">
                <a:pos x="connsiteX2948" y="connsiteY2948"/>
              </a:cxn>
              <a:cxn ang="0">
                <a:pos x="connsiteX2949" y="connsiteY2949"/>
              </a:cxn>
              <a:cxn ang="0">
                <a:pos x="connsiteX2950" y="connsiteY2950"/>
              </a:cxn>
              <a:cxn ang="0">
                <a:pos x="connsiteX2951" y="connsiteY2951"/>
              </a:cxn>
              <a:cxn ang="0">
                <a:pos x="connsiteX2952" y="connsiteY2952"/>
              </a:cxn>
              <a:cxn ang="0">
                <a:pos x="connsiteX2953" y="connsiteY2953"/>
              </a:cxn>
              <a:cxn ang="0">
                <a:pos x="connsiteX2954" y="connsiteY2954"/>
              </a:cxn>
              <a:cxn ang="0">
                <a:pos x="connsiteX2955" y="connsiteY2955"/>
              </a:cxn>
              <a:cxn ang="0">
                <a:pos x="connsiteX2956" y="connsiteY2956"/>
              </a:cxn>
              <a:cxn ang="0">
                <a:pos x="connsiteX2957" y="connsiteY2957"/>
              </a:cxn>
              <a:cxn ang="0">
                <a:pos x="connsiteX2958" y="connsiteY2958"/>
              </a:cxn>
              <a:cxn ang="0">
                <a:pos x="connsiteX2959" y="connsiteY2959"/>
              </a:cxn>
              <a:cxn ang="0">
                <a:pos x="connsiteX2960" y="connsiteY2960"/>
              </a:cxn>
              <a:cxn ang="0">
                <a:pos x="connsiteX2961" y="connsiteY2961"/>
              </a:cxn>
              <a:cxn ang="0">
                <a:pos x="connsiteX2962" y="connsiteY2962"/>
              </a:cxn>
              <a:cxn ang="0">
                <a:pos x="connsiteX2963" y="connsiteY2963"/>
              </a:cxn>
              <a:cxn ang="0">
                <a:pos x="connsiteX2964" y="connsiteY2964"/>
              </a:cxn>
              <a:cxn ang="0">
                <a:pos x="connsiteX2965" y="connsiteY2965"/>
              </a:cxn>
              <a:cxn ang="0">
                <a:pos x="connsiteX2966" y="connsiteY2966"/>
              </a:cxn>
              <a:cxn ang="0">
                <a:pos x="connsiteX2967" y="connsiteY2967"/>
              </a:cxn>
              <a:cxn ang="0">
                <a:pos x="connsiteX2968" y="connsiteY2968"/>
              </a:cxn>
              <a:cxn ang="0">
                <a:pos x="connsiteX2969" y="connsiteY2969"/>
              </a:cxn>
              <a:cxn ang="0">
                <a:pos x="connsiteX2970" y="connsiteY2970"/>
              </a:cxn>
              <a:cxn ang="0">
                <a:pos x="connsiteX2971" y="connsiteY2971"/>
              </a:cxn>
              <a:cxn ang="0">
                <a:pos x="connsiteX2972" y="connsiteY2972"/>
              </a:cxn>
              <a:cxn ang="0">
                <a:pos x="connsiteX2973" y="connsiteY2973"/>
              </a:cxn>
              <a:cxn ang="0">
                <a:pos x="connsiteX2974" y="connsiteY2974"/>
              </a:cxn>
              <a:cxn ang="0">
                <a:pos x="connsiteX2975" y="connsiteY2975"/>
              </a:cxn>
              <a:cxn ang="0">
                <a:pos x="connsiteX2976" y="connsiteY2976"/>
              </a:cxn>
              <a:cxn ang="0">
                <a:pos x="connsiteX2977" y="connsiteY2977"/>
              </a:cxn>
              <a:cxn ang="0">
                <a:pos x="connsiteX2978" y="connsiteY2978"/>
              </a:cxn>
              <a:cxn ang="0">
                <a:pos x="connsiteX2979" y="connsiteY2979"/>
              </a:cxn>
              <a:cxn ang="0">
                <a:pos x="connsiteX2980" y="connsiteY2980"/>
              </a:cxn>
              <a:cxn ang="0">
                <a:pos x="connsiteX2981" y="connsiteY2981"/>
              </a:cxn>
              <a:cxn ang="0">
                <a:pos x="connsiteX2982" y="connsiteY2982"/>
              </a:cxn>
              <a:cxn ang="0">
                <a:pos x="connsiteX2983" y="connsiteY2983"/>
              </a:cxn>
              <a:cxn ang="0">
                <a:pos x="connsiteX2984" y="connsiteY2984"/>
              </a:cxn>
              <a:cxn ang="0">
                <a:pos x="connsiteX2985" y="connsiteY2985"/>
              </a:cxn>
              <a:cxn ang="0">
                <a:pos x="connsiteX2986" y="connsiteY2986"/>
              </a:cxn>
              <a:cxn ang="0">
                <a:pos x="connsiteX2987" y="connsiteY2987"/>
              </a:cxn>
              <a:cxn ang="0">
                <a:pos x="connsiteX2988" y="connsiteY2988"/>
              </a:cxn>
              <a:cxn ang="0">
                <a:pos x="connsiteX2989" y="connsiteY2989"/>
              </a:cxn>
              <a:cxn ang="0">
                <a:pos x="connsiteX2990" y="connsiteY2990"/>
              </a:cxn>
              <a:cxn ang="0">
                <a:pos x="connsiteX2991" y="connsiteY2991"/>
              </a:cxn>
              <a:cxn ang="0">
                <a:pos x="connsiteX2992" y="connsiteY2992"/>
              </a:cxn>
              <a:cxn ang="0">
                <a:pos x="connsiteX2993" y="connsiteY2993"/>
              </a:cxn>
              <a:cxn ang="0">
                <a:pos x="connsiteX2994" y="connsiteY2994"/>
              </a:cxn>
              <a:cxn ang="0">
                <a:pos x="connsiteX2995" y="connsiteY2995"/>
              </a:cxn>
              <a:cxn ang="0">
                <a:pos x="connsiteX2996" y="connsiteY2996"/>
              </a:cxn>
              <a:cxn ang="0">
                <a:pos x="connsiteX2997" y="connsiteY2997"/>
              </a:cxn>
              <a:cxn ang="0">
                <a:pos x="connsiteX2998" y="connsiteY2998"/>
              </a:cxn>
              <a:cxn ang="0">
                <a:pos x="connsiteX2999" y="connsiteY2999"/>
              </a:cxn>
              <a:cxn ang="0">
                <a:pos x="connsiteX3000" y="connsiteY3000"/>
              </a:cxn>
              <a:cxn ang="0">
                <a:pos x="connsiteX3001" y="connsiteY3001"/>
              </a:cxn>
              <a:cxn ang="0">
                <a:pos x="connsiteX3002" y="connsiteY3002"/>
              </a:cxn>
              <a:cxn ang="0">
                <a:pos x="connsiteX3003" y="connsiteY3003"/>
              </a:cxn>
              <a:cxn ang="0">
                <a:pos x="connsiteX3004" y="connsiteY3004"/>
              </a:cxn>
              <a:cxn ang="0">
                <a:pos x="connsiteX3005" y="connsiteY3005"/>
              </a:cxn>
              <a:cxn ang="0">
                <a:pos x="connsiteX3006" y="connsiteY3006"/>
              </a:cxn>
              <a:cxn ang="0">
                <a:pos x="connsiteX3007" y="connsiteY3007"/>
              </a:cxn>
              <a:cxn ang="0">
                <a:pos x="connsiteX3008" y="connsiteY3008"/>
              </a:cxn>
              <a:cxn ang="0">
                <a:pos x="connsiteX3009" y="connsiteY3009"/>
              </a:cxn>
              <a:cxn ang="0">
                <a:pos x="connsiteX3010" y="connsiteY3010"/>
              </a:cxn>
              <a:cxn ang="0">
                <a:pos x="connsiteX3011" y="connsiteY3011"/>
              </a:cxn>
              <a:cxn ang="0">
                <a:pos x="connsiteX3012" y="connsiteY3012"/>
              </a:cxn>
              <a:cxn ang="0">
                <a:pos x="connsiteX3013" y="connsiteY3013"/>
              </a:cxn>
              <a:cxn ang="0">
                <a:pos x="connsiteX3014" y="connsiteY3014"/>
              </a:cxn>
              <a:cxn ang="0">
                <a:pos x="connsiteX3015" y="connsiteY3015"/>
              </a:cxn>
              <a:cxn ang="0">
                <a:pos x="connsiteX3016" y="connsiteY3016"/>
              </a:cxn>
              <a:cxn ang="0">
                <a:pos x="connsiteX3017" y="connsiteY3017"/>
              </a:cxn>
              <a:cxn ang="0">
                <a:pos x="connsiteX3018" y="connsiteY3018"/>
              </a:cxn>
              <a:cxn ang="0">
                <a:pos x="connsiteX3019" y="connsiteY3019"/>
              </a:cxn>
              <a:cxn ang="0">
                <a:pos x="connsiteX3020" y="connsiteY3020"/>
              </a:cxn>
              <a:cxn ang="0">
                <a:pos x="connsiteX3021" y="connsiteY3021"/>
              </a:cxn>
              <a:cxn ang="0">
                <a:pos x="connsiteX3022" y="connsiteY3022"/>
              </a:cxn>
              <a:cxn ang="0">
                <a:pos x="connsiteX3023" y="connsiteY3023"/>
              </a:cxn>
              <a:cxn ang="0">
                <a:pos x="connsiteX3024" y="connsiteY3024"/>
              </a:cxn>
              <a:cxn ang="0">
                <a:pos x="connsiteX3025" y="connsiteY3025"/>
              </a:cxn>
              <a:cxn ang="0">
                <a:pos x="connsiteX3026" y="connsiteY3026"/>
              </a:cxn>
              <a:cxn ang="0">
                <a:pos x="connsiteX3027" y="connsiteY3027"/>
              </a:cxn>
              <a:cxn ang="0">
                <a:pos x="connsiteX3028" y="connsiteY3028"/>
              </a:cxn>
              <a:cxn ang="0">
                <a:pos x="connsiteX3029" y="connsiteY3029"/>
              </a:cxn>
              <a:cxn ang="0">
                <a:pos x="connsiteX3030" y="connsiteY3030"/>
              </a:cxn>
              <a:cxn ang="0">
                <a:pos x="connsiteX3031" y="connsiteY3031"/>
              </a:cxn>
              <a:cxn ang="0">
                <a:pos x="connsiteX3032" y="connsiteY3032"/>
              </a:cxn>
              <a:cxn ang="0">
                <a:pos x="connsiteX3033" y="connsiteY3033"/>
              </a:cxn>
              <a:cxn ang="0">
                <a:pos x="connsiteX3034" y="connsiteY3034"/>
              </a:cxn>
              <a:cxn ang="0">
                <a:pos x="connsiteX3035" y="connsiteY3035"/>
              </a:cxn>
              <a:cxn ang="0">
                <a:pos x="connsiteX3036" y="connsiteY3036"/>
              </a:cxn>
              <a:cxn ang="0">
                <a:pos x="connsiteX3037" y="connsiteY3037"/>
              </a:cxn>
              <a:cxn ang="0">
                <a:pos x="connsiteX3038" y="connsiteY3038"/>
              </a:cxn>
              <a:cxn ang="0">
                <a:pos x="connsiteX3039" y="connsiteY3039"/>
              </a:cxn>
              <a:cxn ang="0">
                <a:pos x="connsiteX3040" y="connsiteY3040"/>
              </a:cxn>
              <a:cxn ang="0">
                <a:pos x="connsiteX3041" y="connsiteY3041"/>
              </a:cxn>
              <a:cxn ang="0">
                <a:pos x="connsiteX3042" y="connsiteY3042"/>
              </a:cxn>
              <a:cxn ang="0">
                <a:pos x="connsiteX3043" y="connsiteY3043"/>
              </a:cxn>
              <a:cxn ang="0">
                <a:pos x="connsiteX3044" y="connsiteY3044"/>
              </a:cxn>
              <a:cxn ang="0">
                <a:pos x="connsiteX3045" y="connsiteY3045"/>
              </a:cxn>
              <a:cxn ang="0">
                <a:pos x="connsiteX3046" y="connsiteY3046"/>
              </a:cxn>
              <a:cxn ang="0">
                <a:pos x="connsiteX3047" y="connsiteY3047"/>
              </a:cxn>
              <a:cxn ang="0">
                <a:pos x="connsiteX3048" y="connsiteY3048"/>
              </a:cxn>
              <a:cxn ang="0">
                <a:pos x="connsiteX3049" y="connsiteY3049"/>
              </a:cxn>
              <a:cxn ang="0">
                <a:pos x="connsiteX3050" y="connsiteY3050"/>
              </a:cxn>
              <a:cxn ang="0">
                <a:pos x="connsiteX3051" y="connsiteY3051"/>
              </a:cxn>
              <a:cxn ang="0">
                <a:pos x="connsiteX3052" y="connsiteY3052"/>
              </a:cxn>
              <a:cxn ang="0">
                <a:pos x="connsiteX3053" y="connsiteY3053"/>
              </a:cxn>
              <a:cxn ang="0">
                <a:pos x="connsiteX3054" y="connsiteY3054"/>
              </a:cxn>
              <a:cxn ang="0">
                <a:pos x="connsiteX3055" y="connsiteY3055"/>
              </a:cxn>
              <a:cxn ang="0">
                <a:pos x="connsiteX3056" y="connsiteY3056"/>
              </a:cxn>
              <a:cxn ang="0">
                <a:pos x="connsiteX3057" y="connsiteY3057"/>
              </a:cxn>
              <a:cxn ang="0">
                <a:pos x="connsiteX3058" y="connsiteY3058"/>
              </a:cxn>
              <a:cxn ang="0">
                <a:pos x="connsiteX3059" y="connsiteY3059"/>
              </a:cxn>
              <a:cxn ang="0">
                <a:pos x="connsiteX3060" y="connsiteY3060"/>
              </a:cxn>
              <a:cxn ang="0">
                <a:pos x="connsiteX3061" y="connsiteY3061"/>
              </a:cxn>
              <a:cxn ang="0">
                <a:pos x="connsiteX3062" y="connsiteY3062"/>
              </a:cxn>
              <a:cxn ang="0">
                <a:pos x="connsiteX3063" y="connsiteY3063"/>
              </a:cxn>
              <a:cxn ang="0">
                <a:pos x="connsiteX3064" y="connsiteY3064"/>
              </a:cxn>
              <a:cxn ang="0">
                <a:pos x="connsiteX3065" y="connsiteY3065"/>
              </a:cxn>
              <a:cxn ang="0">
                <a:pos x="connsiteX3066" y="connsiteY3066"/>
              </a:cxn>
              <a:cxn ang="0">
                <a:pos x="connsiteX3067" y="connsiteY3067"/>
              </a:cxn>
              <a:cxn ang="0">
                <a:pos x="connsiteX3068" y="connsiteY3068"/>
              </a:cxn>
              <a:cxn ang="0">
                <a:pos x="connsiteX3069" y="connsiteY3069"/>
              </a:cxn>
              <a:cxn ang="0">
                <a:pos x="connsiteX3070" y="connsiteY3070"/>
              </a:cxn>
              <a:cxn ang="0">
                <a:pos x="connsiteX3071" y="connsiteY3071"/>
              </a:cxn>
              <a:cxn ang="0">
                <a:pos x="connsiteX3072" y="connsiteY3072"/>
              </a:cxn>
              <a:cxn ang="0">
                <a:pos x="connsiteX3073" y="connsiteY3073"/>
              </a:cxn>
              <a:cxn ang="0">
                <a:pos x="connsiteX3074" y="connsiteY3074"/>
              </a:cxn>
              <a:cxn ang="0">
                <a:pos x="connsiteX3075" y="connsiteY3075"/>
              </a:cxn>
              <a:cxn ang="0">
                <a:pos x="connsiteX3076" y="connsiteY3076"/>
              </a:cxn>
              <a:cxn ang="0">
                <a:pos x="connsiteX3077" y="connsiteY3077"/>
              </a:cxn>
              <a:cxn ang="0">
                <a:pos x="connsiteX3078" y="connsiteY3078"/>
              </a:cxn>
              <a:cxn ang="0">
                <a:pos x="connsiteX3079" y="connsiteY3079"/>
              </a:cxn>
              <a:cxn ang="0">
                <a:pos x="connsiteX3080" y="connsiteY3080"/>
              </a:cxn>
              <a:cxn ang="0">
                <a:pos x="connsiteX3081" y="connsiteY3081"/>
              </a:cxn>
              <a:cxn ang="0">
                <a:pos x="connsiteX3082" y="connsiteY3082"/>
              </a:cxn>
              <a:cxn ang="0">
                <a:pos x="connsiteX3083" y="connsiteY3083"/>
              </a:cxn>
              <a:cxn ang="0">
                <a:pos x="connsiteX3084" y="connsiteY3084"/>
              </a:cxn>
              <a:cxn ang="0">
                <a:pos x="connsiteX3085" y="connsiteY3085"/>
              </a:cxn>
              <a:cxn ang="0">
                <a:pos x="connsiteX3086" y="connsiteY3086"/>
              </a:cxn>
              <a:cxn ang="0">
                <a:pos x="connsiteX3087" y="connsiteY3087"/>
              </a:cxn>
              <a:cxn ang="0">
                <a:pos x="connsiteX3088" y="connsiteY3088"/>
              </a:cxn>
              <a:cxn ang="0">
                <a:pos x="connsiteX3089" y="connsiteY3089"/>
              </a:cxn>
              <a:cxn ang="0">
                <a:pos x="connsiteX3090" y="connsiteY3090"/>
              </a:cxn>
              <a:cxn ang="0">
                <a:pos x="connsiteX3091" y="connsiteY3091"/>
              </a:cxn>
              <a:cxn ang="0">
                <a:pos x="connsiteX3092" y="connsiteY3092"/>
              </a:cxn>
              <a:cxn ang="0">
                <a:pos x="connsiteX3093" y="connsiteY3093"/>
              </a:cxn>
              <a:cxn ang="0">
                <a:pos x="connsiteX3094" y="connsiteY3094"/>
              </a:cxn>
              <a:cxn ang="0">
                <a:pos x="connsiteX3095" y="connsiteY3095"/>
              </a:cxn>
              <a:cxn ang="0">
                <a:pos x="connsiteX3096" y="connsiteY3096"/>
              </a:cxn>
              <a:cxn ang="0">
                <a:pos x="connsiteX3097" y="connsiteY3097"/>
              </a:cxn>
              <a:cxn ang="0">
                <a:pos x="connsiteX3098" y="connsiteY3098"/>
              </a:cxn>
              <a:cxn ang="0">
                <a:pos x="connsiteX3099" y="connsiteY3099"/>
              </a:cxn>
              <a:cxn ang="0">
                <a:pos x="connsiteX3100" y="connsiteY3100"/>
              </a:cxn>
              <a:cxn ang="0">
                <a:pos x="connsiteX3101" y="connsiteY3101"/>
              </a:cxn>
              <a:cxn ang="0">
                <a:pos x="connsiteX3102" y="connsiteY3102"/>
              </a:cxn>
              <a:cxn ang="0">
                <a:pos x="connsiteX3103" y="connsiteY3103"/>
              </a:cxn>
              <a:cxn ang="0">
                <a:pos x="connsiteX3104" y="connsiteY3104"/>
              </a:cxn>
              <a:cxn ang="0">
                <a:pos x="connsiteX3105" y="connsiteY3105"/>
              </a:cxn>
              <a:cxn ang="0">
                <a:pos x="connsiteX3106" y="connsiteY3106"/>
              </a:cxn>
              <a:cxn ang="0">
                <a:pos x="connsiteX3107" y="connsiteY3107"/>
              </a:cxn>
              <a:cxn ang="0">
                <a:pos x="connsiteX3108" y="connsiteY3108"/>
              </a:cxn>
              <a:cxn ang="0">
                <a:pos x="connsiteX3109" y="connsiteY3109"/>
              </a:cxn>
              <a:cxn ang="0">
                <a:pos x="connsiteX3110" y="connsiteY3110"/>
              </a:cxn>
              <a:cxn ang="0">
                <a:pos x="connsiteX3111" y="connsiteY3111"/>
              </a:cxn>
              <a:cxn ang="0">
                <a:pos x="connsiteX3112" y="connsiteY3112"/>
              </a:cxn>
              <a:cxn ang="0">
                <a:pos x="connsiteX3113" y="connsiteY3113"/>
              </a:cxn>
              <a:cxn ang="0">
                <a:pos x="connsiteX3114" y="connsiteY3114"/>
              </a:cxn>
              <a:cxn ang="0">
                <a:pos x="connsiteX3115" y="connsiteY3115"/>
              </a:cxn>
              <a:cxn ang="0">
                <a:pos x="connsiteX3116" y="connsiteY3116"/>
              </a:cxn>
              <a:cxn ang="0">
                <a:pos x="connsiteX3117" y="connsiteY3117"/>
              </a:cxn>
              <a:cxn ang="0">
                <a:pos x="connsiteX3118" y="connsiteY3118"/>
              </a:cxn>
              <a:cxn ang="0">
                <a:pos x="connsiteX3119" y="connsiteY3119"/>
              </a:cxn>
              <a:cxn ang="0">
                <a:pos x="connsiteX3120" y="connsiteY3120"/>
              </a:cxn>
              <a:cxn ang="0">
                <a:pos x="connsiteX3121" y="connsiteY3121"/>
              </a:cxn>
              <a:cxn ang="0">
                <a:pos x="connsiteX3122" y="connsiteY3122"/>
              </a:cxn>
              <a:cxn ang="0">
                <a:pos x="connsiteX3123" y="connsiteY3123"/>
              </a:cxn>
              <a:cxn ang="0">
                <a:pos x="connsiteX3124" y="connsiteY3124"/>
              </a:cxn>
              <a:cxn ang="0">
                <a:pos x="connsiteX3125" y="connsiteY3125"/>
              </a:cxn>
              <a:cxn ang="0">
                <a:pos x="connsiteX3126" y="connsiteY3126"/>
              </a:cxn>
              <a:cxn ang="0">
                <a:pos x="connsiteX3127" y="connsiteY3127"/>
              </a:cxn>
              <a:cxn ang="0">
                <a:pos x="connsiteX3128" y="connsiteY3128"/>
              </a:cxn>
              <a:cxn ang="0">
                <a:pos x="connsiteX3129" y="connsiteY3129"/>
              </a:cxn>
              <a:cxn ang="0">
                <a:pos x="connsiteX3130" y="connsiteY3130"/>
              </a:cxn>
              <a:cxn ang="0">
                <a:pos x="connsiteX3131" y="connsiteY3131"/>
              </a:cxn>
              <a:cxn ang="0">
                <a:pos x="connsiteX3132" y="connsiteY3132"/>
              </a:cxn>
              <a:cxn ang="0">
                <a:pos x="connsiteX3133" y="connsiteY3133"/>
              </a:cxn>
              <a:cxn ang="0">
                <a:pos x="connsiteX3134" y="connsiteY3134"/>
              </a:cxn>
              <a:cxn ang="0">
                <a:pos x="connsiteX3135" y="connsiteY3135"/>
              </a:cxn>
              <a:cxn ang="0">
                <a:pos x="connsiteX3136" y="connsiteY3136"/>
              </a:cxn>
              <a:cxn ang="0">
                <a:pos x="connsiteX3137" y="connsiteY3137"/>
              </a:cxn>
              <a:cxn ang="0">
                <a:pos x="connsiteX3138" y="connsiteY3138"/>
              </a:cxn>
              <a:cxn ang="0">
                <a:pos x="connsiteX3139" y="connsiteY3139"/>
              </a:cxn>
              <a:cxn ang="0">
                <a:pos x="connsiteX3140" y="connsiteY3140"/>
              </a:cxn>
              <a:cxn ang="0">
                <a:pos x="connsiteX3141" y="connsiteY3141"/>
              </a:cxn>
              <a:cxn ang="0">
                <a:pos x="connsiteX3142" y="connsiteY3142"/>
              </a:cxn>
              <a:cxn ang="0">
                <a:pos x="connsiteX3143" y="connsiteY3143"/>
              </a:cxn>
              <a:cxn ang="0">
                <a:pos x="connsiteX3144" y="connsiteY3144"/>
              </a:cxn>
              <a:cxn ang="0">
                <a:pos x="connsiteX3145" y="connsiteY3145"/>
              </a:cxn>
              <a:cxn ang="0">
                <a:pos x="connsiteX3146" y="connsiteY3146"/>
              </a:cxn>
              <a:cxn ang="0">
                <a:pos x="connsiteX3147" y="connsiteY3147"/>
              </a:cxn>
              <a:cxn ang="0">
                <a:pos x="connsiteX3148" y="connsiteY3148"/>
              </a:cxn>
              <a:cxn ang="0">
                <a:pos x="connsiteX3149" y="connsiteY3149"/>
              </a:cxn>
              <a:cxn ang="0">
                <a:pos x="connsiteX3150" y="connsiteY3150"/>
              </a:cxn>
              <a:cxn ang="0">
                <a:pos x="connsiteX3151" y="connsiteY3151"/>
              </a:cxn>
              <a:cxn ang="0">
                <a:pos x="connsiteX3152" y="connsiteY3152"/>
              </a:cxn>
              <a:cxn ang="0">
                <a:pos x="connsiteX3153" y="connsiteY3153"/>
              </a:cxn>
              <a:cxn ang="0">
                <a:pos x="connsiteX3154" y="connsiteY3154"/>
              </a:cxn>
              <a:cxn ang="0">
                <a:pos x="connsiteX3155" y="connsiteY3155"/>
              </a:cxn>
              <a:cxn ang="0">
                <a:pos x="connsiteX3156" y="connsiteY3156"/>
              </a:cxn>
              <a:cxn ang="0">
                <a:pos x="connsiteX3157" y="connsiteY3157"/>
              </a:cxn>
              <a:cxn ang="0">
                <a:pos x="connsiteX3158" y="connsiteY3158"/>
              </a:cxn>
              <a:cxn ang="0">
                <a:pos x="connsiteX3159" y="connsiteY3159"/>
              </a:cxn>
              <a:cxn ang="0">
                <a:pos x="connsiteX3160" y="connsiteY3160"/>
              </a:cxn>
              <a:cxn ang="0">
                <a:pos x="connsiteX3161" y="connsiteY3161"/>
              </a:cxn>
              <a:cxn ang="0">
                <a:pos x="connsiteX3162" y="connsiteY3162"/>
              </a:cxn>
              <a:cxn ang="0">
                <a:pos x="connsiteX3163" y="connsiteY3163"/>
              </a:cxn>
              <a:cxn ang="0">
                <a:pos x="connsiteX3164" y="connsiteY3164"/>
              </a:cxn>
              <a:cxn ang="0">
                <a:pos x="connsiteX3165" y="connsiteY3165"/>
              </a:cxn>
              <a:cxn ang="0">
                <a:pos x="connsiteX3166" y="connsiteY3166"/>
              </a:cxn>
              <a:cxn ang="0">
                <a:pos x="connsiteX3167" y="connsiteY3167"/>
              </a:cxn>
              <a:cxn ang="0">
                <a:pos x="connsiteX3168" y="connsiteY3168"/>
              </a:cxn>
              <a:cxn ang="0">
                <a:pos x="connsiteX3169" y="connsiteY3169"/>
              </a:cxn>
              <a:cxn ang="0">
                <a:pos x="connsiteX3170" y="connsiteY3170"/>
              </a:cxn>
              <a:cxn ang="0">
                <a:pos x="connsiteX3171" y="connsiteY3171"/>
              </a:cxn>
              <a:cxn ang="0">
                <a:pos x="connsiteX3172" y="connsiteY3172"/>
              </a:cxn>
              <a:cxn ang="0">
                <a:pos x="connsiteX3173" y="connsiteY3173"/>
              </a:cxn>
              <a:cxn ang="0">
                <a:pos x="connsiteX3174" y="connsiteY3174"/>
              </a:cxn>
              <a:cxn ang="0">
                <a:pos x="connsiteX3175" y="connsiteY3175"/>
              </a:cxn>
              <a:cxn ang="0">
                <a:pos x="connsiteX3176" y="connsiteY3176"/>
              </a:cxn>
              <a:cxn ang="0">
                <a:pos x="connsiteX3177" y="connsiteY3177"/>
              </a:cxn>
              <a:cxn ang="0">
                <a:pos x="connsiteX3178" y="connsiteY3178"/>
              </a:cxn>
              <a:cxn ang="0">
                <a:pos x="connsiteX3179" y="connsiteY3179"/>
              </a:cxn>
              <a:cxn ang="0">
                <a:pos x="connsiteX3180" y="connsiteY3180"/>
              </a:cxn>
              <a:cxn ang="0">
                <a:pos x="connsiteX3181" y="connsiteY3181"/>
              </a:cxn>
              <a:cxn ang="0">
                <a:pos x="connsiteX3182" y="connsiteY3182"/>
              </a:cxn>
              <a:cxn ang="0">
                <a:pos x="connsiteX3183" y="connsiteY3183"/>
              </a:cxn>
              <a:cxn ang="0">
                <a:pos x="connsiteX3184" y="connsiteY3184"/>
              </a:cxn>
              <a:cxn ang="0">
                <a:pos x="connsiteX3185" y="connsiteY3185"/>
              </a:cxn>
              <a:cxn ang="0">
                <a:pos x="connsiteX3186" y="connsiteY3186"/>
              </a:cxn>
              <a:cxn ang="0">
                <a:pos x="connsiteX3187" y="connsiteY3187"/>
              </a:cxn>
              <a:cxn ang="0">
                <a:pos x="connsiteX3188" y="connsiteY3188"/>
              </a:cxn>
              <a:cxn ang="0">
                <a:pos x="connsiteX3189" y="connsiteY3189"/>
              </a:cxn>
              <a:cxn ang="0">
                <a:pos x="connsiteX3190" y="connsiteY3190"/>
              </a:cxn>
              <a:cxn ang="0">
                <a:pos x="connsiteX3191" y="connsiteY3191"/>
              </a:cxn>
              <a:cxn ang="0">
                <a:pos x="connsiteX3192" y="connsiteY3192"/>
              </a:cxn>
              <a:cxn ang="0">
                <a:pos x="connsiteX3193" y="connsiteY3193"/>
              </a:cxn>
              <a:cxn ang="0">
                <a:pos x="connsiteX3194" y="connsiteY3194"/>
              </a:cxn>
              <a:cxn ang="0">
                <a:pos x="connsiteX3195" y="connsiteY3195"/>
              </a:cxn>
              <a:cxn ang="0">
                <a:pos x="connsiteX3196" y="connsiteY3196"/>
              </a:cxn>
              <a:cxn ang="0">
                <a:pos x="connsiteX3197" y="connsiteY3197"/>
              </a:cxn>
              <a:cxn ang="0">
                <a:pos x="connsiteX3198" y="connsiteY3198"/>
              </a:cxn>
              <a:cxn ang="0">
                <a:pos x="connsiteX3199" y="connsiteY3199"/>
              </a:cxn>
              <a:cxn ang="0">
                <a:pos x="connsiteX3200" y="connsiteY3200"/>
              </a:cxn>
              <a:cxn ang="0">
                <a:pos x="connsiteX3201" y="connsiteY3201"/>
              </a:cxn>
              <a:cxn ang="0">
                <a:pos x="connsiteX3202" y="connsiteY3202"/>
              </a:cxn>
              <a:cxn ang="0">
                <a:pos x="connsiteX3203" y="connsiteY3203"/>
              </a:cxn>
              <a:cxn ang="0">
                <a:pos x="connsiteX3204" y="connsiteY3204"/>
              </a:cxn>
              <a:cxn ang="0">
                <a:pos x="connsiteX3205" y="connsiteY3205"/>
              </a:cxn>
              <a:cxn ang="0">
                <a:pos x="connsiteX3206" y="connsiteY3206"/>
              </a:cxn>
              <a:cxn ang="0">
                <a:pos x="connsiteX3207" y="connsiteY3207"/>
              </a:cxn>
              <a:cxn ang="0">
                <a:pos x="connsiteX3208" y="connsiteY3208"/>
              </a:cxn>
              <a:cxn ang="0">
                <a:pos x="connsiteX3209" y="connsiteY3209"/>
              </a:cxn>
              <a:cxn ang="0">
                <a:pos x="connsiteX3210" y="connsiteY3210"/>
              </a:cxn>
              <a:cxn ang="0">
                <a:pos x="connsiteX3211" y="connsiteY3211"/>
              </a:cxn>
              <a:cxn ang="0">
                <a:pos x="connsiteX3212" y="connsiteY3212"/>
              </a:cxn>
              <a:cxn ang="0">
                <a:pos x="connsiteX3213" y="connsiteY3213"/>
              </a:cxn>
              <a:cxn ang="0">
                <a:pos x="connsiteX3214" y="connsiteY3214"/>
              </a:cxn>
              <a:cxn ang="0">
                <a:pos x="connsiteX3215" y="connsiteY3215"/>
              </a:cxn>
              <a:cxn ang="0">
                <a:pos x="connsiteX3216" y="connsiteY3216"/>
              </a:cxn>
              <a:cxn ang="0">
                <a:pos x="connsiteX3217" y="connsiteY3217"/>
              </a:cxn>
              <a:cxn ang="0">
                <a:pos x="connsiteX3218" y="connsiteY3218"/>
              </a:cxn>
              <a:cxn ang="0">
                <a:pos x="connsiteX3219" y="connsiteY3219"/>
              </a:cxn>
              <a:cxn ang="0">
                <a:pos x="connsiteX3220" y="connsiteY3220"/>
              </a:cxn>
              <a:cxn ang="0">
                <a:pos x="connsiteX3221" y="connsiteY3221"/>
              </a:cxn>
              <a:cxn ang="0">
                <a:pos x="connsiteX3222" y="connsiteY3222"/>
              </a:cxn>
              <a:cxn ang="0">
                <a:pos x="connsiteX3223" y="connsiteY3223"/>
              </a:cxn>
              <a:cxn ang="0">
                <a:pos x="connsiteX3224" y="connsiteY3224"/>
              </a:cxn>
              <a:cxn ang="0">
                <a:pos x="connsiteX3225" y="connsiteY3225"/>
              </a:cxn>
              <a:cxn ang="0">
                <a:pos x="connsiteX3226" y="connsiteY3226"/>
              </a:cxn>
              <a:cxn ang="0">
                <a:pos x="connsiteX3227" y="connsiteY3227"/>
              </a:cxn>
              <a:cxn ang="0">
                <a:pos x="connsiteX3228" y="connsiteY3228"/>
              </a:cxn>
              <a:cxn ang="0">
                <a:pos x="connsiteX3229" y="connsiteY3229"/>
              </a:cxn>
              <a:cxn ang="0">
                <a:pos x="connsiteX3230" y="connsiteY3230"/>
              </a:cxn>
              <a:cxn ang="0">
                <a:pos x="connsiteX3231" y="connsiteY3231"/>
              </a:cxn>
              <a:cxn ang="0">
                <a:pos x="connsiteX3232" y="connsiteY3232"/>
              </a:cxn>
              <a:cxn ang="0">
                <a:pos x="connsiteX3233" y="connsiteY3233"/>
              </a:cxn>
              <a:cxn ang="0">
                <a:pos x="connsiteX3234" y="connsiteY3234"/>
              </a:cxn>
              <a:cxn ang="0">
                <a:pos x="connsiteX3235" y="connsiteY3235"/>
              </a:cxn>
              <a:cxn ang="0">
                <a:pos x="connsiteX3236" y="connsiteY3236"/>
              </a:cxn>
              <a:cxn ang="0">
                <a:pos x="connsiteX3237" y="connsiteY3237"/>
              </a:cxn>
              <a:cxn ang="0">
                <a:pos x="connsiteX3238" y="connsiteY3238"/>
              </a:cxn>
              <a:cxn ang="0">
                <a:pos x="connsiteX3239" y="connsiteY3239"/>
              </a:cxn>
              <a:cxn ang="0">
                <a:pos x="connsiteX3240" y="connsiteY3240"/>
              </a:cxn>
              <a:cxn ang="0">
                <a:pos x="connsiteX3241" y="connsiteY3241"/>
              </a:cxn>
              <a:cxn ang="0">
                <a:pos x="connsiteX3242" y="connsiteY3242"/>
              </a:cxn>
              <a:cxn ang="0">
                <a:pos x="connsiteX3243" y="connsiteY3243"/>
              </a:cxn>
              <a:cxn ang="0">
                <a:pos x="connsiteX3244" y="connsiteY3244"/>
              </a:cxn>
              <a:cxn ang="0">
                <a:pos x="connsiteX3245" y="connsiteY3245"/>
              </a:cxn>
              <a:cxn ang="0">
                <a:pos x="connsiteX3246" y="connsiteY3246"/>
              </a:cxn>
              <a:cxn ang="0">
                <a:pos x="connsiteX3247" y="connsiteY3247"/>
              </a:cxn>
              <a:cxn ang="0">
                <a:pos x="connsiteX3248" y="connsiteY3248"/>
              </a:cxn>
              <a:cxn ang="0">
                <a:pos x="connsiteX3249" y="connsiteY3249"/>
              </a:cxn>
              <a:cxn ang="0">
                <a:pos x="connsiteX3250" y="connsiteY3250"/>
              </a:cxn>
              <a:cxn ang="0">
                <a:pos x="connsiteX3251" y="connsiteY3251"/>
              </a:cxn>
              <a:cxn ang="0">
                <a:pos x="connsiteX3252" y="connsiteY3252"/>
              </a:cxn>
              <a:cxn ang="0">
                <a:pos x="connsiteX3253" y="connsiteY3253"/>
              </a:cxn>
              <a:cxn ang="0">
                <a:pos x="connsiteX3254" y="connsiteY3254"/>
              </a:cxn>
              <a:cxn ang="0">
                <a:pos x="connsiteX3255" y="connsiteY3255"/>
              </a:cxn>
              <a:cxn ang="0">
                <a:pos x="connsiteX3256" y="connsiteY3256"/>
              </a:cxn>
              <a:cxn ang="0">
                <a:pos x="connsiteX3257" y="connsiteY3257"/>
              </a:cxn>
              <a:cxn ang="0">
                <a:pos x="connsiteX3258" y="connsiteY3258"/>
              </a:cxn>
              <a:cxn ang="0">
                <a:pos x="connsiteX3259" y="connsiteY3259"/>
              </a:cxn>
              <a:cxn ang="0">
                <a:pos x="connsiteX3260" y="connsiteY3260"/>
              </a:cxn>
              <a:cxn ang="0">
                <a:pos x="connsiteX3261" y="connsiteY3261"/>
              </a:cxn>
              <a:cxn ang="0">
                <a:pos x="connsiteX3262" y="connsiteY3262"/>
              </a:cxn>
              <a:cxn ang="0">
                <a:pos x="connsiteX3263" y="connsiteY3263"/>
              </a:cxn>
              <a:cxn ang="0">
                <a:pos x="connsiteX3264" y="connsiteY3264"/>
              </a:cxn>
              <a:cxn ang="0">
                <a:pos x="connsiteX3265" y="connsiteY3265"/>
              </a:cxn>
              <a:cxn ang="0">
                <a:pos x="connsiteX3266" y="connsiteY3266"/>
              </a:cxn>
              <a:cxn ang="0">
                <a:pos x="connsiteX3267" y="connsiteY3267"/>
              </a:cxn>
              <a:cxn ang="0">
                <a:pos x="connsiteX3268" y="connsiteY3268"/>
              </a:cxn>
              <a:cxn ang="0">
                <a:pos x="connsiteX3269" y="connsiteY3269"/>
              </a:cxn>
              <a:cxn ang="0">
                <a:pos x="connsiteX3270" y="connsiteY3270"/>
              </a:cxn>
              <a:cxn ang="0">
                <a:pos x="connsiteX3271" y="connsiteY3271"/>
              </a:cxn>
              <a:cxn ang="0">
                <a:pos x="connsiteX3272" y="connsiteY3272"/>
              </a:cxn>
              <a:cxn ang="0">
                <a:pos x="connsiteX3273" y="connsiteY3273"/>
              </a:cxn>
              <a:cxn ang="0">
                <a:pos x="connsiteX3274" y="connsiteY3274"/>
              </a:cxn>
              <a:cxn ang="0">
                <a:pos x="connsiteX3275" y="connsiteY3275"/>
              </a:cxn>
              <a:cxn ang="0">
                <a:pos x="connsiteX3276" y="connsiteY3276"/>
              </a:cxn>
              <a:cxn ang="0">
                <a:pos x="connsiteX3277" y="connsiteY3277"/>
              </a:cxn>
              <a:cxn ang="0">
                <a:pos x="connsiteX3278" y="connsiteY3278"/>
              </a:cxn>
              <a:cxn ang="0">
                <a:pos x="connsiteX3279" y="connsiteY3279"/>
              </a:cxn>
              <a:cxn ang="0">
                <a:pos x="connsiteX3280" y="connsiteY3280"/>
              </a:cxn>
              <a:cxn ang="0">
                <a:pos x="connsiteX3281" y="connsiteY3281"/>
              </a:cxn>
              <a:cxn ang="0">
                <a:pos x="connsiteX3282" y="connsiteY3282"/>
              </a:cxn>
              <a:cxn ang="0">
                <a:pos x="connsiteX3283" y="connsiteY3283"/>
              </a:cxn>
              <a:cxn ang="0">
                <a:pos x="connsiteX3284" y="connsiteY3284"/>
              </a:cxn>
              <a:cxn ang="0">
                <a:pos x="connsiteX3285" y="connsiteY3285"/>
              </a:cxn>
              <a:cxn ang="0">
                <a:pos x="connsiteX3286" y="connsiteY3286"/>
              </a:cxn>
              <a:cxn ang="0">
                <a:pos x="connsiteX3287" y="connsiteY3287"/>
              </a:cxn>
              <a:cxn ang="0">
                <a:pos x="connsiteX3288" y="connsiteY3288"/>
              </a:cxn>
              <a:cxn ang="0">
                <a:pos x="connsiteX3289" y="connsiteY3289"/>
              </a:cxn>
              <a:cxn ang="0">
                <a:pos x="connsiteX3290" y="connsiteY3290"/>
              </a:cxn>
              <a:cxn ang="0">
                <a:pos x="connsiteX3291" y="connsiteY3291"/>
              </a:cxn>
              <a:cxn ang="0">
                <a:pos x="connsiteX3292" y="connsiteY3292"/>
              </a:cxn>
              <a:cxn ang="0">
                <a:pos x="connsiteX3293" y="connsiteY3293"/>
              </a:cxn>
              <a:cxn ang="0">
                <a:pos x="connsiteX3294" y="connsiteY3294"/>
              </a:cxn>
              <a:cxn ang="0">
                <a:pos x="connsiteX3295" y="connsiteY3295"/>
              </a:cxn>
              <a:cxn ang="0">
                <a:pos x="connsiteX3296" y="connsiteY3296"/>
              </a:cxn>
              <a:cxn ang="0">
                <a:pos x="connsiteX3297" y="connsiteY3297"/>
              </a:cxn>
              <a:cxn ang="0">
                <a:pos x="connsiteX3298" y="connsiteY3298"/>
              </a:cxn>
              <a:cxn ang="0">
                <a:pos x="connsiteX3299" y="connsiteY3299"/>
              </a:cxn>
              <a:cxn ang="0">
                <a:pos x="connsiteX3300" y="connsiteY3300"/>
              </a:cxn>
              <a:cxn ang="0">
                <a:pos x="connsiteX3301" y="connsiteY3301"/>
              </a:cxn>
              <a:cxn ang="0">
                <a:pos x="connsiteX3302" y="connsiteY3302"/>
              </a:cxn>
              <a:cxn ang="0">
                <a:pos x="connsiteX3303" y="connsiteY3303"/>
              </a:cxn>
              <a:cxn ang="0">
                <a:pos x="connsiteX3304" y="connsiteY3304"/>
              </a:cxn>
              <a:cxn ang="0">
                <a:pos x="connsiteX3305" y="connsiteY3305"/>
              </a:cxn>
              <a:cxn ang="0">
                <a:pos x="connsiteX3306" y="connsiteY3306"/>
              </a:cxn>
              <a:cxn ang="0">
                <a:pos x="connsiteX3307" y="connsiteY3307"/>
              </a:cxn>
              <a:cxn ang="0">
                <a:pos x="connsiteX3308" y="connsiteY3308"/>
              </a:cxn>
              <a:cxn ang="0">
                <a:pos x="connsiteX3309" y="connsiteY3309"/>
              </a:cxn>
              <a:cxn ang="0">
                <a:pos x="connsiteX3310" y="connsiteY3310"/>
              </a:cxn>
              <a:cxn ang="0">
                <a:pos x="connsiteX3311" y="connsiteY3311"/>
              </a:cxn>
              <a:cxn ang="0">
                <a:pos x="connsiteX3312" y="connsiteY3312"/>
              </a:cxn>
              <a:cxn ang="0">
                <a:pos x="connsiteX3313" y="connsiteY3313"/>
              </a:cxn>
              <a:cxn ang="0">
                <a:pos x="connsiteX3314" y="connsiteY3314"/>
              </a:cxn>
              <a:cxn ang="0">
                <a:pos x="connsiteX3315" y="connsiteY3315"/>
              </a:cxn>
              <a:cxn ang="0">
                <a:pos x="connsiteX3316" y="connsiteY3316"/>
              </a:cxn>
              <a:cxn ang="0">
                <a:pos x="connsiteX3317" y="connsiteY3317"/>
              </a:cxn>
              <a:cxn ang="0">
                <a:pos x="connsiteX3318" y="connsiteY3318"/>
              </a:cxn>
              <a:cxn ang="0">
                <a:pos x="connsiteX3319" y="connsiteY3319"/>
              </a:cxn>
              <a:cxn ang="0">
                <a:pos x="connsiteX3320" y="connsiteY3320"/>
              </a:cxn>
              <a:cxn ang="0">
                <a:pos x="connsiteX3321" y="connsiteY3321"/>
              </a:cxn>
              <a:cxn ang="0">
                <a:pos x="connsiteX3322" y="connsiteY3322"/>
              </a:cxn>
              <a:cxn ang="0">
                <a:pos x="connsiteX3323" y="connsiteY3323"/>
              </a:cxn>
              <a:cxn ang="0">
                <a:pos x="connsiteX3324" y="connsiteY3324"/>
              </a:cxn>
              <a:cxn ang="0">
                <a:pos x="connsiteX3325" y="connsiteY3325"/>
              </a:cxn>
              <a:cxn ang="0">
                <a:pos x="connsiteX3326" y="connsiteY3326"/>
              </a:cxn>
              <a:cxn ang="0">
                <a:pos x="connsiteX3327" y="connsiteY3327"/>
              </a:cxn>
              <a:cxn ang="0">
                <a:pos x="connsiteX3328" y="connsiteY3328"/>
              </a:cxn>
              <a:cxn ang="0">
                <a:pos x="connsiteX3329" y="connsiteY3329"/>
              </a:cxn>
              <a:cxn ang="0">
                <a:pos x="connsiteX3330" y="connsiteY3330"/>
              </a:cxn>
              <a:cxn ang="0">
                <a:pos x="connsiteX3331" y="connsiteY3331"/>
              </a:cxn>
              <a:cxn ang="0">
                <a:pos x="connsiteX3332" y="connsiteY3332"/>
              </a:cxn>
              <a:cxn ang="0">
                <a:pos x="connsiteX3333" y="connsiteY3333"/>
              </a:cxn>
              <a:cxn ang="0">
                <a:pos x="connsiteX3334" y="connsiteY3334"/>
              </a:cxn>
              <a:cxn ang="0">
                <a:pos x="connsiteX3335" y="connsiteY3335"/>
              </a:cxn>
              <a:cxn ang="0">
                <a:pos x="connsiteX3336" y="connsiteY3336"/>
              </a:cxn>
              <a:cxn ang="0">
                <a:pos x="connsiteX3337" y="connsiteY3337"/>
              </a:cxn>
              <a:cxn ang="0">
                <a:pos x="connsiteX3338" y="connsiteY3338"/>
              </a:cxn>
              <a:cxn ang="0">
                <a:pos x="connsiteX3339" y="connsiteY3339"/>
              </a:cxn>
              <a:cxn ang="0">
                <a:pos x="connsiteX3340" y="connsiteY3340"/>
              </a:cxn>
              <a:cxn ang="0">
                <a:pos x="connsiteX3341" y="connsiteY3341"/>
              </a:cxn>
              <a:cxn ang="0">
                <a:pos x="connsiteX3342" y="connsiteY3342"/>
              </a:cxn>
              <a:cxn ang="0">
                <a:pos x="connsiteX3343" y="connsiteY3343"/>
              </a:cxn>
              <a:cxn ang="0">
                <a:pos x="connsiteX3344" y="connsiteY3344"/>
              </a:cxn>
              <a:cxn ang="0">
                <a:pos x="connsiteX3345" y="connsiteY3345"/>
              </a:cxn>
              <a:cxn ang="0">
                <a:pos x="connsiteX3346" y="connsiteY3346"/>
              </a:cxn>
              <a:cxn ang="0">
                <a:pos x="connsiteX3347" y="connsiteY3347"/>
              </a:cxn>
              <a:cxn ang="0">
                <a:pos x="connsiteX3348" y="connsiteY3348"/>
              </a:cxn>
              <a:cxn ang="0">
                <a:pos x="connsiteX3349" y="connsiteY3349"/>
              </a:cxn>
              <a:cxn ang="0">
                <a:pos x="connsiteX3350" y="connsiteY3350"/>
              </a:cxn>
              <a:cxn ang="0">
                <a:pos x="connsiteX3351" y="connsiteY3351"/>
              </a:cxn>
              <a:cxn ang="0">
                <a:pos x="connsiteX3352" y="connsiteY3352"/>
              </a:cxn>
              <a:cxn ang="0">
                <a:pos x="connsiteX3353" y="connsiteY3353"/>
              </a:cxn>
              <a:cxn ang="0">
                <a:pos x="connsiteX3354" y="connsiteY3354"/>
              </a:cxn>
              <a:cxn ang="0">
                <a:pos x="connsiteX3355" y="connsiteY3355"/>
              </a:cxn>
              <a:cxn ang="0">
                <a:pos x="connsiteX3356" y="connsiteY3356"/>
              </a:cxn>
              <a:cxn ang="0">
                <a:pos x="connsiteX3357" y="connsiteY3357"/>
              </a:cxn>
              <a:cxn ang="0">
                <a:pos x="connsiteX3358" y="connsiteY3358"/>
              </a:cxn>
              <a:cxn ang="0">
                <a:pos x="connsiteX3359" y="connsiteY3359"/>
              </a:cxn>
              <a:cxn ang="0">
                <a:pos x="connsiteX3360" y="connsiteY3360"/>
              </a:cxn>
              <a:cxn ang="0">
                <a:pos x="connsiteX3361" y="connsiteY3361"/>
              </a:cxn>
              <a:cxn ang="0">
                <a:pos x="connsiteX3362" y="connsiteY3362"/>
              </a:cxn>
              <a:cxn ang="0">
                <a:pos x="connsiteX3363" y="connsiteY3363"/>
              </a:cxn>
              <a:cxn ang="0">
                <a:pos x="connsiteX3364" y="connsiteY3364"/>
              </a:cxn>
              <a:cxn ang="0">
                <a:pos x="connsiteX3365" y="connsiteY3365"/>
              </a:cxn>
              <a:cxn ang="0">
                <a:pos x="connsiteX3366" y="connsiteY3366"/>
              </a:cxn>
              <a:cxn ang="0">
                <a:pos x="connsiteX3367" y="connsiteY3367"/>
              </a:cxn>
              <a:cxn ang="0">
                <a:pos x="connsiteX3368" y="connsiteY3368"/>
              </a:cxn>
              <a:cxn ang="0">
                <a:pos x="connsiteX3369" y="connsiteY3369"/>
              </a:cxn>
              <a:cxn ang="0">
                <a:pos x="connsiteX3370" y="connsiteY3370"/>
              </a:cxn>
              <a:cxn ang="0">
                <a:pos x="connsiteX3371" y="connsiteY3371"/>
              </a:cxn>
              <a:cxn ang="0">
                <a:pos x="connsiteX3372" y="connsiteY3372"/>
              </a:cxn>
              <a:cxn ang="0">
                <a:pos x="connsiteX3373" y="connsiteY3373"/>
              </a:cxn>
              <a:cxn ang="0">
                <a:pos x="connsiteX3374" y="connsiteY3374"/>
              </a:cxn>
              <a:cxn ang="0">
                <a:pos x="connsiteX3375" y="connsiteY3375"/>
              </a:cxn>
              <a:cxn ang="0">
                <a:pos x="connsiteX3376" y="connsiteY3376"/>
              </a:cxn>
              <a:cxn ang="0">
                <a:pos x="connsiteX3377" y="connsiteY3377"/>
              </a:cxn>
              <a:cxn ang="0">
                <a:pos x="connsiteX3378" y="connsiteY3378"/>
              </a:cxn>
              <a:cxn ang="0">
                <a:pos x="connsiteX3379" y="connsiteY3379"/>
              </a:cxn>
              <a:cxn ang="0">
                <a:pos x="connsiteX3380" y="connsiteY3380"/>
              </a:cxn>
              <a:cxn ang="0">
                <a:pos x="connsiteX3381" y="connsiteY3381"/>
              </a:cxn>
              <a:cxn ang="0">
                <a:pos x="connsiteX3382" y="connsiteY3382"/>
              </a:cxn>
              <a:cxn ang="0">
                <a:pos x="connsiteX3383" y="connsiteY3383"/>
              </a:cxn>
              <a:cxn ang="0">
                <a:pos x="connsiteX3384" y="connsiteY3384"/>
              </a:cxn>
              <a:cxn ang="0">
                <a:pos x="connsiteX3385" y="connsiteY3385"/>
              </a:cxn>
              <a:cxn ang="0">
                <a:pos x="connsiteX3386" y="connsiteY3386"/>
              </a:cxn>
              <a:cxn ang="0">
                <a:pos x="connsiteX3387" y="connsiteY3387"/>
              </a:cxn>
              <a:cxn ang="0">
                <a:pos x="connsiteX3388" y="connsiteY3388"/>
              </a:cxn>
              <a:cxn ang="0">
                <a:pos x="connsiteX3389" y="connsiteY3389"/>
              </a:cxn>
              <a:cxn ang="0">
                <a:pos x="connsiteX3390" y="connsiteY3390"/>
              </a:cxn>
              <a:cxn ang="0">
                <a:pos x="connsiteX3391" y="connsiteY3391"/>
              </a:cxn>
              <a:cxn ang="0">
                <a:pos x="connsiteX3392" y="connsiteY3392"/>
              </a:cxn>
              <a:cxn ang="0">
                <a:pos x="connsiteX3393" y="connsiteY3393"/>
              </a:cxn>
              <a:cxn ang="0">
                <a:pos x="connsiteX3394" y="connsiteY3394"/>
              </a:cxn>
              <a:cxn ang="0">
                <a:pos x="connsiteX3395" y="connsiteY3395"/>
              </a:cxn>
              <a:cxn ang="0">
                <a:pos x="connsiteX3396" y="connsiteY3396"/>
              </a:cxn>
              <a:cxn ang="0">
                <a:pos x="connsiteX3397" y="connsiteY3397"/>
              </a:cxn>
              <a:cxn ang="0">
                <a:pos x="connsiteX3398" y="connsiteY3398"/>
              </a:cxn>
              <a:cxn ang="0">
                <a:pos x="connsiteX3399" y="connsiteY3399"/>
              </a:cxn>
              <a:cxn ang="0">
                <a:pos x="connsiteX3400" y="connsiteY3400"/>
              </a:cxn>
              <a:cxn ang="0">
                <a:pos x="connsiteX3401" y="connsiteY3401"/>
              </a:cxn>
              <a:cxn ang="0">
                <a:pos x="connsiteX3402" y="connsiteY3402"/>
              </a:cxn>
              <a:cxn ang="0">
                <a:pos x="connsiteX3403" y="connsiteY3403"/>
              </a:cxn>
              <a:cxn ang="0">
                <a:pos x="connsiteX3404" y="connsiteY3404"/>
              </a:cxn>
              <a:cxn ang="0">
                <a:pos x="connsiteX3405" y="connsiteY3405"/>
              </a:cxn>
              <a:cxn ang="0">
                <a:pos x="connsiteX3406" y="connsiteY3406"/>
              </a:cxn>
              <a:cxn ang="0">
                <a:pos x="connsiteX3407" y="connsiteY3407"/>
              </a:cxn>
              <a:cxn ang="0">
                <a:pos x="connsiteX3408" y="connsiteY3408"/>
              </a:cxn>
              <a:cxn ang="0">
                <a:pos x="connsiteX3409" y="connsiteY3409"/>
              </a:cxn>
              <a:cxn ang="0">
                <a:pos x="connsiteX3410" y="connsiteY3410"/>
              </a:cxn>
              <a:cxn ang="0">
                <a:pos x="connsiteX3411" y="connsiteY3411"/>
              </a:cxn>
              <a:cxn ang="0">
                <a:pos x="connsiteX3412" y="connsiteY3412"/>
              </a:cxn>
              <a:cxn ang="0">
                <a:pos x="connsiteX3413" y="connsiteY3413"/>
              </a:cxn>
              <a:cxn ang="0">
                <a:pos x="connsiteX3414" y="connsiteY3414"/>
              </a:cxn>
              <a:cxn ang="0">
                <a:pos x="connsiteX3415" y="connsiteY3415"/>
              </a:cxn>
              <a:cxn ang="0">
                <a:pos x="connsiteX3416" y="connsiteY3416"/>
              </a:cxn>
              <a:cxn ang="0">
                <a:pos x="connsiteX3417" y="connsiteY3417"/>
              </a:cxn>
              <a:cxn ang="0">
                <a:pos x="connsiteX3418" y="connsiteY3418"/>
              </a:cxn>
              <a:cxn ang="0">
                <a:pos x="connsiteX3419" y="connsiteY3419"/>
              </a:cxn>
              <a:cxn ang="0">
                <a:pos x="connsiteX3420" y="connsiteY3420"/>
              </a:cxn>
              <a:cxn ang="0">
                <a:pos x="connsiteX3421" y="connsiteY3421"/>
              </a:cxn>
              <a:cxn ang="0">
                <a:pos x="connsiteX3422" y="connsiteY3422"/>
              </a:cxn>
              <a:cxn ang="0">
                <a:pos x="connsiteX3423" y="connsiteY3423"/>
              </a:cxn>
              <a:cxn ang="0">
                <a:pos x="connsiteX3424" y="connsiteY3424"/>
              </a:cxn>
              <a:cxn ang="0">
                <a:pos x="connsiteX3425" y="connsiteY3425"/>
              </a:cxn>
              <a:cxn ang="0">
                <a:pos x="connsiteX3426" y="connsiteY3426"/>
              </a:cxn>
              <a:cxn ang="0">
                <a:pos x="connsiteX3427" y="connsiteY3427"/>
              </a:cxn>
              <a:cxn ang="0">
                <a:pos x="connsiteX3428" y="connsiteY3428"/>
              </a:cxn>
              <a:cxn ang="0">
                <a:pos x="connsiteX3429" y="connsiteY3429"/>
              </a:cxn>
              <a:cxn ang="0">
                <a:pos x="connsiteX3430" y="connsiteY3430"/>
              </a:cxn>
              <a:cxn ang="0">
                <a:pos x="connsiteX3431" y="connsiteY3431"/>
              </a:cxn>
              <a:cxn ang="0">
                <a:pos x="connsiteX3432" y="connsiteY3432"/>
              </a:cxn>
              <a:cxn ang="0">
                <a:pos x="connsiteX3433" y="connsiteY3433"/>
              </a:cxn>
              <a:cxn ang="0">
                <a:pos x="connsiteX3434" y="connsiteY3434"/>
              </a:cxn>
              <a:cxn ang="0">
                <a:pos x="connsiteX3435" y="connsiteY3435"/>
              </a:cxn>
              <a:cxn ang="0">
                <a:pos x="connsiteX3436" y="connsiteY3436"/>
              </a:cxn>
              <a:cxn ang="0">
                <a:pos x="connsiteX3437" y="connsiteY3437"/>
              </a:cxn>
              <a:cxn ang="0">
                <a:pos x="connsiteX3438" y="connsiteY3438"/>
              </a:cxn>
              <a:cxn ang="0">
                <a:pos x="connsiteX3439" y="connsiteY3439"/>
              </a:cxn>
              <a:cxn ang="0">
                <a:pos x="connsiteX3440" y="connsiteY3440"/>
              </a:cxn>
              <a:cxn ang="0">
                <a:pos x="connsiteX3441" y="connsiteY3441"/>
              </a:cxn>
              <a:cxn ang="0">
                <a:pos x="connsiteX3442" y="connsiteY3442"/>
              </a:cxn>
              <a:cxn ang="0">
                <a:pos x="connsiteX3443" y="connsiteY3443"/>
              </a:cxn>
              <a:cxn ang="0">
                <a:pos x="connsiteX3444" y="connsiteY3444"/>
              </a:cxn>
              <a:cxn ang="0">
                <a:pos x="connsiteX3445" y="connsiteY3445"/>
              </a:cxn>
              <a:cxn ang="0">
                <a:pos x="connsiteX3446" y="connsiteY3446"/>
              </a:cxn>
              <a:cxn ang="0">
                <a:pos x="connsiteX3447" y="connsiteY3447"/>
              </a:cxn>
              <a:cxn ang="0">
                <a:pos x="connsiteX3448" y="connsiteY3448"/>
              </a:cxn>
              <a:cxn ang="0">
                <a:pos x="connsiteX3449" y="connsiteY3449"/>
              </a:cxn>
              <a:cxn ang="0">
                <a:pos x="connsiteX3450" y="connsiteY3450"/>
              </a:cxn>
              <a:cxn ang="0">
                <a:pos x="connsiteX3451" y="connsiteY3451"/>
              </a:cxn>
              <a:cxn ang="0">
                <a:pos x="connsiteX3452" y="connsiteY3452"/>
              </a:cxn>
              <a:cxn ang="0">
                <a:pos x="connsiteX3453" y="connsiteY3453"/>
              </a:cxn>
              <a:cxn ang="0">
                <a:pos x="connsiteX3454" y="connsiteY3454"/>
              </a:cxn>
              <a:cxn ang="0">
                <a:pos x="connsiteX3455" y="connsiteY3455"/>
              </a:cxn>
              <a:cxn ang="0">
                <a:pos x="connsiteX3456" y="connsiteY3456"/>
              </a:cxn>
              <a:cxn ang="0">
                <a:pos x="connsiteX3457" y="connsiteY3457"/>
              </a:cxn>
              <a:cxn ang="0">
                <a:pos x="connsiteX3458" y="connsiteY3458"/>
              </a:cxn>
              <a:cxn ang="0">
                <a:pos x="connsiteX3459" y="connsiteY3459"/>
              </a:cxn>
              <a:cxn ang="0">
                <a:pos x="connsiteX3460" y="connsiteY3460"/>
              </a:cxn>
              <a:cxn ang="0">
                <a:pos x="connsiteX3461" y="connsiteY3461"/>
              </a:cxn>
              <a:cxn ang="0">
                <a:pos x="connsiteX3462" y="connsiteY3462"/>
              </a:cxn>
              <a:cxn ang="0">
                <a:pos x="connsiteX3463" y="connsiteY3463"/>
              </a:cxn>
              <a:cxn ang="0">
                <a:pos x="connsiteX3464" y="connsiteY3464"/>
              </a:cxn>
              <a:cxn ang="0">
                <a:pos x="connsiteX3465" y="connsiteY3465"/>
              </a:cxn>
              <a:cxn ang="0">
                <a:pos x="connsiteX3466" y="connsiteY3466"/>
              </a:cxn>
              <a:cxn ang="0">
                <a:pos x="connsiteX3467" y="connsiteY3467"/>
              </a:cxn>
              <a:cxn ang="0">
                <a:pos x="connsiteX3468" y="connsiteY3468"/>
              </a:cxn>
              <a:cxn ang="0">
                <a:pos x="connsiteX3469" y="connsiteY3469"/>
              </a:cxn>
              <a:cxn ang="0">
                <a:pos x="connsiteX3470" y="connsiteY3470"/>
              </a:cxn>
              <a:cxn ang="0">
                <a:pos x="connsiteX3471" y="connsiteY3471"/>
              </a:cxn>
              <a:cxn ang="0">
                <a:pos x="connsiteX3472" y="connsiteY3472"/>
              </a:cxn>
              <a:cxn ang="0">
                <a:pos x="connsiteX3473" y="connsiteY3473"/>
              </a:cxn>
              <a:cxn ang="0">
                <a:pos x="connsiteX3474" y="connsiteY3474"/>
              </a:cxn>
              <a:cxn ang="0">
                <a:pos x="connsiteX3475" y="connsiteY3475"/>
              </a:cxn>
              <a:cxn ang="0">
                <a:pos x="connsiteX3476" y="connsiteY3476"/>
              </a:cxn>
              <a:cxn ang="0">
                <a:pos x="connsiteX3477" y="connsiteY3477"/>
              </a:cxn>
              <a:cxn ang="0">
                <a:pos x="connsiteX3478" y="connsiteY3478"/>
              </a:cxn>
              <a:cxn ang="0">
                <a:pos x="connsiteX3479" y="connsiteY3479"/>
              </a:cxn>
              <a:cxn ang="0">
                <a:pos x="connsiteX3480" y="connsiteY3480"/>
              </a:cxn>
              <a:cxn ang="0">
                <a:pos x="connsiteX3481" y="connsiteY3481"/>
              </a:cxn>
              <a:cxn ang="0">
                <a:pos x="connsiteX3482" y="connsiteY3482"/>
              </a:cxn>
              <a:cxn ang="0">
                <a:pos x="connsiteX3483" y="connsiteY3483"/>
              </a:cxn>
              <a:cxn ang="0">
                <a:pos x="connsiteX3484" y="connsiteY3484"/>
              </a:cxn>
              <a:cxn ang="0">
                <a:pos x="connsiteX3485" y="connsiteY3485"/>
              </a:cxn>
              <a:cxn ang="0">
                <a:pos x="connsiteX3486" y="connsiteY3486"/>
              </a:cxn>
              <a:cxn ang="0">
                <a:pos x="connsiteX3487" y="connsiteY3487"/>
              </a:cxn>
              <a:cxn ang="0">
                <a:pos x="connsiteX3488" y="connsiteY3488"/>
              </a:cxn>
              <a:cxn ang="0">
                <a:pos x="connsiteX3489" y="connsiteY3489"/>
              </a:cxn>
              <a:cxn ang="0">
                <a:pos x="connsiteX3490" y="connsiteY3490"/>
              </a:cxn>
              <a:cxn ang="0">
                <a:pos x="connsiteX3491" y="connsiteY3491"/>
              </a:cxn>
              <a:cxn ang="0">
                <a:pos x="connsiteX3492" y="connsiteY3492"/>
              </a:cxn>
              <a:cxn ang="0">
                <a:pos x="connsiteX3493" y="connsiteY3493"/>
              </a:cxn>
              <a:cxn ang="0">
                <a:pos x="connsiteX3494" y="connsiteY3494"/>
              </a:cxn>
              <a:cxn ang="0">
                <a:pos x="connsiteX3495" y="connsiteY3495"/>
              </a:cxn>
              <a:cxn ang="0">
                <a:pos x="connsiteX3496" y="connsiteY3496"/>
              </a:cxn>
              <a:cxn ang="0">
                <a:pos x="connsiteX3497" y="connsiteY3497"/>
              </a:cxn>
              <a:cxn ang="0">
                <a:pos x="connsiteX3498" y="connsiteY3498"/>
              </a:cxn>
              <a:cxn ang="0">
                <a:pos x="connsiteX3499" y="connsiteY3499"/>
              </a:cxn>
              <a:cxn ang="0">
                <a:pos x="connsiteX3500" y="connsiteY3500"/>
              </a:cxn>
              <a:cxn ang="0">
                <a:pos x="connsiteX3501" y="connsiteY3501"/>
              </a:cxn>
              <a:cxn ang="0">
                <a:pos x="connsiteX3502" y="connsiteY3502"/>
              </a:cxn>
              <a:cxn ang="0">
                <a:pos x="connsiteX3503" y="connsiteY3503"/>
              </a:cxn>
              <a:cxn ang="0">
                <a:pos x="connsiteX3504" y="connsiteY3504"/>
              </a:cxn>
              <a:cxn ang="0">
                <a:pos x="connsiteX3505" y="connsiteY3505"/>
              </a:cxn>
              <a:cxn ang="0">
                <a:pos x="connsiteX3506" y="connsiteY3506"/>
              </a:cxn>
              <a:cxn ang="0">
                <a:pos x="connsiteX3507" y="connsiteY3507"/>
              </a:cxn>
              <a:cxn ang="0">
                <a:pos x="connsiteX3508" y="connsiteY3508"/>
              </a:cxn>
              <a:cxn ang="0">
                <a:pos x="connsiteX3509" y="connsiteY3509"/>
              </a:cxn>
              <a:cxn ang="0">
                <a:pos x="connsiteX3510" y="connsiteY3510"/>
              </a:cxn>
              <a:cxn ang="0">
                <a:pos x="connsiteX3511" y="connsiteY3511"/>
              </a:cxn>
              <a:cxn ang="0">
                <a:pos x="connsiteX3512" y="connsiteY3512"/>
              </a:cxn>
              <a:cxn ang="0">
                <a:pos x="connsiteX3513" y="connsiteY3513"/>
              </a:cxn>
              <a:cxn ang="0">
                <a:pos x="connsiteX3514" y="connsiteY3514"/>
              </a:cxn>
              <a:cxn ang="0">
                <a:pos x="connsiteX3515" y="connsiteY3515"/>
              </a:cxn>
              <a:cxn ang="0">
                <a:pos x="connsiteX3516" y="connsiteY3516"/>
              </a:cxn>
              <a:cxn ang="0">
                <a:pos x="connsiteX3517" y="connsiteY3517"/>
              </a:cxn>
              <a:cxn ang="0">
                <a:pos x="connsiteX3518" y="connsiteY3518"/>
              </a:cxn>
              <a:cxn ang="0">
                <a:pos x="connsiteX3519" y="connsiteY3519"/>
              </a:cxn>
              <a:cxn ang="0">
                <a:pos x="connsiteX3520" y="connsiteY3520"/>
              </a:cxn>
              <a:cxn ang="0">
                <a:pos x="connsiteX3521" y="connsiteY3521"/>
              </a:cxn>
              <a:cxn ang="0">
                <a:pos x="connsiteX3522" y="connsiteY3522"/>
              </a:cxn>
              <a:cxn ang="0">
                <a:pos x="connsiteX3523" y="connsiteY3523"/>
              </a:cxn>
              <a:cxn ang="0">
                <a:pos x="connsiteX3524" y="connsiteY3524"/>
              </a:cxn>
              <a:cxn ang="0">
                <a:pos x="connsiteX3525" y="connsiteY3525"/>
              </a:cxn>
              <a:cxn ang="0">
                <a:pos x="connsiteX3526" y="connsiteY3526"/>
              </a:cxn>
              <a:cxn ang="0">
                <a:pos x="connsiteX3527" y="connsiteY3527"/>
              </a:cxn>
              <a:cxn ang="0">
                <a:pos x="connsiteX3528" y="connsiteY3528"/>
              </a:cxn>
              <a:cxn ang="0">
                <a:pos x="connsiteX3529" y="connsiteY3529"/>
              </a:cxn>
              <a:cxn ang="0">
                <a:pos x="connsiteX3530" y="connsiteY3530"/>
              </a:cxn>
              <a:cxn ang="0">
                <a:pos x="connsiteX3531" y="connsiteY3531"/>
              </a:cxn>
              <a:cxn ang="0">
                <a:pos x="connsiteX3532" y="connsiteY3532"/>
              </a:cxn>
              <a:cxn ang="0">
                <a:pos x="connsiteX3533" y="connsiteY3533"/>
              </a:cxn>
              <a:cxn ang="0">
                <a:pos x="connsiteX3534" y="connsiteY3534"/>
              </a:cxn>
              <a:cxn ang="0">
                <a:pos x="connsiteX3535" y="connsiteY3535"/>
              </a:cxn>
              <a:cxn ang="0">
                <a:pos x="connsiteX3536" y="connsiteY3536"/>
              </a:cxn>
              <a:cxn ang="0">
                <a:pos x="connsiteX3537" y="connsiteY3537"/>
              </a:cxn>
              <a:cxn ang="0">
                <a:pos x="connsiteX3538" y="connsiteY3538"/>
              </a:cxn>
              <a:cxn ang="0">
                <a:pos x="connsiteX3539" y="connsiteY3539"/>
              </a:cxn>
              <a:cxn ang="0">
                <a:pos x="connsiteX3540" y="connsiteY3540"/>
              </a:cxn>
              <a:cxn ang="0">
                <a:pos x="connsiteX3541" y="connsiteY3541"/>
              </a:cxn>
              <a:cxn ang="0">
                <a:pos x="connsiteX3542" y="connsiteY3542"/>
              </a:cxn>
              <a:cxn ang="0">
                <a:pos x="connsiteX3543" y="connsiteY3543"/>
              </a:cxn>
              <a:cxn ang="0">
                <a:pos x="connsiteX3544" y="connsiteY3544"/>
              </a:cxn>
              <a:cxn ang="0">
                <a:pos x="connsiteX3545" y="connsiteY3545"/>
              </a:cxn>
              <a:cxn ang="0">
                <a:pos x="connsiteX3546" y="connsiteY3546"/>
              </a:cxn>
              <a:cxn ang="0">
                <a:pos x="connsiteX3547" y="connsiteY3547"/>
              </a:cxn>
              <a:cxn ang="0">
                <a:pos x="connsiteX3548" y="connsiteY3548"/>
              </a:cxn>
              <a:cxn ang="0">
                <a:pos x="connsiteX3549" y="connsiteY3549"/>
              </a:cxn>
              <a:cxn ang="0">
                <a:pos x="connsiteX3550" y="connsiteY3550"/>
              </a:cxn>
              <a:cxn ang="0">
                <a:pos x="connsiteX3551" y="connsiteY3551"/>
              </a:cxn>
              <a:cxn ang="0">
                <a:pos x="connsiteX3552" y="connsiteY3552"/>
              </a:cxn>
              <a:cxn ang="0">
                <a:pos x="connsiteX3553" y="connsiteY3553"/>
              </a:cxn>
              <a:cxn ang="0">
                <a:pos x="connsiteX3554" y="connsiteY3554"/>
              </a:cxn>
              <a:cxn ang="0">
                <a:pos x="connsiteX3555" y="connsiteY3555"/>
              </a:cxn>
              <a:cxn ang="0">
                <a:pos x="connsiteX3556" y="connsiteY3556"/>
              </a:cxn>
              <a:cxn ang="0">
                <a:pos x="connsiteX3557" y="connsiteY3557"/>
              </a:cxn>
              <a:cxn ang="0">
                <a:pos x="connsiteX3558" y="connsiteY3558"/>
              </a:cxn>
              <a:cxn ang="0">
                <a:pos x="connsiteX3559" y="connsiteY3559"/>
              </a:cxn>
              <a:cxn ang="0">
                <a:pos x="connsiteX3560" y="connsiteY3560"/>
              </a:cxn>
              <a:cxn ang="0">
                <a:pos x="connsiteX3561" y="connsiteY3561"/>
              </a:cxn>
              <a:cxn ang="0">
                <a:pos x="connsiteX3562" y="connsiteY3562"/>
              </a:cxn>
              <a:cxn ang="0">
                <a:pos x="connsiteX3563" y="connsiteY3563"/>
              </a:cxn>
              <a:cxn ang="0">
                <a:pos x="connsiteX3564" y="connsiteY3564"/>
              </a:cxn>
              <a:cxn ang="0">
                <a:pos x="connsiteX3565" y="connsiteY3565"/>
              </a:cxn>
              <a:cxn ang="0">
                <a:pos x="connsiteX3566" y="connsiteY3566"/>
              </a:cxn>
              <a:cxn ang="0">
                <a:pos x="connsiteX3567" y="connsiteY3567"/>
              </a:cxn>
              <a:cxn ang="0">
                <a:pos x="connsiteX3568" y="connsiteY3568"/>
              </a:cxn>
              <a:cxn ang="0">
                <a:pos x="connsiteX3569" y="connsiteY3569"/>
              </a:cxn>
              <a:cxn ang="0">
                <a:pos x="connsiteX3570" y="connsiteY3570"/>
              </a:cxn>
              <a:cxn ang="0">
                <a:pos x="connsiteX3571" y="connsiteY3571"/>
              </a:cxn>
              <a:cxn ang="0">
                <a:pos x="connsiteX3572" y="connsiteY3572"/>
              </a:cxn>
              <a:cxn ang="0">
                <a:pos x="connsiteX3573" y="connsiteY3573"/>
              </a:cxn>
              <a:cxn ang="0">
                <a:pos x="connsiteX3574" y="connsiteY3574"/>
              </a:cxn>
              <a:cxn ang="0">
                <a:pos x="connsiteX3575" y="connsiteY3575"/>
              </a:cxn>
              <a:cxn ang="0">
                <a:pos x="connsiteX3576" y="connsiteY3576"/>
              </a:cxn>
              <a:cxn ang="0">
                <a:pos x="connsiteX3577" y="connsiteY3577"/>
              </a:cxn>
              <a:cxn ang="0">
                <a:pos x="connsiteX3578" y="connsiteY3578"/>
              </a:cxn>
              <a:cxn ang="0">
                <a:pos x="connsiteX3579" y="connsiteY3579"/>
              </a:cxn>
              <a:cxn ang="0">
                <a:pos x="connsiteX3580" y="connsiteY3580"/>
              </a:cxn>
              <a:cxn ang="0">
                <a:pos x="connsiteX3581" y="connsiteY3581"/>
              </a:cxn>
              <a:cxn ang="0">
                <a:pos x="connsiteX3582" y="connsiteY3582"/>
              </a:cxn>
              <a:cxn ang="0">
                <a:pos x="connsiteX3583" y="connsiteY3583"/>
              </a:cxn>
              <a:cxn ang="0">
                <a:pos x="connsiteX3584" y="connsiteY3584"/>
              </a:cxn>
              <a:cxn ang="0">
                <a:pos x="connsiteX3585" y="connsiteY3585"/>
              </a:cxn>
              <a:cxn ang="0">
                <a:pos x="connsiteX3586" y="connsiteY3586"/>
              </a:cxn>
              <a:cxn ang="0">
                <a:pos x="connsiteX3587" y="connsiteY3587"/>
              </a:cxn>
              <a:cxn ang="0">
                <a:pos x="connsiteX3588" y="connsiteY3588"/>
              </a:cxn>
              <a:cxn ang="0">
                <a:pos x="connsiteX3589" y="connsiteY3589"/>
              </a:cxn>
              <a:cxn ang="0">
                <a:pos x="connsiteX3590" y="connsiteY3590"/>
              </a:cxn>
              <a:cxn ang="0">
                <a:pos x="connsiteX3591" y="connsiteY3591"/>
              </a:cxn>
              <a:cxn ang="0">
                <a:pos x="connsiteX3592" y="connsiteY3592"/>
              </a:cxn>
              <a:cxn ang="0">
                <a:pos x="connsiteX3593" y="connsiteY3593"/>
              </a:cxn>
              <a:cxn ang="0">
                <a:pos x="connsiteX3594" y="connsiteY3594"/>
              </a:cxn>
              <a:cxn ang="0">
                <a:pos x="connsiteX3595" y="connsiteY3595"/>
              </a:cxn>
              <a:cxn ang="0">
                <a:pos x="connsiteX3596" y="connsiteY3596"/>
              </a:cxn>
              <a:cxn ang="0">
                <a:pos x="connsiteX3597" y="connsiteY3597"/>
              </a:cxn>
              <a:cxn ang="0">
                <a:pos x="connsiteX3598" y="connsiteY3598"/>
              </a:cxn>
              <a:cxn ang="0">
                <a:pos x="connsiteX3599" y="connsiteY3599"/>
              </a:cxn>
              <a:cxn ang="0">
                <a:pos x="connsiteX3600" y="connsiteY3600"/>
              </a:cxn>
              <a:cxn ang="0">
                <a:pos x="connsiteX3601" y="connsiteY3601"/>
              </a:cxn>
              <a:cxn ang="0">
                <a:pos x="connsiteX3602" y="connsiteY3602"/>
              </a:cxn>
              <a:cxn ang="0">
                <a:pos x="connsiteX3603" y="connsiteY3603"/>
              </a:cxn>
              <a:cxn ang="0">
                <a:pos x="connsiteX3604" y="connsiteY3604"/>
              </a:cxn>
              <a:cxn ang="0">
                <a:pos x="connsiteX3605" y="connsiteY3605"/>
              </a:cxn>
              <a:cxn ang="0">
                <a:pos x="connsiteX3606" y="connsiteY3606"/>
              </a:cxn>
              <a:cxn ang="0">
                <a:pos x="connsiteX3607" y="connsiteY3607"/>
              </a:cxn>
              <a:cxn ang="0">
                <a:pos x="connsiteX3608" y="connsiteY3608"/>
              </a:cxn>
              <a:cxn ang="0">
                <a:pos x="connsiteX3609" y="connsiteY3609"/>
              </a:cxn>
              <a:cxn ang="0">
                <a:pos x="connsiteX3610" y="connsiteY3610"/>
              </a:cxn>
              <a:cxn ang="0">
                <a:pos x="connsiteX3611" y="connsiteY3611"/>
              </a:cxn>
              <a:cxn ang="0">
                <a:pos x="connsiteX3612" y="connsiteY3612"/>
              </a:cxn>
              <a:cxn ang="0">
                <a:pos x="connsiteX3613" y="connsiteY3613"/>
              </a:cxn>
              <a:cxn ang="0">
                <a:pos x="connsiteX3614" y="connsiteY3614"/>
              </a:cxn>
              <a:cxn ang="0">
                <a:pos x="connsiteX3615" y="connsiteY3615"/>
              </a:cxn>
              <a:cxn ang="0">
                <a:pos x="connsiteX3616" y="connsiteY3616"/>
              </a:cxn>
              <a:cxn ang="0">
                <a:pos x="connsiteX3617" y="connsiteY3617"/>
              </a:cxn>
              <a:cxn ang="0">
                <a:pos x="connsiteX3618" y="connsiteY3618"/>
              </a:cxn>
              <a:cxn ang="0">
                <a:pos x="connsiteX3619" y="connsiteY3619"/>
              </a:cxn>
              <a:cxn ang="0">
                <a:pos x="connsiteX3620" y="connsiteY3620"/>
              </a:cxn>
              <a:cxn ang="0">
                <a:pos x="connsiteX3621" y="connsiteY3621"/>
              </a:cxn>
              <a:cxn ang="0">
                <a:pos x="connsiteX3622" y="connsiteY3622"/>
              </a:cxn>
              <a:cxn ang="0">
                <a:pos x="connsiteX3623" y="connsiteY3623"/>
              </a:cxn>
              <a:cxn ang="0">
                <a:pos x="connsiteX3624" y="connsiteY3624"/>
              </a:cxn>
              <a:cxn ang="0">
                <a:pos x="connsiteX3625" y="connsiteY3625"/>
              </a:cxn>
              <a:cxn ang="0">
                <a:pos x="connsiteX3626" y="connsiteY3626"/>
              </a:cxn>
              <a:cxn ang="0">
                <a:pos x="connsiteX3627" y="connsiteY3627"/>
              </a:cxn>
              <a:cxn ang="0">
                <a:pos x="connsiteX3628" y="connsiteY3628"/>
              </a:cxn>
              <a:cxn ang="0">
                <a:pos x="connsiteX3629" y="connsiteY3629"/>
              </a:cxn>
              <a:cxn ang="0">
                <a:pos x="connsiteX3630" y="connsiteY3630"/>
              </a:cxn>
              <a:cxn ang="0">
                <a:pos x="connsiteX3631" y="connsiteY3631"/>
              </a:cxn>
              <a:cxn ang="0">
                <a:pos x="connsiteX3632" y="connsiteY3632"/>
              </a:cxn>
              <a:cxn ang="0">
                <a:pos x="connsiteX3633" y="connsiteY3633"/>
              </a:cxn>
              <a:cxn ang="0">
                <a:pos x="connsiteX3634" y="connsiteY3634"/>
              </a:cxn>
              <a:cxn ang="0">
                <a:pos x="connsiteX3635" y="connsiteY3635"/>
              </a:cxn>
              <a:cxn ang="0">
                <a:pos x="connsiteX3636" y="connsiteY3636"/>
              </a:cxn>
              <a:cxn ang="0">
                <a:pos x="connsiteX3637" y="connsiteY3637"/>
              </a:cxn>
              <a:cxn ang="0">
                <a:pos x="connsiteX3638" y="connsiteY3638"/>
              </a:cxn>
              <a:cxn ang="0">
                <a:pos x="connsiteX3639" y="connsiteY3639"/>
              </a:cxn>
              <a:cxn ang="0">
                <a:pos x="connsiteX3640" y="connsiteY3640"/>
              </a:cxn>
              <a:cxn ang="0">
                <a:pos x="connsiteX3641" y="connsiteY3641"/>
              </a:cxn>
              <a:cxn ang="0">
                <a:pos x="connsiteX3642" y="connsiteY3642"/>
              </a:cxn>
              <a:cxn ang="0">
                <a:pos x="connsiteX3643" y="connsiteY3643"/>
              </a:cxn>
              <a:cxn ang="0">
                <a:pos x="connsiteX3644" y="connsiteY3644"/>
              </a:cxn>
              <a:cxn ang="0">
                <a:pos x="connsiteX3645" y="connsiteY3645"/>
              </a:cxn>
              <a:cxn ang="0">
                <a:pos x="connsiteX3646" y="connsiteY3646"/>
              </a:cxn>
              <a:cxn ang="0">
                <a:pos x="connsiteX3647" y="connsiteY3647"/>
              </a:cxn>
              <a:cxn ang="0">
                <a:pos x="connsiteX3648" y="connsiteY3648"/>
              </a:cxn>
              <a:cxn ang="0">
                <a:pos x="connsiteX3649" y="connsiteY3649"/>
              </a:cxn>
              <a:cxn ang="0">
                <a:pos x="connsiteX3650" y="connsiteY3650"/>
              </a:cxn>
              <a:cxn ang="0">
                <a:pos x="connsiteX3651" y="connsiteY3651"/>
              </a:cxn>
              <a:cxn ang="0">
                <a:pos x="connsiteX3652" y="connsiteY3652"/>
              </a:cxn>
              <a:cxn ang="0">
                <a:pos x="connsiteX3653" y="connsiteY3653"/>
              </a:cxn>
              <a:cxn ang="0">
                <a:pos x="connsiteX3654" y="connsiteY3654"/>
              </a:cxn>
              <a:cxn ang="0">
                <a:pos x="connsiteX3655" y="connsiteY3655"/>
              </a:cxn>
              <a:cxn ang="0">
                <a:pos x="connsiteX3656" y="connsiteY3656"/>
              </a:cxn>
              <a:cxn ang="0">
                <a:pos x="connsiteX3657" y="connsiteY3657"/>
              </a:cxn>
              <a:cxn ang="0">
                <a:pos x="connsiteX3658" y="connsiteY3658"/>
              </a:cxn>
              <a:cxn ang="0">
                <a:pos x="connsiteX3659" y="connsiteY3659"/>
              </a:cxn>
              <a:cxn ang="0">
                <a:pos x="connsiteX3660" y="connsiteY3660"/>
              </a:cxn>
              <a:cxn ang="0">
                <a:pos x="connsiteX3661" y="connsiteY3661"/>
              </a:cxn>
              <a:cxn ang="0">
                <a:pos x="connsiteX3662" y="connsiteY3662"/>
              </a:cxn>
              <a:cxn ang="0">
                <a:pos x="connsiteX3663" y="connsiteY3663"/>
              </a:cxn>
              <a:cxn ang="0">
                <a:pos x="connsiteX3664" y="connsiteY3664"/>
              </a:cxn>
              <a:cxn ang="0">
                <a:pos x="connsiteX3665" y="connsiteY3665"/>
              </a:cxn>
              <a:cxn ang="0">
                <a:pos x="connsiteX3666" y="connsiteY3666"/>
              </a:cxn>
              <a:cxn ang="0">
                <a:pos x="connsiteX3667" y="connsiteY3667"/>
              </a:cxn>
              <a:cxn ang="0">
                <a:pos x="connsiteX3668" y="connsiteY3668"/>
              </a:cxn>
              <a:cxn ang="0">
                <a:pos x="connsiteX3669" y="connsiteY3669"/>
              </a:cxn>
              <a:cxn ang="0">
                <a:pos x="connsiteX3670" y="connsiteY3670"/>
              </a:cxn>
              <a:cxn ang="0">
                <a:pos x="connsiteX3671" y="connsiteY3671"/>
              </a:cxn>
              <a:cxn ang="0">
                <a:pos x="connsiteX3672" y="connsiteY3672"/>
              </a:cxn>
              <a:cxn ang="0">
                <a:pos x="connsiteX3673" y="connsiteY3673"/>
              </a:cxn>
              <a:cxn ang="0">
                <a:pos x="connsiteX3674" y="connsiteY3674"/>
              </a:cxn>
              <a:cxn ang="0">
                <a:pos x="connsiteX3675" y="connsiteY3675"/>
              </a:cxn>
              <a:cxn ang="0">
                <a:pos x="connsiteX3676" y="connsiteY3676"/>
              </a:cxn>
              <a:cxn ang="0">
                <a:pos x="connsiteX3677" y="connsiteY3677"/>
              </a:cxn>
              <a:cxn ang="0">
                <a:pos x="connsiteX3678" y="connsiteY3678"/>
              </a:cxn>
              <a:cxn ang="0">
                <a:pos x="connsiteX3679" y="connsiteY3679"/>
              </a:cxn>
              <a:cxn ang="0">
                <a:pos x="connsiteX3680" y="connsiteY3680"/>
              </a:cxn>
              <a:cxn ang="0">
                <a:pos x="connsiteX3681" y="connsiteY3681"/>
              </a:cxn>
              <a:cxn ang="0">
                <a:pos x="connsiteX3682" y="connsiteY3682"/>
              </a:cxn>
              <a:cxn ang="0">
                <a:pos x="connsiteX3683" y="connsiteY3683"/>
              </a:cxn>
              <a:cxn ang="0">
                <a:pos x="connsiteX3684" y="connsiteY3684"/>
              </a:cxn>
              <a:cxn ang="0">
                <a:pos x="connsiteX3685" y="connsiteY3685"/>
              </a:cxn>
              <a:cxn ang="0">
                <a:pos x="connsiteX3686" y="connsiteY3686"/>
              </a:cxn>
              <a:cxn ang="0">
                <a:pos x="connsiteX3687" y="connsiteY3687"/>
              </a:cxn>
              <a:cxn ang="0">
                <a:pos x="connsiteX3688" y="connsiteY3688"/>
              </a:cxn>
              <a:cxn ang="0">
                <a:pos x="connsiteX3689" y="connsiteY3689"/>
              </a:cxn>
              <a:cxn ang="0">
                <a:pos x="connsiteX3690" y="connsiteY3690"/>
              </a:cxn>
              <a:cxn ang="0">
                <a:pos x="connsiteX3691" y="connsiteY3691"/>
              </a:cxn>
              <a:cxn ang="0">
                <a:pos x="connsiteX3692" y="connsiteY3692"/>
              </a:cxn>
              <a:cxn ang="0">
                <a:pos x="connsiteX3693" y="connsiteY3693"/>
              </a:cxn>
              <a:cxn ang="0">
                <a:pos x="connsiteX3694" y="connsiteY3694"/>
              </a:cxn>
              <a:cxn ang="0">
                <a:pos x="connsiteX3695" y="connsiteY3695"/>
              </a:cxn>
              <a:cxn ang="0">
                <a:pos x="connsiteX3696" y="connsiteY3696"/>
              </a:cxn>
              <a:cxn ang="0">
                <a:pos x="connsiteX3697" y="connsiteY3697"/>
              </a:cxn>
              <a:cxn ang="0">
                <a:pos x="connsiteX3698" y="connsiteY3698"/>
              </a:cxn>
              <a:cxn ang="0">
                <a:pos x="connsiteX3699" y="connsiteY3699"/>
              </a:cxn>
              <a:cxn ang="0">
                <a:pos x="connsiteX3700" y="connsiteY3700"/>
              </a:cxn>
              <a:cxn ang="0">
                <a:pos x="connsiteX3701" y="connsiteY3701"/>
              </a:cxn>
              <a:cxn ang="0">
                <a:pos x="connsiteX3702" y="connsiteY3702"/>
              </a:cxn>
              <a:cxn ang="0">
                <a:pos x="connsiteX3703" y="connsiteY3703"/>
              </a:cxn>
              <a:cxn ang="0">
                <a:pos x="connsiteX3704" y="connsiteY3704"/>
              </a:cxn>
              <a:cxn ang="0">
                <a:pos x="connsiteX3705" y="connsiteY3705"/>
              </a:cxn>
              <a:cxn ang="0">
                <a:pos x="connsiteX3706" y="connsiteY3706"/>
              </a:cxn>
              <a:cxn ang="0">
                <a:pos x="connsiteX3707" y="connsiteY3707"/>
              </a:cxn>
              <a:cxn ang="0">
                <a:pos x="connsiteX3708" y="connsiteY3708"/>
              </a:cxn>
              <a:cxn ang="0">
                <a:pos x="connsiteX3709" y="connsiteY3709"/>
              </a:cxn>
              <a:cxn ang="0">
                <a:pos x="connsiteX3710" y="connsiteY3710"/>
              </a:cxn>
              <a:cxn ang="0">
                <a:pos x="connsiteX3711" y="connsiteY3711"/>
              </a:cxn>
              <a:cxn ang="0">
                <a:pos x="connsiteX3712" y="connsiteY3712"/>
              </a:cxn>
              <a:cxn ang="0">
                <a:pos x="connsiteX3713" y="connsiteY3713"/>
              </a:cxn>
              <a:cxn ang="0">
                <a:pos x="connsiteX3714" y="connsiteY3714"/>
              </a:cxn>
              <a:cxn ang="0">
                <a:pos x="connsiteX3715" y="connsiteY3715"/>
              </a:cxn>
              <a:cxn ang="0">
                <a:pos x="connsiteX3716" y="connsiteY3716"/>
              </a:cxn>
              <a:cxn ang="0">
                <a:pos x="connsiteX3717" y="connsiteY3717"/>
              </a:cxn>
              <a:cxn ang="0">
                <a:pos x="connsiteX3718" y="connsiteY3718"/>
              </a:cxn>
              <a:cxn ang="0">
                <a:pos x="connsiteX3719" y="connsiteY3719"/>
              </a:cxn>
              <a:cxn ang="0">
                <a:pos x="connsiteX3720" y="connsiteY3720"/>
              </a:cxn>
              <a:cxn ang="0">
                <a:pos x="connsiteX3721" y="connsiteY3721"/>
              </a:cxn>
              <a:cxn ang="0">
                <a:pos x="connsiteX3722" y="connsiteY3722"/>
              </a:cxn>
              <a:cxn ang="0">
                <a:pos x="connsiteX3723" y="connsiteY3723"/>
              </a:cxn>
              <a:cxn ang="0">
                <a:pos x="connsiteX3724" y="connsiteY3724"/>
              </a:cxn>
              <a:cxn ang="0">
                <a:pos x="connsiteX3725" y="connsiteY3725"/>
              </a:cxn>
              <a:cxn ang="0">
                <a:pos x="connsiteX3726" y="connsiteY3726"/>
              </a:cxn>
              <a:cxn ang="0">
                <a:pos x="connsiteX3727" y="connsiteY3727"/>
              </a:cxn>
              <a:cxn ang="0">
                <a:pos x="connsiteX3728" y="connsiteY3728"/>
              </a:cxn>
              <a:cxn ang="0">
                <a:pos x="connsiteX3729" y="connsiteY3729"/>
              </a:cxn>
              <a:cxn ang="0">
                <a:pos x="connsiteX3730" y="connsiteY3730"/>
              </a:cxn>
              <a:cxn ang="0">
                <a:pos x="connsiteX3731" y="connsiteY3731"/>
              </a:cxn>
              <a:cxn ang="0">
                <a:pos x="connsiteX3732" y="connsiteY3732"/>
              </a:cxn>
              <a:cxn ang="0">
                <a:pos x="connsiteX3733" y="connsiteY3733"/>
              </a:cxn>
              <a:cxn ang="0">
                <a:pos x="connsiteX3734" y="connsiteY3734"/>
              </a:cxn>
              <a:cxn ang="0">
                <a:pos x="connsiteX3735" y="connsiteY3735"/>
              </a:cxn>
              <a:cxn ang="0">
                <a:pos x="connsiteX3736" y="connsiteY3736"/>
              </a:cxn>
              <a:cxn ang="0">
                <a:pos x="connsiteX3737" y="connsiteY3737"/>
              </a:cxn>
              <a:cxn ang="0">
                <a:pos x="connsiteX3738" y="connsiteY3738"/>
              </a:cxn>
              <a:cxn ang="0">
                <a:pos x="connsiteX3739" y="connsiteY3739"/>
              </a:cxn>
              <a:cxn ang="0">
                <a:pos x="connsiteX3740" y="connsiteY3740"/>
              </a:cxn>
              <a:cxn ang="0">
                <a:pos x="connsiteX3741" y="connsiteY3741"/>
              </a:cxn>
              <a:cxn ang="0">
                <a:pos x="connsiteX3742" y="connsiteY3742"/>
              </a:cxn>
              <a:cxn ang="0">
                <a:pos x="connsiteX3743" y="connsiteY3743"/>
              </a:cxn>
              <a:cxn ang="0">
                <a:pos x="connsiteX3744" y="connsiteY3744"/>
              </a:cxn>
              <a:cxn ang="0">
                <a:pos x="connsiteX3745" y="connsiteY3745"/>
              </a:cxn>
              <a:cxn ang="0">
                <a:pos x="connsiteX3746" y="connsiteY3746"/>
              </a:cxn>
              <a:cxn ang="0">
                <a:pos x="connsiteX3747" y="connsiteY3747"/>
              </a:cxn>
              <a:cxn ang="0">
                <a:pos x="connsiteX3748" y="connsiteY3748"/>
              </a:cxn>
              <a:cxn ang="0">
                <a:pos x="connsiteX3749" y="connsiteY3749"/>
              </a:cxn>
              <a:cxn ang="0">
                <a:pos x="connsiteX3750" y="connsiteY3750"/>
              </a:cxn>
              <a:cxn ang="0">
                <a:pos x="connsiteX3751" y="connsiteY3751"/>
              </a:cxn>
              <a:cxn ang="0">
                <a:pos x="connsiteX3752" y="connsiteY3752"/>
              </a:cxn>
              <a:cxn ang="0">
                <a:pos x="connsiteX3753" y="connsiteY3753"/>
              </a:cxn>
              <a:cxn ang="0">
                <a:pos x="connsiteX3754" y="connsiteY3754"/>
              </a:cxn>
              <a:cxn ang="0">
                <a:pos x="connsiteX3755" y="connsiteY3755"/>
              </a:cxn>
              <a:cxn ang="0">
                <a:pos x="connsiteX3756" y="connsiteY3756"/>
              </a:cxn>
              <a:cxn ang="0">
                <a:pos x="connsiteX3757" y="connsiteY3757"/>
              </a:cxn>
              <a:cxn ang="0">
                <a:pos x="connsiteX3758" y="connsiteY3758"/>
              </a:cxn>
              <a:cxn ang="0">
                <a:pos x="connsiteX3759" y="connsiteY3759"/>
              </a:cxn>
              <a:cxn ang="0">
                <a:pos x="connsiteX3760" y="connsiteY3760"/>
              </a:cxn>
              <a:cxn ang="0">
                <a:pos x="connsiteX3761" y="connsiteY3761"/>
              </a:cxn>
              <a:cxn ang="0">
                <a:pos x="connsiteX3762" y="connsiteY3762"/>
              </a:cxn>
              <a:cxn ang="0">
                <a:pos x="connsiteX3763" y="connsiteY3763"/>
              </a:cxn>
              <a:cxn ang="0">
                <a:pos x="connsiteX3764" y="connsiteY3764"/>
              </a:cxn>
              <a:cxn ang="0">
                <a:pos x="connsiteX3765" y="connsiteY3765"/>
              </a:cxn>
              <a:cxn ang="0">
                <a:pos x="connsiteX3766" y="connsiteY3766"/>
              </a:cxn>
              <a:cxn ang="0">
                <a:pos x="connsiteX3767" y="connsiteY3767"/>
              </a:cxn>
              <a:cxn ang="0">
                <a:pos x="connsiteX3768" y="connsiteY3768"/>
              </a:cxn>
              <a:cxn ang="0">
                <a:pos x="connsiteX3769" y="connsiteY3769"/>
              </a:cxn>
              <a:cxn ang="0">
                <a:pos x="connsiteX3770" y="connsiteY3770"/>
              </a:cxn>
              <a:cxn ang="0">
                <a:pos x="connsiteX3771" y="connsiteY3771"/>
              </a:cxn>
              <a:cxn ang="0">
                <a:pos x="connsiteX3772" y="connsiteY3772"/>
              </a:cxn>
              <a:cxn ang="0">
                <a:pos x="connsiteX3773" y="connsiteY3773"/>
              </a:cxn>
              <a:cxn ang="0">
                <a:pos x="connsiteX3774" y="connsiteY3774"/>
              </a:cxn>
              <a:cxn ang="0">
                <a:pos x="connsiteX3775" y="connsiteY3775"/>
              </a:cxn>
              <a:cxn ang="0">
                <a:pos x="connsiteX3776" y="connsiteY3776"/>
              </a:cxn>
              <a:cxn ang="0">
                <a:pos x="connsiteX3777" y="connsiteY3777"/>
              </a:cxn>
              <a:cxn ang="0">
                <a:pos x="connsiteX3778" y="connsiteY3778"/>
              </a:cxn>
              <a:cxn ang="0">
                <a:pos x="connsiteX3779" y="connsiteY3779"/>
              </a:cxn>
              <a:cxn ang="0">
                <a:pos x="connsiteX3780" y="connsiteY3780"/>
              </a:cxn>
              <a:cxn ang="0">
                <a:pos x="connsiteX3781" y="connsiteY3781"/>
              </a:cxn>
              <a:cxn ang="0">
                <a:pos x="connsiteX3782" y="connsiteY3782"/>
              </a:cxn>
              <a:cxn ang="0">
                <a:pos x="connsiteX3783" y="connsiteY3783"/>
              </a:cxn>
              <a:cxn ang="0">
                <a:pos x="connsiteX3784" y="connsiteY3784"/>
              </a:cxn>
              <a:cxn ang="0">
                <a:pos x="connsiteX3785" y="connsiteY3785"/>
              </a:cxn>
              <a:cxn ang="0">
                <a:pos x="connsiteX3786" y="connsiteY3786"/>
              </a:cxn>
              <a:cxn ang="0">
                <a:pos x="connsiteX3787" y="connsiteY3787"/>
              </a:cxn>
              <a:cxn ang="0">
                <a:pos x="connsiteX3788" y="connsiteY3788"/>
              </a:cxn>
              <a:cxn ang="0">
                <a:pos x="connsiteX3789" y="connsiteY3789"/>
              </a:cxn>
              <a:cxn ang="0">
                <a:pos x="connsiteX3790" y="connsiteY3790"/>
              </a:cxn>
              <a:cxn ang="0">
                <a:pos x="connsiteX3791" y="connsiteY3791"/>
              </a:cxn>
              <a:cxn ang="0">
                <a:pos x="connsiteX3792" y="connsiteY3792"/>
              </a:cxn>
              <a:cxn ang="0">
                <a:pos x="connsiteX3793" y="connsiteY3793"/>
              </a:cxn>
              <a:cxn ang="0">
                <a:pos x="connsiteX3794" y="connsiteY3794"/>
              </a:cxn>
              <a:cxn ang="0">
                <a:pos x="connsiteX3795" y="connsiteY3795"/>
              </a:cxn>
              <a:cxn ang="0">
                <a:pos x="connsiteX3796" y="connsiteY3796"/>
              </a:cxn>
              <a:cxn ang="0">
                <a:pos x="connsiteX3797" y="connsiteY3797"/>
              </a:cxn>
              <a:cxn ang="0">
                <a:pos x="connsiteX3798" y="connsiteY3798"/>
              </a:cxn>
              <a:cxn ang="0">
                <a:pos x="connsiteX3799" y="connsiteY3799"/>
              </a:cxn>
              <a:cxn ang="0">
                <a:pos x="connsiteX3800" y="connsiteY3800"/>
              </a:cxn>
              <a:cxn ang="0">
                <a:pos x="connsiteX3801" y="connsiteY3801"/>
              </a:cxn>
              <a:cxn ang="0">
                <a:pos x="connsiteX3802" y="connsiteY3802"/>
              </a:cxn>
              <a:cxn ang="0">
                <a:pos x="connsiteX3803" y="connsiteY3803"/>
              </a:cxn>
              <a:cxn ang="0">
                <a:pos x="connsiteX3804" y="connsiteY3804"/>
              </a:cxn>
              <a:cxn ang="0">
                <a:pos x="connsiteX3805" y="connsiteY3805"/>
              </a:cxn>
              <a:cxn ang="0">
                <a:pos x="connsiteX3806" y="connsiteY3806"/>
              </a:cxn>
              <a:cxn ang="0">
                <a:pos x="connsiteX3807" y="connsiteY3807"/>
              </a:cxn>
              <a:cxn ang="0">
                <a:pos x="connsiteX3808" y="connsiteY3808"/>
              </a:cxn>
              <a:cxn ang="0">
                <a:pos x="connsiteX3809" y="connsiteY3809"/>
              </a:cxn>
              <a:cxn ang="0">
                <a:pos x="connsiteX3810" y="connsiteY3810"/>
              </a:cxn>
              <a:cxn ang="0">
                <a:pos x="connsiteX3811" y="connsiteY3811"/>
              </a:cxn>
              <a:cxn ang="0">
                <a:pos x="connsiteX3812" y="connsiteY3812"/>
              </a:cxn>
              <a:cxn ang="0">
                <a:pos x="connsiteX3813" y="connsiteY3813"/>
              </a:cxn>
              <a:cxn ang="0">
                <a:pos x="connsiteX3814" y="connsiteY3814"/>
              </a:cxn>
              <a:cxn ang="0">
                <a:pos x="connsiteX3815" y="connsiteY3815"/>
              </a:cxn>
              <a:cxn ang="0">
                <a:pos x="connsiteX3816" y="connsiteY3816"/>
              </a:cxn>
              <a:cxn ang="0">
                <a:pos x="connsiteX3817" y="connsiteY3817"/>
              </a:cxn>
              <a:cxn ang="0">
                <a:pos x="connsiteX3818" y="connsiteY3818"/>
              </a:cxn>
              <a:cxn ang="0">
                <a:pos x="connsiteX3819" y="connsiteY3819"/>
              </a:cxn>
              <a:cxn ang="0">
                <a:pos x="connsiteX3820" y="connsiteY3820"/>
              </a:cxn>
              <a:cxn ang="0">
                <a:pos x="connsiteX3821" y="connsiteY3821"/>
              </a:cxn>
              <a:cxn ang="0">
                <a:pos x="connsiteX3822" y="connsiteY3822"/>
              </a:cxn>
              <a:cxn ang="0">
                <a:pos x="connsiteX3823" y="connsiteY3823"/>
              </a:cxn>
              <a:cxn ang="0">
                <a:pos x="connsiteX3824" y="connsiteY3824"/>
              </a:cxn>
              <a:cxn ang="0">
                <a:pos x="connsiteX3825" y="connsiteY3825"/>
              </a:cxn>
              <a:cxn ang="0">
                <a:pos x="connsiteX3826" y="connsiteY3826"/>
              </a:cxn>
              <a:cxn ang="0">
                <a:pos x="connsiteX3827" y="connsiteY3827"/>
              </a:cxn>
              <a:cxn ang="0">
                <a:pos x="connsiteX3828" y="connsiteY3828"/>
              </a:cxn>
              <a:cxn ang="0">
                <a:pos x="connsiteX3829" y="connsiteY3829"/>
              </a:cxn>
              <a:cxn ang="0">
                <a:pos x="connsiteX3830" y="connsiteY3830"/>
              </a:cxn>
              <a:cxn ang="0">
                <a:pos x="connsiteX3831" y="connsiteY3831"/>
              </a:cxn>
              <a:cxn ang="0">
                <a:pos x="connsiteX3832" y="connsiteY3832"/>
              </a:cxn>
              <a:cxn ang="0">
                <a:pos x="connsiteX3833" y="connsiteY3833"/>
              </a:cxn>
              <a:cxn ang="0">
                <a:pos x="connsiteX3834" y="connsiteY3834"/>
              </a:cxn>
              <a:cxn ang="0">
                <a:pos x="connsiteX3835" y="connsiteY3835"/>
              </a:cxn>
              <a:cxn ang="0">
                <a:pos x="connsiteX3836" y="connsiteY3836"/>
              </a:cxn>
              <a:cxn ang="0">
                <a:pos x="connsiteX3837" y="connsiteY3837"/>
              </a:cxn>
              <a:cxn ang="0">
                <a:pos x="connsiteX3838" y="connsiteY3838"/>
              </a:cxn>
              <a:cxn ang="0">
                <a:pos x="connsiteX3839" y="connsiteY3839"/>
              </a:cxn>
              <a:cxn ang="0">
                <a:pos x="connsiteX3840" y="connsiteY3840"/>
              </a:cxn>
              <a:cxn ang="0">
                <a:pos x="connsiteX3841" y="connsiteY3841"/>
              </a:cxn>
              <a:cxn ang="0">
                <a:pos x="connsiteX3842" y="connsiteY3842"/>
              </a:cxn>
              <a:cxn ang="0">
                <a:pos x="connsiteX3843" y="connsiteY3843"/>
              </a:cxn>
              <a:cxn ang="0">
                <a:pos x="connsiteX3844" y="connsiteY3844"/>
              </a:cxn>
              <a:cxn ang="0">
                <a:pos x="connsiteX3845" y="connsiteY3845"/>
              </a:cxn>
              <a:cxn ang="0">
                <a:pos x="connsiteX3846" y="connsiteY3846"/>
              </a:cxn>
              <a:cxn ang="0">
                <a:pos x="connsiteX3847" y="connsiteY3847"/>
              </a:cxn>
              <a:cxn ang="0">
                <a:pos x="connsiteX3848" y="connsiteY3848"/>
              </a:cxn>
              <a:cxn ang="0">
                <a:pos x="connsiteX3849" y="connsiteY3849"/>
              </a:cxn>
              <a:cxn ang="0">
                <a:pos x="connsiteX3850" y="connsiteY3850"/>
              </a:cxn>
              <a:cxn ang="0">
                <a:pos x="connsiteX3851" y="connsiteY3851"/>
              </a:cxn>
              <a:cxn ang="0">
                <a:pos x="connsiteX3852" y="connsiteY3852"/>
              </a:cxn>
              <a:cxn ang="0">
                <a:pos x="connsiteX3853" y="connsiteY3853"/>
              </a:cxn>
              <a:cxn ang="0">
                <a:pos x="connsiteX3854" y="connsiteY3854"/>
              </a:cxn>
              <a:cxn ang="0">
                <a:pos x="connsiteX3855" y="connsiteY3855"/>
              </a:cxn>
              <a:cxn ang="0">
                <a:pos x="connsiteX3856" y="connsiteY3856"/>
              </a:cxn>
              <a:cxn ang="0">
                <a:pos x="connsiteX3857" y="connsiteY3857"/>
              </a:cxn>
              <a:cxn ang="0">
                <a:pos x="connsiteX3858" y="connsiteY3858"/>
              </a:cxn>
              <a:cxn ang="0">
                <a:pos x="connsiteX3859" y="connsiteY3859"/>
              </a:cxn>
              <a:cxn ang="0">
                <a:pos x="connsiteX3860" y="connsiteY3860"/>
              </a:cxn>
              <a:cxn ang="0">
                <a:pos x="connsiteX3861" y="connsiteY3861"/>
              </a:cxn>
              <a:cxn ang="0">
                <a:pos x="connsiteX3862" y="connsiteY3862"/>
              </a:cxn>
              <a:cxn ang="0">
                <a:pos x="connsiteX3863" y="connsiteY3863"/>
              </a:cxn>
              <a:cxn ang="0">
                <a:pos x="connsiteX3864" y="connsiteY3864"/>
              </a:cxn>
              <a:cxn ang="0">
                <a:pos x="connsiteX3865" y="connsiteY3865"/>
              </a:cxn>
              <a:cxn ang="0">
                <a:pos x="connsiteX3866" y="connsiteY3866"/>
              </a:cxn>
              <a:cxn ang="0">
                <a:pos x="connsiteX3867" y="connsiteY3867"/>
              </a:cxn>
              <a:cxn ang="0">
                <a:pos x="connsiteX3868" y="connsiteY3868"/>
              </a:cxn>
              <a:cxn ang="0">
                <a:pos x="connsiteX3869" y="connsiteY3869"/>
              </a:cxn>
              <a:cxn ang="0">
                <a:pos x="connsiteX3870" y="connsiteY3870"/>
              </a:cxn>
              <a:cxn ang="0">
                <a:pos x="connsiteX3871" y="connsiteY3871"/>
              </a:cxn>
              <a:cxn ang="0">
                <a:pos x="connsiteX3872" y="connsiteY3872"/>
              </a:cxn>
              <a:cxn ang="0">
                <a:pos x="connsiteX3873" y="connsiteY3873"/>
              </a:cxn>
              <a:cxn ang="0">
                <a:pos x="connsiteX3874" y="connsiteY3874"/>
              </a:cxn>
              <a:cxn ang="0">
                <a:pos x="connsiteX3875" y="connsiteY3875"/>
              </a:cxn>
              <a:cxn ang="0">
                <a:pos x="connsiteX3876" y="connsiteY3876"/>
              </a:cxn>
              <a:cxn ang="0">
                <a:pos x="connsiteX3877" y="connsiteY3877"/>
              </a:cxn>
              <a:cxn ang="0">
                <a:pos x="connsiteX3878" y="connsiteY3878"/>
              </a:cxn>
              <a:cxn ang="0">
                <a:pos x="connsiteX3879" y="connsiteY3879"/>
              </a:cxn>
              <a:cxn ang="0">
                <a:pos x="connsiteX3880" y="connsiteY3880"/>
              </a:cxn>
              <a:cxn ang="0">
                <a:pos x="connsiteX3881" y="connsiteY3881"/>
              </a:cxn>
              <a:cxn ang="0">
                <a:pos x="connsiteX3882" y="connsiteY3882"/>
              </a:cxn>
              <a:cxn ang="0">
                <a:pos x="connsiteX3883" y="connsiteY3883"/>
              </a:cxn>
              <a:cxn ang="0">
                <a:pos x="connsiteX3884" y="connsiteY3884"/>
              </a:cxn>
              <a:cxn ang="0">
                <a:pos x="connsiteX3885" y="connsiteY3885"/>
              </a:cxn>
              <a:cxn ang="0">
                <a:pos x="connsiteX3886" y="connsiteY3886"/>
              </a:cxn>
              <a:cxn ang="0">
                <a:pos x="connsiteX3887" y="connsiteY3887"/>
              </a:cxn>
              <a:cxn ang="0">
                <a:pos x="connsiteX3888" y="connsiteY3888"/>
              </a:cxn>
              <a:cxn ang="0">
                <a:pos x="connsiteX3889" y="connsiteY3889"/>
              </a:cxn>
              <a:cxn ang="0">
                <a:pos x="connsiteX3890" y="connsiteY3890"/>
              </a:cxn>
              <a:cxn ang="0">
                <a:pos x="connsiteX3891" y="connsiteY3891"/>
              </a:cxn>
              <a:cxn ang="0">
                <a:pos x="connsiteX3892" y="connsiteY3892"/>
              </a:cxn>
              <a:cxn ang="0">
                <a:pos x="connsiteX3893" y="connsiteY3893"/>
              </a:cxn>
              <a:cxn ang="0">
                <a:pos x="connsiteX3894" y="connsiteY3894"/>
              </a:cxn>
              <a:cxn ang="0">
                <a:pos x="connsiteX3895" y="connsiteY3895"/>
              </a:cxn>
              <a:cxn ang="0">
                <a:pos x="connsiteX3896" y="connsiteY3896"/>
              </a:cxn>
              <a:cxn ang="0">
                <a:pos x="connsiteX3897" y="connsiteY3897"/>
              </a:cxn>
              <a:cxn ang="0">
                <a:pos x="connsiteX3898" y="connsiteY3898"/>
              </a:cxn>
              <a:cxn ang="0">
                <a:pos x="connsiteX3899" y="connsiteY3899"/>
              </a:cxn>
              <a:cxn ang="0">
                <a:pos x="connsiteX3900" y="connsiteY3900"/>
              </a:cxn>
              <a:cxn ang="0">
                <a:pos x="connsiteX3901" y="connsiteY3901"/>
              </a:cxn>
              <a:cxn ang="0">
                <a:pos x="connsiteX3902" y="connsiteY3902"/>
              </a:cxn>
              <a:cxn ang="0">
                <a:pos x="connsiteX3903" y="connsiteY3903"/>
              </a:cxn>
              <a:cxn ang="0">
                <a:pos x="connsiteX3904" y="connsiteY3904"/>
              </a:cxn>
              <a:cxn ang="0">
                <a:pos x="connsiteX3905" y="connsiteY3905"/>
              </a:cxn>
              <a:cxn ang="0">
                <a:pos x="connsiteX3906" y="connsiteY3906"/>
              </a:cxn>
              <a:cxn ang="0">
                <a:pos x="connsiteX3907" y="connsiteY3907"/>
              </a:cxn>
              <a:cxn ang="0">
                <a:pos x="connsiteX3908" y="connsiteY3908"/>
              </a:cxn>
              <a:cxn ang="0">
                <a:pos x="connsiteX3909" y="connsiteY3909"/>
              </a:cxn>
              <a:cxn ang="0">
                <a:pos x="connsiteX3910" y="connsiteY3910"/>
              </a:cxn>
              <a:cxn ang="0">
                <a:pos x="connsiteX3911" y="connsiteY3911"/>
              </a:cxn>
              <a:cxn ang="0">
                <a:pos x="connsiteX3912" y="connsiteY3912"/>
              </a:cxn>
              <a:cxn ang="0">
                <a:pos x="connsiteX3913" y="connsiteY3913"/>
              </a:cxn>
              <a:cxn ang="0">
                <a:pos x="connsiteX3914" y="connsiteY3914"/>
              </a:cxn>
              <a:cxn ang="0">
                <a:pos x="connsiteX3915" y="connsiteY3915"/>
              </a:cxn>
              <a:cxn ang="0">
                <a:pos x="connsiteX3916" y="connsiteY3916"/>
              </a:cxn>
              <a:cxn ang="0">
                <a:pos x="connsiteX3917" y="connsiteY3917"/>
              </a:cxn>
              <a:cxn ang="0">
                <a:pos x="connsiteX3918" y="connsiteY3918"/>
              </a:cxn>
              <a:cxn ang="0">
                <a:pos x="connsiteX3919" y="connsiteY3919"/>
              </a:cxn>
              <a:cxn ang="0">
                <a:pos x="connsiteX3920" y="connsiteY3920"/>
              </a:cxn>
              <a:cxn ang="0">
                <a:pos x="connsiteX3921" y="connsiteY3921"/>
              </a:cxn>
              <a:cxn ang="0">
                <a:pos x="connsiteX3922" y="connsiteY3922"/>
              </a:cxn>
              <a:cxn ang="0">
                <a:pos x="connsiteX3923" y="connsiteY3923"/>
              </a:cxn>
              <a:cxn ang="0">
                <a:pos x="connsiteX3924" y="connsiteY3924"/>
              </a:cxn>
              <a:cxn ang="0">
                <a:pos x="connsiteX3925" y="connsiteY3925"/>
              </a:cxn>
              <a:cxn ang="0">
                <a:pos x="connsiteX3926" y="connsiteY3926"/>
              </a:cxn>
              <a:cxn ang="0">
                <a:pos x="connsiteX3927" y="connsiteY3927"/>
              </a:cxn>
              <a:cxn ang="0">
                <a:pos x="connsiteX3928" y="connsiteY3928"/>
              </a:cxn>
              <a:cxn ang="0">
                <a:pos x="connsiteX3929" y="connsiteY3929"/>
              </a:cxn>
              <a:cxn ang="0">
                <a:pos x="connsiteX3930" y="connsiteY3930"/>
              </a:cxn>
              <a:cxn ang="0">
                <a:pos x="connsiteX3931" y="connsiteY3931"/>
              </a:cxn>
              <a:cxn ang="0">
                <a:pos x="connsiteX3932" y="connsiteY3932"/>
              </a:cxn>
              <a:cxn ang="0">
                <a:pos x="connsiteX3933" y="connsiteY3933"/>
              </a:cxn>
              <a:cxn ang="0">
                <a:pos x="connsiteX3934" y="connsiteY3934"/>
              </a:cxn>
              <a:cxn ang="0">
                <a:pos x="connsiteX3935" y="connsiteY3935"/>
              </a:cxn>
              <a:cxn ang="0">
                <a:pos x="connsiteX3936" y="connsiteY3936"/>
              </a:cxn>
              <a:cxn ang="0">
                <a:pos x="connsiteX3937" y="connsiteY3937"/>
              </a:cxn>
              <a:cxn ang="0">
                <a:pos x="connsiteX3938" y="connsiteY3938"/>
              </a:cxn>
              <a:cxn ang="0">
                <a:pos x="connsiteX3939" y="connsiteY3939"/>
              </a:cxn>
              <a:cxn ang="0">
                <a:pos x="connsiteX3940" y="connsiteY3940"/>
              </a:cxn>
              <a:cxn ang="0">
                <a:pos x="connsiteX3941" y="connsiteY3941"/>
              </a:cxn>
              <a:cxn ang="0">
                <a:pos x="connsiteX3942" y="connsiteY3942"/>
              </a:cxn>
              <a:cxn ang="0">
                <a:pos x="connsiteX3943" y="connsiteY3943"/>
              </a:cxn>
              <a:cxn ang="0">
                <a:pos x="connsiteX3944" y="connsiteY3944"/>
              </a:cxn>
              <a:cxn ang="0">
                <a:pos x="connsiteX3945" y="connsiteY3945"/>
              </a:cxn>
              <a:cxn ang="0">
                <a:pos x="connsiteX3946" y="connsiteY3946"/>
              </a:cxn>
              <a:cxn ang="0">
                <a:pos x="connsiteX3947" y="connsiteY3947"/>
              </a:cxn>
              <a:cxn ang="0">
                <a:pos x="connsiteX3948" y="connsiteY3948"/>
              </a:cxn>
              <a:cxn ang="0">
                <a:pos x="connsiteX3949" y="connsiteY3949"/>
              </a:cxn>
              <a:cxn ang="0">
                <a:pos x="connsiteX3950" y="connsiteY3950"/>
              </a:cxn>
              <a:cxn ang="0">
                <a:pos x="connsiteX3951" y="connsiteY3951"/>
              </a:cxn>
              <a:cxn ang="0">
                <a:pos x="connsiteX3952" y="connsiteY3952"/>
              </a:cxn>
              <a:cxn ang="0">
                <a:pos x="connsiteX3953" y="connsiteY3953"/>
              </a:cxn>
              <a:cxn ang="0">
                <a:pos x="connsiteX3954" y="connsiteY3954"/>
              </a:cxn>
              <a:cxn ang="0">
                <a:pos x="connsiteX3955" y="connsiteY3955"/>
              </a:cxn>
              <a:cxn ang="0">
                <a:pos x="connsiteX3956" y="connsiteY3956"/>
              </a:cxn>
              <a:cxn ang="0">
                <a:pos x="connsiteX3957" y="connsiteY3957"/>
              </a:cxn>
              <a:cxn ang="0">
                <a:pos x="connsiteX3958" y="connsiteY3958"/>
              </a:cxn>
              <a:cxn ang="0">
                <a:pos x="connsiteX3959" y="connsiteY3959"/>
              </a:cxn>
              <a:cxn ang="0">
                <a:pos x="connsiteX3960" y="connsiteY3960"/>
              </a:cxn>
              <a:cxn ang="0">
                <a:pos x="connsiteX3961" y="connsiteY3961"/>
              </a:cxn>
              <a:cxn ang="0">
                <a:pos x="connsiteX3962" y="connsiteY3962"/>
              </a:cxn>
              <a:cxn ang="0">
                <a:pos x="connsiteX3963" y="connsiteY3963"/>
              </a:cxn>
              <a:cxn ang="0">
                <a:pos x="connsiteX3964" y="connsiteY3964"/>
              </a:cxn>
              <a:cxn ang="0">
                <a:pos x="connsiteX3965" y="connsiteY3965"/>
              </a:cxn>
              <a:cxn ang="0">
                <a:pos x="connsiteX3966" y="connsiteY3966"/>
              </a:cxn>
              <a:cxn ang="0">
                <a:pos x="connsiteX3967" y="connsiteY3967"/>
              </a:cxn>
              <a:cxn ang="0">
                <a:pos x="connsiteX3968" y="connsiteY3968"/>
              </a:cxn>
              <a:cxn ang="0">
                <a:pos x="connsiteX3969" y="connsiteY3969"/>
              </a:cxn>
              <a:cxn ang="0">
                <a:pos x="connsiteX3970" y="connsiteY3970"/>
              </a:cxn>
              <a:cxn ang="0">
                <a:pos x="connsiteX3971" y="connsiteY3971"/>
              </a:cxn>
              <a:cxn ang="0">
                <a:pos x="connsiteX3972" y="connsiteY3972"/>
              </a:cxn>
              <a:cxn ang="0">
                <a:pos x="connsiteX3973" y="connsiteY3973"/>
              </a:cxn>
              <a:cxn ang="0">
                <a:pos x="connsiteX3974" y="connsiteY3974"/>
              </a:cxn>
              <a:cxn ang="0">
                <a:pos x="connsiteX3975" y="connsiteY3975"/>
              </a:cxn>
              <a:cxn ang="0">
                <a:pos x="connsiteX3976" y="connsiteY3976"/>
              </a:cxn>
              <a:cxn ang="0">
                <a:pos x="connsiteX3977" y="connsiteY3977"/>
              </a:cxn>
              <a:cxn ang="0">
                <a:pos x="connsiteX3978" y="connsiteY3978"/>
              </a:cxn>
              <a:cxn ang="0">
                <a:pos x="connsiteX3979" y="connsiteY3979"/>
              </a:cxn>
              <a:cxn ang="0">
                <a:pos x="connsiteX3980" y="connsiteY3980"/>
              </a:cxn>
              <a:cxn ang="0">
                <a:pos x="connsiteX3981" y="connsiteY3981"/>
              </a:cxn>
              <a:cxn ang="0">
                <a:pos x="connsiteX3982" y="connsiteY3982"/>
              </a:cxn>
              <a:cxn ang="0">
                <a:pos x="connsiteX3983" y="connsiteY3983"/>
              </a:cxn>
              <a:cxn ang="0">
                <a:pos x="connsiteX3984" y="connsiteY3984"/>
              </a:cxn>
              <a:cxn ang="0">
                <a:pos x="connsiteX3985" y="connsiteY3985"/>
              </a:cxn>
              <a:cxn ang="0">
                <a:pos x="connsiteX3986" y="connsiteY3986"/>
              </a:cxn>
              <a:cxn ang="0">
                <a:pos x="connsiteX3987" y="connsiteY3987"/>
              </a:cxn>
              <a:cxn ang="0">
                <a:pos x="connsiteX3988" y="connsiteY3988"/>
              </a:cxn>
              <a:cxn ang="0">
                <a:pos x="connsiteX3989" y="connsiteY3989"/>
              </a:cxn>
              <a:cxn ang="0">
                <a:pos x="connsiteX3990" y="connsiteY3990"/>
              </a:cxn>
              <a:cxn ang="0">
                <a:pos x="connsiteX3991" y="connsiteY3991"/>
              </a:cxn>
              <a:cxn ang="0">
                <a:pos x="connsiteX3992" y="connsiteY3992"/>
              </a:cxn>
              <a:cxn ang="0">
                <a:pos x="connsiteX3993" y="connsiteY3993"/>
              </a:cxn>
              <a:cxn ang="0">
                <a:pos x="connsiteX3994" y="connsiteY3994"/>
              </a:cxn>
              <a:cxn ang="0">
                <a:pos x="connsiteX3995" y="connsiteY3995"/>
              </a:cxn>
              <a:cxn ang="0">
                <a:pos x="connsiteX3996" y="connsiteY3996"/>
              </a:cxn>
              <a:cxn ang="0">
                <a:pos x="connsiteX3997" y="connsiteY3997"/>
              </a:cxn>
              <a:cxn ang="0">
                <a:pos x="connsiteX3998" y="connsiteY3998"/>
              </a:cxn>
              <a:cxn ang="0">
                <a:pos x="connsiteX3999" y="connsiteY3999"/>
              </a:cxn>
              <a:cxn ang="0">
                <a:pos x="connsiteX4000" y="connsiteY4000"/>
              </a:cxn>
              <a:cxn ang="0">
                <a:pos x="connsiteX4001" y="connsiteY4001"/>
              </a:cxn>
              <a:cxn ang="0">
                <a:pos x="connsiteX4002" y="connsiteY4002"/>
              </a:cxn>
              <a:cxn ang="0">
                <a:pos x="connsiteX4003" y="connsiteY4003"/>
              </a:cxn>
              <a:cxn ang="0">
                <a:pos x="connsiteX4004" y="connsiteY4004"/>
              </a:cxn>
              <a:cxn ang="0">
                <a:pos x="connsiteX4005" y="connsiteY4005"/>
              </a:cxn>
              <a:cxn ang="0">
                <a:pos x="connsiteX4006" y="connsiteY4006"/>
              </a:cxn>
              <a:cxn ang="0">
                <a:pos x="connsiteX4007" y="connsiteY4007"/>
              </a:cxn>
              <a:cxn ang="0">
                <a:pos x="connsiteX4008" y="connsiteY4008"/>
              </a:cxn>
              <a:cxn ang="0">
                <a:pos x="connsiteX4009" y="connsiteY4009"/>
              </a:cxn>
              <a:cxn ang="0">
                <a:pos x="connsiteX4010" y="connsiteY4010"/>
              </a:cxn>
              <a:cxn ang="0">
                <a:pos x="connsiteX4011" y="connsiteY4011"/>
              </a:cxn>
              <a:cxn ang="0">
                <a:pos x="connsiteX4012" y="connsiteY4012"/>
              </a:cxn>
              <a:cxn ang="0">
                <a:pos x="connsiteX4013" y="connsiteY4013"/>
              </a:cxn>
              <a:cxn ang="0">
                <a:pos x="connsiteX4014" y="connsiteY4014"/>
              </a:cxn>
              <a:cxn ang="0">
                <a:pos x="connsiteX4015" y="connsiteY4015"/>
              </a:cxn>
              <a:cxn ang="0">
                <a:pos x="connsiteX4016" y="connsiteY4016"/>
              </a:cxn>
              <a:cxn ang="0">
                <a:pos x="connsiteX4017" y="connsiteY4017"/>
              </a:cxn>
              <a:cxn ang="0">
                <a:pos x="connsiteX4018" y="connsiteY4018"/>
              </a:cxn>
              <a:cxn ang="0">
                <a:pos x="connsiteX4019" y="connsiteY4019"/>
              </a:cxn>
              <a:cxn ang="0">
                <a:pos x="connsiteX4020" y="connsiteY4020"/>
              </a:cxn>
              <a:cxn ang="0">
                <a:pos x="connsiteX4021" y="connsiteY4021"/>
              </a:cxn>
              <a:cxn ang="0">
                <a:pos x="connsiteX4022" y="connsiteY4022"/>
              </a:cxn>
              <a:cxn ang="0">
                <a:pos x="connsiteX4023" y="connsiteY4023"/>
              </a:cxn>
              <a:cxn ang="0">
                <a:pos x="connsiteX4024" y="connsiteY4024"/>
              </a:cxn>
              <a:cxn ang="0">
                <a:pos x="connsiteX4025" y="connsiteY4025"/>
              </a:cxn>
              <a:cxn ang="0">
                <a:pos x="connsiteX4026" y="connsiteY4026"/>
              </a:cxn>
              <a:cxn ang="0">
                <a:pos x="connsiteX4027" y="connsiteY4027"/>
              </a:cxn>
              <a:cxn ang="0">
                <a:pos x="connsiteX4028" y="connsiteY4028"/>
              </a:cxn>
              <a:cxn ang="0">
                <a:pos x="connsiteX4029" y="connsiteY4029"/>
              </a:cxn>
              <a:cxn ang="0">
                <a:pos x="connsiteX4030" y="connsiteY4030"/>
              </a:cxn>
              <a:cxn ang="0">
                <a:pos x="connsiteX4031" y="connsiteY4031"/>
              </a:cxn>
              <a:cxn ang="0">
                <a:pos x="connsiteX4032" y="connsiteY4032"/>
              </a:cxn>
              <a:cxn ang="0">
                <a:pos x="connsiteX4033" y="connsiteY4033"/>
              </a:cxn>
              <a:cxn ang="0">
                <a:pos x="connsiteX4034" y="connsiteY4034"/>
              </a:cxn>
              <a:cxn ang="0">
                <a:pos x="connsiteX4035" y="connsiteY4035"/>
              </a:cxn>
              <a:cxn ang="0">
                <a:pos x="connsiteX4036" y="connsiteY4036"/>
              </a:cxn>
              <a:cxn ang="0">
                <a:pos x="connsiteX4037" y="connsiteY4037"/>
              </a:cxn>
              <a:cxn ang="0">
                <a:pos x="connsiteX4038" y="connsiteY4038"/>
              </a:cxn>
              <a:cxn ang="0">
                <a:pos x="connsiteX4039" y="connsiteY4039"/>
              </a:cxn>
              <a:cxn ang="0">
                <a:pos x="connsiteX4040" y="connsiteY4040"/>
              </a:cxn>
              <a:cxn ang="0">
                <a:pos x="connsiteX4041" y="connsiteY4041"/>
              </a:cxn>
              <a:cxn ang="0">
                <a:pos x="connsiteX4042" y="connsiteY4042"/>
              </a:cxn>
              <a:cxn ang="0">
                <a:pos x="connsiteX4043" y="connsiteY4043"/>
              </a:cxn>
              <a:cxn ang="0">
                <a:pos x="connsiteX4044" y="connsiteY4044"/>
              </a:cxn>
              <a:cxn ang="0">
                <a:pos x="connsiteX4045" y="connsiteY4045"/>
              </a:cxn>
              <a:cxn ang="0">
                <a:pos x="connsiteX4046" y="connsiteY4046"/>
              </a:cxn>
              <a:cxn ang="0">
                <a:pos x="connsiteX4047" y="connsiteY4047"/>
              </a:cxn>
              <a:cxn ang="0">
                <a:pos x="connsiteX4048" y="connsiteY4048"/>
              </a:cxn>
              <a:cxn ang="0">
                <a:pos x="connsiteX4049" y="connsiteY4049"/>
              </a:cxn>
              <a:cxn ang="0">
                <a:pos x="connsiteX4050" y="connsiteY4050"/>
              </a:cxn>
              <a:cxn ang="0">
                <a:pos x="connsiteX4051" y="connsiteY4051"/>
              </a:cxn>
              <a:cxn ang="0">
                <a:pos x="connsiteX4052" y="connsiteY4052"/>
              </a:cxn>
              <a:cxn ang="0">
                <a:pos x="connsiteX4053" y="connsiteY4053"/>
              </a:cxn>
              <a:cxn ang="0">
                <a:pos x="connsiteX4054" y="connsiteY4054"/>
              </a:cxn>
              <a:cxn ang="0">
                <a:pos x="connsiteX4055" y="connsiteY4055"/>
              </a:cxn>
              <a:cxn ang="0">
                <a:pos x="connsiteX4056" y="connsiteY4056"/>
              </a:cxn>
              <a:cxn ang="0">
                <a:pos x="connsiteX4057" y="connsiteY4057"/>
              </a:cxn>
              <a:cxn ang="0">
                <a:pos x="connsiteX4058" y="connsiteY4058"/>
              </a:cxn>
              <a:cxn ang="0">
                <a:pos x="connsiteX4059" y="connsiteY4059"/>
              </a:cxn>
              <a:cxn ang="0">
                <a:pos x="connsiteX4060" y="connsiteY4060"/>
              </a:cxn>
              <a:cxn ang="0">
                <a:pos x="connsiteX4061" y="connsiteY4061"/>
              </a:cxn>
              <a:cxn ang="0">
                <a:pos x="connsiteX4062" y="connsiteY4062"/>
              </a:cxn>
              <a:cxn ang="0">
                <a:pos x="connsiteX4063" y="connsiteY4063"/>
              </a:cxn>
              <a:cxn ang="0">
                <a:pos x="connsiteX4064" y="connsiteY4064"/>
              </a:cxn>
              <a:cxn ang="0">
                <a:pos x="connsiteX4065" y="connsiteY4065"/>
              </a:cxn>
              <a:cxn ang="0">
                <a:pos x="connsiteX4066" y="connsiteY4066"/>
              </a:cxn>
              <a:cxn ang="0">
                <a:pos x="connsiteX4067" y="connsiteY4067"/>
              </a:cxn>
              <a:cxn ang="0">
                <a:pos x="connsiteX4068" y="connsiteY4068"/>
              </a:cxn>
              <a:cxn ang="0">
                <a:pos x="connsiteX4069" y="connsiteY4069"/>
              </a:cxn>
              <a:cxn ang="0">
                <a:pos x="connsiteX4070" y="connsiteY4070"/>
              </a:cxn>
              <a:cxn ang="0">
                <a:pos x="connsiteX4071" y="connsiteY4071"/>
              </a:cxn>
              <a:cxn ang="0">
                <a:pos x="connsiteX4072" y="connsiteY4072"/>
              </a:cxn>
              <a:cxn ang="0">
                <a:pos x="connsiteX4073" y="connsiteY4073"/>
              </a:cxn>
              <a:cxn ang="0">
                <a:pos x="connsiteX4074" y="connsiteY4074"/>
              </a:cxn>
              <a:cxn ang="0">
                <a:pos x="connsiteX4075" y="connsiteY4075"/>
              </a:cxn>
              <a:cxn ang="0">
                <a:pos x="connsiteX4076" y="connsiteY4076"/>
              </a:cxn>
              <a:cxn ang="0">
                <a:pos x="connsiteX4077" y="connsiteY4077"/>
              </a:cxn>
              <a:cxn ang="0">
                <a:pos x="connsiteX4078" y="connsiteY4078"/>
              </a:cxn>
              <a:cxn ang="0">
                <a:pos x="connsiteX4079" y="connsiteY4079"/>
              </a:cxn>
              <a:cxn ang="0">
                <a:pos x="connsiteX4080" y="connsiteY4080"/>
              </a:cxn>
              <a:cxn ang="0">
                <a:pos x="connsiteX4081" y="connsiteY4081"/>
              </a:cxn>
              <a:cxn ang="0">
                <a:pos x="connsiteX4082" y="connsiteY4082"/>
              </a:cxn>
              <a:cxn ang="0">
                <a:pos x="connsiteX4083" y="connsiteY4083"/>
              </a:cxn>
              <a:cxn ang="0">
                <a:pos x="connsiteX4084" y="connsiteY4084"/>
              </a:cxn>
              <a:cxn ang="0">
                <a:pos x="connsiteX4085" y="connsiteY4085"/>
              </a:cxn>
              <a:cxn ang="0">
                <a:pos x="connsiteX4086" y="connsiteY4086"/>
              </a:cxn>
              <a:cxn ang="0">
                <a:pos x="connsiteX4087" y="connsiteY4087"/>
              </a:cxn>
              <a:cxn ang="0">
                <a:pos x="connsiteX4088" y="connsiteY4088"/>
              </a:cxn>
              <a:cxn ang="0">
                <a:pos x="connsiteX4089" y="connsiteY4089"/>
              </a:cxn>
              <a:cxn ang="0">
                <a:pos x="connsiteX4090" y="connsiteY4090"/>
              </a:cxn>
              <a:cxn ang="0">
                <a:pos x="connsiteX4091" y="connsiteY4091"/>
              </a:cxn>
              <a:cxn ang="0">
                <a:pos x="connsiteX4092" y="connsiteY4092"/>
              </a:cxn>
              <a:cxn ang="0">
                <a:pos x="connsiteX4093" y="connsiteY4093"/>
              </a:cxn>
              <a:cxn ang="0">
                <a:pos x="connsiteX4094" y="connsiteY4094"/>
              </a:cxn>
              <a:cxn ang="0">
                <a:pos x="connsiteX4095" y="connsiteY4095"/>
              </a:cxn>
              <a:cxn ang="0">
                <a:pos x="connsiteX4096" y="connsiteY4096"/>
              </a:cxn>
              <a:cxn ang="0">
                <a:pos x="connsiteX4097" y="connsiteY4097"/>
              </a:cxn>
              <a:cxn ang="0">
                <a:pos x="connsiteX4098" y="connsiteY4098"/>
              </a:cxn>
              <a:cxn ang="0">
                <a:pos x="connsiteX4099" y="connsiteY4099"/>
              </a:cxn>
              <a:cxn ang="0">
                <a:pos x="connsiteX4100" y="connsiteY4100"/>
              </a:cxn>
              <a:cxn ang="0">
                <a:pos x="connsiteX4101" y="connsiteY4101"/>
              </a:cxn>
              <a:cxn ang="0">
                <a:pos x="connsiteX4102" y="connsiteY4102"/>
              </a:cxn>
              <a:cxn ang="0">
                <a:pos x="connsiteX4103" y="connsiteY4103"/>
              </a:cxn>
              <a:cxn ang="0">
                <a:pos x="connsiteX4104" y="connsiteY4104"/>
              </a:cxn>
              <a:cxn ang="0">
                <a:pos x="connsiteX4105" y="connsiteY4105"/>
              </a:cxn>
              <a:cxn ang="0">
                <a:pos x="connsiteX4106" y="connsiteY4106"/>
              </a:cxn>
              <a:cxn ang="0">
                <a:pos x="connsiteX4107" y="connsiteY4107"/>
              </a:cxn>
              <a:cxn ang="0">
                <a:pos x="connsiteX4108" y="connsiteY4108"/>
              </a:cxn>
              <a:cxn ang="0">
                <a:pos x="connsiteX4109" y="connsiteY4109"/>
              </a:cxn>
              <a:cxn ang="0">
                <a:pos x="connsiteX4110" y="connsiteY4110"/>
              </a:cxn>
              <a:cxn ang="0">
                <a:pos x="connsiteX4111" y="connsiteY4111"/>
              </a:cxn>
              <a:cxn ang="0">
                <a:pos x="connsiteX4112" y="connsiteY4112"/>
              </a:cxn>
              <a:cxn ang="0">
                <a:pos x="connsiteX4113" y="connsiteY4113"/>
              </a:cxn>
              <a:cxn ang="0">
                <a:pos x="connsiteX4114" y="connsiteY4114"/>
              </a:cxn>
              <a:cxn ang="0">
                <a:pos x="connsiteX4115" y="connsiteY4115"/>
              </a:cxn>
              <a:cxn ang="0">
                <a:pos x="connsiteX4116" y="connsiteY4116"/>
              </a:cxn>
              <a:cxn ang="0">
                <a:pos x="connsiteX4117" y="connsiteY4117"/>
              </a:cxn>
              <a:cxn ang="0">
                <a:pos x="connsiteX4118" y="connsiteY4118"/>
              </a:cxn>
              <a:cxn ang="0">
                <a:pos x="connsiteX4119" y="connsiteY4119"/>
              </a:cxn>
              <a:cxn ang="0">
                <a:pos x="connsiteX4120" y="connsiteY4120"/>
              </a:cxn>
              <a:cxn ang="0">
                <a:pos x="connsiteX4121" y="connsiteY4121"/>
              </a:cxn>
              <a:cxn ang="0">
                <a:pos x="connsiteX4122" y="connsiteY4122"/>
              </a:cxn>
              <a:cxn ang="0">
                <a:pos x="connsiteX4123" y="connsiteY4123"/>
              </a:cxn>
              <a:cxn ang="0">
                <a:pos x="connsiteX4124" y="connsiteY4124"/>
              </a:cxn>
              <a:cxn ang="0">
                <a:pos x="connsiteX4125" y="connsiteY4125"/>
              </a:cxn>
              <a:cxn ang="0">
                <a:pos x="connsiteX4126" y="connsiteY4126"/>
              </a:cxn>
              <a:cxn ang="0">
                <a:pos x="connsiteX4127" y="connsiteY4127"/>
              </a:cxn>
              <a:cxn ang="0">
                <a:pos x="connsiteX4128" y="connsiteY4128"/>
              </a:cxn>
              <a:cxn ang="0">
                <a:pos x="connsiteX4129" y="connsiteY4129"/>
              </a:cxn>
              <a:cxn ang="0">
                <a:pos x="connsiteX4130" y="connsiteY4130"/>
              </a:cxn>
              <a:cxn ang="0">
                <a:pos x="connsiteX4131" y="connsiteY4131"/>
              </a:cxn>
              <a:cxn ang="0">
                <a:pos x="connsiteX4132" y="connsiteY4132"/>
              </a:cxn>
              <a:cxn ang="0">
                <a:pos x="connsiteX4133" y="connsiteY4133"/>
              </a:cxn>
              <a:cxn ang="0">
                <a:pos x="connsiteX4134" y="connsiteY4134"/>
              </a:cxn>
              <a:cxn ang="0">
                <a:pos x="connsiteX4135" y="connsiteY4135"/>
              </a:cxn>
              <a:cxn ang="0">
                <a:pos x="connsiteX4136" y="connsiteY4136"/>
              </a:cxn>
              <a:cxn ang="0">
                <a:pos x="connsiteX4137" y="connsiteY4137"/>
              </a:cxn>
              <a:cxn ang="0">
                <a:pos x="connsiteX4138" y="connsiteY4138"/>
              </a:cxn>
              <a:cxn ang="0">
                <a:pos x="connsiteX4139" y="connsiteY4139"/>
              </a:cxn>
              <a:cxn ang="0">
                <a:pos x="connsiteX4140" y="connsiteY4140"/>
              </a:cxn>
              <a:cxn ang="0">
                <a:pos x="connsiteX4141" y="connsiteY4141"/>
              </a:cxn>
              <a:cxn ang="0">
                <a:pos x="connsiteX4142" y="connsiteY4142"/>
              </a:cxn>
              <a:cxn ang="0">
                <a:pos x="connsiteX4143" y="connsiteY4143"/>
              </a:cxn>
              <a:cxn ang="0">
                <a:pos x="connsiteX4144" y="connsiteY4144"/>
              </a:cxn>
              <a:cxn ang="0">
                <a:pos x="connsiteX4145" y="connsiteY4145"/>
              </a:cxn>
              <a:cxn ang="0">
                <a:pos x="connsiteX4146" y="connsiteY4146"/>
              </a:cxn>
              <a:cxn ang="0">
                <a:pos x="connsiteX4147" y="connsiteY4147"/>
              </a:cxn>
              <a:cxn ang="0">
                <a:pos x="connsiteX4148" y="connsiteY4148"/>
              </a:cxn>
              <a:cxn ang="0">
                <a:pos x="connsiteX4149" y="connsiteY4149"/>
              </a:cxn>
              <a:cxn ang="0">
                <a:pos x="connsiteX4150" y="connsiteY4150"/>
              </a:cxn>
              <a:cxn ang="0">
                <a:pos x="connsiteX4151" y="connsiteY4151"/>
              </a:cxn>
              <a:cxn ang="0">
                <a:pos x="connsiteX4152" y="connsiteY4152"/>
              </a:cxn>
              <a:cxn ang="0">
                <a:pos x="connsiteX4153" y="connsiteY4153"/>
              </a:cxn>
              <a:cxn ang="0">
                <a:pos x="connsiteX4154" y="connsiteY4154"/>
              </a:cxn>
              <a:cxn ang="0">
                <a:pos x="connsiteX4155" y="connsiteY4155"/>
              </a:cxn>
              <a:cxn ang="0">
                <a:pos x="connsiteX4156" y="connsiteY4156"/>
              </a:cxn>
              <a:cxn ang="0">
                <a:pos x="connsiteX4157" y="connsiteY4157"/>
              </a:cxn>
              <a:cxn ang="0">
                <a:pos x="connsiteX4158" y="connsiteY4158"/>
              </a:cxn>
              <a:cxn ang="0">
                <a:pos x="connsiteX4159" y="connsiteY4159"/>
              </a:cxn>
              <a:cxn ang="0">
                <a:pos x="connsiteX4160" y="connsiteY4160"/>
              </a:cxn>
              <a:cxn ang="0">
                <a:pos x="connsiteX4161" y="connsiteY4161"/>
              </a:cxn>
              <a:cxn ang="0">
                <a:pos x="connsiteX4162" y="connsiteY4162"/>
              </a:cxn>
              <a:cxn ang="0">
                <a:pos x="connsiteX4163" y="connsiteY4163"/>
              </a:cxn>
              <a:cxn ang="0">
                <a:pos x="connsiteX4164" y="connsiteY4164"/>
              </a:cxn>
              <a:cxn ang="0">
                <a:pos x="connsiteX4165" y="connsiteY4165"/>
              </a:cxn>
              <a:cxn ang="0">
                <a:pos x="connsiteX4166" y="connsiteY4166"/>
              </a:cxn>
              <a:cxn ang="0">
                <a:pos x="connsiteX4167" y="connsiteY4167"/>
              </a:cxn>
              <a:cxn ang="0">
                <a:pos x="connsiteX4168" y="connsiteY4168"/>
              </a:cxn>
              <a:cxn ang="0">
                <a:pos x="connsiteX4169" y="connsiteY4169"/>
              </a:cxn>
              <a:cxn ang="0">
                <a:pos x="connsiteX4170" y="connsiteY4170"/>
              </a:cxn>
              <a:cxn ang="0">
                <a:pos x="connsiteX4171" y="connsiteY4171"/>
              </a:cxn>
              <a:cxn ang="0">
                <a:pos x="connsiteX4172" y="connsiteY4172"/>
              </a:cxn>
              <a:cxn ang="0">
                <a:pos x="connsiteX4173" y="connsiteY4173"/>
              </a:cxn>
              <a:cxn ang="0">
                <a:pos x="connsiteX4174" y="connsiteY4174"/>
              </a:cxn>
              <a:cxn ang="0">
                <a:pos x="connsiteX4175" y="connsiteY4175"/>
              </a:cxn>
              <a:cxn ang="0">
                <a:pos x="connsiteX4176" y="connsiteY4176"/>
              </a:cxn>
              <a:cxn ang="0">
                <a:pos x="connsiteX4177" y="connsiteY4177"/>
              </a:cxn>
              <a:cxn ang="0">
                <a:pos x="connsiteX4178" y="connsiteY4178"/>
              </a:cxn>
              <a:cxn ang="0">
                <a:pos x="connsiteX4179" y="connsiteY4179"/>
              </a:cxn>
              <a:cxn ang="0">
                <a:pos x="connsiteX4180" y="connsiteY4180"/>
              </a:cxn>
              <a:cxn ang="0">
                <a:pos x="connsiteX4181" y="connsiteY4181"/>
              </a:cxn>
              <a:cxn ang="0">
                <a:pos x="connsiteX4182" y="connsiteY4182"/>
              </a:cxn>
              <a:cxn ang="0">
                <a:pos x="connsiteX4183" y="connsiteY4183"/>
              </a:cxn>
              <a:cxn ang="0">
                <a:pos x="connsiteX4184" y="connsiteY4184"/>
              </a:cxn>
              <a:cxn ang="0">
                <a:pos x="connsiteX4185" y="connsiteY4185"/>
              </a:cxn>
              <a:cxn ang="0">
                <a:pos x="connsiteX4186" y="connsiteY4186"/>
              </a:cxn>
              <a:cxn ang="0">
                <a:pos x="connsiteX4187" y="connsiteY4187"/>
              </a:cxn>
              <a:cxn ang="0">
                <a:pos x="connsiteX4188" y="connsiteY4188"/>
              </a:cxn>
              <a:cxn ang="0">
                <a:pos x="connsiteX4189" y="connsiteY4189"/>
              </a:cxn>
              <a:cxn ang="0">
                <a:pos x="connsiteX4190" y="connsiteY4190"/>
              </a:cxn>
              <a:cxn ang="0">
                <a:pos x="connsiteX4191" y="connsiteY4191"/>
              </a:cxn>
              <a:cxn ang="0">
                <a:pos x="connsiteX4192" y="connsiteY4192"/>
              </a:cxn>
              <a:cxn ang="0">
                <a:pos x="connsiteX4193" y="connsiteY4193"/>
              </a:cxn>
              <a:cxn ang="0">
                <a:pos x="connsiteX4194" y="connsiteY4194"/>
              </a:cxn>
              <a:cxn ang="0">
                <a:pos x="connsiteX4195" y="connsiteY4195"/>
              </a:cxn>
              <a:cxn ang="0">
                <a:pos x="connsiteX4196" y="connsiteY4196"/>
              </a:cxn>
              <a:cxn ang="0">
                <a:pos x="connsiteX4197" y="connsiteY4197"/>
              </a:cxn>
              <a:cxn ang="0">
                <a:pos x="connsiteX4198" y="connsiteY4198"/>
              </a:cxn>
              <a:cxn ang="0">
                <a:pos x="connsiteX4199" y="connsiteY4199"/>
              </a:cxn>
              <a:cxn ang="0">
                <a:pos x="connsiteX4200" y="connsiteY4200"/>
              </a:cxn>
              <a:cxn ang="0">
                <a:pos x="connsiteX4201" y="connsiteY4201"/>
              </a:cxn>
              <a:cxn ang="0">
                <a:pos x="connsiteX4202" y="connsiteY4202"/>
              </a:cxn>
              <a:cxn ang="0">
                <a:pos x="connsiteX4203" y="connsiteY4203"/>
              </a:cxn>
              <a:cxn ang="0">
                <a:pos x="connsiteX4204" y="connsiteY4204"/>
              </a:cxn>
              <a:cxn ang="0">
                <a:pos x="connsiteX4205" y="connsiteY4205"/>
              </a:cxn>
              <a:cxn ang="0">
                <a:pos x="connsiteX4206" y="connsiteY4206"/>
              </a:cxn>
              <a:cxn ang="0">
                <a:pos x="connsiteX4207" y="connsiteY4207"/>
              </a:cxn>
              <a:cxn ang="0">
                <a:pos x="connsiteX4208" y="connsiteY4208"/>
              </a:cxn>
              <a:cxn ang="0">
                <a:pos x="connsiteX4209" y="connsiteY4209"/>
              </a:cxn>
              <a:cxn ang="0">
                <a:pos x="connsiteX4210" y="connsiteY4210"/>
              </a:cxn>
              <a:cxn ang="0">
                <a:pos x="connsiteX4211" y="connsiteY4211"/>
              </a:cxn>
              <a:cxn ang="0">
                <a:pos x="connsiteX4212" y="connsiteY4212"/>
              </a:cxn>
              <a:cxn ang="0">
                <a:pos x="connsiteX4213" y="connsiteY4213"/>
              </a:cxn>
              <a:cxn ang="0">
                <a:pos x="connsiteX4214" y="connsiteY4214"/>
              </a:cxn>
              <a:cxn ang="0">
                <a:pos x="connsiteX4215" y="connsiteY4215"/>
              </a:cxn>
              <a:cxn ang="0">
                <a:pos x="connsiteX4216" y="connsiteY4216"/>
              </a:cxn>
              <a:cxn ang="0">
                <a:pos x="connsiteX4217" y="connsiteY4217"/>
              </a:cxn>
              <a:cxn ang="0">
                <a:pos x="connsiteX4218" y="connsiteY4218"/>
              </a:cxn>
              <a:cxn ang="0">
                <a:pos x="connsiteX4219" y="connsiteY4219"/>
              </a:cxn>
              <a:cxn ang="0">
                <a:pos x="connsiteX4220" y="connsiteY4220"/>
              </a:cxn>
              <a:cxn ang="0">
                <a:pos x="connsiteX4221" y="connsiteY4221"/>
              </a:cxn>
              <a:cxn ang="0">
                <a:pos x="connsiteX4222" y="connsiteY4222"/>
              </a:cxn>
              <a:cxn ang="0">
                <a:pos x="connsiteX4223" y="connsiteY4223"/>
              </a:cxn>
              <a:cxn ang="0">
                <a:pos x="connsiteX4224" y="connsiteY4224"/>
              </a:cxn>
              <a:cxn ang="0">
                <a:pos x="connsiteX4225" y="connsiteY4225"/>
              </a:cxn>
              <a:cxn ang="0">
                <a:pos x="connsiteX4226" y="connsiteY4226"/>
              </a:cxn>
              <a:cxn ang="0">
                <a:pos x="connsiteX4227" y="connsiteY4227"/>
              </a:cxn>
              <a:cxn ang="0">
                <a:pos x="connsiteX4228" y="connsiteY4228"/>
              </a:cxn>
              <a:cxn ang="0">
                <a:pos x="connsiteX4229" y="connsiteY4229"/>
              </a:cxn>
              <a:cxn ang="0">
                <a:pos x="connsiteX4230" y="connsiteY4230"/>
              </a:cxn>
              <a:cxn ang="0">
                <a:pos x="connsiteX4231" y="connsiteY4231"/>
              </a:cxn>
              <a:cxn ang="0">
                <a:pos x="connsiteX4232" y="connsiteY4232"/>
              </a:cxn>
              <a:cxn ang="0">
                <a:pos x="connsiteX4233" y="connsiteY4233"/>
              </a:cxn>
              <a:cxn ang="0">
                <a:pos x="connsiteX4234" y="connsiteY4234"/>
              </a:cxn>
              <a:cxn ang="0">
                <a:pos x="connsiteX4235" y="connsiteY4235"/>
              </a:cxn>
              <a:cxn ang="0">
                <a:pos x="connsiteX4236" y="connsiteY4236"/>
              </a:cxn>
              <a:cxn ang="0">
                <a:pos x="connsiteX4237" y="connsiteY4237"/>
              </a:cxn>
              <a:cxn ang="0">
                <a:pos x="connsiteX4238" y="connsiteY4238"/>
              </a:cxn>
              <a:cxn ang="0">
                <a:pos x="connsiteX4239" y="connsiteY4239"/>
              </a:cxn>
              <a:cxn ang="0">
                <a:pos x="connsiteX4240" y="connsiteY4240"/>
              </a:cxn>
              <a:cxn ang="0">
                <a:pos x="connsiteX4241" y="connsiteY4241"/>
              </a:cxn>
              <a:cxn ang="0">
                <a:pos x="connsiteX4242" y="connsiteY4242"/>
              </a:cxn>
              <a:cxn ang="0">
                <a:pos x="connsiteX4243" y="connsiteY4243"/>
              </a:cxn>
              <a:cxn ang="0">
                <a:pos x="connsiteX4244" y="connsiteY4244"/>
              </a:cxn>
              <a:cxn ang="0">
                <a:pos x="connsiteX4245" y="connsiteY4245"/>
              </a:cxn>
              <a:cxn ang="0">
                <a:pos x="connsiteX4246" y="connsiteY4246"/>
              </a:cxn>
              <a:cxn ang="0">
                <a:pos x="connsiteX4247" y="connsiteY4247"/>
              </a:cxn>
              <a:cxn ang="0">
                <a:pos x="connsiteX4248" y="connsiteY4248"/>
              </a:cxn>
              <a:cxn ang="0">
                <a:pos x="connsiteX4249" y="connsiteY4249"/>
              </a:cxn>
              <a:cxn ang="0">
                <a:pos x="connsiteX4250" y="connsiteY4250"/>
              </a:cxn>
              <a:cxn ang="0">
                <a:pos x="connsiteX4251" y="connsiteY4251"/>
              </a:cxn>
              <a:cxn ang="0">
                <a:pos x="connsiteX4252" y="connsiteY4252"/>
              </a:cxn>
              <a:cxn ang="0">
                <a:pos x="connsiteX4253" y="connsiteY4253"/>
              </a:cxn>
              <a:cxn ang="0">
                <a:pos x="connsiteX4254" y="connsiteY4254"/>
              </a:cxn>
              <a:cxn ang="0">
                <a:pos x="connsiteX4255" y="connsiteY4255"/>
              </a:cxn>
              <a:cxn ang="0">
                <a:pos x="connsiteX4256" y="connsiteY4256"/>
              </a:cxn>
              <a:cxn ang="0">
                <a:pos x="connsiteX4257" y="connsiteY4257"/>
              </a:cxn>
              <a:cxn ang="0">
                <a:pos x="connsiteX4258" y="connsiteY4258"/>
              </a:cxn>
              <a:cxn ang="0">
                <a:pos x="connsiteX4259" y="connsiteY4259"/>
              </a:cxn>
              <a:cxn ang="0">
                <a:pos x="connsiteX4260" y="connsiteY4260"/>
              </a:cxn>
              <a:cxn ang="0">
                <a:pos x="connsiteX4261" y="connsiteY4261"/>
              </a:cxn>
              <a:cxn ang="0">
                <a:pos x="connsiteX4262" y="connsiteY4262"/>
              </a:cxn>
              <a:cxn ang="0">
                <a:pos x="connsiteX4263" y="connsiteY4263"/>
              </a:cxn>
              <a:cxn ang="0">
                <a:pos x="connsiteX4264" y="connsiteY4264"/>
              </a:cxn>
              <a:cxn ang="0">
                <a:pos x="connsiteX4265" y="connsiteY4265"/>
              </a:cxn>
              <a:cxn ang="0">
                <a:pos x="connsiteX4266" y="connsiteY4266"/>
              </a:cxn>
              <a:cxn ang="0">
                <a:pos x="connsiteX4267" y="connsiteY4267"/>
              </a:cxn>
              <a:cxn ang="0">
                <a:pos x="connsiteX4268" y="connsiteY4268"/>
              </a:cxn>
              <a:cxn ang="0">
                <a:pos x="connsiteX4269" y="connsiteY4269"/>
              </a:cxn>
              <a:cxn ang="0">
                <a:pos x="connsiteX4270" y="connsiteY4270"/>
              </a:cxn>
              <a:cxn ang="0">
                <a:pos x="connsiteX4271" y="connsiteY4271"/>
              </a:cxn>
              <a:cxn ang="0">
                <a:pos x="connsiteX4272" y="connsiteY4272"/>
              </a:cxn>
              <a:cxn ang="0">
                <a:pos x="connsiteX4273" y="connsiteY4273"/>
              </a:cxn>
              <a:cxn ang="0">
                <a:pos x="connsiteX4274" y="connsiteY4274"/>
              </a:cxn>
              <a:cxn ang="0">
                <a:pos x="connsiteX4275" y="connsiteY4275"/>
              </a:cxn>
              <a:cxn ang="0">
                <a:pos x="connsiteX4276" y="connsiteY4276"/>
              </a:cxn>
              <a:cxn ang="0">
                <a:pos x="connsiteX4277" y="connsiteY4277"/>
              </a:cxn>
              <a:cxn ang="0">
                <a:pos x="connsiteX4278" y="connsiteY4278"/>
              </a:cxn>
              <a:cxn ang="0">
                <a:pos x="connsiteX4279" y="connsiteY4279"/>
              </a:cxn>
              <a:cxn ang="0">
                <a:pos x="connsiteX4280" y="connsiteY4280"/>
              </a:cxn>
              <a:cxn ang="0">
                <a:pos x="connsiteX4281" y="connsiteY4281"/>
              </a:cxn>
              <a:cxn ang="0">
                <a:pos x="connsiteX4282" y="connsiteY4282"/>
              </a:cxn>
              <a:cxn ang="0">
                <a:pos x="connsiteX4283" y="connsiteY4283"/>
              </a:cxn>
              <a:cxn ang="0">
                <a:pos x="connsiteX4284" y="connsiteY4284"/>
              </a:cxn>
              <a:cxn ang="0">
                <a:pos x="connsiteX4285" y="connsiteY4285"/>
              </a:cxn>
              <a:cxn ang="0">
                <a:pos x="connsiteX4286" y="connsiteY4286"/>
              </a:cxn>
              <a:cxn ang="0">
                <a:pos x="connsiteX4287" y="connsiteY4287"/>
              </a:cxn>
              <a:cxn ang="0">
                <a:pos x="connsiteX4288" y="connsiteY4288"/>
              </a:cxn>
              <a:cxn ang="0">
                <a:pos x="connsiteX4289" y="connsiteY4289"/>
              </a:cxn>
              <a:cxn ang="0">
                <a:pos x="connsiteX4290" y="connsiteY4290"/>
              </a:cxn>
              <a:cxn ang="0">
                <a:pos x="connsiteX4291" y="connsiteY4291"/>
              </a:cxn>
              <a:cxn ang="0">
                <a:pos x="connsiteX4292" y="connsiteY4292"/>
              </a:cxn>
              <a:cxn ang="0">
                <a:pos x="connsiteX4293" y="connsiteY4293"/>
              </a:cxn>
              <a:cxn ang="0">
                <a:pos x="connsiteX4294" y="connsiteY4294"/>
              </a:cxn>
              <a:cxn ang="0">
                <a:pos x="connsiteX4295" y="connsiteY4295"/>
              </a:cxn>
              <a:cxn ang="0">
                <a:pos x="connsiteX4296" y="connsiteY4296"/>
              </a:cxn>
              <a:cxn ang="0">
                <a:pos x="connsiteX4297" y="connsiteY4297"/>
              </a:cxn>
              <a:cxn ang="0">
                <a:pos x="connsiteX4298" y="connsiteY4298"/>
              </a:cxn>
              <a:cxn ang="0">
                <a:pos x="connsiteX4299" y="connsiteY4299"/>
              </a:cxn>
              <a:cxn ang="0">
                <a:pos x="connsiteX4300" y="connsiteY4300"/>
              </a:cxn>
              <a:cxn ang="0">
                <a:pos x="connsiteX4301" y="connsiteY4301"/>
              </a:cxn>
              <a:cxn ang="0">
                <a:pos x="connsiteX4302" y="connsiteY4302"/>
              </a:cxn>
              <a:cxn ang="0">
                <a:pos x="connsiteX4303" y="connsiteY4303"/>
              </a:cxn>
              <a:cxn ang="0">
                <a:pos x="connsiteX4304" y="connsiteY4304"/>
              </a:cxn>
              <a:cxn ang="0">
                <a:pos x="connsiteX4305" y="connsiteY4305"/>
              </a:cxn>
              <a:cxn ang="0">
                <a:pos x="connsiteX4306" y="connsiteY4306"/>
              </a:cxn>
              <a:cxn ang="0">
                <a:pos x="connsiteX4307" y="connsiteY4307"/>
              </a:cxn>
              <a:cxn ang="0">
                <a:pos x="connsiteX4308" y="connsiteY4308"/>
              </a:cxn>
              <a:cxn ang="0">
                <a:pos x="connsiteX4309" y="connsiteY4309"/>
              </a:cxn>
              <a:cxn ang="0">
                <a:pos x="connsiteX4310" y="connsiteY4310"/>
              </a:cxn>
              <a:cxn ang="0">
                <a:pos x="connsiteX4311" y="connsiteY4311"/>
              </a:cxn>
              <a:cxn ang="0">
                <a:pos x="connsiteX4312" y="connsiteY4312"/>
              </a:cxn>
              <a:cxn ang="0">
                <a:pos x="connsiteX4313" y="connsiteY4313"/>
              </a:cxn>
              <a:cxn ang="0">
                <a:pos x="connsiteX4314" y="connsiteY4314"/>
              </a:cxn>
              <a:cxn ang="0">
                <a:pos x="connsiteX4315" y="connsiteY4315"/>
              </a:cxn>
              <a:cxn ang="0">
                <a:pos x="connsiteX4316" y="connsiteY4316"/>
              </a:cxn>
              <a:cxn ang="0">
                <a:pos x="connsiteX4317" y="connsiteY4317"/>
              </a:cxn>
              <a:cxn ang="0">
                <a:pos x="connsiteX4318" y="connsiteY4318"/>
              </a:cxn>
              <a:cxn ang="0">
                <a:pos x="connsiteX4319" y="connsiteY4319"/>
              </a:cxn>
              <a:cxn ang="0">
                <a:pos x="connsiteX4320" y="connsiteY4320"/>
              </a:cxn>
              <a:cxn ang="0">
                <a:pos x="connsiteX4321" y="connsiteY4321"/>
              </a:cxn>
              <a:cxn ang="0">
                <a:pos x="connsiteX4322" y="connsiteY4322"/>
              </a:cxn>
              <a:cxn ang="0">
                <a:pos x="connsiteX4323" y="connsiteY4323"/>
              </a:cxn>
              <a:cxn ang="0">
                <a:pos x="connsiteX4324" y="connsiteY4324"/>
              </a:cxn>
              <a:cxn ang="0">
                <a:pos x="connsiteX4325" y="connsiteY4325"/>
              </a:cxn>
              <a:cxn ang="0">
                <a:pos x="connsiteX4326" y="connsiteY4326"/>
              </a:cxn>
              <a:cxn ang="0">
                <a:pos x="connsiteX4327" y="connsiteY4327"/>
              </a:cxn>
              <a:cxn ang="0">
                <a:pos x="connsiteX4328" y="connsiteY4328"/>
              </a:cxn>
              <a:cxn ang="0">
                <a:pos x="connsiteX4329" y="connsiteY4329"/>
              </a:cxn>
              <a:cxn ang="0">
                <a:pos x="connsiteX4330" y="connsiteY4330"/>
              </a:cxn>
              <a:cxn ang="0">
                <a:pos x="connsiteX4331" y="connsiteY4331"/>
              </a:cxn>
              <a:cxn ang="0">
                <a:pos x="connsiteX4332" y="connsiteY4332"/>
              </a:cxn>
              <a:cxn ang="0">
                <a:pos x="connsiteX4333" y="connsiteY4333"/>
              </a:cxn>
              <a:cxn ang="0">
                <a:pos x="connsiteX4334" y="connsiteY4334"/>
              </a:cxn>
              <a:cxn ang="0">
                <a:pos x="connsiteX4335" y="connsiteY4335"/>
              </a:cxn>
              <a:cxn ang="0">
                <a:pos x="connsiteX4336" y="connsiteY4336"/>
              </a:cxn>
              <a:cxn ang="0">
                <a:pos x="connsiteX4337" y="connsiteY4337"/>
              </a:cxn>
              <a:cxn ang="0">
                <a:pos x="connsiteX4338" y="connsiteY4338"/>
              </a:cxn>
              <a:cxn ang="0">
                <a:pos x="connsiteX4339" y="connsiteY4339"/>
              </a:cxn>
              <a:cxn ang="0">
                <a:pos x="connsiteX4340" y="connsiteY4340"/>
              </a:cxn>
              <a:cxn ang="0">
                <a:pos x="connsiteX4341" y="connsiteY4341"/>
              </a:cxn>
              <a:cxn ang="0">
                <a:pos x="connsiteX4342" y="connsiteY4342"/>
              </a:cxn>
              <a:cxn ang="0">
                <a:pos x="connsiteX4343" y="connsiteY4343"/>
              </a:cxn>
              <a:cxn ang="0">
                <a:pos x="connsiteX4344" y="connsiteY4344"/>
              </a:cxn>
              <a:cxn ang="0">
                <a:pos x="connsiteX4345" y="connsiteY4345"/>
              </a:cxn>
              <a:cxn ang="0">
                <a:pos x="connsiteX4346" y="connsiteY4346"/>
              </a:cxn>
              <a:cxn ang="0">
                <a:pos x="connsiteX4347" y="connsiteY4347"/>
              </a:cxn>
              <a:cxn ang="0">
                <a:pos x="connsiteX4348" y="connsiteY4348"/>
              </a:cxn>
              <a:cxn ang="0">
                <a:pos x="connsiteX4349" y="connsiteY4349"/>
              </a:cxn>
              <a:cxn ang="0">
                <a:pos x="connsiteX4350" y="connsiteY4350"/>
              </a:cxn>
              <a:cxn ang="0">
                <a:pos x="connsiteX4351" y="connsiteY4351"/>
              </a:cxn>
              <a:cxn ang="0">
                <a:pos x="connsiteX4352" y="connsiteY4352"/>
              </a:cxn>
              <a:cxn ang="0">
                <a:pos x="connsiteX4353" y="connsiteY4353"/>
              </a:cxn>
              <a:cxn ang="0">
                <a:pos x="connsiteX4354" y="connsiteY4354"/>
              </a:cxn>
              <a:cxn ang="0">
                <a:pos x="connsiteX4355" y="connsiteY4355"/>
              </a:cxn>
              <a:cxn ang="0">
                <a:pos x="connsiteX4356" y="connsiteY4356"/>
              </a:cxn>
              <a:cxn ang="0">
                <a:pos x="connsiteX4357" y="connsiteY4357"/>
              </a:cxn>
              <a:cxn ang="0">
                <a:pos x="connsiteX4358" y="connsiteY4358"/>
              </a:cxn>
              <a:cxn ang="0">
                <a:pos x="connsiteX4359" y="connsiteY4359"/>
              </a:cxn>
              <a:cxn ang="0">
                <a:pos x="connsiteX4360" y="connsiteY4360"/>
              </a:cxn>
              <a:cxn ang="0">
                <a:pos x="connsiteX4361" y="connsiteY4361"/>
              </a:cxn>
              <a:cxn ang="0">
                <a:pos x="connsiteX4362" y="connsiteY4362"/>
              </a:cxn>
              <a:cxn ang="0">
                <a:pos x="connsiteX4363" y="connsiteY4363"/>
              </a:cxn>
              <a:cxn ang="0">
                <a:pos x="connsiteX4364" y="connsiteY4364"/>
              </a:cxn>
              <a:cxn ang="0">
                <a:pos x="connsiteX4365" y="connsiteY4365"/>
              </a:cxn>
              <a:cxn ang="0">
                <a:pos x="connsiteX4366" y="connsiteY4366"/>
              </a:cxn>
              <a:cxn ang="0">
                <a:pos x="connsiteX4367" y="connsiteY4367"/>
              </a:cxn>
              <a:cxn ang="0">
                <a:pos x="connsiteX4368" y="connsiteY4368"/>
              </a:cxn>
              <a:cxn ang="0">
                <a:pos x="connsiteX4369" y="connsiteY4369"/>
              </a:cxn>
              <a:cxn ang="0">
                <a:pos x="connsiteX4370" y="connsiteY4370"/>
              </a:cxn>
              <a:cxn ang="0">
                <a:pos x="connsiteX4371" y="connsiteY4371"/>
              </a:cxn>
              <a:cxn ang="0">
                <a:pos x="connsiteX4372" y="connsiteY4372"/>
              </a:cxn>
              <a:cxn ang="0">
                <a:pos x="connsiteX4373" y="connsiteY4373"/>
              </a:cxn>
              <a:cxn ang="0">
                <a:pos x="connsiteX4374" y="connsiteY4374"/>
              </a:cxn>
              <a:cxn ang="0">
                <a:pos x="connsiteX4375" y="connsiteY4375"/>
              </a:cxn>
              <a:cxn ang="0">
                <a:pos x="connsiteX4376" y="connsiteY4376"/>
              </a:cxn>
              <a:cxn ang="0">
                <a:pos x="connsiteX4377" y="connsiteY4377"/>
              </a:cxn>
              <a:cxn ang="0">
                <a:pos x="connsiteX4378" y="connsiteY4378"/>
              </a:cxn>
              <a:cxn ang="0">
                <a:pos x="connsiteX4379" y="connsiteY4379"/>
              </a:cxn>
              <a:cxn ang="0">
                <a:pos x="connsiteX4380" y="connsiteY4380"/>
              </a:cxn>
              <a:cxn ang="0">
                <a:pos x="connsiteX4381" y="connsiteY4381"/>
              </a:cxn>
              <a:cxn ang="0">
                <a:pos x="connsiteX4382" y="connsiteY4382"/>
              </a:cxn>
              <a:cxn ang="0">
                <a:pos x="connsiteX4383" y="connsiteY4383"/>
              </a:cxn>
              <a:cxn ang="0">
                <a:pos x="connsiteX4384" y="connsiteY4384"/>
              </a:cxn>
              <a:cxn ang="0">
                <a:pos x="connsiteX4385" y="connsiteY4385"/>
              </a:cxn>
              <a:cxn ang="0">
                <a:pos x="connsiteX4386" y="connsiteY4386"/>
              </a:cxn>
              <a:cxn ang="0">
                <a:pos x="connsiteX4387" y="connsiteY4387"/>
              </a:cxn>
              <a:cxn ang="0">
                <a:pos x="connsiteX4388" y="connsiteY4388"/>
              </a:cxn>
              <a:cxn ang="0">
                <a:pos x="connsiteX4389" y="connsiteY4389"/>
              </a:cxn>
              <a:cxn ang="0">
                <a:pos x="connsiteX4390" y="connsiteY4390"/>
              </a:cxn>
              <a:cxn ang="0">
                <a:pos x="connsiteX4391" y="connsiteY4391"/>
              </a:cxn>
              <a:cxn ang="0">
                <a:pos x="connsiteX4392" y="connsiteY4392"/>
              </a:cxn>
              <a:cxn ang="0">
                <a:pos x="connsiteX4393" y="connsiteY4393"/>
              </a:cxn>
              <a:cxn ang="0">
                <a:pos x="connsiteX4394" y="connsiteY4394"/>
              </a:cxn>
              <a:cxn ang="0">
                <a:pos x="connsiteX4395" y="connsiteY4395"/>
              </a:cxn>
              <a:cxn ang="0">
                <a:pos x="connsiteX4396" y="connsiteY4396"/>
              </a:cxn>
              <a:cxn ang="0">
                <a:pos x="connsiteX4397" y="connsiteY4397"/>
              </a:cxn>
              <a:cxn ang="0">
                <a:pos x="connsiteX4398" y="connsiteY4398"/>
              </a:cxn>
              <a:cxn ang="0">
                <a:pos x="connsiteX4399" y="connsiteY4399"/>
              </a:cxn>
              <a:cxn ang="0">
                <a:pos x="connsiteX4400" y="connsiteY4400"/>
              </a:cxn>
              <a:cxn ang="0">
                <a:pos x="connsiteX4401" y="connsiteY4401"/>
              </a:cxn>
              <a:cxn ang="0">
                <a:pos x="connsiteX4402" y="connsiteY4402"/>
              </a:cxn>
              <a:cxn ang="0">
                <a:pos x="connsiteX4403" y="connsiteY4403"/>
              </a:cxn>
              <a:cxn ang="0">
                <a:pos x="connsiteX4404" y="connsiteY4404"/>
              </a:cxn>
              <a:cxn ang="0">
                <a:pos x="connsiteX4405" y="connsiteY4405"/>
              </a:cxn>
              <a:cxn ang="0">
                <a:pos x="connsiteX4406" y="connsiteY4406"/>
              </a:cxn>
              <a:cxn ang="0">
                <a:pos x="connsiteX4407" y="connsiteY4407"/>
              </a:cxn>
              <a:cxn ang="0">
                <a:pos x="connsiteX4408" y="connsiteY4408"/>
              </a:cxn>
              <a:cxn ang="0">
                <a:pos x="connsiteX4409" y="connsiteY4409"/>
              </a:cxn>
              <a:cxn ang="0">
                <a:pos x="connsiteX4410" y="connsiteY4410"/>
              </a:cxn>
              <a:cxn ang="0">
                <a:pos x="connsiteX4411" y="connsiteY4411"/>
              </a:cxn>
              <a:cxn ang="0">
                <a:pos x="connsiteX4412" y="connsiteY4412"/>
              </a:cxn>
              <a:cxn ang="0">
                <a:pos x="connsiteX4413" y="connsiteY4413"/>
              </a:cxn>
              <a:cxn ang="0">
                <a:pos x="connsiteX4414" y="connsiteY4414"/>
              </a:cxn>
              <a:cxn ang="0">
                <a:pos x="connsiteX4415" y="connsiteY4415"/>
              </a:cxn>
              <a:cxn ang="0">
                <a:pos x="connsiteX4416" y="connsiteY4416"/>
              </a:cxn>
              <a:cxn ang="0">
                <a:pos x="connsiteX4417" y="connsiteY4417"/>
              </a:cxn>
              <a:cxn ang="0">
                <a:pos x="connsiteX4418" y="connsiteY4418"/>
              </a:cxn>
              <a:cxn ang="0">
                <a:pos x="connsiteX4419" y="connsiteY4419"/>
              </a:cxn>
              <a:cxn ang="0">
                <a:pos x="connsiteX4420" y="connsiteY4420"/>
              </a:cxn>
              <a:cxn ang="0">
                <a:pos x="connsiteX4421" y="connsiteY4421"/>
              </a:cxn>
              <a:cxn ang="0">
                <a:pos x="connsiteX4422" y="connsiteY4422"/>
              </a:cxn>
              <a:cxn ang="0">
                <a:pos x="connsiteX4423" y="connsiteY4423"/>
              </a:cxn>
              <a:cxn ang="0">
                <a:pos x="connsiteX4424" y="connsiteY4424"/>
              </a:cxn>
              <a:cxn ang="0">
                <a:pos x="connsiteX4425" y="connsiteY4425"/>
              </a:cxn>
              <a:cxn ang="0">
                <a:pos x="connsiteX4426" y="connsiteY4426"/>
              </a:cxn>
              <a:cxn ang="0">
                <a:pos x="connsiteX4427" y="connsiteY4427"/>
              </a:cxn>
              <a:cxn ang="0">
                <a:pos x="connsiteX4428" y="connsiteY4428"/>
              </a:cxn>
              <a:cxn ang="0">
                <a:pos x="connsiteX4429" y="connsiteY4429"/>
              </a:cxn>
              <a:cxn ang="0">
                <a:pos x="connsiteX4430" y="connsiteY4430"/>
              </a:cxn>
              <a:cxn ang="0">
                <a:pos x="connsiteX4431" y="connsiteY4431"/>
              </a:cxn>
              <a:cxn ang="0">
                <a:pos x="connsiteX4432" y="connsiteY4432"/>
              </a:cxn>
              <a:cxn ang="0">
                <a:pos x="connsiteX4433" y="connsiteY4433"/>
              </a:cxn>
              <a:cxn ang="0">
                <a:pos x="connsiteX4434" y="connsiteY4434"/>
              </a:cxn>
              <a:cxn ang="0">
                <a:pos x="connsiteX4435" y="connsiteY4435"/>
              </a:cxn>
              <a:cxn ang="0">
                <a:pos x="connsiteX4436" y="connsiteY4436"/>
              </a:cxn>
              <a:cxn ang="0">
                <a:pos x="connsiteX4437" y="connsiteY4437"/>
              </a:cxn>
              <a:cxn ang="0">
                <a:pos x="connsiteX4438" y="connsiteY4438"/>
              </a:cxn>
              <a:cxn ang="0">
                <a:pos x="connsiteX4439" y="connsiteY4439"/>
              </a:cxn>
              <a:cxn ang="0">
                <a:pos x="connsiteX4440" y="connsiteY4440"/>
              </a:cxn>
              <a:cxn ang="0">
                <a:pos x="connsiteX4441" y="connsiteY4441"/>
              </a:cxn>
              <a:cxn ang="0">
                <a:pos x="connsiteX4442" y="connsiteY4442"/>
              </a:cxn>
              <a:cxn ang="0">
                <a:pos x="connsiteX4443" y="connsiteY4443"/>
              </a:cxn>
              <a:cxn ang="0">
                <a:pos x="connsiteX4444" y="connsiteY4444"/>
              </a:cxn>
              <a:cxn ang="0">
                <a:pos x="connsiteX4445" y="connsiteY4445"/>
              </a:cxn>
              <a:cxn ang="0">
                <a:pos x="connsiteX4446" y="connsiteY4446"/>
              </a:cxn>
              <a:cxn ang="0">
                <a:pos x="connsiteX4447" y="connsiteY4447"/>
              </a:cxn>
              <a:cxn ang="0">
                <a:pos x="connsiteX4448" y="connsiteY4448"/>
              </a:cxn>
              <a:cxn ang="0">
                <a:pos x="connsiteX4449" y="connsiteY4449"/>
              </a:cxn>
              <a:cxn ang="0">
                <a:pos x="connsiteX4450" y="connsiteY4450"/>
              </a:cxn>
              <a:cxn ang="0">
                <a:pos x="connsiteX4451" y="connsiteY4451"/>
              </a:cxn>
              <a:cxn ang="0">
                <a:pos x="connsiteX4452" y="connsiteY4452"/>
              </a:cxn>
              <a:cxn ang="0">
                <a:pos x="connsiteX4453" y="connsiteY4453"/>
              </a:cxn>
              <a:cxn ang="0">
                <a:pos x="connsiteX4454" y="connsiteY4454"/>
              </a:cxn>
              <a:cxn ang="0">
                <a:pos x="connsiteX4455" y="connsiteY4455"/>
              </a:cxn>
              <a:cxn ang="0">
                <a:pos x="connsiteX4456" y="connsiteY4456"/>
              </a:cxn>
              <a:cxn ang="0">
                <a:pos x="connsiteX4457" y="connsiteY4457"/>
              </a:cxn>
              <a:cxn ang="0">
                <a:pos x="connsiteX4458" y="connsiteY4458"/>
              </a:cxn>
              <a:cxn ang="0">
                <a:pos x="connsiteX4459" y="connsiteY4459"/>
              </a:cxn>
              <a:cxn ang="0">
                <a:pos x="connsiteX4460" y="connsiteY4460"/>
              </a:cxn>
              <a:cxn ang="0">
                <a:pos x="connsiteX4461" y="connsiteY4461"/>
              </a:cxn>
              <a:cxn ang="0">
                <a:pos x="connsiteX4462" y="connsiteY4462"/>
              </a:cxn>
              <a:cxn ang="0">
                <a:pos x="connsiteX4463" y="connsiteY4463"/>
              </a:cxn>
              <a:cxn ang="0">
                <a:pos x="connsiteX4464" y="connsiteY4464"/>
              </a:cxn>
              <a:cxn ang="0">
                <a:pos x="connsiteX4465" y="connsiteY4465"/>
              </a:cxn>
              <a:cxn ang="0">
                <a:pos x="connsiteX4466" y="connsiteY4466"/>
              </a:cxn>
              <a:cxn ang="0">
                <a:pos x="connsiteX4467" y="connsiteY4467"/>
              </a:cxn>
              <a:cxn ang="0">
                <a:pos x="connsiteX4468" y="connsiteY4468"/>
              </a:cxn>
              <a:cxn ang="0">
                <a:pos x="connsiteX4469" y="connsiteY4469"/>
              </a:cxn>
              <a:cxn ang="0">
                <a:pos x="connsiteX4470" y="connsiteY4470"/>
              </a:cxn>
              <a:cxn ang="0">
                <a:pos x="connsiteX4471" y="connsiteY4471"/>
              </a:cxn>
              <a:cxn ang="0">
                <a:pos x="connsiteX4472" y="connsiteY4472"/>
              </a:cxn>
              <a:cxn ang="0">
                <a:pos x="connsiteX4473" y="connsiteY4473"/>
              </a:cxn>
              <a:cxn ang="0">
                <a:pos x="connsiteX4474" y="connsiteY4474"/>
              </a:cxn>
              <a:cxn ang="0">
                <a:pos x="connsiteX4475" y="connsiteY4475"/>
              </a:cxn>
              <a:cxn ang="0">
                <a:pos x="connsiteX4476" y="connsiteY4476"/>
              </a:cxn>
              <a:cxn ang="0">
                <a:pos x="connsiteX4477" y="connsiteY4477"/>
              </a:cxn>
              <a:cxn ang="0">
                <a:pos x="connsiteX4478" y="connsiteY4478"/>
              </a:cxn>
              <a:cxn ang="0">
                <a:pos x="connsiteX4479" y="connsiteY4479"/>
              </a:cxn>
              <a:cxn ang="0">
                <a:pos x="connsiteX4480" y="connsiteY4480"/>
              </a:cxn>
              <a:cxn ang="0">
                <a:pos x="connsiteX4481" y="connsiteY4481"/>
              </a:cxn>
              <a:cxn ang="0">
                <a:pos x="connsiteX4482" y="connsiteY4482"/>
              </a:cxn>
              <a:cxn ang="0">
                <a:pos x="connsiteX4483" y="connsiteY4483"/>
              </a:cxn>
              <a:cxn ang="0">
                <a:pos x="connsiteX4484" y="connsiteY4484"/>
              </a:cxn>
              <a:cxn ang="0">
                <a:pos x="connsiteX4485" y="connsiteY4485"/>
              </a:cxn>
              <a:cxn ang="0">
                <a:pos x="connsiteX4486" y="connsiteY4486"/>
              </a:cxn>
              <a:cxn ang="0">
                <a:pos x="connsiteX4487" y="connsiteY4487"/>
              </a:cxn>
              <a:cxn ang="0">
                <a:pos x="connsiteX4488" y="connsiteY4488"/>
              </a:cxn>
              <a:cxn ang="0">
                <a:pos x="connsiteX4489" y="connsiteY4489"/>
              </a:cxn>
              <a:cxn ang="0">
                <a:pos x="connsiteX4490" y="connsiteY4490"/>
              </a:cxn>
              <a:cxn ang="0">
                <a:pos x="connsiteX4491" y="connsiteY4491"/>
              </a:cxn>
              <a:cxn ang="0">
                <a:pos x="connsiteX4492" y="connsiteY4492"/>
              </a:cxn>
              <a:cxn ang="0">
                <a:pos x="connsiteX4493" y="connsiteY4493"/>
              </a:cxn>
              <a:cxn ang="0">
                <a:pos x="connsiteX4494" y="connsiteY4494"/>
              </a:cxn>
              <a:cxn ang="0">
                <a:pos x="connsiteX4495" y="connsiteY4495"/>
              </a:cxn>
              <a:cxn ang="0">
                <a:pos x="connsiteX4496" y="connsiteY4496"/>
              </a:cxn>
              <a:cxn ang="0">
                <a:pos x="connsiteX4497" y="connsiteY4497"/>
              </a:cxn>
              <a:cxn ang="0">
                <a:pos x="connsiteX4498" y="connsiteY4498"/>
              </a:cxn>
              <a:cxn ang="0">
                <a:pos x="connsiteX4499" y="connsiteY4499"/>
              </a:cxn>
              <a:cxn ang="0">
                <a:pos x="connsiteX4500" y="connsiteY4500"/>
              </a:cxn>
              <a:cxn ang="0">
                <a:pos x="connsiteX4501" y="connsiteY4501"/>
              </a:cxn>
              <a:cxn ang="0">
                <a:pos x="connsiteX4502" y="connsiteY4502"/>
              </a:cxn>
              <a:cxn ang="0">
                <a:pos x="connsiteX4503" y="connsiteY4503"/>
              </a:cxn>
              <a:cxn ang="0">
                <a:pos x="connsiteX4504" y="connsiteY4504"/>
              </a:cxn>
              <a:cxn ang="0">
                <a:pos x="connsiteX4505" y="connsiteY4505"/>
              </a:cxn>
              <a:cxn ang="0">
                <a:pos x="connsiteX4506" y="connsiteY4506"/>
              </a:cxn>
              <a:cxn ang="0">
                <a:pos x="connsiteX4507" y="connsiteY4507"/>
              </a:cxn>
              <a:cxn ang="0">
                <a:pos x="connsiteX4508" y="connsiteY4508"/>
              </a:cxn>
              <a:cxn ang="0">
                <a:pos x="connsiteX4509" y="connsiteY4509"/>
              </a:cxn>
              <a:cxn ang="0">
                <a:pos x="connsiteX4510" y="connsiteY4510"/>
              </a:cxn>
              <a:cxn ang="0">
                <a:pos x="connsiteX4511" y="connsiteY4511"/>
              </a:cxn>
              <a:cxn ang="0">
                <a:pos x="connsiteX4512" y="connsiteY4512"/>
              </a:cxn>
              <a:cxn ang="0">
                <a:pos x="connsiteX4513" y="connsiteY4513"/>
              </a:cxn>
              <a:cxn ang="0">
                <a:pos x="connsiteX4514" y="connsiteY4514"/>
              </a:cxn>
              <a:cxn ang="0">
                <a:pos x="connsiteX4515" y="connsiteY4515"/>
              </a:cxn>
              <a:cxn ang="0">
                <a:pos x="connsiteX4516" y="connsiteY4516"/>
              </a:cxn>
              <a:cxn ang="0">
                <a:pos x="connsiteX4517" y="connsiteY4517"/>
              </a:cxn>
              <a:cxn ang="0">
                <a:pos x="connsiteX4518" y="connsiteY4518"/>
              </a:cxn>
              <a:cxn ang="0">
                <a:pos x="connsiteX4519" y="connsiteY4519"/>
              </a:cxn>
              <a:cxn ang="0">
                <a:pos x="connsiteX4520" y="connsiteY4520"/>
              </a:cxn>
              <a:cxn ang="0">
                <a:pos x="connsiteX4521" y="connsiteY4521"/>
              </a:cxn>
              <a:cxn ang="0">
                <a:pos x="connsiteX4522" y="connsiteY4522"/>
              </a:cxn>
              <a:cxn ang="0">
                <a:pos x="connsiteX4523" y="connsiteY4523"/>
              </a:cxn>
              <a:cxn ang="0">
                <a:pos x="connsiteX4524" y="connsiteY4524"/>
              </a:cxn>
              <a:cxn ang="0">
                <a:pos x="connsiteX4525" y="connsiteY4525"/>
              </a:cxn>
              <a:cxn ang="0">
                <a:pos x="connsiteX4526" y="connsiteY4526"/>
              </a:cxn>
              <a:cxn ang="0">
                <a:pos x="connsiteX4527" y="connsiteY4527"/>
              </a:cxn>
              <a:cxn ang="0">
                <a:pos x="connsiteX4528" y="connsiteY4528"/>
              </a:cxn>
              <a:cxn ang="0">
                <a:pos x="connsiteX4529" y="connsiteY4529"/>
              </a:cxn>
              <a:cxn ang="0">
                <a:pos x="connsiteX4530" y="connsiteY4530"/>
              </a:cxn>
              <a:cxn ang="0">
                <a:pos x="connsiteX4531" y="connsiteY4531"/>
              </a:cxn>
              <a:cxn ang="0">
                <a:pos x="connsiteX4532" y="connsiteY4532"/>
              </a:cxn>
              <a:cxn ang="0">
                <a:pos x="connsiteX4533" y="connsiteY4533"/>
              </a:cxn>
              <a:cxn ang="0">
                <a:pos x="connsiteX4534" y="connsiteY4534"/>
              </a:cxn>
              <a:cxn ang="0">
                <a:pos x="connsiteX4535" y="connsiteY4535"/>
              </a:cxn>
              <a:cxn ang="0">
                <a:pos x="connsiteX4536" y="connsiteY4536"/>
              </a:cxn>
              <a:cxn ang="0">
                <a:pos x="connsiteX4537" y="connsiteY4537"/>
              </a:cxn>
              <a:cxn ang="0">
                <a:pos x="connsiteX4538" y="connsiteY4538"/>
              </a:cxn>
              <a:cxn ang="0">
                <a:pos x="connsiteX4539" y="connsiteY4539"/>
              </a:cxn>
              <a:cxn ang="0">
                <a:pos x="connsiteX4540" y="connsiteY4540"/>
              </a:cxn>
              <a:cxn ang="0">
                <a:pos x="connsiteX4541" y="connsiteY4541"/>
              </a:cxn>
              <a:cxn ang="0">
                <a:pos x="connsiteX4542" y="connsiteY4542"/>
              </a:cxn>
              <a:cxn ang="0">
                <a:pos x="connsiteX4543" y="connsiteY4543"/>
              </a:cxn>
              <a:cxn ang="0">
                <a:pos x="connsiteX4544" y="connsiteY4544"/>
              </a:cxn>
              <a:cxn ang="0">
                <a:pos x="connsiteX4545" y="connsiteY4545"/>
              </a:cxn>
              <a:cxn ang="0">
                <a:pos x="connsiteX4546" y="connsiteY4546"/>
              </a:cxn>
              <a:cxn ang="0">
                <a:pos x="connsiteX4547" y="connsiteY4547"/>
              </a:cxn>
              <a:cxn ang="0">
                <a:pos x="connsiteX4548" y="connsiteY4548"/>
              </a:cxn>
              <a:cxn ang="0">
                <a:pos x="connsiteX4549" y="connsiteY4549"/>
              </a:cxn>
              <a:cxn ang="0">
                <a:pos x="connsiteX4550" y="connsiteY4550"/>
              </a:cxn>
              <a:cxn ang="0">
                <a:pos x="connsiteX4551" y="connsiteY4551"/>
              </a:cxn>
              <a:cxn ang="0">
                <a:pos x="connsiteX4552" y="connsiteY4552"/>
              </a:cxn>
              <a:cxn ang="0">
                <a:pos x="connsiteX4553" y="connsiteY4553"/>
              </a:cxn>
              <a:cxn ang="0">
                <a:pos x="connsiteX4554" y="connsiteY4554"/>
              </a:cxn>
              <a:cxn ang="0">
                <a:pos x="connsiteX4555" y="connsiteY4555"/>
              </a:cxn>
              <a:cxn ang="0">
                <a:pos x="connsiteX4556" y="connsiteY4556"/>
              </a:cxn>
              <a:cxn ang="0">
                <a:pos x="connsiteX4557" y="connsiteY4557"/>
              </a:cxn>
              <a:cxn ang="0">
                <a:pos x="connsiteX4558" y="connsiteY4558"/>
              </a:cxn>
              <a:cxn ang="0">
                <a:pos x="connsiteX4559" y="connsiteY4559"/>
              </a:cxn>
              <a:cxn ang="0">
                <a:pos x="connsiteX4560" y="connsiteY4560"/>
              </a:cxn>
              <a:cxn ang="0">
                <a:pos x="connsiteX4561" y="connsiteY4561"/>
              </a:cxn>
              <a:cxn ang="0">
                <a:pos x="connsiteX4562" y="connsiteY4562"/>
              </a:cxn>
              <a:cxn ang="0">
                <a:pos x="connsiteX4563" y="connsiteY4563"/>
              </a:cxn>
              <a:cxn ang="0">
                <a:pos x="connsiteX4564" y="connsiteY4564"/>
              </a:cxn>
              <a:cxn ang="0">
                <a:pos x="connsiteX4565" y="connsiteY4565"/>
              </a:cxn>
              <a:cxn ang="0">
                <a:pos x="connsiteX4566" y="connsiteY4566"/>
              </a:cxn>
              <a:cxn ang="0">
                <a:pos x="connsiteX4567" y="connsiteY4567"/>
              </a:cxn>
              <a:cxn ang="0">
                <a:pos x="connsiteX4568" y="connsiteY4568"/>
              </a:cxn>
              <a:cxn ang="0">
                <a:pos x="connsiteX4569" y="connsiteY4569"/>
              </a:cxn>
              <a:cxn ang="0">
                <a:pos x="connsiteX4570" y="connsiteY4570"/>
              </a:cxn>
              <a:cxn ang="0">
                <a:pos x="connsiteX4571" y="connsiteY4571"/>
              </a:cxn>
              <a:cxn ang="0">
                <a:pos x="connsiteX4572" y="connsiteY4572"/>
              </a:cxn>
              <a:cxn ang="0">
                <a:pos x="connsiteX4573" y="connsiteY4573"/>
              </a:cxn>
              <a:cxn ang="0">
                <a:pos x="connsiteX4574" y="connsiteY4574"/>
              </a:cxn>
              <a:cxn ang="0">
                <a:pos x="connsiteX4575" y="connsiteY4575"/>
              </a:cxn>
              <a:cxn ang="0">
                <a:pos x="connsiteX4576" y="connsiteY4576"/>
              </a:cxn>
              <a:cxn ang="0">
                <a:pos x="connsiteX4577" y="connsiteY4577"/>
              </a:cxn>
              <a:cxn ang="0">
                <a:pos x="connsiteX4578" y="connsiteY4578"/>
              </a:cxn>
              <a:cxn ang="0">
                <a:pos x="connsiteX4579" y="connsiteY4579"/>
              </a:cxn>
              <a:cxn ang="0">
                <a:pos x="connsiteX4580" y="connsiteY4580"/>
              </a:cxn>
              <a:cxn ang="0">
                <a:pos x="connsiteX4581" y="connsiteY4581"/>
              </a:cxn>
              <a:cxn ang="0">
                <a:pos x="connsiteX4582" y="connsiteY4582"/>
              </a:cxn>
              <a:cxn ang="0">
                <a:pos x="connsiteX4583" y="connsiteY4583"/>
              </a:cxn>
              <a:cxn ang="0">
                <a:pos x="connsiteX4584" y="connsiteY4584"/>
              </a:cxn>
              <a:cxn ang="0">
                <a:pos x="connsiteX4585" y="connsiteY4585"/>
              </a:cxn>
              <a:cxn ang="0">
                <a:pos x="connsiteX4586" y="connsiteY4586"/>
              </a:cxn>
              <a:cxn ang="0">
                <a:pos x="connsiteX4587" y="connsiteY4587"/>
              </a:cxn>
              <a:cxn ang="0">
                <a:pos x="connsiteX4588" y="connsiteY4588"/>
              </a:cxn>
              <a:cxn ang="0">
                <a:pos x="connsiteX4589" y="connsiteY4589"/>
              </a:cxn>
              <a:cxn ang="0">
                <a:pos x="connsiteX4590" y="connsiteY4590"/>
              </a:cxn>
              <a:cxn ang="0">
                <a:pos x="connsiteX4591" y="connsiteY4591"/>
              </a:cxn>
              <a:cxn ang="0">
                <a:pos x="connsiteX4592" y="connsiteY4592"/>
              </a:cxn>
              <a:cxn ang="0">
                <a:pos x="connsiteX4593" y="connsiteY4593"/>
              </a:cxn>
              <a:cxn ang="0">
                <a:pos x="connsiteX4594" y="connsiteY4594"/>
              </a:cxn>
              <a:cxn ang="0">
                <a:pos x="connsiteX4595" y="connsiteY4595"/>
              </a:cxn>
              <a:cxn ang="0">
                <a:pos x="connsiteX4596" y="connsiteY4596"/>
              </a:cxn>
              <a:cxn ang="0">
                <a:pos x="connsiteX4597" y="connsiteY4597"/>
              </a:cxn>
              <a:cxn ang="0">
                <a:pos x="connsiteX4598" y="connsiteY4598"/>
              </a:cxn>
              <a:cxn ang="0">
                <a:pos x="connsiteX4599" y="connsiteY4599"/>
              </a:cxn>
              <a:cxn ang="0">
                <a:pos x="connsiteX4600" y="connsiteY4600"/>
              </a:cxn>
              <a:cxn ang="0">
                <a:pos x="connsiteX4601" y="connsiteY4601"/>
              </a:cxn>
              <a:cxn ang="0">
                <a:pos x="connsiteX4602" y="connsiteY4602"/>
              </a:cxn>
              <a:cxn ang="0">
                <a:pos x="connsiteX4603" y="connsiteY4603"/>
              </a:cxn>
              <a:cxn ang="0">
                <a:pos x="connsiteX4604" y="connsiteY4604"/>
              </a:cxn>
              <a:cxn ang="0">
                <a:pos x="connsiteX4605" y="connsiteY4605"/>
              </a:cxn>
              <a:cxn ang="0">
                <a:pos x="connsiteX4606" y="connsiteY4606"/>
              </a:cxn>
              <a:cxn ang="0">
                <a:pos x="connsiteX4607" y="connsiteY4607"/>
              </a:cxn>
              <a:cxn ang="0">
                <a:pos x="connsiteX4608" y="connsiteY4608"/>
              </a:cxn>
              <a:cxn ang="0">
                <a:pos x="connsiteX4609" y="connsiteY4609"/>
              </a:cxn>
              <a:cxn ang="0">
                <a:pos x="connsiteX4610" y="connsiteY4610"/>
              </a:cxn>
              <a:cxn ang="0">
                <a:pos x="connsiteX4611" y="connsiteY4611"/>
              </a:cxn>
              <a:cxn ang="0">
                <a:pos x="connsiteX4612" y="connsiteY4612"/>
              </a:cxn>
              <a:cxn ang="0">
                <a:pos x="connsiteX4613" y="connsiteY4613"/>
              </a:cxn>
              <a:cxn ang="0">
                <a:pos x="connsiteX4614" y="connsiteY4614"/>
              </a:cxn>
              <a:cxn ang="0">
                <a:pos x="connsiteX4615" y="connsiteY4615"/>
              </a:cxn>
              <a:cxn ang="0">
                <a:pos x="connsiteX4616" y="connsiteY4616"/>
              </a:cxn>
              <a:cxn ang="0">
                <a:pos x="connsiteX4617" y="connsiteY4617"/>
              </a:cxn>
              <a:cxn ang="0">
                <a:pos x="connsiteX4618" y="connsiteY4618"/>
              </a:cxn>
              <a:cxn ang="0">
                <a:pos x="connsiteX4619" y="connsiteY4619"/>
              </a:cxn>
              <a:cxn ang="0">
                <a:pos x="connsiteX4620" y="connsiteY4620"/>
              </a:cxn>
              <a:cxn ang="0">
                <a:pos x="connsiteX4621" y="connsiteY4621"/>
              </a:cxn>
              <a:cxn ang="0">
                <a:pos x="connsiteX4622" y="connsiteY4622"/>
              </a:cxn>
              <a:cxn ang="0">
                <a:pos x="connsiteX4623" y="connsiteY4623"/>
              </a:cxn>
              <a:cxn ang="0">
                <a:pos x="connsiteX4624" y="connsiteY4624"/>
              </a:cxn>
              <a:cxn ang="0">
                <a:pos x="connsiteX4625" y="connsiteY4625"/>
              </a:cxn>
              <a:cxn ang="0">
                <a:pos x="connsiteX4626" y="connsiteY4626"/>
              </a:cxn>
              <a:cxn ang="0">
                <a:pos x="connsiteX4627" y="connsiteY4627"/>
              </a:cxn>
              <a:cxn ang="0">
                <a:pos x="connsiteX4628" y="connsiteY4628"/>
              </a:cxn>
              <a:cxn ang="0">
                <a:pos x="connsiteX4629" y="connsiteY4629"/>
              </a:cxn>
              <a:cxn ang="0">
                <a:pos x="connsiteX4630" y="connsiteY4630"/>
              </a:cxn>
              <a:cxn ang="0">
                <a:pos x="connsiteX4631" y="connsiteY4631"/>
              </a:cxn>
              <a:cxn ang="0">
                <a:pos x="connsiteX4632" y="connsiteY4632"/>
              </a:cxn>
              <a:cxn ang="0">
                <a:pos x="connsiteX4633" y="connsiteY4633"/>
              </a:cxn>
              <a:cxn ang="0">
                <a:pos x="connsiteX4634" y="connsiteY4634"/>
              </a:cxn>
              <a:cxn ang="0">
                <a:pos x="connsiteX4635" y="connsiteY4635"/>
              </a:cxn>
              <a:cxn ang="0">
                <a:pos x="connsiteX4636" y="connsiteY4636"/>
              </a:cxn>
              <a:cxn ang="0">
                <a:pos x="connsiteX4637" y="connsiteY4637"/>
              </a:cxn>
              <a:cxn ang="0">
                <a:pos x="connsiteX4638" y="connsiteY4638"/>
              </a:cxn>
              <a:cxn ang="0">
                <a:pos x="connsiteX4639" y="connsiteY4639"/>
              </a:cxn>
              <a:cxn ang="0">
                <a:pos x="connsiteX4640" y="connsiteY4640"/>
              </a:cxn>
              <a:cxn ang="0">
                <a:pos x="connsiteX4641" y="connsiteY4641"/>
              </a:cxn>
              <a:cxn ang="0">
                <a:pos x="connsiteX4642" y="connsiteY4642"/>
              </a:cxn>
              <a:cxn ang="0">
                <a:pos x="connsiteX4643" y="connsiteY4643"/>
              </a:cxn>
              <a:cxn ang="0">
                <a:pos x="connsiteX4644" y="connsiteY4644"/>
              </a:cxn>
              <a:cxn ang="0">
                <a:pos x="connsiteX4645" y="connsiteY4645"/>
              </a:cxn>
              <a:cxn ang="0">
                <a:pos x="connsiteX4646" y="connsiteY4646"/>
              </a:cxn>
              <a:cxn ang="0">
                <a:pos x="connsiteX4647" y="connsiteY4647"/>
              </a:cxn>
              <a:cxn ang="0">
                <a:pos x="connsiteX4648" y="connsiteY4648"/>
              </a:cxn>
              <a:cxn ang="0">
                <a:pos x="connsiteX4649" y="connsiteY4649"/>
              </a:cxn>
              <a:cxn ang="0">
                <a:pos x="connsiteX4650" y="connsiteY4650"/>
              </a:cxn>
              <a:cxn ang="0">
                <a:pos x="connsiteX4651" y="connsiteY4651"/>
              </a:cxn>
              <a:cxn ang="0">
                <a:pos x="connsiteX4652" y="connsiteY4652"/>
              </a:cxn>
              <a:cxn ang="0">
                <a:pos x="connsiteX4653" y="connsiteY4653"/>
              </a:cxn>
              <a:cxn ang="0">
                <a:pos x="connsiteX4654" y="connsiteY4654"/>
              </a:cxn>
              <a:cxn ang="0">
                <a:pos x="connsiteX4655" y="connsiteY4655"/>
              </a:cxn>
              <a:cxn ang="0">
                <a:pos x="connsiteX4656" y="connsiteY4656"/>
              </a:cxn>
              <a:cxn ang="0">
                <a:pos x="connsiteX4657" y="connsiteY4657"/>
              </a:cxn>
              <a:cxn ang="0">
                <a:pos x="connsiteX4658" y="connsiteY4658"/>
              </a:cxn>
              <a:cxn ang="0">
                <a:pos x="connsiteX4659" y="connsiteY4659"/>
              </a:cxn>
              <a:cxn ang="0">
                <a:pos x="connsiteX4660" y="connsiteY4660"/>
              </a:cxn>
              <a:cxn ang="0">
                <a:pos x="connsiteX4661" y="connsiteY4661"/>
              </a:cxn>
              <a:cxn ang="0">
                <a:pos x="connsiteX4662" y="connsiteY4662"/>
              </a:cxn>
              <a:cxn ang="0">
                <a:pos x="connsiteX4663" y="connsiteY4663"/>
              </a:cxn>
              <a:cxn ang="0">
                <a:pos x="connsiteX4664" y="connsiteY4664"/>
              </a:cxn>
              <a:cxn ang="0">
                <a:pos x="connsiteX4665" y="connsiteY4665"/>
              </a:cxn>
              <a:cxn ang="0">
                <a:pos x="connsiteX4666" y="connsiteY4666"/>
              </a:cxn>
              <a:cxn ang="0">
                <a:pos x="connsiteX4667" y="connsiteY4667"/>
              </a:cxn>
              <a:cxn ang="0">
                <a:pos x="connsiteX4668" y="connsiteY4668"/>
              </a:cxn>
              <a:cxn ang="0">
                <a:pos x="connsiteX4669" y="connsiteY4669"/>
              </a:cxn>
              <a:cxn ang="0">
                <a:pos x="connsiteX4670" y="connsiteY4670"/>
              </a:cxn>
              <a:cxn ang="0">
                <a:pos x="connsiteX4671" y="connsiteY4671"/>
              </a:cxn>
              <a:cxn ang="0">
                <a:pos x="connsiteX4672" y="connsiteY4672"/>
              </a:cxn>
              <a:cxn ang="0">
                <a:pos x="connsiteX4673" y="connsiteY4673"/>
              </a:cxn>
              <a:cxn ang="0">
                <a:pos x="connsiteX4674" y="connsiteY4674"/>
              </a:cxn>
              <a:cxn ang="0">
                <a:pos x="connsiteX4675" y="connsiteY4675"/>
              </a:cxn>
              <a:cxn ang="0">
                <a:pos x="connsiteX4676" y="connsiteY4676"/>
              </a:cxn>
              <a:cxn ang="0">
                <a:pos x="connsiteX4677" y="connsiteY4677"/>
              </a:cxn>
              <a:cxn ang="0">
                <a:pos x="connsiteX4678" y="connsiteY4678"/>
              </a:cxn>
              <a:cxn ang="0">
                <a:pos x="connsiteX4679" y="connsiteY4679"/>
              </a:cxn>
              <a:cxn ang="0">
                <a:pos x="connsiteX4680" y="connsiteY4680"/>
              </a:cxn>
              <a:cxn ang="0">
                <a:pos x="connsiteX4681" y="connsiteY4681"/>
              </a:cxn>
              <a:cxn ang="0">
                <a:pos x="connsiteX4682" y="connsiteY4682"/>
              </a:cxn>
              <a:cxn ang="0">
                <a:pos x="connsiteX4683" y="connsiteY4683"/>
              </a:cxn>
              <a:cxn ang="0">
                <a:pos x="connsiteX4684" y="connsiteY4684"/>
              </a:cxn>
              <a:cxn ang="0">
                <a:pos x="connsiteX4685" y="connsiteY4685"/>
              </a:cxn>
              <a:cxn ang="0">
                <a:pos x="connsiteX4686" y="connsiteY4686"/>
              </a:cxn>
              <a:cxn ang="0">
                <a:pos x="connsiteX4687" y="connsiteY4687"/>
              </a:cxn>
              <a:cxn ang="0">
                <a:pos x="connsiteX4688" y="connsiteY4688"/>
              </a:cxn>
              <a:cxn ang="0">
                <a:pos x="connsiteX4689" y="connsiteY4689"/>
              </a:cxn>
              <a:cxn ang="0">
                <a:pos x="connsiteX4690" y="connsiteY4690"/>
              </a:cxn>
              <a:cxn ang="0">
                <a:pos x="connsiteX4691" y="connsiteY4691"/>
              </a:cxn>
              <a:cxn ang="0">
                <a:pos x="connsiteX4692" y="connsiteY4692"/>
              </a:cxn>
              <a:cxn ang="0">
                <a:pos x="connsiteX4693" y="connsiteY4693"/>
              </a:cxn>
              <a:cxn ang="0">
                <a:pos x="connsiteX4694" y="connsiteY4694"/>
              </a:cxn>
              <a:cxn ang="0">
                <a:pos x="connsiteX4695" y="connsiteY4695"/>
              </a:cxn>
              <a:cxn ang="0">
                <a:pos x="connsiteX4696" y="connsiteY4696"/>
              </a:cxn>
              <a:cxn ang="0">
                <a:pos x="connsiteX4697" y="connsiteY4697"/>
              </a:cxn>
              <a:cxn ang="0">
                <a:pos x="connsiteX4698" y="connsiteY4698"/>
              </a:cxn>
              <a:cxn ang="0">
                <a:pos x="connsiteX4699" y="connsiteY4699"/>
              </a:cxn>
              <a:cxn ang="0">
                <a:pos x="connsiteX4700" y="connsiteY4700"/>
              </a:cxn>
              <a:cxn ang="0">
                <a:pos x="connsiteX4701" y="connsiteY4701"/>
              </a:cxn>
              <a:cxn ang="0">
                <a:pos x="connsiteX4702" y="connsiteY4702"/>
              </a:cxn>
              <a:cxn ang="0">
                <a:pos x="connsiteX4703" y="connsiteY4703"/>
              </a:cxn>
              <a:cxn ang="0">
                <a:pos x="connsiteX4704" y="connsiteY4704"/>
              </a:cxn>
              <a:cxn ang="0">
                <a:pos x="connsiteX4705" y="connsiteY4705"/>
              </a:cxn>
              <a:cxn ang="0">
                <a:pos x="connsiteX4706" y="connsiteY4706"/>
              </a:cxn>
              <a:cxn ang="0">
                <a:pos x="connsiteX4707" y="connsiteY4707"/>
              </a:cxn>
              <a:cxn ang="0">
                <a:pos x="connsiteX4708" y="connsiteY4708"/>
              </a:cxn>
              <a:cxn ang="0">
                <a:pos x="connsiteX4709" y="connsiteY4709"/>
              </a:cxn>
              <a:cxn ang="0">
                <a:pos x="connsiteX4710" y="connsiteY4710"/>
              </a:cxn>
              <a:cxn ang="0">
                <a:pos x="connsiteX4711" y="connsiteY4711"/>
              </a:cxn>
              <a:cxn ang="0">
                <a:pos x="connsiteX4712" y="connsiteY4712"/>
              </a:cxn>
              <a:cxn ang="0">
                <a:pos x="connsiteX4713" y="connsiteY4713"/>
              </a:cxn>
              <a:cxn ang="0">
                <a:pos x="connsiteX4714" y="connsiteY4714"/>
              </a:cxn>
              <a:cxn ang="0">
                <a:pos x="connsiteX4715" y="connsiteY4715"/>
              </a:cxn>
              <a:cxn ang="0">
                <a:pos x="connsiteX4716" y="connsiteY4716"/>
              </a:cxn>
              <a:cxn ang="0">
                <a:pos x="connsiteX4717" y="connsiteY4717"/>
              </a:cxn>
              <a:cxn ang="0">
                <a:pos x="connsiteX4718" y="connsiteY4718"/>
              </a:cxn>
              <a:cxn ang="0">
                <a:pos x="connsiteX4719" y="connsiteY4719"/>
              </a:cxn>
              <a:cxn ang="0">
                <a:pos x="connsiteX4720" y="connsiteY4720"/>
              </a:cxn>
              <a:cxn ang="0">
                <a:pos x="connsiteX4721" y="connsiteY4721"/>
              </a:cxn>
              <a:cxn ang="0">
                <a:pos x="connsiteX4722" y="connsiteY4722"/>
              </a:cxn>
              <a:cxn ang="0">
                <a:pos x="connsiteX4723" y="connsiteY4723"/>
              </a:cxn>
              <a:cxn ang="0">
                <a:pos x="connsiteX4724" y="connsiteY4724"/>
              </a:cxn>
              <a:cxn ang="0">
                <a:pos x="connsiteX4725" y="connsiteY4725"/>
              </a:cxn>
              <a:cxn ang="0">
                <a:pos x="connsiteX4726" y="connsiteY4726"/>
              </a:cxn>
              <a:cxn ang="0">
                <a:pos x="connsiteX4727" y="connsiteY4727"/>
              </a:cxn>
              <a:cxn ang="0">
                <a:pos x="connsiteX4728" y="connsiteY4728"/>
              </a:cxn>
              <a:cxn ang="0">
                <a:pos x="connsiteX4729" y="connsiteY4729"/>
              </a:cxn>
              <a:cxn ang="0">
                <a:pos x="connsiteX4730" y="connsiteY4730"/>
              </a:cxn>
              <a:cxn ang="0">
                <a:pos x="connsiteX4731" y="connsiteY4731"/>
              </a:cxn>
              <a:cxn ang="0">
                <a:pos x="connsiteX4732" y="connsiteY4732"/>
              </a:cxn>
              <a:cxn ang="0">
                <a:pos x="connsiteX4733" y="connsiteY4733"/>
              </a:cxn>
              <a:cxn ang="0">
                <a:pos x="connsiteX4734" y="connsiteY4734"/>
              </a:cxn>
              <a:cxn ang="0">
                <a:pos x="connsiteX4735" y="connsiteY4735"/>
              </a:cxn>
              <a:cxn ang="0">
                <a:pos x="connsiteX4736" y="connsiteY4736"/>
              </a:cxn>
              <a:cxn ang="0">
                <a:pos x="connsiteX4737" y="connsiteY4737"/>
              </a:cxn>
              <a:cxn ang="0">
                <a:pos x="connsiteX4738" y="connsiteY4738"/>
              </a:cxn>
              <a:cxn ang="0">
                <a:pos x="connsiteX4739" y="connsiteY4739"/>
              </a:cxn>
              <a:cxn ang="0">
                <a:pos x="connsiteX4740" y="connsiteY4740"/>
              </a:cxn>
              <a:cxn ang="0">
                <a:pos x="connsiteX4741" y="connsiteY4741"/>
              </a:cxn>
              <a:cxn ang="0">
                <a:pos x="connsiteX4742" y="connsiteY4742"/>
              </a:cxn>
              <a:cxn ang="0">
                <a:pos x="connsiteX4743" y="connsiteY4743"/>
              </a:cxn>
              <a:cxn ang="0">
                <a:pos x="connsiteX4744" y="connsiteY4744"/>
              </a:cxn>
              <a:cxn ang="0">
                <a:pos x="connsiteX4745" y="connsiteY4745"/>
              </a:cxn>
              <a:cxn ang="0">
                <a:pos x="connsiteX4746" y="connsiteY4746"/>
              </a:cxn>
              <a:cxn ang="0">
                <a:pos x="connsiteX4747" y="connsiteY4747"/>
              </a:cxn>
              <a:cxn ang="0">
                <a:pos x="connsiteX4748" y="connsiteY4748"/>
              </a:cxn>
              <a:cxn ang="0">
                <a:pos x="connsiteX4749" y="connsiteY4749"/>
              </a:cxn>
              <a:cxn ang="0">
                <a:pos x="connsiteX4750" y="connsiteY4750"/>
              </a:cxn>
              <a:cxn ang="0">
                <a:pos x="connsiteX4751" y="connsiteY4751"/>
              </a:cxn>
              <a:cxn ang="0">
                <a:pos x="connsiteX4752" y="connsiteY4752"/>
              </a:cxn>
              <a:cxn ang="0">
                <a:pos x="connsiteX4753" y="connsiteY4753"/>
              </a:cxn>
              <a:cxn ang="0">
                <a:pos x="connsiteX4754" y="connsiteY4754"/>
              </a:cxn>
              <a:cxn ang="0">
                <a:pos x="connsiteX4755" y="connsiteY4755"/>
              </a:cxn>
              <a:cxn ang="0">
                <a:pos x="connsiteX4756" y="connsiteY4756"/>
              </a:cxn>
              <a:cxn ang="0">
                <a:pos x="connsiteX4757" y="connsiteY4757"/>
              </a:cxn>
              <a:cxn ang="0">
                <a:pos x="connsiteX4758" y="connsiteY4758"/>
              </a:cxn>
              <a:cxn ang="0">
                <a:pos x="connsiteX4759" y="connsiteY4759"/>
              </a:cxn>
              <a:cxn ang="0">
                <a:pos x="connsiteX4760" y="connsiteY4760"/>
              </a:cxn>
              <a:cxn ang="0">
                <a:pos x="connsiteX4761" y="connsiteY4761"/>
              </a:cxn>
              <a:cxn ang="0">
                <a:pos x="connsiteX4762" y="connsiteY4762"/>
              </a:cxn>
              <a:cxn ang="0">
                <a:pos x="connsiteX4763" y="connsiteY4763"/>
              </a:cxn>
              <a:cxn ang="0">
                <a:pos x="connsiteX4764" y="connsiteY4764"/>
              </a:cxn>
              <a:cxn ang="0">
                <a:pos x="connsiteX4765" y="connsiteY4765"/>
              </a:cxn>
              <a:cxn ang="0">
                <a:pos x="connsiteX4766" y="connsiteY4766"/>
              </a:cxn>
              <a:cxn ang="0">
                <a:pos x="connsiteX4767" y="connsiteY4767"/>
              </a:cxn>
              <a:cxn ang="0">
                <a:pos x="connsiteX4768" y="connsiteY4768"/>
              </a:cxn>
              <a:cxn ang="0">
                <a:pos x="connsiteX4769" y="connsiteY4769"/>
              </a:cxn>
              <a:cxn ang="0">
                <a:pos x="connsiteX4770" y="connsiteY4770"/>
              </a:cxn>
              <a:cxn ang="0">
                <a:pos x="connsiteX4771" y="connsiteY4771"/>
              </a:cxn>
              <a:cxn ang="0">
                <a:pos x="connsiteX4772" y="connsiteY4772"/>
              </a:cxn>
              <a:cxn ang="0">
                <a:pos x="connsiteX4773" y="connsiteY4773"/>
              </a:cxn>
              <a:cxn ang="0">
                <a:pos x="connsiteX4774" y="connsiteY4774"/>
              </a:cxn>
              <a:cxn ang="0">
                <a:pos x="connsiteX4775" y="connsiteY4775"/>
              </a:cxn>
              <a:cxn ang="0">
                <a:pos x="connsiteX4776" y="connsiteY4776"/>
              </a:cxn>
              <a:cxn ang="0">
                <a:pos x="connsiteX4777" y="connsiteY4777"/>
              </a:cxn>
              <a:cxn ang="0">
                <a:pos x="connsiteX4778" y="connsiteY4778"/>
              </a:cxn>
              <a:cxn ang="0">
                <a:pos x="connsiteX4779" y="connsiteY4779"/>
              </a:cxn>
              <a:cxn ang="0">
                <a:pos x="connsiteX4780" y="connsiteY4780"/>
              </a:cxn>
              <a:cxn ang="0">
                <a:pos x="connsiteX4781" y="connsiteY4781"/>
              </a:cxn>
              <a:cxn ang="0">
                <a:pos x="connsiteX4782" y="connsiteY4782"/>
              </a:cxn>
              <a:cxn ang="0">
                <a:pos x="connsiteX4783" y="connsiteY4783"/>
              </a:cxn>
              <a:cxn ang="0">
                <a:pos x="connsiteX4784" y="connsiteY4784"/>
              </a:cxn>
              <a:cxn ang="0">
                <a:pos x="connsiteX4785" y="connsiteY4785"/>
              </a:cxn>
              <a:cxn ang="0">
                <a:pos x="connsiteX4786" y="connsiteY4786"/>
              </a:cxn>
              <a:cxn ang="0">
                <a:pos x="connsiteX4787" y="connsiteY4787"/>
              </a:cxn>
              <a:cxn ang="0">
                <a:pos x="connsiteX4788" y="connsiteY4788"/>
              </a:cxn>
              <a:cxn ang="0">
                <a:pos x="connsiteX4789" y="connsiteY4789"/>
              </a:cxn>
              <a:cxn ang="0">
                <a:pos x="connsiteX4790" y="connsiteY4790"/>
              </a:cxn>
              <a:cxn ang="0">
                <a:pos x="connsiteX4791" y="connsiteY4791"/>
              </a:cxn>
              <a:cxn ang="0">
                <a:pos x="connsiteX4792" y="connsiteY4792"/>
              </a:cxn>
              <a:cxn ang="0">
                <a:pos x="connsiteX4793" y="connsiteY4793"/>
              </a:cxn>
              <a:cxn ang="0">
                <a:pos x="connsiteX4794" y="connsiteY4794"/>
              </a:cxn>
              <a:cxn ang="0">
                <a:pos x="connsiteX4795" y="connsiteY4795"/>
              </a:cxn>
              <a:cxn ang="0">
                <a:pos x="connsiteX4796" y="connsiteY4796"/>
              </a:cxn>
              <a:cxn ang="0">
                <a:pos x="connsiteX4797" y="connsiteY4797"/>
              </a:cxn>
              <a:cxn ang="0">
                <a:pos x="connsiteX4798" y="connsiteY4798"/>
              </a:cxn>
              <a:cxn ang="0">
                <a:pos x="connsiteX4799" y="connsiteY4799"/>
              </a:cxn>
              <a:cxn ang="0">
                <a:pos x="connsiteX4800" y="connsiteY4800"/>
              </a:cxn>
              <a:cxn ang="0">
                <a:pos x="connsiteX4801" y="connsiteY4801"/>
              </a:cxn>
              <a:cxn ang="0">
                <a:pos x="connsiteX4802" y="connsiteY4802"/>
              </a:cxn>
              <a:cxn ang="0">
                <a:pos x="connsiteX4803" y="connsiteY4803"/>
              </a:cxn>
              <a:cxn ang="0">
                <a:pos x="connsiteX4804" y="connsiteY4804"/>
              </a:cxn>
              <a:cxn ang="0">
                <a:pos x="connsiteX4805" y="connsiteY4805"/>
              </a:cxn>
              <a:cxn ang="0">
                <a:pos x="connsiteX4806" y="connsiteY4806"/>
              </a:cxn>
              <a:cxn ang="0">
                <a:pos x="connsiteX4807" y="connsiteY4807"/>
              </a:cxn>
              <a:cxn ang="0">
                <a:pos x="connsiteX4808" y="connsiteY4808"/>
              </a:cxn>
              <a:cxn ang="0">
                <a:pos x="connsiteX4809" y="connsiteY4809"/>
              </a:cxn>
              <a:cxn ang="0">
                <a:pos x="connsiteX4810" y="connsiteY4810"/>
              </a:cxn>
              <a:cxn ang="0">
                <a:pos x="connsiteX4811" y="connsiteY4811"/>
              </a:cxn>
              <a:cxn ang="0">
                <a:pos x="connsiteX4812" y="connsiteY4812"/>
              </a:cxn>
              <a:cxn ang="0">
                <a:pos x="connsiteX4813" y="connsiteY4813"/>
              </a:cxn>
              <a:cxn ang="0">
                <a:pos x="connsiteX4814" y="connsiteY4814"/>
              </a:cxn>
              <a:cxn ang="0">
                <a:pos x="connsiteX4815" y="connsiteY4815"/>
              </a:cxn>
              <a:cxn ang="0">
                <a:pos x="connsiteX4816" y="connsiteY4816"/>
              </a:cxn>
              <a:cxn ang="0">
                <a:pos x="connsiteX4817" y="connsiteY4817"/>
              </a:cxn>
              <a:cxn ang="0">
                <a:pos x="connsiteX4818" y="connsiteY4818"/>
              </a:cxn>
              <a:cxn ang="0">
                <a:pos x="connsiteX4819" y="connsiteY4819"/>
              </a:cxn>
              <a:cxn ang="0">
                <a:pos x="connsiteX4820" y="connsiteY4820"/>
              </a:cxn>
              <a:cxn ang="0">
                <a:pos x="connsiteX4821" y="connsiteY4821"/>
              </a:cxn>
              <a:cxn ang="0">
                <a:pos x="connsiteX4822" y="connsiteY4822"/>
              </a:cxn>
              <a:cxn ang="0">
                <a:pos x="connsiteX4823" y="connsiteY4823"/>
              </a:cxn>
              <a:cxn ang="0">
                <a:pos x="connsiteX4824" y="connsiteY4824"/>
              </a:cxn>
              <a:cxn ang="0">
                <a:pos x="connsiteX4825" y="connsiteY4825"/>
              </a:cxn>
              <a:cxn ang="0">
                <a:pos x="connsiteX4826" y="connsiteY4826"/>
              </a:cxn>
              <a:cxn ang="0">
                <a:pos x="connsiteX4827" y="connsiteY4827"/>
              </a:cxn>
              <a:cxn ang="0">
                <a:pos x="connsiteX4828" y="connsiteY4828"/>
              </a:cxn>
              <a:cxn ang="0">
                <a:pos x="connsiteX4829" y="connsiteY4829"/>
              </a:cxn>
              <a:cxn ang="0">
                <a:pos x="connsiteX4830" y="connsiteY4830"/>
              </a:cxn>
              <a:cxn ang="0">
                <a:pos x="connsiteX4831" y="connsiteY4831"/>
              </a:cxn>
              <a:cxn ang="0">
                <a:pos x="connsiteX4832" y="connsiteY4832"/>
              </a:cxn>
              <a:cxn ang="0">
                <a:pos x="connsiteX4833" y="connsiteY4833"/>
              </a:cxn>
              <a:cxn ang="0">
                <a:pos x="connsiteX4834" y="connsiteY4834"/>
              </a:cxn>
              <a:cxn ang="0">
                <a:pos x="connsiteX4835" y="connsiteY4835"/>
              </a:cxn>
              <a:cxn ang="0">
                <a:pos x="connsiteX4836" y="connsiteY4836"/>
              </a:cxn>
              <a:cxn ang="0">
                <a:pos x="connsiteX4837" y="connsiteY4837"/>
              </a:cxn>
              <a:cxn ang="0">
                <a:pos x="connsiteX4838" y="connsiteY4838"/>
              </a:cxn>
              <a:cxn ang="0">
                <a:pos x="connsiteX4839" y="connsiteY4839"/>
              </a:cxn>
              <a:cxn ang="0">
                <a:pos x="connsiteX4840" y="connsiteY4840"/>
              </a:cxn>
              <a:cxn ang="0">
                <a:pos x="connsiteX4841" y="connsiteY4841"/>
              </a:cxn>
              <a:cxn ang="0">
                <a:pos x="connsiteX4842" y="connsiteY4842"/>
              </a:cxn>
              <a:cxn ang="0">
                <a:pos x="connsiteX4843" y="connsiteY4843"/>
              </a:cxn>
              <a:cxn ang="0">
                <a:pos x="connsiteX4844" y="connsiteY4844"/>
              </a:cxn>
              <a:cxn ang="0">
                <a:pos x="connsiteX4845" y="connsiteY4845"/>
              </a:cxn>
              <a:cxn ang="0">
                <a:pos x="connsiteX4846" y="connsiteY4846"/>
              </a:cxn>
              <a:cxn ang="0">
                <a:pos x="connsiteX4847" y="connsiteY4847"/>
              </a:cxn>
              <a:cxn ang="0">
                <a:pos x="connsiteX4848" y="connsiteY4848"/>
              </a:cxn>
              <a:cxn ang="0">
                <a:pos x="connsiteX4849" y="connsiteY4849"/>
              </a:cxn>
              <a:cxn ang="0">
                <a:pos x="connsiteX4850" y="connsiteY4850"/>
              </a:cxn>
              <a:cxn ang="0">
                <a:pos x="connsiteX4851" y="connsiteY4851"/>
              </a:cxn>
              <a:cxn ang="0">
                <a:pos x="connsiteX4852" y="connsiteY4852"/>
              </a:cxn>
              <a:cxn ang="0">
                <a:pos x="connsiteX4853" y="connsiteY4853"/>
              </a:cxn>
              <a:cxn ang="0">
                <a:pos x="connsiteX4854" y="connsiteY4854"/>
              </a:cxn>
              <a:cxn ang="0">
                <a:pos x="connsiteX4855" y="connsiteY4855"/>
              </a:cxn>
              <a:cxn ang="0">
                <a:pos x="connsiteX4856" y="connsiteY4856"/>
              </a:cxn>
              <a:cxn ang="0">
                <a:pos x="connsiteX4857" y="connsiteY4857"/>
              </a:cxn>
              <a:cxn ang="0">
                <a:pos x="connsiteX4858" y="connsiteY4858"/>
              </a:cxn>
              <a:cxn ang="0">
                <a:pos x="connsiteX4859" y="connsiteY4859"/>
              </a:cxn>
              <a:cxn ang="0">
                <a:pos x="connsiteX4860" y="connsiteY4860"/>
              </a:cxn>
              <a:cxn ang="0">
                <a:pos x="connsiteX4861" y="connsiteY4861"/>
              </a:cxn>
              <a:cxn ang="0">
                <a:pos x="connsiteX4862" y="connsiteY4862"/>
              </a:cxn>
              <a:cxn ang="0">
                <a:pos x="connsiteX4863" y="connsiteY4863"/>
              </a:cxn>
              <a:cxn ang="0">
                <a:pos x="connsiteX4864" y="connsiteY4864"/>
              </a:cxn>
              <a:cxn ang="0">
                <a:pos x="connsiteX4865" y="connsiteY4865"/>
              </a:cxn>
              <a:cxn ang="0">
                <a:pos x="connsiteX4866" y="connsiteY4866"/>
              </a:cxn>
              <a:cxn ang="0">
                <a:pos x="connsiteX4867" y="connsiteY4867"/>
              </a:cxn>
              <a:cxn ang="0">
                <a:pos x="connsiteX4868" y="connsiteY4868"/>
              </a:cxn>
              <a:cxn ang="0">
                <a:pos x="connsiteX4869" y="connsiteY4869"/>
              </a:cxn>
              <a:cxn ang="0">
                <a:pos x="connsiteX4870" y="connsiteY4870"/>
              </a:cxn>
              <a:cxn ang="0">
                <a:pos x="connsiteX4871" y="connsiteY4871"/>
              </a:cxn>
              <a:cxn ang="0">
                <a:pos x="connsiteX4872" y="connsiteY4872"/>
              </a:cxn>
              <a:cxn ang="0">
                <a:pos x="connsiteX4873" y="connsiteY4873"/>
              </a:cxn>
              <a:cxn ang="0">
                <a:pos x="connsiteX4874" y="connsiteY4874"/>
              </a:cxn>
              <a:cxn ang="0">
                <a:pos x="connsiteX4875" y="connsiteY4875"/>
              </a:cxn>
              <a:cxn ang="0">
                <a:pos x="connsiteX4876" y="connsiteY4876"/>
              </a:cxn>
              <a:cxn ang="0">
                <a:pos x="connsiteX4877" y="connsiteY4877"/>
              </a:cxn>
              <a:cxn ang="0">
                <a:pos x="connsiteX4878" y="connsiteY4878"/>
              </a:cxn>
              <a:cxn ang="0">
                <a:pos x="connsiteX4879" y="connsiteY4879"/>
              </a:cxn>
              <a:cxn ang="0">
                <a:pos x="connsiteX4880" y="connsiteY4880"/>
              </a:cxn>
              <a:cxn ang="0">
                <a:pos x="connsiteX4881" y="connsiteY4881"/>
              </a:cxn>
              <a:cxn ang="0">
                <a:pos x="connsiteX4882" y="connsiteY4882"/>
              </a:cxn>
              <a:cxn ang="0">
                <a:pos x="connsiteX4883" y="connsiteY4883"/>
              </a:cxn>
              <a:cxn ang="0">
                <a:pos x="connsiteX4884" y="connsiteY4884"/>
              </a:cxn>
              <a:cxn ang="0">
                <a:pos x="connsiteX4885" y="connsiteY4885"/>
              </a:cxn>
              <a:cxn ang="0">
                <a:pos x="connsiteX4886" y="connsiteY4886"/>
              </a:cxn>
              <a:cxn ang="0">
                <a:pos x="connsiteX4887" y="connsiteY4887"/>
              </a:cxn>
              <a:cxn ang="0">
                <a:pos x="connsiteX4888" y="connsiteY4888"/>
              </a:cxn>
              <a:cxn ang="0">
                <a:pos x="connsiteX4889" y="connsiteY4889"/>
              </a:cxn>
              <a:cxn ang="0">
                <a:pos x="connsiteX4890" y="connsiteY4890"/>
              </a:cxn>
              <a:cxn ang="0">
                <a:pos x="connsiteX4891" y="connsiteY4891"/>
              </a:cxn>
              <a:cxn ang="0">
                <a:pos x="connsiteX4892" y="connsiteY4892"/>
              </a:cxn>
              <a:cxn ang="0">
                <a:pos x="connsiteX4893" y="connsiteY4893"/>
              </a:cxn>
              <a:cxn ang="0">
                <a:pos x="connsiteX4894" y="connsiteY4894"/>
              </a:cxn>
              <a:cxn ang="0">
                <a:pos x="connsiteX4895" y="connsiteY4895"/>
              </a:cxn>
              <a:cxn ang="0">
                <a:pos x="connsiteX4896" y="connsiteY4896"/>
              </a:cxn>
              <a:cxn ang="0">
                <a:pos x="connsiteX4897" y="connsiteY4897"/>
              </a:cxn>
              <a:cxn ang="0">
                <a:pos x="connsiteX4898" y="connsiteY4898"/>
              </a:cxn>
              <a:cxn ang="0">
                <a:pos x="connsiteX4899" y="connsiteY4899"/>
              </a:cxn>
              <a:cxn ang="0">
                <a:pos x="connsiteX4900" y="connsiteY4900"/>
              </a:cxn>
              <a:cxn ang="0">
                <a:pos x="connsiteX4901" y="connsiteY4901"/>
              </a:cxn>
              <a:cxn ang="0">
                <a:pos x="connsiteX4902" y="connsiteY4902"/>
              </a:cxn>
              <a:cxn ang="0">
                <a:pos x="connsiteX4903" y="connsiteY4903"/>
              </a:cxn>
              <a:cxn ang="0">
                <a:pos x="connsiteX4904" y="connsiteY4904"/>
              </a:cxn>
              <a:cxn ang="0">
                <a:pos x="connsiteX4905" y="connsiteY4905"/>
              </a:cxn>
              <a:cxn ang="0">
                <a:pos x="connsiteX4906" y="connsiteY4906"/>
              </a:cxn>
              <a:cxn ang="0">
                <a:pos x="connsiteX4907" y="connsiteY4907"/>
              </a:cxn>
              <a:cxn ang="0">
                <a:pos x="connsiteX4908" y="connsiteY4908"/>
              </a:cxn>
              <a:cxn ang="0">
                <a:pos x="connsiteX4909" y="connsiteY4909"/>
              </a:cxn>
              <a:cxn ang="0">
                <a:pos x="connsiteX4910" y="connsiteY4910"/>
              </a:cxn>
              <a:cxn ang="0">
                <a:pos x="connsiteX4911" y="connsiteY4911"/>
              </a:cxn>
              <a:cxn ang="0">
                <a:pos x="connsiteX4912" y="connsiteY4912"/>
              </a:cxn>
              <a:cxn ang="0">
                <a:pos x="connsiteX4913" y="connsiteY4913"/>
              </a:cxn>
              <a:cxn ang="0">
                <a:pos x="connsiteX4914" y="connsiteY4914"/>
              </a:cxn>
              <a:cxn ang="0">
                <a:pos x="connsiteX4915" y="connsiteY4915"/>
              </a:cxn>
              <a:cxn ang="0">
                <a:pos x="connsiteX4916" y="connsiteY4916"/>
              </a:cxn>
              <a:cxn ang="0">
                <a:pos x="connsiteX4917" y="connsiteY4917"/>
              </a:cxn>
              <a:cxn ang="0">
                <a:pos x="connsiteX4918" y="connsiteY4918"/>
              </a:cxn>
              <a:cxn ang="0">
                <a:pos x="connsiteX4919" y="connsiteY4919"/>
              </a:cxn>
              <a:cxn ang="0">
                <a:pos x="connsiteX4920" y="connsiteY4920"/>
              </a:cxn>
              <a:cxn ang="0">
                <a:pos x="connsiteX4921" y="connsiteY4921"/>
              </a:cxn>
              <a:cxn ang="0">
                <a:pos x="connsiteX4922" y="connsiteY4922"/>
              </a:cxn>
              <a:cxn ang="0">
                <a:pos x="connsiteX4923" y="connsiteY4923"/>
              </a:cxn>
              <a:cxn ang="0">
                <a:pos x="connsiteX4924" y="connsiteY4924"/>
              </a:cxn>
              <a:cxn ang="0">
                <a:pos x="connsiteX4925" y="connsiteY4925"/>
              </a:cxn>
              <a:cxn ang="0">
                <a:pos x="connsiteX4926" y="connsiteY4926"/>
              </a:cxn>
              <a:cxn ang="0">
                <a:pos x="connsiteX4927" y="connsiteY4927"/>
              </a:cxn>
              <a:cxn ang="0">
                <a:pos x="connsiteX4928" y="connsiteY4928"/>
              </a:cxn>
              <a:cxn ang="0">
                <a:pos x="connsiteX4929" y="connsiteY4929"/>
              </a:cxn>
              <a:cxn ang="0">
                <a:pos x="connsiteX4930" y="connsiteY4930"/>
              </a:cxn>
              <a:cxn ang="0">
                <a:pos x="connsiteX4931" y="connsiteY4931"/>
              </a:cxn>
              <a:cxn ang="0">
                <a:pos x="connsiteX4932" y="connsiteY4932"/>
              </a:cxn>
              <a:cxn ang="0">
                <a:pos x="connsiteX4933" y="connsiteY4933"/>
              </a:cxn>
              <a:cxn ang="0">
                <a:pos x="connsiteX4934" y="connsiteY4934"/>
              </a:cxn>
              <a:cxn ang="0">
                <a:pos x="connsiteX4935" y="connsiteY4935"/>
              </a:cxn>
              <a:cxn ang="0">
                <a:pos x="connsiteX4936" y="connsiteY4936"/>
              </a:cxn>
              <a:cxn ang="0">
                <a:pos x="connsiteX4937" y="connsiteY4937"/>
              </a:cxn>
              <a:cxn ang="0">
                <a:pos x="connsiteX4938" y="connsiteY4938"/>
              </a:cxn>
              <a:cxn ang="0">
                <a:pos x="connsiteX4939" y="connsiteY4939"/>
              </a:cxn>
              <a:cxn ang="0">
                <a:pos x="connsiteX4940" y="connsiteY4940"/>
              </a:cxn>
              <a:cxn ang="0">
                <a:pos x="connsiteX4941" y="connsiteY4941"/>
              </a:cxn>
              <a:cxn ang="0">
                <a:pos x="connsiteX4942" y="connsiteY4942"/>
              </a:cxn>
              <a:cxn ang="0">
                <a:pos x="connsiteX4943" y="connsiteY4943"/>
              </a:cxn>
              <a:cxn ang="0">
                <a:pos x="connsiteX4944" y="connsiteY4944"/>
              </a:cxn>
              <a:cxn ang="0">
                <a:pos x="connsiteX4945" y="connsiteY4945"/>
              </a:cxn>
              <a:cxn ang="0">
                <a:pos x="connsiteX4946" y="connsiteY4946"/>
              </a:cxn>
              <a:cxn ang="0">
                <a:pos x="connsiteX4947" y="connsiteY4947"/>
              </a:cxn>
              <a:cxn ang="0">
                <a:pos x="connsiteX4948" y="connsiteY4948"/>
              </a:cxn>
              <a:cxn ang="0">
                <a:pos x="connsiteX4949" y="connsiteY4949"/>
              </a:cxn>
              <a:cxn ang="0">
                <a:pos x="connsiteX4950" y="connsiteY4950"/>
              </a:cxn>
              <a:cxn ang="0">
                <a:pos x="connsiteX4951" y="connsiteY4951"/>
              </a:cxn>
              <a:cxn ang="0">
                <a:pos x="connsiteX4952" y="connsiteY4952"/>
              </a:cxn>
              <a:cxn ang="0">
                <a:pos x="connsiteX4953" y="connsiteY4953"/>
              </a:cxn>
              <a:cxn ang="0">
                <a:pos x="connsiteX4954" y="connsiteY4954"/>
              </a:cxn>
              <a:cxn ang="0">
                <a:pos x="connsiteX4955" y="connsiteY4955"/>
              </a:cxn>
              <a:cxn ang="0">
                <a:pos x="connsiteX4956" y="connsiteY4956"/>
              </a:cxn>
              <a:cxn ang="0">
                <a:pos x="connsiteX4957" y="connsiteY4957"/>
              </a:cxn>
              <a:cxn ang="0">
                <a:pos x="connsiteX4958" y="connsiteY4958"/>
              </a:cxn>
              <a:cxn ang="0">
                <a:pos x="connsiteX4959" y="connsiteY4959"/>
              </a:cxn>
              <a:cxn ang="0">
                <a:pos x="connsiteX4960" y="connsiteY4960"/>
              </a:cxn>
              <a:cxn ang="0">
                <a:pos x="connsiteX4961" y="connsiteY4961"/>
              </a:cxn>
              <a:cxn ang="0">
                <a:pos x="connsiteX4962" y="connsiteY4962"/>
              </a:cxn>
              <a:cxn ang="0">
                <a:pos x="connsiteX4963" y="connsiteY4963"/>
              </a:cxn>
              <a:cxn ang="0">
                <a:pos x="connsiteX4964" y="connsiteY4964"/>
              </a:cxn>
              <a:cxn ang="0">
                <a:pos x="connsiteX4965" y="connsiteY4965"/>
              </a:cxn>
              <a:cxn ang="0">
                <a:pos x="connsiteX4966" y="connsiteY4966"/>
              </a:cxn>
              <a:cxn ang="0">
                <a:pos x="connsiteX4967" y="connsiteY4967"/>
              </a:cxn>
              <a:cxn ang="0">
                <a:pos x="connsiteX4968" y="connsiteY4968"/>
              </a:cxn>
              <a:cxn ang="0">
                <a:pos x="connsiteX4969" y="connsiteY4969"/>
              </a:cxn>
              <a:cxn ang="0">
                <a:pos x="connsiteX4970" y="connsiteY4970"/>
              </a:cxn>
              <a:cxn ang="0">
                <a:pos x="connsiteX4971" y="connsiteY4971"/>
              </a:cxn>
              <a:cxn ang="0">
                <a:pos x="connsiteX4972" y="connsiteY4972"/>
              </a:cxn>
              <a:cxn ang="0">
                <a:pos x="connsiteX4973" y="connsiteY4973"/>
              </a:cxn>
              <a:cxn ang="0">
                <a:pos x="connsiteX4974" y="connsiteY4974"/>
              </a:cxn>
              <a:cxn ang="0">
                <a:pos x="connsiteX4975" y="connsiteY4975"/>
              </a:cxn>
              <a:cxn ang="0">
                <a:pos x="connsiteX4976" y="connsiteY4976"/>
              </a:cxn>
              <a:cxn ang="0">
                <a:pos x="connsiteX4977" y="connsiteY4977"/>
              </a:cxn>
              <a:cxn ang="0">
                <a:pos x="connsiteX4978" y="connsiteY4978"/>
              </a:cxn>
              <a:cxn ang="0">
                <a:pos x="connsiteX4979" y="connsiteY4979"/>
              </a:cxn>
              <a:cxn ang="0">
                <a:pos x="connsiteX4980" y="connsiteY4980"/>
              </a:cxn>
              <a:cxn ang="0">
                <a:pos x="connsiteX4981" y="connsiteY4981"/>
              </a:cxn>
              <a:cxn ang="0">
                <a:pos x="connsiteX4982" y="connsiteY4982"/>
              </a:cxn>
              <a:cxn ang="0">
                <a:pos x="connsiteX4983" y="connsiteY4983"/>
              </a:cxn>
              <a:cxn ang="0">
                <a:pos x="connsiteX4984" y="connsiteY4984"/>
              </a:cxn>
              <a:cxn ang="0">
                <a:pos x="connsiteX4985" y="connsiteY4985"/>
              </a:cxn>
              <a:cxn ang="0">
                <a:pos x="connsiteX4986" y="connsiteY4986"/>
              </a:cxn>
              <a:cxn ang="0">
                <a:pos x="connsiteX4987" y="connsiteY4987"/>
              </a:cxn>
              <a:cxn ang="0">
                <a:pos x="connsiteX4988" y="connsiteY4988"/>
              </a:cxn>
              <a:cxn ang="0">
                <a:pos x="connsiteX4989" y="connsiteY4989"/>
              </a:cxn>
              <a:cxn ang="0">
                <a:pos x="connsiteX4990" y="connsiteY4990"/>
              </a:cxn>
              <a:cxn ang="0">
                <a:pos x="connsiteX4991" y="connsiteY4991"/>
              </a:cxn>
              <a:cxn ang="0">
                <a:pos x="connsiteX4992" y="connsiteY4992"/>
              </a:cxn>
              <a:cxn ang="0">
                <a:pos x="connsiteX4993" y="connsiteY4993"/>
              </a:cxn>
              <a:cxn ang="0">
                <a:pos x="connsiteX4994" y="connsiteY4994"/>
              </a:cxn>
              <a:cxn ang="0">
                <a:pos x="connsiteX4995" y="connsiteY4995"/>
              </a:cxn>
            </a:cxnLst>
            <a:rect l="l" t="t" r="r" b="b"/>
            <a:pathLst>
              <a:path w="6775451" h="3275013">
                <a:moveTo>
                  <a:pt x="6167438" y="2935288"/>
                </a:moveTo>
                <a:lnTo>
                  <a:pt x="6169025" y="2936876"/>
                </a:lnTo>
                <a:lnTo>
                  <a:pt x="6167438" y="2951163"/>
                </a:lnTo>
                <a:lnTo>
                  <a:pt x="6157912" y="2971801"/>
                </a:lnTo>
                <a:lnTo>
                  <a:pt x="6149975" y="2990851"/>
                </a:lnTo>
                <a:lnTo>
                  <a:pt x="6140450" y="2997201"/>
                </a:lnTo>
                <a:lnTo>
                  <a:pt x="6132512" y="3003551"/>
                </a:lnTo>
                <a:lnTo>
                  <a:pt x="6110288" y="3000376"/>
                </a:lnTo>
                <a:lnTo>
                  <a:pt x="6110288" y="2989264"/>
                </a:lnTo>
                <a:lnTo>
                  <a:pt x="6107112" y="2978151"/>
                </a:lnTo>
                <a:lnTo>
                  <a:pt x="6089650" y="2960688"/>
                </a:lnTo>
                <a:lnTo>
                  <a:pt x="6096000" y="2946401"/>
                </a:lnTo>
                <a:lnTo>
                  <a:pt x="6097588" y="2949576"/>
                </a:lnTo>
                <a:lnTo>
                  <a:pt x="6097588" y="2946401"/>
                </a:lnTo>
                <a:lnTo>
                  <a:pt x="6107112" y="2949576"/>
                </a:lnTo>
                <a:lnTo>
                  <a:pt x="6124575" y="2954338"/>
                </a:lnTo>
                <a:lnTo>
                  <a:pt x="6132512" y="2951163"/>
                </a:lnTo>
                <a:lnTo>
                  <a:pt x="6143625" y="2946401"/>
                </a:lnTo>
                <a:lnTo>
                  <a:pt x="6146800" y="2946401"/>
                </a:lnTo>
                <a:lnTo>
                  <a:pt x="6146800" y="2943226"/>
                </a:lnTo>
                <a:lnTo>
                  <a:pt x="6157912" y="2936876"/>
                </a:lnTo>
                <a:close/>
                <a:moveTo>
                  <a:pt x="6635750" y="2932113"/>
                </a:moveTo>
                <a:lnTo>
                  <a:pt x="6637338" y="2932113"/>
                </a:lnTo>
                <a:lnTo>
                  <a:pt x="6643688" y="2935288"/>
                </a:lnTo>
                <a:lnTo>
                  <a:pt x="6650038" y="2935288"/>
                </a:lnTo>
                <a:lnTo>
                  <a:pt x="6661150" y="2946401"/>
                </a:lnTo>
                <a:lnTo>
                  <a:pt x="6662738" y="2951163"/>
                </a:lnTo>
                <a:lnTo>
                  <a:pt x="6662738" y="2954338"/>
                </a:lnTo>
                <a:lnTo>
                  <a:pt x="6657975" y="2971801"/>
                </a:lnTo>
                <a:lnTo>
                  <a:pt x="6651625" y="2986088"/>
                </a:lnTo>
                <a:lnTo>
                  <a:pt x="6640513" y="2997201"/>
                </a:lnTo>
                <a:lnTo>
                  <a:pt x="6643688" y="2997201"/>
                </a:lnTo>
                <a:lnTo>
                  <a:pt x="6621463" y="3017838"/>
                </a:lnTo>
                <a:lnTo>
                  <a:pt x="6604000" y="3036888"/>
                </a:lnTo>
                <a:lnTo>
                  <a:pt x="6600825" y="3036888"/>
                </a:lnTo>
                <a:lnTo>
                  <a:pt x="6592888" y="3046413"/>
                </a:lnTo>
                <a:lnTo>
                  <a:pt x="6583363" y="3057526"/>
                </a:lnTo>
                <a:lnTo>
                  <a:pt x="6583363" y="3060701"/>
                </a:lnTo>
                <a:lnTo>
                  <a:pt x="6575425" y="3068638"/>
                </a:lnTo>
                <a:lnTo>
                  <a:pt x="6572250" y="3071813"/>
                </a:lnTo>
                <a:lnTo>
                  <a:pt x="6565900" y="3074988"/>
                </a:lnTo>
                <a:lnTo>
                  <a:pt x="6546850" y="3071813"/>
                </a:lnTo>
                <a:lnTo>
                  <a:pt x="6529388" y="3068638"/>
                </a:lnTo>
                <a:lnTo>
                  <a:pt x="6511925" y="3054351"/>
                </a:lnTo>
                <a:lnTo>
                  <a:pt x="6515100" y="3043238"/>
                </a:lnTo>
                <a:lnTo>
                  <a:pt x="6537325" y="3014663"/>
                </a:lnTo>
                <a:lnTo>
                  <a:pt x="6583363" y="2986088"/>
                </a:lnTo>
                <a:lnTo>
                  <a:pt x="6607175" y="2963863"/>
                </a:lnTo>
                <a:lnTo>
                  <a:pt x="6608763" y="2951163"/>
                </a:lnTo>
                <a:lnTo>
                  <a:pt x="6615113" y="2949576"/>
                </a:lnTo>
                <a:lnTo>
                  <a:pt x="6618288" y="2946401"/>
                </a:lnTo>
                <a:lnTo>
                  <a:pt x="6623050" y="2943226"/>
                </a:lnTo>
                <a:lnTo>
                  <a:pt x="6629400" y="2940051"/>
                </a:lnTo>
                <a:lnTo>
                  <a:pt x="6635750" y="2936876"/>
                </a:lnTo>
                <a:close/>
                <a:moveTo>
                  <a:pt x="6654801" y="2806700"/>
                </a:moveTo>
                <a:lnTo>
                  <a:pt x="6661151" y="2808288"/>
                </a:lnTo>
                <a:lnTo>
                  <a:pt x="6665913" y="2808288"/>
                </a:lnTo>
                <a:lnTo>
                  <a:pt x="6672263" y="2822575"/>
                </a:lnTo>
                <a:lnTo>
                  <a:pt x="6680201" y="2843213"/>
                </a:lnTo>
                <a:lnTo>
                  <a:pt x="6683376" y="2846388"/>
                </a:lnTo>
                <a:lnTo>
                  <a:pt x="6677026" y="2846388"/>
                </a:lnTo>
                <a:lnTo>
                  <a:pt x="6686551" y="2860675"/>
                </a:lnTo>
                <a:lnTo>
                  <a:pt x="6697663" y="2868613"/>
                </a:lnTo>
                <a:lnTo>
                  <a:pt x="6700838" y="2871788"/>
                </a:lnTo>
                <a:lnTo>
                  <a:pt x="6704013" y="2871788"/>
                </a:lnTo>
                <a:lnTo>
                  <a:pt x="6715126" y="2871788"/>
                </a:lnTo>
                <a:lnTo>
                  <a:pt x="6718301" y="2868613"/>
                </a:lnTo>
                <a:lnTo>
                  <a:pt x="6719888" y="2868613"/>
                </a:lnTo>
                <a:lnTo>
                  <a:pt x="6723063" y="2868613"/>
                </a:lnTo>
                <a:lnTo>
                  <a:pt x="6726238" y="2871788"/>
                </a:lnTo>
                <a:lnTo>
                  <a:pt x="6732588" y="2871788"/>
                </a:lnTo>
                <a:lnTo>
                  <a:pt x="6737351" y="2882901"/>
                </a:lnTo>
                <a:lnTo>
                  <a:pt x="6732588" y="2892426"/>
                </a:lnTo>
                <a:lnTo>
                  <a:pt x="6723063" y="2900363"/>
                </a:lnTo>
                <a:lnTo>
                  <a:pt x="6715126" y="2908301"/>
                </a:lnTo>
                <a:lnTo>
                  <a:pt x="6708776" y="2917826"/>
                </a:lnTo>
                <a:lnTo>
                  <a:pt x="6705601" y="2925763"/>
                </a:lnTo>
                <a:lnTo>
                  <a:pt x="6704013" y="2932113"/>
                </a:lnTo>
                <a:lnTo>
                  <a:pt x="6700838" y="2935288"/>
                </a:lnTo>
                <a:lnTo>
                  <a:pt x="6704013" y="2935288"/>
                </a:lnTo>
                <a:lnTo>
                  <a:pt x="6700838" y="2943226"/>
                </a:lnTo>
                <a:lnTo>
                  <a:pt x="6691313" y="2949576"/>
                </a:lnTo>
                <a:lnTo>
                  <a:pt x="6686551" y="2954338"/>
                </a:lnTo>
                <a:lnTo>
                  <a:pt x="6680201" y="2951163"/>
                </a:lnTo>
                <a:lnTo>
                  <a:pt x="6672263" y="2940051"/>
                </a:lnTo>
                <a:lnTo>
                  <a:pt x="6680201" y="2922588"/>
                </a:lnTo>
                <a:lnTo>
                  <a:pt x="6672263" y="2914651"/>
                </a:lnTo>
                <a:lnTo>
                  <a:pt x="6646863" y="2911476"/>
                </a:lnTo>
                <a:lnTo>
                  <a:pt x="6643688" y="2903538"/>
                </a:lnTo>
                <a:lnTo>
                  <a:pt x="6661151" y="2889251"/>
                </a:lnTo>
                <a:lnTo>
                  <a:pt x="6662738" y="2882901"/>
                </a:lnTo>
                <a:lnTo>
                  <a:pt x="6662738" y="2863850"/>
                </a:lnTo>
                <a:lnTo>
                  <a:pt x="6654801" y="2843213"/>
                </a:lnTo>
                <a:lnTo>
                  <a:pt x="6646863" y="2822575"/>
                </a:lnTo>
                <a:lnTo>
                  <a:pt x="6650038" y="2808288"/>
                </a:lnTo>
                <a:close/>
                <a:moveTo>
                  <a:pt x="6469063" y="2486025"/>
                </a:moveTo>
                <a:lnTo>
                  <a:pt x="6486526" y="2489200"/>
                </a:lnTo>
                <a:lnTo>
                  <a:pt x="6494463" y="2492375"/>
                </a:lnTo>
                <a:lnTo>
                  <a:pt x="6500813" y="2495550"/>
                </a:lnTo>
                <a:lnTo>
                  <a:pt x="6507163" y="2495550"/>
                </a:lnTo>
                <a:lnTo>
                  <a:pt x="6521451" y="2506663"/>
                </a:lnTo>
                <a:lnTo>
                  <a:pt x="6521451" y="2517776"/>
                </a:lnTo>
                <a:lnTo>
                  <a:pt x="6518276" y="2524126"/>
                </a:lnTo>
                <a:lnTo>
                  <a:pt x="6515101" y="2525713"/>
                </a:lnTo>
                <a:lnTo>
                  <a:pt x="6500813" y="2528888"/>
                </a:lnTo>
                <a:lnTo>
                  <a:pt x="6486526" y="2511426"/>
                </a:lnTo>
                <a:lnTo>
                  <a:pt x="6478588" y="2497138"/>
                </a:lnTo>
                <a:close/>
                <a:moveTo>
                  <a:pt x="6762751" y="2381250"/>
                </a:moveTo>
                <a:lnTo>
                  <a:pt x="6769101" y="2381250"/>
                </a:lnTo>
                <a:lnTo>
                  <a:pt x="6775451" y="2389188"/>
                </a:lnTo>
                <a:lnTo>
                  <a:pt x="6762751" y="2406651"/>
                </a:lnTo>
                <a:lnTo>
                  <a:pt x="6743701" y="2424113"/>
                </a:lnTo>
                <a:lnTo>
                  <a:pt x="6723063" y="2424113"/>
                </a:lnTo>
                <a:lnTo>
                  <a:pt x="6732588" y="2409826"/>
                </a:lnTo>
                <a:lnTo>
                  <a:pt x="6757988" y="2386013"/>
                </a:lnTo>
                <a:close/>
                <a:moveTo>
                  <a:pt x="4268788" y="2298700"/>
                </a:moveTo>
                <a:lnTo>
                  <a:pt x="4279900" y="2298700"/>
                </a:lnTo>
                <a:lnTo>
                  <a:pt x="4286250" y="2300288"/>
                </a:lnTo>
                <a:lnTo>
                  <a:pt x="4287838" y="2303463"/>
                </a:lnTo>
                <a:lnTo>
                  <a:pt x="4291013" y="2303463"/>
                </a:lnTo>
                <a:lnTo>
                  <a:pt x="4300538" y="2320925"/>
                </a:lnTo>
                <a:lnTo>
                  <a:pt x="4302125" y="2343150"/>
                </a:lnTo>
                <a:lnTo>
                  <a:pt x="4300538" y="2343150"/>
                </a:lnTo>
                <a:lnTo>
                  <a:pt x="4300538" y="2346325"/>
                </a:lnTo>
                <a:lnTo>
                  <a:pt x="4300538" y="2349500"/>
                </a:lnTo>
                <a:lnTo>
                  <a:pt x="4300538" y="2357438"/>
                </a:lnTo>
                <a:lnTo>
                  <a:pt x="4300538" y="2368550"/>
                </a:lnTo>
                <a:lnTo>
                  <a:pt x="4302125" y="2368550"/>
                </a:lnTo>
                <a:lnTo>
                  <a:pt x="4300538" y="2389188"/>
                </a:lnTo>
                <a:lnTo>
                  <a:pt x="4294188" y="2406650"/>
                </a:lnTo>
                <a:lnTo>
                  <a:pt x="4291013" y="2406650"/>
                </a:lnTo>
                <a:lnTo>
                  <a:pt x="4287838" y="2411413"/>
                </a:lnTo>
                <a:lnTo>
                  <a:pt x="4287838" y="2417763"/>
                </a:lnTo>
                <a:lnTo>
                  <a:pt x="4286250" y="2424113"/>
                </a:lnTo>
                <a:lnTo>
                  <a:pt x="4283075" y="2432050"/>
                </a:lnTo>
                <a:lnTo>
                  <a:pt x="4286250" y="2432050"/>
                </a:lnTo>
                <a:lnTo>
                  <a:pt x="4279900" y="2449513"/>
                </a:lnTo>
                <a:lnTo>
                  <a:pt x="4276725" y="2468563"/>
                </a:lnTo>
                <a:lnTo>
                  <a:pt x="4273550" y="2468563"/>
                </a:lnTo>
                <a:lnTo>
                  <a:pt x="4268788" y="2482850"/>
                </a:lnTo>
                <a:lnTo>
                  <a:pt x="4265613" y="2495550"/>
                </a:lnTo>
                <a:lnTo>
                  <a:pt x="4268788" y="2495550"/>
                </a:lnTo>
                <a:lnTo>
                  <a:pt x="4259263" y="2511425"/>
                </a:lnTo>
                <a:lnTo>
                  <a:pt x="4257675" y="2532063"/>
                </a:lnTo>
                <a:lnTo>
                  <a:pt x="4254500" y="2532063"/>
                </a:lnTo>
                <a:lnTo>
                  <a:pt x="4251325" y="2543175"/>
                </a:lnTo>
                <a:lnTo>
                  <a:pt x="4244975" y="2557463"/>
                </a:lnTo>
                <a:lnTo>
                  <a:pt x="4248150" y="2557463"/>
                </a:lnTo>
                <a:lnTo>
                  <a:pt x="4248150" y="2560638"/>
                </a:lnTo>
                <a:lnTo>
                  <a:pt x="4244975" y="2563813"/>
                </a:lnTo>
                <a:lnTo>
                  <a:pt x="4237038" y="2581275"/>
                </a:lnTo>
                <a:lnTo>
                  <a:pt x="4229100" y="2592388"/>
                </a:lnTo>
                <a:lnTo>
                  <a:pt x="4216400" y="2597150"/>
                </a:lnTo>
                <a:lnTo>
                  <a:pt x="4202113" y="2600325"/>
                </a:lnTo>
                <a:lnTo>
                  <a:pt x="4187825" y="2597150"/>
                </a:lnTo>
                <a:lnTo>
                  <a:pt x="4173538" y="2581275"/>
                </a:lnTo>
                <a:lnTo>
                  <a:pt x="4173538" y="2566988"/>
                </a:lnTo>
                <a:lnTo>
                  <a:pt x="4168775" y="2525713"/>
                </a:lnTo>
                <a:lnTo>
                  <a:pt x="4168775" y="2492375"/>
                </a:lnTo>
                <a:lnTo>
                  <a:pt x="4176713" y="2481263"/>
                </a:lnTo>
                <a:lnTo>
                  <a:pt x="4176713" y="2443163"/>
                </a:lnTo>
                <a:lnTo>
                  <a:pt x="4171950" y="2420938"/>
                </a:lnTo>
                <a:lnTo>
                  <a:pt x="4168775" y="2409825"/>
                </a:lnTo>
                <a:lnTo>
                  <a:pt x="4176713" y="2389188"/>
                </a:lnTo>
                <a:lnTo>
                  <a:pt x="4186238" y="2382838"/>
                </a:lnTo>
                <a:lnTo>
                  <a:pt x="4197350" y="2378075"/>
                </a:lnTo>
                <a:lnTo>
                  <a:pt x="4205288" y="2378075"/>
                </a:lnTo>
                <a:lnTo>
                  <a:pt x="4208463" y="2378075"/>
                </a:lnTo>
                <a:lnTo>
                  <a:pt x="4211638" y="2374900"/>
                </a:lnTo>
                <a:lnTo>
                  <a:pt x="4225925" y="2363788"/>
                </a:lnTo>
                <a:lnTo>
                  <a:pt x="4243388" y="2343150"/>
                </a:lnTo>
                <a:lnTo>
                  <a:pt x="4251325" y="2327275"/>
                </a:lnTo>
                <a:close/>
                <a:moveTo>
                  <a:pt x="5827713" y="2274888"/>
                </a:moveTo>
                <a:lnTo>
                  <a:pt x="5829301" y="2281238"/>
                </a:lnTo>
                <a:lnTo>
                  <a:pt x="5827713" y="2281238"/>
                </a:lnTo>
                <a:close/>
                <a:moveTo>
                  <a:pt x="6049962" y="2255838"/>
                </a:moveTo>
                <a:lnTo>
                  <a:pt x="6053138" y="2260601"/>
                </a:lnTo>
                <a:lnTo>
                  <a:pt x="6061075" y="2281238"/>
                </a:lnTo>
                <a:lnTo>
                  <a:pt x="6054725" y="2281238"/>
                </a:lnTo>
                <a:lnTo>
                  <a:pt x="6061075" y="2292351"/>
                </a:lnTo>
                <a:lnTo>
                  <a:pt x="6064250" y="2303463"/>
                </a:lnTo>
                <a:lnTo>
                  <a:pt x="6069012" y="2303463"/>
                </a:lnTo>
                <a:lnTo>
                  <a:pt x="6072188" y="2312988"/>
                </a:lnTo>
                <a:lnTo>
                  <a:pt x="6078538" y="2320926"/>
                </a:lnTo>
                <a:lnTo>
                  <a:pt x="6086475" y="2332038"/>
                </a:lnTo>
                <a:lnTo>
                  <a:pt x="6096000" y="2343151"/>
                </a:lnTo>
                <a:lnTo>
                  <a:pt x="6092825" y="2343151"/>
                </a:lnTo>
                <a:lnTo>
                  <a:pt x="6100762" y="2354263"/>
                </a:lnTo>
                <a:lnTo>
                  <a:pt x="6110288" y="2368551"/>
                </a:lnTo>
                <a:lnTo>
                  <a:pt x="6111875" y="2368551"/>
                </a:lnTo>
                <a:lnTo>
                  <a:pt x="6115050" y="2371726"/>
                </a:lnTo>
                <a:lnTo>
                  <a:pt x="6118225" y="2381251"/>
                </a:lnTo>
                <a:lnTo>
                  <a:pt x="6121400" y="2392363"/>
                </a:lnTo>
                <a:lnTo>
                  <a:pt x="6124575" y="2406651"/>
                </a:lnTo>
                <a:lnTo>
                  <a:pt x="6121400" y="2406651"/>
                </a:lnTo>
                <a:lnTo>
                  <a:pt x="6124575" y="2417763"/>
                </a:lnTo>
                <a:lnTo>
                  <a:pt x="6126162" y="2432051"/>
                </a:lnTo>
                <a:lnTo>
                  <a:pt x="6129338" y="2432051"/>
                </a:lnTo>
                <a:lnTo>
                  <a:pt x="6135688" y="2446338"/>
                </a:lnTo>
                <a:lnTo>
                  <a:pt x="6143625" y="2454276"/>
                </a:lnTo>
                <a:lnTo>
                  <a:pt x="6157912" y="2463801"/>
                </a:lnTo>
                <a:lnTo>
                  <a:pt x="6181725" y="2468563"/>
                </a:lnTo>
                <a:lnTo>
                  <a:pt x="6167438" y="2468563"/>
                </a:lnTo>
                <a:lnTo>
                  <a:pt x="6197600" y="2474913"/>
                </a:lnTo>
                <a:lnTo>
                  <a:pt x="6210300" y="2486026"/>
                </a:lnTo>
                <a:lnTo>
                  <a:pt x="6210300" y="2489201"/>
                </a:lnTo>
                <a:lnTo>
                  <a:pt x="6210300" y="2495551"/>
                </a:lnTo>
                <a:lnTo>
                  <a:pt x="6211888" y="2495551"/>
                </a:lnTo>
                <a:lnTo>
                  <a:pt x="6211888" y="2509838"/>
                </a:lnTo>
                <a:lnTo>
                  <a:pt x="6218238" y="2532063"/>
                </a:lnTo>
                <a:lnTo>
                  <a:pt x="6215062" y="2532063"/>
                </a:lnTo>
                <a:lnTo>
                  <a:pt x="6221412" y="2543176"/>
                </a:lnTo>
                <a:lnTo>
                  <a:pt x="6224588" y="2557463"/>
                </a:lnTo>
                <a:lnTo>
                  <a:pt x="6229350" y="2557463"/>
                </a:lnTo>
                <a:lnTo>
                  <a:pt x="6232525" y="2563813"/>
                </a:lnTo>
                <a:lnTo>
                  <a:pt x="6235700" y="2568576"/>
                </a:lnTo>
                <a:lnTo>
                  <a:pt x="6240462" y="2581276"/>
                </a:lnTo>
                <a:lnTo>
                  <a:pt x="6249988" y="2595563"/>
                </a:lnTo>
                <a:lnTo>
                  <a:pt x="6243638" y="2595563"/>
                </a:lnTo>
                <a:lnTo>
                  <a:pt x="6249988" y="2606676"/>
                </a:lnTo>
                <a:lnTo>
                  <a:pt x="6254750" y="2620964"/>
                </a:lnTo>
                <a:lnTo>
                  <a:pt x="6261100" y="2620964"/>
                </a:lnTo>
                <a:lnTo>
                  <a:pt x="6267450" y="2638426"/>
                </a:lnTo>
                <a:lnTo>
                  <a:pt x="6275388" y="2657476"/>
                </a:lnTo>
                <a:lnTo>
                  <a:pt x="6272212" y="2657476"/>
                </a:lnTo>
                <a:lnTo>
                  <a:pt x="6275388" y="2671764"/>
                </a:lnTo>
                <a:lnTo>
                  <a:pt x="6278562" y="2682876"/>
                </a:lnTo>
                <a:lnTo>
                  <a:pt x="6283325" y="2682876"/>
                </a:lnTo>
                <a:lnTo>
                  <a:pt x="6286500" y="2697164"/>
                </a:lnTo>
                <a:lnTo>
                  <a:pt x="6286500" y="2708276"/>
                </a:lnTo>
                <a:lnTo>
                  <a:pt x="6286500" y="2714626"/>
                </a:lnTo>
                <a:lnTo>
                  <a:pt x="6283325" y="2720976"/>
                </a:lnTo>
                <a:lnTo>
                  <a:pt x="6281738" y="2720976"/>
                </a:lnTo>
                <a:lnTo>
                  <a:pt x="6275388" y="2735264"/>
                </a:lnTo>
                <a:lnTo>
                  <a:pt x="6267450" y="2746376"/>
                </a:lnTo>
                <a:lnTo>
                  <a:pt x="6249988" y="2765426"/>
                </a:lnTo>
                <a:lnTo>
                  <a:pt x="6229350" y="2782889"/>
                </a:lnTo>
                <a:lnTo>
                  <a:pt x="6221412" y="2792414"/>
                </a:lnTo>
                <a:lnTo>
                  <a:pt x="6218238" y="2797176"/>
                </a:lnTo>
                <a:lnTo>
                  <a:pt x="6215062" y="2803526"/>
                </a:lnTo>
                <a:lnTo>
                  <a:pt x="6211888" y="2808289"/>
                </a:lnTo>
                <a:lnTo>
                  <a:pt x="6207125" y="2828926"/>
                </a:lnTo>
                <a:lnTo>
                  <a:pt x="6200775" y="2846389"/>
                </a:lnTo>
                <a:lnTo>
                  <a:pt x="6197600" y="2846389"/>
                </a:lnTo>
                <a:lnTo>
                  <a:pt x="6196012" y="2857501"/>
                </a:lnTo>
                <a:lnTo>
                  <a:pt x="6192838" y="2863851"/>
                </a:lnTo>
                <a:lnTo>
                  <a:pt x="6186488" y="2874964"/>
                </a:lnTo>
                <a:lnTo>
                  <a:pt x="6164262" y="2879726"/>
                </a:lnTo>
                <a:lnTo>
                  <a:pt x="6153150" y="2886076"/>
                </a:lnTo>
                <a:lnTo>
                  <a:pt x="6140450" y="2892426"/>
                </a:lnTo>
                <a:lnTo>
                  <a:pt x="6135688" y="2894014"/>
                </a:lnTo>
                <a:lnTo>
                  <a:pt x="6129338" y="2900364"/>
                </a:lnTo>
                <a:lnTo>
                  <a:pt x="6121400" y="2906714"/>
                </a:lnTo>
                <a:lnTo>
                  <a:pt x="6115050" y="2903539"/>
                </a:lnTo>
                <a:lnTo>
                  <a:pt x="6100762" y="2892426"/>
                </a:lnTo>
                <a:lnTo>
                  <a:pt x="6083300" y="2889251"/>
                </a:lnTo>
                <a:lnTo>
                  <a:pt x="6078538" y="2900364"/>
                </a:lnTo>
                <a:lnTo>
                  <a:pt x="6069012" y="2906714"/>
                </a:lnTo>
                <a:lnTo>
                  <a:pt x="6064250" y="2911476"/>
                </a:lnTo>
                <a:lnTo>
                  <a:pt x="6054725" y="2900364"/>
                </a:lnTo>
                <a:lnTo>
                  <a:pt x="6029325" y="2878139"/>
                </a:lnTo>
                <a:lnTo>
                  <a:pt x="6011862" y="2878139"/>
                </a:lnTo>
                <a:lnTo>
                  <a:pt x="6007100" y="2865439"/>
                </a:lnTo>
                <a:lnTo>
                  <a:pt x="6007100" y="2843214"/>
                </a:lnTo>
                <a:lnTo>
                  <a:pt x="5995988" y="2822576"/>
                </a:lnTo>
                <a:lnTo>
                  <a:pt x="5984875" y="2814639"/>
                </a:lnTo>
                <a:lnTo>
                  <a:pt x="5981700" y="2806701"/>
                </a:lnTo>
                <a:lnTo>
                  <a:pt x="5978525" y="2797176"/>
                </a:lnTo>
                <a:lnTo>
                  <a:pt x="5978525" y="2792414"/>
                </a:lnTo>
                <a:lnTo>
                  <a:pt x="5967412" y="2808289"/>
                </a:lnTo>
                <a:lnTo>
                  <a:pt x="5961062" y="2803526"/>
                </a:lnTo>
                <a:lnTo>
                  <a:pt x="5961062" y="2771776"/>
                </a:lnTo>
                <a:lnTo>
                  <a:pt x="5953125" y="2765426"/>
                </a:lnTo>
                <a:lnTo>
                  <a:pt x="5942012" y="2774951"/>
                </a:lnTo>
                <a:lnTo>
                  <a:pt x="5935662" y="2782889"/>
                </a:lnTo>
                <a:lnTo>
                  <a:pt x="5932488" y="2782889"/>
                </a:lnTo>
                <a:lnTo>
                  <a:pt x="5929312" y="2792414"/>
                </a:lnTo>
                <a:lnTo>
                  <a:pt x="5927725" y="2797176"/>
                </a:lnTo>
                <a:lnTo>
                  <a:pt x="5921375" y="2803526"/>
                </a:lnTo>
                <a:lnTo>
                  <a:pt x="5900738" y="2806701"/>
                </a:lnTo>
                <a:lnTo>
                  <a:pt x="5899150" y="2803526"/>
                </a:lnTo>
                <a:lnTo>
                  <a:pt x="5903912" y="2779714"/>
                </a:lnTo>
                <a:lnTo>
                  <a:pt x="5899150" y="2760664"/>
                </a:lnTo>
                <a:lnTo>
                  <a:pt x="5878512" y="2749551"/>
                </a:lnTo>
                <a:lnTo>
                  <a:pt x="5853112" y="2740026"/>
                </a:lnTo>
                <a:lnTo>
                  <a:pt x="5846762" y="2735264"/>
                </a:lnTo>
                <a:lnTo>
                  <a:pt x="5838825" y="2722564"/>
                </a:lnTo>
                <a:lnTo>
                  <a:pt x="5815012" y="2725739"/>
                </a:lnTo>
                <a:lnTo>
                  <a:pt x="5770562" y="2740026"/>
                </a:lnTo>
                <a:lnTo>
                  <a:pt x="5764212" y="2746376"/>
                </a:lnTo>
                <a:lnTo>
                  <a:pt x="5746750" y="2740026"/>
                </a:lnTo>
                <a:lnTo>
                  <a:pt x="5718175" y="2746376"/>
                </a:lnTo>
                <a:lnTo>
                  <a:pt x="5713412" y="2763839"/>
                </a:lnTo>
                <a:lnTo>
                  <a:pt x="5707063" y="2782889"/>
                </a:lnTo>
                <a:lnTo>
                  <a:pt x="5703888" y="2782889"/>
                </a:lnTo>
                <a:lnTo>
                  <a:pt x="5700713" y="2800351"/>
                </a:lnTo>
                <a:lnTo>
                  <a:pt x="5699125" y="2808289"/>
                </a:lnTo>
                <a:lnTo>
                  <a:pt x="5699125" y="2811464"/>
                </a:lnTo>
                <a:lnTo>
                  <a:pt x="5670550" y="2803526"/>
                </a:lnTo>
                <a:lnTo>
                  <a:pt x="5632450" y="2797176"/>
                </a:lnTo>
                <a:lnTo>
                  <a:pt x="5624513" y="2800351"/>
                </a:lnTo>
                <a:lnTo>
                  <a:pt x="5610225" y="2808289"/>
                </a:lnTo>
                <a:lnTo>
                  <a:pt x="5602288" y="2814639"/>
                </a:lnTo>
                <a:lnTo>
                  <a:pt x="5592763" y="2820989"/>
                </a:lnTo>
                <a:lnTo>
                  <a:pt x="5567363" y="2828926"/>
                </a:lnTo>
                <a:lnTo>
                  <a:pt x="5545138" y="2820989"/>
                </a:lnTo>
                <a:lnTo>
                  <a:pt x="5527675" y="2803526"/>
                </a:lnTo>
                <a:lnTo>
                  <a:pt x="5524500" y="2782889"/>
                </a:lnTo>
                <a:lnTo>
                  <a:pt x="5530850" y="2774951"/>
                </a:lnTo>
                <a:lnTo>
                  <a:pt x="5556250" y="2751139"/>
                </a:lnTo>
                <a:lnTo>
                  <a:pt x="5549900" y="2736851"/>
                </a:lnTo>
                <a:lnTo>
                  <a:pt x="5535613" y="2714626"/>
                </a:lnTo>
                <a:lnTo>
                  <a:pt x="5530850" y="2703514"/>
                </a:lnTo>
                <a:lnTo>
                  <a:pt x="5530850" y="2689226"/>
                </a:lnTo>
                <a:lnTo>
                  <a:pt x="5513388" y="2663826"/>
                </a:lnTo>
                <a:lnTo>
                  <a:pt x="5502275" y="2646364"/>
                </a:lnTo>
                <a:lnTo>
                  <a:pt x="5502275" y="2614614"/>
                </a:lnTo>
                <a:lnTo>
                  <a:pt x="5507038" y="2609851"/>
                </a:lnTo>
                <a:lnTo>
                  <a:pt x="5499100" y="2595563"/>
                </a:lnTo>
                <a:lnTo>
                  <a:pt x="5473700" y="2571751"/>
                </a:lnTo>
                <a:lnTo>
                  <a:pt x="5478463" y="2546351"/>
                </a:lnTo>
                <a:lnTo>
                  <a:pt x="5502275" y="2520951"/>
                </a:lnTo>
                <a:lnTo>
                  <a:pt x="5535613" y="2492376"/>
                </a:lnTo>
                <a:lnTo>
                  <a:pt x="5567363" y="2471738"/>
                </a:lnTo>
                <a:lnTo>
                  <a:pt x="5588000" y="2474913"/>
                </a:lnTo>
                <a:lnTo>
                  <a:pt x="5607050" y="2468563"/>
                </a:lnTo>
                <a:lnTo>
                  <a:pt x="5610225" y="2466976"/>
                </a:lnTo>
                <a:lnTo>
                  <a:pt x="5630863" y="2460626"/>
                </a:lnTo>
                <a:lnTo>
                  <a:pt x="5649913" y="2457451"/>
                </a:lnTo>
                <a:lnTo>
                  <a:pt x="5653088" y="2454276"/>
                </a:lnTo>
                <a:lnTo>
                  <a:pt x="5646738" y="2417763"/>
                </a:lnTo>
                <a:lnTo>
                  <a:pt x="5649913" y="2378076"/>
                </a:lnTo>
                <a:lnTo>
                  <a:pt x="5653088" y="2374901"/>
                </a:lnTo>
                <a:lnTo>
                  <a:pt x="5681663" y="2374901"/>
                </a:lnTo>
                <a:lnTo>
                  <a:pt x="5710238" y="2381251"/>
                </a:lnTo>
                <a:lnTo>
                  <a:pt x="5718175" y="2357438"/>
                </a:lnTo>
                <a:lnTo>
                  <a:pt x="5732462" y="2335213"/>
                </a:lnTo>
                <a:lnTo>
                  <a:pt x="5738812" y="2332038"/>
                </a:lnTo>
                <a:lnTo>
                  <a:pt x="5743575" y="2328863"/>
                </a:lnTo>
                <a:lnTo>
                  <a:pt x="5753100" y="2320926"/>
                </a:lnTo>
                <a:lnTo>
                  <a:pt x="5767388" y="2335213"/>
                </a:lnTo>
                <a:lnTo>
                  <a:pt x="5772150" y="2338388"/>
                </a:lnTo>
                <a:lnTo>
                  <a:pt x="5775325" y="2343151"/>
                </a:lnTo>
                <a:lnTo>
                  <a:pt x="5770562" y="2343151"/>
                </a:lnTo>
                <a:lnTo>
                  <a:pt x="5778500" y="2352676"/>
                </a:lnTo>
                <a:lnTo>
                  <a:pt x="5795962" y="2352676"/>
                </a:lnTo>
                <a:lnTo>
                  <a:pt x="5800725" y="2343151"/>
                </a:lnTo>
                <a:lnTo>
                  <a:pt x="5803900" y="2327276"/>
                </a:lnTo>
                <a:lnTo>
                  <a:pt x="5815012" y="2312988"/>
                </a:lnTo>
                <a:lnTo>
                  <a:pt x="5824538" y="2298701"/>
                </a:lnTo>
                <a:lnTo>
                  <a:pt x="5821362" y="2278063"/>
                </a:lnTo>
                <a:lnTo>
                  <a:pt x="5829300" y="2284413"/>
                </a:lnTo>
                <a:lnTo>
                  <a:pt x="5838825" y="2295526"/>
                </a:lnTo>
                <a:lnTo>
                  <a:pt x="5846762" y="2303463"/>
                </a:lnTo>
                <a:lnTo>
                  <a:pt x="5849938" y="2303463"/>
                </a:lnTo>
                <a:lnTo>
                  <a:pt x="5853112" y="2306638"/>
                </a:lnTo>
                <a:lnTo>
                  <a:pt x="5853112" y="2309813"/>
                </a:lnTo>
                <a:lnTo>
                  <a:pt x="5856288" y="2286001"/>
                </a:lnTo>
                <a:lnTo>
                  <a:pt x="5861050" y="2278063"/>
                </a:lnTo>
                <a:lnTo>
                  <a:pt x="5864225" y="2274888"/>
                </a:lnTo>
                <a:lnTo>
                  <a:pt x="5870575" y="2274888"/>
                </a:lnTo>
                <a:lnTo>
                  <a:pt x="5875338" y="2281238"/>
                </a:lnTo>
                <a:lnTo>
                  <a:pt x="5870575" y="2281238"/>
                </a:lnTo>
                <a:lnTo>
                  <a:pt x="5878512" y="2289176"/>
                </a:lnTo>
                <a:lnTo>
                  <a:pt x="5886450" y="2295526"/>
                </a:lnTo>
                <a:lnTo>
                  <a:pt x="5913438" y="2289176"/>
                </a:lnTo>
                <a:lnTo>
                  <a:pt x="5943600" y="2298701"/>
                </a:lnTo>
                <a:lnTo>
                  <a:pt x="5943600" y="2300288"/>
                </a:lnTo>
                <a:lnTo>
                  <a:pt x="5943600" y="2303463"/>
                </a:lnTo>
                <a:lnTo>
                  <a:pt x="5946775" y="2303463"/>
                </a:lnTo>
                <a:lnTo>
                  <a:pt x="5942012" y="2324101"/>
                </a:lnTo>
                <a:lnTo>
                  <a:pt x="5932488" y="2343151"/>
                </a:lnTo>
                <a:lnTo>
                  <a:pt x="5929312" y="2343151"/>
                </a:lnTo>
                <a:lnTo>
                  <a:pt x="5927725" y="2352676"/>
                </a:lnTo>
                <a:lnTo>
                  <a:pt x="5932488" y="2360613"/>
                </a:lnTo>
                <a:lnTo>
                  <a:pt x="5935662" y="2363788"/>
                </a:lnTo>
                <a:lnTo>
                  <a:pt x="5938838" y="2368551"/>
                </a:lnTo>
                <a:lnTo>
                  <a:pt x="5943600" y="2368551"/>
                </a:lnTo>
                <a:lnTo>
                  <a:pt x="5964238" y="2381251"/>
                </a:lnTo>
                <a:lnTo>
                  <a:pt x="5984875" y="2392363"/>
                </a:lnTo>
                <a:lnTo>
                  <a:pt x="5992812" y="2397126"/>
                </a:lnTo>
                <a:lnTo>
                  <a:pt x="6000750" y="2406651"/>
                </a:lnTo>
                <a:lnTo>
                  <a:pt x="5995988" y="2406651"/>
                </a:lnTo>
                <a:lnTo>
                  <a:pt x="6003925" y="2411413"/>
                </a:lnTo>
                <a:lnTo>
                  <a:pt x="6021388" y="2417763"/>
                </a:lnTo>
                <a:lnTo>
                  <a:pt x="6024562" y="2409826"/>
                </a:lnTo>
                <a:lnTo>
                  <a:pt x="6032500" y="2389188"/>
                </a:lnTo>
                <a:lnTo>
                  <a:pt x="6043612" y="2349501"/>
                </a:lnTo>
                <a:lnTo>
                  <a:pt x="6038850" y="2335213"/>
                </a:lnTo>
                <a:lnTo>
                  <a:pt x="6032500" y="2289176"/>
                </a:lnTo>
                <a:lnTo>
                  <a:pt x="6046788" y="2257426"/>
                </a:lnTo>
                <a:close/>
                <a:moveTo>
                  <a:pt x="5610225" y="2227263"/>
                </a:moveTo>
                <a:lnTo>
                  <a:pt x="5630863" y="2228851"/>
                </a:lnTo>
                <a:lnTo>
                  <a:pt x="5632450" y="2241551"/>
                </a:lnTo>
                <a:lnTo>
                  <a:pt x="5632450" y="2246313"/>
                </a:lnTo>
                <a:lnTo>
                  <a:pt x="5630863" y="2249488"/>
                </a:lnTo>
                <a:lnTo>
                  <a:pt x="5621338" y="2252663"/>
                </a:lnTo>
                <a:lnTo>
                  <a:pt x="5607050" y="2243138"/>
                </a:lnTo>
                <a:lnTo>
                  <a:pt x="5607050" y="2235201"/>
                </a:lnTo>
                <a:close/>
                <a:moveTo>
                  <a:pt x="5732462" y="2195513"/>
                </a:moveTo>
                <a:lnTo>
                  <a:pt x="5753100" y="2206626"/>
                </a:lnTo>
                <a:lnTo>
                  <a:pt x="5756275" y="2217738"/>
                </a:lnTo>
                <a:lnTo>
                  <a:pt x="5753100" y="2217738"/>
                </a:lnTo>
                <a:lnTo>
                  <a:pt x="5741988" y="2235201"/>
                </a:lnTo>
                <a:lnTo>
                  <a:pt x="5727700" y="2238376"/>
                </a:lnTo>
                <a:lnTo>
                  <a:pt x="5721350" y="2241551"/>
                </a:lnTo>
                <a:lnTo>
                  <a:pt x="5718175" y="2246313"/>
                </a:lnTo>
                <a:lnTo>
                  <a:pt x="5713412" y="2249488"/>
                </a:lnTo>
                <a:lnTo>
                  <a:pt x="5707063" y="2252663"/>
                </a:lnTo>
                <a:lnTo>
                  <a:pt x="5692775" y="2255838"/>
                </a:lnTo>
                <a:lnTo>
                  <a:pt x="5692775" y="2249488"/>
                </a:lnTo>
                <a:lnTo>
                  <a:pt x="5699125" y="2227263"/>
                </a:lnTo>
                <a:lnTo>
                  <a:pt x="5718175" y="2203451"/>
                </a:lnTo>
                <a:lnTo>
                  <a:pt x="5721350" y="2200276"/>
                </a:lnTo>
                <a:lnTo>
                  <a:pt x="5724525" y="2198688"/>
                </a:lnTo>
                <a:close/>
                <a:moveTo>
                  <a:pt x="5367338" y="2146300"/>
                </a:moveTo>
                <a:lnTo>
                  <a:pt x="5375276" y="2152650"/>
                </a:lnTo>
                <a:lnTo>
                  <a:pt x="5370513" y="2152650"/>
                </a:lnTo>
                <a:lnTo>
                  <a:pt x="5373688" y="2157413"/>
                </a:lnTo>
                <a:lnTo>
                  <a:pt x="5375276" y="2160588"/>
                </a:lnTo>
                <a:lnTo>
                  <a:pt x="5392738" y="2171700"/>
                </a:lnTo>
                <a:lnTo>
                  <a:pt x="5421313" y="2178050"/>
                </a:lnTo>
                <a:lnTo>
                  <a:pt x="5424488" y="2178050"/>
                </a:lnTo>
                <a:lnTo>
                  <a:pt x="5430838" y="2178050"/>
                </a:lnTo>
                <a:lnTo>
                  <a:pt x="5430838" y="2181226"/>
                </a:lnTo>
                <a:lnTo>
                  <a:pt x="5438776" y="2174875"/>
                </a:lnTo>
                <a:lnTo>
                  <a:pt x="5446714" y="2171700"/>
                </a:lnTo>
                <a:lnTo>
                  <a:pt x="5456239" y="2171700"/>
                </a:lnTo>
                <a:lnTo>
                  <a:pt x="5475289" y="2178050"/>
                </a:lnTo>
                <a:lnTo>
                  <a:pt x="5487989" y="2178050"/>
                </a:lnTo>
                <a:lnTo>
                  <a:pt x="5495926" y="2181226"/>
                </a:lnTo>
                <a:lnTo>
                  <a:pt x="5499101" y="2181226"/>
                </a:lnTo>
                <a:lnTo>
                  <a:pt x="5516564" y="2189163"/>
                </a:lnTo>
                <a:lnTo>
                  <a:pt x="5524501" y="2209801"/>
                </a:lnTo>
                <a:lnTo>
                  <a:pt x="5524501" y="2212976"/>
                </a:lnTo>
                <a:lnTo>
                  <a:pt x="5521326" y="2214563"/>
                </a:lnTo>
                <a:lnTo>
                  <a:pt x="5502276" y="2214563"/>
                </a:lnTo>
                <a:lnTo>
                  <a:pt x="5473701" y="2212976"/>
                </a:lnTo>
                <a:lnTo>
                  <a:pt x="5446714" y="2209801"/>
                </a:lnTo>
                <a:lnTo>
                  <a:pt x="5432426" y="2195513"/>
                </a:lnTo>
                <a:lnTo>
                  <a:pt x="5427663" y="2189163"/>
                </a:lnTo>
                <a:lnTo>
                  <a:pt x="5416551" y="2195513"/>
                </a:lnTo>
                <a:lnTo>
                  <a:pt x="5402263" y="2195513"/>
                </a:lnTo>
                <a:lnTo>
                  <a:pt x="5375276" y="2195513"/>
                </a:lnTo>
                <a:lnTo>
                  <a:pt x="5360988" y="2189163"/>
                </a:lnTo>
                <a:lnTo>
                  <a:pt x="5356226" y="2185988"/>
                </a:lnTo>
                <a:lnTo>
                  <a:pt x="5348288" y="2170113"/>
                </a:lnTo>
                <a:lnTo>
                  <a:pt x="5353051" y="2155825"/>
                </a:lnTo>
                <a:lnTo>
                  <a:pt x="5356226" y="2152650"/>
                </a:lnTo>
                <a:lnTo>
                  <a:pt x="5360988" y="2149475"/>
                </a:lnTo>
                <a:close/>
                <a:moveTo>
                  <a:pt x="5621338" y="2035175"/>
                </a:moveTo>
                <a:lnTo>
                  <a:pt x="5627688" y="2038350"/>
                </a:lnTo>
                <a:lnTo>
                  <a:pt x="5645151" y="2041525"/>
                </a:lnTo>
                <a:lnTo>
                  <a:pt x="5670551" y="2038350"/>
                </a:lnTo>
                <a:lnTo>
                  <a:pt x="5689601" y="2046288"/>
                </a:lnTo>
                <a:lnTo>
                  <a:pt x="5692776" y="2049463"/>
                </a:lnTo>
                <a:lnTo>
                  <a:pt x="5689601" y="2052638"/>
                </a:lnTo>
                <a:lnTo>
                  <a:pt x="5692776" y="2052638"/>
                </a:lnTo>
                <a:lnTo>
                  <a:pt x="5692776" y="2055813"/>
                </a:lnTo>
                <a:lnTo>
                  <a:pt x="5686426" y="2057400"/>
                </a:lnTo>
                <a:lnTo>
                  <a:pt x="5678489" y="2063750"/>
                </a:lnTo>
                <a:lnTo>
                  <a:pt x="5664201" y="2063750"/>
                </a:lnTo>
                <a:lnTo>
                  <a:pt x="5659439" y="2060575"/>
                </a:lnTo>
                <a:lnTo>
                  <a:pt x="5656264" y="2060575"/>
                </a:lnTo>
                <a:lnTo>
                  <a:pt x="5659439" y="2070100"/>
                </a:lnTo>
                <a:lnTo>
                  <a:pt x="5673726" y="2081213"/>
                </a:lnTo>
                <a:lnTo>
                  <a:pt x="5678489" y="2085975"/>
                </a:lnTo>
                <a:lnTo>
                  <a:pt x="5681664" y="2089150"/>
                </a:lnTo>
                <a:lnTo>
                  <a:pt x="5678489" y="2089150"/>
                </a:lnTo>
                <a:lnTo>
                  <a:pt x="5684839" y="2100263"/>
                </a:lnTo>
                <a:lnTo>
                  <a:pt x="5686426" y="2114551"/>
                </a:lnTo>
                <a:lnTo>
                  <a:pt x="5689601" y="2114551"/>
                </a:lnTo>
                <a:lnTo>
                  <a:pt x="5692776" y="2132013"/>
                </a:lnTo>
                <a:lnTo>
                  <a:pt x="5692776" y="2138363"/>
                </a:lnTo>
                <a:lnTo>
                  <a:pt x="5689601" y="2138363"/>
                </a:lnTo>
                <a:lnTo>
                  <a:pt x="5689601" y="2141538"/>
                </a:lnTo>
                <a:lnTo>
                  <a:pt x="5678489" y="2141538"/>
                </a:lnTo>
                <a:lnTo>
                  <a:pt x="5659439" y="2127251"/>
                </a:lnTo>
                <a:lnTo>
                  <a:pt x="5649914" y="2106613"/>
                </a:lnTo>
                <a:lnTo>
                  <a:pt x="5646739" y="2089150"/>
                </a:lnTo>
                <a:lnTo>
                  <a:pt x="5645151" y="2085975"/>
                </a:lnTo>
                <a:lnTo>
                  <a:pt x="5641976" y="2085975"/>
                </a:lnTo>
                <a:lnTo>
                  <a:pt x="5638801" y="2089150"/>
                </a:lnTo>
                <a:lnTo>
                  <a:pt x="5635626" y="2089150"/>
                </a:lnTo>
                <a:lnTo>
                  <a:pt x="5621338" y="2106613"/>
                </a:lnTo>
                <a:lnTo>
                  <a:pt x="5603876" y="2109788"/>
                </a:lnTo>
                <a:lnTo>
                  <a:pt x="5599113" y="2092325"/>
                </a:lnTo>
                <a:lnTo>
                  <a:pt x="5610226" y="2066925"/>
                </a:lnTo>
                <a:lnTo>
                  <a:pt x="5613401" y="2043113"/>
                </a:lnTo>
                <a:close/>
                <a:moveTo>
                  <a:pt x="5861051" y="2017713"/>
                </a:moveTo>
                <a:lnTo>
                  <a:pt x="5870576" y="2027238"/>
                </a:lnTo>
                <a:lnTo>
                  <a:pt x="5864226" y="2027238"/>
                </a:lnTo>
                <a:lnTo>
                  <a:pt x="5867401" y="2028826"/>
                </a:lnTo>
                <a:lnTo>
                  <a:pt x="5867401" y="2032001"/>
                </a:lnTo>
                <a:lnTo>
                  <a:pt x="5878513" y="2041526"/>
                </a:lnTo>
                <a:lnTo>
                  <a:pt x="5903913" y="2046288"/>
                </a:lnTo>
                <a:lnTo>
                  <a:pt x="5913438" y="2049463"/>
                </a:lnTo>
                <a:lnTo>
                  <a:pt x="5918201" y="2052638"/>
                </a:lnTo>
                <a:lnTo>
                  <a:pt x="5924551" y="2052638"/>
                </a:lnTo>
                <a:lnTo>
                  <a:pt x="5946776" y="2043113"/>
                </a:lnTo>
                <a:lnTo>
                  <a:pt x="5995988" y="2052638"/>
                </a:lnTo>
                <a:lnTo>
                  <a:pt x="6003926" y="2052638"/>
                </a:lnTo>
                <a:lnTo>
                  <a:pt x="6010276" y="2055813"/>
                </a:lnTo>
                <a:lnTo>
                  <a:pt x="6011863" y="2057401"/>
                </a:lnTo>
                <a:lnTo>
                  <a:pt x="6043613" y="2078038"/>
                </a:lnTo>
                <a:lnTo>
                  <a:pt x="6069013" y="2085976"/>
                </a:lnTo>
                <a:lnTo>
                  <a:pt x="6075363" y="2089151"/>
                </a:lnTo>
                <a:lnTo>
                  <a:pt x="6069013" y="2089151"/>
                </a:lnTo>
                <a:lnTo>
                  <a:pt x="6086476" y="2100263"/>
                </a:lnTo>
                <a:lnTo>
                  <a:pt x="6097588" y="2114551"/>
                </a:lnTo>
                <a:lnTo>
                  <a:pt x="6100763" y="2114551"/>
                </a:lnTo>
                <a:lnTo>
                  <a:pt x="6107113" y="2124076"/>
                </a:lnTo>
                <a:lnTo>
                  <a:pt x="6111876" y="2128838"/>
                </a:lnTo>
                <a:lnTo>
                  <a:pt x="6129338" y="2141538"/>
                </a:lnTo>
                <a:lnTo>
                  <a:pt x="6140451" y="2152651"/>
                </a:lnTo>
                <a:lnTo>
                  <a:pt x="6138863" y="2152651"/>
                </a:lnTo>
                <a:lnTo>
                  <a:pt x="6138863" y="2155826"/>
                </a:lnTo>
                <a:lnTo>
                  <a:pt x="6138863" y="2157414"/>
                </a:lnTo>
                <a:lnTo>
                  <a:pt x="6140451" y="2166939"/>
                </a:lnTo>
                <a:lnTo>
                  <a:pt x="6146801" y="2178051"/>
                </a:lnTo>
                <a:lnTo>
                  <a:pt x="6149976" y="2178051"/>
                </a:lnTo>
                <a:lnTo>
                  <a:pt x="6164263" y="2198689"/>
                </a:lnTo>
                <a:lnTo>
                  <a:pt x="6178551" y="2206626"/>
                </a:lnTo>
                <a:lnTo>
                  <a:pt x="6181726" y="2209801"/>
                </a:lnTo>
                <a:lnTo>
                  <a:pt x="6186488" y="2217739"/>
                </a:lnTo>
                <a:lnTo>
                  <a:pt x="6181726" y="2217739"/>
                </a:lnTo>
                <a:lnTo>
                  <a:pt x="6189664" y="2228851"/>
                </a:lnTo>
                <a:lnTo>
                  <a:pt x="6192838" y="2241551"/>
                </a:lnTo>
                <a:lnTo>
                  <a:pt x="6197601" y="2241551"/>
                </a:lnTo>
                <a:lnTo>
                  <a:pt x="6197601" y="2252664"/>
                </a:lnTo>
                <a:lnTo>
                  <a:pt x="6197601" y="2257426"/>
                </a:lnTo>
                <a:lnTo>
                  <a:pt x="6197601" y="2260601"/>
                </a:lnTo>
                <a:lnTo>
                  <a:pt x="6196014" y="2263776"/>
                </a:lnTo>
                <a:lnTo>
                  <a:pt x="6181726" y="2263776"/>
                </a:lnTo>
                <a:lnTo>
                  <a:pt x="6153151" y="2249489"/>
                </a:lnTo>
                <a:lnTo>
                  <a:pt x="6129338" y="2227264"/>
                </a:lnTo>
                <a:lnTo>
                  <a:pt x="6121401" y="2200276"/>
                </a:lnTo>
                <a:lnTo>
                  <a:pt x="6115051" y="2192339"/>
                </a:lnTo>
                <a:lnTo>
                  <a:pt x="6092826" y="2192339"/>
                </a:lnTo>
                <a:lnTo>
                  <a:pt x="6083301" y="2195514"/>
                </a:lnTo>
                <a:lnTo>
                  <a:pt x="6081713" y="2198689"/>
                </a:lnTo>
                <a:lnTo>
                  <a:pt x="6075363" y="2206626"/>
                </a:lnTo>
                <a:lnTo>
                  <a:pt x="6069013" y="2217739"/>
                </a:lnTo>
                <a:lnTo>
                  <a:pt x="6067426" y="2217739"/>
                </a:lnTo>
                <a:lnTo>
                  <a:pt x="6061076" y="2232026"/>
                </a:lnTo>
                <a:lnTo>
                  <a:pt x="6049963" y="2241551"/>
                </a:lnTo>
                <a:lnTo>
                  <a:pt x="6053138" y="2241551"/>
                </a:lnTo>
                <a:lnTo>
                  <a:pt x="6049963" y="2243139"/>
                </a:lnTo>
                <a:lnTo>
                  <a:pt x="6046788" y="2243139"/>
                </a:lnTo>
                <a:lnTo>
                  <a:pt x="6043613" y="2246314"/>
                </a:lnTo>
                <a:lnTo>
                  <a:pt x="6018213" y="2228851"/>
                </a:lnTo>
                <a:lnTo>
                  <a:pt x="6010276" y="2206626"/>
                </a:lnTo>
                <a:lnTo>
                  <a:pt x="5992813" y="2203451"/>
                </a:lnTo>
                <a:lnTo>
                  <a:pt x="5970588" y="2206626"/>
                </a:lnTo>
                <a:lnTo>
                  <a:pt x="5964238" y="2198689"/>
                </a:lnTo>
                <a:lnTo>
                  <a:pt x="5978526" y="2185989"/>
                </a:lnTo>
                <a:lnTo>
                  <a:pt x="5984876" y="2184401"/>
                </a:lnTo>
                <a:lnTo>
                  <a:pt x="5989638" y="2184401"/>
                </a:lnTo>
                <a:lnTo>
                  <a:pt x="5986463" y="2166939"/>
                </a:lnTo>
                <a:lnTo>
                  <a:pt x="5972176" y="2152651"/>
                </a:lnTo>
                <a:lnTo>
                  <a:pt x="5964238" y="2138363"/>
                </a:lnTo>
                <a:lnTo>
                  <a:pt x="5927726" y="2127251"/>
                </a:lnTo>
                <a:lnTo>
                  <a:pt x="5900738" y="2117726"/>
                </a:lnTo>
                <a:lnTo>
                  <a:pt x="5900738" y="2109788"/>
                </a:lnTo>
                <a:lnTo>
                  <a:pt x="5884863" y="2106613"/>
                </a:lnTo>
                <a:lnTo>
                  <a:pt x="5861051" y="2109788"/>
                </a:lnTo>
                <a:lnTo>
                  <a:pt x="5856288" y="2098676"/>
                </a:lnTo>
                <a:lnTo>
                  <a:pt x="5870576" y="2074863"/>
                </a:lnTo>
                <a:lnTo>
                  <a:pt x="5875338" y="2063751"/>
                </a:lnTo>
                <a:lnTo>
                  <a:pt x="5864226" y="2057401"/>
                </a:lnTo>
                <a:lnTo>
                  <a:pt x="5846763" y="2052638"/>
                </a:lnTo>
                <a:lnTo>
                  <a:pt x="5829301" y="2049463"/>
                </a:lnTo>
                <a:lnTo>
                  <a:pt x="5827713" y="2041526"/>
                </a:lnTo>
                <a:lnTo>
                  <a:pt x="5835651" y="2032001"/>
                </a:lnTo>
                <a:lnTo>
                  <a:pt x="5842001" y="2027238"/>
                </a:lnTo>
                <a:lnTo>
                  <a:pt x="5846763" y="2024063"/>
                </a:lnTo>
                <a:close/>
                <a:moveTo>
                  <a:pt x="5721351" y="1987550"/>
                </a:moveTo>
                <a:lnTo>
                  <a:pt x="5721351" y="1989138"/>
                </a:lnTo>
                <a:lnTo>
                  <a:pt x="5727701" y="1989138"/>
                </a:lnTo>
                <a:lnTo>
                  <a:pt x="5721351" y="2001838"/>
                </a:lnTo>
                <a:lnTo>
                  <a:pt x="5713413" y="2009775"/>
                </a:lnTo>
                <a:lnTo>
                  <a:pt x="5710238" y="2012951"/>
                </a:lnTo>
                <a:lnTo>
                  <a:pt x="5707064" y="2012951"/>
                </a:lnTo>
                <a:lnTo>
                  <a:pt x="5681664" y="2014538"/>
                </a:lnTo>
                <a:lnTo>
                  <a:pt x="5645151" y="2020888"/>
                </a:lnTo>
                <a:lnTo>
                  <a:pt x="5632451" y="2020888"/>
                </a:lnTo>
                <a:lnTo>
                  <a:pt x="5624513" y="2006600"/>
                </a:lnTo>
                <a:lnTo>
                  <a:pt x="5630863" y="1995488"/>
                </a:lnTo>
                <a:lnTo>
                  <a:pt x="5632451" y="1995488"/>
                </a:lnTo>
                <a:lnTo>
                  <a:pt x="5632451" y="1992313"/>
                </a:lnTo>
                <a:lnTo>
                  <a:pt x="5646738" y="1995488"/>
                </a:lnTo>
                <a:lnTo>
                  <a:pt x="5667376" y="1998663"/>
                </a:lnTo>
                <a:lnTo>
                  <a:pt x="5678489" y="1995488"/>
                </a:lnTo>
                <a:lnTo>
                  <a:pt x="5700714" y="1989138"/>
                </a:lnTo>
                <a:lnTo>
                  <a:pt x="5710238" y="1989138"/>
                </a:lnTo>
                <a:lnTo>
                  <a:pt x="5718176" y="1989138"/>
                </a:lnTo>
                <a:close/>
                <a:moveTo>
                  <a:pt x="5795963" y="1970088"/>
                </a:moveTo>
                <a:lnTo>
                  <a:pt x="5799138" y="1974851"/>
                </a:lnTo>
                <a:lnTo>
                  <a:pt x="5799138" y="1989138"/>
                </a:lnTo>
                <a:lnTo>
                  <a:pt x="5800726" y="1989138"/>
                </a:lnTo>
                <a:lnTo>
                  <a:pt x="5799138" y="2009776"/>
                </a:lnTo>
                <a:lnTo>
                  <a:pt x="5789613" y="2027239"/>
                </a:lnTo>
                <a:lnTo>
                  <a:pt x="5786438" y="2027239"/>
                </a:lnTo>
                <a:lnTo>
                  <a:pt x="5781676" y="2038351"/>
                </a:lnTo>
                <a:lnTo>
                  <a:pt x="5772151" y="2038351"/>
                </a:lnTo>
                <a:lnTo>
                  <a:pt x="5764213" y="2027239"/>
                </a:lnTo>
                <a:lnTo>
                  <a:pt x="5784851" y="1973263"/>
                </a:lnTo>
                <a:close/>
                <a:moveTo>
                  <a:pt x="5603875" y="1901825"/>
                </a:moveTo>
                <a:lnTo>
                  <a:pt x="5607050" y="1901825"/>
                </a:lnTo>
                <a:lnTo>
                  <a:pt x="5607050" y="1903413"/>
                </a:lnTo>
                <a:lnTo>
                  <a:pt x="5603875" y="1903413"/>
                </a:lnTo>
                <a:lnTo>
                  <a:pt x="5603875" y="1903413"/>
                </a:lnTo>
                <a:close/>
                <a:moveTo>
                  <a:pt x="5153025" y="1895475"/>
                </a:moveTo>
                <a:lnTo>
                  <a:pt x="5156200" y="1895475"/>
                </a:lnTo>
                <a:lnTo>
                  <a:pt x="5159375" y="1895475"/>
                </a:lnTo>
                <a:lnTo>
                  <a:pt x="5170488" y="1895475"/>
                </a:lnTo>
                <a:lnTo>
                  <a:pt x="5184775" y="1901825"/>
                </a:lnTo>
                <a:lnTo>
                  <a:pt x="5178425" y="1901825"/>
                </a:lnTo>
                <a:lnTo>
                  <a:pt x="5187950" y="1906588"/>
                </a:lnTo>
                <a:lnTo>
                  <a:pt x="5195888" y="1912938"/>
                </a:lnTo>
                <a:lnTo>
                  <a:pt x="5202238" y="1920875"/>
                </a:lnTo>
                <a:lnTo>
                  <a:pt x="5210175" y="1927225"/>
                </a:lnTo>
                <a:lnTo>
                  <a:pt x="5216525" y="1927225"/>
                </a:lnTo>
                <a:lnTo>
                  <a:pt x="5235575" y="1944688"/>
                </a:lnTo>
                <a:lnTo>
                  <a:pt x="5256213" y="1963738"/>
                </a:lnTo>
                <a:lnTo>
                  <a:pt x="5249863" y="1963738"/>
                </a:lnTo>
                <a:lnTo>
                  <a:pt x="5249863" y="1966913"/>
                </a:lnTo>
                <a:lnTo>
                  <a:pt x="5253038" y="1966913"/>
                </a:lnTo>
                <a:lnTo>
                  <a:pt x="5262563" y="1981200"/>
                </a:lnTo>
                <a:lnTo>
                  <a:pt x="5273676" y="1989138"/>
                </a:lnTo>
                <a:lnTo>
                  <a:pt x="5278438" y="1989138"/>
                </a:lnTo>
                <a:lnTo>
                  <a:pt x="5292726" y="2003425"/>
                </a:lnTo>
                <a:lnTo>
                  <a:pt x="5313363" y="2017713"/>
                </a:lnTo>
                <a:lnTo>
                  <a:pt x="5316538" y="2024063"/>
                </a:lnTo>
                <a:lnTo>
                  <a:pt x="5321301" y="2027238"/>
                </a:lnTo>
                <a:lnTo>
                  <a:pt x="5316538" y="2027238"/>
                </a:lnTo>
                <a:lnTo>
                  <a:pt x="5327651" y="2041525"/>
                </a:lnTo>
                <a:lnTo>
                  <a:pt x="5338763" y="2052638"/>
                </a:lnTo>
                <a:lnTo>
                  <a:pt x="5341938" y="2052638"/>
                </a:lnTo>
                <a:lnTo>
                  <a:pt x="5349876" y="2060575"/>
                </a:lnTo>
                <a:lnTo>
                  <a:pt x="5356226" y="2060575"/>
                </a:lnTo>
                <a:lnTo>
                  <a:pt x="5364163" y="2060575"/>
                </a:lnTo>
                <a:lnTo>
                  <a:pt x="5370513" y="2078038"/>
                </a:lnTo>
                <a:lnTo>
                  <a:pt x="5364163" y="2085975"/>
                </a:lnTo>
                <a:lnTo>
                  <a:pt x="5364163" y="2089150"/>
                </a:lnTo>
                <a:lnTo>
                  <a:pt x="5360988" y="2089150"/>
                </a:lnTo>
                <a:lnTo>
                  <a:pt x="5356226" y="2100263"/>
                </a:lnTo>
                <a:lnTo>
                  <a:pt x="5353051" y="2114551"/>
                </a:lnTo>
                <a:lnTo>
                  <a:pt x="5356226" y="2114551"/>
                </a:lnTo>
                <a:lnTo>
                  <a:pt x="5353051" y="2128838"/>
                </a:lnTo>
                <a:lnTo>
                  <a:pt x="5353051" y="2143126"/>
                </a:lnTo>
                <a:lnTo>
                  <a:pt x="5353051" y="2149476"/>
                </a:lnTo>
                <a:lnTo>
                  <a:pt x="5353051" y="2152651"/>
                </a:lnTo>
                <a:lnTo>
                  <a:pt x="5349876" y="2152651"/>
                </a:lnTo>
                <a:lnTo>
                  <a:pt x="5348288" y="2160588"/>
                </a:lnTo>
                <a:lnTo>
                  <a:pt x="5335588" y="2157413"/>
                </a:lnTo>
                <a:lnTo>
                  <a:pt x="5330826" y="2149476"/>
                </a:lnTo>
                <a:lnTo>
                  <a:pt x="5295901" y="2127251"/>
                </a:lnTo>
                <a:lnTo>
                  <a:pt x="5259388" y="2112963"/>
                </a:lnTo>
                <a:lnTo>
                  <a:pt x="5245100" y="2071688"/>
                </a:lnTo>
                <a:lnTo>
                  <a:pt x="5238750" y="2017713"/>
                </a:lnTo>
                <a:lnTo>
                  <a:pt x="5216525" y="1974850"/>
                </a:lnTo>
                <a:lnTo>
                  <a:pt x="5191125" y="1946275"/>
                </a:lnTo>
                <a:lnTo>
                  <a:pt x="5178425" y="1938338"/>
                </a:lnTo>
                <a:lnTo>
                  <a:pt x="5149850" y="1903413"/>
                </a:lnTo>
                <a:close/>
                <a:moveTo>
                  <a:pt x="5564188" y="1863725"/>
                </a:moveTo>
                <a:lnTo>
                  <a:pt x="5567363" y="1863725"/>
                </a:lnTo>
                <a:lnTo>
                  <a:pt x="5570538" y="1863725"/>
                </a:lnTo>
                <a:lnTo>
                  <a:pt x="5575300" y="1863725"/>
                </a:lnTo>
                <a:lnTo>
                  <a:pt x="5575300" y="1866900"/>
                </a:lnTo>
                <a:lnTo>
                  <a:pt x="5581650" y="1892300"/>
                </a:lnTo>
                <a:lnTo>
                  <a:pt x="5588000" y="1901825"/>
                </a:lnTo>
                <a:lnTo>
                  <a:pt x="5581650" y="1901825"/>
                </a:lnTo>
                <a:lnTo>
                  <a:pt x="5599113" y="1903413"/>
                </a:lnTo>
                <a:lnTo>
                  <a:pt x="5603875" y="1903413"/>
                </a:lnTo>
                <a:lnTo>
                  <a:pt x="5599113" y="1916113"/>
                </a:lnTo>
                <a:lnTo>
                  <a:pt x="5584825" y="1927225"/>
                </a:lnTo>
                <a:lnTo>
                  <a:pt x="5578475" y="1941513"/>
                </a:lnTo>
                <a:lnTo>
                  <a:pt x="5589588" y="1963738"/>
                </a:lnTo>
                <a:lnTo>
                  <a:pt x="5588000" y="1963738"/>
                </a:lnTo>
                <a:lnTo>
                  <a:pt x="5589588" y="1973263"/>
                </a:lnTo>
                <a:lnTo>
                  <a:pt x="5592763" y="1981200"/>
                </a:lnTo>
                <a:lnTo>
                  <a:pt x="5595938" y="1987550"/>
                </a:lnTo>
                <a:lnTo>
                  <a:pt x="5595938" y="1989138"/>
                </a:lnTo>
                <a:lnTo>
                  <a:pt x="5599113" y="1989138"/>
                </a:lnTo>
                <a:lnTo>
                  <a:pt x="5592763" y="2009775"/>
                </a:lnTo>
                <a:lnTo>
                  <a:pt x="5575300" y="2027238"/>
                </a:lnTo>
                <a:lnTo>
                  <a:pt x="5573713" y="2027238"/>
                </a:lnTo>
                <a:lnTo>
                  <a:pt x="5570538" y="2028825"/>
                </a:lnTo>
                <a:lnTo>
                  <a:pt x="5570538" y="2032000"/>
                </a:lnTo>
                <a:lnTo>
                  <a:pt x="5561013" y="2041525"/>
                </a:lnTo>
                <a:lnTo>
                  <a:pt x="5559425" y="2052638"/>
                </a:lnTo>
                <a:lnTo>
                  <a:pt x="5561013" y="2052638"/>
                </a:lnTo>
                <a:lnTo>
                  <a:pt x="5559425" y="2071688"/>
                </a:lnTo>
                <a:lnTo>
                  <a:pt x="5561013" y="2089151"/>
                </a:lnTo>
                <a:lnTo>
                  <a:pt x="5559425" y="2089151"/>
                </a:lnTo>
                <a:lnTo>
                  <a:pt x="5559425" y="2092326"/>
                </a:lnTo>
                <a:lnTo>
                  <a:pt x="5553075" y="2103438"/>
                </a:lnTo>
                <a:lnTo>
                  <a:pt x="5521325" y="2106613"/>
                </a:lnTo>
                <a:lnTo>
                  <a:pt x="5510213" y="2103438"/>
                </a:lnTo>
                <a:lnTo>
                  <a:pt x="5489575" y="2098676"/>
                </a:lnTo>
                <a:lnTo>
                  <a:pt x="5475288" y="2098676"/>
                </a:lnTo>
                <a:lnTo>
                  <a:pt x="5467350" y="2095501"/>
                </a:lnTo>
                <a:lnTo>
                  <a:pt x="5438775" y="2070101"/>
                </a:lnTo>
                <a:lnTo>
                  <a:pt x="5427663" y="2049463"/>
                </a:lnTo>
                <a:lnTo>
                  <a:pt x="5413375" y="2001838"/>
                </a:lnTo>
                <a:lnTo>
                  <a:pt x="5416550" y="1974850"/>
                </a:lnTo>
                <a:lnTo>
                  <a:pt x="5424488" y="1973263"/>
                </a:lnTo>
                <a:lnTo>
                  <a:pt x="5445125" y="1987550"/>
                </a:lnTo>
                <a:lnTo>
                  <a:pt x="5449888" y="1984375"/>
                </a:lnTo>
                <a:lnTo>
                  <a:pt x="5453063" y="1970088"/>
                </a:lnTo>
                <a:lnTo>
                  <a:pt x="5464175" y="1958975"/>
                </a:lnTo>
                <a:lnTo>
                  <a:pt x="5467350" y="1955800"/>
                </a:lnTo>
                <a:lnTo>
                  <a:pt x="5473700" y="1952625"/>
                </a:lnTo>
                <a:lnTo>
                  <a:pt x="5484813" y="1949450"/>
                </a:lnTo>
                <a:lnTo>
                  <a:pt x="5492750" y="1946275"/>
                </a:lnTo>
                <a:lnTo>
                  <a:pt x="5495925" y="1944688"/>
                </a:lnTo>
                <a:lnTo>
                  <a:pt x="5499100" y="1938338"/>
                </a:lnTo>
                <a:lnTo>
                  <a:pt x="5513388" y="1912938"/>
                </a:lnTo>
                <a:lnTo>
                  <a:pt x="5532438" y="1909763"/>
                </a:lnTo>
                <a:lnTo>
                  <a:pt x="5549900" y="1909763"/>
                </a:lnTo>
                <a:lnTo>
                  <a:pt x="5546725" y="1895475"/>
                </a:lnTo>
                <a:lnTo>
                  <a:pt x="5546725" y="1884363"/>
                </a:lnTo>
                <a:lnTo>
                  <a:pt x="5553075" y="1873250"/>
                </a:lnTo>
                <a:close/>
                <a:moveTo>
                  <a:pt x="5729288" y="1803400"/>
                </a:moveTo>
                <a:lnTo>
                  <a:pt x="5738813" y="1816100"/>
                </a:lnTo>
                <a:lnTo>
                  <a:pt x="5756276" y="1838325"/>
                </a:lnTo>
                <a:lnTo>
                  <a:pt x="5753101" y="1838325"/>
                </a:lnTo>
                <a:lnTo>
                  <a:pt x="5753101" y="1849438"/>
                </a:lnTo>
                <a:lnTo>
                  <a:pt x="5746751" y="1863725"/>
                </a:lnTo>
                <a:lnTo>
                  <a:pt x="5741988" y="1873251"/>
                </a:lnTo>
                <a:lnTo>
                  <a:pt x="5732463" y="1878013"/>
                </a:lnTo>
                <a:lnTo>
                  <a:pt x="5727701" y="1881188"/>
                </a:lnTo>
                <a:lnTo>
                  <a:pt x="5724526" y="1884363"/>
                </a:lnTo>
                <a:lnTo>
                  <a:pt x="5713413" y="1884363"/>
                </a:lnTo>
                <a:lnTo>
                  <a:pt x="5703888" y="1878013"/>
                </a:lnTo>
                <a:lnTo>
                  <a:pt x="5700713" y="1866901"/>
                </a:lnTo>
                <a:lnTo>
                  <a:pt x="5689601" y="1858963"/>
                </a:lnTo>
                <a:lnTo>
                  <a:pt x="5659438" y="1858963"/>
                </a:lnTo>
                <a:lnTo>
                  <a:pt x="5653088" y="1852613"/>
                </a:lnTo>
                <a:lnTo>
                  <a:pt x="5653088" y="1841500"/>
                </a:lnTo>
                <a:lnTo>
                  <a:pt x="5670551" y="1827213"/>
                </a:lnTo>
                <a:lnTo>
                  <a:pt x="5681663" y="1820863"/>
                </a:lnTo>
                <a:lnTo>
                  <a:pt x="5692776" y="1824038"/>
                </a:lnTo>
                <a:lnTo>
                  <a:pt x="5700713" y="1830388"/>
                </a:lnTo>
                <a:lnTo>
                  <a:pt x="5710238" y="1830388"/>
                </a:lnTo>
                <a:lnTo>
                  <a:pt x="5715001" y="1824038"/>
                </a:lnTo>
                <a:lnTo>
                  <a:pt x="5727701" y="1806575"/>
                </a:lnTo>
                <a:close/>
                <a:moveTo>
                  <a:pt x="4870451" y="1803400"/>
                </a:moveTo>
                <a:lnTo>
                  <a:pt x="4884739" y="1812925"/>
                </a:lnTo>
                <a:lnTo>
                  <a:pt x="4894264" y="1838325"/>
                </a:lnTo>
                <a:lnTo>
                  <a:pt x="4887914" y="1838325"/>
                </a:lnTo>
                <a:lnTo>
                  <a:pt x="4891089" y="1841500"/>
                </a:lnTo>
                <a:lnTo>
                  <a:pt x="4891089" y="1844675"/>
                </a:lnTo>
                <a:lnTo>
                  <a:pt x="4894264" y="1852613"/>
                </a:lnTo>
                <a:lnTo>
                  <a:pt x="4894264" y="1863725"/>
                </a:lnTo>
                <a:lnTo>
                  <a:pt x="4895851" y="1863725"/>
                </a:lnTo>
                <a:lnTo>
                  <a:pt x="4891089" y="1884363"/>
                </a:lnTo>
                <a:lnTo>
                  <a:pt x="4881564" y="1901826"/>
                </a:lnTo>
                <a:lnTo>
                  <a:pt x="4873626" y="1912938"/>
                </a:lnTo>
                <a:lnTo>
                  <a:pt x="4865688" y="1912938"/>
                </a:lnTo>
                <a:lnTo>
                  <a:pt x="4852988" y="1895476"/>
                </a:lnTo>
                <a:lnTo>
                  <a:pt x="4859338" y="1820863"/>
                </a:lnTo>
                <a:lnTo>
                  <a:pt x="4867276" y="1806575"/>
                </a:lnTo>
                <a:close/>
                <a:moveTo>
                  <a:pt x="5219700" y="1795463"/>
                </a:moveTo>
                <a:lnTo>
                  <a:pt x="5224463" y="1801813"/>
                </a:lnTo>
                <a:lnTo>
                  <a:pt x="5227638" y="1801813"/>
                </a:lnTo>
                <a:lnTo>
                  <a:pt x="5245100" y="1817688"/>
                </a:lnTo>
                <a:lnTo>
                  <a:pt x="5259388" y="1838326"/>
                </a:lnTo>
                <a:lnTo>
                  <a:pt x="5256213" y="1838326"/>
                </a:lnTo>
                <a:lnTo>
                  <a:pt x="5264150" y="1852613"/>
                </a:lnTo>
                <a:lnTo>
                  <a:pt x="5273676" y="1863726"/>
                </a:lnTo>
                <a:lnTo>
                  <a:pt x="5278438" y="1863726"/>
                </a:lnTo>
                <a:lnTo>
                  <a:pt x="5284788" y="1870076"/>
                </a:lnTo>
                <a:lnTo>
                  <a:pt x="5291138" y="1881188"/>
                </a:lnTo>
                <a:lnTo>
                  <a:pt x="5295901" y="1892301"/>
                </a:lnTo>
                <a:lnTo>
                  <a:pt x="5302251" y="1901826"/>
                </a:lnTo>
                <a:lnTo>
                  <a:pt x="5295901" y="1901826"/>
                </a:lnTo>
                <a:lnTo>
                  <a:pt x="5305426" y="1916113"/>
                </a:lnTo>
                <a:lnTo>
                  <a:pt x="5307013" y="1927226"/>
                </a:lnTo>
                <a:lnTo>
                  <a:pt x="5310188" y="1927226"/>
                </a:lnTo>
                <a:lnTo>
                  <a:pt x="5313363" y="1931988"/>
                </a:lnTo>
                <a:lnTo>
                  <a:pt x="5313363" y="1938338"/>
                </a:lnTo>
                <a:lnTo>
                  <a:pt x="5316538" y="1952626"/>
                </a:lnTo>
                <a:lnTo>
                  <a:pt x="5324476" y="1963738"/>
                </a:lnTo>
                <a:lnTo>
                  <a:pt x="5321301" y="1963738"/>
                </a:lnTo>
                <a:lnTo>
                  <a:pt x="5327651" y="1974851"/>
                </a:lnTo>
                <a:lnTo>
                  <a:pt x="5330826" y="1984376"/>
                </a:lnTo>
                <a:lnTo>
                  <a:pt x="5334001" y="1987551"/>
                </a:lnTo>
                <a:lnTo>
                  <a:pt x="5334001" y="1989138"/>
                </a:lnTo>
                <a:lnTo>
                  <a:pt x="5335588" y="1989138"/>
                </a:lnTo>
                <a:lnTo>
                  <a:pt x="5334001" y="1995488"/>
                </a:lnTo>
                <a:lnTo>
                  <a:pt x="5327651" y="1998663"/>
                </a:lnTo>
                <a:lnTo>
                  <a:pt x="5321301" y="2001838"/>
                </a:lnTo>
                <a:lnTo>
                  <a:pt x="5313363" y="1998663"/>
                </a:lnTo>
                <a:lnTo>
                  <a:pt x="5291138" y="1978026"/>
                </a:lnTo>
                <a:lnTo>
                  <a:pt x="5270500" y="1955801"/>
                </a:lnTo>
                <a:lnTo>
                  <a:pt x="5256213" y="1924051"/>
                </a:lnTo>
                <a:lnTo>
                  <a:pt x="5238750" y="1873251"/>
                </a:lnTo>
                <a:lnTo>
                  <a:pt x="5224463" y="1841501"/>
                </a:lnTo>
                <a:lnTo>
                  <a:pt x="5210175" y="1835151"/>
                </a:lnTo>
                <a:lnTo>
                  <a:pt x="5207000" y="1827213"/>
                </a:lnTo>
                <a:lnTo>
                  <a:pt x="5210175" y="1801813"/>
                </a:lnTo>
                <a:close/>
                <a:moveTo>
                  <a:pt x="2066926" y="1773238"/>
                </a:moveTo>
                <a:lnTo>
                  <a:pt x="2076451" y="1774826"/>
                </a:lnTo>
                <a:lnTo>
                  <a:pt x="2058988" y="1774826"/>
                </a:lnTo>
                <a:close/>
                <a:moveTo>
                  <a:pt x="5684838" y="1760538"/>
                </a:moveTo>
                <a:lnTo>
                  <a:pt x="5699126" y="1774826"/>
                </a:lnTo>
                <a:lnTo>
                  <a:pt x="5692776" y="1774826"/>
                </a:lnTo>
                <a:lnTo>
                  <a:pt x="5700713" y="1787526"/>
                </a:lnTo>
                <a:lnTo>
                  <a:pt x="5707063" y="1798639"/>
                </a:lnTo>
                <a:lnTo>
                  <a:pt x="5699126" y="1803401"/>
                </a:lnTo>
                <a:lnTo>
                  <a:pt x="5667376" y="1801814"/>
                </a:lnTo>
                <a:lnTo>
                  <a:pt x="5656263" y="1795464"/>
                </a:lnTo>
                <a:lnTo>
                  <a:pt x="5661026" y="1770063"/>
                </a:lnTo>
                <a:lnTo>
                  <a:pt x="5667376" y="1763713"/>
                </a:lnTo>
                <a:lnTo>
                  <a:pt x="5670551" y="1763713"/>
                </a:lnTo>
                <a:close/>
                <a:moveTo>
                  <a:pt x="5721351" y="1735138"/>
                </a:moveTo>
                <a:lnTo>
                  <a:pt x="5724526" y="1735138"/>
                </a:lnTo>
                <a:lnTo>
                  <a:pt x="5727701" y="1738313"/>
                </a:lnTo>
                <a:lnTo>
                  <a:pt x="5732463" y="1738313"/>
                </a:lnTo>
                <a:lnTo>
                  <a:pt x="5741988" y="1744663"/>
                </a:lnTo>
                <a:lnTo>
                  <a:pt x="5743576" y="1763713"/>
                </a:lnTo>
                <a:lnTo>
                  <a:pt x="5735638" y="1770064"/>
                </a:lnTo>
                <a:lnTo>
                  <a:pt x="5729288" y="1773239"/>
                </a:lnTo>
                <a:lnTo>
                  <a:pt x="5721351" y="1774826"/>
                </a:lnTo>
                <a:lnTo>
                  <a:pt x="5713413" y="1773239"/>
                </a:lnTo>
                <a:lnTo>
                  <a:pt x="5707063" y="1763713"/>
                </a:lnTo>
                <a:lnTo>
                  <a:pt x="5715001" y="1741488"/>
                </a:lnTo>
                <a:close/>
                <a:moveTo>
                  <a:pt x="1858963" y="1616075"/>
                </a:moveTo>
                <a:lnTo>
                  <a:pt x="1862138" y="1616075"/>
                </a:lnTo>
                <a:lnTo>
                  <a:pt x="1870075" y="1616075"/>
                </a:lnTo>
                <a:lnTo>
                  <a:pt x="1879600" y="1635125"/>
                </a:lnTo>
                <a:lnTo>
                  <a:pt x="1870075" y="1644650"/>
                </a:lnTo>
                <a:lnTo>
                  <a:pt x="1866900" y="1647825"/>
                </a:lnTo>
                <a:lnTo>
                  <a:pt x="1865313" y="1647825"/>
                </a:lnTo>
                <a:lnTo>
                  <a:pt x="1852613" y="1647825"/>
                </a:lnTo>
                <a:lnTo>
                  <a:pt x="1851025" y="1627188"/>
                </a:lnTo>
                <a:lnTo>
                  <a:pt x="1855788" y="1619250"/>
                </a:lnTo>
                <a:close/>
                <a:moveTo>
                  <a:pt x="5653088" y="1598613"/>
                </a:moveTo>
                <a:lnTo>
                  <a:pt x="5661026" y="1601788"/>
                </a:lnTo>
                <a:lnTo>
                  <a:pt x="5673726" y="1612901"/>
                </a:lnTo>
                <a:lnTo>
                  <a:pt x="5675313" y="1612901"/>
                </a:lnTo>
                <a:lnTo>
                  <a:pt x="5681663" y="1619251"/>
                </a:lnTo>
                <a:lnTo>
                  <a:pt x="5681663" y="1624013"/>
                </a:lnTo>
                <a:lnTo>
                  <a:pt x="5681663" y="1641476"/>
                </a:lnTo>
                <a:lnTo>
                  <a:pt x="5670551" y="1649413"/>
                </a:lnTo>
                <a:lnTo>
                  <a:pt x="5659438" y="1658938"/>
                </a:lnTo>
                <a:lnTo>
                  <a:pt x="5653088" y="1676401"/>
                </a:lnTo>
                <a:lnTo>
                  <a:pt x="5653088" y="1689101"/>
                </a:lnTo>
                <a:lnTo>
                  <a:pt x="5667376" y="1687513"/>
                </a:lnTo>
                <a:lnTo>
                  <a:pt x="5678488" y="1687513"/>
                </a:lnTo>
                <a:lnTo>
                  <a:pt x="5700713" y="1695451"/>
                </a:lnTo>
                <a:lnTo>
                  <a:pt x="5710238" y="1698626"/>
                </a:lnTo>
                <a:lnTo>
                  <a:pt x="5707063" y="1706563"/>
                </a:lnTo>
                <a:lnTo>
                  <a:pt x="5703888" y="1709738"/>
                </a:lnTo>
                <a:lnTo>
                  <a:pt x="5700713" y="1709738"/>
                </a:lnTo>
                <a:lnTo>
                  <a:pt x="5684838" y="1712913"/>
                </a:lnTo>
                <a:lnTo>
                  <a:pt x="5664201" y="1727201"/>
                </a:lnTo>
                <a:lnTo>
                  <a:pt x="5661026" y="1731964"/>
                </a:lnTo>
                <a:lnTo>
                  <a:pt x="5656263" y="1738314"/>
                </a:lnTo>
                <a:lnTo>
                  <a:pt x="5659438" y="1738314"/>
                </a:lnTo>
                <a:lnTo>
                  <a:pt x="5638800" y="1758951"/>
                </a:lnTo>
                <a:lnTo>
                  <a:pt x="5624513" y="1770064"/>
                </a:lnTo>
                <a:lnTo>
                  <a:pt x="5616575" y="1774826"/>
                </a:lnTo>
                <a:lnTo>
                  <a:pt x="5616575" y="1770064"/>
                </a:lnTo>
                <a:lnTo>
                  <a:pt x="5630863" y="1744664"/>
                </a:lnTo>
                <a:lnTo>
                  <a:pt x="5649913" y="1724026"/>
                </a:lnTo>
                <a:lnTo>
                  <a:pt x="5641975" y="1706563"/>
                </a:lnTo>
                <a:lnTo>
                  <a:pt x="5616575" y="1676401"/>
                </a:lnTo>
                <a:lnTo>
                  <a:pt x="5610225" y="1658938"/>
                </a:lnTo>
                <a:lnTo>
                  <a:pt x="5627688" y="1641476"/>
                </a:lnTo>
                <a:lnTo>
                  <a:pt x="5638800" y="1633538"/>
                </a:lnTo>
                <a:lnTo>
                  <a:pt x="5646738" y="1620838"/>
                </a:lnTo>
                <a:lnTo>
                  <a:pt x="5646738" y="1601788"/>
                </a:lnTo>
                <a:close/>
                <a:moveTo>
                  <a:pt x="2073276" y="1595438"/>
                </a:moveTo>
                <a:lnTo>
                  <a:pt x="2084388" y="1598613"/>
                </a:lnTo>
                <a:lnTo>
                  <a:pt x="2087563" y="1612901"/>
                </a:lnTo>
                <a:lnTo>
                  <a:pt x="2090738" y="1612901"/>
                </a:lnTo>
                <a:lnTo>
                  <a:pt x="2090738" y="1619251"/>
                </a:lnTo>
                <a:lnTo>
                  <a:pt x="2084388" y="1624013"/>
                </a:lnTo>
                <a:lnTo>
                  <a:pt x="2081213" y="1627188"/>
                </a:lnTo>
                <a:lnTo>
                  <a:pt x="2079626" y="1627188"/>
                </a:lnTo>
                <a:lnTo>
                  <a:pt x="2066926" y="1627188"/>
                </a:lnTo>
                <a:lnTo>
                  <a:pt x="2065338" y="1601788"/>
                </a:lnTo>
                <a:close/>
                <a:moveTo>
                  <a:pt x="1981201" y="1566863"/>
                </a:moveTo>
                <a:lnTo>
                  <a:pt x="2001838" y="1570038"/>
                </a:lnTo>
                <a:lnTo>
                  <a:pt x="2016126" y="1576388"/>
                </a:lnTo>
                <a:lnTo>
                  <a:pt x="2027238" y="1587501"/>
                </a:lnTo>
                <a:lnTo>
                  <a:pt x="2024063" y="1587501"/>
                </a:lnTo>
                <a:lnTo>
                  <a:pt x="2030413" y="1595438"/>
                </a:lnTo>
                <a:lnTo>
                  <a:pt x="2033588" y="1612901"/>
                </a:lnTo>
                <a:lnTo>
                  <a:pt x="2036763" y="1612901"/>
                </a:lnTo>
                <a:lnTo>
                  <a:pt x="2033588" y="1620838"/>
                </a:lnTo>
                <a:lnTo>
                  <a:pt x="2030413" y="1620838"/>
                </a:lnTo>
                <a:lnTo>
                  <a:pt x="2024063" y="1620838"/>
                </a:lnTo>
                <a:lnTo>
                  <a:pt x="2016126" y="1612901"/>
                </a:lnTo>
                <a:lnTo>
                  <a:pt x="1998663" y="1620838"/>
                </a:lnTo>
                <a:lnTo>
                  <a:pt x="1981201" y="1620838"/>
                </a:lnTo>
                <a:lnTo>
                  <a:pt x="1966913" y="1612901"/>
                </a:lnTo>
                <a:lnTo>
                  <a:pt x="1952625" y="1606551"/>
                </a:lnTo>
                <a:lnTo>
                  <a:pt x="1933575" y="1606551"/>
                </a:lnTo>
                <a:lnTo>
                  <a:pt x="1924050" y="1604963"/>
                </a:lnTo>
                <a:lnTo>
                  <a:pt x="1936750" y="1592263"/>
                </a:lnTo>
                <a:lnTo>
                  <a:pt x="1958975" y="1576388"/>
                </a:lnTo>
                <a:lnTo>
                  <a:pt x="1962150" y="1573213"/>
                </a:lnTo>
                <a:lnTo>
                  <a:pt x="1965325" y="1573213"/>
                </a:lnTo>
                <a:close/>
                <a:moveTo>
                  <a:pt x="1784350" y="1498600"/>
                </a:moveTo>
                <a:lnTo>
                  <a:pt x="1804988" y="1498600"/>
                </a:lnTo>
                <a:lnTo>
                  <a:pt x="1830388" y="1509713"/>
                </a:lnTo>
                <a:lnTo>
                  <a:pt x="1838325" y="1516063"/>
                </a:lnTo>
                <a:lnTo>
                  <a:pt x="1847850" y="1524000"/>
                </a:lnTo>
                <a:lnTo>
                  <a:pt x="1841500" y="1524000"/>
                </a:lnTo>
                <a:lnTo>
                  <a:pt x="1862138" y="1535113"/>
                </a:lnTo>
                <a:lnTo>
                  <a:pt x="1876425" y="1538288"/>
                </a:lnTo>
                <a:lnTo>
                  <a:pt x="1884363" y="1541463"/>
                </a:lnTo>
                <a:lnTo>
                  <a:pt x="1895475" y="1549400"/>
                </a:lnTo>
                <a:lnTo>
                  <a:pt x="1898650" y="1549400"/>
                </a:lnTo>
                <a:lnTo>
                  <a:pt x="1908175" y="1558926"/>
                </a:lnTo>
                <a:lnTo>
                  <a:pt x="1908175" y="1563688"/>
                </a:lnTo>
                <a:lnTo>
                  <a:pt x="1908175" y="1566863"/>
                </a:lnTo>
                <a:lnTo>
                  <a:pt x="1905000" y="1566863"/>
                </a:lnTo>
                <a:lnTo>
                  <a:pt x="1887538" y="1573213"/>
                </a:lnTo>
                <a:lnTo>
                  <a:pt x="1870075" y="1563688"/>
                </a:lnTo>
                <a:lnTo>
                  <a:pt x="1847850" y="1549400"/>
                </a:lnTo>
                <a:lnTo>
                  <a:pt x="1827213" y="1533525"/>
                </a:lnTo>
                <a:lnTo>
                  <a:pt x="1801813" y="1524000"/>
                </a:lnTo>
                <a:lnTo>
                  <a:pt x="1768475" y="1527175"/>
                </a:lnTo>
                <a:lnTo>
                  <a:pt x="1754188" y="1527175"/>
                </a:lnTo>
                <a:lnTo>
                  <a:pt x="1733550" y="1524000"/>
                </a:lnTo>
                <a:lnTo>
                  <a:pt x="1733550" y="1512888"/>
                </a:lnTo>
                <a:lnTo>
                  <a:pt x="1736725" y="1512888"/>
                </a:lnTo>
                <a:lnTo>
                  <a:pt x="1736725" y="1509713"/>
                </a:lnTo>
                <a:lnTo>
                  <a:pt x="1755775" y="1504950"/>
                </a:lnTo>
                <a:close/>
                <a:moveTo>
                  <a:pt x="5649914" y="1455738"/>
                </a:moveTo>
                <a:lnTo>
                  <a:pt x="5656264" y="1455738"/>
                </a:lnTo>
                <a:lnTo>
                  <a:pt x="5661026" y="1455738"/>
                </a:lnTo>
                <a:lnTo>
                  <a:pt x="5661026" y="1462088"/>
                </a:lnTo>
                <a:lnTo>
                  <a:pt x="5659439" y="1462088"/>
                </a:lnTo>
                <a:lnTo>
                  <a:pt x="5661026" y="1470026"/>
                </a:lnTo>
                <a:lnTo>
                  <a:pt x="5659439" y="1484313"/>
                </a:lnTo>
                <a:lnTo>
                  <a:pt x="5649914" y="1506539"/>
                </a:lnTo>
                <a:lnTo>
                  <a:pt x="5638801" y="1516064"/>
                </a:lnTo>
                <a:lnTo>
                  <a:pt x="5635626" y="1519239"/>
                </a:lnTo>
                <a:lnTo>
                  <a:pt x="5632451" y="1520826"/>
                </a:lnTo>
                <a:lnTo>
                  <a:pt x="5621338" y="1516064"/>
                </a:lnTo>
                <a:lnTo>
                  <a:pt x="5632451" y="1470026"/>
                </a:lnTo>
                <a:lnTo>
                  <a:pt x="5646739" y="1458913"/>
                </a:lnTo>
                <a:close/>
                <a:moveTo>
                  <a:pt x="1852613" y="1455738"/>
                </a:moveTo>
                <a:lnTo>
                  <a:pt x="1862138" y="1458913"/>
                </a:lnTo>
                <a:lnTo>
                  <a:pt x="1865313" y="1462088"/>
                </a:lnTo>
                <a:lnTo>
                  <a:pt x="1858963" y="1462088"/>
                </a:lnTo>
                <a:lnTo>
                  <a:pt x="1865313" y="1463676"/>
                </a:lnTo>
                <a:lnTo>
                  <a:pt x="1865313" y="1476376"/>
                </a:lnTo>
                <a:lnTo>
                  <a:pt x="1855788" y="1477963"/>
                </a:lnTo>
                <a:lnTo>
                  <a:pt x="1847850" y="1477963"/>
                </a:lnTo>
                <a:lnTo>
                  <a:pt x="1841500" y="1463676"/>
                </a:lnTo>
                <a:lnTo>
                  <a:pt x="1847850" y="1462088"/>
                </a:lnTo>
                <a:lnTo>
                  <a:pt x="1851025" y="1458913"/>
                </a:lnTo>
                <a:close/>
                <a:moveTo>
                  <a:pt x="3594100" y="1152525"/>
                </a:moveTo>
                <a:lnTo>
                  <a:pt x="3608388" y="1155700"/>
                </a:lnTo>
                <a:lnTo>
                  <a:pt x="3621088" y="1155700"/>
                </a:lnTo>
                <a:lnTo>
                  <a:pt x="3632201" y="1169988"/>
                </a:lnTo>
                <a:lnTo>
                  <a:pt x="3636963" y="1169988"/>
                </a:lnTo>
                <a:lnTo>
                  <a:pt x="3636963" y="1173163"/>
                </a:lnTo>
                <a:lnTo>
                  <a:pt x="3640138" y="1187451"/>
                </a:lnTo>
                <a:lnTo>
                  <a:pt x="3632201" y="1193801"/>
                </a:lnTo>
                <a:lnTo>
                  <a:pt x="3622676" y="1195388"/>
                </a:lnTo>
                <a:lnTo>
                  <a:pt x="3614738" y="1195388"/>
                </a:lnTo>
                <a:lnTo>
                  <a:pt x="3606800" y="1187451"/>
                </a:lnTo>
                <a:lnTo>
                  <a:pt x="3594100" y="1179513"/>
                </a:lnTo>
                <a:lnTo>
                  <a:pt x="3578225" y="1166813"/>
                </a:lnTo>
                <a:lnTo>
                  <a:pt x="3575050" y="1155700"/>
                </a:lnTo>
                <a:close/>
                <a:moveTo>
                  <a:pt x="3403601" y="1112838"/>
                </a:moveTo>
                <a:lnTo>
                  <a:pt x="3403601" y="1123951"/>
                </a:lnTo>
                <a:lnTo>
                  <a:pt x="3400426" y="1127126"/>
                </a:lnTo>
                <a:lnTo>
                  <a:pt x="3397251" y="1127126"/>
                </a:lnTo>
                <a:lnTo>
                  <a:pt x="3386138" y="1133476"/>
                </a:lnTo>
                <a:lnTo>
                  <a:pt x="3382963" y="1123951"/>
                </a:lnTo>
                <a:lnTo>
                  <a:pt x="3389313" y="1116013"/>
                </a:lnTo>
                <a:lnTo>
                  <a:pt x="3392488" y="1116013"/>
                </a:lnTo>
                <a:close/>
                <a:moveTo>
                  <a:pt x="3506788" y="1093788"/>
                </a:moveTo>
                <a:lnTo>
                  <a:pt x="3514726" y="1095376"/>
                </a:lnTo>
                <a:lnTo>
                  <a:pt x="3521076" y="1108076"/>
                </a:lnTo>
                <a:lnTo>
                  <a:pt x="3522663" y="1108076"/>
                </a:lnTo>
                <a:lnTo>
                  <a:pt x="3525838" y="1116013"/>
                </a:lnTo>
                <a:lnTo>
                  <a:pt x="3522663" y="1123951"/>
                </a:lnTo>
                <a:lnTo>
                  <a:pt x="3517901" y="1130301"/>
                </a:lnTo>
                <a:lnTo>
                  <a:pt x="3514726" y="1136651"/>
                </a:lnTo>
                <a:lnTo>
                  <a:pt x="3503613" y="1138238"/>
                </a:lnTo>
                <a:lnTo>
                  <a:pt x="3492500" y="1133476"/>
                </a:lnTo>
                <a:lnTo>
                  <a:pt x="3489325" y="1122363"/>
                </a:lnTo>
                <a:lnTo>
                  <a:pt x="3494088" y="1098551"/>
                </a:lnTo>
                <a:close/>
                <a:moveTo>
                  <a:pt x="6043613" y="1004888"/>
                </a:moveTo>
                <a:lnTo>
                  <a:pt x="6046788" y="1004888"/>
                </a:lnTo>
                <a:lnTo>
                  <a:pt x="6061076" y="1008063"/>
                </a:lnTo>
                <a:lnTo>
                  <a:pt x="6072188" y="1019176"/>
                </a:lnTo>
                <a:lnTo>
                  <a:pt x="6067426" y="1019176"/>
                </a:lnTo>
                <a:lnTo>
                  <a:pt x="6072188" y="1022351"/>
                </a:lnTo>
                <a:lnTo>
                  <a:pt x="6075363" y="1025526"/>
                </a:lnTo>
                <a:lnTo>
                  <a:pt x="6083301" y="1022351"/>
                </a:lnTo>
                <a:lnTo>
                  <a:pt x="6115051" y="1030288"/>
                </a:lnTo>
                <a:lnTo>
                  <a:pt x="6121401" y="1041401"/>
                </a:lnTo>
                <a:lnTo>
                  <a:pt x="6121401" y="1044576"/>
                </a:lnTo>
                <a:lnTo>
                  <a:pt x="6124576" y="1044576"/>
                </a:lnTo>
                <a:lnTo>
                  <a:pt x="6124576" y="1050926"/>
                </a:lnTo>
                <a:lnTo>
                  <a:pt x="6121401" y="1052513"/>
                </a:lnTo>
                <a:lnTo>
                  <a:pt x="6103938" y="1058864"/>
                </a:lnTo>
                <a:lnTo>
                  <a:pt x="6092826" y="1058864"/>
                </a:lnTo>
                <a:lnTo>
                  <a:pt x="6081713" y="1065214"/>
                </a:lnTo>
                <a:lnTo>
                  <a:pt x="6049963" y="1069976"/>
                </a:lnTo>
                <a:lnTo>
                  <a:pt x="6018214" y="1076326"/>
                </a:lnTo>
                <a:lnTo>
                  <a:pt x="6024563" y="1081088"/>
                </a:lnTo>
                <a:lnTo>
                  <a:pt x="6021388" y="1081088"/>
                </a:lnTo>
                <a:lnTo>
                  <a:pt x="6024563" y="1093788"/>
                </a:lnTo>
                <a:lnTo>
                  <a:pt x="6029325" y="1108075"/>
                </a:lnTo>
                <a:lnTo>
                  <a:pt x="6035675" y="1108075"/>
                </a:lnTo>
                <a:lnTo>
                  <a:pt x="6035675" y="1112838"/>
                </a:lnTo>
                <a:lnTo>
                  <a:pt x="6038850" y="1119188"/>
                </a:lnTo>
                <a:lnTo>
                  <a:pt x="6046788" y="1138238"/>
                </a:lnTo>
                <a:lnTo>
                  <a:pt x="6040438" y="1144588"/>
                </a:lnTo>
                <a:lnTo>
                  <a:pt x="6035675" y="1150938"/>
                </a:lnTo>
                <a:lnTo>
                  <a:pt x="6029325" y="1150938"/>
                </a:lnTo>
                <a:lnTo>
                  <a:pt x="6026150" y="1155700"/>
                </a:lnTo>
                <a:lnTo>
                  <a:pt x="6024563" y="1169988"/>
                </a:lnTo>
                <a:lnTo>
                  <a:pt x="6026150" y="1169988"/>
                </a:lnTo>
                <a:lnTo>
                  <a:pt x="6026150" y="1193800"/>
                </a:lnTo>
                <a:lnTo>
                  <a:pt x="6024563" y="1204913"/>
                </a:lnTo>
                <a:lnTo>
                  <a:pt x="6024563" y="1208088"/>
                </a:lnTo>
                <a:lnTo>
                  <a:pt x="6021388" y="1208088"/>
                </a:lnTo>
                <a:lnTo>
                  <a:pt x="6007100" y="1219200"/>
                </a:lnTo>
                <a:lnTo>
                  <a:pt x="5986463" y="1230313"/>
                </a:lnTo>
                <a:lnTo>
                  <a:pt x="5972175" y="1238250"/>
                </a:lnTo>
                <a:lnTo>
                  <a:pt x="5949950" y="1247775"/>
                </a:lnTo>
                <a:lnTo>
                  <a:pt x="5949950" y="1250951"/>
                </a:lnTo>
                <a:lnTo>
                  <a:pt x="5946775" y="1255713"/>
                </a:lnTo>
                <a:lnTo>
                  <a:pt x="5938838" y="1265238"/>
                </a:lnTo>
                <a:lnTo>
                  <a:pt x="5932488" y="1266826"/>
                </a:lnTo>
                <a:lnTo>
                  <a:pt x="5921375" y="1266826"/>
                </a:lnTo>
                <a:lnTo>
                  <a:pt x="5910263" y="1262063"/>
                </a:lnTo>
                <a:lnTo>
                  <a:pt x="5910263" y="1255713"/>
                </a:lnTo>
                <a:lnTo>
                  <a:pt x="5903913" y="1265238"/>
                </a:lnTo>
                <a:lnTo>
                  <a:pt x="5900738" y="1270001"/>
                </a:lnTo>
                <a:lnTo>
                  <a:pt x="5899150" y="1270001"/>
                </a:lnTo>
                <a:lnTo>
                  <a:pt x="5892800" y="1279526"/>
                </a:lnTo>
                <a:lnTo>
                  <a:pt x="5884863" y="1284288"/>
                </a:lnTo>
                <a:lnTo>
                  <a:pt x="5875338" y="1281113"/>
                </a:lnTo>
                <a:lnTo>
                  <a:pt x="5853113" y="1276351"/>
                </a:lnTo>
                <a:lnTo>
                  <a:pt x="5849938" y="1284288"/>
                </a:lnTo>
                <a:lnTo>
                  <a:pt x="5849938" y="1290638"/>
                </a:lnTo>
                <a:lnTo>
                  <a:pt x="5849938" y="1295401"/>
                </a:lnTo>
                <a:lnTo>
                  <a:pt x="5853113" y="1295401"/>
                </a:lnTo>
                <a:lnTo>
                  <a:pt x="5846763" y="1304926"/>
                </a:lnTo>
                <a:lnTo>
                  <a:pt x="5842000" y="1309688"/>
                </a:lnTo>
                <a:lnTo>
                  <a:pt x="5835650" y="1312863"/>
                </a:lnTo>
                <a:lnTo>
                  <a:pt x="5827713" y="1312863"/>
                </a:lnTo>
                <a:lnTo>
                  <a:pt x="5813425" y="1304926"/>
                </a:lnTo>
                <a:lnTo>
                  <a:pt x="5800725" y="1270001"/>
                </a:lnTo>
                <a:lnTo>
                  <a:pt x="5800725" y="1258888"/>
                </a:lnTo>
                <a:lnTo>
                  <a:pt x="5807075" y="1252538"/>
                </a:lnTo>
                <a:lnTo>
                  <a:pt x="5818188" y="1247775"/>
                </a:lnTo>
                <a:lnTo>
                  <a:pt x="5827713" y="1244600"/>
                </a:lnTo>
                <a:lnTo>
                  <a:pt x="5842000" y="1233488"/>
                </a:lnTo>
                <a:lnTo>
                  <a:pt x="5856288" y="1216025"/>
                </a:lnTo>
                <a:lnTo>
                  <a:pt x="5864225" y="1212850"/>
                </a:lnTo>
                <a:lnTo>
                  <a:pt x="5907088" y="1222375"/>
                </a:lnTo>
                <a:lnTo>
                  <a:pt x="5918200" y="1216025"/>
                </a:lnTo>
                <a:lnTo>
                  <a:pt x="5924550" y="1209675"/>
                </a:lnTo>
                <a:lnTo>
                  <a:pt x="5932488" y="1204913"/>
                </a:lnTo>
                <a:lnTo>
                  <a:pt x="5956300" y="1193800"/>
                </a:lnTo>
                <a:lnTo>
                  <a:pt x="5972175" y="1187450"/>
                </a:lnTo>
                <a:lnTo>
                  <a:pt x="5981700" y="1173163"/>
                </a:lnTo>
                <a:lnTo>
                  <a:pt x="5992813" y="1144588"/>
                </a:lnTo>
                <a:lnTo>
                  <a:pt x="5999163" y="1108075"/>
                </a:lnTo>
                <a:lnTo>
                  <a:pt x="6007100" y="1081088"/>
                </a:lnTo>
                <a:lnTo>
                  <a:pt x="6010275" y="1079500"/>
                </a:lnTo>
                <a:lnTo>
                  <a:pt x="6018212" y="1076326"/>
                </a:lnTo>
                <a:lnTo>
                  <a:pt x="5999163" y="1066801"/>
                </a:lnTo>
                <a:lnTo>
                  <a:pt x="5992813" y="1055688"/>
                </a:lnTo>
                <a:lnTo>
                  <a:pt x="6007101" y="1047751"/>
                </a:lnTo>
                <a:lnTo>
                  <a:pt x="6010276" y="1047751"/>
                </a:lnTo>
                <a:lnTo>
                  <a:pt x="6011863" y="1044576"/>
                </a:lnTo>
                <a:lnTo>
                  <a:pt x="6024563" y="1038226"/>
                </a:lnTo>
                <a:lnTo>
                  <a:pt x="6029326" y="1036638"/>
                </a:lnTo>
                <a:lnTo>
                  <a:pt x="6029326" y="1022351"/>
                </a:lnTo>
                <a:lnTo>
                  <a:pt x="6040438" y="1008063"/>
                </a:lnTo>
                <a:close/>
                <a:moveTo>
                  <a:pt x="12700" y="836613"/>
                </a:moveTo>
                <a:lnTo>
                  <a:pt x="41275" y="839788"/>
                </a:lnTo>
                <a:lnTo>
                  <a:pt x="49213" y="841376"/>
                </a:lnTo>
                <a:lnTo>
                  <a:pt x="63500" y="847726"/>
                </a:lnTo>
                <a:lnTo>
                  <a:pt x="55563" y="854076"/>
                </a:lnTo>
                <a:lnTo>
                  <a:pt x="28575" y="858838"/>
                </a:lnTo>
                <a:lnTo>
                  <a:pt x="6350" y="855663"/>
                </a:lnTo>
                <a:lnTo>
                  <a:pt x="0" y="844551"/>
                </a:lnTo>
                <a:close/>
                <a:moveTo>
                  <a:pt x="163513" y="793750"/>
                </a:moveTo>
                <a:lnTo>
                  <a:pt x="168275" y="793750"/>
                </a:lnTo>
                <a:lnTo>
                  <a:pt x="171450" y="808037"/>
                </a:lnTo>
                <a:lnTo>
                  <a:pt x="168275" y="830262"/>
                </a:lnTo>
                <a:lnTo>
                  <a:pt x="166688" y="830262"/>
                </a:lnTo>
                <a:lnTo>
                  <a:pt x="166688" y="833437"/>
                </a:lnTo>
                <a:lnTo>
                  <a:pt x="163513" y="833437"/>
                </a:lnTo>
                <a:lnTo>
                  <a:pt x="146050" y="841375"/>
                </a:lnTo>
                <a:lnTo>
                  <a:pt x="120651" y="841375"/>
                </a:lnTo>
                <a:lnTo>
                  <a:pt x="114301" y="836612"/>
                </a:lnTo>
                <a:lnTo>
                  <a:pt x="127001" y="830262"/>
                </a:lnTo>
                <a:lnTo>
                  <a:pt x="134938" y="825500"/>
                </a:lnTo>
                <a:lnTo>
                  <a:pt x="146050" y="822325"/>
                </a:lnTo>
                <a:lnTo>
                  <a:pt x="153988" y="804862"/>
                </a:lnTo>
                <a:lnTo>
                  <a:pt x="160338" y="796925"/>
                </a:lnTo>
                <a:close/>
                <a:moveTo>
                  <a:pt x="3189288" y="769938"/>
                </a:moveTo>
                <a:lnTo>
                  <a:pt x="3203575" y="769938"/>
                </a:lnTo>
                <a:lnTo>
                  <a:pt x="3217863" y="779463"/>
                </a:lnTo>
                <a:lnTo>
                  <a:pt x="3221038" y="784225"/>
                </a:lnTo>
                <a:lnTo>
                  <a:pt x="3224213" y="793750"/>
                </a:lnTo>
                <a:lnTo>
                  <a:pt x="3225800" y="793750"/>
                </a:lnTo>
                <a:lnTo>
                  <a:pt x="3228975" y="804863"/>
                </a:lnTo>
                <a:lnTo>
                  <a:pt x="3228975" y="815975"/>
                </a:lnTo>
                <a:lnTo>
                  <a:pt x="3228975" y="825500"/>
                </a:lnTo>
                <a:lnTo>
                  <a:pt x="3225800" y="830263"/>
                </a:lnTo>
                <a:lnTo>
                  <a:pt x="3224213" y="830263"/>
                </a:lnTo>
                <a:lnTo>
                  <a:pt x="3211513" y="844551"/>
                </a:lnTo>
                <a:lnTo>
                  <a:pt x="3197225" y="854076"/>
                </a:lnTo>
                <a:lnTo>
                  <a:pt x="3181350" y="865188"/>
                </a:lnTo>
                <a:lnTo>
                  <a:pt x="3160713" y="868363"/>
                </a:lnTo>
                <a:lnTo>
                  <a:pt x="3149600" y="865188"/>
                </a:lnTo>
                <a:lnTo>
                  <a:pt x="3140075" y="844551"/>
                </a:lnTo>
                <a:lnTo>
                  <a:pt x="3146425" y="839788"/>
                </a:lnTo>
                <a:lnTo>
                  <a:pt x="3152775" y="827088"/>
                </a:lnTo>
                <a:lnTo>
                  <a:pt x="3146425" y="811213"/>
                </a:lnTo>
                <a:lnTo>
                  <a:pt x="3146425" y="798513"/>
                </a:lnTo>
                <a:lnTo>
                  <a:pt x="3152775" y="793750"/>
                </a:lnTo>
                <a:lnTo>
                  <a:pt x="3154363" y="793750"/>
                </a:lnTo>
                <a:lnTo>
                  <a:pt x="3163888" y="793750"/>
                </a:lnTo>
                <a:lnTo>
                  <a:pt x="3175000" y="782638"/>
                </a:lnTo>
                <a:close/>
                <a:moveTo>
                  <a:pt x="3257550" y="690563"/>
                </a:moveTo>
                <a:lnTo>
                  <a:pt x="3268663" y="696913"/>
                </a:lnTo>
                <a:lnTo>
                  <a:pt x="3286125" y="701675"/>
                </a:lnTo>
                <a:lnTo>
                  <a:pt x="3311525" y="704850"/>
                </a:lnTo>
                <a:lnTo>
                  <a:pt x="3309938" y="704850"/>
                </a:lnTo>
                <a:lnTo>
                  <a:pt x="3325813" y="712788"/>
                </a:lnTo>
                <a:lnTo>
                  <a:pt x="3328988" y="722313"/>
                </a:lnTo>
                <a:lnTo>
                  <a:pt x="3324225" y="730250"/>
                </a:lnTo>
                <a:lnTo>
                  <a:pt x="3306763" y="747713"/>
                </a:lnTo>
                <a:lnTo>
                  <a:pt x="3303588" y="758825"/>
                </a:lnTo>
                <a:lnTo>
                  <a:pt x="3306763" y="762000"/>
                </a:lnTo>
                <a:lnTo>
                  <a:pt x="3311525" y="768350"/>
                </a:lnTo>
                <a:lnTo>
                  <a:pt x="3306763" y="768350"/>
                </a:lnTo>
                <a:lnTo>
                  <a:pt x="3314700" y="779463"/>
                </a:lnTo>
                <a:lnTo>
                  <a:pt x="3324225" y="793750"/>
                </a:lnTo>
                <a:lnTo>
                  <a:pt x="3328988" y="793750"/>
                </a:lnTo>
                <a:lnTo>
                  <a:pt x="3338513" y="801688"/>
                </a:lnTo>
                <a:lnTo>
                  <a:pt x="3343275" y="808038"/>
                </a:lnTo>
                <a:lnTo>
                  <a:pt x="3357563" y="815975"/>
                </a:lnTo>
                <a:lnTo>
                  <a:pt x="3368675" y="830263"/>
                </a:lnTo>
                <a:lnTo>
                  <a:pt x="3363913" y="830263"/>
                </a:lnTo>
                <a:lnTo>
                  <a:pt x="3371850" y="841376"/>
                </a:lnTo>
                <a:lnTo>
                  <a:pt x="3375025" y="850901"/>
                </a:lnTo>
                <a:lnTo>
                  <a:pt x="3375025" y="854076"/>
                </a:lnTo>
                <a:lnTo>
                  <a:pt x="3371850" y="855663"/>
                </a:lnTo>
                <a:lnTo>
                  <a:pt x="3375025" y="855663"/>
                </a:lnTo>
                <a:lnTo>
                  <a:pt x="3368675" y="869951"/>
                </a:lnTo>
                <a:lnTo>
                  <a:pt x="3354388" y="882651"/>
                </a:lnTo>
                <a:lnTo>
                  <a:pt x="3346450" y="884238"/>
                </a:lnTo>
                <a:lnTo>
                  <a:pt x="3340100" y="884238"/>
                </a:lnTo>
                <a:lnTo>
                  <a:pt x="3314700" y="882651"/>
                </a:lnTo>
                <a:lnTo>
                  <a:pt x="3289300" y="876301"/>
                </a:lnTo>
                <a:lnTo>
                  <a:pt x="3286125" y="876301"/>
                </a:lnTo>
                <a:lnTo>
                  <a:pt x="3282950" y="879476"/>
                </a:lnTo>
                <a:lnTo>
                  <a:pt x="3278188" y="884238"/>
                </a:lnTo>
                <a:lnTo>
                  <a:pt x="3271838" y="887413"/>
                </a:lnTo>
                <a:lnTo>
                  <a:pt x="3267075" y="890588"/>
                </a:lnTo>
                <a:lnTo>
                  <a:pt x="3263900" y="890588"/>
                </a:lnTo>
                <a:lnTo>
                  <a:pt x="3260725" y="879476"/>
                </a:lnTo>
                <a:lnTo>
                  <a:pt x="3267075" y="873126"/>
                </a:lnTo>
                <a:lnTo>
                  <a:pt x="3243263" y="876301"/>
                </a:lnTo>
                <a:lnTo>
                  <a:pt x="3224213" y="868363"/>
                </a:lnTo>
                <a:lnTo>
                  <a:pt x="3246438" y="836613"/>
                </a:lnTo>
                <a:lnTo>
                  <a:pt x="3278188" y="811213"/>
                </a:lnTo>
                <a:lnTo>
                  <a:pt x="3271838" y="798513"/>
                </a:lnTo>
                <a:lnTo>
                  <a:pt x="3240088" y="787400"/>
                </a:lnTo>
                <a:lnTo>
                  <a:pt x="3217863" y="768350"/>
                </a:lnTo>
                <a:lnTo>
                  <a:pt x="3206750" y="747713"/>
                </a:lnTo>
                <a:lnTo>
                  <a:pt x="3200400" y="739775"/>
                </a:lnTo>
                <a:lnTo>
                  <a:pt x="3200400" y="719138"/>
                </a:lnTo>
                <a:lnTo>
                  <a:pt x="3206750" y="712788"/>
                </a:lnTo>
                <a:lnTo>
                  <a:pt x="3221038" y="715963"/>
                </a:lnTo>
                <a:lnTo>
                  <a:pt x="3235325" y="712788"/>
                </a:lnTo>
                <a:lnTo>
                  <a:pt x="3240088" y="701675"/>
                </a:lnTo>
                <a:lnTo>
                  <a:pt x="3249613" y="696913"/>
                </a:lnTo>
                <a:close/>
                <a:moveTo>
                  <a:pt x="160338" y="665163"/>
                </a:moveTo>
                <a:lnTo>
                  <a:pt x="177800" y="665163"/>
                </a:lnTo>
                <a:lnTo>
                  <a:pt x="177800" y="676275"/>
                </a:lnTo>
                <a:lnTo>
                  <a:pt x="168275" y="685800"/>
                </a:lnTo>
                <a:lnTo>
                  <a:pt x="168275" y="687388"/>
                </a:lnTo>
                <a:lnTo>
                  <a:pt x="166688" y="687388"/>
                </a:lnTo>
                <a:lnTo>
                  <a:pt x="152400" y="682625"/>
                </a:lnTo>
                <a:lnTo>
                  <a:pt x="149225" y="671513"/>
                </a:lnTo>
                <a:lnTo>
                  <a:pt x="152400" y="671513"/>
                </a:lnTo>
                <a:lnTo>
                  <a:pt x="157163" y="668338"/>
                </a:lnTo>
                <a:close/>
                <a:moveTo>
                  <a:pt x="1819276" y="619125"/>
                </a:moveTo>
                <a:lnTo>
                  <a:pt x="1824038" y="630238"/>
                </a:lnTo>
                <a:lnTo>
                  <a:pt x="1819276" y="636588"/>
                </a:lnTo>
                <a:lnTo>
                  <a:pt x="1819276" y="639763"/>
                </a:lnTo>
                <a:lnTo>
                  <a:pt x="1816101" y="639763"/>
                </a:lnTo>
                <a:lnTo>
                  <a:pt x="1808163" y="639763"/>
                </a:lnTo>
                <a:lnTo>
                  <a:pt x="1798638" y="630238"/>
                </a:lnTo>
                <a:lnTo>
                  <a:pt x="1804988" y="625475"/>
                </a:lnTo>
                <a:lnTo>
                  <a:pt x="1804988" y="622300"/>
                </a:lnTo>
                <a:lnTo>
                  <a:pt x="1809751" y="622300"/>
                </a:lnTo>
                <a:close/>
                <a:moveTo>
                  <a:pt x="1758951" y="601663"/>
                </a:moveTo>
                <a:lnTo>
                  <a:pt x="1770063" y="611188"/>
                </a:lnTo>
                <a:lnTo>
                  <a:pt x="1770063" y="615951"/>
                </a:lnTo>
                <a:lnTo>
                  <a:pt x="1770063" y="619126"/>
                </a:lnTo>
                <a:lnTo>
                  <a:pt x="1768476" y="619126"/>
                </a:lnTo>
                <a:lnTo>
                  <a:pt x="1751013" y="622301"/>
                </a:lnTo>
                <a:lnTo>
                  <a:pt x="1744663" y="614363"/>
                </a:lnTo>
                <a:lnTo>
                  <a:pt x="1747838" y="608013"/>
                </a:lnTo>
                <a:lnTo>
                  <a:pt x="1751013" y="608013"/>
                </a:lnTo>
                <a:close/>
                <a:moveTo>
                  <a:pt x="2892425" y="525463"/>
                </a:moveTo>
                <a:lnTo>
                  <a:pt x="2921000" y="536575"/>
                </a:lnTo>
                <a:lnTo>
                  <a:pt x="2921000" y="539750"/>
                </a:lnTo>
                <a:lnTo>
                  <a:pt x="2924175" y="539750"/>
                </a:lnTo>
                <a:lnTo>
                  <a:pt x="2941638" y="539750"/>
                </a:lnTo>
                <a:lnTo>
                  <a:pt x="2949575" y="539750"/>
                </a:lnTo>
                <a:lnTo>
                  <a:pt x="2963863" y="536575"/>
                </a:lnTo>
                <a:lnTo>
                  <a:pt x="2989263" y="530225"/>
                </a:lnTo>
                <a:lnTo>
                  <a:pt x="3003551" y="528638"/>
                </a:lnTo>
                <a:lnTo>
                  <a:pt x="3021013" y="530225"/>
                </a:lnTo>
                <a:lnTo>
                  <a:pt x="3038476" y="539750"/>
                </a:lnTo>
                <a:lnTo>
                  <a:pt x="3043238" y="539750"/>
                </a:lnTo>
                <a:lnTo>
                  <a:pt x="3046413" y="542925"/>
                </a:lnTo>
                <a:lnTo>
                  <a:pt x="3043238" y="561975"/>
                </a:lnTo>
                <a:lnTo>
                  <a:pt x="3032126" y="573088"/>
                </a:lnTo>
                <a:lnTo>
                  <a:pt x="3028951" y="573088"/>
                </a:lnTo>
                <a:lnTo>
                  <a:pt x="3028951" y="576263"/>
                </a:lnTo>
                <a:lnTo>
                  <a:pt x="3014663" y="576263"/>
                </a:lnTo>
                <a:lnTo>
                  <a:pt x="2995613" y="585788"/>
                </a:lnTo>
                <a:lnTo>
                  <a:pt x="2984501" y="593725"/>
                </a:lnTo>
                <a:lnTo>
                  <a:pt x="2957513" y="601663"/>
                </a:lnTo>
                <a:lnTo>
                  <a:pt x="2943225" y="604838"/>
                </a:lnTo>
                <a:lnTo>
                  <a:pt x="2928938" y="596900"/>
                </a:lnTo>
                <a:lnTo>
                  <a:pt x="2927350" y="587375"/>
                </a:lnTo>
                <a:lnTo>
                  <a:pt x="2909888" y="579438"/>
                </a:lnTo>
                <a:lnTo>
                  <a:pt x="2889250" y="582613"/>
                </a:lnTo>
                <a:lnTo>
                  <a:pt x="2881313" y="576263"/>
                </a:lnTo>
                <a:lnTo>
                  <a:pt x="2867025" y="554038"/>
                </a:lnTo>
                <a:lnTo>
                  <a:pt x="2863850" y="536575"/>
                </a:lnTo>
                <a:lnTo>
                  <a:pt x="2871788" y="528638"/>
                </a:lnTo>
                <a:close/>
                <a:moveTo>
                  <a:pt x="1458913" y="360363"/>
                </a:moveTo>
                <a:lnTo>
                  <a:pt x="1482726" y="365125"/>
                </a:lnTo>
                <a:lnTo>
                  <a:pt x="1487488" y="374650"/>
                </a:lnTo>
                <a:lnTo>
                  <a:pt x="1493838" y="387351"/>
                </a:lnTo>
                <a:lnTo>
                  <a:pt x="1490663" y="387351"/>
                </a:lnTo>
                <a:lnTo>
                  <a:pt x="1490663" y="400051"/>
                </a:lnTo>
                <a:lnTo>
                  <a:pt x="1487488" y="401638"/>
                </a:lnTo>
                <a:lnTo>
                  <a:pt x="1484313" y="404813"/>
                </a:lnTo>
                <a:lnTo>
                  <a:pt x="1479551" y="414338"/>
                </a:lnTo>
                <a:lnTo>
                  <a:pt x="1473201" y="419101"/>
                </a:lnTo>
                <a:lnTo>
                  <a:pt x="1468438" y="422276"/>
                </a:lnTo>
                <a:lnTo>
                  <a:pt x="1465263" y="425451"/>
                </a:lnTo>
                <a:lnTo>
                  <a:pt x="1450975" y="428626"/>
                </a:lnTo>
                <a:lnTo>
                  <a:pt x="1439863" y="401638"/>
                </a:lnTo>
                <a:lnTo>
                  <a:pt x="1436688" y="393701"/>
                </a:lnTo>
                <a:lnTo>
                  <a:pt x="1422400" y="390526"/>
                </a:lnTo>
                <a:lnTo>
                  <a:pt x="1401763" y="396876"/>
                </a:lnTo>
                <a:lnTo>
                  <a:pt x="1393825" y="393701"/>
                </a:lnTo>
                <a:lnTo>
                  <a:pt x="1387475" y="376238"/>
                </a:lnTo>
                <a:lnTo>
                  <a:pt x="1393825" y="371475"/>
                </a:lnTo>
                <a:lnTo>
                  <a:pt x="1393825" y="368300"/>
                </a:lnTo>
                <a:lnTo>
                  <a:pt x="1397000" y="368300"/>
                </a:lnTo>
                <a:lnTo>
                  <a:pt x="1419225" y="365125"/>
                </a:lnTo>
                <a:lnTo>
                  <a:pt x="1436688" y="365125"/>
                </a:lnTo>
                <a:close/>
                <a:moveTo>
                  <a:pt x="1555751" y="350838"/>
                </a:moveTo>
                <a:lnTo>
                  <a:pt x="1568451" y="350838"/>
                </a:lnTo>
                <a:lnTo>
                  <a:pt x="1576389" y="357188"/>
                </a:lnTo>
                <a:lnTo>
                  <a:pt x="1587501" y="360363"/>
                </a:lnTo>
                <a:lnTo>
                  <a:pt x="1593851" y="361951"/>
                </a:lnTo>
                <a:lnTo>
                  <a:pt x="1593851" y="376238"/>
                </a:lnTo>
                <a:lnTo>
                  <a:pt x="1587501" y="379413"/>
                </a:lnTo>
                <a:lnTo>
                  <a:pt x="1584326" y="382588"/>
                </a:lnTo>
                <a:lnTo>
                  <a:pt x="1582739" y="382588"/>
                </a:lnTo>
                <a:lnTo>
                  <a:pt x="1562101" y="385763"/>
                </a:lnTo>
                <a:lnTo>
                  <a:pt x="1539876" y="387351"/>
                </a:lnTo>
                <a:lnTo>
                  <a:pt x="1519238" y="387351"/>
                </a:lnTo>
                <a:lnTo>
                  <a:pt x="1512889" y="382588"/>
                </a:lnTo>
                <a:lnTo>
                  <a:pt x="1516063" y="374651"/>
                </a:lnTo>
                <a:lnTo>
                  <a:pt x="1530351" y="365126"/>
                </a:lnTo>
                <a:lnTo>
                  <a:pt x="1544638" y="357188"/>
                </a:lnTo>
                <a:close/>
                <a:moveTo>
                  <a:pt x="1533526" y="317500"/>
                </a:moveTo>
                <a:lnTo>
                  <a:pt x="1547813" y="325437"/>
                </a:lnTo>
                <a:lnTo>
                  <a:pt x="1544638" y="325437"/>
                </a:lnTo>
                <a:lnTo>
                  <a:pt x="1547813" y="328612"/>
                </a:lnTo>
                <a:lnTo>
                  <a:pt x="1547813" y="333375"/>
                </a:lnTo>
                <a:lnTo>
                  <a:pt x="1544638" y="342900"/>
                </a:lnTo>
                <a:lnTo>
                  <a:pt x="1512888" y="336550"/>
                </a:lnTo>
                <a:lnTo>
                  <a:pt x="1511300" y="328612"/>
                </a:lnTo>
                <a:lnTo>
                  <a:pt x="1512888" y="322262"/>
                </a:lnTo>
                <a:lnTo>
                  <a:pt x="1519238" y="319087"/>
                </a:lnTo>
                <a:close/>
                <a:moveTo>
                  <a:pt x="1397001" y="293688"/>
                </a:moveTo>
                <a:lnTo>
                  <a:pt x="1447801" y="296863"/>
                </a:lnTo>
                <a:lnTo>
                  <a:pt x="1462089" y="296863"/>
                </a:lnTo>
                <a:lnTo>
                  <a:pt x="1473201" y="304800"/>
                </a:lnTo>
                <a:lnTo>
                  <a:pt x="1476376" y="311150"/>
                </a:lnTo>
                <a:lnTo>
                  <a:pt x="1473201" y="317500"/>
                </a:lnTo>
                <a:lnTo>
                  <a:pt x="1468439" y="325438"/>
                </a:lnTo>
                <a:lnTo>
                  <a:pt x="1465264" y="325438"/>
                </a:lnTo>
                <a:lnTo>
                  <a:pt x="1455739" y="336550"/>
                </a:lnTo>
                <a:lnTo>
                  <a:pt x="1444626" y="339725"/>
                </a:lnTo>
                <a:lnTo>
                  <a:pt x="1428751" y="339725"/>
                </a:lnTo>
                <a:lnTo>
                  <a:pt x="1425576" y="328613"/>
                </a:lnTo>
                <a:lnTo>
                  <a:pt x="1401764" y="319088"/>
                </a:lnTo>
                <a:lnTo>
                  <a:pt x="1379538" y="325438"/>
                </a:lnTo>
                <a:lnTo>
                  <a:pt x="1376363" y="325438"/>
                </a:lnTo>
                <a:lnTo>
                  <a:pt x="1368426" y="339725"/>
                </a:lnTo>
                <a:lnTo>
                  <a:pt x="1358901" y="350838"/>
                </a:lnTo>
                <a:lnTo>
                  <a:pt x="1347788" y="347663"/>
                </a:lnTo>
                <a:lnTo>
                  <a:pt x="1350963" y="339725"/>
                </a:lnTo>
                <a:lnTo>
                  <a:pt x="1347788" y="325438"/>
                </a:lnTo>
                <a:lnTo>
                  <a:pt x="1354138" y="303213"/>
                </a:lnTo>
                <a:lnTo>
                  <a:pt x="1357313" y="300038"/>
                </a:lnTo>
                <a:close/>
                <a:moveTo>
                  <a:pt x="4622801" y="279400"/>
                </a:moveTo>
                <a:lnTo>
                  <a:pt x="4641851" y="282575"/>
                </a:lnTo>
                <a:lnTo>
                  <a:pt x="4648201" y="288925"/>
                </a:lnTo>
                <a:lnTo>
                  <a:pt x="4654551" y="288925"/>
                </a:lnTo>
                <a:lnTo>
                  <a:pt x="4654551" y="290512"/>
                </a:lnTo>
                <a:lnTo>
                  <a:pt x="4651376" y="293687"/>
                </a:lnTo>
                <a:lnTo>
                  <a:pt x="4640264" y="311150"/>
                </a:lnTo>
                <a:lnTo>
                  <a:pt x="4619626" y="325438"/>
                </a:lnTo>
                <a:lnTo>
                  <a:pt x="4605339" y="333375"/>
                </a:lnTo>
                <a:lnTo>
                  <a:pt x="4594226" y="333375"/>
                </a:lnTo>
                <a:lnTo>
                  <a:pt x="4545014" y="328613"/>
                </a:lnTo>
                <a:lnTo>
                  <a:pt x="4494214" y="333375"/>
                </a:lnTo>
                <a:lnTo>
                  <a:pt x="4470401" y="339725"/>
                </a:lnTo>
                <a:lnTo>
                  <a:pt x="4451351" y="354013"/>
                </a:lnTo>
                <a:lnTo>
                  <a:pt x="4440238" y="360363"/>
                </a:lnTo>
                <a:lnTo>
                  <a:pt x="4427538" y="365125"/>
                </a:lnTo>
                <a:lnTo>
                  <a:pt x="4413251" y="379413"/>
                </a:lnTo>
                <a:lnTo>
                  <a:pt x="4413251" y="387350"/>
                </a:lnTo>
                <a:lnTo>
                  <a:pt x="4411663" y="387350"/>
                </a:lnTo>
                <a:lnTo>
                  <a:pt x="4413251" y="396875"/>
                </a:lnTo>
                <a:lnTo>
                  <a:pt x="4416426" y="400050"/>
                </a:lnTo>
                <a:lnTo>
                  <a:pt x="4425951" y="401638"/>
                </a:lnTo>
                <a:lnTo>
                  <a:pt x="4427538" y="414338"/>
                </a:lnTo>
                <a:lnTo>
                  <a:pt x="4430713" y="414338"/>
                </a:lnTo>
                <a:lnTo>
                  <a:pt x="4430713" y="422275"/>
                </a:lnTo>
                <a:lnTo>
                  <a:pt x="4427538" y="428625"/>
                </a:lnTo>
                <a:lnTo>
                  <a:pt x="4425951" y="433388"/>
                </a:lnTo>
                <a:lnTo>
                  <a:pt x="4419601" y="433388"/>
                </a:lnTo>
                <a:lnTo>
                  <a:pt x="4411663" y="439738"/>
                </a:lnTo>
                <a:lnTo>
                  <a:pt x="4383088" y="436563"/>
                </a:lnTo>
                <a:lnTo>
                  <a:pt x="4368801" y="428625"/>
                </a:lnTo>
                <a:lnTo>
                  <a:pt x="4343401" y="415925"/>
                </a:lnTo>
                <a:lnTo>
                  <a:pt x="4319588" y="411163"/>
                </a:lnTo>
                <a:lnTo>
                  <a:pt x="4316413" y="407988"/>
                </a:lnTo>
                <a:lnTo>
                  <a:pt x="4325938" y="385763"/>
                </a:lnTo>
                <a:lnTo>
                  <a:pt x="4333876" y="379413"/>
                </a:lnTo>
                <a:lnTo>
                  <a:pt x="4337051" y="379413"/>
                </a:lnTo>
                <a:lnTo>
                  <a:pt x="4337051" y="376238"/>
                </a:lnTo>
                <a:lnTo>
                  <a:pt x="4357688" y="368300"/>
                </a:lnTo>
                <a:lnTo>
                  <a:pt x="4384676" y="350838"/>
                </a:lnTo>
                <a:lnTo>
                  <a:pt x="4387851" y="350838"/>
                </a:lnTo>
                <a:lnTo>
                  <a:pt x="4394201" y="347663"/>
                </a:lnTo>
                <a:lnTo>
                  <a:pt x="4398963" y="346075"/>
                </a:lnTo>
                <a:lnTo>
                  <a:pt x="4419601" y="328613"/>
                </a:lnTo>
                <a:lnTo>
                  <a:pt x="4437063" y="314325"/>
                </a:lnTo>
                <a:lnTo>
                  <a:pt x="4440238" y="311150"/>
                </a:lnTo>
                <a:lnTo>
                  <a:pt x="4448176" y="307975"/>
                </a:lnTo>
                <a:lnTo>
                  <a:pt x="4502151" y="300037"/>
                </a:lnTo>
                <a:lnTo>
                  <a:pt x="4551364" y="293687"/>
                </a:lnTo>
                <a:lnTo>
                  <a:pt x="4576764" y="300037"/>
                </a:lnTo>
                <a:lnTo>
                  <a:pt x="4611689" y="290512"/>
                </a:lnTo>
                <a:lnTo>
                  <a:pt x="4613276" y="288925"/>
                </a:lnTo>
                <a:close/>
                <a:moveTo>
                  <a:pt x="5287963" y="268288"/>
                </a:moveTo>
                <a:lnTo>
                  <a:pt x="5287963" y="271463"/>
                </a:lnTo>
                <a:lnTo>
                  <a:pt x="5291138" y="274638"/>
                </a:lnTo>
                <a:lnTo>
                  <a:pt x="5295900" y="276225"/>
                </a:lnTo>
                <a:lnTo>
                  <a:pt x="5324475" y="274638"/>
                </a:lnTo>
                <a:lnTo>
                  <a:pt x="5349875" y="282575"/>
                </a:lnTo>
                <a:lnTo>
                  <a:pt x="5367338" y="290513"/>
                </a:lnTo>
                <a:lnTo>
                  <a:pt x="5360988" y="290513"/>
                </a:lnTo>
                <a:lnTo>
                  <a:pt x="5373688" y="296863"/>
                </a:lnTo>
                <a:lnTo>
                  <a:pt x="5389563" y="288925"/>
                </a:lnTo>
                <a:lnTo>
                  <a:pt x="5395913" y="288925"/>
                </a:lnTo>
                <a:lnTo>
                  <a:pt x="5418138" y="285750"/>
                </a:lnTo>
                <a:lnTo>
                  <a:pt x="5435600" y="288925"/>
                </a:lnTo>
                <a:lnTo>
                  <a:pt x="5453063" y="288925"/>
                </a:lnTo>
                <a:lnTo>
                  <a:pt x="5481638" y="290513"/>
                </a:lnTo>
                <a:lnTo>
                  <a:pt x="5513388" y="303213"/>
                </a:lnTo>
                <a:lnTo>
                  <a:pt x="5518150" y="311150"/>
                </a:lnTo>
                <a:lnTo>
                  <a:pt x="5510213" y="325438"/>
                </a:lnTo>
                <a:lnTo>
                  <a:pt x="5499100" y="339725"/>
                </a:lnTo>
                <a:lnTo>
                  <a:pt x="5492750" y="347663"/>
                </a:lnTo>
                <a:lnTo>
                  <a:pt x="5489575" y="347663"/>
                </a:lnTo>
                <a:lnTo>
                  <a:pt x="5489575" y="350838"/>
                </a:lnTo>
                <a:lnTo>
                  <a:pt x="5492750" y="350838"/>
                </a:lnTo>
                <a:lnTo>
                  <a:pt x="5503863" y="357188"/>
                </a:lnTo>
                <a:lnTo>
                  <a:pt x="5513388" y="357188"/>
                </a:lnTo>
                <a:lnTo>
                  <a:pt x="5546725" y="357188"/>
                </a:lnTo>
                <a:lnTo>
                  <a:pt x="5599113" y="360363"/>
                </a:lnTo>
                <a:lnTo>
                  <a:pt x="5627688" y="371475"/>
                </a:lnTo>
                <a:lnTo>
                  <a:pt x="5645150" y="376238"/>
                </a:lnTo>
                <a:lnTo>
                  <a:pt x="5656263" y="376238"/>
                </a:lnTo>
                <a:lnTo>
                  <a:pt x="5670550" y="371475"/>
                </a:lnTo>
                <a:lnTo>
                  <a:pt x="5673725" y="368300"/>
                </a:lnTo>
                <a:lnTo>
                  <a:pt x="5675313" y="365125"/>
                </a:lnTo>
                <a:lnTo>
                  <a:pt x="5678488" y="365125"/>
                </a:lnTo>
                <a:lnTo>
                  <a:pt x="5681663" y="361950"/>
                </a:lnTo>
                <a:lnTo>
                  <a:pt x="5707063" y="354013"/>
                </a:lnTo>
                <a:lnTo>
                  <a:pt x="5738812" y="350838"/>
                </a:lnTo>
                <a:lnTo>
                  <a:pt x="5772150" y="350838"/>
                </a:lnTo>
                <a:lnTo>
                  <a:pt x="5786438" y="354013"/>
                </a:lnTo>
                <a:lnTo>
                  <a:pt x="5792788" y="354013"/>
                </a:lnTo>
                <a:lnTo>
                  <a:pt x="5799138" y="365125"/>
                </a:lnTo>
                <a:lnTo>
                  <a:pt x="5800725" y="387350"/>
                </a:lnTo>
                <a:lnTo>
                  <a:pt x="5799138" y="387350"/>
                </a:lnTo>
                <a:lnTo>
                  <a:pt x="5799138" y="390525"/>
                </a:lnTo>
                <a:lnTo>
                  <a:pt x="5799138" y="393700"/>
                </a:lnTo>
                <a:lnTo>
                  <a:pt x="5800725" y="404813"/>
                </a:lnTo>
                <a:lnTo>
                  <a:pt x="5807075" y="414338"/>
                </a:lnTo>
                <a:lnTo>
                  <a:pt x="5810250" y="414338"/>
                </a:lnTo>
                <a:lnTo>
                  <a:pt x="5818188" y="422275"/>
                </a:lnTo>
                <a:lnTo>
                  <a:pt x="5827712" y="422275"/>
                </a:lnTo>
                <a:lnTo>
                  <a:pt x="5832475" y="422275"/>
                </a:lnTo>
                <a:lnTo>
                  <a:pt x="5838825" y="419100"/>
                </a:lnTo>
                <a:lnTo>
                  <a:pt x="5856288" y="407988"/>
                </a:lnTo>
                <a:lnTo>
                  <a:pt x="5864225" y="400050"/>
                </a:lnTo>
                <a:lnTo>
                  <a:pt x="5878512" y="404813"/>
                </a:lnTo>
                <a:lnTo>
                  <a:pt x="5886450" y="411163"/>
                </a:lnTo>
                <a:lnTo>
                  <a:pt x="5913438" y="407988"/>
                </a:lnTo>
                <a:lnTo>
                  <a:pt x="5949950" y="401638"/>
                </a:lnTo>
                <a:lnTo>
                  <a:pt x="5970588" y="396875"/>
                </a:lnTo>
                <a:lnTo>
                  <a:pt x="5984875" y="400050"/>
                </a:lnTo>
                <a:lnTo>
                  <a:pt x="5999162" y="385763"/>
                </a:lnTo>
                <a:lnTo>
                  <a:pt x="6003925" y="365125"/>
                </a:lnTo>
                <a:lnTo>
                  <a:pt x="6007100" y="357188"/>
                </a:lnTo>
                <a:lnTo>
                  <a:pt x="6003925" y="342900"/>
                </a:lnTo>
                <a:lnTo>
                  <a:pt x="5986462" y="333375"/>
                </a:lnTo>
                <a:lnTo>
                  <a:pt x="5949950" y="331788"/>
                </a:lnTo>
                <a:lnTo>
                  <a:pt x="5942012" y="322263"/>
                </a:lnTo>
                <a:lnTo>
                  <a:pt x="5943600" y="303213"/>
                </a:lnTo>
                <a:lnTo>
                  <a:pt x="5949950" y="296863"/>
                </a:lnTo>
                <a:lnTo>
                  <a:pt x="5957888" y="293688"/>
                </a:lnTo>
                <a:lnTo>
                  <a:pt x="5961062" y="303213"/>
                </a:lnTo>
                <a:lnTo>
                  <a:pt x="5975350" y="307975"/>
                </a:lnTo>
                <a:lnTo>
                  <a:pt x="6003925" y="304800"/>
                </a:lnTo>
                <a:lnTo>
                  <a:pt x="6010275" y="304800"/>
                </a:lnTo>
                <a:lnTo>
                  <a:pt x="6011862" y="304800"/>
                </a:lnTo>
                <a:lnTo>
                  <a:pt x="6015038" y="303213"/>
                </a:lnTo>
                <a:lnTo>
                  <a:pt x="6018212" y="303213"/>
                </a:lnTo>
                <a:lnTo>
                  <a:pt x="6018212" y="300038"/>
                </a:lnTo>
                <a:lnTo>
                  <a:pt x="6021388" y="300038"/>
                </a:lnTo>
                <a:lnTo>
                  <a:pt x="6043612" y="304800"/>
                </a:lnTo>
                <a:lnTo>
                  <a:pt x="6075362" y="307975"/>
                </a:lnTo>
                <a:lnTo>
                  <a:pt x="6092825" y="314325"/>
                </a:lnTo>
                <a:lnTo>
                  <a:pt x="6100762" y="325438"/>
                </a:lnTo>
                <a:lnTo>
                  <a:pt x="6096000" y="325438"/>
                </a:lnTo>
                <a:lnTo>
                  <a:pt x="6100762" y="331788"/>
                </a:lnTo>
                <a:lnTo>
                  <a:pt x="6078538" y="339725"/>
                </a:lnTo>
                <a:lnTo>
                  <a:pt x="6046788" y="347663"/>
                </a:lnTo>
                <a:lnTo>
                  <a:pt x="6040438" y="347663"/>
                </a:lnTo>
                <a:lnTo>
                  <a:pt x="6040438" y="350838"/>
                </a:lnTo>
                <a:lnTo>
                  <a:pt x="6043612" y="350838"/>
                </a:lnTo>
                <a:lnTo>
                  <a:pt x="6046788" y="357188"/>
                </a:lnTo>
                <a:lnTo>
                  <a:pt x="6054725" y="360363"/>
                </a:lnTo>
                <a:lnTo>
                  <a:pt x="6067425" y="361950"/>
                </a:lnTo>
                <a:lnTo>
                  <a:pt x="6083300" y="376238"/>
                </a:lnTo>
                <a:lnTo>
                  <a:pt x="6121400" y="379413"/>
                </a:lnTo>
                <a:lnTo>
                  <a:pt x="6153150" y="376238"/>
                </a:lnTo>
                <a:lnTo>
                  <a:pt x="6164262" y="379413"/>
                </a:lnTo>
                <a:lnTo>
                  <a:pt x="6181725" y="387350"/>
                </a:lnTo>
                <a:lnTo>
                  <a:pt x="6175375" y="387350"/>
                </a:lnTo>
                <a:lnTo>
                  <a:pt x="6183312" y="393700"/>
                </a:lnTo>
                <a:lnTo>
                  <a:pt x="6196012" y="400050"/>
                </a:lnTo>
                <a:lnTo>
                  <a:pt x="6207125" y="407988"/>
                </a:lnTo>
                <a:lnTo>
                  <a:pt x="6215062" y="414338"/>
                </a:lnTo>
                <a:lnTo>
                  <a:pt x="6224588" y="414338"/>
                </a:lnTo>
                <a:lnTo>
                  <a:pt x="6229350" y="415925"/>
                </a:lnTo>
                <a:lnTo>
                  <a:pt x="6243638" y="415925"/>
                </a:lnTo>
                <a:lnTo>
                  <a:pt x="6283325" y="414338"/>
                </a:lnTo>
                <a:lnTo>
                  <a:pt x="6300788" y="414338"/>
                </a:lnTo>
                <a:lnTo>
                  <a:pt x="6321425" y="414338"/>
                </a:lnTo>
                <a:lnTo>
                  <a:pt x="6337300" y="414338"/>
                </a:lnTo>
                <a:lnTo>
                  <a:pt x="6351588" y="414338"/>
                </a:lnTo>
                <a:lnTo>
                  <a:pt x="6354762" y="415925"/>
                </a:lnTo>
                <a:lnTo>
                  <a:pt x="6369050" y="425450"/>
                </a:lnTo>
                <a:lnTo>
                  <a:pt x="6392862" y="439738"/>
                </a:lnTo>
                <a:lnTo>
                  <a:pt x="6408738" y="450850"/>
                </a:lnTo>
                <a:lnTo>
                  <a:pt x="6432550" y="444500"/>
                </a:lnTo>
                <a:lnTo>
                  <a:pt x="6457950" y="442913"/>
                </a:lnTo>
                <a:lnTo>
                  <a:pt x="6483350" y="439738"/>
                </a:lnTo>
                <a:lnTo>
                  <a:pt x="6521450" y="439738"/>
                </a:lnTo>
                <a:lnTo>
                  <a:pt x="6557962" y="450850"/>
                </a:lnTo>
                <a:lnTo>
                  <a:pt x="6554788" y="450850"/>
                </a:lnTo>
                <a:lnTo>
                  <a:pt x="6557962" y="454025"/>
                </a:lnTo>
                <a:lnTo>
                  <a:pt x="6561138" y="458788"/>
                </a:lnTo>
                <a:lnTo>
                  <a:pt x="6575425" y="473075"/>
                </a:lnTo>
                <a:lnTo>
                  <a:pt x="6580188" y="471488"/>
                </a:lnTo>
                <a:lnTo>
                  <a:pt x="6589712" y="457200"/>
                </a:lnTo>
                <a:lnTo>
                  <a:pt x="6604000" y="433388"/>
                </a:lnTo>
                <a:lnTo>
                  <a:pt x="6607175" y="433388"/>
                </a:lnTo>
                <a:lnTo>
                  <a:pt x="6623050" y="430213"/>
                </a:lnTo>
                <a:lnTo>
                  <a:pt x="6646862" y="444500"/>
                </a:lnTo>
                <a:lnTo>
                  <a:pt x="6689725" y="447675"/>
                </a:lnTo>
                <a:lnTo>
                  <a:pt x="6737350" y="447675"/>
                </a:lnTo>
                <a:lnTo>
                  <a:pt x="6743700" y="450850"/>
                </a:lnTo>
                <a:lnTo>
                  <a:pt x="6740525" y="450850"/>
                </a:lnTo>
                <a:lnTo>
                  <a:pt x="6757988" y="461963"/>
                </a:lnTo>
                <a:lnTo>
                  <a:pt x="6762750" y="476250"/>
                </a:lnTo>
                <a:lnTo>
                  <a:pt x="6765925" y="476250"/>
                </a:lnTo>
                <a:lnTo>
                  <a:pt x="6765925" y="482600"/>
                </a:lnTo>
                <a:lnTo>
                  <a:pt x="6762750" y="487363"/>
                </a:lnTo>
                <a:lnTo>
                  <a:pt x="6757988" y="500063"/>
                </a:lnTo>
                <a:lnTo>
                  <a:pt x="6762750" y="514350"/>
                </a:lnTo>
                <a:lnTo>
                  <a:pt x="6761162" y="514350"/>
                </a:lnTo>
                <a:lnTo>
                  <a:pt x="6762750" y="528638"/>
                </a:lnTo>
                <a:lnTo>
                  <a:pt x="6765925" y="539750"/>
                </a:lnTo>
                <a:lnTo>
                  <a:pt x="6769100" y="539750"/>
                </a:lnTo>
                <a:lnTo>
                  <a:pt x="6769100" y="542925"/>
                </a:lnTo>
                <a:lnTo>
                  <a:pt x="6769100" y="544513"/>
                </a:lnTo>
                <a:lnTo>
                  <a:pt x="6762750" y="554038"/>
                </a:lnTo>
                <a:lnTo>
                  <a:pt x="6757988" y="558800"/>
                </a:lnTo>
                <a:lnTo>
                  <a:pt x="6746875" y="565150"/>
                </a:lnTo>
                <a:lnTo>
                  <a:pt x="6734175" y="568325"/>
                </a:lnTo>
                <a:lnTo>
                  <a:pt x="6734175" y="571500"/>
                </a:lnTo>
                <a:lnTo>
                  <a:pt x="6740525" y="579438"/>
                </a:lnTo>
                <a:lnTo>
                  <a:pt x="6734175" y="579438"/>
                </a:lnTo>
                <a:lnTo>
                  <a:pt x="6746875" y="590550"/>
                </a:lnTo>
                <a:lnTo>
                  <a:pt x="6761162" y="601663"/>
                </a:lnTo>
                <a:lnTo>
                  <a:pt x="6762750" y="601663"/>
                </a:lnTo>
                <a:lnTo>
                  <a:pt x="6765925" y="611188"/>
                </a:lnTo>
                <a:lnTo>
                  <a:pt x="6761162" y="614363"/>
                </a:lnTo>
                <a:lnTo>
                  <a:pt x="6754812" y="619125"/>
                </a:lnTo>
                <a:lnTo>
                  <a:pt x="6740525" y="614363"/>
                </a:lnTo>
                <a:lnTo>
                  <a:pt x="6715125" y="614363"/>
                </a:lnTo>
                <a:lnTo>
                  <a:pt x="6662738" y="628650"/>
                </a:lnTo>
                <a:lnTo>
                  <a:pt x="6621462" y="650875"/>
                </a:lnTo>
                <a:lnTo>
                  <a:pt x="6572250" y="665163"/>
                </a:lnTo>
                <a:lnTo>
                  <a:pt x="6543675" y="665163"/>
                </a:lnTo>
                <a:lnTo>
                  <a:pt x="6500812" y="661988"/>
                </a:lnTo>
                <a:lnTo>
                  <a:pt x="6478588" y="661988"/>
                </a:lnTo>
                <a:lnTo>
                  <a:pt x="6465888" y="668338"/>
                </a:lnTo>
                <a:lnTo>
                  <a:pt x="6454775" y="679450"/>
                </a:lnTo>
                <a:lnTo>
                  <a:pt x="6450012" y="693738"/>
                </a:lnTo>
                <a:lnTo>
                  <a:pt x="6446838" y="700088"/>
                </a:lnTo>
                <a:lnTo>
                  <a:pt x="6446838" y="704850"/>
                </a:lnTo>
                <a:lnTo>
                  <a:pt x="6443662" y="704850"/>
                </a:lnTo>
                <a:lnTo>
                  <a:pt x="6443662" y="712788"/>
                </a:lnTo>
                <a:lnTo>
                  <a:pt x="6446838" y="727075"/>
                </a:lnTo>
                <a:lnTo>
                  <a:pt x="6443662" y="730250"/>
                </a:lnTo>
                <a:lnTo>
                  <a:pt x="6446838" y="730250"/>
                </a:lnTo>
                <a:lnTo>
                  <a:pt x="6440488" y="747713"/>
                </a:lnTo>
                <a:lnTo>
                  <a:pt x="6435725" y="768350"/>
                </a:lnTo>
                <a:lnTo>
                  <a:pt x="6432550" y="768350"/>
                </a:lnTo>
                <a:lnTo>
                  <a:pt x="6432550" y="769938"/>
                </a:lnTo>
                <a:lnTo>
                  <a:pt x="6432550" y="773113"/>
                </a:lnTo>
                <a:lnTo>
                  <a:pt x="6423025" y="784225"/>
                </a:lnTo>
                <a:lnTo>
                  <a:pt x="6400800" y="796925"/>
                </a:lnTo>
                <a:lnTo>
                  <a:pt x="6397625" y="796925"/>
                </a:lnTo>
                <a:lnTo>
                  <a:pt x="6397625" y="798513"/>
                </a:lnTo>
                <a:lnTo>
                  <a:pt x="6386512" y="811213"/>
                </a:lnTo>
                <a:lnTo>
                  <a:pt x="6372225" y="830263"/>
                </a:lnTo>
                <a:lnTo>
                  <a:pt x="6361112" y="841376"/>
                </a:lnTo>
                <a:lnTo>
                  <a:pt x="6346825" y="855663"/>
                </a:lnTo>
                <a:lnTo>
                  <a:pt x="6343650" y="858838"/>
                </a:lnTo>
                <a:lnTo>
                  <a:pt x="6324600" y="876301"/>
                </a:lnTo>
                <a:lnTo>
                  <a:pt x="6310312" y="893763"/>
                </a:lnTo>
                <a:lnTo>
                  <a:pt x="6296025" y="911226"/>
                </a:lnTo>
                <a:lnTo>
                  <a:pt x="6292850" y="912813"/>
                </a:lnTo>
                <a:lnTo>
                  <a:pt x="6296025" y="898526"/>
                </a:lnTo>
                <a:lnTo>
                  <a:pt x="6311900" y="858838"/>
                </a:lnTo>
                <a:lnTo>
                  <a:pt x="6315075" y="841376"/>
                </a:lnTo>
                <a:lnTo>
                  <a:pt x="6300788" y="798513"/>
                </a:lnTo>
                <a:lnTo>
                  <a:pt x="6296025" y="779463"/>
                </a:lnTo>
                <a:lnTo>
                  <a:pt x="6297612" y="750888"/>
                </a:lnTo>
                <a:lnTo>
                  <a:pt x="6318250" y="725488"/>
                </a:lnTo>
                <a:lnTo>
                  <a:pt x="6329362" y="712788"/>
                </a:lnTo>
                <a:lnTo>
                  <a:pt x="6343650" y="704850"/>
                </a:lnTo>
                <a:lnTo>
                  <a:pt x="6369050" y="690563"/>
                </a:lnTo>
                <a:lnTo>
                  <a:pt x="6392862" y="679450"/>
                </a:lnTo>
                <a:lnTo>
                  <a:pt x="6435725" y="644525"/>
                </a:lnTo>
                <a:lnTo>
                  <a:pt x="6454571" y="629777"/>
                </a:lnTo>
                <a:lnTo>
                  <a:pt x="6457950" y="628650"/>
                </a:lnTo>
                <a:lnTo>
                  <a:pt x="6461588" y="624285"/>
                </a:lnTo>
                <a:lnTo>
                  <a:pt x="6468181" y="619125"/>
                </a:lnTo>
                <a:lnTo>
                  <a:pt x="6469062" y="619125"/>
                </a:lnTo>
                <a:lnTo>
                  <a:pt x="6472238" y="615950"/>
                </a:lnTo>
                <a:lnTo>
                  <a:pt x="6468181" y="619125"/>
                </a:lnTo>
                <a:lnTo>
                  <a:pt x="6465888" y="619125"/>
                </a:lnTo>
                <a:lnTo>
                  <a:pt x="6461588" y="624285"/>
                </a:lnTo>
                <a:lnTo>
                  <a:pt x="6454571" y="629777"/>
                </a:lnTo>
                <a:lnTo>
                  <a:pt x="6443662" y="633413"/>
                </a:lnTo>
                <a:lnTo>
                  <a:pt x="6418262" y="647700"/>
                </a:lnTo>
                <a:lnTo>
                  <a:pt x="6394450" y="657225"/>
                </a:lnTo>
                <a:lnTo>
                  <a:pt x="6383338" y="647700"/>
                </a:lnTo>
                <a:lnTo>
                  <a:pt x="6386512" y="625475"/>
                </a:lnTo>
                <a:lnTo>
                  <a:pt x="6383338" y="619125"/>
                </a:lnTo>
                <a:lnTo>
                  <a:pt x="6365875" y="622300"/>
                </a:lnTo>
                <a:lnTo>
                  <a:pt x="6354762" y="625475"/>
                </a:lnTo>
                <a:lnTo>
                  <a:pt x="6350000" y="630238"/>
                </a:lnTo>
                <a:lnTo>
                  <a:pt x="6343650" y="636588"/>
                </a:lnTo>
                <a:lnTo>
                  <a:pt x="6343650" y="639763"/>
                </a:lnTo>
                <a:lnTo>
                  <a:pt x="6340475" y="642938"/>
                </a:lnTo>
                <a:lnTo>
                  <a:pt x="6337300" y="642938"/>
                </a:lnTo>
                <a:lnTo>
                  <a:pt x="6326188" y="654050"/>
                </a:lnTo>
                <a:lnTo>
                  <a:pt x="6307138" y="665163"/>
                </a:lnTo>
                <a:lnTo>
                  <a:pt x="6297612" y="673100"/>
                </a:lnTo>
                <a:lnTo>
                  <a:pt x="6289675" y="679450"/>
                </a:lnTo>
                <a:lnTo>
                  <a:pt x="6275388" y="693738"/>
                </a:lnTo>
                <a:lnTo>
                  <a:pt x="6269038" y="696913"/>
                </a:lnTo>
                <a:lnTo>
                  <a:pt x="6264275" y="700088"/>
                </a:lnTo>
                <a:lnTo>
                  <a:pt x="6254750" y="701675"/>
                </a:lnTo>
                <a:lnTo>
                  <a:pt x="6229350" y="696913"/>
                </a:lnTo>
                <a:lnTo>
                  <a:pt x="6207125" y="682625"/>
                </a:lnTo>
                <a:lnTo>
                  <a:pt x="6189662" y="679450"/>
                </a:lnTo>
                <a:lnTo>
                  <a:pt x="6146800" y="690563"/>
                </a:lnTo>
                <a:lnTo>
                  <a:pt x="6092825" y="690563"/>
                </a:lnTo>
                <a:lnTo>
                  <a:pt x="6054725" y="687388"/>
                </a:lnTo>
                <a:lnTo>
                  <a:pt x="6053138" y="690563"/>
                </a:lnTo>
                <a:lnTo>
                  <a:pt x="6049962" y="690563"/>
                </a:lnTo>
                <a:lnTo>
                  <a:pt x="6043612" y="696913"/>
                </a:lnTo>
                <a:lnTo>
                  <a:pt x="6035675" y="704850"/>
                </a:lnTo>
                <a:lnTo>
                  <a:pt x="6021388" y="715963"/>
                </a:lnTo>
                <a:lnTo>
                  <a:pt x="6010275" y="730250"/>
                </a:lnTo>
                <a:lnTo>
                  <a:pt x="5995988" y="741363"/>
                </a:lnTo>
                <a:lnTo>
                  <a:pt x="5984875" y="750888"/>
                </a:lnTo>
                <a:lnTo>
                  <a:pt x="5978525" y="754063"/>
                </a:lnTo>
                <a:lnTo>
                  <a:pt x="5975350" y="755650"/>
                </a:lnTo>
                <a:lnTo>
                  <a:pt x="5938838" y="773113"/>
                </a:lnTo>
                <a:lnTo>
                  <a:pt x="5927725" y="793750"/>
                </a:lnTo>
                <a:lnTo>
                  <a:pt x="5929312" y="793750"/>
                </a:lnTo>
                <a:lnTo>
                  <a:pt x="5935662" y="798513"/>
                </a:lnTo>
                <a:lnTo>
                  <a:pt x="5942012" y="796925"/>
                </a:lnTo>
                <a:lnTo>
                  <a:pt x="5949950" y="787400"/>
                </a:lnTo>
                <a:lnTo>
                  <a:pt x="5957888" y="784225"/>
                </a:lnTo>
                <a:lnTo>
                  <a:pt x="5957888" y="787400"/>
                </a:lnTo>
                <a:lnTo>
                  <a:pt x="5957888" y="793750"/>
                </a:lnTo>
                <a:lnTo>
                  <a:pt x="5961062" y="793750"/>
                </a:lnTo>
                <a:lnTo>
                  <a:pt x="5961062" y="804863"/>
                </a:lnTo>
                <a:lnTo>
                  <a:pt x="5970588" y="811213"/>
                </a:lnTo>
                <a:lnTo>
                  <a:pt x="5989638" y="804863"/>
                </a:lnTo>
                <a:lnTo>
                  <a:pt x="6007100" y="798513"/>
                </a:lnTo>
                <a:lnTo>
                  <a:pt x="6024562" y="801688"/>
                </a:lnTo>
                <a:lnTo>
                  <a:pt x="6032500" y="819150"/>
                </a:lnTo>
                <a:lnTo>
                  <a:pt x="6035675" y="815975"/>
                </a:lnTo>
                <a:lnTo>
                  <a:pt x="6038850" y="815975"/>
                </a:lnTo>
                <a:lnTo>
                  <a:pt x="6049962" y="811213"/>
                </a:lnTo>
                <a:lnTo>
                  <a:pt x="6064250" y="811213"/>
                </a:lnTo>
                <a:lnTo>
                  <a:pt x="6072188" y="812800"/>
                </a:lnTo>
                <a:lnTo>
                  <a:pt x="6075362" y="822325"/>
                </a:lnTo>
                <a:lnTo>
                  <a:pt x="6078538" y="825500"/>
                </a:lnTo>
                <a:lnTo>
                  <a:pt x="6078538" y="830263"/>
                </a:lnTo>
                <a:lnTo>
                  <a:pt x="6075362" y="830263"/>
                </a:lnTo>
                <a:lnTo>
                  <a:pt x="6072188" y="839788"/>
                </a:lnTo>
                <a:lnTo>
                  <a:pt x="6064250" y="844551"/>
                </a:lnTo>
                <a:lnTo>
                  <a:pt x="6061075" y="847726"/>
                </a:lnTo>
                <a:lnTo>
                  <a:pt x="6067425" y="855663"/>
                </a:lnTo>
                <a:lnTo>
                  <a:pt x="6072188" y="855663"/>
                </a:lnTo>
                <a:lnTo>
                  <a:pt x="6075362" y="858838"/>
                </a:lnTo>
                <a:lnTo>
                  <a:pt x="6081712" y="868363"/>
                </a:lnTo>
                <a:lnTo>
                  <a:pt x="6083300" y="879476"/>
                </a:lnTo>
                <a:lnTo>
                  <a:pt x="6089650" y="893763"/>
                </a:lnTo>
                <a:lnTo>
                  <a:pt x="6086475" y="893763"/>
                </a:lnTo>
                <a:lnTo>
                  <a:pt x="6089650" y="911226"/>
                </a:lnTo>
                <a:lnTo>
                  <a:pt x="6083300" y="915988"/>
                </a:lnTo>
                <a:lnTo>
                  <a:pt x="6081712" y="919163"/>
                </a:lnTo>
                <a:lnTo>
                  <a:pt x="6072188" y="927101"/>
                </a:lnTo>
                <a:lnTo>
                  <a:pt x="6069012" y="936626"/>
                </a:lnTo>
                <a:lnTo>
                  <a:pt x="6069012" y="941388"/>
                </a:lnTo>
                <a:lnTo>
                  <a:pt x="6072188" y="955676"/>
                </a:lnTo>
                <a:lnTo>
                  <a:pt x="6069012" y="955676"/>
                </a:lnTo>
                <a:lnTo>
                  <a:pt x="6072188" y="969963"/>
                </a:lnTo>
                <a:lnTo>
                  <a:pt x="6072188" y="982663"/>
                </a:lnTo>
                <a:lnTo>
                  <a:pt x="6075362" y="982663"/>
                </a:lnTo>
                <a:lnTo>
                  <a:pt x="6075362" y="984251"/>
                </a:lnTo>
                <a:lnTo>
                  <a:pt x="6072188" y="984251"/>
                </a:lnTo>
                <a:lnTo>
                  <a:pt x="6069012" y="987426"/>
                </a:lnTo>
                <a:lnTo>
                  <a:pt x="6054725" y="984251"/>
                </a:lnTo>
                <a:lnTo>
                  <a:pt x="6046788" y="973138"/>
                </a:lnTo>
                <a:lnTo>
                  <a:pt x="6040438" y="944563"/>
                </a:lnTo>
                <a:lnTo>
                  <a:pt x="6043612" y="901701"/>
                </a:lnTo>
                <a:lnTo>
                  <a:pt x="6043612" y="869951"/>
                </a:lnTo>
                <a:lnTo>
                  <a:pt x="6032500" y="833438"/>
                </a:lnTo>
                <a:lnTo>
                  <a:pt x="6035675" y="844551"/>
                </a:lnTo>
                <a:lnTo>
                  <a:pt x="6032500" y="855663"/>
                </a:lnTo>
                <a:lnTo>
                  <a:pt x="6035675" y="855663"/>
                </a:lnTo>
                <a:lnTo>
                  <a:pt x="6029325" y="873126"/>
                </a:lnTo>
                <a:lnTo>
                  <a:pt x="6024562" y="893763"/>
                </a:lnTo>
                <a:lnTo>
                  <a:pt x="6021388" y="893763"/>
                </a:lnTo>
                <a:lnTo>
                  <a:pt x="6021388" y="896938"/>
                </a:lnTo>
                <a:lnTo>
                  <a:pt x="6021388" y="898526"/>
                </a:lnTo>
                <a:lnTo>
                  <a:pt x="6018212" y="908051"/>
                </a:lnTo>
                <a:lnTo>
                  <a:pt x="6015038" y="919163"/>
                </a:lnTo>
                <a:lnTo>
                  <a:pt x="6018212" y="919163"/>
                </a:lnTo>
                <a:lnTo>
                  <a:pt x="6010275" y="939801"/>
                </a:lnTo>
                <a:lnTo>
                  <a:pt x="5999162" y="955676"/>
                </a:lnTo>
                <a:lnTo>
                  <a:pt x="5995988" y="955676"/>
                </a:lnTo>
                <a:lnTo>
                  <a:pt x="5986462" y="968376"/>
                </a:lnTo>
                <a:lnTo>
                  <a:pt x="5978525" y="976313"/>
                </a:lnTo>
                <a:lnTo>
                  <a:pt x="5975350" y="979488"/>
                </a:lnTo>
                <a:lnTo>
                  <a:pt x="5972175" y="982663"/>
                </a:lnTo>
                <a:lnTo>
                  <a:pt x="5953125" y="998538"/>
                </a:lnTo>
                <a:lnTo>
                  <a:pt x="5932488" y="1019176"/>
                </a:lnTo>
                <a:lnTo>
                  <a:pt x="5918200" y="1033463"/>
                </a:lnTo>
                <a:lnTo>
                  <a:pt x="5910262" y="1044576"/>
                </a:lnTo>
                <a:lnTo>
                  <a:pt x="5907088" y="1047751"/>
                </a:lnTo>
                <a:lnTo>
                  <a:pt x="5903912" y="1050926"/>
                </a:lnTo>
                <a:lnTo>
                  <a:pt x="5903912" y="1052513"/>
                </a:lnTo>
                <a:lnTo>
                  <a:pt x="5900738" y="1052513"/>
                </a:lnTo>
                <a:lnTo>
                  <a:pt x="5878512" y="1058863"/>
                </a:lnTo>
                <a:lnTo>
                  <a:pt x="5861050" y="1047751"/>
                </a:lnTo>
                <a:lnTo>
                  <a:pt x="5857875" y="1044576"/>
                </a:lnTo>
                <a:lnTo>
                  <a:pt x="5856288" y="1044576"/>
                </a:lnTo>
                <a:lnTo>
                  <a:pt x="5846762" y="1055688"/>
                </a:lnTo>
                <a:lnTo>
                  <a:pt x="5832475" y="1066801"/>
                </a:lnTo>
                <a:lnTo>
                  <a:pt x="5824538" y="1073151"/>
                </a:lnTo>
                <a:lnTo>
                  <a:pt x="5815012" y="1081088"/>
                </a:lnTo>
                <a:lnTo>
                  <a:pt x="5813425" y="1081088"/>
                </a:lnTo>
                <a:lnTo>
                  <a:pt x="5807075" y="1090613"/>
                </a:lnTo>
                <a:lnTo>
                  <a:pt x="5807075" y="1101726"/>
                </a:lnTo>
                <a:lnTo>
                  <a:pt x="5807075" y="1104901"/>
                </a:lnTo>
                <a:lnTo>
                  <a:pt x="5803900" y="1108076"/>
                </a:lnTo>
                <a:lnTo>
                  <a:pt x="5807075" y="1108076"/>
                </a:lnTo>
                <a:lnTo>
                  <a:pt x="5803900" y="1109663"/>
                </a:lnTo>
                <a:lnTo>
                  <a:pt x="5800725" y="1109663"/>
                </a:lnTo>
                <a:lnTo>
                  <a:pt x="5789612" y="1116013"/>
                </a:lnTo>
                <a:lnTo>
                  <a:pt x="5781675" y="1122363"/>
                </a:lnTo>
                <a:lnTo>
                  <a:pt x="5778500" y="1122363"/>
                </a:lnTo>
                <a:lnTo>
                  <a:pt x="5778500" y="1123951"/>
                </a:lnTo>
                <a:lnTo>
                  <a:pt x="5778500" y="1133476"/>
                </a:lnTo>
                <a:lnTo>
                  <a:pt x="5786438" y="1144588"/>
                </a:lnTo>
                <a:lnTo>
                  <a:pt x="5781675" y="1144588"/>
                </a:lnTo>
                <a:lnTo>
                  <a:pt x="5789612" y="1158876"/>
                </a:lnTo>
                <a:lnTo>
                  <a:pt x="5799138" y="1169988"/>
                </a:lnTo>
                <a:lnTo>
                  <a:pt x="5800725" y="1169988"/>
                </a:lnTo>
                <a:lnTo>
                  <a:pt x="5803900" y="1173163"/>
                </a:lnTo>
                <a:lnTo>
                  <a:pt x="5810250" y="1187451"/>
                </a:lnTo>
                <a:lnTo>
                  <a:pt x="5803900" y="1208088"/>
                </a:lnTo>
                <a:lnTo>
                  <a:pt x="5800725" y="1208088"/>
                </a:lnTo>
                <a:lnTo>
                  <a:pt x="5799138" y="1222376"/>
                </a:lnTo>
                <a:lnTo>
                  <a:pt x="5792788" y="1233488"/>
                </a:lnTo>
                <a:lnTo>
                  <a:pt x="5795962" y="1233488"/>
                </a:lnTo>
                <a:lnTo>
                  <a:pt x="5792788" y="1236663"/>
                </a:lnTo>
                <a:lnTo>
                  <a:pt x="5789612" y="1238251"/>
                </a:lnTo>
                <a:lnTo>
                  <a:pt x="5781675" y="1244601"/>
                </a:lnTo>
                <a:lnTo>
                  <a:pt x="5772150" y="1250951"/>
                </a:lnTo>
                <a:lnTo>
                  <a:pt x="5761038" y="1255713"/>
                </a:lnTo>
                <a:lnTo>
                  <a:pt x="5743575" y="1250951"/>
                </a:lnTo>
                <a:lnTo>
                  <a:pt x="5735638" y="1238251"/>
                </a:lnTo>
                <a:lnTo>
                  <a:pt x="5743575" y="1222376"/>
                </a:lnTo>
                <a:lnTo>
                  <a:pt x="5749925" y="1208088"/>
                </a:lnTo>
                <a:lnTo>
                  <a:pt x="5749925" y="1179513"/>
                </a:lnTo>
                <a:lnTo>
                  <a:pt x="5738812" y="1166813"/>
                </a:lnTo>
                <a:lnTo>
                  <a:pt x="5735638" y="1166813"/>
                </a:lnTo>
                <a:lnTo>
                  <a:pt x="5729288" y="1169988"/>
                </a:lnTo>
                <a:lnTo>
                  <a:pt x="5732462" y="1169988"/>
                </a:lnTo>
                <a:lnTo>
                  <a:pt x="5727700" y="1176338"/>
                </a:lnTo>
                <a:lnTo>
                  <a:pt x="5721350" y="1179513"/>
                </a:lnTo>
                <a:lnTo>
                  <a:pt x="5718175" y="1181101"/>
                </a:lnTo>
                <a:lnTo>
                  <a:pt x="5715000" y="1181101"/>
                </a:lnTo>
                <a:lnTo>
                  <a:pt x="5710238" y="1173163"/>
                </a:lnTo>
                <a:lnTo>
                  <a:pt x="5715000" y="1152526"/>
                </a:lnTo>
                <a:lnTo>
                  <a:pt x="5715000" y="1130301"/>
                </a:lnTo>
                <a:lnTo>
                  <a:pt x="5707063" y="1116013"/>
                </a:lnTo>
                <a:lnTo>
                  <a:pt x="5703888" y="1116013"/>
                </a:lnTo>
                <a:lnTo>
                  <a:pt x="5700713" y="1119188"/>
                </a:lnTo>
                <a:lnTo>
                  <a:pt x="5689600" y="1123951"/>
                </a:lnTo>
                <a:lnTo>
                  <a:pt x="5678488" y="1133476"/>
                </a:lnTo>
                <a:lnTo>
                  <a:pt x="5667375" y="1141413"/>
                </a:lnTo>
                <a:lnTo>
                  <a:pt x="5659438" y="1141413"/>
                </a:lnTo>
                <a:lnTo>
                  <a:pt x="5649913" y="1122363"/>
                </a:lnTo>
                <a:lnTo>
                  <a:pt x="5661025" y="1095376"/>
                </a:lnTo>
                <a:lnTo>
                  <a:pt x="5659438" y="1090613"/>
                </a:lnTo>
                <a:lnTo>
                  <a:pt x="5641975" y="1104901"/>
                </a:lnTo>
                <a:lnTo>
                  <a:pt x="5638800" y="1108076"/>
                </a:lnTo>
                <a:lnTo>
                  <a:pt x="5627688" y="1119188"/>
                </a:lnTo>
                <a:lnTo>
                  <a:pt x="5616575" y="1127126"/>
                </a:lnTo>
                <a:lnTo>
                  <a:pt x="5607050" y="1133476"/>
                </a:lnTo>
                <a:lnTo>
                  <a:pt x="5603875" y="1133476"/>
                </a:lnTo>
                <a:lnTo>
                  <a:pt x="5602288" y="1133476"/>
                </a:lnTo>
                <a:lnTo>
                  <a:pt x="5599113" y="1133476"/>
                </a:lnTo>
                <a:lnTo>
                  <a:pt x="5592763" y="1138238"/>
                </a:lnTo>
                <a:lnTo>
                  <a:pt x="5589588" y="1144588"/>
                </a:lnTo>
                <a:lnTo>
                  <a:pt x="5588000" y="1144588"/>
                </a:lnTo>
                <a:lnTo>
                  <a:pt x="5588000" y="1152526"/>
                </a:lnTo>
                <a:lnTo>
                  <a:pt x="5592763" y="1158876"/>
                </a:lnTo>
                <a:lnTo>
                  <a:pt x="5599113" y="1165226"/>
                </a:lnTo>
                <a:lnTo>
                  <a:pt x="5603875" y="1169988"/>
                </a:lnTo>
                <a:lnTo>
                  <a:pt x="5607050" y="1169988"/>
                </a:lnTo>
                <a:lnTo>
                  <a:pt x="5613400" y="1176338"/>
                </a:lnTo>
                <a:lnTo>
                  <a:pt x="5621338" y="1179513"/>
                </a:lnTo>
                <a:lnTo>
                  <a:pt x="5638800" y="1179513"/>
                </a:lnTo>
                <a:lnTo>
                  <a:pt x="5659438" y="1173163"/>
                </a:lnTo>
                <a:lnTo>
                  <a:pt x="5664200" y="1176338"/>
                </a:lnTo>
                <a:lnTo>
                  <a:pt x="5673725" y="1193801"/>
                </a:lnTo>
                <a:lnTo>
                  <a:pt x="5667375" y="1204913"/>
                </a:lnTo>
                <a:lnTo>
                  <a:pt x="5664200" y="1208088"/>
                </a:lnTo>
                <a:lnTo>
                  <a:pt x="5661025" y="1208088"/>
                </a:lnTo>
                <a:lnTo>
                  <a:pt x="5632450" y="1223963"/>
                </a:lnTo>
                <a:lnTo>
                  <a:pt x="5618163" y="1233488"/>
                </a:lnTo>
                <a:lnTo>
                  <a:pt x="5621338" y="1233488"/>
                </a:lnTo>
                <a:lnTo>
                  <a:pt x="5621338" y="1236663"/>
                </a:lnTo>
                <a:lnTo>
                  <a:pt x="5632450" y="1250951"/>
                </a:lnTo>
                <a:lnTo>
                  <a:pt x="5646738" y="1270001"/>
                </a:lnTo>
                <a:lnTo>
                  <a:pt x="5641975" y="1270001"/>
                </a:lnTo>
                <a:lnTo>
                  <a:pt x="5649913" y="1281113"/>
                </a:lnTo>
                <a:lnTo>
                  <a:pt x="5656263" y="1293813"/>
                </a:lnTo>
                <a:lnTo>
                  <a:pt x="5656263" y="1295401"/>
                </a:lnTo>
                <a:lnTo>
                  <a:pt x="5661025" y="1295401"/>
                </a:lnTo>
                <a:lnTo>
                  <a:pt x="5667375" y="1316038"/>
                </a:lnTo>
                <a:lnTo>
                  <a:pt x="5667375" y="1333501"/>
                </a:lnTo>
                <a:lnTo>
                  <a:pt x="5664200" y="1333501"/>
                </a:lnTo>
                <a:lnTo>
                  <a:pt x="5664200" y="1347788"/>
                </a:lnTo>
                <a:lnTo>
                  <a:pt x="5664200" y="1358901"/>
                </a:lnTo>
                <a:lnTo>
                  <a:pt x="5667375" y="1358901"/>
                </a:lnTo>
                <a:lnTo>
                  <a:pt x="5670550" y="1363663"/>
                </a:lnTo>
                <a:lnTo>
                  <a:pt x="5670550" y="1366838"/>
                </a:lnTo>
                <a:lnTo>
                  <a:pt x="5667375" y="1381126"/>
                </a:lnTo>
                <a:lnTo>
                  <a:pt x="5656263" y="1398588"/>
                </a:lnTo>
                <a:lnTo>
                  <a:pt x="5653088" y="1398588"/>
                </a:lnTo>
                <a:lnTo>
                  <a:pt x="5645150" y="1409701"/>
                </a:lnTo>
                <a:lnTo>
                  <a:pt x="5630863" y="1420813"/>
                </a:lnTo>
                <a:lnTo>
                  <a:pt x="5632450" y="1420813"/>
                </a:lnTo>
                <a:lnTo>
                  <a:pt x="5618163" y="1435101"/>
                </a:lnTo>
                <a:lnTo>
                  <a:pt x="5607050" y="1444626"/>
                </a:lnTo>
                <a:lnTo>
                  <a:pt x="5602288" y="1452563"/>
                </a:lnTo>
                <a:lnTo>
                  <a:pt x="5595938" y="1462088"/>
                </a:lnTo>
                <a:lnTo>
                  <a:pt x="5592763" y="1462088"/>
                </a:lnTo>
                <a:lnTo>
                  <a:pt x="5584825" y="1473201"/>
                </a:lnTo>
                <a:lnTo>
                  <a:pt x="5575300" y="1484313"/>
                </a:lnTo>
                <a:lnTo>
                  <a:pt x="5567363" y="1498601"/>
                </a:lnTo>
                <a:lnTo>
                  <a:pt x="5556250" y="1506538"/>
                </a:lnTo>
                <a:lnTo>
                  <a:pt x="5553075" y="1506538"/>
                </a:lnTo>
                <a:lnTo>
                  <a:pt x="5549900" y="1509713"/>
                </a:lnTo>
                <a:lnTo>
                  <a:pt x="5502275" y="1530351"/>
                </a:lnTo>
                <a:lnTo>
                  <a:pt x="5467350" y="1533526"/>
                </a:lnTo>
                <a:lnTo>
                  <a:pt x="5453063" y="1530351"/>
                </a:lnTo>
                <a:lnTo>
                  <a:pt x="5441950" y="1549401"/>
                </a:lnTo>
                <a:lnTo>
                  <a:pt x="5441950" y="1552576"/>
                </a:lnTo>
                <a:lnTo>
                  <a:pt x="5441950" y="1562101"/>
                </a:lnTo>
                <a:lnTo>
                  <a:pt x="5446713" y="1581151"/>
                </a:lnTo>
                <a:lnTo>
                  <a:pt x="5453063" y="1584326"/>
                </a:lnTo>
                <a:lnTo>
                  <a:pt x="5453063" y="1587501"/>
                </a:lnTo>
                <a:lnTo>
                  <a:pt x="5449888" y="1587501"/>
                </a:lnTo>
                <a:lnTo>
                  <a:pt x="5446713" y="1595438"/>
                </a:lnTo>
                <a:lnTo>
                  <a:pt x="5438775" y="1612901"/>
                </a:lnTo>
                <a:lnTo>
                  <a:pt x="5435600" y="1619251"/>
                </a:lnTo>
                <a:lnTo>
                  <a:pt x="5430838" y="1624013"/>
                </a:lnTo>
                <a:lnTo>
                  <a:pt x="5427663" y="1624013"/>
                </a:lnTo>
                <a:lnTo>
                  <a:pt x="5421313" y="1630363"/>
                </a:lnTo>
                <a:lnTo>
                  <a:pt x="5403850" y="1616076"/>
                </a:lnTo>
                <a:lnTo>
                  <a:pt x="5402263" y="1595438"/>
                </a:lnTo>
                <a:lnTo>
                  <a:pt x="5413375" y="1562101"/>
                </a:lnTo>
                <a:lnTo>
                  <a:pt x="5421313" y="1544638"/>
                </a:lnTo>
                <a:lnTo>
                  <a:pt x="5418138" y="1533526"/>
                </a:lnTo>
                <a:lnTo>
                  <a:pt x="5402263" y="1527176"/>
                </a:lnTo>
                <a:lnTo>
                  <a:pt x="5395913" y="1533526"/>
                </a:lnTo>
                <a:lnTo>
                  <a:pt x="5389563" y="1538288"/>
                </a:lnTo>
                <a:lnTo>
                  <a:pt x="5381625" y="1549401"/>
                </a:lnTo>
                <a:lnTo>
                  <a:pt x="5364163" y="1566863"/>
                </a:lnTo>
                <a:lnTo>
                  <a:pt x="5356225" y="1576388"/>
                </a:lnTo>
                <a:lnTo>
                  <a:pt x="5359400" y="1577976"/>
                </a:lnTo>
                <a:lnTo>
                  <a:pt x="5360988" y="1587501"/>
                </a:lnTo>
                <a:lnTo>
                  <a:pt x="5356225" y="1587501"/>
                </a:lnTo>
                <a:lnTo>
                  <a:pt x="5360988" y="1598613"/>
                </a:lnTo>
                <a:lnTo>
                  <a:pt x="5370513" y="1612901"/>
                </a:lnTo>
                <a:lnTo>
                  <a:pt x="5373688" y="1612901"/>
                </a:lnTo>
                <a:lnTo>
                  <a:pt x="5378450" y="1619251"/>
                </a:lnTo>
                <a:lnTo>
                  <a:pt x="5381625" y="1624013"/>
                </a:lnTo>
                <a:lnTo>
                  <a:pt x="5392738" y="1635126"/>
                </a:lnTo>
                <a:lnTo>
                  <a:pt x="5403850" y="1649413"/>
                </a:lnTo>
                <a:lnTo>
                  <a:pt x="5399088" y="1649413"/>
                </a:lnTo>
                <a:lnTo>
                  <a:pt x="5407025" y="1662113"/>
                </a:lnTo>
                <a:lnTo>
                  <a:pt x="5416550" y="1676401"/>
                </a:lnTo>
                <a:lnTo>
                  <a:pt x="5421313" y="1676401"/>
                </a:lnTo>
                <a:lnTo>
                  <a:pt x="5424488" y="1677988"/>
                </a:lnTo>
                <a:lnTo>
                  <a:pt x="5427663" y="1684338"/>
                </a:lnTo>
                <a:lnTo>
                  <a:pt x="5435600" y="1698626"/>
                </a:lnTo>
                <a:lnTo>
                  <a:pt x="5435600" y="1712913"/>
                </a:lnTo>
                <a:lnTo>
                  <a:pt x="5432425" y="1712913"/>
                </a:lnTo>
                <a:lnTo>
                  <a:pt x="5432425" y="1724026"/>
                </a:lnTo>
                <a:lnTo>
                  <a:pt x="5430838" y="1738313"/>
                </a:lnTo>
                <a:lnTo>
                  <a:pt x="5432425" y="1738313"/>
                </a:lnTo>
                <a:lnTo>
                  <a:pt x="5430838" y="1749426"/>
                </a:lnTo>
                <a:lnTo>
                  <a:pt x="5427663" y="1758951"/>
                </a:lnTo>
                <a:lnTo>
                  <a:pt x="5421313" y="1770063"/>
                </a:lnTo>
                <a:lnTo>
                  <a:pt x="5416550" y="1774826"/>
                </a:lnTo>
                <a:lnTo>
                  <a:pt x="5403850" y="1781176"/>
                </a:lnTo>
                <a:lnTo>
                  <a:pt x="5389563" y="1787526"/>
                </a:lnTo>
                <a:lnTo>
                  <a:pt x="5375275" y="1789113"/>
                </a:lnTo>
                <a:lnTo>
                  <a:pt x="5370513" y="1801813"/>
                </a:lnTo>
                <a:lnTo>
                  <a:pt x="5373688" y="1801813"/>
                </a:lnTo>
                <a:lnTo>
                  <a:pt x="5373688" y="1803401"/>
                </a:lnTo>
                <a:lnTo>
                  <a:pt x="5367338" y="1817688"/>
                </a:lnTo>
                <a:lnTo>
                  <a:pt x="5356225" y="1838326"/>
                </a:lnTo>
                <a:lnTo>
                  <a:pt x="5353050" y="1838326"/>
                </a:lnTo>
                <a:lnTo>
                  <a:pt x="5341938" y="1860551"/>
                </a:lnTo>
                <a:lnTo>
                  <a:pt x="5335588" y="1863726"/>
                </a:lnTo>
                <a:lnTo>
                  <a:pt x="5324475" y="1820863"/>
                </a:lnTo>
                <a:lnTo>
                  <a:pt x="5313363" y="1789113"/>
                </a:lnTo>
                <a:lnTo>
                  <a:pt x="5307013" y="1773238"/>
                </a:lnTo>
                <a:lnTo>
                  <a:pt x="5278438" y="1738313"/>
                </a:lnTo>
                <a:lnTo>
                  <a:pt x="5264150" y="1727201"/>
                </a:lnTo>
                <a:lnTo>
                  <a:pt x="5249863" y="1720851"/>
                </a:lnTo>
                <a:lnTo>
                  <a:pt x="5249863" y="1730376"/>
                </a:lnTo>
                <a:lnTo>
                  <a:pt x="5249863" y="1731963"/>
                </a:lnTo>
                <a:lnTo>
                  <a:pt x="5248275" y="1738313"/>
                </a:lnTo>
                <a:lnTo>
                  <a:pt x="5249863" y="1738313"/>
                </a:lnTo>
                <a:lnTo>
                  <a:pt x="5248275" y="1755776"/>
                </a:lnTo>
                <a:lnTo>
                  <a:pt x="5241925" y="1774826"/>
                </a:lnTo>
                <a:lnTo>
                  <a:pt x="5238750" y="1774826"/>
                </a:lnTo>
                <a:lnTo>
                  <a:pt x="5235575" y="1784351"/>
                </a:lnTo>
                <a:lnTo>
                  <a:pt x="5235575" y="1792288"/>
                </a:lnTo>
                <a:lnTo>
                  <a:pt x="5221288" y="1781176"/>
                </a:lnTo>
                <a:lnTo>
                  <a:pt x="5207000" y="1738313"/>
                </a:lnTo>
                <a:lnTo>
                  <a:pt x="5205413" y="1701801"/>
                </a:lnTo>
                <a:lnTo>
                  <a:pt x="5205413" y="1655763"/>
                </a:lnTo>
                <a:lnTo>
                  <a:pt x="5202238" y="1644651"/>
                </a:lnTo>
                <a:lnTo>
                  <a:pt x="5187950" y="1644651"/>
                </a:lnTo>
                <a:lnTo>
                  <a:pt x="5178425" y="1647826"/>
                </a:lnTo>
                <a:lnTo>
                  <a:pt x="5176838" y="1649413"/>
                </a:lnTo>
                <a:lnTo>
                  <a:pt x="5170488" y="1652588"/>
                </a:lnTo>
                <a:lnTo>
                  <a:pt x="5167313" y="1658938"/>
                </a:lnTo>
                <a:lnTo>
                  <a:pt x="5162550" y="1676401"/>
                </a:lnTo>
                <a:lnTo>
                  <a:pt x="5153025" y="1695451"/>
                </a:lnTo>
                <a:lnTo>
                  <a:pt x="5145088" y="1712913"/>
                </a:lnTo>
                <a:lnTo>
                  <a:pt x="5141913" y="1712913"/>
                </a:lnTo>
                <a:lnTo>
                  <a:pt x="5138738" y="1720851"/>
                </a:lnTo>
                <a:lnTo>
                  <a:pt x="5133975" y="1720851"/>
                </a:lnTo>
                <a:lnTo>
                  <a:pt x="5130800" y="1689101"/>
                </a:lnTo>
                <a:lnTo>
                  <a:pt x="5135563" y="1635126"/>
                </a:lnTo>
                <a:lnTo>
                  <a:pt x="5133975" y="1604963"/>
                </a:lnTo>
                <a:lnTo>
                  <a:pt x="5121275" y="1584326"/>
                </a:lnTo>
                <a:lnTo>
                  <a:pt x="5105400" y="1562101"/>
                </a:lnTo>
                <a:lnTo>
                  <a:pt x="5084763" y="1527176"/>
                </a:lnTo>
                <a:lnTo>
                  <a:pt x="5081588" y="1512888"/>
                </a:lnTo>
                <a:lnTo>
                  <a:pt x="5073650" y="1512888"/>
                </a:lnTo>
                <a:lnTo>
                  <a:pt x="5067300" y="1519238"/>
                </a:lnTo>
                <a:lnTo>
                  <a:pt x="5064125" y="1520826"/>
                </a:lnTo>
                <a:lnTo>
                  <a:pt x="5064125" y="1524001"/>
                </a:lnTo>
                <a:lnTo>
                  <a:pt x="5062538" y="1524001"/>
                </a:lnTo>
                <a:lnTo>
                  <a:pt x="5056188" y="1530351"/>
                </a:lnTo>
                <a:lnTo>
                  <a:pt x="5038725" y="1535113"/>
                </a:lnTo>
                <a:lnTo>
                  <a:pt x="5016500" y="1535113"/>
                </a:lnTo>
                <a:lnTo>
                  <a:pt x="4994275" y="1538288"/>
                </a:lnTo>
                <a:lnTo>
                  <a:pt x="4984750" y="1549401"/>
                </a:lnTo>
                <a:lnTo>
                  <a:pt x="4976813" y="1563688"/>
                </a:lnTo>
                <a:lnTo>
                  <a:pt x="4962525" y="1577976"/>
                </a:lnTo>
                <a:lnTo>
                  <a:pt x="4959350" y="1581151"/>
                </a:lnTo>
                <a:lnTo>
                  <a:pt x="4956175" y="1587501"/>
                </a:lnTo>
                <a:lnTo>
                  <a:pt x="4953000" y="1587501"/>
                </a:lnTo>
                <a:lnTo>
                  <a:pt x="4945063" y="1598613"/>
                </a:lnTo>
                <a:lnTo>
                  <a:pt x="4933950" y="1612901"/>
                </a:lnTo>
                <a:lnTo>
                  <a:pt x="4937125" y="1612901"/>
                </a:lnTo>
                <a:lnTo>
                  <a:pt x="4922838" y="1627188"/>
                </a:lnTo>
                <a:lnTo>
                  <a:pt x="4910138" y="1638301"/>
                </a:lnTo>
                <a:lnTo>
                  <a:pt x="4905375" y="1641476"/>
                </a:lnTo>
                <a:lnTo>
                  <a:pt x="4902200" y="1641476"/>
                </a:lnTo>
                <a:lnTo>
                  <a:pt x="4895850" y="1644651"/>
                </a:lnTo>
                <a:lnTo>
                  <a:pt x="4894263" y="1647826"/>
                </a:lnTo>
                <a:lnTo>
                  <a:pt x="4891088" y="1647826"/>
                </a:lnTo>
                <a:lnTo>
                  <a:pt x="4891088" y="1649413"/>
                </a:lnTo>
                <a:lnTo>
                  <a:pt x="4873625" y="1662113"/>
                </a:lnTo>
                <a:lnTo>
                  <a:pt x="4870450" y="1676401"/>
                </a:lnTo>
                <a:lnTo>
                  <a:pt x="4873625" y="1676401"/>
                </a:lnTo>
                <a:lnTo>
                  <a:pt x="4873625" y="1689101"/>
                </a:lnTo>
                <a:lnTo>
                  <a:pt x="4876800" y="1712913"/>
                </a:lnTo>
                <a:lnTo>
                  <a:pt x="4873625" y="1712913"/>
                </a:lnTo>
                <a:lnTo>
                  <a:pt x="4873625" y="1724026"/>
                </a:lnTo>
                <a:lnTo>
                  <a:pt x="4873625" y="1738313"/>
                </a:lnTo>
                <a:lnTo>
                  <a:pt x="4876800" y="1738313"/>
                </a:lnTo>
                <a:lnTo>
                  <a:pt x="4876800" y="1746251"/>
                </a:lnTo>
                <a:lnTo>
                  <a:pt x="4876800" y="1752601"/>
                </a:lnTo>
                <a:lnTo>
                  <a:pt x="4873625" y="1763713"/>
                </a:lnTo>
                <a:lnTo>
                  <a:pt x="4867275" y="1774826"/>
                </a:lnTo>
                <a:lnTo>
                  <a:pt x="4865688" y="1774826"/>
                </a:lnTo>
                <a:lnTo>
                  <a:pt x="4859338" y="1787526"/>
                </a:lnTo>
                <a:lnTo>
                  <a:pt x="4851400" y="1801813"/>
                </a:lnTo>
                <a:lnTo>
                  <a:pt x="4852988" y="1801813"/>
                </a:lnTo>
                <a:lnTo>
                  <a:pt x="4851400" y="1803401"/>
                </a:lnTo>
                <a:lnTo>
                  <a:pt x="4848225" y="1809751"/>
                </a:lnTo>
                <a:lnTo>
                  <a:pt x="4838700" y="1824038"/>
                </a:lnTo>
                <a:lnTo>
                  <a:pt x="4833938" y="1838326"/>
                </a:lnTo>
                <a:lnTo>
                  <a:pt x="4830763" y="1838326"/>
                </a:lnTo>
                <a:lnTo>
                  <a:pt x="4822825" y="1855789"/>
                </a:lnTo>
                <a:lnTo>
                  <a:pt x="4813300" y="1860551"/>
                </a:lnTo>
                <a:lnTo>
                  <a:pt x="4802188" y="1846263"/>
                </a:lnTo>
                <a:lnTo>
                  <a:pt x="4802188" y="1816101"/>
                </a:lnTo>
                <a:lnTo>
                  <a:pt x="4787900" y="1778001"/>
                </a:lnTo>
                <a:lnTo>
                  <a:pt x="4767263" y="1746251"/>
                </a:lnTo>
                <a:lnTo>
                  <a:pt x="4748213" y="1701801"/>
                </a:lnTo>
                <a:lnTo>
                  <a:pt x="4737100" y="1673226"/>
                </a:lnTo>
                <a:lnTo>
                  <a:pt x="4727575" y="1641476"/>
                </a:lnTo>
                <a:lnTo>
                  <a:pt x="4719638" y="1592263"/>
                </a:lnTo>
                <a:lnTo>
                  <a:pt x="4719638" y="1552576"/>
                </a:lnTo>
                <a:lnTo>
                  <a:pt x="4719638" y="1527176"/>
                </a:lnTo>
                <a:lnTo>
                  <a:pt x="4716463" y="1533526"/>
                </a:lnTo>
                <a:lnTo>
                  <a:pt x="4699000" y="1549401"/>
                </a:lnTo>
                <a:lnTo>
                  <a:pt x="4697413" y="1549401"/>
                </a:lnTo>
                <a:lnTo>
                  <a:pt x="4697413" y="1552576"/>
                </a:lnTo>
                <a:lnTo>
                  <a:pt x="4687888" y="1555751"/>
                </a:lnTo>
                <a:lnTo>
                  <a:pt x="4683125" y="1555751"/>
                </a:lnTo>
                <a:lnTo>
                  <a:pt x="4673600" y="1552576"/>
                </a:lnTo>
                <a:lnTo>
                  <a:pt x="4662488" y="1527176"/>
                </a:lnTo>
                <a:lnTo>
                  <a:pt x="4662488" y="1509713"/>
                </a:lnTo>
                <a:lnTo>
                  <a:pt x="4659313" y="1492251"/>
                </a:lnTo>
                <a:lnTo>
                  <a:pt x="4641850" y="1484313"/>
                </a:lnTo>
                <a:lnTo>
                  <a:pt x="4630738" y="1481138"/>
                </a:lnTo>
                <a:lnTo>
                  <a:pt x="4613275" y="1462088"/>
                </a:lnTo>
                <a:lnTo>
                  <a:pt x="4597400" y="1444626"/>
                </a:lnTo>
                <a:lnTo>
                  <a:pt x="4591050" y="1444626"/>
                </a:lnTo>
                <a:lnTo>
                  <a:pt x="4587875" y="1444626"/>
                </a:lnTo>
                <a:lnTo>
                  <a:pt x="4584700" y="1447801"/>
                </a:lnTo>
                <a:lnTo>
                  <a:pt x="4583113" y="1452563"/>
                </a:lnTo>
                <a:lnTo>
                  <a:pt x="4579938" y="1455738"/>
                </a:lnTo>
                <a:lnTo>
                  <a:pt x="4576763" y="1458913"/>
                </a:lnTo>
                <a:lnTo>
                  <a:pt x="4551363" y="1463676"/>
                </a:lnTo>
                <a:lnTo>
                  <a:pt x="4530725" y="1463676"/>
                </a:lnTo>
                <a:lnTo>
                  <a:pt x="4497388" y="1463676"/>
                </a:lnTo>
                <a:lnTo>
                  <a:pt x="4459288" y="1455738"/>
                </a:lnTo>
                <a:lnTo>
                  <a:pt x="4437063" y="1433513"/>
                </a:lnTo>
                <a:lnTo>
                  <a:pt x="4419600" y="1412876"/>
                </a:lnTo>
                <a:lnTo>
                  <a:pt x="4398963" y="1420813"/>
                </a:lnTo>
                <a:lnTo>
                  <a:pt x="4376738" y="1430338"/>
                </a:lnTo>
                <a:lnTo>
                  <a:pt x="4357688" y="1416051"/>
                </a:lnTo>
                <a:lnTo>
                  <a:pt x="4329113" y="1395413"/>
                </a:lnTo>
                <a:lnTo>
                  <a:pt x="4302125" y="1370013"/>
                </a:lnTo>
                <a:lnTo>
                  <a:pt x="4291013" y="1341438"/>
                </a:lnTo>
                <a:lnTo>
                  <a:pt x="4286250" y="1333501"/>
                </a:lnTo>
                <a:lnTo>
                  <a:pt x="4265613" y="1347788"/>
                </a:lnTo>
                <a:lnTo>
                  <a:pt x="4259263" y="1358901"/>
                </a:lnTo>
                <a:lnTo>
                  <a:pt x="4262438" y="1358901"/>
                </a:lnTo>
                <a:lnTo>
                  <a:pt x="4262438" y="1363663"/>
                </a:lnTo>
                <a:lnTo>
                  <a:pt x="4262438" y="1366838"/>
                </a:lnTo>
                <a:lnTo>
                  <a:pt x="4268788" y="1381126"/>
                </a:lnTo>
                <a:lnTo>
                  <a:pt x="4283075" y="1398588"/>
                </a:lnTo>
                <a:lnTo>
                  <a:pt x="4276725" y="1398588"/>
                </a:lnTo>
                <a:lnTo>
                  <a:pt x="4291013" y="1409701"/>
                </a:lnTo>
                <a:lnTo>
                  <a:pt x="4297363" y="1420813"/>
                </a:lnTo>
                <a:lnTo>
                  <a:pt x="4300538" y="1420813"/>
                </a:lnTo>
                <a:lnTo>
                  <a:pt x="4302125" y="1423988"/>
                </a:lnTo>
                <a:lnTo>
                  <a:pt x="4305300" y="1438276"/>
                </a:lnTo>
                <a:lnTo>
                  <a:pt x="4325938" y="1458913"/>
                </a:lnTo>
                <a:lnTo>
                  <a:pt x="4325938" y="1462088"/>
                </a:lnTo>
                <a:lnTo>
                  <a:pt x="4322763" y="1462088"/>
                </a:lnTo>
                <a:lnTo>
                  <a:pt x="4333875" y="1476376"/>
                </a:lnTo>
                <a:lnTo>
                  <a:pt x="4330700" y="1484313"/>
                </a:lnTo>
                <a:lnTo>
                  <a:pt x="4337050" y="1484313"/>
                </a:lnTo>
                <a:lnTo>
                  <a:pt x="4337050" y="1487488"/>
                </a:lnTo>
                <a:lnTo>
                  <a:pt x="4340225" y="1490663"/>
                </a:lnTo>
                <a:lnTo>
                  <a:pt x="4344988" y="1490663"/>
                </a:lnTo>
                <a:lnTo>
                  <a:pt x="4354513" y="1487488"/>
                </a:lnTo>
                <a:lnTo>
                  <a:pt x="4368800" y="1476376"/>
                </a:lnTo>
                <a:lnTo>
                  <a:pt x="4379913" y="1466851"/>
                </a:lnTo>
                <a:lnTo>
                  <a:pt x="4397375" y="1452563"/>
                </a:lnTo>
                <a:lnTo>
                  <a:pt x="4402138" y="1444626"/>
                </a:lnTo>
                <a:lnTo>
                  <a:pt x="4402138" y="1441451"/>
                </a:lnTo>
                <a:lnTo>
                  <a:pt x="4405313" y="1441451"/>
                </a:lnTo>
                <a:lnTo>
                  <a:pt x="4411663" y="1447801"/>
                </a:lnTo>
                <a:lnTo>
                  <a:pt x="4416425" y="1462088"/>
                </a:lnTo>
                <a:lnTo>
                  <a:pt x="4413250" y="1462088"/>
                </a:lnTo>
                <a:lnTo>
                  <a:pt x="4416425" y="1466851"/>
                </a:lnTo>
                <a:lnTo>
                  <a:pt x="4422775" y="1470026"/>
                </a:lnTo>
                <a:lnTo>
                  <a:pt x="4433888" y="1476376"/>
                </a:lnTo>
                <a:lnTo>
                  <a:pt x="4451350" y="1484313"/>
                </a:lnTo>
                <a:lnTo>
                  <a:pt x="4456113" y="1484313"/>
                </a:lnTo>
                <a:lnTo>
                  <a:pt x="4473575" y="1498601"/>
                </a:lnTo>
                <a:lnTo>
                  <a:pt x="4479925" y="1509713"/>
                </a:lnTo>
                <a:lnTo>
                  <a:pt x="4483100" y="1516063"/>
                </a:lnTo>
                <a:lnTo>
                  <a:pt x="4483100" y="1524001"/>
                </a:lnTo>
                <a:lnTo>
                  <a:pt x="4479925" y="1524001"/>
                </a:lnTo>
                <a:lnTo>
                  <a:pt x="4470400" y="1535113"/>
                </a:lnTo>
                <a:lnTo>
                  <a:pt x="4462463" y="1549401"/>
                </a:lnTo>
                <a:lnTo>
                  <a:pt x="4465638" y="1549401"/>
                </a:lnTo>
                <a:lnTo>
                  <a:pt x="4456113" y="1563688"/>
                </a:lnTo>
                <a:lnTo>
                  <a:pt x="4445000" y="1587501"/>
                </a:lnTo>
                <a:lnTo>
                  <a:pt x="4441825" y="1587501"/>
                </a:lnTo>
                <a:lnTo>
                  <a:pt x="4433888" y="1601788"/>
                </a:lnTo>
                <a:lnTo>
                  <a:pt x="4425950" y="1612901"/>
                </a:lnTo>
                <a:lnTo>
                  <a:pt x="4408488" y="1630363"/>
                </a:lnTo>
                <a:lnTo>
                  <a:pt x="4391025" y="1644651"/>
                </a:lnTo>
                <a:lnTo>
                  <a:pt x="4376738" y="1652588"/>
                </a:lnTo>
                <a:lnTo>
                  <a:pt x="4362450" y="1658938"/>
                </a:lnTo>
                <a:lnTo>
                  <a:pt x="4337050" y="1670051"/>
                </a:lnTo>
                <a:lnTo>
                  <a:pt x="4316413" y="1681163"/>
                </a:lnTo>
                <a:lnTo>
                  <a:pt x="4271963" y="1698626"/>
                </a:lnTo>
                <a:lnTo>
                  <a:pt x="4233863" y="1717676"/>
                </a:lnTo>
                <a:lnTo>
                  <a:pt x="4205288" y="1731963"/>
                </a:lnTo>
                <a:lnTo>
                  <a:pt x="4171950" y="1735138"/>
                </a:lnTo>
                <a:lnTo>
                  <a:pt x="4154488" y="1709738"/>
                </a:lnTo>
                <a:lnTo>
                  <a:pt x="4148138" y="1662113"/>
                </a:lnTo>
                <a:lnTo>
                  <a:pt x="4140200" y="1624013"/>
                </a:lnTo>
                <a:lnTo>
                  <a:pt x="4130675" y="1606551"/>
                </a:lnTo>
                <a:lnTo>
                  <a:pt x="4111625" y="1577976"/>
                </a:lnTo>
                <a:lnTo>
                  <a:pt x="4090988" y="1558926"/>
                </a:lnTo>
                <a:lnTo>
                  <a:pt x="4076700" y="1530351"/>
                </a:lnTo>
                <a:lnTo>
                  <a:pt x="4068763" y="1487488"/>
                </a:lnTo>
                <a:lnTo>
                  <a:pt x="4062413" y="1476376"/>
                </a:lnTo>
                <a:lnTo>
                  <a:pt x="4048125" y="1466851"/>
                </a:lnTo>
                <a:lnTo>
                  <a:pt x="4046538" y="1455738"/>
                </a:lnTo>
                <a:lnTo>
                  <a:pt x="4032250" y="1419226"/>
                </a:lnTo>
                <a:lnTo>
                  <a:pt x="4019550" y="1392238"/>
                </a:lnTo>
                <a:lnTo>
                  <a:pt x="4008438" y="1384301"/>
                </a:lnTo>
                <a:lnTo>
                  <a:pt x="3986213" y="1392238"/>
                </a:lnTo>
                <a:lnTo>
                  <a:pt x="3986213" y="1395413"/>
                </a:lnTo>
                <a:lnTo>
                  <a:pt x="3986213" y="1398588"/>
                </a:lnTo>
                <a:lnTo>
                  <a:pt x="3983038" y="1398588"/>
                </a:lnTo>
                <a:lnTo>
                  <a:pt x="3986213" y="1404938"/>
                </a:lnTo>
                <a:lnTo>
                  <a:pt x="3989388" y="1409701"/>
                </a:lnTo>
                <a:lnTo>
                  <a:pt x="3990975" y="1416051"/>
                </a:lnTo>
                <a:lnTo>
                  <a:pt x="3994150" y="1420813"/>
                </a:lnTo>
                <a:lnTo>
                  <a:pt x="3997325" y="1420813"/>
                </a:lnTo>
                <a:lnTo>
                  <a:pt x="4005263" y="1441451"/>
                </a:lnTo>
                <a:lnTo>
                  <a:pt x="4014788" y="1462088"/>
                </a:lnTo>
                <a:lnTo>
                  <a:pt x="4008438" y="1462088"/>
                </a:lnTo>
                <a:lnTo>
                  <a:pt x="4014788" y="1473201"/>
                </a:lnTo>
                <a:lnTo>
                  <a:pt x="4019550" y="1484313"/>
                </a:lnTo>
                <a:lnTo>
                  <a:pt x="4022725" y="1484313"/>
                </a:lnTo>
                <a:lnTo>
                  <a:pt x="4025900" y="1490663"/>
                </a:lnTo>
                <a:lnTo>
                  <a:pt x="4029075" y="1495426"/>
                </a:lnTo>
                <a:lnTo>
                  <a:pt x="4032250" y="1506538"/>
                </a:lnTo>
                <a:lnTo>
                  <a:pt x="4033838" y="1524001"/>
                </a:lnTo>
                <a:lnTo>
                  <a:pt x="4032250" y="1524001"/>
                </a:lnTo>
                <a:lnTo>
                  <a:pt x="4032250" y="1535113"/>
                </a:lnTo>
                <a:lnTo>
                  <a:pt x="4032250" y="1549401"/>
                </a:lnTo>
                <a:lnTo>
                  <a:pt x="4033838" y="1549401"/>
                </a:lnTo>
                <a:lnTo>
                  <a:pt x="4033838" y="1570038"/>
                </a:lnTo>
                <a:lnTo>
                  <a:pt x="4037013" y="1587501"/>
                </a:lnTo>
                <a:lnTo>
                  <a:pt x="4033838" y="1587501"/>
                </a:lnTo>
                <a:lnTo>
                  <a:pt x="4033838" y="1590676"/>
                </a:lnTo>
                <a:lnTo>
                  <a:pt x="4037013" y="1595438"/>
                </a:lnTo>
                <a:lnTo>
                  <a:pt x="4043363" y="1604963"/>
                </a:lnTo>
                <a:lnTo>
                  <a:pt x="4054475" y="1612901"/>
                </a:lnTo>
                <a:lnTo>
                  <a:pt x="4059238" y="1612901"/>
                </a:lnTo>
                <a:lnTo>
                  <a:pt x="4083050" y="1627188"/>
                </a:lnTo>
                <a:lnTo>
                  <a:pt x="4094163" y="1647826"/>
                </a:lnTo>
                <a:lnTo>
                  <a:pt x="4094163" y="1649413"/>
                </a:lnTo>
                <a:lnTo>
                  <a:pt x="4090988" y="1649413"/>
                </a:lnTo>
                <a:lnTo>
                  <a:pt x="4097338" y="1663701"/>
                </a:lnTo>
                <a:lnTo>
                  <a:pt x="4102100" y="1676401"/>
                </a:lnTo>
                <a:lnTo>
                  <a:pt x="4108450" y="1676401"/>
                </a:lnTo>
                <a:lnTo>
                  <a:pt x="4119563" y="1689101"/>
                </a:lnTo>
                <a:lnTo>
                  <a:pt x="4129088" y="1695451"/>
                </a:lnTo>
                <a:lnTo>
                  <a:pt x="4133850" y="1701801"/>
                </a:lnTo>
                <a:lnTo>
                  <a:pt x="4143375" y="1712913"/>
                </a:lnTo>
                <a:lnTo>
                  <a:pt x="4137025" y="1712913"/>
                </a:lnTo>
                <a:lnTo>
                  <a:pt x="4144963" y="1724026"/>
                </a:lnTo>
                <a:lnTo>
                  <a:pt x="4154488" y="1738313"/>
                </a:lnTo>
                <a:lnTo>
                  <a:pt x="4157663" y="1738313"/>
                </a:lnTo>
                <a:lnTo>
                  <a:pt x="4162425" y="1746251"/>
                </a:lnTo>
                <a:lnTo>
                  <a:pt x="4162425" y="1752601"/>
                </a:lnTo>
                <a:lnTo>
                  <a:pt x="4162425" y="1763713"/>
                </a:lnTo>
                <a:lnTo>
                  <a:pt x="4162425" y="1774826"/>
                </a:lnTo>
                <a:lnTo>
                  <a:pt x="4159250" y="1774826"/>
                </a:lnTo>
                <a:lnTo>
                  <a:pt x="4162425" y="1787526"/>
                </a:lnTo>
                <a:lnTo>
                  <a:pt x="4176713" y="1792288"/>
                </a:lnTo>
                <a:lnTo>
                  <a:pt x="4214813" y="1787526"/>
                </a:lnTo>
                <a:lnTo>
                  <a:pt x="4233863" y="1774826"/>
                </a:lnTo>
                <a:lnTo>
                  <a:pt x="4237038" y="1774826"/>
                </a:lnTo>
                <a:lnTo>
                  <a:pt x="4276725" y="1755776"/>
                </a:lnTo>
                <a:lnTo>
                  <a:pt x="4316413" y="1752601"/>
                </a:lnTo>
                <a:lnTo>
                  <a:pt x="4319588" y="1760538"/>
                </a:lnTo>
                <a:lnTo>
                  <a:pt x="4316413" y="1774826"/>
                </a:lnTo>
                <a:lnTo>
                  <a:pt x="4314825" y="1774826"/>
                </a:lnTo>
                <a:lnTo>
                  <a:pt x="4311650" y="1787526"/>
                </a:lnTo>
                <a:lnTo>
                  <a:pt x="4308475" y="1801813"/>
                </a:lnTo>
                <a:lnTo>
                  <a:pt x="4311650" y="1801813"/>
                </a:lnTo>
                <a:lnTo>
                  <a:pt x="4305300" y="1817688"/>
                </a:lnTo>
                <a:lnTo>
                  <a:pt x="4302125" y="1827213"/>
                </a:lnTo>
                <a:lnTo>
                  <a:pt x="4302125" y="1831976"/>
                </a:lnTo>
                <a:lnTo>
                  <a:pt x="4300538" y="1838326"/>
                </a:lnTo>
                <a:lnTo>
                  <a:pt x="4297363" y="1838326"/>
                </a:lnTo>
                <a:lnTo>
                  <a:pt x="4291013" y="1849438"/>
                </a:lnTo>
                <a:lnTo>
                  <a:pt x="4283075" y="1863726"/>
                </a:lnTo>
                <a:lnTo>
                  <a:pt x="4286250" y="1863726"/>
                </a:lnTo>
                <a:lnTo>
                  <a:pt x="4271963" y="1884364"/>
                </a:lnTo>
                <a:lnTo>
                  <a:pt x="4262438" y="1901826"/>
                </a:lnTo>
                <a:lnTo>
                  <a:pt x="4259263" y="1901826"/>
                </a:lnTo>
                <a:lnTo>
                  <a:pt x="4251325" y="1916114"/>
                </a:lnTo>
                <a:lnTo>
                  <a:pt x="4251325" y="1924051"/>
                </a:lnTo>
                <a:lnTo>
                  <a:pt x="4248150" y="1927226"/>
                </a:lnTo>
                <a:lnTo>
                  <a:pt x="4251325" y="1927226"/>
                </a:lnTo>
                <a:lnTo>
                  <a:pt x="4243388" y="1946276"/>
                </a:lnTo>
                <a:lnTo>
                  <a:pt x="4225925" y="1963739"/>
                </a:lnTo>
                <a:lnTo>
                  <a:pt x="4222750" y="1963739"/>
                </a:lnTo>
                <a:lnTo>
                  <a:pt x="4214813" y="1973264"/>
                </a:lnTo>
                <a:lnTo>
                  <a:pt x="4202113" y="1974851"/>
                </a:lnTo>
                <a:lnTo>
                  <a:pt x="4194175" y="1981201"/>
                </a:lnTo>
                <a:lnTo>
                  <a:pt x="4186238" y="1989139"/>
                </a:lnTo>
                <a:lnTo>
                  <a:pt x="4168775" y="2006601"/>
                </a:lnTo>
                <a:lnTo>
                  <a:pt x="4154488" y="2027239"/>
                </a:lnTo>
                <a:lnTo>
                  <a:pt x="4151313" y="2027239"/>
                </a:lnTo>
                <a:lnTo>
                  <a:pt x="4143375" y="2041526"/>
                </a:lnTo>
                <a:lnTo>
                  <a:pt x="4133850" y="2052639"/>
                </a:lnTo>
                <a:lnTo>
                  <a:pt x="4137025" y="2052639"/>
                </a:lnTo>
                <a:lnTo>
                  <a:pt x="4122738" y="2070101"/>
                </a:lnTo>
                <a:lnTo>
                  <a:pt x="4111625" y="2089151"/>
                </a:lnTo>
                <a:lnTo>
                  <a:pt x="4108450" y="2089151"/>
                </a:lnTo>
                <a:lnTo>
                  <a:pt x="4100513" y="2103439"/>
                </a:lnTo>
                <a:lnTo>
                  <a:pt x="4090988" y="2109789"/>
                </a:lnTo>
                <a:lnTo>
                  <a:pt x="4087813" y="2112964"/>
                </a:lnTo>
                <a:lnTo>
                  <a:pt x="4086225" y="2114551"/>
                </a:lnTo>
                <a:lnTo>
                  <a:pt x="4087813" y="2114551"/>
                </a:lnTo>
                <a:lnTo>
                  <a:pt x="4083050" y="2132014"/>
                </a:lnTo>
                <a:lnTo>
                  <a:pt x="4079875" y="2152651"/>
                </a:lnTo>
                <a:lnTo>
                  <a:pt x="4076700" y="2152651"/>
                </a:lnTo>
                <a:lnTo>
                  <a:pt x="4076700" y="2166939"/>
                </a:lnTo>
                <a:lnTo>
                  <a:pt x="4079875" y="2171701"/>
                </a:lnTo>
                <a:lnTo>
                  <a:pt x="4079875" y="2174876"/>
                </a:lnTo>
                <a:lnTo>
                  <a:pt x="4079875" y="2178051"/>
                </a:lnTo>
                <a:lnTo>
                  <a:pt x="4086225" y="2178051"/>
                </a:lnTo>
                <a:lnTo>
                  <a:pt x="4087813" y="2195514"/>
                </a:lnTo>
                <a:lnTo>
                  <a:pt x="4094163" y="2217739"/>
                </a:lnTo>
                <a:lnTo>
                  <a:pt x="4090988" y="2217739"/>
                </a:lnTo>
                <a:lnTo>
                  <a:pt x="4094163" y="2224089"/>
                </a:lnTo>
                <a:lnTo>
                  <a:pt x="4100513" y="2232026"/>
                </a:lnTo>
                <a:lnTo>
                  <a:pt x="4105275" y="2238376"/>
                </a:lnTo>
                <a:lnTo>
                  <a:pt x="4108450" y="2241551"/>
                </a:lnTo>
                <a:lnTo>
                  <a:pt x="4114800" y="2241551"/>
                </a:lnTo>
                <a:lnTo>
                  <a:pt x="4119563" y="2255839"/>
                </a:lnTo>
                <a:lnTo>
                  <a:pt x="4114800" y="2270126"/>
                </a:lnTo>
                <a:lnTo>
                  <a:pt x="4114800" y="2271714"/>
                </a:lnTo>
                <a:lnTo>
                  <a:pt x="4114800" y="2281239"/>
                </a:lnTo>
                <a:lnTo>
                  <a:pt x="4111625" y="2281239"/>
                </a:lnTo>
                <a:lnTo>
                  <a:pt x="4111625" y="2292351"/>
                </a:lnTo>
                <a:lnTo>
                  <a:pt x="4111625" y="2303464"/>
                </a:lnTo>
                <a:lnTo>
                  <a:pt x="4114800" y="2303464"/>
                </a:lnTo>
                <a:lnTo>
                  <a:pt x="4116388" y="2320926"/>
                </a:lnTo>
                <a:lnTo>
                  <a:pt x="4114800" y="2338389"/>
                </a:lnTo>
                <a:lnTo>
                  <a:pt x="4114800" y="2339976"/>
                </a:lnTo>
                <a:lnTo>
                  <a:pt x="4114800" y="2343151"/>
                </a:lnTo>
                <a:lnTo>
                  <a:pt x="4111625" y="2343151"/>
                </a:lnTo>
                <a:lnTo>
                  <a:pt x="4108450" y="2354264"/>
                </a:lnTo>
                <a:lnTo>
                  <a:pt x="4100513" y="2368551"/>
                </a:lnTo>
                <a:lnTo>
                  <a:pt x="4102100" y="2368551"/>
                </a:lnTo>
                <a:lnTo>
                  <a:pt x="4087813" y="2386014"/>
                </a:lnTo>
                <a:lnTo>
                  <a:pt x="4076700" y="2395539"/>
                </a:lnTo>
                <a:lnTo>
                  <a:pt x="4073525" y="2397126"/>
                </a:lnTo>
                <a:lnTo>
                  <a:pt x="4065588" y="2406651"/>
                </a:lnTo>
                <a:lnTo>
                  <a:pt x="4051300" y="2417764"/>
                </a:lnTo>
                <a:lnTo>
                  <a:pt x="4037013" y="2432051"/>
                </a:lnTo>
                <a:lnTo>
                  <a:pt x="4032250" y="2438401"/>
                </a:lnTo>
                <a:lnTo>
                  <a:pt x="4029075" y="2443164"/>
                </a:lnTo>
                <a:lnTo>
                  <a:pt x="4019550" y="2457451"/>
                </a:lnTo>
                <a:lnTo>
                  <a:pt x="4011613" y="2468564"/>
                </a:lnTo>
                <a:lnTo>
                  <a:pt x="4008438" y="2468564"/>
                </a:lnTo>
                <a:lnTo>
                  <a:pt x="4003675" y="2481264"/>
                </a:lnTo>
                <a:lnTo>
                  <a:pt x="4003675" y="2489201"/>
                </a:lnTo>
                <a:lnTo>
                  <a:pt x="4005263" y="2492376"/>
                </a:lnTo>
                <a:lnTo>
                  <a:pt x="4005263" y="2495551"/>
                </a:lnTo>
                <a:lnTo>
                  <a:pt x="4008438" y="2495551"/>
                </a:lnTo>
                <a:lnTo>
                  <a:pt x="4014788" y="2509839"/>
                </a:lnTo>
                <a:lnTo>
                  <a:pt x="4017963" y="2532064"/>
                </a:lnTo>
                <a:lnTo>
                  <a:pt x="4014788" y="2532064"/>
                </a:lnTo>
                <a:lnTo>
                  <a:pt x="4017963" y="2546351"/>
                </a:lnTo>
                <a:lnTo>
                  <a:pt x="4019550" y="2557464"/>
                </a:lnTo>
                <a:lnTo>
                  <a:pt x="4022725" y="2557464"/>
                </a:lnTo>
                <a:lnTo>
                  <a:pt x="4019550" y="2560639"/>
                </a:lnTo>
                <a:lnTo>
                  <a:pt x="4014788" y="2566989"/>
                </a:lnTo>
                <a:lnTo>
                  <a:pt x="3989388" y="2574926"/>
                </a:lnTo>
                <a:lnTo>
                  <a:pt x="3962400" y="2582864"/>
                </a:lnTo>
                <a:lnTo>
                  <a:pt x="3960813" y="2589214"/>
                </a:lnTo>
                <a:lnTo>
                  <a:pt x="3960813" y="2595564"/>
                </a:lnTo>
                <a:lnTo>
                  <a:pt x="3957638" y="2595564"/>
                </a:lnTo>
                <a:lnTo>
                  <a:pt x="3960813" y="2606676"/>
                </a:lnTo>
                <a:lnTo>
                  <a:pt x="3965575" y="2620964"/>
                </a:lnTo>
                <a:lnTo>
                  <a:pt x="3968750" y="2620964"/>
                </a:lnTo>
                <a:lnTo>
                  <a:pt x="3971925" y="2625726"/>
                </a:lnTo>
                <a:lnTo>
                  <a:pt x="3975100" y="2628901"/>
                </a:lnTo>
                <a:lnTo>
                  <a:pt x="3971925" y="2643189"/>
                </a:lnTo>
                <a:lnTo>
                  <a:pt x="3960813" y="2657476"/>
                </a:lnTo>
                <a:lnTo>
                  <a:pt x="3948113" y="2671764"/>
                </a:lnTo>
                <a:lnTo>
                  <a:pt x="3937000" y="2682876"/>
                </a:lnTo>
                <a:lnTo>
                  <a:pt x="3940175" y="2682876"/>
                </a:lnTo>
                <a:lnTo>
                  <a:pt x="3929063" y="2697164"/>
                </a:lnTo>
                <a:lnTo>
                  <a:pt x="3911600" y="2720976"/>
                </a:lnTo>
                <a:lnTo>
                  <a:pt x="3908425" y="2720976"/>
                </a:lnTo>
                <a:lnTo>
                  <a:pt x="3900488" y="2735264"/>
                </a:lnTo>
                <a:lnTo>
                  <a:pt x="3889375" y="2746376"/>
                </a:lnTo>
                <a:lnTo>
                  <a:pt x="3890963" y="2746376"/>
                </a:lnTo>
                <a:lnTo>
                  <a:pt x="3883025" y="2754314"/>
                </a:lnTo>
                <a:lnTo>
                  <a:pt x="3876675" y="2760664"/>
                </a:lnTo>
                <a:lnTo>
                  <a:pt x="3871913" y="2763839"/>
                </a:lnTo>
                <a:lnTo>
                  <a:pt x="3868738" y="2765426"/>
                </a:lnTo>
                <a:lnTo>
                  <a:pt x="3833813" y="2778126"/>
                </a:lnTo>
                <a:lnTo>
                  <a:pt x="3800475" y="2774951"/>
                </a:lnTo>
                <a:lnTo>
                  <a:pt x="3762375" y="2779714"/>
                </a:lnTo>
                <a:lnTo>
                  <a:pt x="3736975" y="2800351"/>
                </a:lnTo>
                <a:lnTo>
                  <a:pt x="3732213" y="2806701"/>
                </a:lnTo>
                <a:lnTo>
                  <a:pt x="3714750" y="2803526"/>
                </a:lnTo>
                <a:lnTo>
                  <a:pt x="3703638" y="2797176"/>
                </a:lnTo>
                <a:lnTo>
                  <a:pt x="3692525" y="2792414"/>
                </a:lnTo>
                <a:lnTo>
                  <a:pt x="3683000" y="2768601"/>
                </a:lnTo>
                <a:lnTo>
                  <a:pt x="3683000" y="2754314"/>
                </a:lnTo>
                <a:lnTo>
                  <a:pt x="3678238" y="2725739"/>
                </a:lnTo>
                <a:lnTo>
                  <a:pt x="3675063" y="2720976"/>
                </a:lnTo>
                <a:lnTo>
                  <a:pt x="3675063" y="2703514"/>
                </a:lnTo>
                <a:lnTo>
                  <a:pt x="3657600" y="2671764"/>
                </a:lnTo>
                <a:lnTo>
                  <a:pt x="3640138" y="2649539"/>
                </a:lnTo>
                <a:lnTo>
                  <a:pt x="3629025" y="2628901"/>
                </a:lnTo>
                <a:lnTo>
                  <a:pt x="3632200" y="2600326"/>
                </a:lnTo>
                <a:lnTo>
                  <a:pt x="3643313" y="2563814"/>
                </a:lnTo>
                <a:lnTo>
                  <a:pt x="3625850" y="2528889"/>
                </a:lnTo>
                <a:lnTo>
                  <a:pt x="3606800" y="2503489"/>
                </a:lnTo>
                <a:lnTo>
                  <a:pt x="3589338" y="2471739"/>
                </a:lnTo>
                <a:lnTo>
                  <a:pt x="3575050" y="2439989"/>
                </a:lnTo>
                <a:lnTo>
                  <a:pt x="3563938" y="2414589"/>
                </a:lnTo>
                <a:lnTo>
                  <a:pt x="3560763" y="2363789"/>
                </a:lnTo>
                <a:lnTo>
                  <a:pt x="3563938" y="2335214"/>
                </a:lnTo>
                <a:lnTo>
                  <a:pt x="3582988" y="2300289"/>
                </a:lnTo>
                <a:lnTo>
                  <a:pt x="3592513" y="2289176"/>
                </a:lnTo>
                <a:lnTo>
                  <a:pt x="3600450" y="2281239"/>
                </a:lnTo>
                <a:lnTo>
                  <a:pt x="3597275" y="2257426"/>
                </a:lnTo>
                <a:lnTo>
                  <a:pt x="3589338" y="2241551"/>
                </a:lnTo>
                <a:lnTo>
                  <a:pt x="3582988" y="2200276"/>
                </a:lnTo>
                <a:lnTo>
                  <a:pt x="3579813" y="2166939"/>
                </a:lnTo>
                <a:lnTo>
                  <a:pt x="3563938" y="2117726"/>
                </a:lnTo>
                <a:lnTo>
                  <a:pt x="3536950" y="2070101"/>
                </a:lnTo>
                <a:lnTo>
                  <a:pt x="3522663" y="2060576"/>
                </a:lnTo>
                <a:lnTo>
                  <a:pt x="3506788" y="2046289"/>
                </a:lnTo>
                <a:lnTo>
                  <a:pt x="3511550" y="2028826"/>
                </a:lnTo>
                <a:lnTo>
                  <a:pt x="3514725" y="1989139"/>
                </a:lnTo>
                <a:lnTo>
                  <a:pt x="3525838" y="1958976"/>
                </a:lnTo>
                <a:lnTo>
                  <a:pt x="3536950" y="1946276"/>
                </a:lnTo>
                <a:lnTo>
                  <a:pt x="3529013" y="1927226"/>
                </a:lnTo>
                <a:lnTo>
                  <a:pt x="3517900" y="1917701"/>
                </a:lnTo>
                <a:lnTo>
                  <a:pt x="3506788" y="1912939"/>
                </a:lnTo>
                <a:lnTo>
                  <a:pt x="3500438" y="1906589"/>
                </a:lnTo>
                <a:lnTo>
                  <a:pt x="3492500" y="1916114"/>
                </a:lnTo>
                <a:lnTo>
                  <a:pt x="3479800" y="1924051"/>
                </a:lnTo>
                <a:lnTo>
                  <a:pt x="3454400" y="1930401"/>
                </a:lnTo>
                <a:lnTo>
                  <a:pt x="3446463" y="1924051"/>
                </a:lnTo>
                <a:lnTo>
                  <a:pt x="3436938" y="1898651"/>
                </a:lnTo>
                <a:lnTo>
                  <a:pt x="3417888" y="1873251"/>
                </a:lnTo>
                <a:lnTo>
                  <a:pt x="3381375" y="1860551"/>
                </a:lnTo>
                <a:lnTo>
                  <a:pt x="3354388" y="1866901"/>
                </a:lnTo>
                <a:lnTo>
                  <a:pt x="3343275" y="1881189"/>
                </a:lnTo>
                <a:lnTo>
                  <a:pt x="3324225" y="1898651"/>
                </a:lnTo>
                <a:lnTo>
                  <a:pt x="3314700" y="1903414"/>
                </a:lnTo>
                <a:lnTo>
                  <a:pt x="3306763" y="1906589"/>
                </a:lnTo>
                <a:lnTo>
                  <a:pt x="3278188" y="1909764"/>
                </a:lnTo>
                <a:lnTo>
                  <a:pt x="3246438" y="1906589"/>
                </a:lnTo>
                <a:lnTo>
                  <a:pt x="3228975" y="1906589"/>
                </a:lnTo>
                <a:lnTo>
                  <a:pt x="3206750" y="1912939"/>
                </a:lnTo>
                <a:lnTo>
                  <a:pt x="3200400" y="1920876"/>
                </a:lnTo>
                <a:lnTo>
                  <a:pt x="3200400" y="1924051"/>
                </a:lnTo>
                <a:lnTo>
                  <a:pt x="3197225" y="1927226"/>
                </a:lnTo>
                <a:lnTo>
                  <a:pt x="3200400" y="1927226"/>
                </a:lnTo>
                <a:lnTo>
                  <a:pt x="3197225" y="1931989"/>
                </a:lnTo>
                <a:lnTo>
                  <a:pt x="3195638" y="1931989"/>
                </a:lnTo>
                <a:lnTo>
                  <a:pt x="3189288" y="1938339"/>
                </a:lnTo>
                <a:lnTo>
                  <a:pt x="3178175" y="1930401"/>
                </a:lnTo>
                <a:lnTo>
                  <a:pt x="3149600" y="1901826"/>
                </a:lnTo>
                <a:lnTo>
                  <a:pt x="3135313" y="1884364"/>
                </a:lnTo>
                <a:lnTo>
                  <a:pt x="3121025" y="1858964"/>
                </a:lnTo>
                <a:lnTo>
                  <a:pt x="3100388" y="1809751"/>
                </a:lnTo>
                <a:lnTo>
                  <a:pt x="3078163" y="1787526"/>
                </a:lnTo>
                <a:lnTo>
                  <a:pt x="3032125" y="1770063"/>
                </a:lnTo>
                <a:lnTo>
                  <a:pt x="3014663" y="1755776"/>
                </a:lnTo>
                <a:lnTo>
                  <a:pt x="3014663" y="1727201"/>
                </a:lnTo>
                <a:lnTo>
                  <a:pt x="3014663" y="1712913"/>
                </a:lnTo>
                <a:lnTo>
                  <a:pt x="3003550" y="1689101"/>
                </a:lnTo>
                <a:lnTo>
                  <a:pt x="3003550" y="1684338"/>
                </a:lnTo>
                <a:lnTo>
                  <a:pt x="3006725" y="1684338"/>
                </a:lnTo>
                <a:lnTo>
                  <a:pt x="3009900" y="1681163"/>
                </a:lnTo>
                <a:lnTo>
                  <a:pt x="3014663" y="1670051"/>
                </a:lnTo>
                <a:lnTo>
                  <a:pt x="3028950" y="1641476"/>
                </a:lnTo>
                <a:lnTo>
                  <a:pt x="3038475" y="1620838"/>
                </a:lnTo>
                <a:lnTo>
                  <a:pt x="3035300" y="1584326"/>
                </a:lnTo>
                <a:lnTo>
                  <a:pt x="3032125" y="1573213"/>
                </a:lnTo>
                <a:lnTo>
                  <a:pt x="3028950" y="1558926"/>
                </a:lnTo>
                <a:lnTo>
                  <a:pt x="3021013" y="1527176"/>
                </a:lnTo>
                <a:lnTo>
                  <a:pt x="3028950" y="1509713"/>
                </a:lnTo>
                <a:lnTo>
                  <a:pt x="3049588" y="1452563"/>
                </a:lnTo>
                <a:lnTo>
                  <a:pt x="3070225" y="1409701"/>
                </a:lnTo>
                <a:lnTo>
                  <a:pt x="3074988" y="1401763"/>
                </a:lnTo>
                <a:lnTo>
                  <a:pt x="3086100" y="1395413"/>
                </a:lnTo>
                <a:lnTo>
                  <a:pt x="3114675" y="1377951"/>
                </a:lnTo>
                <a:lnTo>
                  <a:pt x="3138488" y="1366838"/>
                </a:lnTo>
                <a:lnTo>
                  <a:pt x="3149600" y="1347788"/>
                </a:lnTo>
                <a:lnTo>
                  <a:pt x="3154363" y="1308101"/>
                </a:lnTo>
                <a:lnTo>
                  <a:pt x="3168650" y="1273176"/>
                </a:lnTo>
                <a:lnTo>
                  <a:pt x="3181350" y="1265238"/>
                </a:lnTo>
                <a:lnTo>
                  <a:pt x="3182938" y="1262063"/>
                </a:lnTo>
                <a:lnTo>
                  <a:pt x="3186113" y="1262063"/>
                </a:lnTo>
                <a:lnTo>
                  <a:pt x="3203575" y="1250951"/>
                </a:lnTo>
                <a:lnTo>
                  <a:pt x="3224213" y="1233488"/>
                </a:lnTo>
                <a:lnTo>
                  <a:pt x="3257550" y="1227138"/>
                </a:lnTo>
                <a:lnTo>
                  <a:pt x="3281363" y="1230313"/>
                </a:lnTo>
                <a:lnTo>
                  <a:pt x="3300413" y="1222376"/>
                </a:lnTo>
                <a:lnTo>
                  <a:pt x="3325813" y="1209676"/>
                </a:lnTo>
                <a:lnTo>
                  <a:pt x="3325813" y="1208088"/>
                </a:lnTo>
                <a:lnTo>
                  <a:pt x="3328988" y="1208088"/>
                </a:lnTo>
                <a:lnTo>
                  <a:pt x="3368675" y="1190626"/>
                </a:lnTo>
                <a:lnTo>
                  <a:pt x="3397250" y="1179513"/>
                </a:lnTo>
                <a:lnTo>
                  <a:pt x="3443288" y="1181101"/>
                </a:lnTo>
                <a:lnTo>
                  <a:pt x="3497263" y="1176338"/>
                </a:lnTo>
                <a:lnTo>
                  <a:pt x="3508375" y="1169988"/>
                </a:lnTo>
                <a:lnTo>
                  <a:pt x="3540125" y="1176338"/>
                </a:lnTo>
                <a:lnTo>
                  <a:pt x="3557588" y="1190626"/>
                </a:lnTo>
                <a:lnTo>
                  <a:pt x="3563938" y="1204913"/>
                </a:lnTo>
                <a:lnTo>
                  <a:pt x="3565525" y="1208088"/>
                </a:lnTo>
                <a:lnTo>
                  <a:pt x="3560763" y="1208088"/>
                </a:lnTo>
                <a:lnTo>
                  <a:pt x="3565525" y="1230313"/>
                </a:lnTo>
                <a:lnTo>
                  <a:pt x="3546475" y="1236663"/>
                </a:lnTo>
                <a:lnTo>
                  <a:pt x="3535363" y="1238251"/>
                </a:lnTo>
                <a:lnTo>
                  <a:pt x="3532188" y="1244601"/>
                </a:lnTo>
                <a:lnTo>
                  <a:pt x="3543300" y="1262063"/>
                </a:lnTo>
                <a:lnTo>
                  <a:pt x="3549650" y="1262063"/>
                </a:lnTo>
                <a:lnTo>
                  <a:pt x="3554413" y="1265238"/>
                </a:lnTo>
                <a:lnTo>
                  <a:pt x="3563938" y="1270001"/>
                </a:lnTo>
                <a:lnTo>
                  <a:pt x="3557588" y="1270001"/>
                </a:lnTo>
                <a:lnTo>
                  <a:pt x="3571875" y="1284288"/>
                </a:lnTo>
                <a:lnTo>
                  <a:pt x="3586163" y="1290638"/>
                </a:lnTo>
                <a:lnTo>
                  <a:pt x="3597275" y="1290638"/>
                </a:lnTo>
                <a:lnTo>
                  <a:pt x="3611563" y="1295401"/>
                </a:lnTo>
                <a:lnTo>
                  <a:pt x="3617913" y="1295401"/>
                </a:lnTo>
                <a:lnTo>
                  <a:pt x="3625850" y="1298576"/>
                </a:lnTo>
                <a:lnTo>
                  <a:pt x="3625850" y="1301751"/>
                </a:lnTo>
                <a:lnTo>
                  <a:pt x="3640138" y="1312863"/>
                </a:lnTo>
                <a:lnTo>
                  <a:pt x="3668713" y="1323976"/>
                </a:lnTo>
                <a:lnTo>
                  <a:pt x="3678238" y="1327151"/>
                </a:lnTo>
                <a:lnTo>
                  <a:pt x="3689350" y="1333501"/>
                </a:lnTo>
                <a:lnTo>
                  <a:pt x="3683000" y="1333501"/>
                </a:lnTo>
                <a:lnTo>
                  <a:pt x="3694113" y="1338263"/>
                </a:lnTo>
                <a:lnTo>
                  <a:pt x="3714750" y="1344613"/>
                </a:lnTo>
                <a:lnTo>
                  <a:pt x="3721100" y="1338263"/>
                </a:lnTo>
                <a:lnTo>
                  <a:pt x="3740150" y="1298576"/>
                </a:lnTo>
                <a:lnTo>
                  <a:pt x="3762375" y="1284288"/>
                </a:lnTo>
                <a:lnTo>
                  <a:pt x="3776663" y="1287463"/>
                </a:lnTo>
                <a:lnTo>
                  <a:pt x="3790950" y="1295401"/>
                </a:lnTo>
                <a:lnTo>
                  <a:pt x="3800475" y="1295401"/>
                </a:lnTo>
                <a:lnTo>
                  <a:pt x="3808413" y="1298576"/>
                </a:lnTo>
                <a:lnTo>
                  <a:pt x="3819525" y="1301751"/>
                </a:lnTo>
                <a:lnTo>
                  <a:pt x="3860800" y="1298576"/>
                </a:lnTo>
                <a:lnTo>
                  <a:pt x="3886200" y="1308101"/>
                </a:lnTo>
                <a:lnTo>
                  <a:pt x="3883025" y="1319213"/>
                </a:lnTo>
                <a:lnTo>
                  <a:pt x="3862388" y="1333501"/>
                </a:lnTo>
                <a:lnTo>
                  <a:pt x="3846513" y="1350963"/>
                </a:lnTo>
                <a:lnTo>
                  <a:pt x="3843338" y="1358901"/>
                </a:lnTo>
                <a:lnTo>
                  <a:pt x="3848100" y="1358901"/>
                </a:lnTo>
                <a:lnTo>
                  <a:pt x="3851275" y="1358901"/>
                </a:lnTo>
                <a:lnTo>
                  <a:pt x="3857625" y="1352551"/>
                </a:lnTo>
                <a:lnTo>
                  <a:pt x="3868738" y="1341438"/>
                </a:lnTo>
                <a:lnTo>
                  <a:pt x="3876675" y="1330326"/>
                </a:lnTo>
                <a:lnTo>
                  <a:pt x="3886200" y="1323976"/>
                </a:lnTo>
                <a:lnTo>
                  <a:pt x="3908425" y="1316038"/>
                </a:lnTo>
                <a:lnTo>
                  <a:pt x="3932238" y="1309688"/>
                </a:lnTo>
                <a:lnTo>
                  <a:pt x="3946525" y="1309688"/>
                </a:lnTo>
                <a:lnTo>
                  <a:pt x="3954463" y="1323976"/>
                </a:lnTo>
                <a:lnTo>
                  <a:pt x="3962400" y="1322388"/>
                </a:lnTo>
                <a:lnTo>
                  <a:pt x="3975100" y="1322388"/>
                </a:lnTo>
                <a:lnTo>
                  <a:pt x="3976688" y="1322388"/>
                </a:lnTo>
                <a:lnTo>
                  <a:pt x="3979863" y="1322388"/>
                </a:lnTo>
                <a:lnTo>
                  <a:pt x="3986213" y="1312863"/>
                </a:lnTo>
                <a:lnTo>
                  <a:pt x="3997325" y="1295401"/>
                </a:lnTo>
                <a:lnTo>
                  <a:pt x="4014788" y="1255713"/>
                </a:lnTo>
                <a:lnTo>
                  <a:pt x="4019550" y="1212851"/>
                </a:lnTo>
                <a:lnTo>
                  <a:pt x="4017963" y="1198563"/>
                </a:lnTo>
                <a:lnTo>
                  <a:pt x="4003675" y="1198563"/>
                </a:lnTo>
                <a:lnTo>
                  <a:pt x="3994150" y="1204913"/>
                </a:lnTo>
                <a:lnTo>
                  <a:pt x="3971925" y="1209676"/>
                </a:lnTo>
                <a:lnTo>
                  <a:pt x="3954463" y="1209676"/>
                </a:lnTo>
                <a:lnTo>
                  <a:pt x="3937000" y="1204913"/>
                </a:lnTo>
                <a:lnTo>
                  <a:pt x="3917950" y="1204913"/>
                </a:lnTo>
                <a:lnTo>
                  <a:pt x="3900488" y="1208088"/>
                </a:lnTo>
                <a:lnTo>
                  <a:pt x="3879850" y="1195388"/>
                </a:lnTo>
                <a:lnTo>
                  <a:pt x="3857625" y="1181101"/>
                </a:lnTo>
                <a:lnTo>
                  <a:pt x="3836988" y="1166813"/>
                </a:lnTo>
                <a:lnTo>
                  <a:pt x="3836988" y="1138238"/>
                </a:lnTo>
                <a:lnTo>
                  <a:pt x="3832225" y="1104901"/>
                </a:lnTo>
                <a:lnTo>
                  <a:pt x="3819525" y="1098551"/>
                </a:lnTo>
                <a:lnTo>
                  <a:pt x="3808413" y="1108076"/>
                </a:lnTo>
                <a:lnTo>
                  <a:pt x="3805238" y="1109663"/>
                </a:lnTo>
                <a:lnTo>
                  <a:pt x="3803650" y="1112838"/>
                </a:lnTo>
                <a:lnTo>
                  <a:pt x="3800475" y="1116013"/>
                </a:lnTo>
                <a:lnTo>
                  <a:pt x="3790950" y="1119188"/>
                </a:lnTo>
                <a:lnTo>
                  <a:pt x="3783013" y="1123951"/>
                </a:lnTo>
                <a:lnTo>
                  <a:pt x="3779838" y="1127126"/>
                </a:lnTo>
                <a:lnTo>
                  <a:pt x="3779838" y="1130301"/>
                </a:lnTo>
                <a:lnTo>
                  <a:pt x="3789363" y="1136651"/>
                </a:lnTo>
                <a:lnTo>
                  <a:pt x="3800475" y="1144588"/>
                </a:lnTo>
                <a:lnTo>
                  <a:pt x="3794125" y="1144588"/>
                </a:lnTo>
                <a:lnTo>
                  <a:pt x="3803650" y="1152526"/>
                </a:lnTo>
                <a:lnTo>
                  <a:pt x="3803650" y="1165226"/>
                </a:lnTo>
                <a:lnTo>
                  <a:pt x="3803650" y="1166813"/>
                </a:lnTo>
                <a:lnTo>
                  <a:pt x="3803650" y="1169988"/>
                </a:lnTo>
                <a:lnTo>
                  <a:pt x="3794125" y="1181101"/>
                </a:lnTo>
                <a:lnTo>
                  <a:pt x="3783013" y="1190626"/>
                </a:lnTo>
                <a:lnTo>
                  <a:pt x="3775075" y="1195388"/>
                </a:lnTo>
                <a:lnTo>
                  <a:pt x="3762375" y="1208088"/>
                </a:lnTo>
                <a:lnTo>
                  <a:pt x="3746500" y="1222376"/>
                </a:lnTo>
                <a:lnTo>
                  <a:pt x="3736975" y="1219201"/>
                </a:lnTo>
                <a:lnTo>
                  <a:pt x="3732213" y="1179513"/>
                </a:lnTo>
                <a:lnTo>
                  <a:pt x="3722688" y="1141413"/>
                </a:lnTo>
                <a:lnTo>
                  <a:pt x="3711575" y="1123951"/>
                </a:lnTo>
                <a:lnTo>
                  <a:pt x="3700463" y="1098551"/>
                </a:lnTo>
                <a:lnTo>
                  <a:pt x="3686175" y="1079501"/>
                </a:lnTo>
                <a:lnTo>
                  <a:pt x="3665538" y="1062038"/>
                </a:lnTo>
                <a:lnTo>
                  <a:pt x="3636963" y="1038226"/>
                </a:lnTo>
                <a:lnTo>
                  <a:pt x="3608388" y="1012826"/>
                </a:lnTo>
                <a:lnTo>
                  <a:pt x="3594100" y="996951"/>
                </a:lnTo>
                <a:lnTo>
                  <a:pt x="3578225" y="996951"/>
                </a:lnTo>
                <a:lnTo>
                  <a:pt x="3578225" y="998538"/>
                </a:lnTo>
                <a:lnTo>
                  <a:pt x="3575050" y="1001713"/>
                </a:lnTo>
                <a:lnTo>
                  <a:pt x="3578225" y="1012826"/>
                </a:lnTo>
                <a:lnTo>
                  <a:pt x="3582988" y="1019176"/>
                </a:lnTo>
                <a:lnTo>
                  <a:pt x="3578225" y="1019176"/>
                </a:lnTo>
                <a:lnTo>
                  <a:pt x="3592513" y="1030288"/>
                </a:lnTo>
                <a:lnTo>
                  <a:pt x="3603625" y="1044576"/>
                </a:lnTo>
                <a:lnTo>
                  <a:pt x="3608388" y="1044576"/>
                </a:lnTo>
                <a:lnTo>
                  <a:pt x="3629025" y="1069976"/>
                </a:lnTo>
                <a:lnTo>
                  <a:pt x="3649663" y="1081088"/>
                </a:lnTo>
                <a:lnTo>
                  <a:pt x="3646488" y="1081088"/>
                </a:lnTo>
                <a:lnTo>
                  <a:pt x="3663950" y="1093788"/>
                </a:lnTo>
                <a:lnTo>
                  <a:pt x="3679825" y="1108076"/>
                </a:lnTo>
                <a:lnTo>
                  <a:pt x="3686175" y="1108076"/>
                </a:lnTo>
                <a:lnTo>
                  <a:pt x="3692525" y="1109663"/>
                </a:lnTo>
                <a:lnTo>
                  <a:pt x="3689350" y="1112838"/>
                </a:lnTo>
                <a:lnTo>
                  <a:pt x="3683000" y="1116013"/>
                </a:lnTo>
                <a:lnTo>
                  <a:pt x="3665538" y="1116013"/>
                </a:lnTo>
                <a:lnTo>
                  <a:pt x="3663950" y="1116013"/>
                </a:lnTo>
                <a:lnTo>
                  <a:pt x="3663950" y="1127126"/>
                </a:lnTo>
                <a:lnTo>
                  <a:pt x="3668713" y="1144588"/>
                </a:lnTo>
                <a:lnTo>
                  <a:pt x="3665538" y="1144588"/>
                </a:lnTo>
                <a:lnTo>
                  <a:pt x="3668713" y="1158876"/>
                </a:lnTo>
                <a:lnTo>
                  <a:pt x="3668713" y="1169988"/>
                </a:lnTo>
                <a:lnTo>
                  <a:pt x="3671888" y="1169988"/>
                </a:lnTo>
                <a:lnTo>
                  <a:pt x="3671888" y="1173163"/>
                </a:lnTo>
                <a:lnTo>
                  <a:pt x="3668713" y="1173163"/>
                </a:lnTo>
                <a:lnTo>
                  <a:pt x="3657600" y="1173163"/>
                </a:lnTo>
                <a:lnTo>
                  <a:pt x="3646488" y="1150938"/>
                </a:lnTo>
                <a:lnTo>
                  <a:pt x="3636963" y="1127126"/>
                </a:lnTo>
                <a:lnTo>
                  <a:pt x="3625850" y="1112838"/>
                </a:lnTo>
                <a:lnTo>
                  <a:pt x="3597275" y="1098551"/>
                </a:lnTo>
                <a:lnTo>
                  <a:pt x="3571875" y="1087438"/>
                </a:lnTo>
                <a:lnTo>
                  <a:pt x="3551238" y="1073151"/>
                </a:lnTo>
                <a:lnTo>
                  <a:pt x="3535363" y="1047751"/>
                </a:lnTo>
                <a:lnTo>
                  <a:pt x="3529013" y="1036638"/>
                </a:lnTo>
                <a:lnTo>
                  <a:pt x="3506788" y="1030288"/>
                </a:lnTo>
                <a:lnTo>
                  <a:pt x="3500438" y="1030288"/>
                </a:lnTo>
                <a:lnTo>
                  <a:pt x="3492500" y="1036638"/>
                </a:lnTo>
                <a:lnTo>
                  <a:pt x="3479800" y="1044576"/>
                </a:lnTo>
                <a:lnTo>
                  <a:pt x="3465513" y="1052513"/>
                </a:lnTo>
                <a:lnTo>
                  <a:pt x="3457575" y="1055688"/>
                </a:lnTo>
                <a:lnTo>
                  <a:pt x="3436938" y="1050926"/>
                </a:lnTo>
                <a:lnTo>
                  <a:pt x="3414713" y="1044576"/>
                </a:lnTo>
                <a:lnTo>
                  <a:pt x="3411538" y="1044576"/>
                </a:lnTo>
                <a:lnTo>
                  <a:pt x="3403600" y="1062038"/>
                </a:lnTo>
                <a:lnTo>
                  <a:pt x="3400425" y="1081088"/>
                </a:lnTo>
                <a:lnTo>
                  <a:pt x="3397250" y="1081088"/>
                </a:lnTo>
                <a:lnTo>
                  <a:pt x="3397250" y="1084263"/>
                </a:lnTo>
                <a:lnTo>
                  <a:pt x="3395663" y="1084263"/>
                </a:lnTo>
                <a:lnTo>
                  <a:pt x="3392488" y="1093788"/>
                </a:lnTo>
                <a:lnTo>
                  <a:pt x="3368675" y="1095376"/>
                </a:lnTo>
                <a:lnTo>
                  <a:pt x="3360738" y="1101726"/>
                </a:lnTo>
                <a:lnTo>
                  <a:pt x="3357563" y="1104901"/>
                </a:lnTo>
                <a:lnTo>
                  <a:pt x="3354388" y="1108076"/>
                </a:lnTo>
                <a:lnTo>
                  <a:pt x="3338513" y="1123951"/>
                </a:lnTo>
                <a:lnTo>
                  <a:pt x="3335338" y="1138238"/>
                </a:lnTo>
                <a:lnTo>
                  <a:pt x="3338513" y="1141413"/>
                </a:lnTo>
                <a:lnTo>
                  <a:pt x="3340100" y="1144588"/>
                </a:lnTo>
                <a:lnTo>
                  <a:pt x="3335338" y="1144588"/>
                </a:lnTo>
                <a:lnTo>
                  <a:pt x="3340100" y="1152526"/>
                </a:lnTo>
                <a:lnTo>
                  <a:pt x="3332163" y="1162051"/>
                </a:lnTo>
                <a:lnTo>
                  <a:pt x="3325813" y="1165226"/>
                </a:lnTo>
                <a:lnTo>
                  <a:pt x="3321050" y="1169988"/>
                </a:lnTo>
                <a:lnTo>
                  <a:pt x="3324225" y="1169988"/>
                </a:lnTo>
                <a:lnTo>
                  <a:pt x="3314700" y="1181101"/>
                </a:lnTo>
                <a:lnTo>
                  <a:pt x="3303588" y="1187451"/>
                </a:lnTo>
                <a:lnTo>
                  <a:pt x="3300413" y="1190626"/>
                </a:lnTo>
                <a:lnTo>
                  <a:pt x="3295650" y="1190626"/>
                </a:lnTo>
                <a:lnTo>
                  <a:pt x="3268663" y="1195388"/>
                </a:lnTo>
                <a:lnTo>
                  <a:pt x="3252788" y="1195388"/>
                </a:lnTo>
                <a:lnTo>
                  <a:pt x="3249613" y="1195388"/>
                </a:lnTo>
                <a:lnTo>
                  <a:pt x="3243263" y="1201738"/>
                </a:lnTo>
                <a:lnTo>
                  <a:pt x="3240088" y="1208088"/>
                </a:lnTo>
                <a:lnTo>
                  <a:pt x="3238500" y="1208088"/>
                </a:lnTo>
                <a:lnTo>
                  <a:pt x="3235325" y="1216026"/>
                </a:lnTo>
                <a:lnTo>
                  <a:pt x="3232150" y="1222376"/>
                </a:lnTo>
                <a:lnTo>
                  <a:pt x="3224213" y="1216026"/>
                </a:lnTo>
                <a:lnTo>
                  <a:pt x="3211513" y="1193801"/>
                </a:lnTo>
                <a:lnTo>
                  <a:pt x="3192463" y="1187451"/>
                </a:lnTo>
                <a:lnTo>
                  <a:pt x="3175000" y="1190626"/>
                </a:lnTo>
                <a:lnTo>
                  <a:pt x="3167063" y="1179513"/>
                </a:lnTo>
                <a:lnTo>
                  <a:pt x="3154363" y="1162051"/>
                </a:lnTo>
                <a:lnTo>
                  <a:pt x="3149600" y="1147763"/>
                </a:lnTo>
                <a:lnTo>
                  <a:pt x="3154363" y="1133476"/>
                </a:lnTo>
                <a:lnTo>
                  <a:pt x="3167063" y="1122363"/>
                </a:lnTo>
                <a:lnTo>
                  <a:pt x="3163888" y="1098551"/>
                </a:lnTo>
                <a:lnTo>
                  <a:pt x="3160713" y="1084263"/>
                </a:lnTo>
                <a:lnTo>
                  <a:pt x="3160713" y="1047751"/>
                </a:lnTo>
                <a:lnTo>
                  <a:pt x="3171825" y="1036638"/>
                </a:lnTo>
                <a:lnTo>
                  <a:pt x="3206750" y="1033463"/>
                </a:lnTo>
                <a:lnTo>
                  <a:pt x="3246438" y="1036638"/>
                </a:lnTo>
                <a:lnTo>
                  <a:pt x="3281363" y="1041401"/>
                </a:lnTo>
                <a:lnTo>
                  <a:pt x="3303588" y="1033463"/>
                </a:lnTo>
                <a:lnTo>
                  <a:pt x="3314700" y="1008063"/>
                </a:lnTo>
                <a:lnTo>
                  <a:pt x="3314700" y="979488"/>
                </a:lnTo>
                <a:lnTo>
                  <a:pt x="3309938" y="968376"/>
                </a:lnTo>
                <a:lnTo>
                  <a:pt x="3275013" y="947738"/>
                </a:lnTo>
                <a:lnTo>
                  <a:pt x="3257550" y="941388"/>
                </a:lnTo>
                <a:lnTo>
                  <a:pt x="3249613" y="941388"/>
                </a:lnTo>
                <a:lnTo>
                  <a:pt x="3243263" y="933451"/>
                </a:lnTo>
                <a:lnTo>
                  <a:pt x="3249613" y="930276"/>
                </a:lnTo>
                <a:lnTo>
                  <a:pt x="3254375" y="925513"/>
                </a:lnTo>
                <a:lnTo>
                  <a:pt x="3267075" y="925513"/>
                </a:lnTo>
                <a:lnTo>
                  <a:pt x="3278188" y="922338"/>
                </a:lnTo>
                <a:lnTo>
                  <a:pt x="3286125" y="919163"/>
                </a:lnTo>
                <a:lnTo>
                  <a:pt x="3292475" y="912813"/>
                </a:lnTo>
                <a:lnTo>
                  <a:pt x="3303588" y="911226"/>
                </a:lnTo>
                <a:lnTo>
                  <a:pt x="3332163" y="904876"/>
                </a:lnTo>
                <a:lnTo>
                  <a:pt x="3357563" y="898526"/>
                </a:lnTo>
                <a:lnTo>
                  <a:pt x="3371850" y="890588"/>
                </a:lnTo>
                <a:lnTo>
                  <a:pt x="3371850" y="869951"/>
                </a:lnTo>
                <a:lnTo>
                  <a:pt x="3371850" y="868363"/>
                </a:lnTo>
                <a:lnTo>
                  <a:pt x="3378200" y="865188"/>
                </a:lnTo>
                <a:lnTo>
                  <a:pt x="3389313" y="858838"/>
                </a:lnTo>
                <a:lnTo>
                  <a:pt x="3403600" y="855663"/>
                </a:lnTo>
                <a:lnTo>
                  <a:pt x="3411538" y="855663"/>
                </a:lnTo>
                <a:lnTo>
                  <a:pt x="3422650" y="841376"/>
                </a:lnTo>
                <a:lnTo>
                  <a:pt x="3449638" y="819150"/>
                </a:lnTo>
                <a:lnTo>
                  <a:pt x="3451225" y="815975"/>
                </a:lnTo>
                <a:lnTo>
                  <a:pt x="3454400" y="815975"/>
                </a:lnTo>
                <a:lnTo>
                  <a:pt x="3478213" y="808038"/>
                </a:lnTo>
                <a:lnTo>
                  <a:pt x="3503613" y="812800"/>
                </a:lnTo>
                <a:lnTo>
                  <a:pt x="3506788" y="812800"/>
                </a:lnTo>
                <a:lnTo>
                  <a:pt x="3508375" y="812800"/>
                </a:lnTo>
                <a:lnTo>
                  <a:pt x="3503613" y="804863"/>
                </a:lnTo>
                <a:lnTo>
                  <a:pt x="3492500" y="793750"/>
                </a:lnTo>
                <a:lnTo>
                  <a:pt x="3489325" y="773113"/>
                </a:lnTo>
                <a:lnTo>
                  <a:pt x="3497263" y="750888"/>
                </a:lnTo>
                <a:lnTo>
                  <a:pt x="3500438" y="744538"/>
                </a:lnTo>
                <a:lnTo>
                  <a:pt x="3506788" y="741363"/>
                </a:lnTo>
                <a:lnTo>
                  <a:pt x="3525838" y="733425"/>
                </a:lnTo>
                <a:lnTo>
                  <a:pt x="3540125" y="736600"/>
                </a:lnTo>
                <a:lnTo>
                  <a:pt x="3546475" y="744538"/>
                </a:lnTo>
                <a:lnTo>
                  <a:pt x="3543300" y="768350"/>
                </a:lnTo>
                <a:lnTo>
                  <a:pt x="3540125" y="768350"/>
                </a:lnTo>
                <a:lnTo>
                  <a:pt x="3540125" y="769938"/>
                </a:lnTo>
                <a:lnTo>
                  <a:pt x="3540125" y="773113"/>
                </a:lnTo>
                <a:lnTo>
                  <a:pt x="3543300" y="784225"/>
                </a:lnTo>
                <a:lnTo>
                  <a:pt x="3549650" y="793750"/>
                </a:lnTo>
                <a:lnTo>
                  <a:pt x="3554413" y="793750"/>
                </a:lnTo>
                <a:lnTo>
                  <a:pt x="3557588" y="796925"/>
                </a:lnTo>
                <a:lnTo>
                  <a:pt x="3571875" y="793750"/>
                </a:lnTo>
                <a:lnTo>
                  <a:pt x="3592513" y="793750"/>
                </a:lnTo>
                <a:lnTo>
                  <a:pt x="3608388" y="793750"/>
                </a:lnTo>
                <a:lnTo>
                  <a:pt x="3621088" y="793750"/>
                </a:lnTo>
                <a:lnTo>
                  <a:pt x="3622675" y="793750"/>
                </a:lnTo>
                <a:lnTo>
                  <a:pt x="3625850" y="790575"/>
                </a:lnTo>
                <a:lnTo>
                  <a:pt x="3649663" y="787400"/>
                </a:lnTo>
                <a:lnTo>
                  <a:pt x="3660775" y="787400"/>
                </a:lnTo>
                <a:lnTo>
                  <a:pt x="3675063" y="784225"/>
                </a:lnTo>
                <a:lnTo>
                  <a:pt x="3703638" y="793750"/>
                </a:lnTo>
                <a:lnTo>
                  <a:pt x="3711575" y="793750"/>
                </a:lnTo>
                <a:lnTo>
                  <a:pt x="3721100" y="793750"/>
                </a:lnTo>
                <a:lnTo>
                  <a:pt x="3722688" y="793750"/>
                </a:lnTo>
                <a:lnTo>
                  <a:pt x="3725863" y="779463"/>
                </a:lnTo>
                <a:lnTo>
                  <a:pt x="3725863" y="762000"/>
                </a:lnTo>
                <a:lnTo>
                  <a:pt x="3732213" y="747713"/>
                </a:lnTo>
                <a:lnTo>
                  <a:pt x="3746500" y="725488"/>
                </a:lnTo>
                <a:lnTo>
                  <a:pt x="3757613" y="722313"/>
                </a:lnTo>
                <a:lnTo>
                  <a:pt x="3779838" y="730250"/>
                </a:lnTo>
                <a:lnTo>
                  <a:pt x="3800475" y="725488"/>
                </a:lnTo>
                <a:lnTo>
                  <a:pt x="3803650" y="719138"/>
                </a:lnTo>
                <a:lnTo>
                  <a:pt x="3779838" y="701675"/>
                </a:lnTo>
                <a:lnTo>
                  <a:pt x="3775075" y="696913"/>
                </a:lnTo>
                <a:lnTo>
                  <a:pt x="3776663" y="693738"/>
                </a:lnTo>
                <a:lnTo>
                  <a:pt x="3794125" y="687388"/>
                </a:lnTo>
                <a:lnTo>
                  <a:pt x="3833813" y="687388"/>
                </a:lnTo>
                <a:lnTo>
                  <a:pt x="3871913" y="685800"/>
                </a:lnTo>
                <a:lnTo>
                  <a:pt x="3890963" y="682625"/>
                </a:lnTo>
                <a:lnTo>
                  <a:pt x="3889375" y="665163"/>
                </a:lnTo>
                <a:lnTo>
                  <a:pt x="3875088" y="654050"/>
                </a:lnTo>
                <a:lnTo>
                  <a:pt x="3854450" y="657225"/>
                </a:lnTo>
                <a:lnTo>
                  <a:pt x="3819525" y="657225"/>
                </a:lnTo>
                <a:lnTo>
                  <a:pt x="3797300" y="661988"/>
                </a:lnTo>
                <a:lnTo>
                  <a:pt x="3771900" y="671513"/>
                </a:lnTo>
                <a:lnTo>
                  <a:pt x="3757613" y="661988"/>
                </a:lnTo>
                <a:lnTo>
                  <a:pt x="3746500" y="636588"/>
                </a:lnTo>
                <a:lnTo>
                  <a:pt x="3740150" y="628650"/>
                </a:lnTo>
                <a:lnTo>
                  <a:pt x="3743325" y="601663"/>
                </a:lnTo>
                <a:lnTo>
                  <a:pt x="3757613" y="593725"/>
                </a:lnTo>
                <a:lnTo>
                  <a:pt x="3768725" y="587375"/>
                </a:lnTo>
                <a:lnTo>
                  <a:pt x="3783013" y="576263"/>
                </a:lnTo>
                <a:lnTo>
                  <a:pt x="3786188" y="576263"/>
                </a:lnTo>
                <a:lnTo>
                  <a:pt x="3808413" y="558800"/>
                </a:lnTo>
                <a:lnTo>
                  <a:pt x="3819525" y="544513"/>
                </a:lnTo>
                <a:lnTo>
                  <a:pt x="3819525" y="539750"/>
                </a:lnTo>
                <a:lnTo>
                  <a:pt x="3789363" y="536575"/>
                </a:lnTo>
                <a:lnTo>
                  <a:pt x="3765550" y="539750"/>
                </a:lnTo>
                <a:lnTo>
                  <a:pt x="3757613" y="539750"/>
                </a:lnTo>
                <a:lnTo>
                  <a:pt x="3754438" y="539750"/>
                </a:lnTo>
                <a:lnTo>
                  <a:pt x="3757613" y="550863"/>
                </a:lnTo>
                <a:lnTo>
                  <a:pt x="3746500" y="579438"/>
                </a:lnTo>
                <a:lnTo>
                  <a:pt x="3743325" y="582613"/>
                </a:lnTo>
                <a:lnTo>
                  <a:pt x="3740150" y="585788"/>
                </a:lnTo>
                <a:lnTo>
                  <a:pt x="3708400" y="608013"/>
                </a:lnTo>
                <a:lnTo>
                  <a:pt x="3683000" y="611188"/>
                </a:lnTo>
                <a:lnTo>
                  <a:pt x="3679825" y="614363"/>
                </a:lnTo>
                <a:lnTo>
                  <a:pt x="3678238" y="615950"/>
                </a:lnTo>
                <a:lnTo>
                  <a:pt x="3668713" y="625475"/>
                </a:lnTo>
                <a:lnTo>
                  <a:pt x="3665538" y="636588"/>
                </a:lnTo>
                <a:lnTo>
                  <a:pt x="3671888" y="642938"/>
                </a:lnTo>
                <a:lnTo>
                  <a:pt x="3665538" y="642938"/>
                </a:lnTo>
                <a:lnTo>
                  <a:pt x="3675063" y="644525"/>
                </a:lnTo>
                <a:lnTo>
                  <a:pt x="3689350" y="650875"/>
                </a:lnTo>
                <a:lnTo>
                  <a:pt x="3697288" y="657225"/>
                </a:lnTo>
                <a:lnTo>
                  <a:pt x="3697288" y="665163"/>
                </a:lnTo>
                <a:lnTo>
                  <a:pt x="3700463" y="665163"/>
                </a:lnTo>
                <a:lnTo>
                  <a:pt x="3697288" y="679450"/>
                </a:lnTo>
                <a:lnTo>
                  <a:pt x="3692525" y="685800"/>
                </a:lnTo>
                <a:lnTo>
                  <a:pt x="3683000" y="690563"/>
                </a:lnTo>
                <a:lnTo>
                  <a:pt x="3675063" y="704850"/>
                </a:lnTo>
                <a:lnTo>
                  <a:pt x="3671888" y="704850"/>
                </a:lnTo>
                <a:lnTo>
                  <a:pt x="3663950" y="715963"/>
                </a:lnTo>
                <a:lnTo>
                  <a:pt x="3660775" y="730250"/>
                </a:lnTo>
                <a:lnTo>
                  <a:pt x="3663950" y="730250"/>
                </a:lnTo>
                <a:lnTo>
                  <a:pt x="3660775" y="744538"/>
                </a:lnTo>
                <a:lnTo>
                  <a:pt x="3649663" y="750888"/>
                </a:lnTo>
                <a:lnTo>
                  <a:pt x="3646488" y="754063"/>
                </a:lnTo>
                <a:lnTo>
                  <a:pt x="3614738" y="762000"/>
                </a:lnTo>
                <a:lnTo>
                  <a:pt x="3575050" y="769938"/>
                </a:lnTo>
                <a:lnTo>
                  <a:pt x="3565525" y="769938"/>
                </a:lnTo>
                <a:lnTo>
                  <a:pt x="3560763" y="758825"/>
                </a:lnTo>
                <a:lnTo>
                  <a:pt x="3563938" y="750888"/>
                </a:lnTo>
                <a:lnTo>
                  <a:pt x="3557588" y="725488"/>
                </a:lnTo>
                <a:lnTo>
                  <a:pt x="3549650" y="696913"/>
                </a:lnTo>
                <a:lnTo>
                  <a:pt x="3546475" y="687388"/>
                </a:lnTo>
                <a:lnTo>
                  <a:pt x="3540125" y="690563"/>
                </a:lnTo>
                <a:lnTo>
                  <a:pt x="3532188" y="696913"/>
                </a:lnTo>
                <a:lnTo>
                  <a:pt x="3525838" y="704850"/>
                </a:lnTo>
                <a:lnTo>
                  <a:pt x="3522663" y="711200"/>
                </a:lnTo>
                <a:lnTo>
                  <a:pt x="3521075" y="712788"/>
                </a:lnTo>
                <a:lnTo>
                  <a:pt x="3514725" y="722313"/>
                </a:lnTo>
                <a:lnTo>
                  <a:pt x="3486150" y="725488"/>
                </a:lnTo>
                <a:lnTo>
                  <a:pt x="3471863" y="719138"/>
                </a:lnTo>
                <a:lnTo>
                  <a:pt x="3449638" y="696913"/>
                </a:lnTo>
                <a:lnTo>
                  <a:pt x="3446463" y="676275"/>
                </a:lnTo>
                <a:lnTo>
                  <a:pt x="3443288" y="657225"/>
                </a:lnTo>
                <a:lnTo>
                  <a:pt x="3436938" y="636588"/>
                </a:lnTo>
                <a:lnTo>
                  <a:pt x="3451225" y="608013"/>
                </a:lnTo>
                <a:lnTo>
                  <a:pt x="3494088" y="571500"/>
                </a:lnTo>
                <a:lnTo>
                  <a:pt x="3500438" y="565150"/>
                </a:lnTo>
                <a:lnTo>
                  <a:pt x="3508375" y="561975"/>
                </a:lnTo>
                <a:lnTo>
                  <a:pt x="3535363" y="554038"/>
                </a:lnTo>
                <a:lnTo>
                  <a:pt x="3563938" y="539750"/>
                </a:lnTo>
                <a:lnTo>
                  <a:pt x="3579813" y="530225"/>
                </a:lnTo>
                <a:lnTo>
                  <a:pt x="3594100" y="519113"/>
                </a:lnTo>
                <a:lnTo>
                  <a:pt x="3621088" y="487363"/>
                </a:lnTo>
                <a:lnTo>
                  <a:pt x="3632200" y="471488"/>
                </a:lnTo>
                <a:lnTo>
                  <a:pt x="3640138" y="465138"/>
                </a:lnTo>
                <a:lnTo>
                  <a:pt x="3663950" y="450850"/>
                </a:lnTo>
                <a:lnTo>
                  <a:pt x="3697288" y="433388"/>
                </a:lnTo>
                <a:lnTo>
                  <a:pt x="3736975" y="414338"/>
                </a:lnTo>
                <a:lnTo>
                  <a:pt x="3768725" y="400050"/>
                </a:lnTo>
                <a:lnTo>
                  <a:pt x="3789363" y="393700"/>
                </a:lnTo>
                <a:lnTo>
                  <a:pt x="3829050" y="396875"/>
                </a:lnTo>
                <a:lnTo>
                  <a:pt x="3876675" y="414338"/>
                </a:lnTo>
                <a:lnTo>
                  <a:pt x="3886200" y="414338"/>
                </a:lnTo>
                <a:lnTo>
                  <a:pt x="3919538" y="428625"/>
                </a:lnTo>
                <a:lnTo>
                  <a:pt x="3937000" y="433388"/>
                </a:lnTo>
                <a:lnTo>
                  <a:pt x="3951288" y="439738"/>
                </a:lnTo>
                <a:lnTo>
                  <a:pt x="3976688" y="450850"/>
                </a:lnTo>
                <a:lnTo>
                  <a:pt x="3968750" y="450850"/>
                </a:lnTo>
                <a:lnTo>
                  <a:pt x="3979863" y="457200"/>
                </a:lnTo>
                <a:lnTo>
                  <a:pt x="3990975" y="461963"/>
                </a:lnTo>
                <a:lnTo>
                  <a:pt x="4043363" y="468313"/>
                </a:lnTo>
                <a:lnTo>
                  <a:pt x="4083050" y="465138"/>
                </a:lnTo>
                <a:lnTo>
                  <a:pt x="4097338" y="468313"/>
                </a:lnTo>
                <a:lnTo>
                  <a:pt x="4105275" y="476250"/>
                </a:lnTo>
                <a:lnTo>
                  <a:pt x="4111625" y="476250"/>
                </a:lnTo>
                <a:lnTo>
                  <a:pt x="4122738" y="490538"/>
                </a:lnTo>
                <a:lnTo>
                  <a:pt x="4133850" y="500063"/>
                </a:lnTo>
                <a:lnTo>
                  <a:pt x="4143375" y="504825"/>
                </a:lnTo>
                <a:lnTo>
                  <a:pt x="4133850" y="511175"/>
                </a:lnTo>
                <a:lnTo>
                  <a:pt x="4122738" y="515938"/>
                </a:lnTo>
                <a:lnTo>
                  <a:pt x="4097338" y="528638"/>
                </a:lnTo>
                <a:lnTo>
                  <a:pt x="4071938" y="533400"/>
                </a:lnTo>
                <a:lnTo>
                  <a:pt x="4032250" y="533400"/>
                </a:lnTo>
                <a:lnTo>
                  <a:pt x="4017963" y="528638"/>
                </a:lnTo>
                <a:lnTo>
                  <a:pt x="4003675" y="525463"/>
                </a:lnTo>
                <a:lnTo>
                  <a:pt x="3994150" y="525463"/>
                </a:lnTo>
                <a:lnTo>
                  <a:pt x="4000500" y="533400"/>
                </a:lnTo>
                <a:lnTo>
                  <a:pt x="4005263" y="536575"/>
                </a:lnTo>
                <a:lnTo>
                  <a:pt x="4008438" y="539750"/>
                </a:lnTo>
                <a:lnTo>
                  <a:pt x="4011613" y="539750"/>
                </a:lnTo>
                <a:lnTo>
                  <a:pt x="4014788" y="550863"/>
                </a:lnTo>
                <a:lnTo>
                  <a:pt x="4014788" y="565150"/>
                </a:lnTo>
                <a:lnTo>
                  <a:pt x="4017963" y="573088"/>
                </a:lnTo>
                <a:lnTo>
                  <a:pt x="4032250" y="571500"/>
                </a:lnTo>
                <a:lnTo>
                  <a:pt x="4040188" y="568325"/>
                </a:lnTo>
                <a:lnTo>
                  <a:pt x="4040188" y="565150"/>
                </a:lnTo>
                <a:lnTo>
                  <a:pt x="4046538" y="561975"/>
                </a:lnTo>
                <a:lnTo>
                  <a:pt x="4048125" y="558800"/>
                </a:lnTo>
                <a:lnTo>
                  <a:pt x="4051300" y="557213"/>
                </a:lnTo>
                <a:lnTo>
                  <a:pt x="4065588" y="565150"/>
                </a:lnTo>
                <a:lnTo>
                  <a:pt x="4087813" y="573088"/>
                </a:lnTo>
                <a:lnTo>
                  <a:pt x="4100513" y="568325"/>
                </a:lnTo>
                <a:lnTo>
                  <a:pt x="4100513" y="557213"/>
                </a:lnTo>
                <a:lnTo>
                  <a:pt x="4102100" y="539750"/>
                </a:lnTo>
                <a:lnTo>
                  <a:pt x="4116388" y="533400"/>
                </a:lnTo>
                <a:lnTo>
                  <a:pt x="4130675" y="528638"/>
                </a:lnTo>
                <a:lnTo>
                  <a:pt x="4143375" y="522288"/>
                </a:lnTo>
                <a:lnTo>
                  <a:pt x="4157663" y="515938"/>
                </a:lnTo>
                <a:lnTo>
                  <a:pt x="4165600" y="525463"/>
                </a:lnTo>
                <a:lnTo>
                  <a:pt x="4173538" y="539750"/>
                </a:lnTo>
                <a:lnTo>
                  <a:pt x="4176713" y="539750"/>
                </a:lnTo>
                <a:lnTo>
                  <a:pt x="4179888" y="539750"/>
                </a:lnTo>
                <a:lnTo>
                  <a:pt x="4183063" y="525463"/>
                </a:lnTo>
                <a:lnTo>
                  <a:pt x="4176713" y="508000"/>
                </a:lnTo>
                <a:lnTo>
                  <a:pt x="4171950" y="490538"/>
                </a:lnTo>
                <a:lnTo>
                  <a:pt x="4173538" y="473075"/>
                </a:lnTo>
                <a:lnTo>
                  <a:pt x="4197350" y="465138"/>
                </a:lnTo>
                <a:lnTo>
                  <a:pt x="4222750" y="471488"/>
                </a:lnTo>
                <a:lnTo>
                  <a:pt x="4222750" y="473075"/>
                </a:lnTo>
                <a:lnTo>
                  <a:pt x="4222750" y="476250"/>
                </a:lnTo>
                <a:lnTo>
                  <a:pt x="4225925" y="476250"/>
                </a:lnTo>
                <a:lnTo>
                  <a:pt x="4219575" y="496888"/>
                </a:lnTo>
                <a:lnTo>
                  <a:pt x="4216400" y="514350"/>
                </a:lnTo>
                <a:lnTo>
                  <a:pt x="4214813" y="514350"/>
                </a:lnTo>
                <a:lnTo>
                  <a:pt x="4214813" y="515938"/>
                </a:lnTo>
                <a:lnTo>
                  <a:pt x="4225925" y="519113"/>
                </a:lnTo>
                <a:lnTo>
                  <a:pt x="4240213" y="496888"/>
                </a:lnTo>
                <a:lnTo>
                  <a:pt x="4240213" y="493713"/>
                </a:lnTo>
                <a:lnTo>
                  <a:pt x="4243388" y="493713"/>
                </a:lnTo>
                <a:lnTo>
                  <a:pt x="4259263" y="487363"/>
                </a:lnTo>
                <a:lnTo>
                  <a:pt x="4297363" y="487363"/>
                </a:lnTo>
                <a:lnTo>
                  <a:pt x="4305300" y="485775"/>
                </a:lnTo>
                <a:lnTo>
                  <a:pt x="4311650" y="482600"/>
                </a:lnTo>
                <a:lnTo>
                  <a:pt x="4322763" y="473075"/>
                </a:lnTo>
                <a:lnTo>
                  <a:pt x="4348163" y="476250"/>
                </a:lnTo>
                <a:lnTo>
                  <a:pt x="4354513" y="476250"/>
                </a:lnTo>
                <a:lnTo>
                  <a:pt x="4368800" y="482600"/>
                </a:lnTo>
                <a:lnTo>
                  <a:pt x="4373563" y="482600"/>
                </a:lnTo>
                <a:lnTo>
                  <a:pt x="4376738" y="482600"/>
                </a:lnTo>
                <a:lnTo>
                  <a:pt x="4379913" y="476250"/>
                </a:lnTo>
                <a:lnTo>
                  <a:pt x="4397375" y="473075"/>
                </a:lnTo>
                <a:lnTo>
                  <a:pt x="4425950" y="471488"/>
                </a:lnTo>
                <a:lnTo>
                  <a:pt x="4441825" y="468313"/>
                </a:lnTo>
                <a:lnTo>
                  <a:pt x="4451350" y="476250"/>
                </a:lnTo>
                <a:lnTo>
                  <a:pt x="4459288" y="476250"/>
                </a:lnTo>
                <a:lnTo>
                  <a:pt x="4465638" y="479425"/>
                </a:lnTo>
                <a:lnTo>
                  <a:pt x="4470400" y="476250"/>
                </a:lnTo>
                <a:lnTo>
                  <a:pt x="4483100" y="465138"/>
                </a:lnTo>
                <a:lnTo>
                  <a:pt x="4491038" y="457200"/>
                </a:lnTo>
                <a:lnTo>
                  <a:pt x="4494213" y="454025"/>
                </a:lnTo>
                <a:lnTo>
                  <a:pt x="4497388" y="450850"/>
                </a:lnTo>
                <a:lnTo>
                  <a:pt x="4516438" y="447675"/>
                </a:lnTo>
                <a:lnTo>
                  <a:pt x="4540250" y="447675"/>
                </a:lnTo>
                <a:lnTo>
                  <a:pt x="4545013" y="450850"/>
                </a:lnTo>
                <a:lnTo>
                  <a:pt x="4541838" y="450850"/>
                </a:lnTo>
                <a:lnTo>
                  <a:pt x="4559300" y="458788"/>
                </a:lnTo>
                <a:lnTo>
                  <a:pt x="4579938" y="461963"/>
                </a:lnTo>
                <a:lnTo>
                  <a:pt x="4602163" y="468313"/>
                </a:lnTo>
                <a:lnTo>
                  <a:pt x="4611688" y="473075"/>
                </a:lnTo>
                <a:lnTo>
                  <a:pt x="4613275" y="473075"/>
                </a:lnTo>
                <a:lnTo>
                  <a:pt x="4622800" y="476250"/>
                </a:lnTo>
                <a:lnTo>
                  <a:pt x="4633913" y="476250"/>
                </a:lnTo>
                <a:lnTo>
                  <a:pt x="4641850" y="479425"/>
                </a:lnTo>
                <a:lnTo>
                  <a:pt x="4645025" y="476250"/>
                </a:lnTo>
                <a:lnTo>
                  <a:pt x="4648200" y="471488"/>
                </a:lnTo>
                <a:lnTo>
                  <a:pt x="4637088" y="457200"/>
                </a:lnTo>
                <a:lnTo>
                  <a:pt x="4619625" y="444500"/>
                </a:lnTo>
                <a:lnTo>
                  <a:pt x="4605338" y="436563"/>
                </a:lnTo>
                <a:lnTo>
                  <a:pt x="4611688" y="414338"/>
                </a:lnTo>
                <a:lnTo>
                  <a:pt x="4619625" y="407988"/>
                </a:lnTo>
                <a:lnTo>
                  <a:pt x="4633913" y="401638"/>
                </a:lnTo>
                <a:lnTo>
                  <a:pt x="4645025" y="387350"/>
                </a:lnTo>
                <a:lnTo>
                  <a:pt x="4659313" y="374650"/>
                </a:lnTo>
                <a:lnTo>
                  <a:pt x="4673600" y="360363"/>
                </a:lnTo>
                <a:lnTo>
                  <a:pt x="4679950" y="357188"/>
                </a:lnTo>
                <a:lnTo>
                  <a:pt x="4684713" y="357188"/>
                </a:lnTo>
                <a:lnTo>
                  <a:pt x="4705350" y="368300"/>
                </a:lnTo>
                <a:lnTo>
                  <a:pt x="4727575" y="382588"/>
                </a:lnTo>
                <a:lnTo>
                  <a:pt x="4730750" y="385763"/>
                </a:lnTo>
                <a:lnTo>
                  <a:pt x="4733925" y="387350"/>
                </a:lnTo>
                <a:lnTo>
                  <a:pt x="4727575" y="387350"/>
                </a:lnTo>
                <a:lnTo>
                  <a:pt x="4730750" y="401638"/>
                </a:lnTo>
                <a:lnTo>
                  <a:pt x="4722813" y="414338"/>
                </a:lnTo>
                <a:lnTo>
                  <a:pt x="4724400" y="414338"/>
                </a:lnTo>
                <a:lnTo>
                  <a:pt x="4724400" y="415925"/>
                </a:lnTo>
                <a:lnTo>
                  <a:pt x="4724400" y="430213"/>
                </a:lnTo>
                <a:lnTo>
                  <a:pt x="4727575" y="450850"/>
                </a:lnTo>
                <a:lnTo>
                  <a:pt x="4724400" y="450850"/>
                </a:lnTo>
                <a:lnTo>
                  <a:pt x="4727575" y="465138"/>
                </a:lnTo>
                <a:lnTo>
                  <a:pt x="4730750" y="471488"/>
                </a:lnTo>
                <a:lnTo>
                  <a:pt x="4730750" y="473075"/>
                </a:lnTo>
                <a:lnTo>
                  <a:pt x="4730750" y="476250"/>
                </a:lnTo>
                <a:lnTo>
                  <a:pt x="4733925" y="476250"/>
                </a:lnTo>
                <a:lnTo>
                  <a:pt x="4727575" y="490538"/>
                </a:lnTo>
                <a:lnTo>
                  <a:pt x="4716463" y="504825"/>
                </a:lnTo>
                <a:lnTo>
                  <a:pt x="4708525" y="508000"/>
                </a:lnTo>
                <a:lnTo>
                  <a:pt x="4702175" y="514350"/>
                </a:lnTo>
                <a:lnTo>
                  <a:pt x="4687888" y="530225"/>
                </a:lnTo>
                <a:lnTo>
                  <a:pt x="4684713" y="539750"/>
                </a:lnTo>
                <a:lnTo>
                  <a:pt x="4687888" y="539750"/>
                </a:lnTo>
                <a:lnTo>
                  <a:pt x="4691063" y="539750"/>
                </a:lnTo>
                <a:lnTo>
                  <a:pt x="4716463" y="530225"/>
                </a:lnTo>
                <a:lnTo>
                  <a:pt x="4730750" y="522288"/>
                </a:lnTo>
                <a:lnTo>
                  <a:pt x="4741863" y="504825"/>
                </a:lnTo>
                <a:lnTo>
                  <a:pt x="4765675" y="479425"/>
                </a:lnTo>
                <a:lnTo>
                  <a:pt x="4779963" y="471488"/>
                </a:lnTo>
                <a:lnTo>
                  <a:pt x="4791075" y="476250"/>
                </a:lnTo>
                <a:lnTo>
                  <a:pt x="4794250" y="476250"/>
                </a:lnTo>
                <a:lnTo>
                  <a:pt x="4794250" y="479425"/>
                </a:lnTo>
                <a:lnTo>
                  <a:pt x="4799013" y="487363"/>
                </a:lnTo>
                <a:lnTo>
                  <a:pt x="4819650" y="490538"/>
                </a:lnTo>
                <a:lnTo>
                  <a:pt x="4830763" y="487363"/>
                </a:lnTo>
                <a:lnTo>
                  <a:pt x="4833938" y="485775"/>
                </a:lnTo>
                <a:lnTo>
                  <a:pt x="4833938" y="476250"/>
                </a:lnTo>
                <a:lnTo>
                  <a:pt x="4827588" y="458788"/>
                </a:lnTo>
                <a:lnTo>
                  <a:pt x="4822825" y="447675"/>
                </a:lnTo>
                <a:lnTo>
                  <a:pt x="4795838" y="450850"/>
                </a:lnTo>
                <a:lnTo>
                  <a:pt x="4784725" y="454025"/>
                </a:lnTo>
                <a:lnTo>
                  <a:pt x="4765675" y="468313"/>
                </a:lnTo>
                <a:lnTo>
                  <a:pt x="4752975" y="476250"/>
                </a:lnTo>
                <a:lnTo>
                  <a:pt x="4751388" y="471488"/>
                </a:lnTo>
                <a:lnTo>
                  <a:pt x="4752975" y="444500"/>
                </a:lnTo>
                <a:lnTo>
                  <a:pt x="4751388" y="425450"/>
                </a:lnTo>
                <a:lnTo>
                  <a:pt x="4745038" y="411163"/>
                </a:lnTo>
                <a:lnTo>
                  <a:pt x="4748213" y="400050"/>
                </a:lnTo>
                <a:lnTo>
                  <a:pt x="4762500" y="382588"/>
                </a:lnTo>
                <a:lnTo>
                  <a:pt x="4765675" y="376238"/>
                </a:lnTo>
                <a:lnTo>
                  <a:pt x="4767263" y="376238"/>
                </a:lnTo>
                <a:lnTo>
                  <a:pt x="4773613" y="374650"/>
                </a:lnTo>
                <a:lnTo>
                  <a:pt x="4776788" y="387350"/>
                </a:lnTo>
                <a:lnTo>
                  <a:pt x="4773613" y="387350"/>
                </a:lnTo>
                <a:lnTo>
                  <a:pt x="4773613" y="401638"/>
                </a:lnTo>
                <a:lnTo>
                  <a:pt x="4776788" y="411163"/>
                </a:lnTo>
                <a:lnTo>
                  <a:pt x="4776788" y="414338"/>
                </a:lnTo>
                <a:lnTo>
                  <a:pt x="4779963" y="414338"/>
                </a:lnTo>
                <a:lnTo>
                  <a:pt x="4787900" y="422275"/>
                </a:lnTo>
                <a:lnTo>
                  <a:pt x="4802188" y="415925"/>
                </a:lnTo>
                <a:lnTo>
                  <a:pt x="4805363" y="401638"/>
                </a:lnTo>
                <a:lnTo>
                  <a:pt x="4810125" y="382588"/>
                </a:lnTo>
                <a:lnTo>
                  <a:pt x="4813300" y="379413"/>
                </a:lnTo>
                <a:lnTo>
                  <a:pt x="4819650" y="376238"/>
                </a:lnTo>
                <a:lnTo>
                  <a:pt x="4824413" y="374650"/>
                </a:lnTo>
                <a:lnTo>
                  <a:pt x="4845050" y="376238"/>
                </a:lnTo>
                <a:lnTo>
                  <a:pt x="4856163" y="385763"/>
                </a:lnTo>
                <a:lnTo>
                  <a:pt x="4856163" y="387350"/>
                </a:lnTo>
                <a:lnTo>
                  <a:pt x="4852988" y="387350"/>
                </a:lnTo>
                <a:lnTo>
                  <a:pt x="4867275" y="401638"/>
                </a:lnTo>
                <a:lnTo>
                  <a:pt x="4887913" y="404813"/>
                </a:lnTo>
                <a:lnTo>
                  <a:pt x="4895850" y="411163"/>
                </a:lnTo>
                <a:lnTo>
                  <a:pt x="4902200" y="414338"/>
                </a:lnTo>
                <a:lnTo>
                  <a:pt x="4908550" y="414338"/>
                </a:lnTo>
                <a:lnTo>
                  <a:pt x="4910138" y="419100"/>
                </a:lnTo>
                <a:lnTo>
                  <a:pt x="4913313" y="430213"/>
                </a:lnTo>
                <a:lnTo>
                  <a:pt x="4913313" y="442913"/>
                </a:lnTo>
                <a:lnTo>
                  <a:pt x="4924425" y="447675"/>
                </a:lnTo>
                <a:lnTo>
                  <a:pt x="4933950" y="444500"/>
                </a:lnTo>
                <a:lnTo>
                  <a:pt x="4937125" y="428625"/>
                </a:lnTo>
                <a:lnTo>
                  <a:pt x="4927600" y="411163"/>
                </a:lnTo>
                <a:lnTo>
                  <a:pt x="4905375" y="396875"/>
                </a:lnTo>
                <a:lnTo>
                  <a:pt x="4873625" y="376238"/>
                </a:lnTo>
                <a:lnTo>
                  <a:pt x="4867275" y="368300"/>
                </a:lnTo>
                <a:lnTo>
                  <a:pt x="4873625" y="365125"/>
                </a:lnTo>
                <a:lnTo>
                  <a:pt x="4881563" y="360363"/>
                </a:lnTo>
                <a:lnTo>
                  <a:pt x="4895850" y="360363"/>
                </a:lnTo>
                <a:lnTo>
                  <a:pt x="4924425" y="361950"/>
                </a:lnTo>
                <a:lnTo>
                  <a:pt x="4938713" y="361950"/>
                </a:lnTo>
                <a:lnTo>
                  <a:pt x="4948238" y="360363"/>
                </a:lnTo>
                <a:lnTo>
                  <a:pt x="4970463" y="350838"/>
                </a:lnTo>
                <a:lnTo>
                  <a:pt x="4976813" y="347663"/>
                </a:lnTo>
                <a:lnTo>
                  <a:pt x="4981575" y="342900"/>
                </a:lnTo>
                <a:lnTo>
                  <a:pt x="4999038" y="331788"/>
                </a:lnTo>
                <a:lnTo>
                  <a:pt x="5016500" y="325438"/>
                </a:lnTo>
                <a:lnTo>
                  <a:pt x="5022850" y="322263"/>
                </a:lnTo>
                <a:lnTo>
                  <a:pt x="5027613" y="319088"/>
                </a:lnTo>
                <a:lnTo>
                  <a:pt x="5059363" y="314325"/>
                </a:lnTo>
                <a:lnTo>
                  <a:pt x="5087938" y="317500"/>
                </a:lnTo>
                <a:lnTo>
                  <a:pt x="5106988" y="314325"/>
                </a:lnTo>
                <a:lnTo>
                  <a:pt x="5130800" y="303213"/>
                </a:lnTo>
                <a:lnTo>
                  <a:pt x="5141913" y="288925"/>
                </a:lnTo>
                <a:lnTo>
                  <a:pt x="5159375" y="274638"/>
                </a:lnTo>
                <a:lnTo>
                  <a:pt x="5164138" y="276225"/>
                </a:lnTo>
                <a:lnTo>
                  <a:pt x="5167313" y="288925"/>
                </a:lnTo>
                <a:lnTo>
                  <a:pt x="5170488" y="288925"/>
                </a:lnTo>
                <a:lnTo>
                  <a:pt x="5170488" y="290513"/>
                </a:lnTo>
                <a:lnTo>
                  <a:pt x="5192713" y="303213"/>
                </a:lnTo>
                <a:lnTo>
                  <a:pt x="5221288" y="304800"/>
                </a:lnTo>
                <a:lnTo>
                  <a:pt x="5235575" y="303213"/>
                </a:lnTo>
                <a:lnTo>
                  <a:pt x="5264150" y="288925"/>
                </a:lnTo>
                <a:lnTo>
                  <a:pt x="5281613" y="276225"/>
                </a:lnTo>
                <a:close/>
                <a:moveTo>
                  <a:pt x="1096963" y="268288"/>
                </a:moveTo>
                <a:lnTo>
                  <a:pt x="1114426" y="268288"/>
                </a:lnTo>
                <a:lnTo>
                  <a:pt x="1128713" y="279400"/>
                </a:lnTo>
                <a:lnTo>
                  <a:pt x="1130301" y="285750"/>
                </a:lnTo>
                <a:lnTo>
                  <a:pt x="1130301" y="288925"/>
                </a:lnTo>
                <a:lnTo>
                  <a:pt x="1133476" y="288925"/>
                </a:lnTo>
                <a:lnTo>
                  <a:pt x="1143001" y="288925"/>
                </a:lnTo>
                <a:lnTo>
                  <a:pt x="1171576" y="293688"/>
                </a:lnTo>
                <a:lnTo>
                  <a:pt x="1187451" y="293688"/>
                </a:lnTo>
                <a:lnTo>
                  <a:pt x="1201738" y="303213"/>
                </a:lnTo>
                <a:lnTo>
                  <a:pt x="1216026" y="314325"/>
                </a:lnTo>
                <a:lnTo>
                  <a:pt x="1225551" y="314325"/>
                </a:lnTo>
                <a:lnTo>
                  <a:pt x="1233488" y="311150"/>
                </a:lnTo>
                <a:lnTo>
                  <a:pt x="1236664" y="307975"/>
                </a:lnTo>
                <a:lnTo>
                  <a:pt x="1243013" y="300038"/>
                </a:lnTo>
                <a:lnTo>
                  <a:pt x="1254126" y="290513"/>
                </a:lnTo>
                <a:lnTo>
                  <a:pt x="1257301" y="290513"/>
                </a:lnTo>
                <a:lnTo>
                  <a:pt x="1258888" y="288925"/>
                </a:lnTo>
                <a:lnTo>
                  <a:pt x="1276351" y="288925"/>
                </a:lnTo>
                <a:lnTo>
                  <a:pt x="1285876" y="300038"/>
                </a:lnTo>
                <a:lnTo>
                  <a:pt x="1290638" y="304800"/>
                </a:lnTo>
                <a:lnTo>
                  <a:pt x="1301751" y="304800"/>
                </a:lnTo>
                <a:lnTo>
                  <a:pt x="1316038" y="300038"/>
                </a:lnTo>
                <a:lnTo>
                  <a:pt x="1330326" y="300038"/>
                </a:lnTo>
                <a:lnTo>
                  <a:pt x="1333501" y="304800"/>
                </a:lnTo>
                <a:lnTo>
                  <a:pt x="1330326" y="311150"/>
                </a:lnTo>
                <a:lnTo>
                  <a:pt x="1328738" y="325438"/>
                </a:lnTo>
                <a:lnTo>
                  <a:pt x="1325563" y="325438"/>
                </a:lnTo>
                <a:lnTo>
                  <a:pt x="1325563" y="333375"/>
                </a:lnTo>
                <a:lnTo>
                  <a:pt x="1322388" y="339725"/>
                </a:lnTo>
                <a:lnTo>
                  <a:pt x="1319213" y="346075"/>
                </a:lnTo>
                <a:lnTo>
                  <a:pt x="1314451" y="350838"/>
                </a:lnTo>
                <a:lnTo>
                  <a:pt x="1314451" y="354013"/>
                </a:lnTo>
                <a:lnTo>
                  <a:pt x="1311276" y="357188"/>
                </a:lnTo>
                <a:lnTo>
                  <a:pt x="1308101" y="357188"/>
                </a:lnTo>
                <a:lnTo>
                  <a:pt x="1304926" y="360363"/>
                </a:lnTo>
                <a:lnTo>
                  <a:pt x="1296988" y="360363"/>
                </a:lnTo>
                <a:lnTo>
                  <a:pt x="1308101" y="361950"/>
                </a:lnTo>
                <a:lnTo>
                  <a:pt x="1322388" y="365125"/>
                </a:lnTo>
                <a:lnTo>
                  <a:pt x="1344613" y="361950"/>
                </a:lnTo>
                <a:lnTo>
                  <a:pt x="1357313" y="365125"/>
                </a:lnTo>
                <a:lnTo>
                  <a:pt x="1354138" y="376238"/>
                </a:lnTo>
                <a:lnTo>
                  <a:pt x="1344613" y="387350"/>
                </a:lnTo>
                <a:lnTo>
                  <a:pt x="1343026" y="387350"/>
                </a:lnTo>
                <a:lnTo>
                  <a:pt x="1343026" y="396875"/>
                </a:lnTo>
                <a:lnTo>
                  <a:pt x="1344613" y="404813"/>
                </a:lnTo>
                <a:lnTo>
                  <a:pt x="1350963" y="411163"/>
                </a:lnTo>
                <a:lnTo>
                  <a:pt x="1354138" y="414338"/>
                </a:lnTo>
                <a:lnTo>
                  <a:pt x="1358901" y="414338"/>
                </a:lnTo>
                <a:lnTo>
                  <a:pt x="1373188" y="425450"/>
                </a:lnTo>
                <a:lnTo>
                  <a:pt x="1385888" y="425450"/>
                </a:lnTo>
                <a:lnTo>
                  <a:pt x="1400176" y="425450"/>
                </a:lnTo>
                <a:lnTo>
                  <a:pt x="1419226" y="436563"/>
                </a:lnTo>
                <a:lnTo>
                  <a:pt x="1416051" y="450850"/>
                </a:lnTo>
                <a:lnTo>
                  <a:pt x="1414463" y="450850"/>
                </a:lnTo>
                <a:lnTo>
                  <a:pt x="1414463" y="454025"/>
                </a:lnTo>
                <a:lnTo>
                  <a:pt x="1400176" y="465138"/>
                </a:lnTo>
                <a:lnTo>
                  <a:pt x="1365251" y="471488"/>
                </a:lnTo>
                <a:lnTo>
                  <a:pt x="1354138" y="471488"/>
                </a:lnTo>
                <a:lnTo>
                  <a:pt x="1344613" y="473075"/>
                </a:lnTo>
                <a:lnTo>
                  <a:pt x="1333501" y="476250"/>
                </a:lnTo>
                <a:lnTo>
                  <a:pt x="1330326" y="482600"/>
                </a:lnTo>
                <a:lnTo>
                  <a:pt x="1330326" y="487363"/>
                </a:lnTo>
                <a:lnTo>
                  <a:pt x="1347788" y="496888"/>
                </a:lnTo>
                <a:lnTo>
                  <a:pt x="1379538" y="493713"/>
                </a:lnTo>
                <a:lnTo>
                  <a:pt x="1425576" y="496888"/>
                </a:lnTo>
                <a:lnTo>
                  <a:pt x="1468438" y="493713"/>
                </a:lnTo>
                <a:lnTo>
                  <a:pt x="1473201" y="485775"/>
                </a:lnTo>
                <a:lnTo>
                  <a:pt x="1468438" y="468313"/>
                </a:lnTo>
                <a:lnTo>
                  <a:pt x="1458913" y="461963"/>
                </a:lnTo>
                <a:lnTo>
                  <a:pt x="1450976" y="457200"/>
                </a:lnTo>
                <a:lnTo>
                  <a:pt x="1455738" y="450850"/>
                </a:lnTo>
                <a:lnTo>
                  <a:pt x="1465263" y="444500"/>
                </a:lnTo>
                <a:lnTo>
                  <a:pt x="1476376" y="444500"/>
                </a:lnTo>
                <a:lnTo>
                  <a:pt x="1498601" y="444500"/>
                </a:lnTo>
                <a:lnTo>
                  <a:pt x="1504951" y="444500"/>
                </a:lnTo>
                <a:lnTo>
                  <a:pt x="1501776" y="447675"/>
                </a:lnTo>
                <a:lnTo>
                  <a:pt x="1501776" y="450850"/>
                </a:lnTo>
                <a:lnTo>
                  <a:pt x="1501776" y="461963"/>
                </a:lnTo>
                <a:lnTo>
                  <a:pt x="1501776" y="476250"/>
                </a:lnTo>
                <a:lnTo>
                  <a:pt x="1504951" y="476250"/>
                </a:lnTo>
                <a:lnTo>
                  <a:pt x="1504951" y="479425"/>
                </a:lnTo>
                <a:lnTo>
                  <a:pt x="1504951" y="482600"/>
                </a:lnTo>
                <a:lnTo>
                  <a:pt x="1508126" y="490538"/>
                </a:lnTo>
                <a:lnTo>
                  <a:pt x="1512889" y="501650"/>
                </a:lnTo>
                <a:lnTo>
                  <a:pt x="1522413" y="501650"/>
                </a:lnTo>
                <a:lnTo>
                  <a:pt x="1525588" y="501650"/>
                </a:lnTo>
                <a:lnTo>
                  <a:pt x="1530351" y="493713"/>
                </a:lnTo>
                <a:lnTo>
                  <a:pt x="1536701" y="487363"/>
                </a:lnTo>
                <a:lnTo>
                  <a:pt x="1539876" y="485775"/>
                </a:lnTo>
                <a:lnTo>
                  <a:pt x="1541463" y="482600"/>
                </a:lnTo>
                <a:lnTo>
                  <a:pt x="1544638" y="482600"/>
                </a:lnTo>
                <a:lnTo>
                  <a:pt x="1547813" y="468313"/>
                </a:lnTo>
                <a:lnTo>
                  <a:pt x="1541463" y="444500"/>
                </a:lnTo>
                <a:lnTo>
                  <a:pt x="1533526" y="422275"/>
                </a:lnTo>
                <a:lnTo>
                  <a:pt x="1533526" y="407988"/>
                </a:lnTo>
                <a:lnTo>
                  <a:pt x="1536701" y="401638"/>
                </a:lnTo>
                <a:lnTo>
                  <a:pt x="1554163" y="400050"/>
                </a:lnTo>
                <a:lnTo>
                  <a:pt x="1562101" y="404813"/>
                </a:lnTo>
                <a:lnTo>
                  <a:pt x="1565276" y="411163"/>
                </a:lnTo>
                <a:lnTo>
                  <a:pt x="1568451" y="414338"/>
                </a:lnTo>
                <a:lnTo>
                  <a:pt x="1573213" y="414338"/>
                </a:lnTo>
                <a:lnTo>
                  <a:pt x="1584326" y="428625"/>
                </a:lnTo>
                <a:lnTo>
                  <a:pt x="1587501" y="433388"/>
                </a:lnTo>
                <a:lnTo>
                  <a:pt x="1593851" y="436563"/>
                </a:lnTo>
                <a:lnTo>
                  <a:pt x="1608138" y="450850"/>
                </a:lnTo>
                <a:lnTo>
                  <a:pt x="1601788" y="450850"/>
                </a:lnTo>
                <a:lnTo>
                  <a:pt x="1608138" y="457200"/>
                </a:lnTo>
                <a:lnTo>
                  <a:pt x="1611313" y="465138"/>
                </a:lnTo>
                <a:lnTo>
                  <a:pt x="1612901" y="473075"/>
                </a:lnTo>
                <a:lnTo>
                  <a:pt x="1622426" y="471488"/>
                </a:lnTo>
                <a:lnTo>
                  <a:pt x="1630363" y="465138"/>
                </a:lnTo>
                <a:lnTo>
                  <a:pt x="1639888" y="458788"/>
                </a:lnTo>
                <a:lnTo>
                  <a:pt x="1651001" y="461963"/>
                </a:lnTo>
                <a:lnTo>
                  <a:pt x="1658938" y="468313"/>
                </a:lnTo>
                <a:lnTo>
                  <a:pt x="1662113" y="471488"/>
                </a:lnTo>
                <a:lnTo>
                  <a:pt x="1665288" y="476250"/>
                </a:lnTo>
                <a:lnTo>
                  <a:pt x="1668463" y="476250"/>
                </a:lnTo>
                <a:lnTo>
                  <a:pt x="1668463" y="490538"/>
                </a:lnTo>
                <a:lnTo>
                  <a:pt x="1665288" y="500063"/>
                </a:lnTo>
                <a:lnTo>
                  <a:pt x="1668463" y="501650"/>
                </a:lnTo>
                <a:lnTo>
                  <a:pt x="1673226" y="500063"/>
                </a:lnTo>
                <a:lnTo>
                  <a:pt x="1679576" y="496888"/>
                </a:lnTo>
                <a:lnTo>
                  <a:pt x="1682751" y="490538"/>
                </a:lnTo>
                <a:lnTo>
                  <a:pt x="1684338" y="485775"/>
                </a:lnTo>
                <a:lnTo>
                  <a:pt x="1687513" y="482600"/>
                </a:lnTo>
                <a:lnTo>
                  <a:pt x="1693863" y="479425"/>
                </a:lnTo>
                <a:lnTo>
                  <a:pt x="1697038" y="476250"/>
                </a:lnTo>
                <a:lnTo>
                  <a:pt x="1698626" y="476250"/>
                </a:lnTo>
                <a:lnTo>
                  <a:pt x="1701801" y="476250"/>
                </a:lnTo>
                <a:lnTo>
                  <a:pt x="1704976" y="476250"/>
                </a:lnTo>
                <a:lnTo>
                  <a:pt x="1712913" y="458788"/>
                </a:lnTo>
                <a:lnTo>
                  <a:pt x="1712913" y="447675"/>
                </a:lnTo>
                <a:lnTo>
                  <a:pt x="1701801" y="444500"/>
                </a:lnTo>
                <a:lnTo>
                  <a:pt x="1670051" y="444500"/>
                </a:lnTo>
                <a:lnTo>
                  <a:pt x="1647826" y="444500"/>
                </a:lnTo>
                <a:lnTo>
                  <a:pt x="1627188" y="428625"/>
                </a:lnTo>
                <a:lnTo>
                  <a:pt x="1616076" y="411163"/>
                </a:lnTo>
                <a:lnTo>
                  <a:pt x="1612901" y="393700"/>
                </a:lnTo>
                <a:lnTo>
                  <a:pt x="1611313" y="385763"/>
                </a:lnTo>
                <a:lnTo>
                  <a:pt x="1622426" y="376238"/>
                </a:lnTo>
                <a:lnTo>
                  <a:pt x="1641476" y="368300"/>
                </a:lnTo>
                <a:lnTo>
                  <a:pt x="1662113" y="360363"/>
                </a:lnTo>
                <a:lnTo>
                  <a:pt x="1679576" y="354013"/>
                </a:lnTo>
                <a:lnTo>
                  <a:pt x="1698626" y="365125"/>
                </a:lnTo>
                <a:lnTo>
                  <a:pt x="1698626" y="382588"/>
                </a:lnTo>
                <a:lnTo>
                  <a:pt x="1698626" y="385763"/>
                </a:lnTo>
                <a:lnTo>
                  <a:pt x="1698626" y="387350"/>
                </a:lnTo>
                <a:lnTo>
                  <a:pt x="1697038" y="387350"/>
                </a:lnTo>
                <a:lnTo>
                  <a:pt x="1693863" y="404813"/>
                </a:lnTo>
                <a:lnTo>
                  <a:pt x="1698626" y="407988"/>
                </a:lnTo>
                <a:lnTo>
                  <a:pt x="1712913" y="404813"/>
                </a:lnTo>
                <a:lnTo>
                  <a:pt x="1725613" y="396875"/>
                </a:lnTo>
                <a:lnTo>
                  <a:pt x="1719263" y="376238"/>
                </a:lnTo>
                <a:lnTo>
                  <a:pt x="1722438" y="371475"/>
                </a:lnTo>
                <a:lnTo>
                  <a:pt x="1725613" y="371475"/>
                </a:lnTo>
                <a:lnTo>
                  <a:pt x="1751013" y="365125"/>
                </a:lnTo>
                <a:lnTo>
                  <a:pt x="1776413" y="365125"/>
                </a:lnTo>
                <a:lnTo>
                  <a:pt x="1812926" y="361950"/>
                </a:lnTo>
                <a:lnTo>
                  <a:pt x="1852613" y="360363"/>
                </a:lnTo>
                <a:lnTo>
                  <a:pt x="1876426" y="365125"/>
                </a:lnTo>
                <a:lnTo>
                  <a:pt x="1901826" y="382588"/>
                </a:lnTo>
                <a:lnTo>
                  <a:pt x="1908176" y="385763"/>
                </a:lnTo>
                <a:lnTo>
                  <a:pt x="1912938" y="387350"/>
                </a:lnTo>
                <a:lnTo>
                  <a:pt x="1908176" y="387350"/>
                </a:lnTo>
                <a:lnTo>
                  <a:pt x="1938338" y="401638"/>
                </a:lnTo>
                <a:lnTo>
                  <a:pt x="1962151" y="411163"/>
                </a:lnTo>
                <a:lnTo>
                  <a:pt x="1962151" y="414338"/>
                </a:lnTo>
                <a:lnTo>
                  <a:pt x="1965326" y="414338"/>
                </a:lnTo>
                <a:lnTo>
                  <a:pt x="1976438" y="414338"/>
                </a:lnTo>
                <a:lnTo>
                  <a:pt x="2019301" y="425450"/>
                </a:lnTo>
                <a:lnTo>
                  <a:pt x="2047876" y="428625"/>
                </a:lnTo>
                <a:lnTo>
                  <a:pt x="2052638" y="436563"/>
                </a:lnTo>
                <a:lnTo>
                  <a:pt x="2055813" y="450850"/>
                </a:lnTo>
                <a:lnTo>
                  <a:pt x="2052638" y="450850"/>
                </a:lnTo>
                <a:lnTo>
                  <a:pt x="2052638" y="461963"/>
                </a:lnTo>
                <a:lnTo>
                  <a:pt x="2058988" y="476250"/>
                </a:lnTo>
                <a:lnTo>
                  <a:pt x="2062163" y="476250"/>
                </a:lnTo>
                <a:lnTo>
                  <a:pt x="2079626" y="485775"/>
                </a:lnTo>
                <a:lnTo>
                  <a:pt x="2090738" y="479425"/>
                </a:lnTo>
                <a:lnTo>
                  <a:pt x="2109788" y="485775"/>
                </a:lnTo>
                <a:lnTo>
                  <a:pt x="2127251" y="501650"/>
                </a:lnTo>
                <a:lnTo>
                  <a:pt x="2138363" y="511175"/>
                </a:lnTo>
                <a:lnTo>
                  <a:pt x="2162176" y="514350"/>
                </a:lnTo>
                <a:lnTo>
                  <a:pt x="2149476" y="514350"/>
                </a:lnTo>
                <a:lnTo>
                  <a:pt x="2170113" y="519113"/>
                </a:lnTo>
                <a:lnTo>
                  <a:pt x="2178051" y="522288"/>
                </a:lnTo>
                <a:lnTo>
                  <a:pt x="2176463" y="528638"/>
                </a:lnTo>
                <a:lnTo>
                  <a:pt x="2163763" y="539750"/>
                </a:lnTo>
                <a:lnTo>
                  <a:pt x="2166938" y="539750"/>
                </a:lnTo>
                <a:lnTo>
                  <a:pt x="2166938" y="542925"/>
                </a:lnTo>
                <a:lnTo>
                  <a:pt x="2163763" y="542925"/>
                </a:lnTo>
                <a:lnTo>
                  <a:pt x="2162176" y="544513"/>
                </a:lnTo>
                <a:lnTo>
                  <a:pt x="2159001" y="547688"/>
                </a:lnTo>
                <a:lnTo>
                  <a:pt x="2152651" y="550863"/>
                </a:lnTo>
                <a:lnTo>
                  <a:pt x="2144713" y="557213"/>
                </a:lnTo>
                <a:lnTo>
                  <a:pt x="2141538" y="557213"/>
                </a:lnTo>
                <a:lnTo>
                  <a:pt x="2138363" y="558800"/>
                </a:lnTo>
                <a:lnTo>
                  <a:pt x="2135188" y="561975"/>
                </a:lnTo>
                <a:lnTo>
                  <a:pt x="2120901" y="565150"/>
                </a:lnTo>
                <a:lnTo>
                  <a:pt x="2101851" y="550863"/>
                </a:lnTo>
                <a:lnTo>
                  <a:pt x="2079626" y="536575"/>
                </a:lnTo>
                <a:lnTo>
                  <a:pt x="2062163" y="539750"/>
                </a:lnTo>
                <a:lnTo>
                  <a:pt x="2065338" y="539750"/>
                </a:lnTo>
                <a:lnTo>
                  <a:pt x="2065338" y="547688"/>
                </a:lnTo>
                <a:lnTo>
                  <a:pt x="2066926" y="554038"/>
                </a:lnTo>
                <a:lnTo>
                  <a:pt x="2081213" y="561975"/>
                </a:lnTo>
                <a:lnTo>
                  <a:pt x="2105026" y="579438"/>
                </a:lnTo>
                <a:lnTo>
                  <a:pt x="2101851" y="579438"/>
                </a:lnTo>
                <a:lnTo>
                  <a:pt x="2109788" y="590550"/>
                </a:lnTo>
                <a:lnTo>
                  <a:pt x="2112963" y="601663"/>
                </a:lnTo>
                <a:lnTo>
                  <a:pt x="2116138" y="601663"/>
                </a:lnTo>
                <a:lnTo>
                  <a:pt x="2116138" y="611188"/>
                </a:lnTo>
                <a:lnTo>
                  <a:pt x="2116138" y="615950"/>
                </a:lnTo>
                <a:lnTo>
                  <a:pt x="2116138" y="622300"/>
                </a:lnTo>
                <a:lnTo>
                  <a:pt x="2112963" y="622300"/>
                </a:lnTo>
                <a:lnTo>
                  <a:pt x="2105026" y="622300"/>
                </a:lnTo>
                <a:lnTo>
                  <a:pt x="2084388" y="608013"/>
                </a:lnTo>
                <a:lnTo>
                  <a:pt x="2079626" y="608013"/>
                </a:lnTo>
                <a:lnTo>
                  <a:pt x="2076451" y="611188"/>
                </a:lnTo>
                <a:lnTo>
                  <a:pt x="2070101" y="619125"/>
                </a:lnTo>
                <a:lnTo>
                  <a:pt x="2066926" y="622300"/>
                </a:lnTo>
                <a:lnTo>
                  <a:pt x="2065338" y="625475"/>
                </a:lnTo>
                <a:lnTo>
                  <a:pt x="2055813" y="622300"/>
                </a:lnTo>
                <a:lnTo>
                  <a:pt x="2036763" y="622300"/>
                </a:lnTo>
                <a:lnTo>
                  <a:pt x="2030413" y="622300"/>
                </a:lnTo>
                <a:lnTo>
                  <a:pt x="2016126" y="608013"/>
                </a:lnTo>
                <a:lnTo>
                  <a:pt x="2008188" y="601663"/>
                </a:lnTo>
                <a:lnTo>
                  <a:pt x="2005013" y="601663"/>
                </a:lnTo>
                <a:lnTo>
                  <a:pt x="2001838" y="608013"/>
                </a:lnTo>
                <a:lnTo>
                  <a:pt x="1998663" y="608013"/>
                </a:lnTo>
                <a:lnTo>
                  <a:pt x="1995488" y="611188"/>
                </a:lnTo>
                <a:lnTo>
                  <a:pt x="1993901" y="608013"/>
                </a:lnTo>
                <a:lnTo>
                  <a:pt x="1979613" y="596900"/>
                </a:lnTo>
                <a:lnTo>
                  <a:pt x="1966913" y="593725"/>
                </a:lnTo>
                <a:lnTo>
                  <a:pt x="1955801" y="587375"/>
                </a:lnTo>
                <a:lnTo>
                  <a:pt x="1938338" y="579438"/>
                </a:lnTo>
                <a:lnTo>
                  <a:pt x="1908176" y="576263"/>
                </a:lnTo>
                <a:lnTo>
                  <a:pt x="1879601" y="576263"/>
                </a:lnTo>
                <a:lnTo>
                  <a:pt x="1865313" y="579438"/>
                </a:lnTo>
                <a:lnTo>
                  <a:pt x="1852613" y="585788"/>
                </a:lnTo>
                <a:lnTo>
                  <a:pt x="1844676" y="573088"/>
                </a:lnTo>
                <a:lnTo>
                  <a:pt x="1847851" y="547688"/>
                </a:lnTo>
                <a:lnTo>
                  <a:pt x="1851026" y="544513"/>
                </a:lnTo>
                <a:lnTo>
                  <a:pt x="1852613" y="542925"/>
                </a:lnTo>
                <a:lnTo>
                  <a:pt x="1855788" y="539750"/>
                </a:lnTo>
                <a:lnTo>
                  <a:pt x="1865313" y="539750"/>
                </a:lnTo>
                <a:lnTo>
                  <a:pt x="1876426" y="539750"/>
                </a:lnTo>
                <a:lnTo>
                  <a:pt x="1887538" y="539750"/>
                </a:lnTo>
                <a:lnTo>
                  <a:pt x="1901826" y="542925"/>
                </a:lnTo>
                <a:lnTo>
                  <a:pt x="1908176" y="542925"/>
                </a:lnTo>
                <a:lnTo>
                  <a:pt x="1909763" y="536575"/>
                </a:lnTo>
                <a:lnTo>
                  <a:pt x="1912938" y="533400"/>
                </a:lnTo>
                <a:lnTo>
                  <a:pt x="1919288" y="522288"/>
                </a:lnTo>
                <a:lnTo>
                  <a:pt x="1930401" y="511175"/>
                </a:lnTo>
                <a:lnTo>
                  <a:pt x="1936751" y="508000"/>
                </a:lnTo>
                <a:lnTo>
                  <a:pt x="1947863" y="504825"/>
                </a:lnTo>
                <a:lnTo>
                  <a:pt x="1951038" y="501650"/>
                </a:lnTo>
                <a:lnTo>
                  <a:pt x="1952626" y="501650"/>
                </a:lnTo>
                <a:lnTo>
                  <a:pt x="1951038" y="493713"/>
                </a:lnTo>
                <a:lnTo>
                  <a:pt x="1936751" y="487363"/>
                </a:lnTo>
                <a:lnTo>
                  <a:pt x="1930401" y="485775"/>
                </a:lnTo>
                <a:lnTo>
                  <a:pt x="1922463" y="482600"/>
                </a:lnTo>
                <a:lnTo>
                  <a:pt x="1922463" y="485775"/>
                </a:lnTo>
                <a:lnTo>
                  <a:pt x="1919288" y="487363"/>
                </a:lnTo>
                <a:lnTo>
                  <a:pt x="1909763" y="504825"/>
                </a:lnTo>
                <a:lnTo>
                  <a:pt x="1905001" y="511175"/>
                </a:lnTo>
                <a:lnTo>
                  <a:pt x="1901826" y="511175"/>
                </a:lnTo>
                <a:lnTo>
                  <a:pt x="1901826" y="514350"/>
                </a:lnTo>
                <a:lnTo>
                  <a:pt x="1893888" y="514350"/>
                </a:lnTo>
                <a:lnTo>
                  <a:pt x="1870076" y="511175"/>
                </a:lnTo>
                <a:lnTo>
                  <a:pt x="1862138" y="511175"/>
                </a:lnTo>
                <a:lnTo>
                  <a:pt x="1862138" y="504825"/>
                </a:lnTo>
                <a:lnTo>
                  <a:pt x="1866901" y="501650"/>
                </a:lnTo>
                <a:lnTo>
                  <a:pt x="1870076" y="500063"/>
                </a:lnTo>
                <a:lnTo>
                  <a:pt x="1876426" y="496888"/>
                </a:lnTo>
                <a:lnTo>
                  <a:pt x="1887538" y="482600"/>
                </a:lnTo>
                <a:lnTo>
                  <a:pt x="1881188" y="465138"/>
                </a:lnTo>
                <a:lnTo>
                  <a:pt x="1873251" y="458788"/>
                </a:lnTo>
                <a:lnTo>
                  <a:pt x="1855788" y="458788"/>
                </a:lnTo>
                <a:lnTo>
                  <a:pt x="1851026" y="458788"/>
                </a:lnTo>
                <a:lnTo>
                  <a:pt x="1847851" y="444500"/>
                </a:lnTo>
                <a:lnTo>
                  <a:pt x="1841501" y="439738"/>
                </a:lnTo>
                <a:lnTo>
                  <a:pt x="1838326" y="439738"/>
                </a:lnTo>
                <a:lnTo>
                  <a:pt x="1838326" y="444500"/>
                </a:lnTo>
                <a:lnTo>
                  <a:pt x="1838326" y="450850"/>
                </a:lnTo>
                <a:lnTo>
                  <a:pt x="1836738" y="450850"/>
                </a:lnTo>
                <a:lnTo>
                  <a:pt x="1836738" y="454025"/>
                </a:lnTo>
                <a:lnTo>
                  <a:pt x="1827213" y="458788"/>
                </a:lnTo>
                <a:lnTo>
                  <a:pt x="1822451" y="458788"/>
                </a:lnTo>
                <a:lnTo>
                  <a:pt x="1809751" y="457200"/>
                </a:lnTo>
                <a:lnTo>
                  <a:pt x="1790701" y="458788"/>
                </a:lnTo>
                <a:lnTo>
                  <a:pt x="1776413" y="465138"/>
                </a:lnTo>
                <a:lnTo>
                  <a:pt x="1773238" y="476250"/>
                </a:lnTo>
                <a:lnTo>
                  <a:pt x="1776413" y="476250"/>
                </a:lnTo>
                <a:lnTo>
                  <a:pt x="1781176" y="476250"/>
                </a:lnTo>
                <a:lnTo>
                  <a:pt x="1793876" y="482600"/>
                </a:lnTo>
                <a:lnTo>
                  <a:pt x="1801813" y="496888"/>
                </a:lnTo>
                <a:lnTo>
                  <a:pt x="1801813" y="508000"/>
                </a:lnTo>
                <a:lnTo>
                  <a:pt x="1793876" y="514350"/>
                </a:lnTo>
                <a:lnTo>
                  <a:pt x="1781176" y="519113"/>
                </a:lnTo>
                <a:lnTo>
                  <a:pt x="1773238" y="522288"/>
                </a:lnTo>
                <a:lnTo>
                  <a:pt x="1758951" y="528638"/>
                </a:lnTo>
                <a:lnTo>
                  <a:pt x="1747838" y="530225"/>
                </a:lnTo>
                <a:lnTo>
                  <a:pt x="1739901" y="528638"/>
                </a:lnTo>
                <a:lnTo>
                  <a:pt x="1712913" y="525463"/>
                </a:lnTo>
                <a:lnTo>
                  <a:pt x="1693863" y="525463"/>
                </a:lnTo>
                <a:lnTo>
                  <a:pt x="1697038" y="533400"/>
                </a:lnTo>
                <a:lnTo>
                  <a:pt x="1701801" y="539750"/>
                </a:lnTo>
                <a:lnTo>
                  <a:pt x="1711326" y="539750"/>
                </a:lnTo>
                <a:lnTo>
                  <a:pt x="1712913" y="539750"/>
                </a:lnTo>
                <a:lnTo>
                  <a:pt x="1716088" y="539750"/>
                </a:lnTo>
                <a:lnTo>
                  <a:pt x="1719263" y="539750"/>
                </a:lnTo>
                <a:lnTo>
                  <a:pt x="1725613" y="542925"/>
                </a:lnTo>
                <a:lnTo>
                  <a:pt x="1733551" y="542925"/>
                </a:lnTo>
                <a:lnTo>
                  <a:pt x="1736726" y="542925"/>
                </a:lnTo>
                <a:lnTo>
                  <a:pt x="1739901" y="539750"/>
                </a:lnTo>
                <a:lnTo>
                  <a:pt x="1741488" y="539750"/>
                </a:lnTo>
                <a:lnTo>
                  <a:pt x="1744663" y="539750"/>
                </a:lnTo>
                <a:lnTo>
                  <a:pt x="1751013" y="539750"/>
                </a:lnTo>
                <a:lnTo>
                  <a:pt x="1754188" y="542925"/>
                </a:lnTo>
                <a:lnTo>
                  <a:pt x="1758951" y="547688"/>
                </a:lnTo>
                <a:lnTo>
                  <a:pt x="1779588" y="561975"/>
                </a:lnTo>
                <a:lnTo>
                  <a:pt x="1804988" y="573088"/>
                </a:lnTo>
                <a:lnTo>
                  <a:pt x="1808163" y="576263"/>
                </a:lnTo>
                <a:lnTo>
                  <a:pt x="1809751" y="579438"/>
                </a:lnTo>
                <a:lnTo>
                  <a:pt x="1804988" y="579438"/>
                </a:lnTo>
                <a:lnTo>
                  <a:pt x="1809751" y="587375"/>
                </a:lnTo>
                <a:lnTo>
                  <a:pt x="1795463" y="601663"/>
                </a:lnTo>
                <a:lnTo>
                  <a:pt x="1787526" y="604838"/>
                </a:lnTo>
                <a:lnTo>
                  <a:pt x="1776413" y="600075"/>
                </a:lnTo>
                <a:lnTo>
                  <a:pt x="1770063" y="582613"/>
                </a:lnTo>
                <a:lnTo>
                  <a:pt x="1751013" y="576263"/>
                </a:lnTo>
                <a:lnTo>
                  <a:pt x="1736726" y="585788"/>
                </a:lnTo>
                <a:lnTo>
                  <a:pt x="1727201" y="590550"/>
                </a:lnTo>
                <a:lnTo>
                  <a:pt x="1704976" y="596900"/>
                </a:lnTo>
                <a:lnTo>
                  <a:pt x="1697038" y="596900"/>
                </a:lnTo>
                <a:lnTo>
                  <a:pt x="1693863" y="590550"/>
                </a:lnTo>
                <a:lnTo>
                  <a:pt x="1698626" y="582613"/>
                </a:lnTo>
                <a:lnTo>
                  <a:pt x="1704976" y="573088"/>
                </a:lnTo>
                <a:lnTo>
                  <a:pt x="1687513" y="558800"/>
                </a:lnTo>
                <a:lnTo>
                  <a:pt x="1682751" y="547688"/>
                </a:lnTo>
                <a:lnTo>
                  <a:pt x="1679576" y="561975"/>
                </a:lnTo>
                <a:lnTo>
                  <a:pt x="1676401" y="579438"/>
                </a:lnTo>
                <a:lnTo>
                  <a:pt x="1673226" y="579438"/>
                </a:lnTo>
                <a:lnTo>
                  <a:pt x="1673226" y="585788"/>
                </a:lnTo>
                <a:lnTo>
                  <a:pt x="1673226" y="590550"/>
                </a:lnTo>
                <a:lnTo>
                  <a:pt x="1670051" y="593725"/>
                </a:lnTo>
                <a:lnTo>
                  <a:pt x="1654176" y="582613"/>
                </a:lnTo>
                <a:lnTo>
                  <a:pt x="1636713" y="582613"/>
                </a:lnTo>
                <a:lnTo>
                  <a:pt x="1616076" y="587375"/>
                </a:lnTo>
                <a:lnTo>
                  <a:pt x="1601788" y="601663"/>
                </a:lnTo>
                <a:lnTo>
                  <a:pt x="1593851" y="611188"/>
                </a:lnTo>
                <a:lnTo>
                  <a:pt x="1579563" y="622300"/>
                </a:lnTo>
                <a:lnTo>
                  <a:pt x="1565276" y="633413"/>
                </a:lnTo>
                <a:lnTo>
                  <a:pt x="1555751" y="642938"/>
                </a:lnTo>
                <a:lnTo>
                  <a:pt x="1550988" y="650875"/>
                </a:lnTo>
                <a:lnTo>
                  <a:pt x="1554163" y="665163"/>
                </a:lnTo>
                <a:lnTo>
                  <a:pt x="1555751" y="665163"/>
                </a:lnTo>
                <a:lnTo>
                  <a:pt x="1555751" y="668338"/>
                </a:lnTo>
                <a:lnTo>
                  <a:pt x="1555751" y="693738"/>
                </a:lnTo>
                <a:lnTo>
                  <a:pt x="1565276" y="700088"/>
                </a:lnTo>
                <a:lnTo>
                  <a:pt x="1568451" y="701675"/>
                </a:lnTo>
                <a:lnTo>
                  <a:pt x="1570038" y="704850"/>
                </a:lnTo>
                <a:lnTo>
                  <a:pt x="1565276" y="704850"/>
                </a:lnTo>
                <a:lnTo>
                  <a:pt x="1573213" y="715963"/>
                </a:lnTo>
                <a:lnTo>
                  <a:pt x="1576388" y="730250"/>
                </a:lnTo>
                <a:lnTo>
                  <a:pt x="1582738" y="730250"/>
                </a:lnTo>
                <a:lnTo>
                  <a:pt x="1584326" y="730250"/>
                </a:lnTo>
                <a:lnTo>
                  <a:pt x="1587501" y="730250"/>
                </a:lnTo>
                <a:lnTo>
                  <a:pt x="1590676" y="730250"/>
                </a:lnTo>
                <a:lnTo>
                  <a:pt x="1593851" y="730250"/>
                </a:lnTo>
                <a:lnTo>
                  <a:pt x="1597026" y="730250"/>
                </a:lnTo>
                <a:lnTo>
                  <a:pt x="1604963" y="727075"/>
                </a:lnTo>
                <a:lnTo>
                  <a:pt x="1612901" y="730250"/>
                </a:lnTo>
                <a:lnTo>
                  <a:pt x="1622426" y="730250"/>
                </a:lnTo>
                <a:lnTo>
                  <a:pt x="1625601" y="730250"/>
                </a:lnTo>
                <a:lnTo>
                  <a:pt x="1627188" y="733425"/>
                </a:lnTo>
                <a:lnTo>
                  <a:pt x="1655763" y="747713"/>
                </a:lnTo>
                <a:lnTo>
                  <a:pt x="1690688" y="755650"/>
                </a:lnTo>
                <a:lnTo>
                  <a:pt x="1725613" y="758825"/>
                </a:lnTo>
                <a:lnTo>
                  <a:pt x="1744663" y="754063"/>
                </a:lnTo>
                <a:lnTo>
                  <a:pt x="1758951" y="755650"/>
                </a:lnTo>
                <a:lnTo>
                  <a:pt x="1770063" y="768350"/>
                </a:lnTo>
                <a:lnTo>
                  <a:pt x="1765301" y="768350"/>
                </a:lnTo>
                <a:lnTo>
                  <a:pt x="1770063" y="776288"/>
                </a:lnTo>
                <a:lnTo>
                  <a:pt x="1770063" y="784225"/>
                </a:lnTo>
                <a:lnTo>
                  <a:pt x="1770063" y="787400"/>
                </a:lnTo>
                <a:lnTo>
                  <a:pt x="1773238" y="793750"/>
                </a:lnTo>
                <a:lnTo>
                  <a:pt x="1776413" y="793750"/>
                </a:lnTo>
                <a:lnTo>
                  <a:pt x="1781176" y="801688"/>
                </a:lnTo>
                <a:lnTo>
                  <a:pt x="1781176" y="815975"/>
                </a:lnTo>
                <a:lnTo>
                  <a:pt x="1781176" y="819150"/>
                </a:lnTo>
                <a:lnTo>
                  <a:pt x="1784351" y="819150"/>
                </a:lnTo>
                <a:lnTo>
                  <a:pt x="1793876" y="808038"/>
                </a:lnTo>
                <a:lnTo>
                  <a:pt x="1795463" y="801688"/>
                </a:lnTo>
                <a:lnTo>
                  <a:pt x="1798638" y="804863"/>
                </a:lnTo>
                <a:lnTo>
                  <a:pt x="1798638" y="801688"/>
                </a:lnTo>
                <a:lnTo>
                  <a:pt x="1798638" y="798513"/>
                </a:lnTo>
                <a:lnTo>
                  <a:pt x="1804988" y="811213"/>
                </a:lnTo>
                <a:lnTo>
                  <a:pt x="1804988" y="830263"/>
                </a:lnTo>
                <a:lnTo>
                  <a:pt x="1801813" y="830263"/>
                </a:lnTo>
                <a:lnTo>
                  <a:pt x="1798638" y="833438"/>
                </a:lnTo>
                <a:lnTo>
                  <a:pt x="1795463" y="847726"/>
                </a:lnTo>
                <a:lnTo>
                  <a:pt x="1808163" y="854076"/>
                </a:lnTo>
                <a:lnTo>
                  <a:pt x="1822451" y="855663"/>
                </a:lnTo>
                <a:lnTo>
                  <a:pt x="1838326" y="850901"/>
                </a:lnTo>
                <a:lnTo>
                  <a:pt x="1838326" y="825500"/>
                </a:lnTo>
                <a:lnTo>
                  <a:pt x="1833563" y="798513"/>
                </a:lnTo>
                <a:lnTo>
                  <a:pt x="1827213" y="784225"/>
                </a:lnTo>
                <a:lnTo>
                  <a:pt x="1819276" y="769938"/>
                </a:lnTo>
                <a:lnTo>
                  <a:pt x="1816101" y="765175"/>
                </a:lnTo>
                <a:lnTo>
                  <a:pt x="1822451" y="762000"/>
                </a:lnTo>
                <a:lnTo>
                  <a:pt x="1830388" y="758825"/>
                </a:lnTo>
                <a:lnTo>
                  <a:pt x="1841501" y="768350"/>
                </a:lnTo>
                <a:lnTo>
                  <a:pt x="1836738" y="768350"/>
                </a:lnTo>
                <a:lnTo>
                  <a:pt x="1838326" y="769938"/>
                </a:lnTo>
                <a:lnTo>
                  <a:pt x="1841501" y="776288"/>
                </a:lnTo>
                <a:lnTo>
                  <a:pt x="1858963" y="768350"/>
                </a:lnTo>
                <a:lnTo>
                  <a:pt x="1866901" y="762000"/>
                </a:lnTo>
                <a:lnTo>
                  <a:pt x="1879601" y="744538"/>
                </a:lnTo>
                <a:lnTo>
                  <a:pt x="1879601" y="736600"/>
                </a:lnTo>
                <a:lnTo>
                  <a:pt x="1866901" y="719138"/>
                </a:lnTo>
                <a:lnTo>
                  <a:pt x="1844676" y="696913"/>
                </a:lnTo>
                <a:lnTo>
                  <a:pt x="1833563" y="690563"/>
                </a:lnTo>
                <a:lnTo>
                  <a:pt x="1838326" y="687388"/>
                </a:lnTo>
                <a:lnTo>
                  <a:pt x="1844676" y="685800"/>
                </a:lnTo>
                <a:lnTo>
                  <a:pt x="1852613" y="682625"/>
                </a:lnTo>
                <a:lnTo>
                  <a:pt x="1855788" y="682625"/>
                </a:lnTo>
                <a:lnTo>
                  <a:pt x="1855788" y="673100"/>
                </a:lnTo>
                <a:lnTo>
                  <a:pt x="1852613" y="654050"/>
                </a:lnTo>
                <a:lnTo>
                  <a:pt x="1855788" y="628650"/>
                </a:lnTo>
                <a:lnTo>
                  <a:pt x="1865313" y="619125"/>
                </a:lnTo>
                <a:lnTo>
                  <a:pt x="1865313" y="615950"/>
                </a:lnTo>
                <a:lnTo>
                  <a:pt x="1866901" y="615950"/>
                </a:lnTo>
                <a:lnTo>
                  <a:pt x="1890713" y="614363"/>
                </a:lnTo>
                <a:lnTo>
                  <a:pt x="1930401" y="614363"/>
                </a:lnTo>
                <a:lnTo>
                  <a:pt x="1958976" y="625475"/>
                </a:lnTo>
                <a:lnTo>
                  <a:pt x="1981201" y="636588"/>
                </a:lnTo>
                <a:lnTo>
                  <a:pt x="1993901" y="639763"/>
                </a:lnTo>
                <a:lnTo>
                  <a:pt x="2005013" y="642938"/>
                </a:lnTo>
                <a:lnTo>
                  <a:pt x="1990726" y="642938"/>
                </a:lnTo>
                <a:lnTo>
                  <a:pt x="2012951" y="644525"/>
                </a:lnTo>
                <a:lnTo>
                  <a:pt x="2024063" y="654050"/>
                </a:lnTo>
                <a:lnTo>
                  <a:pt x="2024063" y="661988"/>
                </a:lnTo>
                <a:lnTo>
                  <a:pt x="2016126" y="665163"/>
                </a:lnTo>
                <a:lnTo>
                  <a:pt x="2008188" y="673100"/>
                </a:lnTo>
                <a:lnTo>
                  <a:pt x="2009776" y="685800"/>
                </a:lnTo>
                <a:lnTo>
                  <a:pt x="2027238" y="696913"/>
                </a:lnTo>
                <a:lnTo>
                  <a:pt x="2047876" y="700088"/>
                </a:lnTo>
                <a:lnTo>
                  <a:pt x="2055813" y="701675"/>
                </a:lnTo>
                <a:lnTo>
                  <a:pt x="2066926" y="696913"/>
                </a:lnTo>
                <a:lnTo>
                  <a:pt x="2073276" y="690563"/>
                </a:lnTo>
                <a:lnTo>
                  <a:pt x="2081213" y="679450"/>
                </a:lnTo>
                <a:lnTo>
                  <a:pt x="2098676" y="657225"/>
                </a:lnTo>
                <a:lnTo>
                  <a:pt x="2106613" y="658813"/>
                </a:lnTo>
                <a:lnTo>
                  <a:pt x="2109788" y="661988"/>
                </a:lnTo>
                <a:lnTo>
                  <a:pt x="2112963" y="665163"/>
                </a:lnTo>
                <a:lnTo>
                  <a:pt x="2119313" y="665163"/>
                </a:lnTo>
                <a:lnTo>
                  <a:pt x="2133601" y="685800"/>
                </a:lnTo>
                <a:lnTo>
                  <a:pt x="2147888" y="704850"/>
                </a:lnTo>
                <a:lnTo>
                  <a:pt x="2144713" y="704850"/>
                </a:lnTo>
                <a:lnTo>
                  <a:pt x="2147888" y="711200"/>
                </a:lnTo>
                <a:lnTo>
                  <a:pt x="2149476" y="712788"/>
                </a:lnTo>
                <a:lnTo>
                  <a:pt x="2155826" y="719138"/>
                </a:lnTo>
                <a:lnTo>
                  <a:pt x="2159001" y="730250"/>
                </a:lnTo>
                <a:lnTo>
                  <a:pt x="2163763" y="730250"/>
                </a:lnTo>
                <a:lnTo>
                  <a:pt x="2170113" y="747713"/>
                </a:lnTo>
                <a:lnTo>
                  <a:pt x="2173288" y="758825"/>
                </a:lnTo>
                <a:lnTo>
                  <a:pt x="2190751" y="765175"/>
                </a:lnTo>
                <a:lnTo>
                  <a:pt x="2209801" y="762000"/>
                </a:lnTo>
                <a:lnTo>
                  <a:pt x="2216151" y="762000"/>
                </a:lnTo>
                <a:lnTo>
                  <a:pt x="2220913" y="768350"/>
                </a:lnTo>
                <a:lnTo>
                  <a:pt x="2216151" y="768350"/>
                </a:lnTo>
                <a:lnTo>
                  <a:pt x="2230438" y="779463"/>
                </a:lnTo>
                <a:lnTo>
                  <a:pt x="2241551" y="793750"/>
                </a:lnTo>
                <a:lnTo>
                  <a:pt x="2244726" y="793750"/>
                </a:lnTo>
                <a:lnTo>
                  <a:pt x="2249488" y="808038"/>
                </a:lnTo>
                <a:lnTo>
                  <a:pt x="2276476" y="815975"/>
                </a:lnTo>
                <a:lnTo>
                  <a:pt x="2284413" y="822325"/>
                </a:lnTo>
                <a:lnTo>
                  <a:pt x="2284413" y="830263"/>
                </a:lnTo>
                <a:lnTo>
                  <a:pt x="2281238" y="830263"/>
                </a:lnTo>
                <a:lnTo>
                  <a:pt x="2276476" y="844551"/>
                </a:lnTo>
                <a:lnTo>
                  <a:pt x="2266951" y="855663"/>
                </a:lnTo>
                <a:lnTo>
                  <a:pt x="2270126" y="855663"/>
                </a:lnTo>
                <a:lnTo>
                  <a:pt x="2263776" y="868363"/>
                </a:lnTo>
                <a:lnTo>
                  <a:pt x="2255838" y="882651"/>
                </a:lnTo>
                <a:lnTo>
                  <a:pt x="2252663" y="887413"/>
                </a:lnTo>
                <a:lnTo>
                  <a:pt x="2263776" y="887413"/>
                </a:lnTo>
                <a:lnTo>
                  <a:pt x="2266951" y="890588"/>
                </a:lnTo>
                <a:lnTo>
                  <a:pt x="2270126" y="893763"/>
                </a:lnTo>
                <a:lnTo>
                  <a:pt x="2263776" y="893763"/>
                </a:lnTo>
                <a:lnTo>
                  <a:pt x="2273301" y="898526"/>
                </a:lnTo>
                <a:lnTo>
                  <a:pt x="2284413" y="898526"/>
                </a:lnTo>
                <a:lnTo>
                  <a:pt x="2301876" y="896938"/>
                </a:lnTo>
                <a:lnTo>
                  <a:pt x="2309813" y="911226"/>
                </a:lnTo>
                <a:lnTo>
                  <a:pt x="2312988" y="912813"/>
                </a:lnTo>
                <a:lnTo>
                  <a:pt x="2312988" y="919163"/>
                </a:lnTo>
                <a:lnTo>
                  <a:pt x="2319338" y="919163"/>
                </a:lnTo>
                <a:lnTo>
                  <a:pt x="2324101" y="930276"/>
                </a:lnTo>
                <a:lnTo>
                  <a:pt x="2330451" y="939801"/>
                </a:lnTo>
                <a:lnTo>
                  <a:pt x="2333626" y="950913"/>
                </a:lnTo>
                <a:lnTo>
                  <a:pt x="2330451" y="955676"/>
                </a:lnTo>
                <a:lnTo>
                  <a:pt x="2327276" y="955676"/>
                </a:lnTo>
                <a:lnTo>
                  <a:pt x="2324101" y="962026"/>
                </a:lnTo>
                <a:lnTo>
                  <a:pt x="2319338" y="955676"/>
                </a:lnTo>
                <a:lnTo>
                  <a:pt x="2306638" y="950913"/>
                </a:lnTo>
                <a:lnTo>
                  <a:pt x="2292351" y="954088"/>
                </a:lnTo>
                <a:lnTo>
                  <a:pt x="2290763" y="955676"/>
                </a:lnTo>
                <a:lnTo>
                  <a:pt x="2284413" y="962026"/>
                </a:lnTo>
                <a:lnTo>
                  <a:pt x="2278063" y="958851"/>
                </a:lnTo>
                <a:lnTo>
                  <a:pt x="2273301" y="947738"/>
                </a:lnTo>
                <a:lnTo>
                  <a:pt x="2259013" y="947738"/>
                </a:lnTo>
                <a:lnTo>
                  <a:pt x="2241551" y="950913"/>
                </a:lnTo>
                <a:lnTo>
                  <a:pt x="2220913" y="950913"/>
                </a:lnTo>
                <a:lnTo>
                  <a:pt x="2212976" y="950913"/>
                </a:lnTo>
                <a:lnTo>
                  <a:pt x="2206626" y="941388"/>
                </a:lnTo>
                <a:lnTo>
                  <a:pt x="2212976" y="936626"/>
                </a:lnTo>
                <a:lnTo>
                  <a:pt x="2220913" y="912813"/>
                </a:lnTo>
                <a:lnTo>
                  <a:pt x="2238376" y="887413"/>
                </a:lnTo>
                <a:lnTo>
                  <a:pt x="2247901" y="879476"/>
                </a:lnTo>
                <a:lnTo>
                  <a:pt x="2247901" y="862013"/>
                </a:lnTo>
                <a:lnTo>
                  <a:pt x="2238376" y="858838"/>
                </a:lnTo>
                <a:lnTo>
                  <a:pt x="2235201" y="858838"/>
                </a:lnTo>
                <a:lnTo>
                  <a:pt x="2233613" y="862013"/>
                </a:lnTo>
                <a:lnTo>
                  <a:pt x="2224088" y="869951"/>
                </a:lnTo>
                <a:lnTo>
                  <a:pt x="2219326" y="879476"/>
                </a:lnTo>
                <a:lnTo>
                  <a:pt x="2216151" y="879476"/>
                </a:lnTo>
                <a:lnTo>
                  <a:pt x="2198688" y="879476"/>
                </a:lnTo>
                <a:lnTo>
                  <a:pt x="2178051" y="882651"/>
                </a:lnTo>
                <a:lnTo>
                  <a:pt x="2170113" y="887413"/>
                </a:lnTo>
                <a:lnTo>
                  <a:pt x="2162176" y="893763"/>
                </a:lnTo>
                <a:lnTo>
                  <a:pt x="2152651" y="898526"/>
                </a:lnTo>
                <a:lnTo>
                  <a:pt x="2159001" y="901701"/>
                </a:lnTo>
                <a:lnTo>
                  <a:pt x="2155826" y="912813"/>
                </a:lnTo>
                <a:lnTo>
                  <a:pt x="2133601" y="922338"/>
                </a:lnTo>
                <a:lnTo>
                  <a:pt x="2124076" y="911226"/>
                </a:lnTo>
                <a:lnTo>
                  <a:pt x="2124076" y="887413"/>
                </a:lnTo>
                <a:lnTo>
                  <a:pt x="2124076" y="884238"/>
                </a:lnTo>
                <a:lnTo>
                  <a:pt x="2120901" y="884238"/>
                </a:lnTo>
                <a:lnTo>
                  <a:pt x="2116138" y="890588"/>
                </a:lnTo>
                <a:lnTo>
                  <a:pt x="2112963" y="893763"/>
                </a:lnTo>
                <a:lnTo>
                  <a:pt x="2101851" y="887413"/>
                </a:lnTo>
                <a:lnTo>
                  <a:pt x="2081213" y="884238"/>
                </a:lnTo>
                <a:lnTo>
                  <a:pt x="2079626" y="884238"/>
                </a:lnTo>
                <a:lnTo>
                  <a:pt x="2079626" y="887413"/>
                </a:lnTo>
                <a:lnTo>
                  <a:pt x="2073276" y="890588"/>
                </a:lnTo>
                <a:lnTo>
                  <a:pt x="2047876" y="896938"/>
                </a:lnTo>
                <a:lnTo>
                  <a:pt x="2022476" y="904876"/>
                </a:lnTo>
                <a:lnTo>
                  <a:pt x="2016126" y="911226"/>
                </a:lnTo>
                <a:lnTo>
                  <a:pt x="2012951" y="919163"/>
                </a:lnTo>
                <a:lnTo>
                  <a:pt x="2016126" y="919163"/>
                </a:lnTo>
                <a:lnTo>
                  <a:pt x="2008188" y="939801"/>
                </a:lnTo>
                <a:lnTo>
                  <a:pt x="2008188" y="944563"/>
                </a:lnTo>
                <a:lnTo>
                  <a:pt x="2012951" y="941388"/>
                </a:lnTo>
                <a:lnTo>
                  <a:pt x="2036763" y="933451"/>
                </a:lnTo>
                <a:lnTo>
                  <a:pt x="2055813" y="927101"/>
                </a:lnTo>
                <a:lnTo>
                  <a:pt x="2070101" y="919163"/>
                </a:lnTo>
                <a:lnTo>
                  <a:pt x="2073276" y="919163"/>
                </a:lnTo>
                <a:lnTo>
                  <a:pt x="2076451" y="919163"/>
                </a:lnTo>
                <a:lnTo>
                  <a:pt x="2090738" y="912813"/>
                </a:lnTo>
                <a:lnTo>
                  <a:pt x="2105026" y="919163"/>
                </a:lnTo>
                <a:lnTo>
                  <a:pt x="2109788" y="919163"/>
                </a:lnTo>
                <a:lnTo>
                  <a:pt x="2112963" y="922338"/>
                </a:lnTo>
                <a:lnTo>
                  <a:pt x="2112963" y="925513"/>
                </a:lnTo>
                <a:lnTo>
                  <a:pt x="2116138" y="944563"/>
                </a:lnTo>
                <a:lnTo>
                  <a:pt x="2109788" y="950913"/>
                </a:lnTo>
                <a:lnTo>
                  <a:pt x="2109788" y="954088"/>
                </a:lnTo>
                <a:lnTo>
                  <a:pt x="2112963" y="955676"/>
                </a:lnTo>
                <a:lnTo>
                  <a:pt x="2106613" y="955676"/>
                </a:lnTo>
                <a:lnTo>
                  <a:pt x="2112963" y="965201"/>
                </a:lnTo>
                <a:lnTo>
                  <a:pt x="2119313" y="969963"/>
                </a:lnTo>
                <a:lnTo>
                  <a:pt x="2127251" y="969963"/>
                </a:lnTo>
                <a:lnTo>
                  <a:pt x="2138363" y="958851"/>
                </a:lnTo>
                <a:lnTo>
                  <a:pt x="2147888" y="962026"/>
                </a:lnTo>
                <a:lnTo>
                  <a:pt x="2147888" y="982663"/>
                </a:lnTo>
                <a:lnTo>
                  <a:pt x="2152651" y="982663"/>
                </a:lnTo>
                <a:lnTo>
                  <a:pt x="2159001" y="984251"/>
                </a:lnTo>
                <a:lnTo>
                  <a:pt x="2163763" y="982663"/>
                </a:lnTo>
                <a:lnTo>
                  <a:pt x="2166938" y="982663"/>
                </a:lnTo>
                <a:lnTo>
                  <a:pt x="2170113" y="979488"/>
                </a:lnTo>
                <a:lnTo>
                  <a:pt x="2178051" y="968376"/>
                </a:lnTo>
                <a:lnTo>
                  <a:pt x="2184401" y="968376"/>
                </a:lnTo>
                <a:lnTo>
                  <a:pt x="2190751" y="973138"/>
                </a:lnTo>
                <a:lnTo>
                  <a:pt x="2192338" y="982663"/>
                </a:lnTo>
                <a:lnTo>
                  <a:pt x="2195513" y="982663"/>
                </a:lnTo>
                <a:lnTo>
                  <a:pt x="2198688" y="990601"/>
                </a:lnTo>
                <a:lnTo>
                  <a:pt x="2201863" y="998538"/>
                </a:lnTo>
                <a:lnTo>
                  <a:pt x="2201863" y="1004888"/>
                </a:lnTo>
                <a:lnTo>
                  <a:pt x="2195513" y="1008063"/>
                </a:lnTo>
                <a:lnTo>
                  <a:pt x="2176463" y="1016001"/>
                </a:lnTo>
                <a:lnTo>
                  <a:pt x="2159001" y="1019176"/>
                </a:lnTo>
                <a:lnTo>
                  <a:pt x="2138363" y="1025526"/>
                </a:lnTo>
                <a:lnTo>
                  <a:pt x="2119313" y="1030288"/>
                </a:lnTo>
                <a:lnTo>
                  <a:pt x="2105026" y="1041401"/>
                </a:lnTo>
                <a:lnTo>
                  <a:pt x="2084388" y="1050926"/>
                </a:lnTo>
                <a:lnTo>
                  <a:pt x="2070101" y="1038226"/>
                </a:lnTo>
                <a:lnTo>
                  <a:pt x="2070101" y="1012826"/>
                </a:lnTo>
                <a:lnTo>
                  <a:pt x="2066926" y="1008063"/>
                </a:lnTo>
                <a:lnTo>
                  <a:pt x="2062163" y="1011238"/>
                </a:lnTo>
                <a:lnTo>
                  <a:pt x="2055813" y="1016001"/>
                </a:lnTo>
                <a:lnTo>
                  <a:pt x="2052638" y="1019176"/>
                </a:lnTo>
                <a:lnTo>
                  <a:pt x="2051051" y="1022351"/>
                </a:lnTo>
                <a:lnTo>
                  <a:pt x="2041526" y="1027113"/>
                </a:lnTo>
                <a:lnTo>
                  <a:pt x="2024063" y="1027113"/>
                </a:lnTo>
                <a:lnTo>
                  <a:pt x="2009776" y="1033463"/>
                </a:lnTo>
                <a:lnTo>
                  <a:pt x="1998663" y="1044576"/>
                </a:lnTo>
                <a:lnTo>
                  <a:pt x="1995488" y="1050926"/>
                </a:lnTo>
                <a:lnTo>
                  <a:pt x="1995488" y="1055688"/>
                </a:lnTo>
                <a:lnTo>
                  <a:pt x="1998663" y="1069976"/>
                </a:lnTo>
                <a:lnTo>
                  <a:pt x="2009776" y="1081088"/>
                </a:lnTo>
                <a:lnTo>
                  <a:pt x="2005013" y="1081088"/>
                </a:lnTo>
                <a:lnTo>
                  <a:pt x="2009776" y="1090613"/>
                </a:lnTo>
                <a:lnTo>
                  <a:pt x="2009776" y="1095376"/>
                </a:lnTo>
                <a:lnTo>
                  <a:pt x="1987551" y="1104901"/>
                </a:lnTo>
                <a:lnTo>
                  <a:pt x="1955801" y="1098551"/>
                </a:lnTo>
                <a:lnTo>
                  <a:pt x="1941513" y="1098551"/>
                </a:lnTo>
                <a:lnTo>
                  <a:pt x="1933576" y="1108076"/>
                </a:lnTo>
                <a:lnTo>
                  <a:pt x="1936751" y="1108076"/>
                </a:lnTo>
                <a:lnTo>
                  <a:pt x="1938338" y="1109663"/>
                </a:lnTo>
                <a:lnTo>
                  <a:pt x="1941513" y="1119188"/>
                </a:lnTo>
                <a:lnTo>
                  <a:pt x="1933576" y="1127126"/>
                </a:lnTo>
                <a:lnTo>
                  <a:pt x="1930401" y="1127126"/>
                </a:lnTo>
                <a:lnTo>
                  <a:pt x="1924051" y="1127126"/>
                </a:lnTo>
                <a:lnTo>
                  <a:pt x="1922463" y="1127126"/>
                </a:lnTo>
                <a:lnTo>
                  <a:pt x="1919288" y="1130301"/>
                </a:lnTo>
                <a:lnTo>
                  <a:pt x="1916113" y="1136651"/>
                </a:lnTo>
                <a:lnTo>
                  <a:pt x="1919288" y="1144588"/>
                </a:lnTo>
                <a:lnTo>
                  <a:pt x="1916113" y="1144588"/>
                </a:lnTo>
                <a:lnTo>
                  <a:pt x="1916113" y="1147763"/>
                </a:lnTo>
                <a:lnTo>
                  <a:pt x="1916113" y="1150938"/>
                </a:lnTo>
                <a:lnTo>
                  <a:pt x="1919288" y="1158876"/>
                </a:lnTo>
                <a:lnTo>
                  <a:pt x="1901826" y="1173163"/>
                </a:lnTo>
                <a:lnTo>
                  <a:pt x="1898651" y="1169988"/>
                </a:lnTo>
                <a:lnTo>
                  <a:pt x="1893888" y="1165226"/>
                </a:lnTo>
                <a:lnTo>
                  <a:pt x="1884363" y="1165226"/>
                </a:lnTo>
                <a:lnTo>
                  <a:pt x="1881188" y="1169988"/>
                </a:lnTo>
                <a:lnTo>
                  <a:pt x="1887538" y="1169988"/>
                </a:lnTo>
                <a:lnTo>
                  <a:pt x="1890713" y="1187451"/>
                </a:lnTo>
                <a:lnTo>
                  <a:pt x="1905001" y="1208088"/>
                </a:lnTo>
                <a:lnTo>
                  <a:pt x="1898651" y="1208088"/>
                </a:lnTo>
                <a:lnTo>
                  <a:pt x="1901826" y="1209676"/>
                </a:lnTo>
                <a:lnTo>
                  <a:pt x="1901826" y="1212851"/>
                </a:lnTo>
                <a:lnTo>
                  <a:pt x="1905001" y="1222376"/>
                </a:lnTo>
                <a:lnTo>
                  <a:pt x="1881188" y="1233488"/>
                </a:lnTo>
                <a:lnTo>
                  <a:pt x="1870076" y="1238251"/>
                </a:lnTo>
                <a:lnTo>
                  <a:pt x="1866901" y="1238251"/>
                </a:lnTo>
                <a:lnTo>
                  <a:pt x="1866901" y="1241426"/>
                </a:lnTo>
                <a:lnTo>
                  <a:pt x="1855788" y="1252538"/>
                </a:lnTo>
                <a:lnTo>
                  <a:pt x="1841501" y="1270001"/>
                </a:lnTo>
                <a:lnTo>
                  <a:pt x="1830388" y="1284288"/>
                </a:lnTo>
                <a:lnTo>
                  <a:pt x="1819276" y="1295401"/>
                </a:lnTo>
                <a:lnTo>
                  <a:pt x="1816101" y="1298576"/>
                </a:lnTo>
                <a:lnTo>
                  <a:pt x="1812926" y="1298576"/>
                </a:lnTo>
                <a:lnTo>
                  <a:pt x="1812926" y="1301751"/>
                </a:lnTo>
                <a:lnTo>
                  <a:pt x="1809751" y="1301751"/>
                </a:lnTo>
                <a:lnTo>
                  <a:pt x="1808163" y="1304926"/>
                </a:lnTo>
                <a:lnTo>
                  <a:pt x="1793876" y="1319213"/>
                </a:lnTo>
                <a:lnTo>
                  <a:pt x="1790701" y="1333501"/>
                </a:lnTo>
                <a:lnTo>
                  <a:pt x="1787526" y="1333501"/>
                </a:lnTo>
                <a:lnTo>
                  <a:pt x="1787526" y="1338263"/>
                </a:lnTo>
                <a:lnTo>
                  <a:pt x="1790701" y="1341438"/>
                </a:lnTo>
                <a:lnTo>
                  <a:pt x="1793876" y="1350963"/>
                </a:lnTo>
                <a:lnTo>
                  <a:pt x="1795463" y="1358901"/>
                </a:lnTo>
                <a:lnTo>
                  <a:pt x="1801813" y="1358901"/>
                </a:lnTo>
                <a:lnTo>
                  <a:pt x="1808163" y="1377951"/>
                </a:lnTo>
                <a:lnTo>
                  <a:pt x="1812926" y="1398588"/>
                </a:lnTo>
                <a:lnTo>
                  <a:pt x="1809751" y="1398588"/>
                </a:lnTo>
                <a:lnTo>
                  <a:pt x="1809751" y="1401763"/>
                </a:lnTo>
                <a:lnTo>
                  <a:pt x="1809751" y="1404938"/>
                </a:lnTo>
                <a:lnTo>
                  <a:pt x="1812926" y="1412876"/>
                </a:lnTo>
                <a:lnTo>
                  <a:pt x="1812926" y="1420813"/>
                </a:lnTo>
                <a:lnTo>
                  <a:pt x="1816101" y="1420813"/>
                </a:lnTo>
                <a:lnTo>
                  <a:pt x="1812926" y="1444626"/>
                </a:lnTo>
                <a:lnTo>
                  <a:pt x="1801813" y="1452563"/>
                </a:lnTo>
                <a:lnTo>
                  <a:pt x="1798638" y="1455738"/>
                </a:lnTo>
                <a:lnTo>
                  <a:pt x="1795463" y="1455738"/>
                </a:lnTo>
                <a:lnTo>
                  <a:pt x="1787526" y="1449388"/>
                </a:lnTo>
                <a:lnTo>
                  <a:pt x="1781176" y="1430338"/>
                </a:lnTo>
                <a:lnTo>
                  <a:pt x="1773238" y="1423988"/>
                </a:lnTo>
                <a:lnTo>
                  <a:pt x="1755776" y="1401763"/>
                </a:lnTo>
                <a:lnTo>
                  <a:pt x="1747838" y="1362076"/>
                </a:lnTo>
                <a:lnTo>
                  <a:pt x="1747838" y="1350963"/>
                </a:lnTo>
                <a:lnTo>
                  <a:pt x="1739901" y="1352551"/>
                </a:lnTo>
                <a:lnTo>
                  <a:pt x="1733551" y="1358901"/>
                </a:lnTo>
                <a:lnTo>
                  <a:pt x="1719263" y="1355726"/>
                </a:lnTo>
                <a:lnTo>
                  <a:pt x="1708151" y="1338263"/>
                </a:lnTo>
                <a:lnTo>
                  <a:pt x="1690688" y="1341438"/>
                </a:lnTo>
                <a:lnTo>
                  <a:pt x="1658938" y="1347788"/>
                </a:lnTo>
                <a:lnTo>
                  <a:pt x="1636713" y="1347788"/>
                </a:lnTo>
                <a:lnTo>
                  <a:pt x="1630363" y="1355726"/>
                </a:lnTo>
                <a:lnTo>
                  <a:pt x="1630363" y="1358901"/>
                </a:lnTo>
                <a:lnTo>
                  <a:pt x="1633538" y="1358901"/>
                </a:lnTo>
                <a:lnTo>
                  <a:pt x="1630363" y="1363663"/>
                </a:lnTo>
                <a:lnTo>
                  <a:pt x="1625601" y="1366838"/>
                </a:lnTo>
                <a:lnTo>
                  <a:pt x="1619251" y="1373188"/>
                </a:lnTo>
                <a:lnTo>
                  <a:pt x="1611313" y="1366838"/>
                </a:lnTo>
                <a:lnTo>
                  <a:pt x="1590676" y="1355726"/>
                </a:lnTo>
                <a:lnTo>
                  <a:pt x="1570038" y="1355726"/>
                </a:lnTo>
                <a:lnTo>
                  <a:pt x="1547813" y="1355726"/>
                </a:lnTo>
                <a:lnTo>
                  <a:pt x="1536701" y="1358901"/>
                </a:lnTo>
                <a:lnTo>
                  <a:pt x="1527176" y="1373188"/>
                </a:lnTo>
                <a:lnTo>
                  <a:pt x="1511301" y="1384301"/>
                </a:lnTo>
                <a:lnTo>
                  <a:pt x="1504951" y="1387476"/>
                </a:lnTo>
                <a:lnTo>
                  <a:pt x="1501776" y="1390651"/>
                </a:lnTo>
                <a:lnTo>
                  <a:pt x="1498601" y="1390651"/>
                </a:lnTo>
                <a:lnTo>
                  <a:pt x="1497013" y="1392238"/>
                </a:lnTo>
                <a:lnTo>
                  <a:pt x="1493838" y="1395413"/>
                </a:lnTo>
                <a:lnTo>
                  <a:pt x="1490663" y="1398588"/>
                </a:lnTo>
                <a:lnTo>
                  <a:pt x="1476376" y="1409701"/>
                </a:lnTo>
                <a:lnTo>
                  <a:pt x="1479551" y="1416051"/>
                </a:lnTo>
                <a:lnTo>
                  <a:pt x="1482726" y="1419226"/>
                </a:lnTo>
                <a:lnTo>
                  <a:pt x="1484313" y="1420813"/>
                </a:lnTo>
                <a:lnTo>
                  <a:pt x="1487488" y="1420813"/>
                </a:lnTo>
                <a:lnTo>
                  <a:pt x="1490663" y="1441451"/>
                </a:lnTo>
                <a:lnTo>
                  <a:pt x="1484313" y="1462088"/>
                </a:lnTo>
                <a:lnTo>
                  <a:pt x="1482726" y="1462088"/>
                </a:lnTo>
                <a:lnTo>
                  <a:pt x="1479551" y="1473201"/>
                </a:lnTo>
                <a:lnTo>
                  <a:pt x="1476376" y="1484313"/>
                </a:lnTo>
                <a:lnTo>
                  <a:pt x="1482726" y="1484313"/>
                </a:lnTo>
                <a:lnTo>
                  <a:pt x="1482726" y="1504951"/>
                </a:lnTo>
                <a:lnTo>
                  <a:pt x="1482726" y="1524001"/>
                </a:lnTo>
                <a:lnTo>
                  <a:pt x="1479551" y="1524001"/>
                </a:lnTo>
                <a:lnTo>
                  <a:pt x="1479551" y="1527176"/>
                </a:lnTo>
                <a:lnTo>
                  <a:pt x="1479551" y="1533526"/>
                </a:lnTo>
                <a:lnTo>
                  <a:pt x="1482726" y="1541463"/>
                </a:lnTo>
                <a:lnTo>
                  <a:pt x="1484313" y="1549401"/>
                </a:lnTo>
                <a:lnTo>
                  <a:pt x="1487488" y="1549401"/>
                </a:lnTo>
                <a:lnTo>
                  <a:pt x="1501776" y="1570038"/>
                </a:lnTo>
                <a:lnTo>
                  <a:pt x="1519238" y="1587501"/>
                </a:lnTo>
                <a:lnTo>
                  <a:pt x="1512889" y="1587501"/>
                </a:lnTo>
                <a:lnTo>
                  <a:pt x="1516063" y="1590676"/>
                </a:lnTo>
                <a:lnTo>
                  <a:pt x="1522413" y="1592263"/>
                </a:lnTo>
                <a:lnTo>
                  <a:pt x="1533526" y="1604963"/>
                </a:lnTo>
                <a:lnTo>
                  <a:pt x="1550988" y="1609726"/>
                </a:lnTo>
                <a:lnTo>
                  <a:pt x="1562101" y="1601788"/>
                </a:lnTo>
                <a:lnTo>
                  <a:pt x="1584326" y="1590676"/>
                </a:lnTo>
                <a:lnTo>
                  <a:pt x="1590676" y="1595438"/>
                </a:lnTo>
                <a:lnTo>
                  <a:pt x="1601788" y="1592263"/>
                </a:lnTo>
                <a:lnTo>
                  <a:pt x="1604963" y="1570038"/>
                </a:lnTo>
                <a:lnTo>
                  <a:pt x="1601788" y="1558926"/>
                </a:lnTo>
                <a:lnTo>
                  <a:pt x="1616076" y="1541463"/>
                </a:lnTo>
                <a:lnTo>
                  <a:pt x="1625601" y="1538288"/>
                </a:lnTo>
                <a:lnTo>
                  <a:pt x="1651001" y="1538288"/>
                </a:lnTo>
                <a:lnTo>
                  <a:pt x="1673226" y="1535113"/>
                </a:lnTo>
                <a:lnTo>
                  <a:pt x="1679576" y="1538288"/>
                </a:lnTo>
                <a:lnTo>
                  <a:pt x="1682751" y="1549401"/>
                </a:lnTo>
                <a:lnTo>
                  <a:pt x="1684338" y="1549401"/>
                </a:lnTo>
                <a:lnTo>
                  <a:pt x="1687513" y="1570038"/>
                </a:lnTo>
                <a:lnTo>
                  <a:pt x="1676401" y="1587501"/>
                </a:lnTo>
                <a:lnTo>
                  <a:pt x="1673226" y="1587501"/>
                </a:lnTo>
                <a:lnTo>
                  <a:pt x="1673226" y="1590676"/>
                </a:lnTo>
                <a:lnTo>
                  <a:pt x="1665288" y="1598613"/>
                </a:lnTo>
                <a:lnTo>
                  <a:pt x="1662113" y="1612901"/>
                </a:lnTo>
                <a:lnTo>
                  <a:pt x="1665288" y="1612901"/>
                </a:lnTo>
                <a:lnTo>
                  <a:pt x="1665288" y="1627188"/>
                </a:lnTo>
                <a:lnTo>
                  <a:pt x="1665288" y="1641476"/>
                </a:lnTo>
                <a:lnTo>
                  <a:pt x="1665288" y="1647826"/>
                </a:lnTo>
                <a:lnTo>
                  <a:pt x="1662113" y="1649413"/>
                </a:lnTo>
                <a:lnTo>
                  <a:pt x="1658938" y="1649413"/>
                </a:lnTo>
                <a:lnTo>
                  <a:pt x="1655763" y="1658938"/>
                </a:lnTo>
                <a:lnTo>
                  <a:pt x="1654176" y="1663701"/>
                </a:lnTo>
                <a:lnTo>
                  <a:pt x="1662113" y="1663701"/>
                </a:lnTo>
                <a:lnTo>
                  <a:pt x="1676401" y="1666876"/>
                </a:lnTo>
                <a:lnTo>
                  <a:pt x="1684338" y="1670051"/>
                </a:lnTo>
                <a:lnTo>
                  <a:pt x="1701801" y="1666876"/>
                </a:lnTo>
                <a:lnTo>
                  <a:pt x="1719263" y="1658938"/>
                </a:lnTo>
                <a:lnTo>
                  <a:pt x="1730376" y="1662113"/>
                </a:lnTo>
                <a:lnTo>
                  <a:pt x="1744663" y="1676401"/>
                </a:lnTo>
                <a:lnTo>
                  <a:pt x="1751013" y="1676401"/>
                </a:lnTo>
                <a:lnTo>
                  <a:pt x="1758951" y="1687513"/>
                </a:lnTo>
                <a:lnTo>
                  <a:pt x="1758951" y="1698626"/>
                </a:lnTo>
                <a:lnTo>
                  <a:pt x="1755776" y="1706563"/>
                </a:lnTo>
                <a:lnTo>
                  <a:pt x="1755776" y="1712913"/>
                </a:lnTo>
                <a:lnTo>
                  <a:pt x="1754188" y="1712913"/>
                </a:lnTo>
                <a:lnTo>
                  <a:pt x="1751013" y="1724026"/>
                </a:lnTo>
                <a:lnTo>
                  <a:pt x="1747838" y="1738313"/>
                </a:lnTo>
                <a:lnTo>
                  <a:pt x="1751013" y="1738313"/>
                </a:lnTo>
                <a:lnTo>
                  <a:pt x="1751013" y="1752601"/>
                </a:lnTo>
                <a:lnTo>
                  <a:pt x="1751013" y="1766888"/>
                </a:lnTo>
                <a:lnTo>
                  <a:pt x="1751013" y="1773238"/>
                </a:lnTo>
                <a:lnTo>
                  <a:pt x="1751013" y="1774826"/>
                </a:lnTo>
                <a:lnTo>
                  <a:pt x="1747838" y="1774826"/>
                </a:lnTo>
                <a:lnTo>
                  <a:pt x="1754188" y="1792288"/>
                </a:lnTo>
                <a:lnTo>
                  <a:pt x="1755776" y="1801813"/>
                </a:lnTo>
                <a:lnTo>
                  <a:pt x="1762126" y="1801813"/>
                </a:lnTo>
                <a:lnTo>
                  <a:pt x="1765301" y="1806576"/>
                </a:lnTo>
                <a:lnTo>
                  <a:pt x="1781176" y="1820863"/>
                </a:lnTo>
                <a:lnTo>
                  <a:pt x="1793876" y="1817688"/>
                </a:lnTo>
                <a:lnTo>
                  <a:pt x="1808163" y="1809751"/>
                </a:lnTo>
                <a:lnTo>
                  <a:pt x="1819276" y="1803401"/>
                </a:lnTo>
                <a:lnTo>
                  <a:pt x="1822451" y="1801813"/>
                </a:lnTo>
                <a:lnTo>
                  <a:pt x="1822451" y="1798638"/>
                </a:lnTo>
                <a:lnTo>
                  <a:pt x="1827213" y="1795463"/>
                </a:lnTo>
                <a:lnTo>
                  <a:pt x="1836738" y="1801813"/>
                </a:lnTo>
                <a:lnTo>
                  <a:pt x="1844676" y="1801813"/>
                </a:lnTo>
                <a:lnTo>
                  <a:pt x="1855788" y="1809751"/>
                </a:lnTo>
                <a:lnTo>
                  <a:pt x="1858963" y="1816101"/>
                </a:lnTo>
                <a:lnTo>
                  <a:pt x="1862138" y="1824038"/>
                </a:lnTo>
                <a:lnTo>
                  <a:pt x="1879601" y="1820863"/>
                </a:lnTo>
                <a:lnTo>
                  <a:pt x="1890713" y="1812926"/>
                </a:lnTo>
                <a:lnTo>
                  <a:pt x="1901826" y="1792288"/>
                </a:lnTo>
                <a:lnTo>
                  <a:pt x="1912938" y="1774826"/>
                </a:lnTo>
                <a:lnTo>
                  <a:pt x="1927226" y="1766888"/>
                </a:lnTo>
                <a:lnTo>
                  <a:pt x="1933576" y="1760538"/>
                </a:lnTo>
                <a:lnTo>
                  <a:pt x="1938338" y="1760538"/>
                </a:lnTo>
                <a:lnTo>
                  <a:pt x="1941513" y="1758951"/>
                </a:lnTo>
                <a:lnTo>
                  <a:pt x="1951038" y="1752601"/>
                </a:lnTo>
                <a:lnTo>
                  <a:pt x="1958976" y="1746251"/>
                </a:lnTo>
                <a:lnTo>
                  <a:pt x="1970088" y="1738313"/>
                </a:lnTo>
                <a:lnTo>
                  <a:pt x="1979613" y="1741488"/>
                </a:lnTo>
                <a:lnTo>
                  <a:pt x="1981201" y="1752601"/>
                </a:lnTo>
                <a:lnTo>
                  <a:pt x="1970088" y="1774826"/>
                </a:lnTo>
                <a:lnTo>
                  <a:pt x="1966913" y="1774826"/>
                </a:lnTo>
                <a:lnTo>
                  <a:pt x="1966913" y="1787526"/>
                </a:lnTo>
                <a:lnTo>
                  <a:pt x="1966913" y="1801813"/>
                </a:lnTo>
                <a:lnTo>
                  <a:pt x="1973263" y="1801813"/>
                </a:lnTo>
                <a:lnTo>
                  <a:pt x="1973263" y="1816101"/>
                </a:lnTo>
                <a:lnTo>
                  <a:pt x="1979613" y="1820863"/>
                </a:lnTo>
                <a:lnTo>
                  <a:pt x="1981201" y="1803401"/>
                </a:lnTo>
                <a:lnTo>
                  <a:pt x="1987551" y="1781176"/>
                </a:lnTo>
                <a:lnTo>
                  <a:pt x="1995488" y="1766888"/>
                </a:lnTo>
                <a:lnTo>
                  <a:pt x="2008188" y="1758951"/>
                </a:lnTo>
                <a:lnTo>
                  <a:pt x="2016126" y="1755776"/>
                </a:lnTo>
                <a:lnTo>
                  <a:pt x="2022476" y="1752601"/>
                </a:lnTo>
                <a:lnTo>
                  <a:pt x="2027238" y="1758951"/>
                </a:lnTo>
                <a:lnTo>
                  <a:pt x="2036763" y="1774826"/>
                </a:lnTo>
                <a:lnTo>
                  <a:pt x="2030413" y="1774826"/>
                </a:lnTo>
                <a:lnTo>
                  <a:pt x="2036763" y="1787526"/>
                </a:lnTo>
                <a:lnTo>
                  <a:pt x="2044701" y="1784351"/>
                </a:lnTo>
                <a:lnTo>
                  <a:pt x="2055813" y="1774826"/>
                </a:lnTo>
                <a:lnTo>
                  <a:pt x="2079626" y="1778001"/>
                </a:lnTo>
                <a:lnTo>
                  <a:pt x="2084388" y="1787526"/>
                </a:lnTo>
                <a:lnTo>
                  <a:pt x="2087563" y="1795463"/>
                </a:lnTo>
                <a:lnTo>
                  <a:pt x="2090738" y="1801813"/>
                </a:lnTo>
                <a:lnTo>
                  <a:pt x="2095501" y="1801813"/>
                </a:lnTo>
                <a:lnTo>
                  <a:pt x="2098676" y="1795463"/>
                </a:lnTo>
                <a:lnTo>
                  <a:pt x="2101851" y="1787526"/>
                </a:lnTo>
                <a:lnTo>
                  <a:pt x="2105026" y="1781176"/>
                </a:lnTo>
                <a:lnTo>
                  <a:pt x="2112963" y="1774826"/>
                </a:lnTo>
                <a:lnTo>
                  <a:pt x="2109788" y="1774826"/>
                </a:lnTo>
                <a:lnTo>
                  <a:pt x="2127251" y="1770063"/>
                </a:lnTo>
                <a:lnTo>
                  <a:pt x="2144713" y="1774826"/>
                </a:lnTo>
                <a:lnTo>
                  <a:pt x="2141538" y="1774826"/>
                </a:lnTo>
                <a:lnTo>
                  <a:pt x="2144713" y="1778001"/>
                </a:lnTo>
                <a:lnTo>
                  <a:pt x="2155826" y="1792288"/>
                </a:lnTo>
                <a:lnTo>
                  <a:pt x="2162176" y="1795463"/>
                </a:lnTo>
                <a:lnTo>
                  <a:pt x="2173288" y="1784351"/>
                </a:lnTo>
                <a:lnTo>
                  <a:pt x="2181226" y="1770063"/>
                </a:lnTo>
                <a:lnTo>
                  <a:pt x="2184401" y="1766888"/>
                </a:lnTo>
                <a:lnTo>
                  <a:pt x="2187576" y="1766888"/>
                </a:lnTo>
                <a:lnTo>
                  <a:pt x="2187576" y="1774826"/>
                </a:lnTo>
                <a:lnTo>
                  <a:pt x="2184401" y="1774826"/>
                </a:lnTo>
                <a:lnTo>
                  <a:pt x="2181226" y="1787526"/>
                </a:lnTo>
                <a:lnTo>
                  <a:pt x="2178051" y="1801813"/>
                </a:lnTo>
                <a:lnTo>
                  <a:pt x="2181226" y="1801813"/>
                </a:lnTo>
                <a:lnTo>
                  <a:pt x="2178051" y="1806576"/>
                </a:lnTo>
                <a:lnTo>
                  <a:pt x="2173288" y="1816101"/>
                </a:lnTo>
                <a:lnTo>
                  <a:pt x="2170113" y="1824038"/>
                </a:lnTo>
                <a:lnTo>
                  <a:pt x="2181226" y="1827213"/>
                </a:lnTo>
                <a:lnTo>
                  <a:pt x="2184401" y="1827213"/>
                </a:lnTo>
                <a:lnTo>
                  <a:pt x="2187576" y="1831976"/>
                </a:lnTo>
                <a:lnTo>
                  <a:pt x="2201863" y="1831976"/>
                </a:lnTo>
                <a:lnTo>
                  <a:pt x="2216151" y="1838326"/>
                </a:lnTo>
                <a:lnTo>
                  <a:pt x="2212976" y="1838326"/>
                </a:lnTo>
                <a:lnTo>
                  <a:pt x="2220913" y="1849438"/>
                </a:lnTo>
                <a:lnTo>
                  <a:pt x="2233613" y="1863726"/>
                </a:lnTo>
                <a:lnTo>
                  <a:pt x="2238376" y="1863726"/>
                </a:lnTo>
                <a:lnTo>
                  <a:pt x="2241551" y="1866901"/>
                </a:lnTo>
                <a:lnTo>
                  <a:pt x="2244726" y="1873251"/>
                </a:lnTo>
                <a:lnTo>
                  <a:pt x="2249488" y="1884363"/>
                </a:lnTo>
                <a:lnTo>
                  <a:pt x="2270126" y="1874838"/>
                </a:lnTo>
                <a:lnTo>
                  <a:pt x="2284413" y="1873251"/>
                </a:lnTo>
                <a:lnTo>
                  <a:pt x="2306638" y="1874838"/>
                </a:lnTo>
                <a:lnTo>
                  <a:pt x="2333626" y="1901826"/>
                </a:lnTo>
                <a:lnTo>
                  <a:pt x="2327276" y="1901826"/>
                </a:lnTo>
                <a:lnTo>
                  <a:pt x="2338388" y="1912938"/>
                </a:lnTo>
                <a:lnTo>
                  <a:pt x="2347913" y="1924051"/>
                </a:lnTo>
                <a:lnTo>
                  <a:pt x="2349501" y="1927226"/>
                </a:lnTo>
                <a:lnTo>
                  <a:pt x="2352676" y="1927226"/>
                </a:lnTo>
                <a:lnTo>
                  <a:pt x="2366963" y="1952626"/>
                </a:lnTo>
                <a:lnTo>
                  <a:pt x="2376488" y="1963738"/>
                </a:lnTo>
                <a:lnTo>
                  <a:pt x="2370138" y="1963738"/>
                </a:lnTo>
                <a:lnTo>
                  <a:pt x="2373313" y="1966913"/>
                </a:lnTo>
                <a:lnTo>
                  <a:pt x="2376488" y="1966913"/>
                </a:lnTo>
                <a:lnTo>
                  <a:pt x="2387601" y="1973263"/>
                </a:lnTo>
                <a:lnTo>
                  <a:pt x="2392363" y="1989138"/>
                </a:lnTo>
                <a:lnTo>
                  <a:pt x="2395538" y="1989138"/>
                </a:lnTo>
                <a:lnTo>
                  <a:pt x="2395538" y="1992313"/>
                </a:lnTo>
                <a:lnTo>
                  <a:pt x="2392363" y="2001838"/>
                </a:lnTo>
                <a:lnTo>
                  <a:pt x="2378076" y="2009776"/>
                </a:lnTo>
                <a:lnTo>
                  <a:pt x="2362201" y="2017713"/>
                </a:lnTo>
                <a:lnTo>
                  <a:pt x="2347913" y="2024063"/>
                </a:lnTo>
                <a:lnTo>
                  <a:pt x="2344738" y="2024063"/>
                </a:lnTo>
                <a:lnTo>
                  <a:pt x="2344738" y="2027238"/>
                </a:lnTo>
                <a:lnTo>
                  <a:pt x="2341563" y="2027238"/>
                </a:lnTo>
                <a:lnTo>
                  <a:pt x="2335213" y="2032001"/>
                </a:lnTo>
                <a:lnTo>
                  <a:pt x="2341563" y="2043113"/>
                </a:lnTo>
                <a:lnTo>
                  <a:pt x="2355851" y="2041526"/>
                </a:lnTo>
                <a:lnTo>
                  <a:pt x="2376488" y="2032001"/>
                </a:lnTo>
                <a:lnTo>
                  <a:pt x="2384426" y="2020888"/>
                </a:lnTo>
                <a:lnTo>
                  <a:pt x="2387601" y="2017713"/>
                </a:lnTo>
                <a:lnTo>
                  <a:pt x="2390776" y="2017713"/>
                </a:lnTo>
                <a:lnTo>
                  <a:pt x="2406651" y="2014538"/>
                </a:lnTo>
                <a:lnTo>
                  <a:pt x="2413001" y="2027238"/>
                </a:lnTo>
                <a:lnTo>
                  <a:pt x="2409826" y="2027238"/>
                </a:lnTo>
                <a:lnTo>
                  <a:pt x="2409826" y="2038351"/>
                </a:lnTo>
                <a:lnTo>
                  <a:pt x="2405063" y="2049463"/>
                </a:lnTo>
                <a:lnTo>
                  <a:pt x="2405063" y="2052638"/>
                </a:lnTo>
                <a:lnTo>
                  <a:pt x="2395538" y="2060576"/>
                </a:lnTo>
                <a:lnTo>
                  <a:pt x="2387601" y="2066926"/>
                </a:lnTo>
                <a:lnTo>
                  <a:pt x="2384426" y="2070101"/>
                </a:lnTo>
                <a:lnTo>
                  <a:pt x="2381251" y="2070101"/>
                </a:lnTo>
                <a:lnTo>
                  <a:pt x="2378076" y="2071688"/>
                </a:lnTo>
                <a:lnTo>
                  <a:pt x="2390776" y="2074863"/>
                </a:lnTo>
                <a:lnTo>
                  <a:pt x="2398713" y="2078038"/>
                </a:lnTo>
                <a:lnTo>
                  <a:pt x="2405063" y="2074863"/>
                </a:lnTo>
                <a:lnTo>
                  <a:pt x="2405063" y="2070101"/>
                </a:lnTo>
                <a:lnTo>
                  <a:pt x="2413001" y="2052638"/>
                </a:lnTo>
                <a:lnTo>
                  <a:pt x="2427288" y="2032001"/>
                </a:lnTo>
                <a:lnTo>
                  <a:pt x="2435226" y="2035176"/>
                </a:lnTo>
                <a:lnTo>
                  <a:pt x="2455863" y="2038351"/>
                </a:lnTo>
                <a:lnTo>
                  <a:pt x="2474913" y="2049463"/>
                </a:lnTo>
                <a:lnTo>
                  <a:pt x="2474913" y="2052638"/>
                </a:lnTo>
                <a:lnTo>
                  <a:pt x="2478088" y="2052638"/>
                </a:lnTo>
                <a:lnTo>
                  <a:pt x="2484438" y="2052638"/>
                </a:lnTo>
                <a:lnTo>
                  <a:pt x="2501901" y="2063751"/>
                </a:lnTo>
                <a:lnTo>
                  <a:pt x="2517776" y="2074863"/>
                </a:lnTo>
                <a:lnTo>
                  <a:pt x="2541588" y="2084388"/>
                </a:lnTo>
                <a:lnTo>
                  <a:pt x="2559051" y="2078038"/>
                </a:lnTo>
                <a:lnTo>
                  <a:pt x="2573338" y="2078038"/>
                </a:lnTo>
                <a:lnTo>
                  <a:pt x="2592388" y="2089151"/>
                </a:lnTo>
                <a:lnTo>
                  <a:pt x="2587626" y="2089151"/>
                </a:lnTo>
                <a:lnTo>
                  <a:pt x="2595563" y="2098676"/>
                </a:lnTo>
                <a:lnTo>
                  <a:pt x="2601913" y="2106613"/>
                </a:lnTo>
                <a:lnTo>
                  <a:pt x="2606676" y="2112963"/>
                </a:lnTo>
                <a:lnTo>
                  <a:pt x="2613026" y="2114551"/>
                </a:lnTo>
                <a:lnTo>
                  <a:pt x="2617788" y="2114551"/>
                </a:lnTo>
                <a:lnTo>
                  <a:pt x="2635251" y="2124076"/>
                </a:lnTo>
                <a:lnTo>
                  <a:pt x="2649538" y="2127251"/>
                </a:lnTo>
                <a:lnTo>
                  <a:pt x="2663826" y="2135188"/>
                </a:lnTo>
                <a:lnTo>
                  <a:pt x="2674938" y="2152651"/>
                </a:lnTo>
                <a:lnTo>
                  <a:pt x="2670176" y="2152651"/>
                </a:lnTo>
                <a:lnTo>
                  <a:pt x="2674938" y="2166938"/>
                </a:lnTo>
                <a:lnTo>
                  <a:pt x="2678113" y="2178051"/>
                </a:lnTo>
                <a:lnTo>
                  <a:pt x="2681288" y="2178051"/>
                </a:lnTo>
                <a:lnTo>
                  <a:pt x="2678113" y="2195513"/>
                </a:lnTo>
                <a:lnTo>
                  <a:pt x="2673351" y="2217738"/>
                </a:lnTo>
                <a:lnTo>
                  <a:pt x="2670176" y="2217738"/>
                </a:lnTo>
                <a:lnTo>
                  <a:pt x="2663826" y="2232026"/>
                </a:lnTo>
                <a:lnTo>
                  <a:pt x="2660651" y="2241551"/>
                </a:lnTo>
                <a:lnTo>
                  <a:pt x="2663826" y="2241551"/>
                </a:lnTo>
                <a:lnTo>
                  <a:pt x="2660651" y="2243138"/>
                </a:lnTo>
                <a:lnTo>
                  <a:pt x="2655888" y="2257426"/>
                </a:lnTo>
                <a:lnTo>
                  <a:pt x="2638426" y="2281238"/>
                </a:lnTo>
                <a:lnTo>
                  <a:pt x="2627313" y="2292351"/>
                </a:lnTo>
                <a:lnTo>
                  <a:pt x="2616201" y="2303463"/>
                </a:lnTo>
                <a:lnTo>
                  <a:pt x="2613026" y="2309813"/>
                </a:lnTo>
                <a:lnTo>
                  <a:pt x="2609851" y="2312988"/>
                </a:lnTo>
                <a:lnTo>
                  <a:pt x="2598738" y="2327276"/>
                </a:lnTo>
                <a:lnTo>
                  <a:pt x="2595563" y="2343151"/>
                </a:lnTo>
                <a:lnTo>
                  <a:pt x="2592388" y="2343151"/>
                </a:lnTo>
                <a:lnTo>
                  <a:pt x="2595563" y="2357438"/>
                </a:lnTo>
                <a:lnTo>
                  <a:pt x="2598738" y="2368551"/>
                </a:lnTo>
                <a:lnTo>
                  <a:pt x="2601913" y="2368551"/>
                </a:lnTo>
                <a:lnTo>
                  <a:pt x="2601913" y="2371726"/>
                </a:lnTo>
                <a:lnTo>
                  <a:pt x="2601913" y="2386013"/>
                </a:lnTo>
                <a:lnTo>
                  <a:pt x="2595563" y="2406651"/>
                </a:lnTo>
                <a:lnTo>
                  <a:pt x="2592388" y="2406651"/>
                </a:lnTo>
                <a:lnTo>
                  <a:pt x="2589213" y="2420938"/>
                </a:lnTo>
                <a:lnTo>
                  <a:pt x="2587626" y="2432051"/>
                </a:lnTo>
                <a:lnTo>
                  <a:pt x="2589213" y="2432051"/>
                </a:lnTo>
                <a:lnTo>
                  <a:pt x="2589213" y="2435226"/>
                </a:lnTo>
                <a:lnTo>
                  <a:pt x="2592388" y="2449513"/>
                </a:lnTo>
                <a:lnTo>
                  <a:pt x="2581276" y="2468563"/>
                </a:lnTo>
                <a:lnTo>
                  <a:pt x="2578101" y="2468563"/>
                </a:lnTo>
                <a:lnTo>
                  <a:pt x="2574926" y="2474913"/>
                </a:lnTo>
                <a:lnTo>
                  <a:pt x="2573338" y="2481263"/>
                </a:lnTo>
                <a:lnTo>
                  <a:pt x="2566988" y="2486026"/>
                </a:lnTo>
                <a:lnTo>
                  <a:pt x="2563813" y="2495551"/>
                </a:lnTo>
                <a:lnTo>
                  <a:pt x="2566988" y="2495551"/>
                </a:lnTo>
                <a:lnTo>
                  <a:pt x="2559051" y="2514601"/>
                </a:lnTo>
                <a:lnTo>
                  <a:pt x="2552701" y="2528888"/>
                </a:lnTo>
                <a:lnTo>
                  <a:pt x="2549526" y="2528888"/>
                </a:lnTo>
                <a:lnTo>
                  <a:pt x="2549526" y="2532063"/>
                </a:lnTo>
                <a:lnTo>
                  <a:pt x="2546351" y="2532063"/>
                </a:lnTo>
                <a:lnTo>
                  <a:pt x="2530476" y="2540001"/>
                </a:lnTo>
                <a:lnTo>
                  <a:pt x="2501901" y="2543176"/>
                </a:lnTo>
                <a:lnTo>
                  <a:pt x="2478088" y="2552701"/>
                </a:lnTo>
                <a:lnTo>
                  <a:pt x="2473326" y="2554288"/>
                </a:lnTo>
                <a:lnTo>
                  <a:pt x="2466976" y="2560638"/>
                </a:lnTo>
                <a:lnTo>
                  <a:pt x="2444751" y="2571751"/>
                </a:lnTo>
                <a:lnTo>
                  <a:pt x="2444751" y="2574926"/>
                </a:lnTo>
                <a:lnTo>
                  <a:pt x="2441576" y="2574926"/>
                </a:lnTo>
                <a:lnTo>
                  <a:pt x="2430463" y="2581276"/>
                </a:lnTo>
                <a:lnTo>
                  <a:pt x="2420938" y="2589213"/>
                </a:lnTo>
                <a:lnTo>
                  <a:pt x="2419351" y="2592388"/>
                </a:lnTo>
                <a:lnTo>
                  <a:pt x="2419351" y="2595563"/>
                </a:lnTo>
                <a:lnTo>
                  <a:pt x="2416176" y="2595563"/>
                </a:lnTo>
                <a:lnTo>
                  <a:pt x="2413001" y="2606676"/>
                </a:lnTo>
                <a:lnTo>
                  <a:pt x="2416176" y="2620963"/>
                </a:lnTo>
                <a:lnTo>
                  <a:pt x="2419351" y="2620963"/>
                </a:lnTo>
                <a:lnTo>
                  <a:pt x="2420938" y="2635251"/>
                </a:lnTo>
                <a:lnTo>
                  <a:pt x="2419351" y="2652713"/>
                </a:lnTo>
                <a:lnTo>
                  <a:pt x="2419351" y="2654301"/>
                </a:lnTo>
                <a:lnTo>
                  <a:pt x="2416176" y="2657476"/>
                </a:lnTo>
                <a:lnTo>
                  <a:pt x="2413001" y="2657476"/>
                </a:lnTo>
                <a:lnTo>
                  <a:pt x="2401888" y="2663826"/>
                </a:lnTo>
                <a:lnTo>
                  <a:pt x="2390776" y="2679701"/>
                </a:lnTo>
                <a:lnTo>
                  <a:pt x="2387601" y="2679701"/>
                </a:lnTo>
                <a:lnTo>
                  <a:pt x="2387601" y="2682876"/>
                </a:lnTo>
                <a:lnTo>
                  <a:pt x="2390776" y="2682876"/>
                </a:lnTo>
                <a:lnTo>
                  <a:pt x="2384426" y="2693988"/>
                </a:lnTo>
                <a:lnTo>
                  <a:pt x="2378076" y="2700338"/>
                </a:lnTo>
                <a:lnTo>
                  <a:pt x="2373313" y="2703513"/>
                </a:lnTo>
                <a:lnTo>
                  <a:pt x="2366963" y="2706688"/>
                </a:lnTo>
                <a:lnTo>
                  <a:pt x="2362201" y="2711451"/>
                </a:lnTo>
                <a:lnTo>
                  <a:pt x="2359026" y="2720976"/>
                </a:lnTo>
                <a:lnTo>
                  <a:pt x="2355851" y="2720976"/>
                </a:lnTo>
                <a:lnTo>
                  <a:pt x="2352676" y="2732088"/>
                </a:lnTo>
                <a:lnTo>
                  <a:pt x="2349501" y="2743201"/>
                </a:lnTo>
                <a:lnTo>
                  <a:pt x="2349501" y="2746376"/>
                </a:lnTo>
                <a:lnTo>
                  <a:pt x="2352676" y="2746376"/>
                </a:lnTo>
                <a:lnTo>
                  <a:pt x="2344738" y="2763838"/>
                </a:lnTo>
                <a:lnTo>
                  <a:pt x="2324101" y="2782888"/>
                </a:lnTo>
                <a:lnTo>
                  <a:pt x="2319338" y="2789238"/>
                </a:lnTo>
                <a:lnTo>
                  <a:pt x="2309813" y="2797176"/>
                </a:lnTo>
                <a:lnTo>
                  <a:pt x="2295526" y="2808288"/>
                </a:lnTo>
                <a:lnTo>
                  <a:pt x="2270126" y="2811463"/>
                </a:lnTo>
                <a:lnTo>
                  <a:pt x="2255838" y="2808288"/>
                </a:lnTo>
                <a:lnTo>
                  <a:pt x="2235201" y="2779713"/>
                </a:lnTo>
                <a:lnTo>
                  <a:pt x="2233613" y="2746376"/>
                </a:lnTo>
                <a:lnTo>
                  <a:pt x="2227263" y="2765426"/>
                </a:lnTo>
                <a:lnTo>
                  <a:pt x="2224088" y="2782888"/>
                </a:lnTo>
                <a:lnTo>
                  <a:pt x="2220913" y="2782888"/>
                </a:lnTo>
                <a:lnTo>
                  <a:pt x="2220913" y="2789238"/>
                </a:lnTo>
                <a:lnTo>
                  <a:pt x="2220913" y="2792413"/>
                </a:lnTo>
                <a:lnTo>
                  <a:pt x="2224088" y="2800351"/>
                </a:lnTo>
                <a:lnTo>
                  <a:pt x="2235201" y="2808288"/>
                </a:lnTo>
                <a:lnTo>
                  <a:pt x="2241551" y="2808288"/>
                </a:lnTo>
                <a:lnTo>
                  <a:pt x="2249488" y="2817813"/>
                </a:lnTo>
                <a:lnTo>
                  <a:pt x="2259013" y="2825751"/>
                </a:lnTo>
                <a:lnTo>
                  <a:pt x="2263776" y="2835276"/>
                </a:lnTo>
                <a:lnTo>
                  <a:pt x="2259013" y="2846388"/>
                </a:lnTo>
                <a:lnTo>
                  <a:pt x="2255838" y="2849563"/>
                </a:lnTo>
                <a:lnTo>
                  <a:pt x="2255838" y="2851151"/>
                </a:lnTo>
                <a:lnTo>
                  <a:pt x="2249488" y="2860676"/>
                </a:lnTo>
                <a:lnTo>
                  <a:pt x="2241551" y="2871788"/>
                </a:lnTo>
                <a:lnTo>
                  <a:pt x="2244726" y="2871788"/>
                </a:lnTo>
                <a:lnTo>
                  <a:pt x="2233613" y="2889251"/>
                </a:lnTo>
                <a:lnTo>
                  <a:pt x="2227263" y="2894013"/>
                </a:lnTo>
                <a:lnTo>
                  <a:pt x="2224088" y="2897188"/>
                </a:lnTo>
                <a:lnTo>
                  <a:pt x="2192338" y="2903538"/>
                </a:lnTo>
                <a:lnTo>
                  <a:pt x="2159001" y="2900363"/>
                </a:lnTo>
                <a:lnTo>
                  <a:pt x="2155826" y="2900363"/>
                </a:lnTo>
                <a:lnTo>
                  <a:pt x="2152651" y="2900363"/>
                </a:lnTo>
                <a:lnTo>
                  <a:pt x="2149476" y="2903538"/>
                </a:lnTo>
                <a:lnTo>
                  <a:pt x="2149476" y="2908301"/>
                </a:lnTo>
                <a:lnTo>
                  <a:pt x="2147888" y="2908301"/>
                </a:lnTo>
                <a:lnTo>
                  <a:pt x="2144713" y="2917826"/>
                </a:lnTo>
                <a:lnTo>
                  <a:pt x="2144713" y="2925763"/>
                </a:lnTo>
                <a:lnTo>
                  <a:pt x="2144713" y="2932113"/>
                </a:lnTo>
                <a:lnTo>
                  <a:pt x="2147888" y="2935288"/>
                </a:lnTo>
                <a:lnTo>
                  <a:pt x="2149476" y="2935288"/>
                </a:lnTo>
                <a:lnTo>
                  <a:pt x="2152651" y="2943226"/>
                </a:lnTo>
                <a:lnTo>
                  <a:pt x="2147888" y="2946401"/>
                </a:lnTo>
                <a:lnTo>
                  <a:pt x="2144713" y="2949576"/>
                </a:lnTo>
                <a:lnTo>
                  <a:pt x="2135188" y="2946401"/>
                </a:lnTo>
                <a:lnTo>
                  <a:pt x="2112963" y="2940051"/>
                </a:lnTo>
                <a:lnTo>
                  <a:pt x="2098676" y="2936876"/>
                </a:lnTo>
                <a:lnTo>
                  <a:pt x="2101851" y="2957513"/>
                </a:lnTo>
                <a:lnTo>
                  <a:pt x="2112963" y="2968626"/>
                </a:lnTo>
                <a:lnTo>
                  <a:pt x="2127251" y="2965451"/>
                </a:lnTo>
                <a:lnTo>
                  <a:pt x="2127251" y="2971801"/>
                </a:lnTo>
                <a:lnTo>
                  <a:pt x="2124076" y="2971801"/>
                </a:lnTo>
                <a:lnTo>
                  <a:pt x="2124076" y="2974976"/>
                </a:lnTo>
                <a:lnTo>
                  <a:pt x="2119313" y="2989263"/>
                </a:lnTo>
                <a:lnTo>
                  <a:pt x="2106613" y="2997201"/>
                </a:lnTo>
                <a:lnTo>
                  <a:pt x="2109788" y="2997201"/>
                </a:lnTo>
                <a:lnTo>
                  <a:pt x="2105026" y="3003551"/>
                </a:lnTo>
                <a:lnTo>
                  <a:pt x="2101851" y="3003551"/>
                </a:lnTo>
                <a:lnTo>
                  <a:pt x="2093913" y="3017838"/>
                </a:lnTo>
                <a:lnTo>
                  <a:pt x="2079626" y="3036888"/>
                </a:lnTo>
                <a:lnTo>
                  <a:pt x="2073276" y="3040063"/>
                </a:lnTo>
                <a:lnTo>
                  <a:pt x="2070101" y="3046413"/>
                </a:lnTo>
                <a:lnTo>
                  <a:pt x="2058988" y="3054351"/>
                </a:lnTo>
                <a:lnTo>
                  <a:pt x="2055813" y="3060701"/>
                </a:lnTo>
                <a:lnTo>
                  <a:pt x="2058988" y="3060701"/>
                </a:lnTo>
                <a:lnTo>
                  <a:pt x="2055813" y="3065463"/>
                </a:lnTo>
                <a:lnTo>
                  <a:pt x="2058988" y="3068638"/>
                </a:lnTo>
                <a:lnTo>
                  <a:pt x="2073276" y="3074988"/>
                </a:lnTo>
                <a:lnTo>
                  <a:pt x="2090738" y="3074988"/>
                </a:lnTo>
                <a:lnTo>
                  <a:pt x="2093913" y="3082926"/>
                </a:lnTo>
                <a:lnTo>
                  <a:pt x="2087563" y="3100388"/>
                </a:lnTo>
                <a:lnTo>
                  <a:pt x="2084388" y="3100388"/>
                </a:lnTo>
                <a:lnTo>
                  <a:pt x="2081213" y="3108326"/>
                </a:lnTo>
                <a:lnTo>
                  <a:pt x="2076451" y="3114676"/>
                </a:lnTo>
                <a:lnTo>
                  <a:pt x="2073276" y="3117851"/>
                </a:lnTo>
                <a:lnTo>
                  <a:pt x="2065338" y="3122613"/>
                </a:lnTo>
                <a:lnTo>
                  <a:pt x="2066926" y="3122613"/>
                </a:lnTo>
                <a:lnTo>
                  <a:pt x="2047876" y="3140076"/>
                </a:lnTo>
                <a:lnTo>
                  <a:pt x="2036763" y="3151188"/>
                </a:lnTo>
                <a:lnTo>
                  <a:pt x="2030413" y="3154363"/>
                </a:lnTo>
                <a:lnTo>
                  <a:pt x="2027238" y="3162301"/>
                </a:lnTo>
                <a:lnTo>
                  <a:pt x="2024063" y="3162301"/>
                </a:lnTo>
                <a:lnTo>
                  <a:pt x="2022476" y="3175001"/>
                </a:lnTo>
                <a:lnTo>
                  <a:pt x="2022476" y="3186113"/>
                </a:lnTo>
                <a:lnTo>
                  <a:pt x="2024063" y="3186113"/>
                </a:lnTo>
                <a:lnTo>
                  <a:pt x="2024063" y="3190876"/>
                </a:lnTo>
                <a:lnTo>
                  <a:pt x="2027238" y="3194051"/>
                </a:lnTo>
                <a:lnTo>
                  <a:pt x="2033588" y="3208338"/>
                </a:lnTo>
                <a:lnTo>
                  <a:pt x="2051051" y="3225801"/>
                </a:lnTo>
                <a:lnTo>
                  <a:pt x="2044701" y="3225801"/>
                </a:lnTo>
                <a:lnTo>
                  <a:pt x="2055813" y="3233738"/>
                </a:lnTo>
                <a:lnTo>
                  <a:pt x="2066926" y="3240088"/>
                </a:lnTo>
                <a:lnTo>
                  <a:pt x="2095501" y="3246438"/>
                </a:lnTo>
                <a:lnTo>
                  <a:pt x="2109788" y="3251201"/>
                </a:lnTo>
                <a:lnTo>
                  <a:pt x="2087563" y="3260726"/>
                </a:lnTo>
                <a:lnTo>
                  <a:pt x="2065338" y="3262313"/>
                </a:lnTo>
                <a:lnTo>
                  <a:pt x="2047876" y="3268663"/>
                </a:lnTo>
                <a:lnTo>
                  <a:pt x="2022476" y="3275013"/>
                </a:lnTo>
                <a:lnTo>
                  <a:pt x="1995488" y="3265488"/>
                </a:lnTo>
                <a:lnTo>
                  <a:pt x="1979613" y="3257551"/>
                </a:lnTo>
                <a:lnTo>
                  <a:pt x="1979613" y="3254376"/>
                </a:lnTo>
                <a:lnTo>
                  <a:pt x="1998663" y="3233738"/>
                </a:lnTo>
                <a:lnTo>
                  <a:pt x="2005013" y="3228976"/>
                </a:lnTo>
                <a:lnTo>
                  <a:pt x="2001838" y="3214688"/>
                </a:lnTo>
                <a:lnTo>
                  <a:pt x="1995488" y="3214688"/>
                </a:lnTo>
                <a:lnTo>
                  <a:pt x="1993901" y="3217863"/>
                </a:lnTo>
                <a:lnTo>
                  <a:pt x="1993901" y="3222626"/>
                </a:lnTo>
                <a:lnTo>
                  <a:pt x="1993901" y="3225801"/>
                </a:lnTo>
                <a:lnTo>
                  <a:pt x="1990726" y="3225801"/>
                </a:lnTo>
                <a:lnTo>
                  <a:pt x="1981201" y="3248026"/>
                </a:lnTo>
                <a:lnTo>
                  <a:pt x="1973263" y="3251201"/>
                </a:lnTo>
                <a:lnTo>
                  <a:pt x="1958976" y="3243263"/>
                </a:lnTo>
                <a:lnTo>
                  <a:pt x="1951038" y="3232151"/>
                </a:lnTo>
                <a:lnTo>
                  <a:pt x="1933576" y="3222626"/>
                </a:lnTo>
                <a:lnTo>
                  <a:pt x="1927226" y="3197226"/>
                </a:lnTo>
                <a:lnTo>
                  <a:pt x="1927226" y="3182938"/>
                </a:lnTo>
                <a:lnTo>
                  <a:pt x="1916113" y="3171826"/>
                </a:lnTo>
                <a:lnTo>
                  <a:pt x="1908176" y="3165476"/>
                </a:lnTo>
                <a:lnTo>
                  <a:pt x="1905001" y="3160713"/>
                </a:lnTo>
                <a:lnTo>
                  <a:pt x="1916113" y="3146426"/>
                </a:lnTo>
                <a:lnTo>
                  <a:pt x="1916113" y="3140076"/>
                </a:lnTo>
                <a:lnTo>
                  <a:pt x="1908176" y="3133726"/>
                </a:lnTo>
                <a:lnTo>
                  <a:pt x="1898651" y="3122613"/>
                </a:lnTo>
                <a:lnTo>
                  <a:pt x="1901826" y="3100388"/>
                </a:lnTo>
                <a:lnTo>
                  <a:pt x="1912938" y="3086101"/>
                </a:lnTo>
                <a:lnTo>
                  <a:pt x="1908176" y="3074988"/>
                </a:lnTo>
                <a:lnTo>
                  <a:pt x="1901826" y="3057526"/>
                </a:lnTo>
                <a:lnTo>
                  <a:pt x="1901826" y="3043238"/>
                </a:lnTo>
                <a:lnTo>
                  <a:pt x="1919288" y="3022601"/>
                </a:lnTo>
                <a:lnTo>
                  <a:pt x="1933576" y="2997201"/>
                </a:lnTo>
                <a:lnTo>
                  <a:pt x="1938338" y="2982913"/>
                </a:lnTo>
                <a:lnTo>
                  <a:pt x="1933576" y="2965451"/>
                </a:lnTo>
                <a:lnTo>
                  <a:pt x="1930401" y="2940051"/>
                </a:lnTo>
                <a:lnTo>
                  <a:pt x="1933576" y="2922588"/>
                </a:lnTo>
                <a:lnTo>
                  <a:pt x="1941513" y="2900363"/>
                </a:lnTo>
                <a:lnTo>
                  <a:pt x="1936751" y="2882901"/>
                </a:lnTo>
                <a:lnTo>
                  <a:pt x="1930401" y="2868613"/>
                </a:lnTo>
                <a:lnTo>
                  <a:pt x="1938338" y="2854326"/>
                </a:lnTo>
                <a:lnTo>
                  <a:pt x="1941513" y="2840038"/>
                </a:lnTo>
                <a:lnTo>
                  <a:pt x="1944688" y="2817813"/>
                </a:lnTo>
                <a:lnTo>
                  <a:pt x="1955801" y="2800351"/>
                </a:lnTo>
                <a:lnTo>
                  <a:pt x="1962151" y="2779713"/>
                </a:lnTo>
                <a:lnTo>
                  <a:pt x="1973263" y="2754313"/>
                </a:lnTo>
                <a:lnTo>
                  <a:pt x="1973263" y="2725738"/>
                </a:lnTo>
                <a:lnTo>
                  <a:pt x="1965326" y="2706688"/>
                </a:lnTo>
                <a:lnTo>
                  <a:pt x="1976438" y="2697163"/>
                </a:lnTo>
                <a:lnTo>
                  <a:pt x="1976438" y="2679701"/>
                </a:lnTo>
                <a:lnTo>
                  <a:pt x="1976438" y="2668588"/>
                </a:lnTo>
                <a:lnTo>
                  <a:pt x="1995488" y="2657476"/>
                </a:lnTo>
                <a:lnTo>
                  <a:pt x="1995488" y="2632076"/>
                </a:lnTo>
                <a:lnTo>
                  <a:pt x="1993901" y="2581276"/>
                </a:lnTo>
                <a:lnTo>
                  <a:pt x="1998663" y="2517776"/>
                </a:lnTo>
                <a:lnTo>
                  <a:pt x="2001838" y="2481263"/>
                </a:lnTo>
                <a:lnTo>
                  <a:pt x="2005013" y="2463801"/>
                </a:lnTo>
                <a:lnTo>
                  <a:pt x="1995488" y="2438401"/>
                </a:lnTo>
                <a:lnTo>
                  <a:pt x="1984376" y="2414588"/>
                </a:lnTo>
                <a:lnTo>
                  <a:pt x="1966913" y="2403476"/>
                </a:lnTo>
                <a:lnTo>
                  <a:pt x="1947863" y="2389188"/>
                </a:lnTo>
                <a:lnTo>
                  <a:pt x="1933576" y="2381251"/>
                </a:lnTo>
                <a:lnTo>
                  <a:pt x="1922463" y="2378076"/>
                </a:lnTo>
                <a:lnTo>
                  <a:pt x="1881188" y="2354263"/>
                </a:lnTo>
                <a:lnTo>
                  <a:pt x="1876426" y="2335213"/>
                </a:lnTo>
                <a:lnTo>
                  <a:pt x="1866901" y="2298701"/>
                </a:lnTo>
                <a:lnTo>
                  <a:pt x="1855788" y="2266951"/>
                </a:lnTo>
                <a:lnTo>
                  <a:pt x="1838326" y="2227263"/>
                </a:lnTo>
                <a:lnTo>
                  <a:pt x="1827213" y="2185988"/>
                </a:lnTo>
                <a:lnTo>
                  <a:pt x="1822451" y="2174876"/>
                </a:lnTo>
                <a:lnTo>
                  <a:pt x="1793876" y="2155826"/>
                </a:lnTo>
                <a:lnTo>
                  <a:pt x="1784351" y="2141538"/>
                </a:lnTo>
                <a:lnTo>
                  <a:pt x="1787526" y="2112963"/>
                </a:lnTo>
                <a:lnTo>
                  <a:pt x="1795463" y="2092326"/>
                </a:lnTo>
                <a:lnTo>
                  <a:pt x="1795463" y="2063751"/>
                </a:lnTo>
                <a:lnTo>
                  <a:pt x="1793876" y="2041526"/>
                </a:lnTo>
                <a:lnTo>
                  <a:pt x="1798638" y="2014538"/>
                </a:lnTo>
                <a:lnTo>
                  <a:pt x="1816101" y="1992313"/>
                </a:lnTo>
                <a:lnTo>
                  <a:pt x="1836738" y="1978026"/>
                </a:lnTo>
                <a:lnTo>
                  <a:pt x="1851026" y="1966913"/>
                </a:lnTo>
                <a:lnTo>
                  <a:pt x="1855788" y="1955801"/>
                </a:lnTo>
                <a:lnTo>
                  <a:pt x="1862138" y="1924051"/>
                </a:lnTo>
                <a:lnTo>
                  <a:pt x="1865313" y="1889126"/>
                </a:lnTo>
                <a:lnTo>
                  <a:pt x="1852613" y="1873251"/>
                </a:lnTo>
                <a:lnTo>
                  <a:pt x="1847851" y="1855788"/>
                </a:lnTo>
                <a:lnTo>
                  <a:pt x="1836738" y="1835151"/>
                </a:lnTo>
                <a:lnTo>
                  <a:pt x="1824038" y="1830388"/>
                </a:lnTo>
                <a:lnTo>
                  <a:pt x="1816101" y="1830388"/>
                </a:lnTo>
                <a:lnTo>
                  <a:pt x="1816101" y="1831976"/>
                </a:lnTo>
                <a:lnTo>
                  <a:pt x="1816101" y="1838326"/>
                </a:lnTo>
                <a:lnTo>
                  <a:pt x="1812926" y="1838326"/>
                </a:lnTo>
                <a:lnTo>
                  <a:pt x="1809751" y="1849438"/>
                </a:lnTo>
                <a:lnTo>
                  <a:pt x="1801813" y="1858963"/>
                </a:lnTo>
                <a:lnTo>
                  <a:pt x="1784351" y="1860551"/>
                </a:lnTo>
                <a:lnTo>
                  <a:pt x="1779588" y="1849438"/>
                </a:lnTo>
                <a:lnTo>
                  <a:pt x="1765301" y="1844676"/>
                </a:lnTo>
                <a:lnTo>
                  <a:pt x="1747838" y="1831976"/>
                </a:lnTo>
                <a:lnTo>
                  <a:pt x="1733551" y="1817688"/>
                </a:lnTo>
                <a:lnTo>
                  <a:pt x="1716088" y="1803401"/>
                </a:lnTo>
                <a:lnTo>
                  <a:pt x="1708151" y="1801813"/>
                </a:lnTo>
                <a:lnTo>
                  <a:pt x="1687513" y="1787526"/>
                </a:lnTo>
                <a:lnTo>
                  <a:pt x="1684338" y="1770063"/>
                </a:lnTo>
                <a:lnTo>
                  <a:pt x="1679576" y="1741488"/>
                </a:lnTo>
                <a:lnTo>
                  <a:pt x="1668463" y="1730376"/>
                </a:lnTo>
                <a:lnTo>
                  <a:pt x="1654176" y="1720851"/>
                </a:lnTo>
                <a:lnTo>
                  <a:pt x="1639888" y="1720851"/>
                </a:lnTo>
                <a:lnTo>
                  <a:pt x="1625601" y="1717676"/>
                </a:lnTo>
                <a:lnTo>
                  <a:pt x="1604963" y="1712913"/>
                </a:lnTo>
                <a:lnTo>
                  <a:pt x="1582738" y="1701801"/>
                </a:lnTo>
                <a:lnTo>
                  <a:pt x="1562101" y="1681163"/>
                </a:lnTo>
                <a:lnTo>
                  <a:pt x="1550988" y="1663701"/>
                </a:lnTo>
                <a:lnTo>
                  <a:pt x="1533526" y="1658938"/>
                </a:lnTo>
                <a:lnTo>
                  <a:pt x="1519238" y="1662113"/>
                </a:lnTo>
                <a:lnTo>
                  <a:pt x="1511301" y="1676401"/>
                </a:lnTo>
                <a:lnTo>
                  <a:pt x="1508126" y="1677988"/>
                </a:lnTo>
                <a:lnTo>
                  <a:pt x="1504951" y="1677988"/>
                </a:lnTo>
                <a:lnTo>
                  <a:pt x="1490663" y="1677988"/>
                </a:lnTo>
                <a:lnTo>
                  <a:pt x="1479551" y="1662113"/>
                </a:lnTo>
                <a:lnTo>
                  <a:pt x="1462088" y="1662113"/>
                </a:lnTo>
                <a:lnTo>
                  <a:pt x="1433513" y="1663701"/>
                </a:lnTo>
                <a:lnTo>
                  <a:pt x="1419226" y="1662113"/>
                </a:lnTo>
                <a:lnTo>
                  <a:pt x="1408113" y="1630363"/>
                </a:lnTo>
                <a:lnTo>
                  <a:pt x="1404938" y="1620838"/>
                </a:lnTo>
                <a:lnTo>
                  <a:pt x="1400176" y="1604963"/>
                </a:lnTo>
                <a:lnTo>
                  <a:pt x="1357313" y="1590676"/>
                </a:lnTo>
                <a:lnTo>
                  <a:pt x="1343026" y="1584326"/>
                </a:lnTo>
                <a:lnTo>
                  <a:pt x="1325563" y="1563688"/>
                </a:lnTo>
                <a:lnTo>
                  <a:pt x="1325563" y="1541463"/>
                </a:lnTo>
                <a:lnTo>
                  <a:pt x="1322388" y="1520826"/>
                </a:lnTo>
                <a:lnTo>
                  <a:pt x="1316038" y="1509713"/>
                </a:lnTo>
                <a:lnTo>
                  <a:pt x="1304926" y="1492251"/>
                </a:lnTo>
                <a:lnTo>
                  <a:pt x="1285876" y="1477963"/>
                </a:lnTo>
                <a:lnTo>
                  <a:pt x="1265238" y="1449388"/>
                </a:lnTo>
                <a:lnTo>
                  <a:pt x="1236664" y="1409701"/>
                </a:lnTo>
                <a:lnTo>
                  <a:pt x="1204913" y="1376363"/>
                </a:lnTo>
                <a:lnTo>
                  <a:pt x="1182688" y="1341438"/>
                </a:lnTo>
                <a:lnTo>
                  <a:pt x="1179513" y="1330326"/>
                </a:lnTo>
                <a:lnTo>
                  <a:pt x="1171576" y="1308101"/>
                </a:lnTo>
                <a:lnTo>
                  <a:pt x="1162051" y="1309688"/>
                </a:lnTo>
                <a:lnTo>
                  <a:pt x="1154113" y="1322388"/>
                </a:lnTo>
                <a:lnTo>
                  <a:pt x="1158876" y="1333501"/>
                </a:lnTo>
                <a:lnTo>
                  <a:pt x="1154113" y="1333501"/>
                </a:lnTo>
                <a:lnTo>
                  <a:pt x="1162051" y="1344613"/>
                </a:lnTo>
                <a:lnTo>
                  <a:pt x="1171576" y="1352551"/>
                </a:lnTo>
                <a:lnTo>
                  <a:pt x="1173164" y="1355726"/>
                </a:lnTo>
                <a:lnTo>
                  <a:pt x="1176338" y="1358901"/>
                </a:lnTo>
                <a:lnTo>
                  <a:pt x="1182688" y="1358901"/>
                </a:lnTo>
                <a:lnTo>
                  <a:pt x="1190626" y="1376363"/>
                </a:lnTo>
                <a:lnTo>
                  <a:pt x="1204913" y="1398588"/>
                </a:lnTo>
                <a:lnTo>
                  <a:pt x="1200151" y="1398588"/>
                </a:lnTo>
                <a:lnTo>
                  <a:pt x="1201738" y="1401763"/>
                </a:lnTo>
                <a:lnTo>
                  <a:pt x="1208088" y="1404938"/>
                </a:lnTo>
                <a:lnTo>
                  <a:pt x="1214438" y="1412876"/>
                </a:lnTo>
                <a:lnTo>
                  <a:pt x="1219201" y="1420813"/>
                </a:lnTo>
                <a:lnTo>
                  <a:pt x="1222376" y="1420813"/>
                </a:lnTo>
                <a:lnTo>
                  <a:pt x="1228726" y="1441451"/>
                </a:lnTo>
                <a:lnTo>
                  <a:pt x="1233488" y="1455738"/>
                </a:lnTo>
                <a:lnTo>
                  <a:pt x="1236664" y="1458913"/>
                </a:lnTo>
                <a:lnTo>
                  <a:pt x="1239838" y="1462088"/>
                </a:lnTo>
                <a:lnTo>
                  <a:pt x="1233488" y="1462088"/>
                </a:lnTo>
                <a:lnTo>
                  <a:pt x="1244601" y="1470026"/>
                </a:lnTo>
                <a:lnTo>
                  <a:pt x="1258888" y="1484313"/>
                </a:lnTo>
                <a:lnTo>
                  <a:pt x="1262063" y="1484313"/>
                </a:lnTo>
                <a:lnTo>
                  <a:pt x="1265238" y="1495426"/>
                </a:lnTo>
                <a:lnTo>
                  <a:pt x="1262063" y="1504951"/>
                </a:lnTo>
                <a:lnTo>
                  <a:pt x="1258888" y="1504951"/>
                </a:lnTo>
                <a:lnTo>
                  <a:pt x="1257301" y="1506538"/>
                </a:lnTo>
                <a:lnTo>
                  <a:pt x="1247776" y="1509713"/>
                </a:lnTo>
                <a:lnTo>
                  <a:pt x="1228726" y="1490663"/>
                </a:lnTo>
                <a:lnTo>
                  <a:pt x="1222376" y="1484313"/>
                </a:lnTo>
                <a:lnTo>
                  <a:pt x="1211263" y="1481138"/>
                </a:lnTo>
                <a:lnTo>
                  <a:pt x="1204913" y="1466851"/>
                </a:lnTo>
                <a:lnTo>
                  <a:pt x="1200151" y="1449388"/>
                </a:lnTo>
                <a:lnTo>
                  <a:pt x="1179513" y="1427163"/>
                </a:lnTo>
                <a:lnTo>
                  <a:pt x="1165226" y="1416051"/>
                </a:lnTo>
                <a:lnTo>
                  <a:pt x="1147763" y="1420813"/>
                </a:lnTo>
                <a:lnTo>
                  <a:pt x="1143001" y="1419226"/>
                </a:lnTo>
                <a:lnTo>
                  <a:pt x="1147763" y="1398588"/>
                </a:lnTo>
                <a:lnTo>
                  <a:pt x="1157288" y="1390651"/>
                </a:lnTo>
                <a:lnTo>
                  <a:pt x="1158876" y="1381126"/>
                </a:lnTo>
                <a:lnTo>
                  <a:pt x="1144588" y="1366838"/>
                </a:lnTo>
                <a:lnTo>
                  <a:pt x="1136651" y="1363663"/>
                </a:lnTo>
                <a:lnTo>
                  <a:pt x="1122363" y="1338263"/>
                </a:lnTo>
                <a:lnTo>
                  <a:pt x="1103314" y="1290638"/>
                </a:lnTo>
                <a:lnTo>
                  <a:pt x="1093788" y="1270001"/>
                </a:lnTo>
                <a:lnTo>
                  <a:pt x="1074738" y="1250951"/>
                </a:lnTo>
                <a:lnTo>
                  <a:pt x="1065213" y="1250951"/>
                </a:lnTo>
                <a:lnTo>
                  <a:pt x="1039813" y="1244601"/>
                </a:lnTo>
                <a:lnTo>
                  <a:pt x="1017588" y="1230313"/>
                </a:lnTo>
                <a:lnTo>
                  <a:pt x="1008063" y="1201738"/>
                </a:lnTo>
                <a:lnTo>
                  <a:pt x="993776" y="1162051"/>
                </a:lnTo>
                <a:lnTo>
                  <a:pt x="971551" y="1123951"/>
                </a:lnTo>
                <a:lnTo>
                  <a:pt x="965201" y="1084263"/>
                </a:lnTo>
                <a:lnTo>
                  <a:pt x="968376" y="1036638"/>
                </a:lnTo>
                <a:lnTo>
                  <a:pt x="971551" y="996951"/>
                </a:lnTo>
                <a:lnTo>
                  <a:pt x="965201" y="969963"/>
                </a:lnTo>
                <a:lnTo>
                  <a:pt x="960439" y="954088"/>
                </a:lnTo>
                <a:lnTo>
                  <a:pt x="957263" y="939801"/>
                </a:lnTo>
                <a:lnTo>
                  <a:pt x="947738" y="927101"/>
                </a:lnTo>
                <a:lnTo>
                  <a:pt x="931863" y="915988"/>
                </a:lnTo>
                <a:lnTo>
                  <a:pt x="904876" y="908051"/>
                </a:lnTo>
                <a:lnTo>
                  <a:pt x="896939" y="904876"/>
                </a:lnTo>
                <a:lnTo>
                  <a:pt x="889001" y="879476"/>
                </a:lnTo>
                <a:lnTo>
                  <a:pt x="890589" y="868363"/>
                </a:lnTo>
                <a:lnTo>
                  <a:pt x="890589" y="855663"/>
                </a:lnTo>
                <a:lnTo>
                  <a:pt x="876301" y="833438"/>
                </a:lnTo>
                <a:lnTo>
                  <a:pt x="868363" y="830263"/>
                </a:lnTo>
                <a:lnTo>
                  <a:pt x="854076" y="819150"/>
                </a:lnTo>
                <a:lnTo>
                  <a:pt x="842963" y="793750"/>
                </a:lnTo>
                <a:lnTo>
                  <a:pt x="831851" y="779463"/>
                </a:lnTo>
                <a:lnTo>
                  <a:pt x="828676" y="787400"/>
                </a:lnTo>
                <a:lnTo>
                  <a:pt x="828676" y="790575"/>
                </a:lnTo>
                <a:lnTo>
                  <a:pt x="831851" y="793750"/>
                </a:lnTo>
                <a:lnTo>
                  <a:pt x="833439" y="793750"/>
                </a:lnTo>
                <a:lnTo>
                  <a:pt x="833439" y="801688"/>
                </a:lnTo>
                <a:lnTo>
                  <a:pt x="836613" y="811213"/>
                </a:lnTo>
                <a:lnTo>
                  <a:pt x="846138" y="815975"/>
                </a:lnTo>
                <a:lnTo>
                  <a:pt x="847726" y="830263"/>
                </a:lnTo>
                <a:lnTo>
                  <a:pt x="846138" y="830263"/>
                </a:lnTo>
                <a:lnTo>
                  <a:pt x="846138" y="841376"/>
                </a:lnTo>
                <a:lnTo>
                  <a:pt x="842963" y="850901"/>
                </a:lnTo>
                <a:lnTo>
                  <a:pt x="828676" y="844551"/>
                </a:lnTo>
                <a:lnTo>
                  <a:pt x="804863" y="827088"/>
                </a:lnTo>
                <a:lnTo>
                  <a:pt x="793751" y="798513"/>
                </a:lnTo>
                <a:lnTo>
                  <a:pt x="796926" y="769938"/>
                </a:lnTo>
                <a:lnTo>
                  <a:pt x="785813" y="755650"/>
                </a:lnTo>
                <a:lnTo>
                  <a:pt x="765176" y="754063"/>
                </a:lnTo>
                <a:lnTo>
                  <a:pt x="757238" y="754063"/>
                </a:lnTo>
                <a:lnTo>
                  <a:pt x="746126" y="744538"/>
                </a:lnTo>
                <a:lnTo>
                  <a:pt x="742951" y="730250"/>
                </a:lnTo>
                <a:lnTo>
                  <a:pt x="739776" y="712788"/>
                </a:lnTo>
                <a:lnTo>
                  <a:pt x="711201" y="693738"/>
                </a:lnTo>
                <a:lnTo>
                  <a:pt x="703263" y="690563"/>
                </a:lnTo>
                <a:lnTo>
                  <a:pt x="665163" y="682625"/>
                </a:lnTo>
                <a:lnTo>
                  <a:pt x="622301" y="673100"/>
                </a:lnTo>
                <a:lnTo>
                  <a:pt x="593726" y="661988"/>
                </a:lnTo>
                <a:lnTo>
                  <a:pt x="571501" y="657225"/>
                </a:lnTo>
                <a:lnTo>
                  <a:pt x="554038" y="654050"/>
                </a:lnTo>
                <a:lnTo>
                  <a:pt x="534988" y="642938"/>
                </a:lnTo>
                <a:lnTo>
                  <a:pt x="528638" y="647700"/>
                </a:lnTo>
                <a:lnTo>
                  <a:pt x="522288" y="665163"/>
                </a:lnTo>
                <a:lnTo>
                  <a:pt x="525463" y="665163"/>
                </a:lnTo>
                <a:lnTo>
                  <a:pt x="522288" y="673100"/>
                </a:lnTo>
                <a:lnTo>
                  <a:pt x="514351" y="682625"/>
                </a:lnTo>
                <a:lnTo>
                  <a:pt x="511176" y="682625"/>
                </a:lnTo>
                <a:lnTo>
                  <a:pt x="500063" y="687388"/>
                </a:lnTo>
                <a:lnTo>
                  <a:pt x="482601" y="679450"/>
                </a:lnTo>
                <a:lnTo>
                  <a:pt x="474663" y="679450"/>
                </a:lnTo>
                <a:lnTo>
                  <a:pt x="471488" y="682625"/>
                </a:lnTo>
                <a:lnTo>
                  <a:pt x="468313" y="682625"/>
                </a:lnTo>
                <a:lnTo>
                  <a:pt x="460376" y="687388"/>
                </a:lnTo>
                <a:lnTo>
                  <a:pt x="446088" y="687388"/>
                </a:lnTo>
                <a:lnTo>
                  <a:pt x="446088" y="676275"/>
                </a:lnTo>
                <a:lnTo>
                  <a:pt x="452438" y="661988"/>
                </a:lnTo>
                <a:lnTo>
                  <a:pt x="452438" y="650875"/>
                </a:lnTo>
                <a:lnTo>
                  <a:pt x="442913" y="654050"/>
                </a:lnTo>
                <a:lnTo>
                  <a:pt x="434976" y="658813"/>
                </a:lnTo>
                <a:lnTo>
                  <a:pt x="431801" y="665163"/>
                </a:lnTo>
                <a:lnTo>
                  <a:pt x="428626" y="676275"/>
                </a:lnTo>
                <a:lnTo>
                  <a:pt x="428626" y="682625"/>
                </a:lnTo>
                <a:lnTo>
                  <a:pt x="423863" y="693738"/>
                </a:lnTo>
                <a:lnTo>
                  <a:pt x="411163" y="704850"/>
                </a:lnTo>
                <a:lnTo>
                  <a:pt x="406401" y="708025"/>
                </a:lnTo>
                <a:lnTo>
                  <a:pt x="403226" y="711200"/>
                </a:lnTo>
                <a:lnTo>
                  <a:pt x="414339" y="711200"/>
                </a:lnTo>
                <a:lnTo>
                  <a:pt x="431801" y="711200"/>
                </a:lnTo>
                <a:lnTo>
                  <a:pt x="438151" y="712788"/>
                </a:lnTo>
                <a:lnTo>
                  <a:pt x="431801" y="730250"/>
                </a:lnTo>
                <a:lnTo>
                  <a:pt x="434976" y="730250"/>
                </a:lnTo>
                <a:lnTo>
                  <a:pt x="431801" y="733425"/>
                </a:lnTo>
                <a:lnTo>
                  <a:pt x="428626" y="736600"/>
                </a:lnTo>
                <a:lnTo>
                  <a:pt x="420688" y="741363"/>
                </a:lnTo>
                <a:lnTo>
                  <a:pt x="411163" y="750888"/>
                </a:lnTo>
                <a:lnTo>
                  <a:pt x="403226" y="754063"/>
                </a:lnTo>
                <a:lnTo>
                  <a:pt x="395288" y="754063"/>
                </a:lnTo>
                <a:lnTo>
                  <a:pt x="381001" y="744538"/>
                </a:lnTo>
                <a:lnTo>
                  <a:pt x="371476" y="736600"/>
                </a:lnTo>
                <a:lnTo>
                  <a:pt x="368301" y="736600"/>
                </a:lnTo>
                <a:lnTo>
                  <a:pt x="357188" y="747713"/>
                </a:lnTo>
                <a:lnTo>
                  <a:pt x="339726" y="768350"/>
                </a:lnTo>
                <a:lnTo>
                  <a:pt x="338138" y="768350"/>
                </a:lnTo>
                <a:lnTo>
                  <a:pt x="331788" y="773113"/>
                </a:lnTo>
                <a:lnTo>
                  <a:pt x="325438" y="776288"/>
                </a:lnTo>
                <a:lnTo>
                  <a:pt x="306388" y="784225"/>
                </a:lnTo>
                <a:lnTo>
                  <a:pt x="288926" y="773113"/>
                </a:lnTo>
                <a:lnTo>
                  <a:pt x="280989" y="776288"/>
                </a:lnTo>
                <a:lnTo>
                  <a:pt x="249238" y="790575"/>
                </a:lnTo>
                <a:lnTo>
                  <a:pt x="214313" y="798513"/>
                </a:lnTo>
                <a:lnTo>
                  <a:pt x="206376" y="798513"/>
                </a:lnTo>
                <a:lnTo>
                  <a:pt x="206376" y="782638"/>
                </a:lnTo>
                <a:lnTo>
                  <a:pt x="211138" y="779463"/>
                </a:lnTo>
                <a:lnTo>
                  <a:pt x="223839" y="776288"/>
                </a:lnTo>
                <a:lnTo>
                  <a:pt x="239713" y="768350"/>
                </a:lnTo>
                <a:lnTo>
                  <a:pt x="238126" y="768350"/>
                </a:lnTo>
                <a:lnTo>
                  <a:pt x="249238" y="762000"/>
                </a:lnTo>
                <a:lnTo>
                  <a:pt x="257176" y="755650"/>
                </a:lnTo>
                <a:lnTo>
                  <a:pt x="260351" y="754063"/>
                </a:lnTo>
                <a:lnTo>
                  <a:pt x="282576" y="741363"/>
                </a:lnTo>
                <a:lnTo>
                  <a:pt x="311151" y="730250"/>
                </a:lnTo>
                <a:lnTo>
                  <a:pt x="328613" y="719138"/>
                </a:lnTo>
                <a:lnTo>
                  <a:pt x="331788" y="701675"/>
                </a:lnTo>
                <a:lnTo>
                  <a:pt x="323851" y="696913"/>
                </a:lnTo>
                <a:lnTo>
                  <a:pt x="311151" y="701675"/>
                </a:lnTo>
                <a:lnTo>
                  <a:pt x="309563" y="704850"/>
                </a:lnTo>
                <a:lnTo>
                  <a:pt x="306388" y="708025"/>
                </a:lnTo>
                <a:lnTo>
                  <a:pt x="303213" y="708025"/>
                </a:lnTo>
                <a:lnTo>
                  <a:pt x="295276" y="700088"/>
                </a:lnTo>
                <a:lnTo>
                  <a:pt x="282576" y="687388"/>
                </a:lnTo>
                <a:lnTo>
                  <a:pt x="280989" y="687388"/>
                </a:lnTo>
                <a:lnTo>
                  <a:pt x="274638" y="696913"/>
                </a:lnTo>
                <a:lnTo>
                  <a:pt x="271463" y="700088"/>
                </a:lnTo>
                <a:lnTo>
                  <a:pt x="268288" y="700088"/>
                </a:lnTo>
                <a:lnTo>
                  <a:pt x="268288" y="701675"/>
                </a:lnTo>
                <a:lnTo>
                  <a:pt x="257176" y="701675"/>
                </a:lnTo>
                <a:lnTo>
                  <a:pt x="252413" y="676275"/>
                </a:lnTo>
                <a:lnTo>
                  <a:pt x="252413" y="665163"/>
                </a:lnTo>
                <a:lnTo>
                  <a:pt x="239713" y="658813"/>
                </a:lnTo>
                <a:lnTo>
                  <a:pt x="238126" y="665163"/>
                </a:lnTo>
                <a:lnTo>
                  <a:pt x="239713" y="665163"/>
                </a:lnTo>
                <a:lnTo>
                  <a:pt x="234951" y="671513"/>
                </a:lnTo>
                <a:lnTo>
                  <a:pt x="225426" y="676275"/>
                </a:lnTo>
                <a:lnTo>
                  <a:pt x="211138" y="685800"/>
                </a:lnTo>
                <a:lnTo>
                  <a:pt x="206376" y="682625"/>
                </a:lnTo>
                <a:lnTo>
                  <a:pt x="192088" y="661988"/>
                </a:lnTo>
                <a:lnTo>
                  <a:pt x="171451" y="636588"/>
                </a:lnTo>
                <a:lnTo>
                  <a:pt x="168276" y="628650"/>
                </a:lnTo>
                <a:lnTo>
                  <a:pt x="182563" y="615950"/>
                </a:lnTo>
                <a:lnTo>
                  <a:pt x="195263" y="608013"/>
                </a:lnTo>
                <a:lnTo>
                  <a:pt x="217489" y="590550"/>
                </a:lnTo>
                <a:lnTo>
                  <a:pt x="246063" y="590550"/>
                </a:lnTo>
                <a:lnTo>
                  <a:pt x="260351" y="590550"/>
                </a:lnTo>
                <a:lnTo>
                  <a:pt x="271463" y="571500"/>
                </a:lnTo>
                <a:lnTo>
                  <a:pt x="268288" y="568325"/>
                </a:lnTo>
                <a:lnTo>
                  <a:pt x="260351" y="565150"/>
                </a:lnTo>
                <a:lnTo>
                  <a:pt x="249238" y="568325"/>
                </a:lnTo>
                <a:lnTo>
                  <a:pt x="246063" y="571500"/>
                </a:lnTo>
                <a:lnTo>
                  <a:pt x="242888" y="573088"/>
                </a:lnTo>
                <a:lnTo>
                  <a:pt x="239713" y="573088"/>
                </a:lnTo>
                <a:lnTo>
                  <a:pt x="217489" y="582613"/>
                </a:lnTo>
                <a:lnTo>
                  <a:pt x="209551" y="579438"/>
                </a:lnTo>
                <a:lnTo>
                  <a:pt x="188913" y="579438"/>
                </a:lnTo>
                <a:lnTo>
                  <a:pt x="157163" y="568325"/>
                </a:lnTo>
                <a:lnTo>
                  <a:pt x="141288" y="547688"/>
                </a:lnTo>
                <a:lnTo>
                  <a:pt x="134938" y="539750"/>
                </a:lnTo>
                <a:lnTo>
                  <a:pt x="149226" y="533400"/>
                </a:lnTo>
                <a:lnTo>
                  <a:pt x="185738" y="525463"/>
                </a:lnTo>
                <a:lnTo>
                  <a:pt x="206376" y="515938"/>
                </a:lnTo>
                <a:lnTo>
                  <a:pt x="214313" y="525463"/>
                </a:lnTo>
                <a:lnTo>
                  <a:pt x="231776" y="536575"/>
                </a:lnTo>
                <a:lnTo>
                  <a:pt x="254001" y="539750"/>
                </a:lnTo>
                <a:lnTo>
                  <a:pt x="257176" y="539750"/>
                </a:lnTo>
                <a:lnTo>
                  <a:pt x="260351" y="539750"/>
                </a:lnTo>
                <a:lnTo>
                  <a:pt x="266701" y="539750"/>
                </a:lnTo>
                <a:lnTo>
                  <a:pt x="263526" y="528638"/>
                </a:lnTo>
                <a:lnTo>
                  <a:pt x="257176" y="519113"/>
                </a:lnTo>
                <a:lnTo>
                  <a:pt x="246063" y="508000"/>
                </a:lnTo>
                <a:lnTo>
                  <a:pt x="234951" y="508000"/>
                </a:lnTo>
                <a:lnTo>
                  <a:pt x="223839" y="500063"/>
                </a:lnTo>
                <a:lnTo>
                  <a:pt x="196851" y="493713"/>
                </a:lnTo>
                <a:lnTo>
                  <a:pt x="180976" y="493713"/>
                </a:lnTo>
                <a:lnTo>
                  <a:pt x="171451" y="479425"/>
                </a:lnTo>
                <a:lnTo>
                  <a:pt x="171451" y="471488"/>
                </a:lnTo>
                <a:lnTo>
                  <a:pt x="177801" y="458788"/>
                </a:lnTo>
                <a:lnTo>
                  <a:pt x="195263" y="450850"/>
                </a:lnTo>
                <a:lnTo>
                  <a:pt x="192088" y="450850"/>
                </a:lnTo>
                <a:lnTo>
                  <a:pt x="200026" y="447675"/>
                </a:lnTo>
                <a:lnTo>
                  <a:pt x="206376" y="447675"/>
                </a:lnTo>
                <a:lnTo>
                  <a:pt x="223839" y="447675"/>
                </a:lnTo>
                <a:lnTo>
                  <a:pt x="234951" y="444500"/>
                </a:lnTo>
                <a:lnTo>
                  <a:pt x="257176" y="433388"/>
                </a:lnTo>
                <a:lnTo>
                  <a:pt x="282576" y="428625"/>
                </a:lnTo>
                <a:lnTo>
                  <a:pt x="300038" y="428625"/>
                </a:lnTo>
                <a:lnTo>
                  <a:pt x="323851" y="422275"/>
                </a:lnTo>
                <a:lnTo>
                  <a:pt x="325438" y="419100"/>
                </a:lnTo>
                <a:lnTo>
                  <a:pt x="334963" y="404813"/>
                </a:lnTo>
                <a:lnTo>
                  <a:pt x="338138" y="400050"/>
                </a:lnTo>
                <a:lnTo>
                  <a:pt x="346076" y="401638"/>
                </a:lnTo>
                <a:lnTo>
                  <a:pt x="360363" y="414338"/>
                </a:lnTo>
                <a:lnTo>
                  <a:pt x="366713" y="414338"/>
                </a:lnTo>
                <a:lnTo>
                  <a:pt x="374651" y="415925"/>
                </a:lnTo>
                <a:lnTo>
                  <a:pt x="385763" y="414338"/>
                </a:lnTo>
                <a:lnTo>
                  <a:pt x="392113" y="414338"/>
                </a:lnTo>
                <a:lnTo>
                  <a:pt x="406401" y="414338"/>
                </a:lnTo>
                <a:lnTo>
                  <a:pt x="420688" y="415925"/>
                </a:lnTo>
                <a:lnTo>
                  <a:pt x="425451" y="419100"/>
                </a:lnTo>
                <a:lnTo>
                  <a:pt x="434976" y="415925"/>
                </a:lnTo>
                <a:lnTo>
                  <a:pt x="454026" y="414338"/>
                </a:lnTo>
                <a:lnTo>
                  <a:pt x="477838" y="414338"/>
                </a:lnTo>
                <a:lnTo>
                  <a:pt x="506413" y="422275"/>
                </a:lnTo>
                <a:lnTo>
                  <a:pt x="528638" y="430213"/>
                </a:lnTo>
                <a:lnTo>
                  <a:pt x="574676" y="428625"/>
                </a:lnTo>
                <a:lnTo>
                  <a:pt x="614363" y="419100"/>
                </a:lnTo>
                <a:lnTo>
                  <a:pt x="622301" y="422275"/>
                </a:lnTo>
                <a:lnTo>
                  <a:pt x="649288" y="444500"/>
                </a:lnTo>
                <a:lnTo>
                  <a:pt x="665163" y="444500"/>
                </a:lnTo>
                <a:lnTo>
                  <a:pt x="692151" y="444500"/>
                </a:lnTo>
                <a:lnTo>
                  <a:pt x="700088" y="450850"/>
                </a:lnTo>
                <a:lnTo>
                  <a:pt x="693738" y="450850"/>
                </a:lnTo>
                <a:lnTo>
                  <a:pt x="696913" y="454025"/>
                </a:lnTo>
                <a:lnTo>
                  <a:pt x="706438" y="457200"/>
                </a:lnTo>
                <a:lnTo>
                  <a:pt x="717551" y="468313"/>
                </a:lnTo>
                <a:lnTo>
                  <a:pt x="722313" y="473075"/>
                </a:lnTo>
                <a:lnTo>
                  <a:pt x="735013" y="468313"/>
                </a:lnTo>
                <a:lnTo>
                  <a:pt x="742951" y="461963"/>
                </a:lnTo>
                <a:lnTo>
                  <a:pt x="754063" y="450850"/>
                </a:lnTo>
                <a:lnTo>
                  <a:pt x="754063" y="444500"/>
                </a:lnTo>
                <a:lnTo>
                  <a:pt x="757238" y="444500"/>
                </a:lnTo>
                <a:lnTo>
                  <a:pt x="765176" y="442913"/>
                </a:lnTo>
                <a:lnTo>
                  <a:pt x="779463" y="442913"/>
                </a:lnTo>
                <a:lnTo>
                  <a:pt x="808038" y="447675"/>
                </a:lnTo>
                <a:lnTo>
                  <a:pt x="825501" y="447675"/>
                </a:lnTo>
                <a:lnTo>
                  <a:pt x="831851" y="444500"/>
                </a:lnTo>
                <a:lnTo>
                  <a:pt x="833439" y="442913"/>
                </a:lnTo>
                <a:lnTo>
                  <a:pt x="836613" y="442913"/>
                </a:lnTo>
                <a:lnTo>
                  <a:pt x="842963" y="439738"/>
                </a:lnTo>
                <a:lnTo>
                  <a:pt x="847726" y="433388"/>
                </a:lnTo>
                <a:lnTo>
                  <a:pt x="879476" y="436563"/>
                </a:lnTo>
                <a:lnTo>
                  <a:pt x="893763" y="442913"/>
                </a:lnTo>
                <a:lnTo>
                  <a:pt x="896939" y="442913"/>
                </a:lnTo>
                <a:lnTo>
                  <a:pt x="900113" y="436563"/>
                </a:lnTo>
                <a:lnTo>
                  <a:pt x="904876" y="433388"/>
                </a:lnTo>
                <a:lnTo>
                  <a:pt x="911226" y="430213"/>
                </a:lnTo>
                <a:lnTo>
                  <a:pt x="914401" y="433388"/>
                </a:lnTo>
                <a:lnTo>
                  <a:pt x="919163" y="442913"/>
                </a:lnTo>
                <a:lnTo>
                  <a:pt x="925513" y="450850"/>
                </a:lnTo>
                <a:lnTo>
                  <a:pt x="919163" y="450850"/>
                </a:lnTo>
                <a:lnTo>
                  <a:pt x="922338" y="457200"/>
                </a:lnTo>
                <a:lnTo>
                  <a:pt x="925513" y="458788"/>
                </a:lnTo>
                <a:lnTo>
                  <a:pt x="931863" y="454025"/>
                </a:lnTo>
                <a:lnTo>
                  <a:pt x="946151" y="442913"/>
                </a:lnTo>
                <a:lnTo>
                  <a:pt x="950913" y="436563"/>
                </a:lnTo>
                <a:lnTo>
                  <a:pt x="954088" y="436563"/>
                </a:lnTo>
                <a:lnTo>
                  <a:pt x="979488" y="439738"/>
                </a:lnTo>
                <a:lnTo>
                  <a:pt x="1008063" y="439738"/>
                </a:lnTo>
                <a:lnTo>
                  <a:pt x="1033463" y="439738"/>
                </a:lnTo>
                <a:lnTo>
                  <a:pt x="1057276" y="450850"/>
                </a:lnTo>
                <a:lnTo>
                  <a:pt x="1054101" y="450850"/>
                </a:lnTo>
                <a:lnTo>
                  <a:pt x="1054101" y="454025"/>
                </a:lnTo>
                <a:lnTo>
                  <a:pt x="1076326" y="461963"/>
                </a:lnTo>
                <a:lnTo>
                  <a:pt x="1100138" y="471488"/>
                </a:lnTo>
                <a:lnTo>
                  <a:pt x="1111251" y="473075"/>
                </a:lnTo>
                <a:lnTo>
                  <a:pt x="1122363" y="461963"/>
                </a:lnTo>
                <a:lnTo>
                  <a:pt x="1119188" y="458788"/>
                </a:lnTo>
                <a:lnTo>
                  <a:pt x="1104901" y="447675"/>
                </a:lnTo>
                <a:lnTo>
                  <a:pt x="1096963" y="439738"/>
                </a:lnTo>
                <a:lnTo>
                  <a:pt x="1085851" y="422275"/>
                </a:lnTo>
                <a:lnTo>
                  <a:pt x="1071563" y="400050"/>
                </a:lnTo>
                <a:lnTo>
                  <a:pt x="1065213" y="393700"/>
                </a:lnTo>
                <a:lnTo>
                  <a:pt x="1054101" y="407988"/>
                </a:lnTo>
                <a:lnTo>
                  <a:pt x="1054101" y="411163"/>
                </a:lnTo>
                <a:lnTo>
                  <a:pt x="1050926" y="414338"/>
                </a:lnTo>
                <a:lnTo>
                  <a:pt x="1031876" y="425450"/>
                </a:lnTo>
                <a:lnTo>
                  <a:pt x="996951" y="425450"/>
                </a:lnTo>
                <a:lnTo>
                  <a:pt x="982663" y="425450"/>
                </a:lnTo>
                <a:lnTo>
                  <a:pt x="974726" y="411163"/>
                </a:lnTo>
                <a:lnTo>
                  <a:pt x="957263" y="407988"/>
                </a:lnTo>
                <a:lnTo>
                  <a:pt x="939801" y="404813"/>
                </a:lnTo>
                <a:lnTo>
                  <a:pt x="939801" y="393700"/>
                </a:lnTo>
                <a:lnTo>
                  <a:pt x="946151" y="393700"/>
                </a:lnTo>
                <a:lnTo>
                  <a:pt x="960439" y="382588"/>
                </a:lnTo>
                <a:lnTo>
                  <a:pt x="965201" y="357188"/>
                </a:lnTo>
                <a:lnTo>
                  <a:pt x="968376" y="347663"/>
                </a:lnTo>
                <a:lnTo>
                  <a:pt x="989013" y="346075"/>
                </a:lnTo>
                <a:lnTo>
                  <a:pt x="1003301" y="347663"/>
                </a:lnTo>
                <a:lnTo>
                  <a:pt x="1028701" y="346075"/>
                </a:lnTo>
                <a:lnTo>
                  <a:pt x="1054101" y="347663"/>
                </a:lnTo>
                <a:lnTo>
                  <a:pt x="1076326" y="342900"/>
                </a:lnTo>
                <a:lnTo>
                  <a:pt x="1100138" y="336550"/>
                </a:lnTo>
                <a:lnTo>
                  <a:pt x="1117601" y="342900"/>
                </a:lnTo>
                <a:lnTo>
                  <a:pt x="1119188" y="350838"/>
                </a:lnTo>
                <a:lnTo>
                  <a:pt x="1125538" y="350838"/>
                </a:lnTo>
                <a:lnTo>
                  <a:pt x="1143001" y="360363"/>
                </a:lnTo>
                <a:lnTo>
                  <a:pt x="1165226" y="368300"/>
                </a:lnTo>
                <a:lnTo>
                  <a:pt x="1179513" y="376238"/>
                </a:lnTo>
                <a:lnTo>
                  <a:pt x="1185863" y="379413"/>
                </a:lnTo>
                <a:lnTo>
                  <a:pt x="1204913" y="379413"/>
                </a:lnTo>
                <a:lnTo>
                  <a:pt x="1236664" y="374650"/>
                </a:lnTo>
                <a:lnTo>
                  <a:pt x="1258888" y="371475"/>
                </a:lnTo>
                <a:lnTo>
                  <a:pt x="1273176" y="382588"/>
                </a:lnTo>
                <a:lnTo>
                  <a:pt x="1276351" y="385763"/>
                </a:lnTo>
                <a:lnTo>
                  <a:pt x="1276351" y="387350"/>
                </a:lnTo>
                <a:lnTo>
                  <a:pt x="1273176" y="387350"/>
                </a:lnTo>
                <a:lnTo>
                  <a:pt x="1276351" y="401638"/>
                </a:lnTo>
                <a:lnTo>
                  <a:pt x="1285876" y="414338"/>
                </a:lnTo>
                <a:lnTo>
                  <a:pt x="1287463" y="414338"/>
                </a:lnTo>
                <a:lnTo>
                  <a:pt x="1290298" y="414338"/>
                </a:lnTo>
                <a:lnTo>
                  <a:pt x="1290638" y="415925"/>
                </a:lnTo>
                <a:lnTo>
                  <a:pt x="1290638" y="414338"/>
                </a:lnTo>
                <a:lnTo>
                  <a:pt x="1290298" y="414338"/>
                </a:lnTo>
                <a:lnTo>
                  <a:pt x="1285876" y="393700"/>
                </a:lnTo>
                <a:lnTo>
                  <a:pt x="1282701" y="368300"/>
                </a:lnTo>
                <a:lnTo>
                  <a:pt x="1282701" y="361950"/>
                </a:lnTo>
                <a:lnTo>
                  <a:pt x="1285876" y="361950"/>
                </a:lnTo>
                <a:lnTo>
                  <a:pt x="1287463" y="360363"/>
                </a:lnTo>
                <a:lnTo>
                  <a:pt x="1290638" y="360363"/>
                </a:lnTo>
                <a:lnTo>
                  <a:pt x="1273176" y="357188"/>
                </a:lnTo>
                <a:lnTo>
                  <a:pt x="1258888" y="354013"/>
                </a:lnTo>
                <a:lnTo>
                  <a:pt x="1233488" y="350838"/>
                </a:lnTo>
                <a:lnTo>
                  <a:pt x="1211263" y="354013"/>
                </a:lnTo>
                <a:lnTo>
                  <a:pt x="1190626" y="360363"/>
                </a:lnTo>
                <a:lnTo>
                  <a:pt x="1173164" y="354013"/>
                </a:lnTo>
                <a:lnTo>
                  <a:pt x="1165226" y="342900"/>
                </a:lnTo>
                <a:lnTo>
                  <a:pt x="1157288" y="328613"/>
                </a:lnTo>
                <a:lnTo>
                  <a:pt x="1143001" y="331788"/>
                </a:lnTo>
                <a:lnTo>
                  <a:pt x="1128713" y="342900"/>
                </a:lnTo>
                <a:lnTo>
                  <a:pt x="1114426" y="336550"/>
                </a:lnTo>
                <a:lnTo>
                  <a:pt x="1108076" y="317500"/>
                </a:lnTo>
                <a:lnTo>
                  <a:pt x="1090613" y="307975"/>
                </a:lnTo>
                <a:lnTo>
                  <a:pt x="1068388" y="317500"/>
                </a:lnTo>
                <a:lnTo>
                  <a:pt x="1050926" y="319088"/>
                </a:lnTo>
                <a:lnTo>
                  <a:pt x="1025526" y="319088"/>
                </a:lnTo>
                <a:lnTo>
                  <a:pt x="1004888" y="319088"/>
                </a:lnTo>
                <a:lnTo>
                  <a:pt x="1003301" y="314325"/>
                </a:lnTo>
                <a:lnTo>
                  <a:pt x="1004888" y="307975"/>
                </a:lnTo>
                <a:lnTo>
                  <a:pt x="1008063" y="304800"/>
                </a:lnTo>
                <a:lnTo>
                  <a:pt x="1017588" y="300038"/>
                </a:lnTo>
                <a:lnTo>
                  <a:pt x="1028701" y="300038"/>
                </a:lnTo>
                <a:lnTo>
                  <a:pt x="1025526" y="290513"/>
                </a:lnTo>
                <a:lnTo>
                  <a:pt x="1025526" y="288925"/>
                </a:lnTo>
                <a:lnTo>
                  <a:pt x="1054101" y="279400"/>
                </a:lnTo>
                <a:close/>
                <a:moveTo>
                  <a:pt x="5284788" y="257175"/>
                </a:moveTo>
                <a:lnTo>
                  <a:pt x="5287963" y="260350"/>
                </a:lnTo>
                <a:lnTo>
                  <a:pt x="5291138" y="257175"/>
                </a:lnTo>
                <a:lnTo>
                  <a:pt x="5291138" y="261938"/>
                </a:lnTo>
                <a:lnTo>
                  <a:pt x="5287963" y="261938"/>
                </a:lnTo>
                <a:lnTo>
                  <a:pt x="5287963" y="265113"/>
                </a:lnTo>
                <a:lnTo>
                  <a:pt x="5287963" y="268288"/>
                </a:lnTo>
                <a:close/>
                <a:moveTo>
                  <a:pt x="1484313" y="247650"/>
                </a:moveTo>
                <a:lnTo>
                  <a:pt x="1497013" y="254000"/>
                </a:lnTo>
                <a:lnTo>
                  <a:pt x="1522413" y="261937"/>
                </a:lnTo>
                <a:lnTo>
                  <a:pt x="1519238" y="261937"/>
                </a:lnTo>
                <a:lnTo>
                  <a:pt x="1544638" y="271462"/>
                </a:lnTo>
                <a:lnTo>
                  <a:pt x="1555750" y="274638"/>
                </a:lnTo>
                <a:lnTo>
                  <a:pt x="1568450" y="276225"/>
                </a:lnTo>
                <a:lnTo>
                  <a:pt x="1582738" y="288925"/>
                </a:lnTo>
                <a:lnTo>
                  <a:pt x="1587500" y="288925"/>
                </a:lnTo>
                <a:lnTo>
                  <a:pt x="1597025" y="296863"/>
                </a:lnTo>
                <a:lnTo>
                  <a:pt x="1604963" y="300038"/>
                </a:lnTo>
                <a:lnTo>
                  <a:pt x="1619250" y="314325"/>
                </a:lnTo>
                <a:lnTo>
                  <a:pt x="1636713" y="317500"/>
                </a:lnTo>
                <a:lnTo>
                  <a:pt x="1658938" y="317500"/>
                </a:lnTo>
                <a:lnTo>
                  <a:pt x="1687513" y="317500"/>
                </a:lnTo>
                <a:lnTo>
                  <a:pt x="1730375" y="319088"/>
                </a:lnTo>
                <a:lnTo>
                  <a:pt x="1768475" y="317500"/>
                </a:lnTo>
                <a:lnTo>
                  <a:pt x="1784350" y="319088"/>
                </a:lnTo>
                <a:lnTo>
                  <a:pt x="1808163" y="325438"/>
                </a:lnTo>
                <a:lnTo>
                  <a:pt x="1798638" y="325438"/>
                </a:lnTo>
                <a:lnTo>
                  <a:pt x="1809750" y="331788"/>
                </a:lnTo>
                <a:lnTo>
                  <a:pt x="1809750" y="333375"/>
                </a:lnTo>
                <a:lnTo>
                  <a:pt x="1808163" y="342900"/>
                </a:lnTo>
                <a:lnTo>
                  <a:pt x="1784350" y="347663"/>
                </a:lnTo>
                <a:lnTo>
                  <a:pt x="1747838" y="346075"/>
                </a:lnTo>
                <a:lnTo>
                  <a:pt x="1704975" y="342900"/>
                </a:lnTo>
                <a:lnTo>
                  <a:pt x="1668463" y="342900"/>
                </a:lnTo>
                <a:lnTo>
                  <a:pt x="1655763" y="346075"/>
                </a:lnTo>
                <a:lnTo>
                  <a:pt x="1622425" y="342900"/>
                </a:lnTo>
                <a:lnTo>
                  <a:pt x="1608138" y="336550"/>
                </a:lnTo>
                <a:lnTo>
                  <a:pt x="1582738" y="319088"/>
                </a:lnTo>
                <a:lnTo>
                  <a:pt x="1562100" y="304800"/>
                </a:lnTo>
                <a:lnTo>
                  <a:pt x="1533525" y="300038"/>
                </a:lnTo>
                <a:lnTo>
                  <a:pt x="1511300" y="288925"/>
                </a:lnTo>
                <a:lnTo>
                  <a:pt x="1487488" y="274638"/>
                </a:lnTo>
                <a:lnTo>
                  <a:pt x="1479550" y="257175"/>
                </a:lnTo>
                <a:lnTo>
                  <a:pt x="1482725" y="250825"/>
                </a:lnTo>
                <a:lnTo>
                  <a:pt x="1484313" y="250825"/>
                </a:lnTo>
                <a:close/>
                <a:moveTo>
                  <a:pt x="1239839" y="236538"/>
                </a:moveTo>
                <a:lnTo>
                  <a:pt x="1247776" y="246063"/>
                </a:lnTo>
                <a:lnTo>
                  <a:pt x="1244601" y="261938"/>
                </a:lnTo>
                <a:lnTo>
                  <a:pt x="1243014" y="261938"/>
                </a:lnTo>
                <a:lnTo>
                  <a:pt x="1243014" y="268288"/>
                </a:lnTo>
                <a:lnTo>
                  <a:pt x="1243014" y="271463"/>
                </a:lnTo>
                <a:lnTo>
                  <a:pt x="1236664" y="282576"/>
                </a:lnTo>
                <a:lnTo>
                  <a:pt x="1222376" y="276226"/>
                </a:lnTo>
                <a:lnTo>
                  <a:pt x="1204914" y="276226"/>
                </a:lnTo>
                <a:lnTo>
                  <a:pt x="1185863" y="279401"/>
                </a:lnTo>
                <a:lnTo>
                  <a:pt x="1179513" y="279401"/>
                </a:lnTo>
                <a:lnTo>
                  <a:pt x="1176338" y="265113"/>
                </a:lnTo>
                <a:lnTo>
                  <a:pt x="1185863" y="261938"/>
                </a:lnTo>
                <a:lnTo>
                  <a:pt x="1185863" y="260351"/>
                </a:lnTo>
                <a:lnTo>
                  <a:pt x="1187451" y="260351"/>
                </a:lnTo>
                <a:lnTo>
                  <a:pt x="1216026" y="242888"/>
                </a:lnTo>
                <a:close/>
                <a:moveTo>
                  <a:pt x="1387475" y="225425"/>
                </a:moveTo>
                <a:lnTo>
                  <a:pt x="1416050" y="231775"/>
                </a:lnTo>
                <a:lnTo>
                  <a:pt x="1433513" y="236537"/>
                </a:lnTo>
                <a:lnTo>
                  <a:pt x="1443038" y="247650"/>
                </a:lnTo>
                <a:lnTo>
                  <a:pt x="1444625" y="257175"/>
                </a:lnTo>
                <a:lnTo>
                  <a:pt x="1447800" y="261937"/>
                </a:lnTo>
                <a:lnTo>
                  <a:pt x="1444625" y="261937"/>
                </a:lnTo>
                <a:lnTo>
                  <a:pt x="1444625" y="274637"/>
                </a:lnTo>
                <a:lnTo>
                  <a:pt x="1439863" y="279400"/>
                </a:lnTo>
                <a:lnTo>
                  <a:pt x="1428750" y="276225"/>
                </a:lnTo>
                <a:lnTo>
                  <a:pt x="1411288" y="274637"/>
                </a:lnTo>
                <a:lnTo>
                  <a:pt x="1397000" y="268287"/>
                </a:lnTo>
                <a:lnTo>
                  <a:pt x="1397000" y="260350"/>
                </a:lnTo>
                <a:lnTo>
                  <a:pt x="1379538" y="257175"/>
                </a:lnTo>
                <a:lnTo>
                  <a:pt x="1354138" y="260350"/>
                </a:lnTo>
                <a:lnTo>
                  <a:pt x="1333500" y="257175"/>
                </a:lnTo>
                <a:lnTo>
                  <a:pt x="1330325" y="246062"/>
                </a:lnTo>
                <a:lnTo>
                  <a:pt x="1333500" y="233362"/>
                </a:lnTo>
                <a:lnTo>
                  <a:pt x="1339851" y="231775"/>
                </a:lnTo>
                <a:lnTo>
                  <a:pt x="1350963" y="228600"/>
                </a:lnTo>
                <a:lnTo>
                  <a:pt x="1365250" y="228600"/>
                </a:lnTo>
                <a:close/>
                <a:moveTo>
                  <a:pt x="2606676" y="0"/>
                </a:moveTo>
                <a:lnTo>
                  <a:pt x="2638426" y="3175"/>
                </a:lnTo>
                <a:lnTo>
                  <a:pt x="2670176" y="11112"/>
                </a:lnTo>
                <a:lnTo>
                  <a:pt x="2659064" y="11112"/>
                </a:lnTo>
                <a:lnTo>
                  <a:pt x="2678114" y="14287"/>
                </a:lnTo>
                <a:lnTo>
                  <a:pt x="2695576" y="17462"/>
                </a:lnTo>
                <a:lnTo>
                  <a:pt x="2701926" y="20637"/>
                </a:lnTo>
                <a:lnTo>
                  <a:pt x="2709864" y="28575"/>
                </a:lnTo>
                <a:lnTo>
                  <a:pt x="2698751" y="31750"/>
                </a:lnTo>
                <a:lnTo>
                  <a:pt x="2659064" y="39688"/>
                </a:lnTo>
                <a:lnTo>
                  <a:pt x="2616201" y="49212"/>
                </a:lnTo>
                <a:lnTo>
                  <a:pt x="2589214" y="50800"/>
                </a:lnTo>
                <a:lnTo>
                  <a:pt x="2566989" y="50800"/>
                </a:lnTo>
                <a:lnTo>
                  <a:pt x="2598739" y="60325"/>
                </a:lnTo>
                <a:lnTo>
                  <a:pt x="2649539" y="53975"/>
                </a:lnTo>
                <a:lnTo>
                  <a:pt x="2663826" y="46037"/>
                </a:lnTo>
                <a:lnTo>
                  <a:pt x="2695576" y="46037"/>
                </a:lnTo>
                <a:lnTo>
                  <a:pt x="2706689" y="42862"/>
                </a:lnTo>
                <a:lnTo>
                  <a:pt x="2720976" y="36512"/>
                </a:lnTo>
                <a:lnTo>
                  <a:pt x="2730501" y="34925"/>
                </a:lnTo>
                <a:lnTo>
                  <a:pt x="2738439" y="31750"/>
                </a:lnTo>
                <a:lnTo>
                  <a:pt x="2763839" y="28575"/>
                </a:lnTo>
                <a:lnTo>
                  <a:pt x="2774951" y="31750"/>
                </a:lnTo>
                <a:lnTo>
                  <a:pt x="2798764" y="28575"/>
                </a:lnTo>
                <a:lnTo>
                  <a:pt x="2803526" y="28575"/>
                </a:lnTo>
                <a:lnTo>
                  <a:pt x="2809876" y="36512"/>
                </a:lnTo>
                <a:lnTo>
                  <a:pt x="2813051" y="36512"/>
                </a:lnTo>
                <a:lnTo>
                  <a:pt x="2814639" y="53975"/>
                </a:lnTo>
                <a:lnTo>
                  <a:pt x="2817814" y="74612"/>
                </a:lnTo>
                <a:lnTo>
                  <a:pt x="2814639" y="74612"/>
                </a:lnTo>
                <a:lnTo>
                  <a:pt x="2817814" y="88900"/>
                </a:lnTo>
                <a:lnTo>
                  <a:pt x="2827339" y="100012"/>
                </a:lnTo>
                <a:lnTo>
                  <a:pt x="2828926" y="100012"/>
                </a:lnTo>
                <a:lnTo>
                  <a:pt x="2841626" y="117475"/>
                </a:lnTo>
                <a:lnTo>
                  <a:pt x="2849564" y="136525"/>
                </a:lnTo>
                <a:lnTo>
                  <a:pt x="2843214" y="136525"/>
                </a:lnTo>
                <a:lnTo>
                  <a:pt x="2852739" y="150812"/>
                </a:lnTo>
                <a:lnTo>
                  <a:pt x="2867026" y="157162"/>
                </a:lnTo>
                <a:lnTo>
                  <a:pt x="2884489" y="157162"/>
                </a:lnTo>
                <a:lnTo>
                  <a:pt x="2906714" y="136525"/>
                </a:lnTo>
                <a:lnTo>
                  <a:pt x="2924176" y="122237"/>
                </a:lnTo>
                <a:lnTo>
                  <a:pt x="2927351" y="119062"/>
                </a:lnTo>
                <a:lnTo>
                  <a:pt x="2932114" y="117475"/>
                </a:lnTo>
                <a:lnTo>
                  <a:pt x="2946401" y="107950"/>
                </a:lnTo>
                <a:lnTo>
                  <a:pt x="2981326" y="114300"/>
                </a:lnTo>
                <a:lnTo>
                  <a:pt x="2992439" y="119062"/>
                </a:lnTo>
                <a:lnTo>
                  <a:pt x="3000376" y="125412"/>
                </a:lnTo>
                <a:lnTo>
                  <a:pt x="2998789" y="136525"/>
                </a:lnTo>
                <a:lnTo>
                  <a:pt x="2995614" y="136525"/>
                </a:lnTo>
                <a:lnTo>
                  <a:pt x="2986089" y="153987"/>
                </a:lnTo>
                <a:lnTo>
                  <a:pt x="2967039" y="161925"/>
                </a:lnTo>
                <a:lnTo>
                  <a:pt x="2963864" y="165100"/>
                </a:lnTo>
                <a:lnTo>
                  <a:pt x="2957514" y="168275"/>
                </a:lnTo>
                <a:lnTo>
                  <a:pt x="2941639" y="182562"/>
                </a:lnTo>
                <a:lnTo>
                  <a:pt x="2924176" y="200025"/>
                </a:lnTo>
                <a:lnTo>
                  <a:pt x="2909889" y="214312"/>
                </a:lnTo>
                <a:lnTo>
                  <a:pt x="2898776" y="225425"/>
                </a:lnTo>
                <a:lnTo>
                  <a:pt x="2900364" y="225425"/>
                </a:lnTo>
                <a:lnTo>
                  <a:pt x="2898776" y="228600"/>
                </a:lnTo>
                <a:lnTo>
                  <a:pt x="2886076" y="239712"/>
                </a:lnTo>
                <a:lnTo>
                  <a:pt x="2884489" y="261937"/>
                </a:lnTo>
                <a:lnTo>
                  <a:pt x="2881314" y="261937"/>
                </a:lnTo>
                <a:lnTo>
                  <a:pt x="2881314" y="265112"/>
                </a:lnTo>
                <a:lnTo>
                  <a:pt x="2881314" y="271462"/>
                </a:lnTo>
                <a:lnTo>
                  <a:pt x="2892426" y="285750"/>
                </a:lnTo>
                <a:lnTo>
                  <a:pt x="2903539" y="282575"/>
                </a:lnTo>
                <a:lnTo>
                  <a:pt x="2906714" y="285750"/>
                </a:lnTo>
                <a:lnTo>
                  <a:pt x="2906714" y="288925"/>
                </a:lnTo>
                <a:lnTo>
                  <a:pt x="2909889" y="288925"/>
                </a:lnTo>
                <a:lnTo>
                  <a:pt x="2903539" y="293687"/>
                </a:lnTo>
                <a:lnTo>
                  <a:pt x="2895601" y="304800"/>
                </a:lnTo>
                <a:lnTo>
                  <a:pt x="2892426" y="314325"/>
                </a:lnTo>
                <a:lnTo>
                  <a:pt x="2889251" y="325437"/>
                </a:lnTo>
                <a:lnTo>
                  <a:pt x="2886076" y="325437"/>
                </a:lnTo>
                <a:lnTo>
                  <a:pt x="2886076" y="336550"/>
                </a:lnTo>
                <a:lnTo>
                  <a:pt x="2886076" y="350837"/>
                </a:lnTo>
                <a:lnTo>
                  <a:pt x="2889251" y="350837"/>
                </a:lnTo>
                <a:lnTo>
                  <a:pt x="2889251" y="354012"/>
                </a:lnTo>
                <a:lnTo>
                  <a:pt x="2889251" y="357187"/>
                </a:lnTo>
                <a:lnTo>
                  <a:pt x="2889251" y="361950"/>
                </a:lnTo>
                <a:lnTo>
                  <a:pt x="2886076" y="365125"/>
                </a:lnTo>
                <a:lnTo>
                  <a:pt x="2863851" y="361950"/>
                </a:lnTo>
                <a:lnTo>
                  <a:pt x="2828926" y="354012"/>
                </a:lnTo>
                <a:lnTo>
                  <a:pt x="2827339" y="354012"/>
                </a:lnTo>
                <a:lnTo>
                  <a:pt x="2824164" y="357187"/>
                </a:lnTo>
                <a:lnTo>
                  <a:pt x="2817814" y="371475"/>
                </a:lnTo>
                <a:lnTo>
                  <a:pt x="2824164" y="387350"/>
                </a:lnTo>
                <a:lnTo>
                  <a:pt x="2817814" y="387350"/>
                </a:lnTo>
                <a:lnTo>
                  <a:pt x="2820989" y="390525"/>
                </a:lnTo>
                <a:lnTo>
                  <a:pt x="2820989" y="393700"/>
                </a:lnTo>
                <a:lnTo>
                  <a:pt x="2824164" y="404812"/>
                </a:lnTo>
                <a:lnTo>
                  <a:pt x="2828926" y="414337"/>
                </a:lnTo>
                <a:lnTo>
                  <a:pt x="2832101" y="414337"/>
                </a:lnTo>
                <a:lnTo>
                  <a:pt x="2832101" y="415925"/>
                </a:lnTo>
                <a:lnTo>
                  <a:pt x="2835276" y="415925"/>
                </a:lnTo>
                <a:lnTo>
                  <a:pt x="2841626" y="430212"/>
                </a:lnTo>
                <a:lnTo>
                  <a:pt x="2827339" y="444500"/>
                </a:lnTo>
                <a:lnTo>
                  <a:pt x="2824164" y="447675"/>
                </a:lnTo>
                <a:lnTo>
                  <a:pt x="2817814" y="447675"/>
                </a:lnTo>
                <a:lnTo>
                  <a:pt x="2806701" y="450850"/>
                </a:lnTo>
                <a:lnTo>
                  <a:pt x="2792414" y="433387"/>
                </a:lnTo>
                <a:lnTo>
                  <a:pt x="2792414" y="425450"/>
                </a:lnTo>
                <a:lnTo>
                  <a:pt x="2774951" y="404812"/>
                </a:lnTo>
                <a:lnTo>
                  <a:pt x="2755901" y="396875"/>
                </a:lnTo>
                <a:lnTo>
                  <a:pt x="2752726" y="401637"/>
                </a:lnTo>
                <a:lnTo>
                  <a:pt x="2752726" y="414337"/>
                </a:lnTo>
                <a:lnTo>
                  <a:pt x="2757489" y="414337"/>
                </a:lnTo>
                <a:lnTo>
                  <a:pt x="2760664" y="428625"/>
                </a:lnTo>
                <a:lnTo>
                  <a:pt x="2770189" y="433387"/>
                </a:lnTo>
                <a:lnTo>
                  <a:pt x="2786064" y="439737"/>
                </a:lnTo>
                <a:lnTo>
                  <a:pt x="2795589" y="450850"/>
                </a:lnTo>
                <a:lnTo>
                  <a:pt x="2792414" y="450850"/>
                </a:lnTo>
                <a:lnTo>
                  <a:pt x="2795589" y="457200"/>
                </a:lnTo>
                <a:lnTo>
                  <a:pt x="2798764" y="461962"/>
                </a:lnTo>
                <a:lnTo>
                  <a:pt x="2795589" y="471487"/>
                </a:lnTo>
                <a:lnTo>
                  <a:pt x="2774951" y="468312"/>
                </a:lnTo>
                <a:lnTo>
                  <a:pt x="2752726" y="476250"/>
                </a:lnTo>
                <a:lnTo>
                  <a:pt x="2713039" y="490537"/>
                </a:lnTo>
                <a:lnTo>
                  <a:pt x="2673351" y="493712"/>
                </a:lnTo>
                <a:lnTo>
                  <a:pt x="2649539" y="490537"/>
                </a:lnTo>
                <a:lnTo>
                  <a:pt x="2646364" y="490537"/>
                </a:lnTo>
                <a:lnTo>
                  <a:pt x="2646364" y="493712"/>
                </a:lnTo>
                <a:lnTo>
                  <a:pt x="2638426" y="501650"/>
                </a:lnTo>
                <a:lnTo>
                  <a:pt x="2630489" y="514350"/>
                </a:lnTo>
                <a:lnTo>
                  <a:pt x="2620964" y="530225"/>
                </a:lnTo>
                <a:lnTo>
                  <a:pt x="2617789" y="536575"/>
                </a:lnTo>
                <a:lnTo>
                  <a:pt x="2595564" y="539750"/>
                </a:lnTo>
                <a:lnTo>
                  <a:pt x="2563814" y="536575"/>
                </a:lnTo>
                <a:lnTo>
                  <a:pt x="2559051" y="539750"/>
                </a:lnTo>
                <a:lnTo>
                  <a:pt x="2552701" y="542925"/>
                </a:lnTo>
                <a:lnTo>
                  <a:pt x="2549526" y="544512"/>
                </a:lnTo>
                <a:lnTo>
                  <a:pt x="2546351" y="544512"/>
                </a:lnTo>
                <a:lnTo>
                  <a:pt x="2535238" y="554037"/>
                </a:lnTo>
                <a:lnTo>
                  <a:pt x="2520951" y="557212"/>
                </a:lnTo>
                <a:lnTo>
                  <a:pt x="2516188" y="558800"/>
                </a:lnTo>
                <a:lnTo>
                  <a:pt x="2509838" y="568325"/>
                </a:lnTo>
                <a:lnTo>
                  <a:pt x="2513013" y="579437"/>
                </a:lnTo>
                <a:lnTo>
                  <a:pt x="2509838" y="579437"/>
                </a:lnTo>
                <a:lnTo>
                  <a:pt x="2509838" y="585787"/>
                </a:lnTo>
                <a:lnTo>
                  <a:pt x="2513013" y="587375"/>
                </a:lnTo>
                <a:lnTo>
                  <a:pt x="2509838" y="600075"/>
                </a:lnTo>
                <a:lnTo>
                  <a:pt x="2501901" y="604837"/>
                </a:lnTo>
                <a:lnTo>
                  <a:pt x="2492376" y="604837"/>
                </a:lnTo>
                <a:lnTo>
                  <a:pt x="2489201" y="601662"/>
                </a:lnTo>
                <a:lnTo>
                  <a:pt x="2487613" y="604837"/>
                </a:lnTo>
                <a:lnTo>
                  <a:pt x="2484438" y="611187"/>
                </a:lnTo>
                <a:lnTo>
                  <a:pt x="2484438" y="619125"/>
                </a:lnTo>
                <a:lnTo>
                  <a:pt x="2484438" y="630237"/>
                </a:lnTo>
                <a:lnTo>
                  <a:pt x="2481263" y="642937"/>
                </a:lnTo>
                <a:lnTo>
                  <a:pt x="2478088" y="642937"/>
                </a:lnTo>
                <a:lnTo>
                  <a:pt x="2474913" y="650875"/>
                </a:lnTo>
                <a:lnTo>
                  <a:pt x="2470151" y="658812"/>
                </a:lnTo>
                <a:lnTo>
                  <a:pt x="2466976" y="661987"/>
                </a:lnTo>
                <a:lnTo>
                  <a:pt x="2460626" y="665162"/>
                </a:lnTo>
                <a:lnTo>
                  <a:pt x="2463801" y="665162"/>
                </a:lnTo>
                <a:lnTo>
                  <a:pt x="2460626" y="668337"/>
                </a:lnTo>
                <a:lnTo>
                  <a:pt x="2452688" y="673100"/>
                </a:lnTo>
                <a:lnTo>
                  <a:pt x="2438401" y="673100"/>
                </a:lnTo>
                <a:lnTo>
                  <a:pt x="2427288" y="658812"/>
                </a:lnTo>
                <a:lnTo>
                  <a:pt x="2420938" y="644525"/>
                </a:lnTo>
                <a:lnTo>
                  <a:pt x="2405063" y="657225"/>
                </a:lnTo>
                <a:lnTo>
                  <a:pt x="2390776" y="654050"/>
                </a:lnTo>
                <a:lnTo>
                  <a:pt x="2370138" y="633412"/>
                </a:lnTo>
                <a:lnTo>
                  <a:pt x="2344738" y="615950"/>
                </a:lnTo>
                <a:lnTo>
                  <a:pt x="2330451" y="600075"/>
                </a:lnTo>
                <a:lnTo>
                  <a:pt x="2320926" y="579437"/>
                </a:lnTo>
                <a:lnTo>
                  <a:pt x="2319338" y="573087"/>
                </a:lnTo>
                <a:lnTo>
                  <a:pt x="2324101" y="571500"/>
                </a:lnTo>
                <a:lnTo>
                  <a:pt x="2327276" y="571500"/>
                </a:lnTo>
                <a:lnTo>
                  <a:pt x="2330451" y="568325"/>
                </a:lnTo>
                <a:lnTo>
                  <a:pt x="2312988" y="565150"/>
                </a:lnTo>
                <a:lnTo>
                  <a:pt x="2298701" y="554037"/>
                </a:lnTo>
                <a:lnTo>
                  <a:pt x="2287588" y="533400"/>
                </a:lnTo>
                <a:lnTo>
                  <a:pt x="2281238" y="508000"/>
                </a:lnTo>
                <a:lnTo>
                  <a:pt x="2287588" y="493712"/>
                </a:lnTo>
                <a:lnTo>
                  <a:pt x="2295526" y="479425"/>
                </a:lnTo>
                <a:lnTo>
                  <a:pt x="2290763" y="473075"/>
                </a:lnTo>
                <a:lnTo>
                  <a:pt x="2273301" y="473075"/>
                </a:lnTo>
                <a:lnTo>
                  <a:pt x="2270126" y="471487"/>
                </a:lnTo>
                <a:lnTo>
                  <a:pt x="2263776" y="450850"/>
                </a:lnTo>
                <a:lnTo>
                  <a:pt x="2270126" y="436562"/>
                </a:lnTo>
                <a:lnTo>
                  <a:pt x="2276476" y="428625"/>
                </a:lnTo>
                <a:lnTo>
                  <a:pt x="2278063" y="425450"/>
                </a:lnTo>
                <a:lnTo>
                  <a:pt x="2292351" y="419100"/>
                </a:lnTo>
                <a:lnTo>
                  <a:pt x="2295526" y="419100"/>
                </a:lnTo>
                <a:lnTo>
                  <a:pt x="2312988" y="419100"/>
                </a:lnTo>
                <a:lnTo>
                  <a:pt x="2319338" y="430212"/>
                </a:lnTo>
                <a:lnTo>
                  <a:pt x="2312988" y="450850"/>
                </a:lnTo>
                <a:lnTo>
                  <a:pt x="2309813" y="450850"/>
                </a:lnTo>
                <a:lnTo>
                  <a:pt x="2309813" y="454025"/>
                </a:lnTo>
                <a:lnTo>
                  <a:pt x="2312988" y="465137"/>
                </a:lnTo>
                <a:lnTo>
                  <a:pt x="2320926" y="468312"/>
                </a:lnTo>
                <a:lnTo>
                  <a:pt x="2330451" y="465137"/>
                </a:lnTo>
                <a:lnTo>
                  <a:pt x="2333626" y="450850"/>
                </a:lnTo>
                <a:lnTo>
                  <a:pt x="2324101" y="430212"/>
                </a:lnTo>
                <a:lnTo>
                  <a:pt x="2309813" y="411162"/>
                </a:lnTo>
                <a:lnTo>
                  <a:pt x="2292351" y="400050"/>
                </a:lnTo>
                <a:lnTo>
                  <a:pt x="2278063" y="404812"/>
                </a:lnTo>
                <a:lnTo>
                  <a:pt x="2276476" y="407987"/>
                </a:lnTo>
                <a:lnTo>
                  <a:pt x="2273301" y="414337"/>
                </a:lnTo>
                <a:lnTo>
                  <a:pt x="2276476" y="414337"/>
                </a:lnTo>
                <a:lnTo>
                  <a:pt x="2266951" y="425450"/>
                </a:lnTo>
                <a:lnTo>
                  <a:pt x="2259013" y="430212"/>
                </a:lnTo>
                <a:lnTo>
                  <a:pt x="2255838" y="433387"/>
                </a:lnTo>
                <a:lnTo>
                  <a:pt x="2252663" y="430212"/>
                </a:lnTo>
                <a:lnTo>
                  <a:pt x="2247901" y="396875"/>
                </a:lnTo>
                <a:lnTo>
                  <a:pt x="2238376" y="350837"/>
                </a:lnTo>
                <a:lnTo>
                  <a:pt x="2212976" y="331787"/>
                </a:lnTo>
                <a:lnTo>
                  <a:pt x="2184401" y="322262"/>
                </a:lnTo>
                <a:lnTo>
                  <a:pt x="2149476" y="311150"/>
                </a:lnTo>
                <a:lnTo>
                  <a:pt x="2119313" y="304800"/>
                </a:lnTo>
                <a:lnTo>
                  <a:pt x="2095501" y="307975"/>
                </a:lnTo>
                <a:lnTo>
                  <a:pt x="2070101" y="307975"/>
                </a:lnTo>
                <a:lnTo>
                  <a:pt x="2055813" y="290512"/>
                </a:lnTo>
                <a:lnTo>
                  <a:pt x="2055813" y="288925"/>
                </a:lnTo>
                <a:lnTo>
                  <a:pt x="2055813" y="279400"/>
                </a:lnTo>
                <a:lnTo>
                  <a:pt x="2052638" y="288925"/>
                </a:lnTo>
                <a:lnTo>
                  <a:pt x="2055813" y="288925"/>
                </a:lnTo>
                <a:lnTo>
                  <a:pt x="2052638" y="300037"/>
                </a:lnTo>
                <a:lnTo>
                  <a:pt x="2047876" y="311150"/>
                </a:lnTo>
                <a:lnTo>
                  <a:pt x="2044701" y="314325"/>
                </a:lnTo>
                <a:lnTo>
                  <a:pt x="2041526" y="317500"/>
                </a:lnTo>
                <a:lnTo>
                  <a:pt x="2033588" y="322262"/>
                </a:lnTo>
                <a:lnTo>
                  <a:pt x="2022476" y="319087"/>
                </a:lnTo>
                <a:lnTo>
                  <a:pt x="2008188" y="303212"/>
                </a:lnTo>
                <a:lnTo>
                  <a:pt x="1987551" y="282575"/>
                </a:lnTo>
                <a:lnTo>
                  <a:pt x="1970088" y="282575"/>
                </a:lnTo>
                <a:lnTo>
                  <a:pt x="1952626" y="276225"/>
                </a:lnTo>
                <a:lnTo>
                  <a:pt x="1951038" y="271462"/>
                </a:lnTo>
                <a:lnTo>
                  <a:pt x="1955801" y="265112"/>
                </a:lnTo>
                <a:lnTo>
                  <a:pt x="1965326" y="261937"/>
                </a:lnTo>
                <a:lnTo>
                  <a:pt x="1958976" y="261937"/>
                </a:lnTo>
                <a:lnTo>
                  <a:pt x="1979613" y="260350"/>
                </a:lnTo>
                <a:lnTo>
                  <a:pt x="1990726" y="260350"/>
                </a:lnTo>
                <a:lnTo>
                  <a:pt x="2001838" y="257175"/>
                </a:lnTo>
                <a:lnTo>
                  <a:pt x="2022476" y="247650"/>
                </a:lnTo>
                <a:lnTo>
                  <a:pt x="2027238" y="246062"/>
                </a:lnTo>
                <a:lnTo>
                  <a:pt x="2027238" y="239712"/>
                </a:lnTo>
                <a:lnTo>
                  <a:pt x="2030413" y="231775"/>
                </a:lnTo>
                <a:lnTo>
                  <a:pt x="2047876" y="217487"/>
                </a:lnTo>
                <a:lnTo>
                  <a:pt x="2058988" y="219075"/>
                </a:lnTo>
                <a:lnTo>
                  <a:pt x="2070101" y="219075"/>
                </a:lnTo>
                <a:lnTo>
                  <a:pt x="2081213" y="203200"/>
                </a:lnTo>
                <a:lnTo>
                  <a:pt x="2079626" y="188912"/>
                </a:lnTo>
                <a:lnTo>
                  <a:pt x="2081213" y="176212"/>
                </a:lnTo>
                <a:lnTo>
                  <a:pt x="2095501" y="168275"/>
                </a:lnTo>
                <a:lnTo>
                  <a:pt x="2101851" y="165100"/>
                </a:lnTo>
                <a:lnTo>
                  <a:pt x="2109788" y="161925"/>
                </a:lnTo>
                <a:lnTo>
                  <a:pt x="2116138" y="161925"/>
                </a:lnTo>
                <a:lnTo>
                  <a:pt x="2119313" y="161925"/>
                </a:lnTo>
                <a:lnTo>
                  <a:pt x="2127251" y="168275"/>
                </a:lnTo>
                <a:lnTo>
                  <a:pt x="2138363" y="161925"/>
                </a:lnTo>
                <a:lnTo>
                  <a:pt x="2144713" y="157162"/>
                </a:lnTo>
                <a:lnTo>
                  <a:pt x="2141538" y="147637"/>
                </a:lnTo>
                <a:lnTo>
                  <a:pt x="2138363" y="139700"/>
                </a:lnTo>
                <a:lnTo>
                  <a:pt x="2152651" y="131762"/>
                </a:lnTo>
                <a:lnTo>
                  <a:pt x="2178051" y="119062"/>
                </a:lnTo>
                <a:lnTo>
                  <a:pt x="2219326" y="114300"/>
                </a:lnTo>
                <a:lnTo>
                  <a:pt x="2262188" y="114300"/>
                </a:lnTo>
                <a:lnTo>
                  <a:pt x="2276476" y="122237"/>
                </a:lnTo>
                <a:lnTo>
                  <a:pt x="2298701" y="128587"/>
                </a:lnTo>
                <a:lnTo>
                  <a:pt x="2324101" y="119062"/>
                </a:lnTo>
                <a:lnTo>
                  <a:pt x="2327276" y="119062"/>
                </a:lnTo>
                <a:lnTo>
                  <a:pt x="2330451" y="117475"/>
                </a:lnTo>
                <a:lnTo>
                  <a:pt x="2335213" y="103187"/>
                </a:lnTo>
                <a:lnTo>
                  <a:pt x="2335213" y="71437"/>
                </a:lnTo>
                <a:lnTo>
                  <a:pt x="2341563" y="61912"/>
                </a:lnTo>
                <a:lnTo>
                  <a:pt x="2344738" y="61912"/>
                </a:lnTo>
                <a:lnTo>
                  <a:pt x="2344738" y="60325"/>
                </a:lnTo>
                <a:lnTo>
                  <a:pt x="2355851" y="57150"/>
                </a:lnTo>
                <a:lnTo>
                  <a:pt x="2363788" y="74612"/>
                </a:lnTo>
                <a:lnTo>
                  <a:pt x="2359026" y="74612"/>
                </a:lnTo>
                <a:lnTo>
                  <a:pt x="2363788" y="82550"/>
                </a:lnTo>
                <a:lnTo>
                  <a:pt x="2370138" y="88900"/>
                </a:lnTo>
                <a:lnTo>
                  <a:pt x="2384426" y="79375"/>
                </a:lnTo>
                <a:lnTo>
                  <a:pt x="2401888" y="46037"/>
                </a:lnTo>
                <a:lnTo>
                  <a:pt x="2405063" y="42862"/>
                </a:lnTo>
                <a:lnTo>
                  <a:pt x="2409826" y="39688"/>
                </a:lnTo>
                <a:lnTo>
                  <a:pt x="2427288" y="36512"/>
                </a:lnTo>
                <a:lnTo>
                  <a:pt x="2430463" y="36512"/>
                </a:lnTo>
                <a:lnTo>
                  <a:pt x="2441576" y="31750"/>
                </a:lnTo>
                <a:lnTo>
                  <a:pt x="2452688" y="25400"/>
                </a:lnTo>
                <a:lnTo>
                  <a:pt x="2470151" y="14287"/>
                </a:lnTo>
                <a:lnTo>
                  <a:pt x="2492376" y="11112"/>
                </a:lnTo>
                <a:lnTo>
                  <a:pt x="2484438" y="11112"/>
                </a:lnTo>
                <a:lnTo>
                  <a:pt x="2513013" y="7937"/>
                </a:lnTo>
                <a:lnTo>
                  <a:pt x="2544764" y="6350"/>
                </a:lnTo>
                <a:lnTo>
                  <a:pt x="2574926" y="3175"/>
                </a:lnTo>
                <a:close/>
              </a:path>
            </a:pathLst>
          </a:custGeom>
          <a:gradFill flip="none" rotWithShape="1">
            <a:gsLst>
              <a:gs pos="0">
                <a:schemeClr val="accent5">
                  <a:lumMod val="40000"/>
                  <a:lumOff val="60000"/>
                </a:schemeClr>
              </a:gs>
              <a:gs pos="46000">
                <a:schemeClr val="accent5">
                  <a:lumMod val="95000"/>
                  <a:lumOff val="5000"/>
                </a:schemeClr>
              </a:gs>
              <a:gs pos="100000">
                <a:schemeClr val="accent5">
                  <a:lumMod val="60000"/>
                </a:schemeClr>
              </a:gs>
            </a:gsLst>
            <a:path path="circle">
              <a:fillToRect l="50000" t="130000" r="50000" b="-30000"/>
            </a:path>
            <a:tileRect/>
          </a:gradFill>
          <a:ln>
            <a:noFill/>
          </a:ln>
          <a:extLst/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  <a:no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1200" cap="none" spc="0" normalizeH="0" baseline="0" noProof="0">
              <a:ln>
                <a:noFill/>
              </a:ln>
              <a:solidFill>
                <a:srgbClr val="0D0707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cxnSp>
        <p:nvCxnSpPr>
          <p:cNvPr id="8" name="Straight Connector 7"/>
          <p:cNvCxnSpPr>
            <a:cxnSpLocks/>
          </p:cNvCxnSpPr>
          <p:nvPr/>
        </p:nvCxnSpPr>
        <p:spPr>
          <a:xfrm>
            <a:off x="6096000" y="3164125"/>
            <a:ext cx="4044753" cy="0"/>
          </a:xfrm>
          <a:prstGeom prst="line">
            <a:avLst/>
          </a:prstGeom>
          <a:ln w="19050">
            <a:solidFill>
              <a:srgbClr val="FF5408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" name="Freeform 1010"/>
          <p:cNvSpPr>
            <a:spLocks/>
          </p:cNvSpPr>
          <p:nvPr/>
        </p:nvSpPr>
        <p:spPr bwMode="auto">
          <a:xfrm>
            <a:off x="10140753" y="4069485"/>
            <a:ext cx="788120" cy="948805"/>
          </a:xfrm>
          <a:custGeom>
            <a:avLst/>
            <a:gdLst>
              <a:gd name="T0" fmla="*/ 309 w 618"/>
              <a:gd name="T1" fmla="*/ 0 h 744"/>
              <a:gd name="T2" fmla="*/ 359 w 618"/>
              <a:gd name="T3" fmla="*/ 4 h 744"/>
              <a:gd name="T4" fmla="*/ 406 w 618"/>
              <a:gd name="T5" fmla="*/ 16 h 744"/>
              <a:gd name="T6" fmla="*/ 450 w 618"/>
              <a:gd name="T7" fmla="*/ 35 h 744"/>
              <a:gd name="T8" fmla="*/ 492 w 618"/>
              <a:gd name="T9" fmla="*/ 60 h 744"/>
              <a:gd name="T10" fmla="*/ 528 w 618"/>
              <a:gd name="T11" fmla="*/ 91 h 744"/>
              <a:gd name="T12" fmla="*/ 558 w 618"/>
              <a:gd name="T13" fmla="*/ 127 h 744"/>
              <a:gd name="T14" fmla="*/ 584 w 618"/>
              <a:gd name="T15" fmla="*/ 168 h 744"/>
              <a:gd name="T16" fmla="*/ 602 w 618"/>
              <a:gd name="T17" fmla="*/ 212 h 744"/>
              <a:gd name="T18" fmla="*/ 614 w 618"/>
              <a:gd name="T19" fmla="*/ 260 h 744"/>
              <a:gd name="T20" fmla="*/ 618 w 618"/>
              <a:gd name="T21" fmla="*/ 310 h 744"/>
              <a:gd name="T22" fmla="*/ 616 w 618"/>
              <a:gd name="T23" fmla="*/ 339 h 744"/>
              <a:gd name="T24" fmla="*/ 608 w 618"/>
              <a:gd name="T25" fmla="*/ 370 h 744"/>
              <a:gd name="T26" fmla="*/ 594 w 618"/>
              <a:gd name="T27" fmla="*/ 402 h 744"/>
              <a:gd name="T28" fmla="*/ 578 w 618"/>
              <a:gd name="T29" fmla="*/ 434 h 744"/>
              <a:gd name="T30" fmla="*/ 560 w 618"/>
              <a:gd name="T31" fmla="*/ 467 h 744"/>
              <a:gd name="T32" fmla="*/ 537 w 618"/>
              <a:gd name="T33" fmla="*/ 499 h 744"/>
              <a:gd name="T34" fmla="*/ 514 w 618"/>
              <a:gd name="T35" fmla="*/ 531 h 744"/>
              <a:gd name="T36" fmla="*/ 489 w 618"/>
              <a:gd name="T37" fmla="*/ 561 h 744"/>
              <a:gd name="T38" fmla="*/ 464 w 618"/>
              <a:gd name="T39" fmla="*/ 591 h 744"/>
              <a:gd name="T40" fmla="*/ 437 w 618"/>
              <a:gd name="T41" fmla="*/ 619 h 744"/>
              <a:gd name="T42" fmla="*/ 413 w 618"/>
              <a:gd name="T43" fmla="*/ 645 h 744"/>
              <a:gd name="T44" fmla="*/ 389 w 618"/>
              <a:gd name="T45" fmla="*/ 669 h 744"/>
              <a:gd name="T46" fmla="*/ 366 w 618"/>
              <a:gd name="T47" fmla="*/ 691 h 744"/>
              <a:gd name="T48" fmla="*/ 348 w 618"/>
              <a:gd name="T49" fmla="*/ 708 h 744"/>
              <a:gd name="T50" fmla="*/ 332 w 618"/>
              <a:gd name="T51" fmla="*/ 723 h 744"/>
              <a:gd name="T52" fmla="*/ 320 w 618"/>
              <a:gd name="T53" fmla="*/ 735 h 744"/>
              <a:gd name="T54" fmla="*/ 312 w 618"/>
              <a:gd name="T55" fmla="*/ 741 h 744"/>
              <a:gd name="T56" fmla="*/ 309 w 618"/>
              <a:gd name="T57" fmla="*/ 744 h 744"/>
              <a:gd name="T58" fmla="*/ 307 w 618"/>
              <a:gd name="T59" fmla="*/ 741 h 744"/>
              <a:gd name="T60" fmla="*/ 299 w 618"/>
              <a:gd name="T61" fmla="*/ 735 h 744"/>
              <a:gd name="T62" fmla="*/ 285 w 618"/>
              <a:gd name="T63" fmla="*/ 723 h 744"/>
              <a:gd name="T64" fmla="*/ 269 w 618"/>
              <a:gd name="T65" fmla="*/ 708 h 744"/>
              <a:gd name="T66" fmla="*/ 251 w 618"/>
              <a:gd name="T67" fmla="*/ 691 h 744"/>
              <a:gd name="T68" fmla="*/ 228 w 618"/>
              <a:gd name="T69" fmla="*/ 669 h 744"/>
              <a:gd name="T70" fmla="*/ 205 w 618"/>
              <a:gd name="T71" fmla="*/ 645 h 744"/>
              <a:gd name="T72" fmla="*/ 180 w 618"/>
              <a:gd name="T73" fmla="*/ 619 h 744"/>
              <a:gd name="T74" fmla="*/ 155 w 618"/>
              <a:gd name="T75" fmla="*/ 591 h 744"/>
              <a:gd name="T76" fmla="*/ 128 w 618"/>
              <a:gd name="T77" fmla="*/ 561 h 744"/>
              <a:gd name="T78" fmla="*/ 104 w 618"/>
              <a:gd name="T79" fmla="*/ 531 h 744"/>
              <a:gd name="T80" fmla="*/ 80 w 618"/>
              <a:gd name="T81" fmla="*/ 499 h 744"/>
              <a:gd name="T82" fmla="*/ 57 w 618"/>
              <a:gd name="T83" fmla="*/ 467 h 744"/>
              <a:gd name="T84" fmla="*/ 39 w 618"/>
              <a:gd name="T85" fmla="*/ 434 h 744"/>
              <a:gd name="T86" fmla="*/ 23 w 618"/>
              <a:gd name="T87" fmla="*/ 402 h 744"/>
              <a:gd name="T88" fmla="*/ 11 w 618"/>
              <a:gd name="T89" fmla="*/ 370 h 744"/>
              <a:gd name="T90" fmla="*/ 3 w 618"/>
              <a:gd name="T91" fmla="*/ 339 h 744"/>
              <a:gd name="T92" fmla="*/ 0 w 618"/>
              <a:gd name="T93" fmla="*/ 310 h 744"/>
              <a:gd name="T94" fmla="*/ 4 w 618"/>
              <a:gd name="T95" fmla="*/ 260 h 744"/>
              <a:gd name="T96" fmla="*/ 15 w 618"/>
              <a:gd name="T97" fmla="*/ 212 h 744"/>
              <a:gd name="T98" fmla="*/ 33 w 618"/>
              <a:gd name="T99" fmla="*/ 168 h 744"/>
              <a:gd name="T100" fmla="*/ 59 w 618"/>
              <a:gd name="T101" fmla="*/ 127 h 744"/>
              <a:gd name="T102" fmla="*/ 91 w 618"/>
              <a:gd name="T103" fmla="*/ 91 h 744"/>
              <a:gd name="T104" fmla="*/ 127 w 618"/>
              <a:gd name="T105" fmla="*/ 60 h 744"/>
              <a:gd name="T106" fmla="*/ 167 w 618"/>
              <a:gd name="T107" fmla="*/ 35 h 744"/>
              <a:gd name="T108" fmla="*/ 211 w 618"/>
              <a:gd name="T109" fmla="*/ 16 h 744"/>
              <a:gd name="T110" fmla="*/ 259 w 618"/>
              <a:gd name="T111" fmla="*/ 4 h 744"/>
              <a:gd name="T112" fmla="*/ 309 w 618"/>
              <a:gd name="T113" fmla="*/ 0 h 7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</a:cxnLst>
            <a:rect l="0" t="0" r="r" b="b"/>
            <a:pathLst>
              <a:path w="618" h="744">
                <a:moveTo>
                  <a:pt x="309" y="0"/>
                </a:moveTo>
                <a:lnTo>
                  <a:pt x="359" y="4"/>
                </a:lnTo>
                <a:lnTo>
                  <a:pt x="406" y="16"/>
                </a:lnTo>
                <a:lnTo>
                  <a:pt x="450" y="35"/>
                </a:lnTo>
                <a:lnTo>
                  <a:pt x="492" y="60"/>
                </a:lnTo>
                <a:lnTo>
                  <a:pt x="528" y="91"/>
                </a:lnTo>
                <a:lnTo>
                  <a:pt x="558" y="127"/>
                </a:lnTo>
                <a:lnTo>
                  <a:pt x="584" y="168"/>
                </a:lnTo>
                <a:lnTo>
                  <a:pt x="602" y="212"/>
                </a:lnTo>
                <a:lnTo>
                  <a:pt x="614" y="260"/>
                </a:lnTo>
                <a:lnTo>
                  <a:pt x="618" y="310"/>
                </a:lnTo>
                <a:lnTo>
                  <a:pt x="616" y="339"/>
                </a:lnTo>
                <a:lnTo>
                  <a:pt x="608" y="370"/>
                </a:lnTo>
                <a:lnTo>
                  <a:pt x="594" y="402"/>
                </a:lnTo>
                <a:lnTo>
                  <a:pt x="578" y="434"/>
                </a:lnTo>
                <a:lnTo>
                  <a:pt x="560" y="467"/>
                </a:lnTo>
                <a:lnTo>
                  <a:pt x="537" y="499"/>
                </a:lnTo>
                <a:lnTo>
                  <a:pt x="514" y="531"/>
                </a:lnTo>
                <a:lnTo>
                  <a:pt x="489" y="561"/>
                </a:lnTo>
                <a:lnTo>
                  <a:pt x="464" y="591"/>
                </a:lnTo>
                <a:lnTo>
                  <a:pt x="437" y="619"/>
                </a:lnTo>
                <a:lnTo>
                  <a:pt x="413" y="645"/>
                </a:lnTo>
                <a:lnTo>
                  <a:pt x="389" y="669"/>
                </a:lnTo>
                <a:lnTo>
                  <a:pt x="366" y="691"/>
                </a:lnTo>
                <a:lnTo>
                  <a:pt x="348" y="708"/>
                </a:lnTo>
                <a:lnTo>
                  <a:pt x="332" y="723"/>
                </a:lnTo>
                <a:lnTo>
                  <a:pt x="320" y="735"/>
                </a:lnTo>
                <a:lnTo>
                  <a:pt x="312" y="741"/>
                </a:lnTo>
                <a:lnTo>
                  <a:pt x="309" y="744"/>
                </a:lnTo>
                <a:lnTo>
                  <a:pt x="307" y="741"/>
                </a:lnTo>
                <a:lnTo>
                  <a:pt x="299" y="735"/>
                </a:lnTo>
                <a:lnTo>
                  <a:pt x="285" y="723"/>
                </a:lnTo>
                <a:lnTo>
                  <a:pt x="269" y="708"/>
                </a:lnTo>
                <a:lnTo>
                  <a:pt x="251" y="691"/>
                </a:lnTo>
                <a:lnTo>
                  <a:pt x="228" y="669"/>
                </a:lnTo>
                <a:lnTo>
                  <a:pt x="205" y="645"/>
                </a:lnTo>
                <a:lnTo>
                  <a:pt x="180" y="619"/>
                </a:lnTo>
                <a:lnTo>
                  <a:pt x="155" y="591"/>
                </a:lnTo>
                <a:lnTo>
                  <a:pt x="128" y="561"/>
                </a:lnTo>
                <a:lnTo>
                  <a:pt x="104" y="531"/>
                </a:lnTo>
                <a:lnTo>
                  <a:pt x="80" y="499"/>
                </a:lnTo>
                <a:lnTo>
                  <a:pt x="57" y="467"/>
                </a:lnTo>
                <a:lnTo>
                  <a:pt x="39" y="434"/>
                </a:lnTo>
                <a:lnTo>
                  <a:pt x="23" y="402"/>
                </a:lnTo>
                <a:lnTo>
                  <a:pt x="11" y="370"/>
                </a:lnTo>
                <a:lnTo>
                  <a:pt x="3" y="339"/>
                </a:lnTo>
                <a:lnTo>
                  <a:pt x="0" y="310"/>
                </a:lnTo>
                <a:lnTo>
                  <a:pt x="4" y="260"/>
                </a:lnTo>
                <a:lnTo>
                  <a:pt x="15" y="212"/>
                </a:lnTo>
                <a:lnTo>
                  <a:pt x="33" y="168"/>
                </a:lnTo>
                <a:lnTo>
                  <a:pt x="59" y="127"/>
                </a:lnTo>
                <a:lnTo>
                  <a:pt x="91" y="91"/>
                </a:lnTo>
                <a:lnTo>
                  <a:pt x="127" y="60"/>
                </a:lnTo>
                <a:lnTo>
                  <a:pt x="167" y="35"/>
                </a:lnTo>
                <a:lnTo>
                  <a:pt x="211" y="16"/>
                </a:lnTo>
                <a:lnTo>
                  <a:pt x="259" y="4"/>
                </a:lnTo>
                <a:lnTo>
                  <a:pt x="309" y="0"/>
                </a:lnTo>
                <a:close/>
              </a:path>
            </a:pathLst>
          </a:custGeom>
          <a:solidFill>
            <a:srgbClr val="EE1367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182880" rIns="91440" bIns="45720" numCol="1" anchor="t" anchorCtr="0" compatLnSpc="1">
            <a:prstTxWarp prst="textNoShape">
              <a:avLst/>
            </a:prstTxWarp>
          </a:bodyPr>
          <a:lstStyle/>
          <a:p>
            <a:pPr algn="ctr"/>
            <a:r>
              <a:rPr lang="en-US" sz="3200" b="1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04</a:t>
            </a:r>
          </a:p>
        </p:txBody>
      </p:sp>
      <p:sp>
        <p:nvSpPr>
          <p:cNvPr id="10" name="Freeform 1010"/>
          <p:cNvSpPr>
            <a:spLocks/>
          </p:cNvSpPr>
          <p:nvPr/>
        </p:nvSpPr>
        <p:spPr bwMode="auto">
          <a:xfrm>
            <a:off x="2533588" y="3570889"/>
            <a:ext cx="788120" cy="948805"/>
          </a:xfrm>
          <a:custGeom>
            <a:avLst/>
            <a:gdLst>
              <a:gd name="T0" fmla="*/ 309 w 618"/>
              <a:gd name="T1" fmla="*/ 0 h 744"/>
              <a:gd name="T2" fmla="*/ 359 w 618"/>
              <a:gd name="T3" fmla="*/ 4 h 744"/>
              <a:gd name="T4" fmla="*/ 406 w 618"/>
              <a:gd name="T5" fmla="*/ 16 h 744"/>
              <a:gd name="T6" fmla="*/ 450 w 618"/>
              <a:gd name="T7" fmla="*/ 35 h 744"/>
              <a:gd name="T8" fmla="*/ 492 w 618"/>
              <a:gd name="T9" fmla="*/ 60 h 744"/>
              <a:gd name="T10" fmla="*/ 528 w 618"/>
              <a:gd name="T11" fmla="*/ 91 h 744"/>
              <a:gd name="T12" fmla="*/ 558 w 618"/>
              <a:gd name="T13" fmla="*/ 127 h 744"/>
              <a:gd name="T14" fmla="*/ 584 w 618"/>
              <a:gd name="T15" fmla="*/ 168 h 744"/>
              <a:gd name="T16" fmla="*/ 602 w 618"/>
              <a:gd name="T17" fmla="*/ 212 h 744"/>
              <a:gd name="T18" fmla="*/ 614 w 618"/>
              <a:gd name="T19" fmla="*/ 260 h 744"/>
              <a:gd name="T20" fmla="*/ 618 w 618"/>
              <a:gd name="T21" fmla="*/ 310 h 744"/>
              <a:gd name="T22" fmla="*/ 616 w 618"/>
              <a:gd name="T23" fmla="*/ 339 h 744"/>
              <a:gd name="T24" fmla="*/ 608 w 618"/>
              <a:gd name="T25" fmla="*/ 370 h 744"/>
              <a:gd name="T26" fmla="*/ 594 w 618"/>
              <a:gd name="T27" fmla="*/ 402 h 744"/>
              <a:gd name="T28" fmla="*/ 578 w 618"/>
              <a:gd name="T29" fmla="*/ 434 h 744"/>
              <a:gd name="T30" fmla="*/ 560 w 618"/>
              <a:gd name="T31" fmla="*/ 467 h 744"/>
              <a:gd name="T32" fmla="*/ 537 w 618"/>
              <a:gd name="T33" fmla="*/ 499 h 744"/>
              <a:gd name="T34" fmla="*/ 514 w 618"/>
              <a:gd name="T35" fmla="*/ 531 h 744"/>
              <a:gd name="T36" fmla="*/ 489 w 618"/>
              <a:gd name="T37" fmla="*/ 561 h 744"/>
              <a:gd name="T38" fmla="*/ 464 w 618"/>
              <a:gd name="T39" fmla="*/ 591 h 744"/>
              <a:gd name="T40" fmla="*/ 437 w 618"/>
              <a:gd name="T41" fmla="*/ 619 h 744"/>
              <a:gd name="T42" fmla="*/ 413 w 618"/>
              <a:gd name="T43" fmla="*/ 645 h 744"/>
              <a:gd name="T44" fmla="*/ 389 w 618"/>
              <a:gd name="T45" fmla="*/ 669 h 744"/>
              <a:gd name="T46" fmla="*/ 366 w 618"/>
              <a:gd name="T47" fmla="*/ 691 h 744"/>
              <a:gd name="T48" fmla="*/ 348 w 618"/>
              <a:gd name="T49" fmla="*/ 708 h 744"/>
              <a:gd name="T50" fmla="*/ 332 w 618"/>
              <a:gd name="T51" fmla="*/ 723 h 744"/>
              <a:gd name="T52" fmla="*/ 320 w 618"/>
              <a:gd name="T53" fmla="*/ 735 h 744"/>
              <a:gd name="T54" fmla="*/ 312 w 618"/>
              <a:gd name="T55" fmla="*/ 741 h 744"/>
              <a:gd name="T56" fmla="*/ 309 w 618"/>
              <a:gd name="T57" fmla="*/ 744 h 744"/>
              <a:gd name="T58" fmla="*/ 307 w 618"/>
              <a:gd name="T59" fmla="*/ 741 h 744"/>
              <a:gd name="T60" fmla="*/ 299 w 618"/>
              <a:gd name="T61" fmla="*/ 735 h 744"/>
              <a:gd name="T62" fmla="*/ 285 w 618"/>
              <a:gd name="T63" fmla="*/ 723 h 744"/>
              <a:gd name="T64" fmla="*/ 269 w 618"/>
              <a:gd name="T65" fmla="*/ 708 h 744"/>
              <a:gd name="T66" fmla="*/ 251 w 618"/>
              <a:gd name="T67" fmla="*/ 691 h 744"/>
              <a:gd name="T68" fmla="*/ 228 w 618"/>
              <a:gd name="T69" fmla="*/ 669 h 744"/>
              <a:gd name="T70" fmla="*/ 205 w 618"/>
              <a:gd name="T71" fmla="*/ 645 h 744"/>
              <a:gd name="T72" fmla="*/ 180 w 618"/>
              <a:gd name="T73" fmla="*/ 619 h 744"/>
              <a:gd name="T74" fmla="*/ 155 w 618"/>
              <a:gd name="T75" fmla="*/ 591 h 744"/>
              <a:gd name="T76" fmla="*/ 128 w 618"/>
              <a:gd name="T77" fmla="*/ 561 h 744"/>
              <a:gd name="T78" fmla="*/ 104 w 618"/>
              <a:gd name="T79" fmla="*/ 531 h 744"/>
              <a:gd name="T80" fmla="*/ 80 w 618"/>
              <a:gd name="T81" fmla="*/ 499 h 744"/>
              <a:gd name="T82" fmla="*/ 57 w 618"/>
              <a:gd name="T83" fmla="*/ 467 h 744"/>
              <a:gd name="T84" fmla="*/ 39 w 618"/>
              <a:gd name="T85" fmla="*/ 434 h 744"/>
              <a:gd name="T86" fmla="*/ 23 w 618"/>
              <a:gd name="T87" fmla="*/ 402 h 744"/>
              <a:gd name="T88" fmla="*/ 11 w 618"/>
              <a:gd name="T89" fmla="*/ 370 h 744"/>
              <a:gd name="T90" fmla="*/ 3 w 618"/>
              <a:gd name="T91" fmla="*/ 339 h 744"/>
              <a:gd name="T92" fmla="*/ 0 w 618"/>
              <a:gd name="T93" fmla="*/ 310 h 744"/>
              <a:gd name="T94" fmla="*/ 4 w 618"/>
              <a:gd name="T95" fmla="*/ 260 h 744"/>
              <a:gd name="T96" fmla="*/ 15 w 618"/>
              <a:gd name="T97" fmla="*/ 212 h 744"/>
              <a:gd name="T98" fmla="*/ 33 w 618"/>
              <a:gd name="T99" fmla="*/ 168 h 744"/>
              <a:gd name="T100" fmla="*/ 59 w 618"/>
              <a:gd name="T101" fmla="*/ 127 h 744"/>
              <a:gd name="T102" fmla="*/ 91 w 618"/>
              <a:gd name="T103" fmla="*/ 91 h 744"/>
              <a:gd name="T104" fmla="*/ 127 w 618"/>
              <a:gd name="T105" fmla="*/ 60 h 744"/>
              <a:gd name="T106" fmla="*/ 167 w 618"/>
              <a:gd name="T107" fmla="*/ 35 h 744"/>
              <a:gd name="T108" fmla="*/ 211 w 618"/>
              <a:gd name="T109" fmla="*/ 16 h 744"/>
              <a:gd name="T110" fmla="*/ 259 w 618"/>
              <a:gd name="T111" fmla="*/ 4 h 744"/>
              <a:gd name="T112" fmla="*/ 309 w 618"/>
              <a:gd name="T113" fmla="*/ 0 h 7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</a:cxnLst>
            <a:rect l="0" t="0" r="r" b="b"/>
            <a:pathLst>
              <a:path w="618" h="744">
                <a:moveTo>
                  <a:pt x="309" y="0"/>
                </a:moveTo>
                <a:lnTo>
                  <a:pt x="359" y="4"/>
                </a:lnTo>
                <a:lnTo>
                  <a:pt x="406" y="16"/>
                </a:lnTo>
                <a:lnTo>
                  <a:pt x="450" y="35"/>
                </a:lnTo>
                <a:lnTo>
                  <a:pt x="492" y="60"/>
                </a:lnTo>
                <a:lnTo>
                  <a:pt x="528" y="91"/>
                </a:lnTo>
                <a:lnTo>
                  <a:pt x="558" y="127"/>
                </a:lnTo>
                <a:lnTo>
                  <a:pt x="584" y="168"/>
                </a:lnTo>
                <a:lnTo>
                  <a:pt x="602" y="212"/>
                </a:lnTo>
                <a:lnTo>
                  <a:pt x="614" y="260"/>
                </a:lnTo>
                <a:lnTo>
                  <a:pt x="618" y="310"/>
                </a:lnTo>
                <a:lnTo>
                  <a:pt x="616" y="339"/>
                </a:lnTo>
                <a:lnTo>
                  <a:pt x="608" y="370"/>
                </a:lnTo>
                <a:lnTo>
                  <a:pt x="594" y="402"/>
                </a:lnTo>
                <a:lnTo>
                  <a:pt x="578" y="434"/>
                </a:lnTo>
                <a:lnTo>
                  <a:pt x="560" y="467"/>
                </a:lnTo>
                <a:lnTo>
                  <a:pt x="537" y="499"/>
                </a:lnTo>
                <a:lnTo>
                  <a:pt x="514" y="531"/>
                </a:lnTo>
                <a:lnTo>
                  <a:pt x="489" y="561"/>
                </a:lnTo>
                <a:lnTo>
                  <a:pt x="464" y="591"/>
                </a:lnTo>
                <a:lnTo>
                  <a:pt x="437" y="619"/>
                </a:lnTo>
                <a:lnTo>
                  <a:pt x="413" y="645"/>
                </a:lnTo>
                <a:lnTo>
                  <a:pt x="389" y="669"/>
                </a:lnTo>
                <a:lnTo>
                  <a:pt x="366" y="691"/>
                </a:lnTo>
                <a:lnTo>
                  <a:pt x="348" y="708"/>
                </a:lnTo>
                <a:lnTo>
                  <a:pt x="332" y="723"/>
                </a:lnTo>
                <a:lnTo>
                  <a:pt x="320" y="735"/>
                </a:lnTo>
                <a:lnTo>
                  <a:pt x="312" y="741"/>
                </a:lnTo>
                <a:lnTo>
                  <a:pt x="309" y="744"/>
                </a:lnTo>
                <a:lnTo>
                  <a:pt x="307" y="741"/>
                </a:lnTo>
                <a:lnTo>
                  <a:pt x="299" y="735"/>
                </a:lnTo>
                <a:lnTo>
                  <a:pt x="285" y="723"/>
                </a:lnTo>
                <a:lnTo>
                  <a:pt x="269" y="708"/>
                </a:lnTo>
                <a:lnTo>
                  <a:pt x="251" y="691"/>
                </a:lnTo>
                <a:lnTo>
                  <a:pt x="228" y="669"/>
                </a:lnTo>
                <a:lnTo>
                  <a:pt x="205" y="645"/>
                </a:lnTo>
                <a:lnTo>
                  <a:pt x="180" y="619"/>
                </a:lnTo>
                <a:lnTo>
                  <a:pt x="155" y="591"/>
                </a:lnTo>
                <a:lnTo>
                  <a:pt x="128" y="561"/>
                </a:lnTo>
                <a:lnTo>
                  <a:pt x="104" y="531"/>
                </a:lnTo>
                <a:lnTo>
                  <a:pt x="80" y="499"/>
                </a:lnTo>
                <a:lnTo>
                  <a:pt x="57" y="467"/>
                </a:lnTo>
                <a:lnTo>
                  <a:pt x="39" y="434"/>
                </a:lnTo>
                <a:lnTo>
                  <a:pt x="23" y="402"/>
                </a:lnTo>
                <a:lnTo>
                  <a:pt x="11" y="370"/>
                </a:lnTo>
                <a:lnTo>
                  <a:pt x="3" y="339"/>
                </a:lnTo>
                <a:lnTo>
                  <a:pt x="0" y="310"/>
                </a:lnTo>
                <a:lnTo>
                  <a:pt x="4" y="260"/>
                </a:lnTo>
                <a:lnTo>
                  <a:pt x="15" y="212"/>
                </a:lnTo>
                <a:lnTo>
                  <a:pt x="33" y="168"/>
                </a:lnTo>
                <a:lnTo>
                  <a:pt x="59" y="127"/>
                </a:lnTo>
                <a:lnTo>
                  <a:pt x="91" y="91"/>
                </a:lnTo>
                <a:lnTo>
                  <a:pt x="127" y="60"/>
                </a:lnTo>
                <a:lnTo>
                  <a:pt x="167" y="35"/>
                </a:lnTo>
                <a:lnTo>
                  <a:pt x="211" y="16"/>
                </a:lnTo>
                <a:lnTo>
                  <a:pt x="259" y="4"/>
                </a:lnTo>
                <a:lnTo>
                  <a:pt x="309" y="0"/>
                </a:lnTo>
                <a:close/>
              </a:path>
            </a:pathLst>
          </a:custGeom>
          <a:solidFill>
            <a:srgbClr val="59C8D3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182880" rIns="91440" bIns="45720" numCol="1" anchor="t" anchorCtr="0" compatLnSpc="1">
            <a:prstTxWarp prst="textNoShape">
              <a:avLst/>
            </a:prstTxWarp>
          </a:bodyPr>
          <a:lstStyle/>
          <a:p>
            <a:pPr algn="ctr"/>
            <a:r>
              <a:rPr lang="en-US" sz="3200" b="1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03</a:t>
            </a:r>
          </a:p>
        </p:txBody>
      </p:sp>
      <p:sp>
        <p:nvSpPr>
          <p:cNvPr id="11" name="Freeform 1010"/>
          <p:cNvSpPr>
            <a:spLocks/>
          </p:cNvSpPr>
          <p:nvPr/>
        </p:nvSpPr>
        <p:spPr bwMode="auto">
          <a:xfrm>
            <a:off x="9730015" y="2144949"/>
            <a:ext cx="788120" cy="948805"/>
          </a:xfrm>
          <a:custGeom>
            <a:avLst/>
            <a:gdLst>
              <a:gd name="T0" fmla="*/ 309 w 618"/>
              <a:gd name="T1" fmla="*/ 0 h 744"/>
              <a:gd name="T2" fmla="*/ 359 w 618"/>
              <a:gd name="T3" fmla="*/ 4 h 744"/>
              <a:gd name="T4" fmla="*/ 406 w 618"/>
              <a:gd name="T5" fmla="*/ 16 h 744"/>
              <a:gd name="T6" fmla="*/ 450 w 618"/>
              <a:gd name="T7" fmla="*/ 35 h 744"/>
              <a:gd name="T8" fmla="*/ 492 w 618"/>
              <a:gd name="T9" fmla="*/ 60 h 744"/>
              <a:gd name="T10" fmla="*/ 528 w 618"/>
              <a:gd name="T11" fmla="*/ 91 h 744"/>
              <a:gd name="T12" fmla="*/ 558 w 618"/>
              <a:gd name="T13" fmla="*/ 127 h 744"/>
              <a:gd name="T14" fmla="*/ 584 w 618"/>
              <a:gd name="T15" fmla="*/ 168 h 744"/>
              <a:gd name="T16" fmla="*/ 602 w 618"/>
              <a:gd name="T17" fmla="*/ 212 h 744"/>
              <a:gd name="T18" fmla="*/ 614 w 618"/>
              <a:gd name="T19" fmla="*/ 260 h 744"/>
              <a:gd name="T20" fmla="*/ 618 w 618"/>
              <a:gd name="T21" fmla="*/ 310 h 744"/>
              <a:gd name="T22" fmla="*/ 616 w 618"/>
              <a:gd name="T23" fmla="*/ 339 h 744"/>
              <a:gd name="T24" fmla="*/ 608 w 618"/>
              <a:gd name="T25" fmla="*/ 370 h 744"/>
              <a:gd name="T26" fmla="*/ 594 w 618"/>
              <a:gd name="T27" fmla="*/ 402 h 744"/>
              <a:gd name="T28" fmla="*/ 578 w 618"/>
              <a:gd name="T29" fmla="*/ 434 h 744"/>
              <a:gd name="T30" fmla="*/ 560 w 618"/>
              <a:gd name="T31" fmla="*/ 467 h 744"/>
              <a:gd name="T32" fmla="*/ 537 w 618"/>
              <a:gd name="T33" fmla="*/ 499 h 744"/>
              <a:gd name="T34" fmla="*/ 514 w 618"/>
              <a:gd name="T35" fmla="*/ 531 h 744"/>
              <a:gd name="T36" fmla="*/ 489 w 618"/>
              <a:gd name="T37" fmla="*/ 561 h 744"/>
              <a:gd name="T38" fmla="*/ 464 w 618"/>
              <a:gd name="T39" fmla="*/ 591 h 744"/>
              <a:gd name="T40" fmla="*/ 437 w 618"/>
              <a:gd name="T41" fmla="*/ 619 h 744"/>
              <a:gd name="T42" fmla="*/ 413 w 618"/>
              <a:gd name="T43" fmla="*/ 645 h 744"/>
              <a:gd name="T44" fmla="*/ 389 w 618"/>
              <a:gd name="T45" fmla="*/ 669 h 744"/>
              <a:gd name="T46" fmla="*/ 366 w 618"/>
              <a:gd name="T47" fmla="*/ 691 h 744"/>
              <a:gd name="T48" fmla="*/ 348 w 618"/>
              <a:gd name="T49" fmla="*/ 708 h 744"/>
              <a:gd name="T50" fmla="*/ 332 w 618"/>
              <a:gd name="T51" fmla="*/ 723 h 744"/>
              <a:gd name="T52" fmla="*/ 320 w 618"/>
              <a:gd name="T53" fmla="*/ 735 h 744"/>
              <a:gd name="T54" fmla="*/ 312 w 618"/>
              <a:gd name="T55" fmla="*/ 741 h 744"/>
              <a:gd name="T56" fmla="*/ 309 w 618"/>
              <a:gd name="T57" fmla="*/ 744 h 744"/>
              <a:gd name="T58" fmla="*/ 307 w 618"/>
              <a:gd name="T59" fmla="*/ 741 h 744"/>
              <a:gd name="T60" fmla="*/ 299 w 618"/>
              <a:gd name="T61" fmla="*/ 735 h 744"/>
              <a:gd name="T62" fmla="*/ 285 w 618"/>
              <a:gd name="T63" fmla="*/ 723 h 744"/>
              <a:gd name="T64" fmla="*/ 269 w 618"/>
              <a:gd name="T65" fmla="*/ 708 h 744"/>
              <a:gd name="T66" fmla="*/ 251 w 618"/>
              <a:gd name="T67" fmla="*/ 691 h 744"/>
              <a:gd name="T68" fmla="*/ 228 w 618"/>
              <a:gd name="T69" fmla="*/ 669 h 744"/>
              <a:gd name="T70" fmla="*/ 205 w 618"/>
              <a:gd name="T71" fmla="*/ 645 h 744"/>
              <a:gd name="T72" fmla="*/ 180 w 618"/>
              <a:gd name="T73" fmla="*/ 619 h 744"/>
              <a:gd name="T74" fmla="*/ 155 w 618"/>
              <a:gd name="T75" fmla="*/ 591 h 744"/>
              <a:gd name="T76" fmla="*/ 128 w 618"/>
              <a:gd name="T77" fmla="*/ 561 h 744"/>
              <a:gd name="T78" fmla="*/ 104 w 618"/>
              <a:gd name="T79" fmla="*/ 531 h 744"/>
              <a:gd name="T80" fmla="*/ 80 w 618"/>
              <a:gd name="T81" fmla="*/ 499 h 744"/>
              <a:gd name="T82" fmla="*/ 57 w 618"/>
              <a:gd name="T83" fmla="*/ 467 h 744"/>
              <a:gd name="T84" fmla="*/ 39 w 618"/>
              <a:gd name="T85" fmla="*/ 434 h 744"/>
              <a:gd name="T86" fmla="*/ 23 w 618"/>
              <a:gd name="T87" fmla="*/ 402 h 744"/>
              <a:gd name="T88" fmla="*/ 11 w 618"/>
              <a:gd name="T89" fmla="*/ 370 h 744"/>
              <a:gd name="T90" fmla="*/ 3 w 618"/>
              <a:gd name="T91" fmla="*/ 339 h 744"/>
              <a:gd name="T92" fmla="*/ 0 w 618"/>
              <a:gd name="T93" fmla="*/ 310 h 744"/>
              <a:gd name="T94" fmla="*/ 4 w 618"/>
              <a:gd name="T95" fmla="*/ 260 h 744"/>
              <a:gd name="T96" fmla="*/ 15 w 618"/>
              <a:gd name="T97" fmla="*/ 212 h 744"/>
              <a:gd name="T98" fmla="*/ 33 w 618"/>
              <a:gd name="T99" fmla="*/ 168 h 744"/>
              <a:gd name="T100" fmla="*/ 59 w 618"/>
              <a:gd name="T101" fmla="*/ 127 h 744"/>
              <a:gd name="T102" fmla="*/ 91 w 618"/>
              <a:gd name="T103" fmla="*/ 91 h 744"/>
              <a:gd name="T104" fmla="*/ 127 w 618"/>
              <a:gd name="T105" fmla="*/ 60 h 744"/>
              <a:gd name="T106" fmla="*/ 167 w 618"/>
              <a:gd name="T107" fmla="*/ 35 h 744"/>
              <a:gd name="T108" fmla="*/ 211 w 618"/>
              <a:gd name="T109" fmla="*/ 16 h 744"/>
              <a:gd name="T110" fmla="*/ 259 w 618"/>
              <a:gd name="T111" fmla="*/ 4 h 744"/>
              <a:gd name="T112" fmla="*/ 309 w 618"/>
              <a:gd name="T113" fmla="*/ 0 h 7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</a:cxnLst>
            <a:rect l="0" t="0" r="r" b="b"/>
            <a:pathLst>
              <a:path w="618" h="744">
                <a:moveTo>
                  <a:pt x="309" y="0"/>
                </a:moveTo>
                <a:lnTo>
                  <a:pt x="359" y="4"/>
                </a:lnTo>
                <a:lnTo>
                  <a:pt x="406" y="16"/>
                </a:lnTo>
                <a:lnTo>
                  <a:pt x="450" y="35"/>
                </a:lnTo>
                <a:lnTo>
                  <a:pt x="492" y="60"/>
                </a:lnTo>
                <a:lnTo>
                  <a:pt x="528" y="91"/>
                </a:lnTo>
                <a:lnTo>
                  <a:pt x="558" y="127"/>
                </a:lnTo>
                <a:lnTo>
                  <a:pt x="584" y="168"/>
                </a:lnTo>
                <a:lnTo>
                  <a:pt x="602" y="212"/>
                </a:lnTo>
                <a:lnTo>
                  <a:pt x="614" y="260"/>
                </a:lnTo>
                <a:lnTo>
                  <a:pt x="618" y="310"/>
                </a:lnTo>
                <a:lnTo>
                  <a:pt x="616" y="339"/>
                </a:lnTo>
                <a:lnTo>
                  <a:pt x="608" y="370"/>
                </a:lnTo>
                <a:lnTo>
                  <a:pt x="594" y="402"/>
                </a:lnTo>
                <a:lnTo>
                  <a:pt x="578" y="434"/>
                </a:lnTo>
                <a:lnTo>
                  <a:pt x="560" y="467"/>
                </a:lnTo>
                <a:lnTo>
                  <a:pt x="537" y="499"/>
                </a:lnTo>
                <a:lnTo>
                  <a:pt x="514" y="531"/>
                </a:lnTo>
                <a:lnTo>
                  <a:pt x="489" y="561"/>
                </a:lnTo>
                <a:lnTo>
                  <a:pt x="464" y="591"/>
                </a:lnTo>
                <a:lnTo>
                  <a:pt x="437" y="619"/>
                </a:lnTo>
                <a:lnTo>
                  <a:pt x="413" y="645"/>
                </a:lnTo>
                <a:lnTo>
                  <a:pt x="389" y="669"/>
                </a:lnTo>
                <a:lnTo>
                  <a:pt x="366" y="691"/>
                </a:lnTo>
                <a:lnTo>
                  <a:pt x="348" y="708"/>
                </a:lnTo>
                <a:lnTo>
                  <a:pt x="332" y="723"/>
                </a:lnTo>
                <a:lnTo>
                  <a:pt x="320" y="735"/>
                </a:lnTo>
                <a:lnTo>
                  <a:pt x="312" y="741"/>
                </a:lnTo>
                <a:lnTo>
                  <a:pt x="309" y="744"/>
                </a:lnTo>
                <a:lnTo>
                  <a:pt x="307" y="741"/>
                </a:lnTo>
                <a:lnTo>
                  <a:pt x="299" y="735"/>
                </a:lnTo>
                <a:lnTo>
                  <a:pt x="285" y="723"/>
                </a:lnTo>
                <a:lnTo>
                  <a:pt x="269" y="708"/>
                </a:lnTo>
                <a:lnTo>
                  <a:pt x="251" y="691"/>
                </a:lnTo>
                <a:lnTo>
                  <a:pt x="228" y="669"/>
                </a:lnTo>
                <a:lnTo>
                  <a:pt x="205" y="645"/>
                </a:lnTo>
                <a:lnTo>
                  <a:pt x="180" y="619"/>
                </a:lnTo>
                <a:lnTo>
                  <a:pt x="155" y="591"/>
                </a:lnTo>
                <a:lnTo>
                  <a:pt x="128" y="561"/>
                </a:lnTo>
                <a:lnTo>
                  <a:pt x="104" y="531"/>
                </a:lnTo>
                <a:lnTo>
                  <a:pt x="80" y="499"/>
                </a:lnTo>
                <a:lnTo>
                  <a:pt x="57" y="467"/>
                </a:lnTo>
                <a:lnTo>
                  <a:pt x="39" y="434"/>
                </a:lnTo>
                <a:lnTo>
                  <a:pt x="23" y="402"/>
                </a:lnTo>
                <a:lnTo>
                  <a:pt x="11" y="370"/>
                </a:lnTo>
                <a:lnTo>
                  <a:pt x="3" y="339"/>
                </a:lnTo>
                <a:lnTo>
                  <a:pt x="0" y="310"/>
                </a:lnTo>
                <a:lnTo>
                  <a:pt x="4" y="260"/>
                </a:lnTo>
                <a:lnTo>
                  <a:pt x="15" y="212"/>
                </a:lnTo>
                <a:lnTo>
                  <a:pt x="33" y="168"/>
                </a:lnTo>
                <a:lnTo>
                  <a:pt x="59" y="127"/>
                </a:lnTo>
                <a:lnTo>
                  <a:pt x="91" y="91"/>
                </a:lnTo>
                <a:lnTo>
                  <a:pt x="127" y="60"/>
                </a:lnTo>
                <a:lnTo>
                  <a:pt x="167" y="35"/>
                </a:lnTo>
                <a:lnTo>
                  <a:pt x="211" y="16"/>
                </a:lnTo>
                <a:lnTo>
                  <a:pt x="259" y="4"/>
                </a:lnTo>
                <a:lnTo>
                  <a:pt x="309" y="0"/>
                </a:lnTo>
                <a:close/>
              </a:path>
            </a:pathLst>
          </a:custGeom>
          <a:solidFill>
            <a:srgbClr val="FF5408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182880" rIns="91440" bIns="45720" numCol="1" anchor="t" anchorCtr="0" compatLnSpc="1">
            <a:prstTxWarp prst="textNoShape">
              <a:avLst/>
            </a:prstTxWarp>
          </a:bodyPr>
          <a:lstStyle/>
          <a:p>
            <a:pPr algn="ctr"/>
            <a:r>
              <a:rPr lang="en-US" sz="3200" b="1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01</a:t>
            </a:r>
          </a:p>
        </p:txBody>
      </p:sp>
      <p:sp>
        <p:nvSpPr>
          <p:cNvPr id="12" name="Freeform 1010"/>
          <p:cNvSpPr>
            <a:spLocks/>
          </p:cNvSpPr>
          <p:nvPr/>
        </p:nvSpPr>
        <p:spPr bwMode="auto">
          <a:xfrm>
            <a:off x="936406" y="2190361"/>
            <a:ext cx="788120" cy="948805"/>
          </a:xfrm>
          <a:custGeom>
            <a:avLst/>
            <a:gdLst>
              <a:gd name="T0" fmla="*/ 309 w 618"/>
              <a:gd name="T1" fmla="*/ 0 h 744"/>
              <a:gd name="T2" fmla="*/ 359 w 618"/>
              <a:gd name="T3" fmla="*/ 4 h 744"/>
              <a:gd name="T4" fmla="*/ 406 w 618"/>
              <a:gd name="T5" fmla="*/ 16 h 744"/>
              <a:gd name="T6" fmla="*/ 450 w 618"/>
              <a:gd name="T7" fmla="*/ 35 h 744"/>
              <a:gd name="T8" fmla="*/ 492 w 618"/>
              <a:gd name="T9" fmla="*/ 60 h 744"/>
              <a:gd name="T10" fmla="*/ 528 w 618"/>
              <a:gd name="T11" fmla="*/ 91 h 744"/>
              <a:gd name="T12" fmla="*/ 558 w 618"/>
              <a:gd name="T13" fmla="*/ 127 h 744"/>
              <a:gd name="T14" fmla="*/ 584 w 618"/>
              <a:gd name="T15" fmla="*/ 168 h 744"/>
              <a:gd name="T16" fmla="*/ 602 w 618"/>
              <a:gd name="T17" fmla="*/ 212 h 744"/>
              <a:gd name="T18" fmla="*/ 614 w 618"/>
              <a:gd name="T19" fmla="*/ 260 h 744"/>
              <a:gd name="T20" fmla="*/ 618 w 618"/>
              <a:gd name="T21" fmla="*/ 310 h 744"/>
              <a:gd name="T22" fmla="*/ 616 w 618"/>
              <a:gd name="T23" fmla="*/ 339 h 744"/>
              <a:gd name="T24" fmla="*/ 608 w 618"/>
              <a:gd name="T25" fmla="*/ 370 h 744"/>
              <a:gd name="T26" fmla="*/ 594 w 618"/>
              <a:gd name="T27" fmla="*/ 402 h 744"/>
              <a:gd name="T28" fmla="*/ 578 w 618"/>
              <a:gd name="T29" fmla="*/ 434 h 744"/>
              <a:gd name="T30" fmla="*/ 560 w 618"/>
              <a:gd name="T31" fmla="*/ 467 h 744"/>
              <a:gd name="T32" fmla="*/ 537 w 618"/>
              <a:gd name="T33" fmla="*/ 499 h 744"/>
              <a:gd name="T34" fmla="*/ 514 w 618"/>
              <a:gd name="T35" fmla="*/ 531 h 744"/>
              <a:gd name="T36" fmla="*/ 489 w 618"/>
              <a:gd name="T37" fmla="*/ 561 h 744"/>
              <a:gd name="T38" fmla="*/ 464 w 618"/>
              <a:gd name="T39" fmla="*/ 591 h 744"/>
              <a:gd name="T40" fmla="*/ 437 w 618"/>
              <a:gd name="T41" fmla="*/ 619 h 744"/>
              <a:gd name="T42" fmla="*/ 413 w 618"/>
              <a:gd name="T43" fmla="*/ 645 h 744"/>
              <a:gd name="T44" fmla="*/ 389 w 618"/>
              <a:gd name="T45" fmla="*/ 669 h 744"/>
              <a:gd name="T46" fmla="*/ 366 w 618"/>
              <a:gd name="T47" fmla="*/ 691 h 744"/>
              <a:gd name="T48" fmla="*/ 348 w 618"/>
              <a:gd name="T49" fmla="*/ 708 h 744"/>
              <a:gd name="T50" fmla="*/ 332 w 618"/>
              <a:gd name="T51" fmla="*/ 723 h 744"/>
              <a:gd name="T52" fmla="*/ 320 w 618"/>
              <a:gd name="T53" fmla="*/ 735 h 744"/>
              <a:gd name="T54" fmla="*/ 312 w 618"/>
              <a:gd name="T55" fmla="*/ 741 h 744"/>
              <a:gd name="T56" fmla="*/ 309 w 618"/>
              <a:gd name="T57" fmla="*/ 744 h 744"/>
              <a:gd name="T58" fmla="*/ 307 w 618"/>
              <a:gd name="T59" fmla="*/ 741 h 744"/>
              <a:gd name="T60" fmla="*/ 299 w 618"/>
              <a:gd name="T61" fmla="*/ 735 h 744"/>
              <a:gd name="T62" fmla="*/ 285 w 618"/>
              <a:gd name="T63" fmla="*/ 723 h 744"/>
              <a:gd name="T64" fmla="*/ 269 w 618"/>
              <a:gd name="T65" fmla="*/ 708 h 744"/>
              <a:gd name="T66" fmla="*/ 251 w 618"/>
              <a:gd name="T67" fmla="*/ 691 h 744"/>
              <a:gd name="T68" fmla="*/ 228 w 618"/>
              <a:gd name="T69" fmla="*/ 669 h 744"/>
              <a:gd name="T70" fmla="*/ 205 w 618"/>
              <a:gd name="T71" fmla="*/ 645 h 744"/>
              <a:gd name="T72" fmla="*/ 180 w 618"/>
              <a:gd name="T73" fmla="*/ 619 h 744"/>
              <a:gd name="T74" fmla="*/ 155 w 618"/>
              <a:gd name="T75" fmla="*/ 591 h 744"/>
              <a:gd name="T76" fmla="*/ 128 w 618"/>
              <a:gd name="T77" fmla="*/ 561 h 744"/>
              <a:gd name="T78" fmla="*/ 104 w 618"/>
              <a:gd name="T79" fmla="*/ 531 h 744"/>
              <a:gd name="T80" fmla="*/ 80 w 618"/>
              <a:gd name="T81" fmla="*/ 499 h 744"/>
              <a:gd name="T82" fmla="*/ 57 w 618"/>
              <a:gd name="T83" fmla="*/ 467 h 744"/>
              <a:gd name="T84" fmla="*/ 39 w 618"/>
              <a:gd name="T85" fmla="*/ 434 h 744"/>
              <a:gd name="T86" fmla="*/ 23 w 618"/>
              <a:gd name="T87" fmla="*/ 402 h 744"/>
              <a:gd name="T88" fmla="*/ 11 w 618"/>
              <a:gd name="T89" fmla="*/ 370 h 744"/>
              <a:gd name="T90" fmla="*/ 3 w 618"/>
              <a:gd name="T91" fmla="*/ 339 h 744"/>
              <a:gd name="T92" fmla="*/ 0 w 618"/>
              <a:gd name="T93" fmla="*/ 310 h 744"/>
              <a:gd name="T94" fmla="*/ 4 w 618"/>
              <a:gd name="T95" fmla="*/ 260 h 744"/>
              <a:gd name="T96" fmla="*/ 15 w 618"/>
              <a:gd name="T97" fmla="*/ 212 h 744"/>
              <a:gd name="T98" fmla="*/ 33 w 618"/>
              <a:gd name="T99" fmla="*/ 168 h 744"/>
              <a:gd name="T100" fmla="*/ 59 w 618"/>
              <a:gd name="T101" fmla="*/ 127 h 744"/>
              <a:gd name="T102" fmla="*/ 91 w 618"/>
              <a:gd name="T103" fmla="*/ 91 h 744"/>
              <a:gd name="T104" fmla="*/ 127 w 618"/>
              <a:gd name="T105" fmla="*/ 60 h 744"/>
              <a:gd name="T106" fmla="*/ 167 w 618"/>
              <a:gd name="T107" fmla="*/ 35 h 744"/>
              <a:gd name="T108" fmla="*/ 211 w 618"/>
              <a:gd name="T109" fmla="*/ 16 h 744"/>
              <a:gd name="T110" fmla="*/ 259 w 618"/>
              <a:gd name="T111" fmla="*/ 4 h 744"/>
              <a:gd name="T112" fmla="*/ 309 w 618"/>
              <a:gd name="T113" fmla="*/ 0 h 74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</a:cxnLst>
            <a:rect l="0" t="0" r="r" b="b"/>
            <a:pathLst>
              <a:path w="618" h="744">
                <a:moveTo>
                  <a:pt x="309" y="0"/>
                </a:moveTo>
                <a:lnTo>
                  <a:pt x="359" y="4"/>
                </a:lnTo>
                <a:lnTo>
                  <a:pt x="406" y="16"/>
                </a:lnTo>
                <a:lnTo>
                  <a:pt x="450" y="35"/>
                </a:lnTo>
                <a:lnTo>
                  <a:pt x="492" y="60"/>
                </a:lnTo>
                <a:lnTo>
                  <a:pt x="528" y="91"/>
                </a:lnTo>
                <a:lnTo>
                  <a:pt x="558" y="127"/>
                </a:lnTo>
                <a:lnTo>
                  <a:pt x="584" y="168"/>
                </a:lnTo>
                <a:lnTo>
                  <a:pt x="602" y="212"/>
                </a:lnTo>
                <a:lnTo>
                  <a:pt x="614" y="260"/>
                </a:lnTo>
                <a:lnTo>
                  <a:pt x="618" y="310"/>
                </a:lnTo>
                <a:lnTo>
                  <a:pt x="616" y="339"/>
                </a:lnTo>
                <a:lnTo>
                  <a:pt x="608" y="370"/>
                </a:lnTo>
                <a:lnTo>
                  <a:pt x="594" y="402"/>
                </a:lnTo>
                <a:lnTo>
                  <a:pt x="578" y="434"/>
                </a:lnTo>
                <a:lnTo>
                  <a:pt x="560" y="467"/>
                </a:lnTo>
                <a:lnTo>
                  <a:pt x="537" y="499"/>
                </a:lnTo>
                <a:lnTo>
                  <a:pt x="514" y="531"/>
                </a:lnTo>
                <a:lnTo>
                  <a:pt x="489" y="561"/>
                </a:lnTo>
                <a:lnTo>
                  <a:pt x="464" y="591"/>
                </a:lnTo>
                <a:lnTo>
                  <a:pt x="437" y="619"/>
                </a:lnTo>
                <a:lnTo>
                  <a:pt x="413" y="645"/>
                </a:lnTo>
                <a:lnTo>
                  <a:pt x="389" y="669"/>
                </a:lnTo>
                <a:lnTo>
                  <a:pt x="366" y="691"/>
                </a:lnTo>
                <a:lnTo>
                  <a:pt x="348" y="708"/>
                </a:lnTo>
                <a:lnTo>
                  <a:pt x="332" y="723"/>
                </a:lnTo>
                <a:lnTo>
                  <a:pt x="320" y="735"/>
                </a:lnTo>
                <a:lnTo>
                  <a:pt x="312" y="741"/>
                </a:lnTo>
                <a:lnTo>
                  <a:pt x="309" y="744"/>
                </a:lnTo>
                <a:lnTo>
                  <a:pt x="307" y="741"/>
                </a:lnTo>
                <a:lnTo>
                  <a:pt x="299" y="735"/>
                </a:lnTo>
                <a:lnTo>
                  <a:pt x="285" y="723"/>
                </a:lnTo>
                <a:lnTo>
                  <a:pt x="269" y="708"/>
                </a:lnTo>
                <a:lnTo>
                  <a:pt x="251" y="691"/>
                </a:lnTo>
                <a:lnTo>
                  <a:pt x="228" y="669"/>
                </a:lnTo>
                <a:lnTo>
                  <a:pt x="205" y="645"/>
                </a:lnTo>
                <a:lnTo>
                  <a:pt x="180" y="619"/>
                </a:lnTo>
                <a:lnTo>
                  <a:pt x="155" y="591"/>
                </a:lnTo>
                <a:lnTo>
                  <a:pt x="128" y="561"/>
                </a:lnTo>
                <a:lnTo>
                  <a:pt x="104" y="531"/>
                </a:lnTo>
                <a:lnTo>
                  <a:pt x="80" y="499"/>
                </a:lnTo>
                <a:lnTo>
                  <a:pt x="57" y="467"/>
                </a:lnTo>
                <a:lnTo>
                  <a:pt x="39" y="434"/>
                </a:lnTo>
                <a:lnTo>
                  <a:pt x="23" y="402"/>
                </a:lnTo>
                <a:lnTo>
                  <a:pt x="11" y="370"/>
                </a:lnTo>
                <a:lnTo>
                  <a:pt x="3" y="339"/>
                </a:lnTo>
                <a:lnTo>
                  <a:pt x="0" y="310"/>
                </a:lnTo>
                <a:lnTo>
                  <a:pt x="4" y="260"/>
                </a:lnTo>
                <a:lnTo>
                  <a:pt x="15" y="212"/>
                </a:lnTo>
                <a:lnTo>
                  <a:pt x="33" y="168"/>
                </a:lnTo>
                <a:lnTo>
                  <a:pt x="59" y="127"/>
                </a:lnTo>
                <a:lnTo>
                  <a:pt x="91" y="91"/>
                </a:lnTo>
                <a:lnTo>
                  <a:pt x="127" y="60"/>
                </a:lnTo>
                <a:lnTo>
                  <a:pt x="167" y="35"/>
                </a:lnTo>
                <a:lnTo>
                  <a:pt x="211" y="16"/>
                </a:lnTo>
                <a:lnTo>
                  <a:pt x="259" y="4"/>
                </a:lnTo>
                <a:lnTo>
                  <a:pt x="309" y="0"/>
                </a:lnTo>
                <a:close/>
              </a:path>
            </a:pathLst>
          </a:custGeom>
          <a:solidFill>
            <a:srgbClr val="EE1367"/>
          </a:solidFill>
          <a:ln w="0">
            <a:noFill/>
            <a:prstDash val="solid"/>
            <a:round/>
            <a:headEnd/>
            <a:tailEnd/>
          </a:ln>
        </p:spPr>
        <p:txBody>
          <a:bodyPr vert="horz" wrap="square" lIns="91440" tIns="182880" rIns="91440" bIns="45720" numCol="1" anchor="t" anchorCtr="0" compatLnSpc="1">
            <a:prstTxWarp prst="textNoShape">
              <a:avLst/>
            </a:prstTxWarp>
          </a:bodyPr>
          <a:lstStyle/>
          <a:p>
            <a:pPr algn="ctr"/>
            <a:r>
              <a:rPr lang="en-US" sz="3200" b="1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02</a:t>
            </a:r>
          </a:p>
        </p:txBody>
      </p:sp>
      <p:cxnSp>
        <p:nvCxnSpPr>
          <p:cNvPr id="13" name="Straight Connector 12"/>
          <p:cNvCxnSpPr>
            <a:cxnSpLocks/>
          </p:cNvCxnSpPr>
          <p:nvPr/>
        </p:nvCxnSpPr>
        <p:spPr>
          <a:xfrm>
            <a:off x="8832304" y="5089566"/>
            <a:ext cx="1709481" cy="0"/>
          </a:xfrm>
          <a:prstGeom prst="line">
            <a:avLst/>
          </a:prstGeom>
          <a:ln w="19050">
            <a:solidFill>
              <a:srgbClr val="EE1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" name="Straight Connector 13"/>
          <p:cNvCxnSpPr>
            <a:cxnSpLocks/>
          </p:cNvCxnSpPr>
          <p:nvPr/>
        </p:nvCxnSpPr>
        <p:spPr>
          <a:xfrm>
            <a:off x="2927648" y="4625953"/>
            <a:ext cx="2285545" cy="0"/>
          </a:xfrm>
          <a:prstGeom prst="line">
            <a:avLst/>
          </a:prstGeom>
          <a:ln w="19050">
            <a:solidFill>
              <a:srgbClr val="59C8D3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" name="Straight Connector 14"/>
          <p:cNvCxnSpPr>
            <a:cxnSpLocks/>
          </p:cNvCxnSpPr>
          <p:nvPr/>
        </p:nvCxnSpPr>
        <p:spPr>
          <a:xfrm>
            <a:off x="1330466" y="3284984"/>
            <a:ext cx="3310330" cy="0"/>
          </a:xfrm>
          <a:prstGeom prst="line">
            <a:avLst/>
          </a:prstGeom>
          <a:ln w="19050">
            <a:solidFill>
              <a:srgbClr val="EE1367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6" name="Oval 15"/>
          <p:cNvSpPr/>
          <p:nvPr/>
        </p:nvSpPr>
        <p:spPr>
          <a:xfrm>
            <a:off x="5141185" y="4553945"/>
            <a:ext cx="144016" cy="144016"/>
          </a:xfrm>
          <a:prstGeom prst="ellipse">
            <a:avLst/>
          </a:prstGeom>
          <a:solidFill>
            <a:srgbClr val="59C8D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7" name="Oval 16"/>
          <p:cNvSpPr/>
          <p:nvPr/>
        </p:nvSpPr>
        <p:spPr>
          <a:xfrm>
            <a:off x="4568788" y="3212976"/>
            <a:ext cx="144016" cy="144016"/>
          </a:xfrm>
          <a:prstGeom prst="ellipse">
            <a:avLst/>
          </a:prstGeom>
          <a:solidFill>
            <a:srgbClr val="EE136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8" name="Oval 17"/>
          <p:cNvSpPr/>
          <p:nvPr/>
        </p:nvSpPr>
        <p:spPr>
          <a:xfrm>
            <a:off x="6018605" y="3093754"/>
            <a:ext cx="144016" cy="144016"/>
          </a:xfrm>
          <a:prstGeom prst="ellipse">
            <a:avLst/>
          </a:prstGeom>
          <a:solidFill>
            <a:srgbClr val="FF540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40862617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>
            <a:noAutofit/>
          </a:bodyPr>
          <a:lstStyle/>
          <a:p>
            <a:r>
              <a:rPr lang="en-US" b="0"/>
              <a:t>Use uniform </a:t>
            </a:r>
            <a:r>
              <a:rPr lang="en-US" b="1">
                <a:latin typeface="Roboto Black" panose="02000000000000000000" pitchFamily="2" charset="0"/>
                <a:ea typeface="Roboto Black" panose="02000000000000000000" pitchFamily="2" charset="0"/>
                <a:cs typeface="Roboto Black" panose="02000000000000000000" pitchFamily="2" charset="0"/>
              </a:rPr>
              <a:t>colors</a:t>
            </a:r>
            <a:r>
              <a:rPr lang="en-US" b="0"/>
              <a:t> that really work with your template</a:t>
            </a:r>
          </a:p>
        </p:txBody>
      </p:sp>
      <p:sp>
        <p:nvSpPr>
          <p:cNvPr id="15" name="Date Placeholder 1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FFFFFF">
                    <a:lumMod val="65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Date Here</a:t>
            </a:r>
          </a:p>
        </p:txBody>
      </p:sp>
      <p:sp>
        <p:nvSpPr>
          <p:cNvPr id="16" name="Footer Placeholder 1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FFFFFF">
                    <a:lumMod val="65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17" name="Slide Number Placeholder 1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7CD08052-46D4-4451-BCD3-D01F8058DAE8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srgbClr val="FFFFFF">
                    <a:lumMod val="65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srgbClr val="FFFFFF">
                  <a:lumMod val="65000"/>
                </a:srgbClr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41" name="TextBox 40"/>
          <p:cNvSpPr txBox="1"/>
          <p:nvPr/>
        </p:nvSpPr>
        <p:spPr>
          <a:xfrm>
            <a:off x="2823893" y="2218486"/>
            <a:ext cx="6544214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2800" b="0" i="0" u="none" strike="noStrike" kern="1200" cap="none" spc="0" normalizeH="0" baseline="0" noProof="0">
                <a:ln>
                  <a:noFill/>
                </a:ln>
                <a:solidFill>
                  <a:schemeClr val="accent5">
                    <a:lumMod val="50000"/>
                  </a:schemeClr>
                </a:solidFill>
                <a:effectLst/>
                <a:uLnTx/>
                <a:uFillTx/>
                <a:latin typeface="Roboto" panose="02000000000000000000" pitchFamily="2" charset="0"/>
                <a:ea typeface="Roboto" panose="02000000000000000000" pitchFamily="2" charset="0"/>
              </a:rPr>
              <a:t>These custom colors are already built in this template – use this palette when adding some new content or graphics:</a:t>
            </a:r>
          </a:p>
        </p:txBody>
      </p:sp>
      <p:grpSp>
        <p:nvGrpSpPr>
          <p:cNvPr id="5" name="Group 4"/>
          <p:cNvGrpSpPr/>
          <p:nvPr/>
        </p:nvGrpSpPr>
        <p:grpSpPr>
          <a:xfrm>
            <a:off x="821955" y="3941678"/>
            <a:ext cx="10548091" cy="1977195"/>
            <a:chOff x="288638" y="3941678"/>
            <a:chExt cx="10548091" cy="1977195"/>
          </a:xfrm>
        </p:grpSpPr>
        <p:sp>
          <p:nvSpPr>
            <p:cNvPr id="42" name="Rectangle 41"/>
            <p:cNvSpPr/>
            <p:nvPr/>
          </p:nvSpPr>
          <p:spPr>
            <a:xfrm>
              <a:off x="2433309" y="3941678"/>
              <a:ext cx="897075" cy="897075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800" b="0" i="0" u="none" strike="noStrike" kern="1200" cap="none" spc="0" normalizeH="0" baseline="0" noProof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45" name="Rectangle 44"/>
            <p:cNvSpPr/>
            <p:nvPr/>
          </p:nvSpPr>
          <p:spPr>
            <a:xfrm>
              <a:off x="1360974" y="3941678"/>
              <a:ext cx="897075" cy="897075"/>
            </a:xfrm>
            <a:prstGeom prst="rect">
              <a:avLst/>
            </a:pr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800" b="0" i="0" u="none" strike="noStrike" kern="1200" cap="none" spc="0" normalizeH="0" baseline="0" noProof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48" name="Rectangle 47"/>
            <p:cNvSpPr/>
            <p:nvPr/>
          </p:nvSpPr>
          <p:spPr>
            <a:xfrm>
              <a:off x="3505644" y="3941678"/>
              <a:ext cx="897075" cy="897075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800" b="0" i="0" u="none" strike="noStrike" kern="1200" cap="none" spc="0" normalizeH="0" baseline="0" noProof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51" name="Rectangle 50"/>
            <p:cNvSpPr/>
            <p:nvPr/>
          </p:nvSpPr>
          <p:spPr>
            <a:xfrm>
              <a:off x="4577979" y="3941678"/>
              <a:ext cx="897075" cy="89707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800" b="0" i="0" u="none" strike="noStrike" kern="1200" cap="none" spc="0" normalizeH="0" baseline="0" noProof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54" name="Rectangle 53"/>
            <p:cNvSpPr/>
            <p:nvPr/>
          </p:nvSpPr>
          <p:spPr>
            <a:xfrm>
              <a:off x="5650314" y="3941678"/>
              <a:ext cx="897075" cy="897075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800" b="0" i="0" u="none" strike="noStrike" kern="1200" cap="none" spc="0" normalizeH="0" baseline="0" noProof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57" name="Rectangle 56"/>
            <p:cNvSpPr/>
            <p:nvPr/>
          </p:nvSpPr>
          <p:spPr>
            <a:xfrm>
              <a:off x="6722650" y="3941678"/>
              <a:ext cx="897075" cy="897075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800" b="0" i="0" u="none" strike="noStrike" kern="1200" cap="none" spc="0" normalizeH="0" baseline="0" noProof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26" name="Rectangle 25"/>
            <p:cNvSpPr/>
            <p:nvPr/>
          </p:nvSpPr>
          <p:spPr>
            <a:xfrm>
              <a:off x="7794985" y="3941678"/>
              <a:ext cx="897075" cy="897075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800" b="0" i="0" u="none" strike="noStrike" kern="1200" cap="none" spc="0" normalizeH="0" baseline="0" noProof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29" name="Rectangle 28"/>
            <p:cNvSpPr/>
            <p:nvPr/>
          </p:nvSpPr>
          <p:spPr>
            <a:xfrm>
              <a:off x="8867320" y="3941678"/>
              <a:ext cx="897075" cy="897075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800" b="0" i="0" u="none" strike="noStrike" kern="1200" cap="none" spc="0" normalizeH="0" baseline="0" noProof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32" name="Rectangle 31"/>
            <p:cNvSpPr/>
            <p:nvPr/>
          </p:nvSpPr>
          <p:spPr>
            <a:xfrm>
              <a:off x="9939654" y="3941678"/>
              <a:ext cx="897075" cy="897075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800" b="0" i="0" u="none" strike="noStrike" kern="1200" cap="none" spc="0" normalizeH="0" baseline="0" noProof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grpSp>
          <p:nvGrpSpPr>
            <p:cNvPr id="4" name="Group 3"/>
            <p:cNvGrpSpPr/>
            <p:nvPr/>
          </p:nvGrpSpPr>
          <p:grpSpPr>
            <a:xfrm>
              <a:off x="1360974" y="4838753"/>
              <a:ext cx="897075" cy="1080120"/>
              <a:chOff x="1360974" y="4614107"/>
              <a:chExt cx="897075" cy="1080120"/>
            </a:xfrm>
          </p:grpSpPr>
          <p:sp>
            <p:nvSpPr>
              <p:cNvPr id="35" name="Rectangle 34"/>
              <p:cNvSpPr/>
              <p:nvPr/>
            </p:nvSpPr>
            <p:spPr>
              <a:xfrm>
                <a:off x="1360974" y="4614107"/>
                <a:ext cx="897075" cy="216024"/>
              </a:xfrm>
              <a:prstGeom prst="rect">
                <a:avLst/>
              </a:prstGeom>
              <a:solidFill>
                <a:schemeClr val="tx1">
                  <a:lumMod val="10000"/>
                  <a:lumOff val="9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36" name="Rectangle 35"/>
              <p:cNvSpPr/>
              <p:nvPr/>
            </p:nvSpPr>
            <p:spPr>
              <a:xfrm>
                <a:off x="1360974" y="4830131"/>
                <a:ext cx="897075" cy="216024"/>
              </a:xfrm>
              <a:prstGeom prst="rect">
                <a:avLst/>
              </a:prstGeom>
              <a:solidFill>
                <a:schemeClr val="tx1">
                  <a:lumMod val="25000"/>
                  <a:lumOff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37" name="Rectangle 36"/>
              <p:cNvSpPr/>
              <p:nvPr/>
            </p:nvSpPr>
            <p:spPr>
              <a:xfrm>
                <a:off x="1360974" y="5046155"/>
                <a:ext cx="897075" cy="216024"/>
              </a:xfrm>
              <a:prstGeom prst="rect">
                <a:avLst/>
              </a:prstGeom>
              <a:solidFill>
                <a:schemeClr val="tx1">
                  <a:lumMod val="50000"/>
                  <a:lumOff val="5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38" name="Rectangle 37"/>
              <p:cNvSpPr/>
              <p:nvPr/>
            </p:nvSpPr>
            <p:spPr>
              <a:xfrm>
                <a:off x="1360974" y="5262179"/>
                <a:ext cx="897075" cy="216024"/>
              </a:xfrm>
              <a:prstGeom prst="rect">
                <a:avLst/>
              </a:prstGeom>
              <a:solidFill>
                <a:schemeClr val="tx1">
                  <a:lumMod val="75000"/>
                  <a:lumOff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39" name="Rectangle 38"/>
              <p:cNvSpPr/>
              <p:nvPr/>
            </p:nvSpPr>
            <p:spPr>
              <a:xfrm>
                <a:off x="1360974" y="5478203"/>
                <a:ext cx="897075" cy="216024"/>
              </a:xfrm>
              <a:prstGeom prst="rect">
                <a:avLst/>
              </a:prstGeom>
              <a:solidFill>
                <a:schemeClr val="tx1">
                  <a:lumMod val="90000"/>
                  <a:lumOff val="1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</p:grpSp>
        <p:grpSp>
          <p:nvGrpSpPr>
            <p:cNvPr id="59" name="Group 58"/>
            <p:cNvGrpSpPr/>
            <p:nvPr/>
          </p:nvGrpSpPr>
          <p:grpSpPr>
            <a:xfrm>
              <a:off x="2433309" y="4838753"/>
              <a:ext cx="897075" cy="1080120"/>
              <a:chOff x="1360974" y="4614107"/>
              <a:chExt cx="897075" cy="1080120"/>
            </a:xfrm>
          </p:grpSpPr>
          <p:sp>
            <p:nvSpPr>
              <p:cNvPr id="60" name="Rectangle 59"/>
              <p:cNvSpPr/>
              <p:nvPr/>
            </p:nvSpPr>
            <p:spPr>
              <a:xfrm>
                <a:off x="1360974" y="4614107"/>
                <a:ext cx="897075" cy="216024"/>
              </a:xfrm>
              <a:prstGeom prst="rect">
                <a:avLst/>
              </a:prstGeom>
              <a:solidFill>
                <a:schemeClr val="bg2">
                  <a:lumMod val="9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61" name="Rectangle 60"/>
              <p:cNvSpPr/>
              <p:nvPr/>
            </p:nvSpPr>
            <p:spPr>
              <a:xfrm>
                <a:off x="1360974" y="4830131"/>
                <a:ext cx="897075" cy="216024"/>
              </a:xfrm>
              <a:prstGeom prst="rect">
                <a:avLst/>
              </a:prstGeom>
              <a:solidFill>
                <a:schemeClr val="bg2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62" name="Rectangle 61"/>
              <p:cNvSpPr/>
              <p:nvPr/>
            </p:nvSpPr>
            <p:spPr>
              <a:xfrm>
                <a:off x="1360974" y="5046155"/>
                <a:ext cx="897075" cy="216024"/>
              </a:xfrm>
              <a:prstGeom prst="rect">
                <a:avLst/>
              </a:prstGeom>
              <a:solidFill>
                <a:schemeClr val="bg2">
                  <a:lumMod val="5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63" name="Rectangle 62"/>
              <p:cNvSpPr/>
              <p:nvPr/>
            </p:nvSpPr>
            <p:spPr>
              <a:xfrm>
                <a:off x="1360974" y="5262179"/>
                <a:ext cx="897075" cy="216024"/>
              </a:xfrm>
              <a:prstGeom prst="rect">
                <a:avLst/>
              </a:prstGeom>
              <a:solidFill>
                <a:schemeClr val="bg2">
                  <a:lumMod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64" name="Rectangle 63"/>
              <p:cNvSpPr/>
              <p:nvPr/>
            </p:nvSpPr>
            <p:spPr>
              <a:xfrm>
                <a:off x="1360974" y="5478203"/>
                <a:ext cx="897075" cy="216024"/>
              </a:xfrm>
              <a:prstGeom prst="rect">
                <a:avLst/>
              </a:prstGeom>
              <a:solidFill>
                <a:schemeClr val="bg2">
                  <a:lumMod val="1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</p:grpSp>
        <p:grpSp>
          <p:nvGrpSpPr>
            <p:cNvPr id="65" name="Group 64"/>
            <p:cNvGrpSpPr/>
            <p:nvPr/>
          </p:nvGrpSpPr>
          <p:grpSpPr>
            <a:xfrm>
              <a:off x="3505644" y="4838753"/>
              <a:ext cx="897075" cy="1080120"/>
              <a:chOff x="1360974" y="4614107"/>
              <a:chExt cx="897075" cy="1080120"/>
            </a:xfrm>
          </p:grpSpPr>
          <p:sp>
            <p:nvSpPr>
              <p:cNvPr id="66" name="Rectangle 65"/>
              <p:cNvSpPr/>
              <p:nvPr/>
            </p:nvSpPr>
            <p:spPr>
              <a:xfrm>
                <a:off x="1360974" y="4614107"/>
                <a:ext cx="897075" cy="216024"/>
              </a:xfrm>
              <a:prstGeom prst="rect">
                <a:avLst/>
              </a:prstGeom>
              <a:solidFill>
                <a:schemeClr val="tx2">
                  <a:lumMod val="20000"/>
                  <a:lumOff val="8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67" name="Rectangle 66"/>
              <p:cNvSpPr/>
              <p:nvPr/>
            </p:nvSpPr>
            <p:spPr>
              <a:xfrm>
                <a:off x="1360974" y="4830131"/>
                <a:ext cx="897075" cy="216024"/>
              </a:xfrm>
              <a:prstGeom prst="rect">
                <a:avLst/>
              </a:prstGeom>
              <a:solidFill>
                <a:schemeClr val="tx2">
                  <a:lumMod val="40000"/>
                  <a:lumOff val="6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68" name="Rectangle 67"/>
              <p:cNvSpPr/>
              <p:nvPr/>
            </p:nvSpPr>
            <p:spPr>
              <a:xfrm>
                <a:off x="1360974" y="5046155"/>
                <a:ext cx="897075" cy="216024"/>
              </a:xfrm>
              <a:prstGeom prst="rect">
                <a:avLst/>
              </a:prstGeom>
              <a:solidFill>
                <a:schemeClr val="tx2">
                  <a:lumMod val="60000"/>
                  <a:lumOff val="4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69" name="Rectangle 68"/>
              <p:cNvSpPr/>
              <p:nvPr/>
            </p:nvSpPr>
            <p:spPr>
              <a:xfrm>
                <a:off x="1360974" y="5262179"/>
                <a:ext cx="897075" cy="216024"/>
              </a:xfrm>
              <a:prstGeom prst="rect">
                <a:avLst/>
              </a:prstGeom>
              <a:solidFill>
                <a:schemeClr val="tx2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70" name="Rectangle 69"/>
              <p:cNvSpPr/>
              <p:nvPr/>
            </p:nvSpPr>
            <p:spPr>
              <a:xfrm>
                <a:off x="1360974" y="5478203"/>
                <a:ext cx="897075" cy="216024"/>
              </a:xfrm>
              <a:prstGeom prst="rect">
                <a:avLst/>
              </a:prstGeom>
              <a:solidFill>
                <a:schemeClr val="tx2">
                  <a:lumMod val="5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</p:grpSp>
        <p:grpSp>
          <p:nvGrpSpPr>
            <p:cNvPr id="71" name="Group 70"/>
            <p:cNvGrpSpPr/>
            <p:nvPr/>
          </p:nvGrpSpPr>
          <p:grpSpPr>
            <a:xfrm>
              <a:off x="4577979" y="4838753"/>
              <a:ext cx="897075" cy="1080120"/>
              <a:chOff x="1360974" y="4614107"/>
              <a:chExt cx="897075" cy="1080120"/>
            </a:xfrm>
          </p:grpSpPr>
          <p:sp>
            <p:nvSpPr>
              <p:cNvPr id="72" name="Rectangle 71"/>
              <p:cNvSpPr/>
              <p:nvPr/>
            </p:nvSpPr>
            <p:spPr>
              <a:xfrm>
                <a:off x="1360974" y="4614107"/>
                <a:ext cx="897075" cy="216024"/>
              </a:xfrm>
              <a:prstGeom prst="rect">
                <a:avLst/>
              </a:prstGeom>
              <a:solidFill>
                <a:schemeClr val="accent1">
                  <a:lumMod val="20000"/>
                  <a:lumOff val="8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73" name="Rectangle 72"/>
              <p:cNvSpPr/>
              <p:nvPr/>
            </p:nvSpPr>
            <p:spPr>
              <a:xfrm>
                <a:off x="1360974" y="4830131"/>
                <a:ext cx="897075" cy="216024"/>
              </a:xfrm>
              <a:prstGeom prst="rect">
                <a:avLst/>
              </a:prstGeom>
              <a:solidFill>
                <a:schemeClr val="accent1">
                  <a:lumMod val="40000"/>
                  <a:lumOff val="6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74" name="Rectangle 73"/>
              <p:cNvSpPr/>
              <p:nvPr/>
            </p:nvSpPr>
            <p:spPr>
              <a:xfrm>
                <a:off x="1360974" y="5046155"/>
                <a:ext cx="897075" cy="216024"/>
              </a:xfrm>
              <a:prstGeom prst="rect">
                <a:avLst/>
              </a:prstGeom>
              <a:solidFill>
                <a:schemeClr val="accent1">
                  <a:lumMod val="60000"/>
                  <a:lumOff val="4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75" name="Rectangle 74"/>
              <p:cNvSpPr/>
              <p:nvPr/>
            </p:nvSpPr>
            <p:spPr>
              <a:xfrm>
                <a:off x="1360974" y="5262179"/>
                <a:ext cx="897075" cy="216024"/>
              </a:xfrm>
              <a:prstGeom prst="rect">
                <a:avLst/>
              </a:pr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76" name="Rectangle 75"/>
              <p:cNvSpPr/>
              <p:nvPr/>
            </p:nvSpPr>
            <p:spPr>
              <a:xfrm>
                <a:off x="1360974" y="5478203"/>
                <a:ext cx="897075" cy="216024"/>
              </a:xfrm>
              <a:prstGeom prst="rect">
                <a:avLst/>
              </a:prstGeom>
              <a:solidFill>
                <a:schemeClr val="accent1">
                  <a:lumMod val="5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</p:grpSp>
        <p:grpSp>
          <p:nvGrpSpPr>
            <p:cNvPr id="77" name="Group 76"/>
            <p:cNvGrpSpPr/>
            <p:nvPr/>
          </p:nvGrpSpPr>
          <p:grpSpPr>
            <a:xfrm>
              <a:off x="5650314" y="4838753"/>
              <a:ext cx="897075" cy="1080120"/>
              <a:chOff x="1360974" y="4614107"/>
              <a:chExt cx="897075" cy="1080120"/>
            </a:xfrm>
          </p:grpSpPr>
          <p:sp>
            <p:nvSpPr>
              <p:cNvPr id="78" name="Rectangle 77"/>
              <p:cNvSpPr/>
              <p:nvPr/>
            </p:nvSpPr>
            <p:spPr>
              <a:xfrm>
                <a:off x="1360974" y="4614107"/>
                <a:ext cx="897075" cy="216024"/>
              </a:xfrm>
              <a:prstGeom prst="rect">
                <a:avLst/>
              </a:prstGeom>
              <a:solidFill>
                <a:schemeClr val="accent2">
                  <a:lumMod val="20000"/>
                  <a:lumOff val="8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79" name="Rectangle 78"/>
              <p:cNvSpPr/>
              <p:nvPr/>
            </p:nvSpPr>
            <p:spPr>
              <a:xfrm>
                <a:off x="1360974" y="4830131"/>
                <a:ext cx="897075" cy="216024"/>
              </a:xfrm>
              <a:prstGeom prst="rect">
                <a:avLst/>
              </a:prstGeom>
              <a:solidFill>
                <a:schemeClr val="accent2">
                  <a:lumMod val="40000"/>
                  <a:lumOff val="6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80" name="Rectangle 79"/>
              <p:cNvSpPr/>
              <p:nvPr/>
            </p:nvSpPr>
            <p:spPr>
              <a:xfrm>
                <a:off x="1360974" y="5046155"/>
                <a:ext cx="897075" cy="216024"/>
              </a:xfrm>
              <a:prstGeom prst="rect">
                <a:avLst/>
              </a:prstGeom>
              <a:solidFill>
                <a:schemeClr val="accent2">
                  <a:lumMod val="60000"/>
                  <a:lumOff val="4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81" name="Rectangle 80"/>
              <p:cNvSpPr/>
              <p:nvPr/>
            </p:nvSpPr>
            <p:spPr>
              <a:xfrm>
                <a:off x="1360974" y="5262179"/>
                <a:ext cx="897075" cy="216024"/>
              </a:xfrm>
              <a:prstGeom prst="rect">
                <a:avLst/>
              </a:prstGeom>
              <a:solidFill>
                <a:schemeClr val="accent2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82" name="Rectangle 81"/>
              <p:cNvSpPr/>
              <p:nvPr/>
            </p:nvSpPr>
            <p:spPr>
              <a:xfrm>
                <a:off x="1360974" y="5478203"/>
                <a:ext cx="897075" cy="216024"/>
              </a:xfrm>
              <a:prstGeom prst="rect">
                <a:avLst/>
              </a:prstGeom>
              <a:solidFill>
                <a:schemeClr val="accent2">
                  <a:lumMod val="5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</p:grpSp>
        <p:grpSp>
          <p:nvGrpSpPr>
            <p:cNvPr id="83" name="Group 82"/>
            <p:cNvGrpSpPr/>
            <p:nvPr/>
          </p:nvGrpSpPr>
          <p:grpSpPr>
            <a:xfrm>
              <a:off x="6722649" y="4838753"/>
              <a:ext cx="897075" cy="1080120"/>
              <a:chOff x="1360974" y="4614107"/>
              <a:chExt cx="897075" cy="1080120"/>
            </a:xfrm>
          </p:grpSpPr>
          <p:sp>
            <p:nvSpPr>
              <p:cNvPr id="84" name="Rectangle 83"/>
              <p:cNvSpPr/>
              <p:nvPr/>
            </p:nvSpPr>
            <p:spPr>
              <a:xfrm>
                <a:off x="1360974" y="4614107"/>
                <a:ext cx="897075" cy="216024"/>
              </a:xfrm>
              <a:prstGeom prst="rect">
                <a:avLst/>
              </a:prstGeom>
              <a:solidFill>
                <a:schemeClr val="accent3">
                  <a:lumMod val="20000"/>
                  <a:lumOff val="8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85" name="Rectangle 84"/>
              <p:cNvSpPr/>
              <p:nvPr/>
            </p:nvSpPr>
            <p:spPr>
              <a:xfrm>
                <a:off x="1360974" y="4830131"/>
                <a:ext cx="897075" cy="216024"/>
              </a:xfrm>
              <a:prstGeom prst="rect">
                <a:avLst/>
              </a:prstGeom>
              <a:solidFill>
                <a:schemeClr val="accent3">
                  <a:lumMod val="40000"/>
                  <a:lumOff val="6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86" name="Rectangle 85"/>
              <p:cNvSpPr/>
              <p:nvPr/>
            </p:nvSpPr>
            <p:spPr>
              <a:xfrm>
                <a:off x="1360974" y="5046155"/>
                <a:ext cx="897075" cy="216024"/>
              </a:xfrm>
              <a:prstGeom prst="rect">
                <a:avLst/>
              </a:prstGeom>
              <a:solidFill>
                <a:schemeClr val="accent3">
                  <a:lumMod val="60000"/>
                  <a:lumOff val="4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87" name="Rectangle 86"/>
              <p:cNvSpPr/>
              <p:nvPr/>
            </p:nvSpPr>
            <p:spPr>
              <a:xfrm>
                <a:off x="1360974" y="5262179"/>
                <a:ext cx="897075" cy="216024"/>
              </a:xfrm>
              <a:prstGeom prst="rect">
                <a:avLst/>
              </a:prstGeom>
              <a:solidFill>
                <a:schemeClr val="accent3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88" name="Rectangle 87"/>
              <p:cNvSpPr/>
              <p:nvPr/>
            </p:nvSpPr>
            <p:spPr>
              <a:xfrm>
                <a:off x="1360974" y="5478203"/>
                <a:ext cx="897075" cy="216024"/>
              </a:xfrm>
              <a:prstGeom prst="rect">
                <a:avLst/>
              </a:prstGeom>
              <a:solidFill>
                <a:schemeClr val="accent3">
                  <a:lumMod val="5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</p:grpSp>
        <p:grpSp>
          <p:nvGrpSpPr>
            <p:cNvPr id="89" name="Group 88"/>
            <p:cNvGrpSpPr/>
            <p:nvPr/>
          </p:nvGrpSpPr>
          <p:grpSpPr>
            <a:xfrm>
              <a:off x="7794984" y="4838753"/>
              <a:ext cx="897075" cy="1080120"/>
              <a:chOff x="1360974" y="4614107"/>
              <a:chExt cx="897075" cy="1080120"/>
            </a:xfrm>
          </p:grpSpPr>
          <p:sp>
            <p:nvSpPr>
              <p:cNvPr id="90" name="Rectangle 89"/>
              <p:cNvSpPr/>
              <p:nvPr/>
            </p:nvSpPr>
            <p:spPr>
              <a:xfrm>
                <a:off x="1360974" y="4614107"/>
                <a:ext cx="897075" cy="216024"/>
              </a:xfrm>
              <a:prstGeom prst="rect">
                <a:avLst/>
              </a:prstGeom>
              <a:solidFill>
                <a:schemeClr val="accent4">
                  <a:lumMod val="20000"/>
                  <a:lumOff val="8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91" name="Rectangle 90"/>
              <p:cNvSpPr/>
              <p:nvPr/>
            </p:nvSpPr>
            <p:spPr>
              <a:xfrm>
                <a:off x="1360974" y="4830131"/>
                <a:ext cx="897075" cy="216024"/>
              </a:xfrm>
              <a:prstGeom prst="rect">
                <a:avLst/>
              </a:prstGeom>
              <a:solidFill>
                <a:schemeClr val="accent4">
                  <a:lumMod val="40000"/>
                  <a:lumOff val="6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92" name="Rectangle 91"/>
              <p:cNvSpPr/>
              <p:nvPr/>
            </p:nvSpPr>
            <p:spPr>
              <a:xfrm>
                <a:off x="1360974" y="5046155"/>
                <a:ext cx="897075" cy="216024"/>
              </a:xfrm>
              <a:prstGeom prst="rect">
                <a:avLst/>
              </a:prstGeom>
              <a:solidFill>
                <a:schemeClr val="accent4">
                  <a:lumMod val="60000"/>
                  <a:lumOff val="4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93" name="Rectangle 92"/>
              <p:cNvSpPr/>
              <p:nvPr/>
            </p:nvSpPr>
            <p:spPr>
              <a:xfrm>
                <a:off x="1360974" y="5262179"/>
                <a:ext cx="897075" cy="216024"/>
              </a:xfrm>
              <a:prstGeom prst="rect">
                <a:avLst/>
              </a:pr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94" name="Rectangle 93"/>
              <p:cNvSpPr/>
              <p:nvPr/>
            </p:nvSpPr>
            <p:spPr>
              <a:xfrm>
                <a:off x="1360974" y="5478203"/>
                <a:ext cx="897075" cy="216024"/>
              </a:xfrm>
              <a:prstGeom prst="rect">
                <a:avLst/>
              </a:prstGeom>
              <a:solidFill>
                <a:schemeClr val="accent4">
                  <a:lumMod val="5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</p:grpSp>
        <p:grpSp>
          <p:nvGrpSpPr>
            <p:cNvPr id="95" name="Group 94"/>
            <p:cNvGrpSpPr/>
            <p:nvPr/>
          </p:nvGrpSpPr>
          <p:grpSpPr>
            <a:xfrm>
              <a:off x="8867319" y="4838753"/>
              <a:ext cx="897075" cy="1080120"/>
              <a:chOff x="1360974" y="4614107"/>
              <a:chExt cx="897075" cy="1080120"/>
            </a:xfrm>
          </p:grpSpPr>
          <p:sp>
            <p:nvSpPr>
              <p:cNvPr id="96" name="Rectangle 95"/>
              <p:cNvSpPr/>
              <p:nvPr/>
            </p:nvSpPr>
            <p:spPr>
              <a:xfrm>
                <a:off x="1360974" y="4614107"/>
                <a:ext cx="897075" cy="216024"/>
              </a:xfrm>
              <a:prstGeom prst="rect">
                <a:avLst/>
              </a:prstGeom>
              <a:solidFill>
                <a:schemeClr val="accent5">
                  <a:lumMod val="9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97" name="Rectangle 96"/>
              <p:cNvSpPr/>
              <p:nvPr/>
            </p:nvSpPr>
            <p:spPr>
              <a:xfrm>
                <a:off x="1360974" y="4830131"/>
                <a:ext cx="897075" cy="216024"/>
              </a:xfrm>
              <a:prstGeom prst="rect">
                <a:avLst/>
              </a:prstGeom>
              <a:solidFill>
                <a:schemeClr val="accent5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98" name="Rectangle 97"/>
              <p:cNvSpPr/>
              <p:nvPr/>
            </p:nvSpPr>
            <p:spPr>
              <a:xfrm>
                <a:off x="1360974" y="5046155"/>
                <a:ext cx="897075" cy="216024"/>
              </a:xfrm>
              <a:prstGeom prst="rect">
                <a:avLst/>
              </a:prstGeom>
              <a:solidFill>
                <a:schemeClr val="accent5">
                  <a:lumMod val="5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99" name="Rectangle 98"/>
              <p:cNvSpPr/>
              <p:nvPr/>
            </p:nvSpPr>
            <p:spPr>
              <a:xfrm>
                <a:off x="1360974" y="5262179"/>
                <a:ext cx="897075" cy="216024"/>
              </a:xfrm>
              <a:prstGeom prst="rect">
                <a:avLst/>
              </a:prstGeom>
              <a:solidFill>
                <a:schemeClr val="accent5">
                  <a:lumMod val="2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100" name="Rectangle 99"/>
              <p:cNvSpPr/>
              <p:nvPr/>
            </p:nvSpPr>
            <p:spPr>
              <a:xfrm>
                <a:off x="1360974" y="5478203"/>
                <a:ext cx="897075" cy="216024"/>
              </a:xfrm>
              <a:prstGeom prst="rect">
                <a:avLst/>
              </a:prstGeom>
              <a:solidFill>
                <a:schemeClr val="accent5">
                  <a:lumMod val="1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</p:grpSp>
        <p:grpSp>
          <p:nvGrpSpPr>
            <p:cNvPr id="101" name="Group 100"/>
            <p:cNvGrpSpPr/>
            <p:nvPr/>
          </p:nvGrpSpPr>
          <p:grpSpPr>
            <a:xfrm>
              <a:off x="9939654" y="4838753"/>
              <a:ext cx="897075" cy="1080120"/>
              <a:chOff x="1360974" y="4614107"/>
              <a:chExt cx="897075" cy="1080120"/>
            </a:xfrm>
          </p:grpSpPr>
          <p:sp>
            <p:nvSpPr>
              <p:cNvPr id="102" name="Rectangle 101"/>
              <p:cNvSpPr/>
              <p:nvPr/>
            </p:nvSpPr>
            <p:spPr>
              <a:xfrm>
                <a:off x="1360974" y="4614107"/>
                <a:ext cx="897075" cy="216024"/>
              </a:xfrm>
              <a:prstGeom prst="rect">
                <a:avLst/>
              </a:prstGeom>
              <a:solidFill>
                <a:schemeClr val="accent6">
                  <a:lumMod val="20000"/>
                  <a:lumOff val="8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103" name="Rectangle 102"/>
              <p:cNvSpPr/>
              <p:nvPr/>
            </p:nvSpPr>
            <p:spPr>
              <a:xfrm>
                <a:off x="1360974" y="4830131"/>
                <a:ext cx="897075" cy="216024"/>
              </a:xfrm>
              <a:prstGeom prst="rect">
                <a:avLst/>
              </a:prstGeom>
              <a:solidFill>
                <a:schemeClr val="accent6">
                  <a:lumMod val="40000"/>
                  <a:lumOff val="6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104" name="Rectangle 103"/>
              <p:cNvSpPr/>
              <p:nvPr/>
            </p:nvSpPr>
            <p:spPr>
              <a:xfrm>
                <a:off x="1360974" y="5046155"/>
                <a:ext cx="897075" cy="216024"/>
              </a:xfrm>
              <a:prstGeom prst="rect">
                <a:avLst/>
              </a:prstGeom>
              <a:solidFill>
                <a:schemeClr val="accent6">
                  <a:lumMod val="60000"/>
                  <a:lumOff val="4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105" name="Rectangle 104"/>
              <p:cNvSpPr/>
              <p:nvPr/>
            </p:nvSpPr>
            <p:spPr>
              <a:xfrm>
                <a:off x="1360974" y="5262179"/>
                <a:ext cx="897075" cy="216024"/>
              </a:xfrm>
              <a:prstGeom prst="rect">
                <a:avLst/>
              </a:prstGeom>
              <a:solidFill>
                <a:schemeClr val="accent6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106" name="Rectangle 105"/>
              <p:cNvSpPr/>
              <p:nvPr/>
            </p:nvSpPr>
            <p:spPr>
              <a:xfrm>
                <a:off x="1360974" y="5478203"/>
                <a:ext cx="897075" cy="216024"/>
              </a:xfrm>
              <a:prstGeom prst="rect">
                <a:avLst/>
              </a:prstGeom>
              <a:solidFill>
                <a:schemeClr val="accent6">
                  <a:lumMod val="5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</p:grpSp>
        <p:sp>
          <p:nvSpPr>
            <p:cNvPr id="116" name="Rectangle 115"/>
            <p:cNvSpPr/>
            <p:nvPr/>
          </p:nvSpPr>
          <p:spPr>
            <a:xfrm>
              <a:off x="288638" y="3941678"/>
              <a:ext cx="897075" cy="897075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800" b="0" i="0" u="none" strike="noStrike" kern="1200" cap="none" spc="0" normalizeH="0" baseline="0" noProof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grpSp>
          <p:nvGrpSpPr>
            <p:cNvPr id="117" name="Group 116"/>
            <p:cNvGrpSpPr/>
            <p:nvPr/>
          </p:nvGrpSpPr>
          <p:grpSpPr>
            <a:xfrm>
              <a:off x="288638" y="4838753"/>
              <a:ext cx="897075" cy="1080120"/>
              <a:chOff x="1360974" y="4614107"/>
              <a:chExt cx="897075" cy="1080120"/>
            </a:xfrm>
          </p:grpSpPr>
          <p:sp>
            <p:nvSpPr>
              <p:cNvPr id="118" name="Rectangle 117"/>
              <p:cNvSpPr/>
              <p:nvPr/>
            </p:nvSpPr>
            <p:spPr>
              <a:xfrm>
                <a:off x="1360974" y="4614107"/>
                <a:ext cx="897075" cy="216024"/>
              </a:xfrm>
              <a:prstGeom prst="rect">
                <a:avLst/>
              </a:prstGeom>
              <a:solidFill>
                <a:schemeClr val="bg1">
                  <a:lumMod val="9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119" name="Rectangle 118"/>
              <p:cNvSpPr/>
              <p:nvPr/>
            </p:nvSpPr>
            <p:spPr>
              <a:xfrm>
                <a:off x="1360974" y="4830131"/>
                <a:ext cx="897075" cy="216024"/>
              </a:xfrm>
              <a:prstGeom prst="rect">
                <a:avLst/>
              </a:prstGeom>
              <a:solidFill>
                <a:schemeClr val="bg1">
                  <a:lumMod val="8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120" name="Rectangle 119"/>
              <p:cNvSpPr/>
              <p:nvPr/>
            </p:nvSpPr>
            <p:spPr>
              <a:xfrm>
                <a:off x="1360974" y="5046155"/>
                <a:ext cx="897075" cy="216024"/>
              </a:xfrm>
              <a:prstGeom prst="rect">
                <a:avLst/>
              </a:prstGeom>
              <a:solidFill>
                <a:schemeClr val="bg1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121" name="Rectangle 120"/>
              <p:cNvSpPr/>
              <p:nvPr/>
            </p:nvSpPr>
            <p:spPr>
              <a:xfrm>
                <a:off x="1360974" y="5262179"/>
                <a:ext cx="897075" cy="216024"/>
              </a:xfrm>
              <a:prstGeom prst="rect">
                <a:avLst/>
              </a:prstGeom>
              <a:solidFill>
                <a:schemeClr val="bg1">
                  <a:lumMod val="6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122" name="Rectangle 121"/>
              <p:cNvSpPr/>
              <p:nvPr/>
            </p:nvSpPr>
            <p:spPr>
              <a:xfrm>
                <a:off x="1360974" y="5478203"/>
                <a:ext cx="897075" cy="216024"/>
              </a:xfrm>
              <a:prstGeom prst="rect">
                <a:avLst/>
              </a:prstGeom>
              <a:solidFill>
                <a:schemeClr val="bg1">
                  <a:lumMod val="5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1200" cap="none" spc="0" normalizeH="0" baseline="0" noProof="0">
                  <a:ln>
                    <a:noFill/>
                  </a:ln>
                  <a:solidFill>
                    <a:srgbClr val="FFFFFF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227010394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Thank You!</a:t>
            </a:r>
          </a:p>
        </p:txBody>
      </p:sp>
      <p:sp>
        <p:nvSpPr>
          <p:cNvPr id="4" name="Text Placeholder 3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/>
              <a:t>Do you have any questions?</a:t>
            </a:r>
          </a:p>
        </p:txBody>
      </p:sp>
      <p:sp>
        <p:nvSpPr>
          <p:cNvPr id="6" name="Text Placeholder 5"/>
          <p:cNvSpPr>
            <a:spLocks noGrp="1"/>
          </p:cNvSpPr>
          <p:nvPr>
            <p:ph type="body" sz="quarter" idx="4294967295"/>
          </p:nvPr>
        </p:nvSpPr>
        <p:spPr>
          <a:xfrm>
            <a:off x="7968208" y="476672"/>
            <a:ext cx="3425825" cy="1008112"/>
          </a:xfrm>
        </p:spPr>
        <p:txBody>
          <a:bodyPr>
            <a:normAutofit/>
          </a:bodyPr>
          <a:lstStyle/>
          <a:p>
            <a:pPr marL="0" indent="0" algn="r">
              <a:lnSpc>
                <a:spcPct val="170000"/>
              </a:lnSpc>
              <a:spcBef>
                <a:spcPts val="0"/>
              </a:spcBef>
              <a:buNone/>
            </a:pPr>
            <a:r>
              <a:rPr lang="en-US" sz="1600" b="1" cap="all">
                <a:solidFill>
                  <a:schemeClr val="accent5">
                    <a:lumMod val="50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rPr>
              <a:t>John Showeet</a:t>
            </a:r>
          </a:p>
          <a:p>
            <a:pPr marL="0" indent="0" algn="r">
              <a:lnSpc>
                <a:spcPct val="170000"/>
              </a:lnSpc>
              <a:spcBef>
                <a:spcPts val="0"/>
              </a:spcBef>
              <a:buNone/>
            </a:pPr>
            <a:r>
              <a:rPr lang="en-US" sz="1200" cap="all">
                <a:solidFill>
                  <a:schemeClr val="accent5">
                    <a:lumMod val="50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rPr>
              <a:t>Presentation Expert</a:t>
            </a:r>
            <a:endParaRPr lang="en-US" sz="1200" u="sng" cap="all">
              <a:solidFill>
                <a:schemeClr val="accent5">
                  <a:lumMod val="50000"/>
                </a:schemeClr>
              </a:solidFill>
              <a:latin typeface="Roboto" panose="02000000000000000000" pitchFamily="2" charset="0"/>
              <a:ea typeface="Roboto" panose="02000000000000000000" pitchFamily="2" charset="0"/>
            </a:endParaRPr>
          </a:p>
        </p:txBody>
      </p:sp>
      <p:sp>
        <p:nvSpPr>
          <p:cNvPr id="10" name="Text Placeholder 5"/>
          <p:cNvSpPr txBox="1">
            <a:spLocks/>
          </p:cNvSpPr>
          <p:nvPr/>
        </p:nvSpPr>
        <p:spPr>
          <a:xfrm>
            <a:off x="7392144" y="1789534"/>
            <a:ext cx="4001889" cy="1668463"/>
          </a:xfrm>
          <a:prstGeom prst="rect">
            <a:avLst/>
          </a:prstGeom>
        </p:spPr>
        <p:txBody>
          <a:bodyPr vert="horz" lIns="91440" tIns="45720" rIns="91440" bIns="45720" rtlCol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 kern="1200">
                <a:solidFill>
                  <a:schemeClr val="bg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bg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bg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bg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bg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r">
              <a:lnSpc>
                <a:spcPct val="200000"/>
              </a:lnSpc>
              <a:spcBef>
                <a:spcPts val="0"/>
              </a:spcBef>
              <a:buFont typeface="Arial" panose="020B0604020202020204" pitchFamily="34" charset="0"/>
              <a:buNone/>
            </a:pPr>
            <a:r>
              <a:rPr lang="en-US" sz="1400">
                <a:solidFill>
                  <a:schemeClr val="accent5">
                    <a:lumMod val="50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rPr>
              <a:t>1234 Lorem St, Ipsum, 56789, Country</a:t>
            </a:r>
          </a:p>
          <a:p>
            <a:pPr marL="0" indent="0" algn="r">
              <a:lnSpc>
                <a:spcPct val="200000"/>
              </a:lnSpc>
              <a:spcBef>
                <a:spcPts val="0"/>
              </a:spcBef>
              <a:buFont typeface="Arial" panose="020B0604020202020204" pitchFamily="34" charset="0"/>
              <a:buNone/>
            </a:pPr>
            <a:r>
              <a:rPr lang="en-US" sz="1400">
                <a:solidFill>
                  <a:schemeClr val="accent5">
                    <a:lumMod val="50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rPr>
              <a:t>+00 123 456 7890</a:t>
            </a:r>
          </a:p>
          <a:p>
            <a:pPr marL="0" indent="0" algn="r">
              <a:lnSpc>
                <a:spcPct val="200000"/>
              </a:lnSpc>
              <a:spcBef>
                <a:spcPts val="0"/>
              </a:spcBef>
              <a:buFont typeface="Arial" panose="020B0604020202020204" pitchFamily="34" charset="0"/>
              <a:buNone/>
            </a:pPr>
            <a:r>
              <a:rPr lang="en-US" sz="1400" u="sng">
                <a:solidFill>
                  <a:schemeClr val="accent5">
                    <a:lumMod val="50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  <a:hlinkClick r:id="rId3"/>
              </a:rPr>
              <a:t>your@email.com</a:t>
            </a:r>
            <a:endParaRPr lang="en-US" sz="1400" u="sng">
              <a:solidFill>
                <a:schemeClr val="accent5">
                  <a:lumMod val="50000"/>
                </a:schemeClr>
              </a:solidFill>
              <a:latin typeface="Roboto" panose="02000000000000000000" pitchFamily="2" charset="0"/>
              <a:ea typeface="Roboto" panose="02000000000000000000" pitchFamily="2" charset="0"/>
            </a:endParaRPr>
          </a:p>
          <a:p>
            <a:pPr marL="0" indent="0" algn="r">
              <a:lnSpc>
                <a:spcPct val="200000"/>
              </a:lnSpc>
              <a:spcBef>
                <a:spcPts val="0"/>
              </a:spcBef>
              <a:buFont typeface="Arial" panose="020B0604020202020204" pitchFamily="34" charset="0"/>
              <a:buNone/>
            </a:pPr>
            <a:endParaRPr lang="en-US" sz="1400" u="sng">
              <a:solidFill>
                <a:schemeClr val="accent5">
                  <a:lumMod val="50000"/>
                </a:schemeClr>
              </a:solidFill>
              <a:latin typeface="Roboto" panose="02000000000000000000" pitchFamily="2" charset="0"/>
              <a:ea typeface="Roboto" panose="02000000000000000000" pitchFamily="2" charset="0"/>
            </a:endParaRPr>
          </a:p>
          <a:p>
            <a:pPr marL="0" indent="0" algn="r">
              <a:lnSpc>
                <a:spcPct val="200000"/>
              </a:lnSpc>
              <a:spcBef>
                <a:spcPts val="0"/>
              </a:spcBef>
              <a:buFont typeface="Arial" panose="020B0604020202020204" pitchFamily="34" charset="0"/>
              <a:buNone/>
            </a:pPr>
            <a:r>
              <a:rPr lang="en-US" sz="1400" u="sng">
                <a:solidFill>
                  <a:schemeClr val="accent5">
                    <a:lumMod val="50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  <a:hlinkClick r:id="rId4"/>
              </a:rPr>
              <a:t>www.showeet.com</a:t>
            </a:r>
            <a:endParaRPr lang="en-US" sz="1400" u="sng">
              <a:solidFill>
                <a:schemeClr val="accent5">
                  <a:lumMod val="50000"/>
                </a:schemeClr>
              </a:solidFill>
              <a:latin typeface="Roboto" panose="02000000000000000000" pitchFamily="2" charset="0"/>
              <a:ea typeface="Roboto" panose="02000000000000000000" pitchFamily="2" charset="0"/>
            </a:endParaRPr>
          </a:p>
        </p:txBody>
      </p:sp>
      <p:sp>
        <p:nvSpPr>
          <p:cNvPr id="14" name="Shape 2554"/>
          <p:cNvSpPr/>
          <p:nvPr/>
        </p:nvSpPr>
        <p:spPr>
          <a:xfrm>
            <a:off x="11471091" y="2369830"/>
            <a:ext cx="279328" cy="253935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7855" y="18900"/>
                </a:moveTo>
                <a:cubicBezTo>
                  <a:pt x="7279" y="18900"/>
                  <a:pt x="6684" y="18827"/>
                  <a:pt x="6086" y="18683"/>
                </a:cubicBezTo>
                <a:cubicBezTo>
                  <a:pt x="6017" y="18666"/>
                  <a:pt x="5946" y="18658"/>
                  <a:pt x="5876" y="18658"/>
                </a:cubicBezTo>
                <a:cubicBezTo>
                  <a:pt x="5756" y="18658"/>
                  <a:pt x="5636" y="18682"/>
                  <a:pt x="5523" y="18729"/>
                </a:cubicBezTo>
                <a:lnTo>
                  <a:pt x="2957" y="19815"/>
                </a:lnTo>
                <a:lnTo>
                  <a:pt x="3365" y="18243"/>
                </a:lnTo>
                <a:cubicBezTo>
                  <a:pt x="3474" y="17827"/>
                  <a:pt x="3345" y="17380"/>
                  <a:pt x="3039" y="17108"/>
                </a:cubicBezTo>
                <a:cubicBezTo>
                  <a:pt x="1712" y="15926"/>
                  <a:pt x="982" y="14358"/>
                  <a:pt x="982" y="12690"/>
                </a:cubicBezTo>
                <a:cubicBezTo>
                  <a:pt x="982" y="9266"/>
                  <a:pt x="4065" y="6480"/>
                  <a:pt x="7855" y="6480"/>
                </a:cubicBezTo>
                <a:cubicBezTo>
                  <a:pt x="11644" y="6480"/>
                  <a:pt x="14727" y="9266"/>
                  <a:pt x="14727" y="12690"/>
                </a:cubicBezTo>
                <a:cubicBezTo>
                  <a:pt x="14727" y="16114"/>
                  <a:pt x="11644" y="18900"/>
                  <a:pt x="7855" y="18900"/>
                </a:cubicBezTo>
                <a:moveTo>
                  <a:pt x="7855" y="5400"/>
                </a:moveTo>
                <a:cubicBezTo>
                  <a:pt x="3517" y="5400"/>
                  <a:pt x="0" y="8664"/>
                  <a:pt x="0" y="12690"/>
                </a:cubicBezTo>
                <a:cubicBezTo>
                  <a:pt x="0" y="14758"/>
                  <a:pt x="932" y="16620"/>
                  <a:pt x="2422" y="17947"/>
                </a:cubicBezTo>
                <a:lnTo>
                  <a:pt x="1473" y="21600"/>
                </a:lnTo>
                <a:lnTo>
                  <a:pt x="5876" y="19738"/>
                </a:lnTo>
                <a:cubicBezTo>
                  <a:pt x="6509" y="19891"/>
                  <a:pt x="7169" y="19980"/>
                  <a:pt x="7855" y="19980"/>
                </a:cubicBezTo>
                <a:cubicBezTo>
                  <a:pt x="12192" y="19980"/>
                  <a:pt x="15709" y="16716"/>
                  <a:pt x="15709" y="12690"/>
                </a:cubicBezTo>
                <a:cubicBezTo>
                  <a:pt x="15709" y="8664"/>
                  <a:pt x="12192" y="5400"/>
                  <a:pt x="7855" y="5400"/>
                </a:cubicBezTo>
                <a:moveTo>
                  <a:pt x="21600" y="7290"/>
                </a:moveTo>
                <a:cubicBezTo>
                  <a:pt x="21600" y="3264"/>
                  <a:pt x="18084" y="0"/>
                  <a:pt x="13745" y="0"/>
                </a:cubicBezTo>
                <a:cubicBezTo>
                  <a:pt x="10506" y="0"/>
                  <a:pt x="7725" y="1821"/>
                  <a:pt x="6525" y="4422"/>
                </a:cubicBezTo>
                <a:cubicBezTo>
                  <a:pt x="6912" y="4367"/>
                  <a:pt x="7306" y="4332"/>
                  <a:pt x="7708" y="4326"/>
                </a:cubicBezTo>
                <a:cubicBezTo>
                  <a:pt x="8875" y="2394"/>
                  <a:pt x="11143" y="1080"/>
                  <a:pt x="13745" y="1080"/>
                </a:cubicBezTo>
                <a:cubicBezTo>
                  <a:pt x="17535" y="1080"/>
                  <a:pt x="20618" y="3866"/>
                  <a:pt x="20618" y="7290"/>
                </a:cubicBezTo>
                <a:cubicBezTo>
                  <a:pt x="20618" y="8958"/>
                  <a:pt x="19888" y="10526"/>
                  <a:pt x="18561" y="11707"/>
                </a:cubicBezTo>
                <a:cubicBezTo>
                  <a:pt x="18255" y="11980"/>
                  <a:pt x="18126" y="12428"/>
                  <a:pt x="18234" y="12843"/>
                </a:cubicBezTo>
                <a:lnTo>
                  <a:pt x="18643" y="14415"/>
                </a:lnTo>
                <a:lnTo>
                  <a:pt x="16613" y="13556"/>
                </a:lnTo>
                <a:cubicBezTo>
                  <a:pt x="16573" y="13922"/>
                  <a:pt x="16500" y="14278"/>
                  <a:pt x="16411" y="14628"/>
                </a:cubicBezTo>
                <a:lnTo>
                  <a:pt x="20127" y="16200"/>
                </a:lnTo>
                <a:lnTo>
                  <a:pt x="19178" y="12547"/>
                </a:lnTo>
                <a:cubicBezTo>
                  <a:pt x="20669" y="11220"/>
                  <a:pt x="21600" y="9358"/>
                  <a:pt x="21600" y="7290"/>
                </a:cubicBezTo>
              </a:path>
            </a:pathLst>
          </a:custGeom>
          <a:solidFill>
            <a:srgbClr val="53585F"/>
          </a:solidFill>
          <a:ln w="12700">
            <a:miter lim="400000"/>
          </a:ln>
        </p:spPr>
        <p:txBody>
          <a:bodyPr lIns="19045" tIns="19045" rIns="19045" bIns="19045" anchor="ctr"/>
          <a:lstStyle/>
          <a:p>
            <a:pPr defTabSz="228532">
              <a:defRPr sz="3000" cap="none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1500"/>
          </a:p>
        </p:txBody>
      </p:sp>
      <p:sp>
        <p:nvSpPr>
          <p:cNvPr id="15" name="Shape 2587"/>
          <p:cNvSpPr/>
          <p:nvPr/>
        </p:nvSpPr>
        <p:spPr>
          <a:xfrm>
            <a:off x="11471091" y="1916832"/>
            <a:ext cx="279328" cy="279328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2281" y="19846"/>
                </a:moveTo>
                <a:lnTo>
                  <a:pt x="9413" y="12882"/>
                </a:lnTo>
                <a:lnTo>
                  <a:pt x="19655" y="2640"/>
                </a:lnTo>
                <a:cubicBezTo>
                  <a:pt x="19655" y="2640"/>
                  <a:pt x="12281" y="19846"/>
                  <a:pt x="12281" y="19846"/>
                </a:cubicBezTo>
                <a:close/>
                <a:moveTo>
                  <a:pt x="1755" y="9320"/>
                </a:moveTo>
                <a:lnTo>
                  <a:pt x="18960" y="1945"/>
                </a:lnTo>
                <a:lnTo>
                  <a:pt x="8719" y="12187"/>
                </a:lnTo>
                <a:cubicBezTo>
                  <a:pt x="8719" y="12187"/>
                  <a:pt x="1755" y="9320"/>
                  <a:pt x="1755" y="9320"/>
                </a:cubicBezTo>
                <a:close/>
                <a:moveTo>
                  <a:pt x="21600" y="491"/>
                </a:moveTo>
                <a:cubicBezTo>
                  <a:pt x="21600" y="220"/>
                  <a:pt x="21380" y="0"/>
                  <a:pt x="21109" y="0"/>
                </a:cubicBezTo>
                <a:cubicBezTo>
                  <a:pt x="21034" y="0"/>
                  <a:pt x="20964" y="20"/>
                  <a:pt x="20900" y="52"/>
                </a:cubicBezTo>
                <a:lnTo>
                  <a:pt x="20898" y="48"/>
                </a:lnTo>
                <a:lnTo>
                  <a:pt x="302" y="8875"/>
                </a:lnTo>
                <a:cubicBezTo>
                  <a:pt x="301" y="8875"/>
                  <a:pt x="299" y="8876"/>
                  <a:pt x="297" y="8877"/>
                </a:cubicBezTo>
                <a:lnTo>
                  <a:pt x="280" y="8885"/>
                </a:lnTo>
                <a:lnTo>
                  <a:pt x="281" y="8887"/>
                </a:lnTo>
                <a:cubicBezTo>
                  <a:pt x="116" y="8967"/>
                  <a:pt x="0" y="9132"/>
                  <a:pt x="0" y="9327"/>
                </a:cubicBezTo>
                <a:cubicBezTo>
                  <a:pt x="0" y="9550"/>
                  <a:pt x="151" y="9731"/>
                  <a:pt x="355" y="9791"/>
                </a:cubicBezTo>
                <a:lnTo>
                  <a:pt x="353" y="9799"/>
                </a:lnTo>
                <a:lnTo>
                  <a:pt x="8462" y="13138"/>
                </a:lnTo>
                <a:lnTo>
                  <a:pt x="11801" y="21248"/>
                </a:lnTo>
                <a:lnTo>
                  <a:pt x="11809" y="21245"/>
                </a:lnTo>
                <a:cubicBezTo>
                  <a:pt x="11869" y="21449"/>
                  <a:pt x="12050" y="21600"/>
                  <a:pt x="12273" y="21600"/>
                </a:cubicBezTo>
                <a:cubicBezTo>
                  <a:pt x="12468" y="21600"/>
                  <a:pt x="12634" y="21484"/>
                  <a:pt x="12713" y="21319"/>
                </a:cubicBezTo>
                <a:lnTo>
                  <a:pt x="12716" y="21320"/>
                </a:lnTo>
                <a:lnTo>
                  <a:pt x="12723" y="21303"/>
                </a:lnTo>
                <a:cubicBezTo>
                  <a:pt x="12724" y="21301"/>
                  <a:pt x="12725" y="21300"/>
                  <a:pt x="12725" y="21298"/>
                </a:cubicBezTo>
                <a:lnTo>
                  <a:pt x="21553" y="702"/>
                </a:lnTo>
                <a:lnTo>
                  <a:pt x="21547" y="699"/>
                </a:lnTo>
                <a:cubicBezTo>
                  <a:pt x="21578" y="636"/>
                  <a:pt x="21600" y="567"/>
                  <a:pt x="21600" y="491"/>
                </a:cubicBezTo>
                <a:moveTo>
                  <a:pt x="7855" y="16200"/>
                </a:moveTo>
                <a:cubicBezTo>
                  <a:pt x="7719" y="16200"/>
                  <a:pt x="7596" y="16255"/>
                  <a:pt x="7507" y="16344"/>
                </a:cubicBezTo>
                <a:lnTo>
                  <a:pt x="6035" y="17817"/>
                </a:lnTo>
                <a:cubicBezTo>
                  <a:pt x="5946" y="17905"/>
                  <a:pt x="5891" y="18029"/>
                  <a:pt x="5891" y="18164"/>
                </a:cubicBezTo>
                <a:cubicBezTo>
                  <a:pt x="5891" y="18435"/>
                  <a:pt x="6111" y="18655"/>
                  <a:pt x="6382" y="18655"/>
                </a:cubicBezTo>
                <a:cubicBezTo>
                  <a:pt x="6517" y="18655"/>
                  <a:pt x="6640" y="18600"/>
                  <a:pt x="6729" y="18511"/>
                </a:cubicBezTo>
                <a:lnTo>
                  <a:pt x="8202" y="17038"/>
                </a:lnTo>
                <a:cubicBezTo>
                  <a:pt x="8291" y="16950"/>
                  <a:pt x="8345" y="16827"/>
                  <a:pt x="8345" y="16691"/>
                </a:cubicBezTo>
                <a:cubicBezTo>
                  <a:pt x="8345" y="16420"/>
                  <a:pt x="8126" y="16200"/>
                  <a:pt x="7855" y="16200"/>
                </a:cubicBezTo>
                <a:moveTo>
                  <a:pt x="7855" y="14237"/>
                </a:moveTo>
                <a:cubicBezTo>
                  <a:pt x="7855" y="13966"/>
                  <a:pt x="7635" y="13745"/>
                  <a:pt x="7364" y="13745"/>
                </a:cubicBezTo>
                <a:cubicBezTo>
                  <a:pt x="7228" y="13745"/>
                  <a:pt x="7105" y="13801"/>
                  <a:pt x="7017" y="13889"/>
                </a:cubicBezTo>
                <a:lnTo>
                  <a:pt x="2107" y="18798"/>
                </a:lnTo>
                <a:cubicBezTo>
                  <a:pt x="2019" y="18888"/>
                  <a:pt x="1964" y="19011"/>
                  <a:pt x="1964" y="19145"/>
                </a:cubicBezTo>
                <a:cubicBezTo>
                  <a:pt x="1964" y="19417"/>
                  <a:pt x="2184" y="19636"/>
                  <a:pt x="2455" y="19636"/>
                </a:cubicBezTo>
                <a:cubicBezTo>
                  <a:pt x="2590" y="19636"/>
                  <a:pt x="2713" y="19582"/>
                  <a:pt x="2802" y="19493"/>
                </a:cubicBezTo>
                <a:lnTo>
                  <a:pt x="7711" y="14583"/>
                </a:lnTo>
                <a:cubicBezTo>
                  <a:pt x="7800" y="14495"/>
                  <a:pt x="7855" y="14372"/>
                  <a:pt x="7855" y="14237"/>
                </a:cubicBezTo>
                <a:moveTo>
                  <a:pt x="4765" y="14583"/>
                </a:moveTo>
                <a:lnTo>
                  <a:pt x="5256" y="14093"/>
                </a:lnTo>
                <a:cubicBezTo>
                  <a:pt x="5345" y="14004"/>
                  <a:pt x="5400" y="13881"/>
                  <a:pt x="5400" y="13745"/>
                </a:cubicBezTo>
                <a:cubicBezTo>
                  <a:pt x="5400" y="13475"/>
                  <a:pt x="5180" y="13255"/>
                  <a:pt x="4909" y="13255"/>
                </a:cubicBezTo>
                <a:cubicBezTo>
                  <a:pt x="4774" y="13255"/>
                  <a:pt x="4651" y="13310"/>
                  <a:pt x="4562" y="13398"/>
                </a:cubicBezTo>
                <a:lnTo>
                  <a:pt x="4071" y="13889"/>
                </a:lnTo>
                <a:cubicBezTo>
                  <a:pt x="3982" y="13979"/>
                  <a:pt x="3927" y="14101"/>
                  <a:pt x="3927" y="14237"/>
                </a:cubicBezTo>
                <a:cubicBezTo>
                  <a:pt x="3927" y="14507"/>
                  <a:pt x="4147" y="14727"/>
                  <a:pt x="4418" y="14727"/>
                </a:cubicBezTo>
                <a:cubicBezTo>
                  <a:pt x="4554" y="14727"/>
                  <a:pt x="4676" y="14673"/>
                  <a:pt x="4765" y="14583"/>
                </a:cubicBezTo>
              </a:path>
            </a:pathLst>
          </a:custGeom>
          <a:solidFill>
            <a:srgbClr val="53585F"/>
          </a:solidFill>
          <a:ln w="12700">
            <a:miter lim="400000"/>
          </a:ln>
        </p:spPr>
        <p:txBody>
          <a:bodyPr lIns="19045" tIns="19045" rIns="19045" bIns="19045" anchor="ctr"/>
          <a:lstStyle/>
          <a:p>
            <a:pPr defTabSz="228532">
              <a:defRPr sz="3000" cap="none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1500"/>
          </a:p>
        </p:txBody>
      </p:sp>
      <p:sp>
        <p:nvSpPr>
          <p:cNvPr id="16" name="Shape 2614"/>
          <p:cNvSpPr/>
          <p:nvPr/>
        </p:nvSpPr>
        <p:spPr>
          <a:xfrm>
            <a:off x="11471091" y="629392"/>
            <a:ext cx="279328" cy="279328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7958" y="17505"/>
                </a:moveTo>
                <a:cubicBezTo>
                  <a:pt x="17372" y="16944"/>
                  <a:pt x="16242" y="15945"/>
                  <a:pt x="15117" y="15413"/>
                </a:cubicBezTo>
                <a:cubicBezTo>
                  <a:pt x="14189" y="14975"/>
                  <a:pt x="13657" y="14531"/>
                  <a:pt x="13491" y="14057"/>
                </a:cubicBezTo>
                <a:cubicBezTo>
                  <a:pt x="13377" y="13728"/>
                  <a:pt x="13428" y="13351"/>
                  <a:pt x="13649" y="12904"/>
                </a:cubicBezTo>
                <a:cubicBezTo>
                  <a:pt x="13815" y="12567"/>
                  <a:pt x="13972" y="12286"/>
                  <a:pt x="14117" y="12028"/>
                </a:cubicBezTo>
                <a:cubicBezTo>
                  <a:pt x="14730" y="10934"/>
                  <a:pt x="15203" y="10145"/>
                  <a:pt x="15203" y="7348"/>
                </a:cubicBezTo>
                <a:cubicBezTo>
                  <a:pt x="15203" y="3162"/>
                  <a:pt x="12787" y="2951"/>
                  <a:pt x="12309" y="2951"/>
                </a:cubicBezTo>
                <a:cubicBezTo>
                  <a:pt x="11917" y="2951"/>
                  <a:pt x="11672" y="3037"/>
                  <a:pt x="11435" y="3121"/>
                </a:cubicBezTo>
                <a:cubicBezTo>
                  <a:pt x="11175" y="3213"/>
                  <a:pt x="10907" y="3309"/>
                  <a:pt x="10296" y="3319"/>
                </a:cubicBezTo>
                <a:cubicBezTo>
                  <a:pt x="9190" y="3337"/>
                  <a:pt x="6873" y="3375"/>
                  <a:pt x="6873" y="7226"/>
                </a:cubicBezTo>
                <a:cubicBezTo>
                  <a:pt x="6873" y="9919"/>
                  <a:pt x="7574" y="11156"/>
                  <a:pt x="8125" y="12150"/>
                </a:cubicBezTo>
                <a:cubicBezTo>
                  <a:pt x="8266" y="12404"/>
                  <a:pt x="8399" y="12645"/>
                  <a:pt x="8505" y="12885"/>
                </a:cubicBezTo>
                <a:cubicBezTo>
                  <a:pt x="8973" y="13949"/>
                  <a:pt x="8631" y="14693"/>
                  <a:pt x="7426" y="15224"/>
                </a:cubicBezTo>
                <a:cubicBezTo>
                  <a:pt x="5905" y="15897"/>
                  <a:pt x="5188" y="16247"/>
                  <a:pt x="3693" y="17562"/>
                </a:cubicBezTo>
                <a:cubicBezTo>
                  <a:pt x="2017" y="15800"/>
                  <a:pt x="982" y="13423"/>
                  <a:pt x="982" y="10800"/>
                </a:cubicBezTo>
                <a:cubicBezTo>
                  <a:pt x="982" y="5377"/>
                  <a:pt x="5377" y="982"/>
                  <a:pt x="10800" y="982"/>
                </a:cubicBezTo>
                <a:cubicBezTo>
                  <a:pt x="16223" y="982"/>
                  <a:pt x="20618" y="5377"/>
                  <a:pt x="20618" y="10800"/>
                </a:cubicBezTo>
                <a:cubicBezTo>
                  <a:pt x="20618" y="13395"/>
                  <a:pt x="19603" y="15749"/>
                  <a:pt x="17958" y="17505"/>
                </a:cubicBezTo>
                <a:moveTo>
                  <a:pt x="10800" y="20618"/>
                </a:moveTo>
                <a:cubicBezTo>
                  <a:pt x="8356" y="20618"/>
                  <a:pt x="6125" y="19720"/>
                  <a:pt x="4407" y="18242"/>
                </a:cubicBezTo>
                <a:cubicBezTo>
                  <a:pt x="5730" y="17084"/>
                  <a:pt x="6362" y="16767"/>
                  <a:pt x="7823" y="16122"/>
                </a:cubicBezTo>
                <a:cubicBezTo>
                  <a:pt x="9515" y="15375"/>
                  <a:pt x="10091" y="14051"/>
                  <a:pt x="9403" y="12489"/>
                </a:cubicBezTo>
                <a:cubicBezTo>
                  <a:pt x="9279" y="12208"/>
                  <a:pt x="9136" y="11949"/>
                  <a:pt x="8984" y="11674"/>
                </a:cubicBezTo>
                <a:cubicBezTo>
                  <a:pt x="8461" y="10732"/>
                  <a:pt x="7855" y="9665"/>
                  <a:pt x="7855" y="7226"/>
                </a:cubicBezTo>
                <a:cubicBezTo>
                  <a:pt x="7855" y="4341"/>
                  <a:pt x="9224" y="4318"/>
                  <a:pt x="10312" y="4300"/>
                </a:cubicBezTo>
                <a:cubicBezTo>
                  <a:pt x="11084" y="4287"/>
                  <a:pt x="11461" y="4154"/>
                  <a:pt x="11763" y="4047"/>
                </a:cubicBezTo>
                <a:cubicBezTo>
                  <a:pt x="11964" y="3975"/>
                  <a:pt x="12086" y="3933"/>
                  <a:pt x="12309" y="3933"/>
                </a:cubicBezTo>
                <a:cubicBezTo>
                  <a:pt x="13218" y="3933"/>
                  <a:pt x="14221" y="4830"/>
                  <a:pt x="14221" y="7348"/>
                </a:cubicBezTo>
                <a:cubicBezTo>
                  <a:pt x="14221" y="9888"/>
                  <a:pt x="13840" y="10513"/>
                  <a:pt x="13261" y="11548"/>
                </a:cubicBezTo>
                <a:cubicBezTo>
                  <a:pt x="13108" y="11820"/>
                  <a:pt x="12943" y="12115"/>
                  <a:pt x="12768" y="12470"/>
                </a:cubicBezTo>
                <a:cubicBezTo>
                  <a:pt x="12430" y="13155"/>
                  <a:pt x="12362" y="13798"/>
                  <a:pt x="12565" y="14380"/>
                </a:cubicBezTo>
                <a:cubicBezTo>
                  <a:pt x="12825" y="15126"/>
                  <a:pt x="13502" y="15737"/>
                  <a:pt x="14696" y="16302"/>
                </a:cubicBezTo>
                <a:cubicBezTo>
                  <a:pt x="15675" y="16764"/>
                  <a:pt x="16700" y="17667"/>
                  <a:pt x="17251" y="18189"/>
                </a:cubicBezTo>
                <a:cubicBezTo>
                  <a:pt x="15525" y="19697"/>
                  <a:pt x="13272" y="20618"/>
                  <a:pt x="10800" y="20618"/>
                </a:cubicBezTo>
                <a:moveTo>
                  <a:pt x="10800" y="0"/>
                </a:moveTo>
                <a:cubicBezTo>
                  <a:pt x="4835" y="0"/>
                  <a:pt x="0" y="4835"/>
                  <a:pt x="0" y="10800"/>
                </a:cubicBezTo>
                <a:cubicBezTo>
                  <a:pt x="0" y="16764"/>
                  <a:pt x="4835" y="21600"/>
                  <a:pt x="10800" y="21600"/>
                </a:cubicBezTo>
                <a:cubicBezTo>
                  <a:pt x="16765" y="21600"/>
                  <a:pt x="21600" y="16764"/>
                  <a:pt x="21600" y="10800"/>
                </a:cubicBezTo>
                <a:cubicBezTo>
                  <a:pt x="21600" y="4835"/>
                  <a:pt x="16765" y="0"/>
                  <a:pt x="10800" y="0"/>
                </a:cubicBezTo>
              </a:path>
            </a:pathLst>
          </a:custGeom>
          <a:solidFill>
            <a:srgbClr val="53585F"/>
          </a:solidFill>
          <a:ln w="12700">
            <a:miter lim="400000"/>
          </a:ln>
        </p:spPr>
        <p:txBody>
          <a:bodyPr lIns="19045" tIns="19045" rIns="19045" bIns="19045" anchor="ctr"/>
          <a:lstStyle/>
          <a:p>
            <a:pPr defTabSz="228532">
              <a:defRPr sz="3000" cap="none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1500"/>
          </a:p>
        </p:txBody>
      </p:sp>
      <p:sp>
        <p:nvSpPr>
          <p:cNvPr id="17" name="Shape 2551"/>
          <p:cNvSpPr/>
          <p:nvPr/>
        </p:nvSpPr>
        <p:spPr>
          <a:xfrm>
            <a:off x="11471091" y="2797435"/>
            <a:ext cx="279328" cy="279328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9755" y="6010"/>
                </a:moveTo>
                <a:lnTo>
                  <a:pt x="18630" y="7136"/>
                </a:lnTo>
                <a:lnTo>
                  <a:pt x="14465" y="2970"/>
                </a:lnTo>
                <a:lnTo>
                  <a:pt x="15590" y="1845"/>
                </a:lnTo>
                <a:cubicBezTo>
                  <a:pt x="15590" y="1845"/>
                  <a:pt x="16391" y="982"/>
                  <a:pt x="17673" y="982"/>
                </a:cubicBezTo>
                <a:cubicBezTo>
                  <a:pt x="19300" y="982"/>
                  <a:pt x="20618" y="2300"/>
                  <a:pt x="20618" y="3927"/>
                </a:cubicBezTo>
                <a:cubicBezTo>
                  <a:pt x="20618" y="4741"/>
                  <a:pt x="20288" y="5477"/>
                  <a:pt x="19755" y="6010"/>
                </a:cubicBezTo>
                <a:moveTo>
                  <a:pt x="7364" y="18402"/>
                </a:moveTo>
                <a:lnTo>
                  <a:pt x="7364" y="14727"/>
                </a:lnTo>
                <a:cubicBezTo>
                  <a:pt x="7364" y="14456"/>
                  <a:pt x="7144" y="14236"/>
                  <a:pt x="6873" y="14236"/>
                </a:cubicBezTo>
                <a:lnTo>
                  <a:pt x="3198" y="14236"/>
                </a:lnTo>
                <a:lnTo>
                  <a:pt x="13770" y="3665"/>
                </a:lnTo>
                <a:lnTo>
                  <a:pt x="17935" y="7830"/>
                </a:lnTo>
                <a:cubicBezTo>
                  <a:pt x="17935" y="7830"/>
                  <a:pt x="7364" y="18402"/>
                  <a:pt x="7364" y="18402"/>
                </a:cubicBezTo>
                <a:close/>
                <a:moveTo>
                  <a:pt x="6382" y="19042"/>
                </a:moveTo>
                <a:lnTo>
                  <a:pt x="2945" y="19845"/>
                </a:lnTo>
                <a:lnTo>
                  <a:pt x="2945" y="18655"/>
                </a:lnTo>
                <a:lnTo>
                  <a:pt x="1755" y="18655"/>
                </a:lnTo>
                <a:lnTo>
                  <a:pt x="2558" y="15218"/>
                </a:lnTo>
                <a:lnTo>
                  <a:pt x="6382" y="15218"/>
                </a:lnTo>
                <a:cubicBezTo>
                  <a:pt x="6382" y="15218"/>
                  <a:pt x="6382" y="19042"/>
                  <a:pt x="6382" y="19042"/>
                </a:cubicBezTo>
                <a:close/>
                <a:moveTo>
                  <a:pt x="17673" y="0"/>
                </a:moveTo>
                <a:cubicBezTo>
                  <a:pt x="16588" y="0"/>
                  <a:pt x="15606" y="439"/>
                  <a:pt x="14896" y="1151"/>
                </a:cubicBezTo>
                <a:lnTo>
                  <a:pt x="1641" y="14405"/>
                </a:lnTo>
                <a:lnTo>
                  <a:pt x="0" y="21600"/>
                </a:lnTo>
                <a:lnTo>
                  <a:pt x="7195" y="19959"/>
                </a:lnTo>
                <a:lnTo>
                  <a:pt x="20449" y="6704"/>
                </a:lnTo>
                <a:cubicBezTo>
                  <a:pt x="21160" y="5994"/>
                  <a:pt x="21600" y="5012"/>
                  <a:pt x="21600" y="3927"/>
                </a:cubicBezTo>
                <a:cubicBezTo>
                  <a:pt x="21600" y="1758"/>
                  <a:pt x="19842" y="0"/>
                  <a:pt x="17673" y="0"/>
                </a:cubicBezTo>
              </a:path>
            </a:pathLst>
          </a:custGeom>
          <a:solidFill>
            <a:srgbClr val="53585F"/>
          </a:solidFill>
          <a:ln w="12700">
            <a:miter lim="400000"/>
          </a:ln>
        </p:spPr>
        <p:txBody>
          <a:bodyPr lIns="19045" tIns="19045" rIns="19045" bIns="19045" anchor="ctr"/>
          <a:lstStyle/>
          <a:p>
            <a:pPr defTabSz="228532">
              <a:defRPr sz="3000" cap="none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1500"/>
          </a:p>
        </p:txBody>
      </p:sp>
      <p:sp>
        <p:nvSpPr>
          <p:cNvPr id="18" name="Shape 2683"/>
          <p:cNvSpPr/>
          <p:nvPr/>
        </p:nvSpPr>
        <p:spPr>
          <a:xfrm>
            <a:off x="11509183" y="3678038"/>
            <a:ext cx="203145" cy="27929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505" h="21528" extrusionOk="0">
                <a:moveTo>
                  <a:pt x="13441" y="9294"/>
                </a:moveTo>
                <a:lnTo>
                  <a:pt x="13441" y="9784"/>
                </a:lnTo>
                <a:lnTo>
                  <a:pt x="1344" y="9784"/>
                </a:lnTo>
                <a:lnTo>
                  <a:pt x="1344" y="9294"/>
                </a:lnTo>
                <a:cubicBezTo>
                  <a:pt x="1344" y="7028"/>
                  <a:pt x="3696" y="5163"/>
                  <a:pt x="6720" y="4919"/>
                </a:cubicBezTo>
                <a:lnTo>
                  <a:pt x="6720" y="9784"/>
                </a:lnTo>
                <a:lnTo>
                  <a:pt x="8065" y="9784"/>
                </a:lnTo>
                <a:lnTo>
                  <a:pt x="8065" y="4919"/>
                </a:lnTo>
                <a:cubicBezTo>
                  <a:pt x="11089" y="5163"/>
                  <a:pt x="13441" y="7028"/>
                  <a:pt x="13441" y="9294"/>
                </a:cubicBezTo>
                <a:moveTo>
                  <a:pt x="13441" y="16145"/>
                </a:moveTo>
                <a:cubicBezTo>
                  <a:pt x="13441" y="18578"/>
                  <a:pt x="10733" y="20549"/>
                  <a:pt x="7393" y="20549"/>
                </a:cubicBezTo>
                <a:cubicBezTo>
                  <a:pt x="4052" y="20549"/>
                  <a:pt x="1344" y="18578"/>
                  <a:pt x="1344" y="16145"/>
                </a:cubicBezTo>
                <a:lnTo>
                  <a:pt x="1344" y="10762"/>
                </a:lnTo>
                <a:lnTo>
                  <a:pt x="13441" y="10762"/>
                </a:lnTo>
                <a:cubicBezTo>
                  <a:pt x="13441" y="10762"/>
                  <a:pt x="13441" y="16145"/>
                  <a:pt x="13441" y="16145"/>
                </a:cubicBezTo>
                <a:close/>
                <a:moveTo>
                  <a:pt x="21134" y="48"/>
                </a:moveTo>
                <a:cubicBezTo>
                  <a:pt x="20801" y="-72"/>
                  <a:pt x="20436" y="41"/>
                  <a:pt x="20232" y="268"/>
                </a:cubicBezTo>
                <a:cubicBezTo>
                  <a:pt x="18723" y="1944"/>
                  <a:pt x="16716" y="3504"/>
                  <a:pt x="13069" y="2006"/>
                </a:cubicBezTo>
                <a:cubicBezTo>
                  <a:pt x="10993" y="1153"/>
                  <a:pt x="9603" y="1431"/>
                  <a:pt x="8642" y="1862"/>
                </a:cubicBezTo>
                <a:cubicBezTo>
                  <a:pt x="7655" y="2307"/>
                  <a:pt x="6969" y="3089"/>
                  <a:pt x="6778" y="3935"/>
                </a:cubicBezTo>
                <a:cubicBezTo>
                  <a:pt x="2984" y="4162"/>
                  <a:pt x="0" y="6473"/>
                  <a:pt x="0" y="9294"/>
                </a:cubicBezTo>
                <a:lnTo>
                  <a:pt x="0" y="16145"/>
                </a:lnTo>
                <a:cubicBezTo>
                  <a:pt x="0" y="19118"/>
                  <a:pt x="3310" y="21528"/>
                  <a:pt x="7393" y="21528"/>
                </a:cubicBezTo>
                <a:cubicBezTo>
                  <a:pt x="11475" y="21528"/>
                  <a:pt x="14785" y="19118"/>
                  <a:pt x="14785" y="16145"/>
                </a:cubicBezTo>
                <a:lnTo>
                  <a:pt x="14785" y="9294"/>
                </a:lnTo>
                <a:cubicBezTo>
                  <a:pt x="14785" y="6507"/>
                  <a:pt x="11875" y="4215"/>
                  <a:pt x="8146" y="3940"/>
                </a:cubicBezTo>
                <a:cubicBezTo>
                  <a:pt x="8301" y="3479"/>
                  <a:pt x="8690" y="2991"/>
                  <a:pt x="9348" y="2695"/>
                </a:cubicBezTo>
                <a:cubicBezTo>
                  <a:pt x="10308" y="2263"/>
                  <a:pt x="10946" y="2328"/>
                  <a:pt x="12468" y="2882"/>
                </a:cubicBezTo>
                <a:cubicBezTo>
                  <a:pt x="15022" y="3811"/>
                  <a:pt x="16657" y="3572"/>
                  <a:pt x="17947" y="3206"/>
                </a:cubicBezTo>
                <a:cubicBezTo>
                  <a:pt x="19526" y="2759"/>
                  <a:pt x="20650" y="1847"/>
                  <a:pt x="21434" y="705"/>
                </a:cubicBezTo>
                <a:cubicBezTo>
                  <a:pt x="21600" y="463"/>
                  <a:pt x="21466" y="170"/>
                  <a:pt x="21134" y="48"/>
                </a:cubicBezTo>
                <a:moveTo>
                  <a:pt x="7393" y="18592"/>
                </a:moveTo>
                <a:cubicBezTo>
                  <a:pt x="8134" y="18592"/>
                  <a:pt x="8737" y="18153"/>
                  <a:pt x="8737" y="17613"/>
                </a:cubicBezTo>
                <a:cubicBezTo>
                  <a:pt x="8737" y="17073"/>
                  <a:pt x="8134" y="16635"/>
                  <a:pt x="7393" y="16635"/>
                </a:cubicBezTo>
                <a:cubicBezTo>
                  <a:pt x="6650" y="16635"/>
                  <a:pt x="6048" y="17073"/>
                  <a:pt x="6048" y="17613"/>
                </a:cubicBezTo>
                <a:cubicBezTo>
                  <a:pt x="6048" y="18153"/>
                  <a:pt x="6650" y="18592"/>
                  <a:pt x="7393" y="18592"/>
                </a:cubicBezTo>
              </a:path>
            </a:pathLst>
          </a:custGeom>
          <a:solidFill>
            <a:srgbClr val="53585F"/>
          </a:solidFill>
          <a:ln w="12700">
            <a:miter lim="400000"/>
          </a:ln>
        </p:spPr>
        <p:txBody>
          <a:bodyPr lIns="19045" tIns="19045" rIns="19045" bIns="19045" anchor="ctr"/>
          <a:lstStyle/>
          <a:p>
            <a:pPr defTabSz="228532">
              <a:defRPr sz="3000" cap="none">
                <a:solidFill>
                  <a:srgbClr val="FFFFFF"/>
                </a:solidFill>
                <a:effectLst>
                  <a:outerShdw blurRad="38100" dist="12700" dir="5400000" rotWithShape="0">
                    <a:srgbClr val="000000">
                      <a:alpha val="50000"/>
                    </a:srgbClr>
                  </a:outerShdw>
                </a:effectLst>
                <a:latin typeface="Gill Sans"/>
                <a:ea typeface="Gill Sans"/>
                <a:cs typeface="Gill Sans"/>
                <a:sym typeface="Gill Sans"/>
              </a:defRPr>
            </a:pPr>
            <a:endParaRPr sz="1500"/>
          </a:p>
        </p:txBody>
      </p:sp>
      <p:grpSp>
        <p:nvGrpSpPr>
          <p:cNvPr id="19" name="Group 18"/>
          <p:cNvGrpSpPr/>
          <p:nvPr/>
        </p:nvGrpSpPr>
        <p:grpSpPr>
          <a:xfrm>
            <a:off x="338394" y="332656"/>
            <a:ext cx="1018227" cy="1285111"/>
            <a:chOff x="338394" y="332656"/>
            <a:chExt cx="1018227" cy="1285111"/>
          </a:xfrm>
        </p:grpSpPr>
        <p:grpSp>
          <p:nvGrpSpPr>
            <p:cNvPr id="20" name="Group 19"/>
            <p:cNvGrpSpPr/>
            <p:nvPr/>
          </p:nvGrpSpPr>
          <p:grpSpPr>
            <a:xfrm flipH="1">
              <a:off x="407368" y="332656"/>
              <a:ext cx="858723" cy="940445"/>
              <a:chOff x="3975101" y="449263"/>
              <a:chExt cx="4237037" cy="4640262"/>
            </a:xfrm>
            <a:solidFill>
              <a:schemeClr val="bg1">
                <a:alpha val="40000"/>
              </a:schemeClr>
            </a:solidFill>
          </p:grpSpPr>
          <p:sp>
            <p:nvSpPr>
              <p:cNvPr id="22" name="Freeform 10241"/>
              <p:cNvSpPr>
                <a:spLocks/>
              </p:cNvSpPr>
              <p:nvPr/>
            </p:nvSpPr>
            <p:spPr bwMode="auto">
              <a:xfrm>
                <a:off x="6211888" y="1746250"/>
                <a:ext cx="2000250" cy="3343275"/>
              </a:xfrm>
              <a:custGeom>
                <a:avLst/>
                <a:gdLst>
                  <a:gd name="T0" fmla="*/ 1260 w 1260"/>
                  <a:gd name="T1" fmla="*/ 0 h 2106"/>
                  <a:gd name="T2" fmla="*/ 1260 w 1260"/>
                  <a:gd name="T3" fmla="*/ 1383 h 2106"/>
                  <a:gd name="T4" fmla="*/ 1021 w 1260"/>
                  <a:gd name="T5" fmla="*/ 1520 h 2106"/>
                  <a:gd name="T6" fmla="*/ 1021 w 1260"/>
                  <a:gd name="T7" fmla="*/ 418 h 2106"/>
                  <a:gd name="T8" fmla="*/ 239 w 1260"/>
                  <a:gd name="T9" fmla="*/ 881 h 2106"/>
                  <a:gd name="T10" fmla="*/ 239 w 1260"/>
                  <a:gd name="T11" fmla="*/ 1155 h 2106"/>
                  <a:gd name="T12" fmla="*/ 863 w 1260"/>
                  <a:gd name="T13" fmla="*/ 786 h 2106"/>
                  <a:gd name="T14" fmla="*/ 863 w 1260"/>
                  <a:gd name="T15" fmla="*/ 1063 h 2106"/>
                  <a:gd name="T16" fmla="*/ 239 w 1260"/>
                  <a:gd name="T17" fmla="*/ 1432 h 2106"/>
                  <a:gd name="T18" fmla="*/ 239 w 1260"/>
                  <a:gd name="T19" fmla="*/ 1969 h 2106"/>
                  <a:gd name="T20" fmla="*/ 0 w 1260"/>
                  <a:gd name="T21" fmla="*/ 2106 h 2106"/>
                  <a:gd name="T22" fmla="*/ 0 w 1260"/>
                  <a:gd name="T23" fmla="*/ 744 h 2106"/>
                  <a:gd name="T24" fmla="*/ 126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1260" y="0"/>
                    </a:moveTo>
                    <a:lnTo>
                      <a:pt x="1260" y="1383"/>
                    </a:lnTo>
                    <a:lnTo>
                      <a:pt x="1021" y="1520"/>
                    </a:lnTo>
                    <a:lnTo>
                      <a:pt x="1021" y="418"/>
                    </a:lnTo>
                    <a:lnTo>
                      <a:pt x="239" y="881"/>
                    </a:lnTo>
                    <a:lnTo>
                      <a:pt x="239" y="1155"/>
                    </a:lnTo>
                    <a:lnTo>
                      <a:pt x="863" y="786"/>
                    </a:lnTo>
                    <a:lnTo>
                      <a:pt x="863" y="1063"/>
                    </a:lnTo>
                    <a:lnTo>
                      <a:pt x="239" y="1432"/>
                    </a:lnTo>
                    <a:lnTo>
                      <a:pt x="239" y="1969"/>
                    </a:lnTo>
                    <a:lnTo>
                      <a:pt x="0" y="2106"/>
                    </a:lnTo>
                    <a:lnTo>
                      <a:pt x="0" y="744"/>
                    </a:lnTo>
                    <a:lnTo>
                      <a:pt x="126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3" name="Freeform 10242"/>
              <p:cNvSpPr>
                <a:spLocks/>
              </p:cNvSpPr>
              <p:nvPr/>
            </p:nvSpPr>
            <p:spPr bwMode="auto">
              <a:xfrm>
                <a:off x="3975101" y="1746250"/>
                <a:ext cx="2000250" cy="3343275"/>
              </a:xfrm>
              <a:custGeom>
                <a:avLst/>
                <a:gdLst>
                  <a:gd name="T0" fmla="*/ 0 w 1260"/>
                  <a:gd name="T1" fmla="*/ 0 h 2106"/>
                  <a:gd name="T2" fmla="*/ 1260 w 1260"/>
                  <a:gd name="T3" fmla="*/ 744 h 2106"/>
                  <a:gd name="T4" fmla="*/ 1260 w 1260"/>
                  <a:gd name="T5" fmla="*/ 2106 h 2106"/>
                  <a:gd name="T6" fmla="*/ 1021 w 1260"/>
                  <a:gd name="T7" fmla="*/ 1969 h 2106"/>
                  <a:gd name="T8" fmla="*/ 1021 w 1260"/>
                  <a:gd name="T9" fmla="*/ 1432 h 2106"/>
                  <a:gd name="T10" fmla="*/ 398 w 1260"/>
                  <a:gd name="T11" fmla="*/ 1063 h 2106"/>
                  <a:gd name="T12" fmla="*/ 398 w 1260"/>
                  <a:gd name="T13" fmla="*/ 786 h 2106"/>
                  <a:gd name="T14" fmla="*/ 1021 w 1260"/>
                  <a:gd name="T15" fmla="*/ 1155 h 2106"/>
                  <a:gd name="T16" fmla="*/ 1021 w 1260"/>
                  <a:gd name="T17" fmla="*/ 881 h 2106"/>
                  <a:gd name="T18" fmla="*/ 238 w 1260"/>
                  <a:gd name="T19" fmla="*/ 418 h 2106"/>
                  <a:gd name="T20" fmla="*/ 238 w 1260"/>
                  <a:gd name="T21" fmla="*/ 1520 h 2106"/>
                  <a:gd name="T22" fmla="*/ 0 w 1260"/>
                  <a:gd name="T23" fmla="*/ 1383 h 2106"/>
                  <a:gd name="T24" fmla="*/ 0 w 1260"/>
                  <a:gd name="T25" fmla="*/ 0 h 21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260" h="2106">
                    <a:moveTo>
                      <a:pt x="0" y="0"/>
                    </a:moveTo>
                    <a:lnTo>
                      <a:pt x="1260" y="744"/>
                    </a:lnTo>
                    <a:lnTo>
                      <a:pt x="1260" y="2106"/>
                    </a:lnTo>
                    <a:lnTo>
                      <a:pt x="1021" y="1969"/>
                    </a:lnTo>
                    <a:lnTo>
                      <a:pt x="1021" y="1432"/>
                    </a:lnTo>
                    <a:lnTo>
                      <a:pt x="398" y="1063"/>
                    </a:lnTo>
                    <a:lnTo>
                      <a:pt x="398" y="786"/>
                    </a:lnTo>
                    <a:lnTo>
                      <a:pt x="1021" y="1155"/>
                    </a:lnTo>
                    <a:lnTo>
                      <a:pt x="1021" y="881"/>
                    </a:lnTo>
                    <a:lnTo>
                      <a:pt x="238" y="418"/>
                    </a:lnTo>
                    <a:lnTo>
                      <a:pt x="238" y="1520"/>
                    </a:lnTo>
                    <a:lnTo>
                      <a:pt x="0" y="1383"/>
                    </a:lnTo>
                    <a:lnTo>
                      <a:pt x="0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  <p:sp>
            <p:nvSpPr>
              <p:cNvPr id="24" name="Freeform 10243"/>
              <p:cNvSpPr>
                <a:spLocks/>
              </p:cNvSpPr>
              <p:nvPr/>
            </p:nvSpPr>
            <p:spPr bwMode="auto">
              <a:xfrm>
                <a:off x="4070351" y="449263"/>
                <a:ext cx="3940175" cy="2265363"/>
              </a:xfrm>
              <a:custGeom>
                <a:avLst/>
                <a:gdLst>
                  <a:gd name="T0" fmla="*/ 1227 w 2482"/>
                  <a:gd name="T1" fmla="*/ 0 h 1427"/>
                  <a:gd name="T2" fmla="*/ 1464 w 2482"/>
                  <a:gd name="T3" fmla="*/ 138 h 1427"/>
                  <a:gd name="T4" fmla="*/ 482 w 2482"/>
                  <a:gd name="T5" fmla="*/ 704 h 1427"/>
                  <a:gd name="T6" fmla="*/ 1274 w 2482"/>
                  <a:gd name="T7" fmla="*/ 1152 h 1427"/>
                  <a:gd name="T8" fmla="*/ 1511 w 2482"/>
                  <a:gd name="T9" fmla="*/ 1015 h 1427"/>
                  <a:gd name="T10" fmla="*/ 880 w 2482"/>
                  <a:gd name="T11" fmla="*/ 659 h 1427"/>
                  <a:gd name="T12" fmla="*/ 1120 w 2482"/>
                  <a:gd name="T13" fmla="*/ 519 h 1427"/>
                  <a:gd name="T14" fmla="*/ 1751 w 2482"/>
                  <a:gd name="T15" fmla="*/ 876 h 1427"/>
                  <a:gd name="T16" fmla="*/ 2245 w 2482"/>
                  <a:gd name="T17" fmla="*/ 591 h 1427"/>
                  <a:gd name="T18" fmla="*/ 2482 w 2482"/>
                  <a:gd name="T19" fmla="*/ 729 h 1427"/>
                  <a:gd name="T20" fmla="*/ 1275 w 2482"/>
                  <a:gd name="T21" fmla="*/ 1427 h 1427"/>
                  <a:gd name="T22" fmla="*/ 0 w 2482"/>
                  <a:gd name="T23" fmla="*/ 708 h 1427"/>
                  <a:gd name="T24" fmla="*/ 1227 w 2482"/>
                  <a:gd name="T25" fmla="*/ 0 h 14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2482" h="1427">
                    <a:moveTo>
                      <a:pt x="1227" y="0"/>
                    </a:moveTo>
                    <a:lnTo>
                      <a:pt x="1464" y="138"/>
                    </a:lnTo>
                    <a:lnTo>
                      <a:pt x="482" y="704"/>
                    </a:lnTo>
                    <a:lnTo>
                      <a:pt x="1274" y="1152"/>
                    </a:lnTo>
                    <a:lnTo>
                      <a:pt x="1511" y="1015"/>
                    </a:lnTo>
                    <a:lnTo>
                      <a:pt x="880" y="659"/>
                    </a:lnTo>
                    <a:lnTo>
                      <a:pt x="1120" y="519"/>
                    </a:lnTo>
                    <a:lnTo>
                      <a:pt x="1751" y="876"/>
                    </a:lnTo>
                    <a:lnTo>
                      <a:pt x="2245" y="591"/>
                    </a:lnTo>
                    <a:lnTo>
                      <a:pt x="2482" y="729"/>
                    </a:lnTo>
                    <a:lnTo>
                      <a:pt x="1275" y="1427"/>
                    </a:lnTo>
                    <a:lnTo>
                      <a:pt x="0" y="708"/>
                    </a:lnTo>
                    <a:lnTo>
                      <a:pt x="1227" y="0"/>
                    </a:lnTo>
                    <a:close/>
                  </a:path>
                </a:pathLst>
              </a:custGeom>
              <a:grpFill/>
              <a:ln w="0">
                <a:noFill/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en-US"/>
              </a:p>
            </p:txBody>
          </p:sp>
        </p:grpSp>
        <p:sp>
          <p:nvSpPr>
            <p:cNvPr id="21" name="TextBox 20"/>
            <p:cNvSpPr txBox="1"/>
            <p:nvPr/>
          </p:nvSpPr>
          <p:spPr>
            <a:xfrm>
              <a:off x="338394" y="1340768"/>
              <a:ext cx="1018227" cy="276999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pPr algn="ctr"/>
              <a:r>
                <a:rPr lang="en-US" sz="1200" b="1">
                  <a:solidFill>
                    <a:schemeClr val="accent1">
                      <a:lumMod val="40000"/>
                      <a:lumOff val="60000"/>
                    </a:schemeClr>
                  </a:solidFill>
                  <a:latin typeface="Roboto Light" panose="02000000000000000000" pitchFamily="2" charset="0"/>
                  <a:ea typeface="Roboto Light" panose="02000000000000000000" pitchFamily="2" charset="0"/>
                </a:rPr>
                <a:t>YOUR LOGO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167678944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Your Date Here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51F02384-994A-4C3C-8656-0CE2B6A3B91B}" type="slidenum">
              <a:rPr lang="en-US" smtClean="0"/>
              <a:pPr/>
              <a:t>26</a:t>
            </a:fld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>
            <a:normAutofit fontScale="70000" lnSpcReduction="20000"/>
          </a:bodyPr>
          <a:lstStyle/>
          <a:p>
            <a:r>
              <a:rPr lang="en-US" b="1"/>
              <a:t>Photos</a:t>
            </a:r>
            <a:r>
              <a:rPr lang="en-US"/>
              <a:t> – many thanks to:</a:t>
            </a:r>
          </a:p>
          <a:p>
            <a:pPr lvl="1"/>
            <a:r>
              <a:rPr lang="en-US">
                <a:hlinkClick r:id="rId3"/>
              </a:rPr>
              <a:t>Pixabay</a:t>
            </a:r>
            <a:r>
              <a:rPr lang="en-US"/>
              <a:t> (CC0 Public Domain license)</a:t>
            </a:r>
          </a:p>
          <a:p>
            <a:pPr lvl="1"/>
            <a:r>
              <a:rPr lang="en-US">
                <a:hlinkClick r:id="rId4"/>
              </a:rPr>
              <a:t>Freepik</a:t>
            </a:r>
            <a:endParaRPr lang="en-US"/>
          </a:p>
          <a:p>
            <a:pPr lvl="1"/>
            <a:endParaRPr lang="en-US"/>
          </a:p>
          <a:p>
            <a:r>
              <a:rPr lang="en-US" b="1"/>
              <a:t>Free font used:</a:t>
            </a:r>
          </a:p>
          <a:p>
            <a:pPr lvl="1"/>
            <a:r>
              <a:rPr lang="en-US"/>
              <a:t>Calibri, Roboto</a:t>
            </a:r>
          </a:p>
          <a:p>
            <a:pPr lvl="1"/>
            <a:endParaRPr lang="en-US"/>
          </a:p>
          <a:p>
            <a:r>
              <a:rPr lang="en-US" b="1"/>
              <a:t>Copyrights:</a:t>
            </a:r>
          </a:p>
          <a:p>
            <a:pPr lvl="1"/>
            <a:r>
              <a:rPr lang="en-US"/>
              <a:t>Free with Attribution</a:t>
            </a:r>
          </a:p>
          <a:p>
            <a:pPr lvl="1"/>
            <a:r>
              <a:rPr lang="en-US"/>
              <a:t>Cf. </a:t>
            </a:r>
            <a:r>
              <a:rPr lang="en-US">
                <a:hlinkClick r:id="rId5"/>
              </a:rPr>
              <a:t>http://www.showeet.com/terms-of-use/</a:t>
            </a:r>
            <a:r>
              <a:rPr lang="en-US"/>
              <a:t> </a:t>
            </a:r>
          </a:p>
        </p:txBody>
      </p:sp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Credits &amp; Copyrights</a:t>
            </a:r>
          </a:p>
        </p:txBody>
      </p:sp>
      <p:sp>
        <p:nvSpPr>
          <p:cNvPr id="8" name="Rectangle 7"/>
          <p:cNvSpPr/>
          <p:nvPr/>
        </p:nvSpPr>
        <p:spPr>
          <a:xfrm>
            <a:off x="7464152" y="2185014"/>
            <a:ext cx="4392488" cy="4171336"/>
          </a:xfrm>
          <a:prstGeom prst="rect">
            <a:avLst/>
          </a:prstGeom>
          <a:solidFill>
            <a:schemeClr val="accent5"/>
          </a:solidFill>
          <a:ln w="76200">
            <a:solidFill>
              <a:schemeClr val="bg1">
                <a:lumMod val="9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182880" tIns="91440" rIns="182880" bIns="91440" rtlCol="0" anchor="t"/>
          <a:lstStyle/>
          <a:p>
            <a:pPr algn="ctr">
              <a:spcBef>
                <a:spcPts val="2400"/>
              </a:spcBef>
            </a:pPr>
            <a:r>
              <a:rPr lang="en-US" b="1">
                <a:solidFill>
                  <a:schemeClr val="accent5">
                    <a:lumMod val="50000"/>
                  </a:schemeClr>
                </a:solidFill>
              </a:rPr>
              <a:t>To install the ‘Roboto’ font</a:t>
            </a:r>
          </a:p>
          <a:p>
            <a:pPr marL="342900" indent="-342900">
              <a:spcBef>
                <a:spcPts val="2400"/>
              </a:spcBef>
              <a:buAutoNum type="arabicParenR"/>
            </a:pPr>
            <a:r>
              <a:rPr lang="en-US">
                <a:solidFill>
                  <a:schemeClr val="accent5">
                    <a:lumMod val="50000"/>
                  </a:schemeClr>
                </a:solidFill>
              </a:rPr>
              <a:t>Go to: </a:t>
            </a:r>
            <a:r>
              <a:rPr lang="en-US" sz="1600">
                <a:solidFill>
                  <a:schemeClr val="accent5">
                    <a:lumMod val="50000"/>
                  </a:schemeClr>
                </a:solidFill>
                <a:hlinkClick r:id="rId6"/>
              </a:rPr>
              <a:t>https://fonts.google.com/specimen/Roboto</a:t>
            </a:r>
            <a:endParaRPr lang="en-US" sz="1600">
              <a:solidFill>
                <a:schemeClr val="accent5">
                  <a:lumMod val="50000"/>
                </a:schemeClr>
              </a:solidFill>
            </a:endParaRPr>
          </a:p>
          <a:p>
            <a:pPr marL="342900" indent="-342900">
              <a:spcBef>
                <a:spcPts val="2400"/>
              </a:spcBef>
              <a:buAutoNum type="arabicParenR"/>
            </a:pPr>
            <a:r>
              <a:rPr lang="en-US">
                <a:solidFill>
                  <a:schemeClr val="accent5">
                    <a:lumMod val="50000"/>
                  </a:schemeClr>
                </a:solidFill>
              </a:rPr>
              <a:t>Click</a:t>
            </a:r>
          </a:p>
          <a:p>
            <a:pPr marL="342900" indent="-342900">
              <a:spcBef>
                <a:spcPts val="2400"/>
              </a:spcBef>
              <a:buAutoNum type="arabicParenR"/>
            </a:pPr>
            <a:r>
              <a:rPr lang="en-US">
                <a:solidFill>
                  <a:schemeClr val="accent5">
                    <a:lumMod val="50000"/>
                  </a:schemeClr>
                </a:solidFill>
              </a:rPr>
              <a:t>Click the arrow to download</a:t>
            </a:r>
          </a:p>
          <a:p>
            <a:pPr marL="342900" indent="-342900">
              <a:spcBef>
                <a:spcPts val="2400"/>
              </a:spcBef>
              <a:buAutoNum type="arabicParenR"/>
            </a:pPr>
            <a:endParaRPr lang="en-US" sz="100">
              <a:solidFill>
                <a:schemeClr val="accent5">
                  <a:lumMod val="50000"/>
                </a:schemeClr>
              </a:solidFill>
            </a:endParaRPr>
          </a:p>
          <a:p>
            <a:pPr marL="342900" indent="-342900">
              <a:spcBef>
                <a:spcPts val="2400"/>
              </a:spcBef>
              <a:buAutoNum type="arabicParenR"/>
            </a:pPr>
            <a:endParaRPr lang="en-US" sz="1400">
              <a:solidFill>
                <a:schemeClr val="accent5">
                  <a:lumMod val="50000"/>
                </a:schemeClr>
              </a:solidFill>
            </a:endParaRPr>
          </a:p>
          <a:p>
            <a:pPr marL="342900" indent="-342900">
              <a:spcBef>
                <a:spcPts val="2400"/>
              </a:spcBef>
              <a:buAutoNum type="arabicParenR"/>
            </a:pPr>
            <a:r>
              <a:rPr lang="en-US">
                <a:solidFill>
                  <a:schemeClr val="accent5">
                    <a:lumMod val="50000"/>
                  </a:schemeClr>
                </a:solidFill>
              </a:rPr>
              <a:t>Double-click and install the .ttf files (just follow the instructions)</a:t>
            </a:r>
          </a:p>
        </p:txBody>
      </p:sp>
      <p:pic>
        <p:nvPicPr>
          <p:cNvPr id="10" name="Picture 9"/>
          <p:cNvPicPr>
            <a:picLocks noChangeAspect="1"/>
          </p:cNvPicPr>
          <p:nvPr/>
        </p:nvPicPr>
        <p:blipFill>
          <a:blip r:embed="rId7"/>
          <a:stretch>
            <a:fillRect/>
          </a:stretch>
        </p:blipFill>
        <p:spPr>
          <a:xfrm>
            <a:off x="8576716" y="3684716"/>
            <a:ext cx="1021041" cy="253910"/>
          </a:xfrm>
          <a:prstGeom prst="rect">
            <a:avLst/>
          </a:prstGeom>
        </p:spPr>
      </p:pic>
      <p:cxnSp>
        <p:nvCxnSpPr>
          <p:cNvPr id="13" name="Straight Connector 12"/>
          <p:cNvCxnSpPr>
            <a:cxnSpLocks/>
          </p:cNvCxnSpPr>
          <p:nvPr/>
        </p:nvCxnSpPr>
        <p:spPr>
          <a:xfrm>
            <a:off x="3503712" y="4293096"/>
            <a:ext cx="3744416" cy="0"/>
          </a:xfrm>
          <a:prstGeom prst="line">
            <a:avLst/>
          </a:prstGeom>
          <a:ln>
            <a:solidFill>
              <a:schemeClr val="bg1">
                <a:lumMod val="75000"/>
              </a:schemeClr>
            </a:solidFill>
            <a:headEnd type="none" w="med" len="med"/>
            <a:tailEnd type="triangle" w="med" len="med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14" name="Picture 13"/>
          <p:cNvPicPr>
            <a:picLocks noChangeAspect="1"/>
          </p:cNvPicPr>
          <p:nvPr/>
        </p:nvPicPr>
        <p:blipFill>
          <a:blip r:embed="rId8"/>
          <a:stretch>
            <a:fillRect/>
          </a:stretch>
        </p:blipFill>
        <p:spPr>
          <a:xfrm>
            <a:off x="7936453" y="4609200"/>
            <a:ext cx="3322608" cy="829128"/>
          </a:xfrm>
          <a:prstGeom prst="rect">
            <a:avLst/>
          </a:prstGeom>
        </p:spPr>
      </p:pic>
      <p:cxnSp>
        <p:nvCxnSpPr>
          <p:cNvPr id="16" name="Straight Arrow Connector 15"/>
          <p:cNvCxnSpPr/>
          <p:nvPr/>
        </p:nvCxnSpPr>
        <p:spPr>
          <a:xfrm>
            <a:off x="10704512" y="4437112"/>
            <a:ext cx="216024" cy="360040"/>
          </a:xfrm>
          <a:prstGeom prst="straightConnector1">
            <a:avLst/>
          </a:prstGeom>
          <a:ln w="57150">
            <a:solidFill>
              <a:srgbClr val="FF5408"/>
            </a:solidFill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127956027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4"/>
          <p:cNvSpPr>
            <a:spLocks noGrp="1"/>
          </p:cNvSpPr>
          <p:nvPr>
            <p:ph type="ctrTitle"/>
          </p:nvPr>
        </p:nvSpPr>
        <p:spPr>
          <a:xfrm>
            <a:off x="1524000" y="2494300"/>
            <a:ext cx="9144000" cy="1015663"/>
          </a:xfrm>
        </p:spPr>
        <p:txBody>
          <a:bodyPr/>
          <a:lstStyle/>
          <a:p>
            <a:r>
              <a:rPr lang="en-US">
                <a:solidFill>
                  <a:srgbClr val="222A35"/>
                </a:solidFill>
              </a:rPr>
              <a:t>Thank You !</a:t>
            </a:r>
            <a:endParaRPr lang="en-US" dirty="0"/>
          </a:p>
        </p:txBody>
      </p:sp>
      <p:sp>
        <p:nvSpPr>
          <p:cNvPr id="2" name="Subtitle 1"/>
          <p:cNvSpPr>
            <a:spLocks noGrp="1"/>
          </p:cNvSpPr>
          <p:nvPr>
            <p:ph type="subTitle" idx="1"/>
          </p:nvPr>
        </p:nvSpPr>
        <p:spPr/>
        <p:txBody>
          <a:bodyPr anchor="ctr"/>
          <a:lstStyle/>
          <a:p>
            <a:r>
              <a:rPr lang="en-US" dirty="0"/>
              <a:t>Hope you </a:t>
            </a:r>
            <a:r>
              <a:rPr lang="en-US"/>
              <a:t>like this template </a:t>
            </a:r>
            <a:r>
              <a:rPr lang="en-US" dirty="0"/>
              <a:t>:)</a:t>
            </a:r>
          </a:p>
        </p:txBody>
      </p:sp>
      <p:grpSp>
        <p:nvGrpSpPr>
          <p:cNvPr id="24" name="Group 23"/>
          <p:cNvGrpSpPr/>
          <p:nvPr/>
        </p:nvGrpSpPr>
        <p:grpSpPr>
          <a:xfrm>
            <a:off x="2612737" y="2137172"/>
            <a:ext cx="6966526" cy="1291828"/>
            <a:chOff x="2148051" y="2137172"/>
            <a:chExt cx="6966526" cy="1291828"/>
          </a:xfrm>
        </p:grpSpPr>
        <p:grpSp>
          <p:nvGrpSpPr>
            <p:cNvPr id="25" name="Group 24"/>
            <p:cNvGrpSpPr>
              <a:grpSpLocks noChangeAspect="1"/>
            </p:cNvGrpSpPr>
            <p:nvPr/>
          </p:nvGrpSpPr>
          <p:grpSpPr>
            <a:xfrm>
              <a:off x="2148051" y="2137173"/>
              <a:ext cx="1291827" cy="1291827"/>
              <a:chOff x="1382807" y="174388"/>
              <a:chExt cx="3025589" cy="3025588"/>
            </a:xfrm>
          </p:grpSpPr>
          <p:sp>
            <p:nvSpPr>
              <p:cNvPr id="32" name="Rectangle 31"/>
              <p:cNvSpPr/>
              <p:nvPr/>
            </p:nvSpPr>
            <p:spPr>
              <a:xfrm>
                <a:off x="1382807" y="174388"/>
                <a:ext cx="3025588" cy="3025588"/>
              </a:xfrm>
              <a:prstGeom prst="rect">
                <a:avLst/>
              </a:prstGeom>
              <a:solidFill>
                <a:schemeClr val="accent2"/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33" name="Freeform 8"/>
              <p:cNvSpPr/>
              <p:nvPr/>
            </p:nvSpPr>
            <p:spPr>
              <a:xfrm>
                <a:off x="2163311" y="784634"/>
                <a:ext cx="1468794" cy="1928720"/>
              </a:xfrm>
              <a:custGeom>
                <a:avLst/>
                <a:gdLst/>
                <a:ahLst/>
                <a:cxnLst/>
                <a:rect l="l" t="t" r="r" b="b"/>
                <a:pathLst>
                  <a:path w="1468794" h="1928720">
                    <a:moveTo>
                      <a:pt x="57861" y="0"/>
                    </a:moveTo>
                    <a:lnTo>
                      <a:pt x="1410932" y="0"/>
                    </a:lnTo>
                    <a:cubicBezTo>
                      <a:pt x="1419834" y="0"/>
                      <a:pt x="1427994" y="2720"/>
                      <a:pt x="1435412" y="8160"/>
                    </a:cubicBezTo>
                    <a:cubicBezTo>
                      <a:pt x="1442830" y="13600"/>
                      <a:pt x="1449012" y="22501"/>
                      <a:pt x="1453957" y="34865"/>
                    </a:cubicBezTo>
                    <a:cubicBezTo>
                      <a:pt x="1458903" y="47229"/>
                      <a:pt x="1462612" y="63796"/>
                      <a:pt x="1465085" y="84567"/>
                    </a:cubicBezTo>
                    <a:cubicBezTo>
                      <a:pt x="1467558" y="105338"/>
                      <a:pt x="1468794" y="130559"/>
                      <a:pt x="1468794" y="160232"/>
                    </a:cubicBezTo>
                    <a:cubicBezTo>
                      <a:pt x="1468794" y="188915"/>
                      <a:pt x="1467558" y="213395"/>
                      <a:pt x="1465085" y="233672"/>
                    </a:cubicBezTo>
                    <a:cubicBezTo>
                      <a:pt x="1462612" y="253948"/>
                      <a:pt x="1458903" y="270268"/>
                      <a:pt x="1453957" y="282631"/>
                    </a:cubicBezTo>
                    <a:cubicBezTo>
                      <a:pt x="1449012" y="294995"/>
                      <a:pt x="1442830" y="304144"/>
                      <a:pt x="1435412" y="310079"/>
                    </a:cubicBezTo>
                    <a:cubicBezTo>
                      <a:pt x="1427994" y="316013"/>
                      <a:pt x="1419834" y="318980"/>
                      <a:pt x="1410932" y="318980"/>
                    </a:cubicBezTo>
                    <a:lnTo>
                      <a:pt x="930236" y="318980"/>
                    </a:lnTo>
                    <a:lnTo>
                      <a:pt x="930236" y="1866407"/>
                    </a:lnTo>
                    <a:cubicBezTo>
                      <a:pt x="930236" y="1876298"/>
                      <a:pt x="927021" y="1885200"/>
                      <a:pt x="920592" y="1893112"/>
                    </a:cubicBezTo>
                    <a:cubicBezTo>
                      <a:pt x="914163" y="1901025"/>
                      <a:pt x="903531" y="1907454"/>
                      <a:pt x="888694" y="1912400"/>
                    </a:cubicBezTo>
                    <a:cubicBezTo>
                      <a:pt x="873858" y="1917345"/>
                      <a:pt x="853829" y="1921301"/>
                      <a:pt x="828607" y="1924269"/>
                    </a:cubicBezTo>
                    <a:cubicBezTo>
                      <a:pt x="803386" y="1927236"/>
                      <a:pt x="771982" y="1928720"/>
                      <a:pt x="734397" y="1928720"/>
                    </a:cubicBezTo>
                    <a:cubicBezTo>
                      <a:pt x="696811" y="1928720"/>
                      <a:pt x="665408" y="1927236"/>
                      <a:pt x="640186" y="1924269"/>
                    </a:cubicBezTo>
                    <a:cubicBezTo>
                      <a:pt x="614964" y="1921301"/>
                      <a:pt x="594935" y="1917345"/>
                      <a:pt x="580099" y="1912400"/>
                    </a:cubicBezTo>
                    <a:cubicBezTo>
                      <a:pt x="565263" y="1907454"/>
                      <a:pt x="554630" y="1901025"/>
                      <a:pt x="548201" y="1893112"/>
                    </a:cubicBezTo>
                    <a:cubicBezTo>
                      <a:pt x="541772" y="1885200"/>
                      <a:pt x="538558" y="1876298"/>
                      <a:pt x="538558" y="1866407"/>
                    </a:cubicBezTo>
                    <a:lnTo>
                      <a:pt x="538558" y="318980"/>
                    </a:lnTo>
                    <a:lnTo>
                      <a:pt x="57861" y="318980"/>
                    </a:lnTo>
                    <a:cubicBezTo>
                      <a:pt x="47970" y="318980"/>
                      <a:pt x="39563" y="316013"/>
                      <a:pt x="32640" y="310079"/>
                    </a:cubicBezTo>
                    <a:cubicBezTo>
                      <a:pt x="25716" y="304144"/>
                      <a:pt x="19781" y="294995"/>
                      <a:pt x="14836" y="282631"/>
                    </a:cubicBezTo>
                    <a:cubicBezTo>
                      <a:pt x="9891" y="270268"/>
                      <a:pt x="6181" y="253948"/>
                      <a:pt x="3709" y="233672"/>
                    </a:cubicBezTo>
                    <a:cubicBezTo>
                      <a:pt x="1236" y="213395"/>
                      <a:pt x="0" y="188915"/>
                      <a:pt x="0" y="160232"/>
                    </a:cubicBezTo>
                    <a:cubicBezTo>
                      <a:pt x="0" y="130559"/>
                      <a:pt x="1236" y="105338"/>
                      <a:pt x="3709" y="84567"/>
                    </a:cubicBezTo>
                    <a:cubicBezTo>
                      <a:pt x="6181" y="63796"/>
                      <a:pt x="9891" y="47229"/>
                      <a:pt x="14836" y="34865"/>
                    </a:cubicBezTo>
                    <a:cubicBezTo>
                      <a:pt x="19781" y="22501"/>
                      <a:pt x="25716" y="13600"/>
                      <a:pt x="32640" y="8160"/>
                    </a:cubicBezTo>
                    <a:cubicBezTo>
                      <a:pt x="39563" y="2720"/>
                      <a:pt x="47970" y="0"/>
                      <a:pt x="57861" y="0"/>
                    </a:cubicBezTo>
                    <a:close/>
                  </a:path>
                </a:pathLst>
              </a:custGeom>
              <a:solidFill>
                <a:sysClr val="window" lastClr="FFFFFF"/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wrap="square" rtlCol="0" anchor="ctr">
                <a:noAutofit/>
              </a:bodyPr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34" name="TextBox 33"/>
              <p:cNvSpPr txBox="1"/>
              <p:nvPr/>
            </p:nvSpPr>
            <p:spPr>
              <a:xfrm>
                <a:off x="2198867" y="802692"/>
                <a:ext cx="2209529" cy="2397284"/>
              </a:xfrm>
              <a:custGeom>
                <a:avLst/>
                <a:gdLst>
                  <a:gd name="connsiteX0" fmla="*/ 0 w 2209529"/>
                  <a:gd name="connsiteY0" fmla="*/ 293050 h 2397284"/>
                  <a:gd name="connsiteX1" fmla="*/ 22306 w 2209529"/>
                  <a:gd name="connsiteY1" fmla="*/ 300922 h 2397284"/>
                  <a:gd name="connsiteX2" fmla="*/ 503003 w 2209529"/>
                  <a:gd name="connsiteY2" fmla="*/ 300922 h 2397284"/>
                  <a:gd name="connsiteX3" fmla="*/ 503003 w 2209529"/>
                  <a:gd name="connsiteY3" fmla="*/ 729388 h 2397284"/>
                  <a:gd name="connsiteX4" fmla="*/ 1406731 w 2209529"/>
                  <a:gd name="connsiteY4" fmla="*/ 0 h 2397284"/>
                  <a:gd name="connsiteX5" fmla="*/ 2209529 w 2209529"/>
                  <a:gd name="connsiteY5" fmla="*/ 696401 h 2397284"/>
                  <a:gd name="connsiteX6" fmla="*/ 2209529 w 2209529"/>
                  <a:gd name="connsiteY6" fmla="*/ 2397284 h 2397284"/>
                  <a:gd name="connsiteX7" fmla="*/ 1115822 w 2209529"/>
                  <a:gd name="connsiteY7" fmla="*/ 2397284 h 2397284"/>
                  <a:gd name="connsiteX8" fmla="*/ 516470 w 2209529"/>
                  <a:gd name="connsiteY8" fmla="*/ 1877366 h 2397284"/>
                  <a:gd name="connsiteX9" fmla="*/ 544544 w 2209529"/>
                  <a:gd name="connsiteY9" fmla="*/ 1894342 h 2397284"/>
                  <a:gd name="connsiteX10" fmla="*/ 604631 w 2209529"/>
                  <a:gd name="connsiteY10" fmla="*/ 1906211 h 2397284"/>
                  <a:gd name="connsiteX11" fmla="*/ 698842 w 2209529"/>
                  <a:gd name="connsiteY11" fmla="*/ 1910662 h 2397284"/>
                  <a:gd name="connsiteX12" fmla="*/ 793052 w 2209529"/>
                  <a:gd name="connsiteY12" fmla="*/ 1906211 h 2397284"/>
                  <a:gd name="connsiteX13" fmla="*/ 853139 w 2209529"/>
                  <a:gd name="connsiteY13" fmla="*/ 1894342 h 2397284"/>
                  <a:gd name="connsiteX14" fmla="*/ 885037 w 2209529"/>
                  <a:gd name="connsiteY14" fmla="*/ 1875054 h 2397284"/>
                  <a:gd name="connsiteX15" fmla="*/ 894681 w 2209529"/>
                  <a:gd name="connsiteY15" fmla="*/ 1848349 h 2397284"/>
                  <a:gd name="connsiteX16" fmla="*/ 894681 w 2209529"/>
                  <a:gd name="connsiteY16" fmla="*/ 300922 h 2397284"/>
                  <a:gd name="connsiteX17" fmla="*/ 1375377 w 2209529"/>
                  <a:gd name="connsiteY17" fmla="*/ 300922 h 2397284"/>
                  <a:gd name="connsiteX18" fmla="*/ 1399857 w 2209529"/>
                  <a:gd name="connsiteY18" fmla="*/ 292021 h 2397284"/>
                  <a:gd name="connsiteX19" fmla="*/ 1418402 w 2209529"/>
                  <a:gd name="connsiteY19" fmla="*/ 264573 h 2397284"/>
                  <a:gd name="connsiteX20" fmla="*/ 1429530 w 2209529"/>
                  <a:gd name="connsiteY20" fmla="*/ 215614 h 2397284"/>
                  <a:gd name="connsiteX21" fmla="*/ 1433239 w 2209529"/>
                  <a:gd name="connsiteY21" fmla="*/ 142174 h 2397284"/>
                  <a:gd name="connsiteX22" fmla="*/ 1429530 w 2209529"/>
                  <a:gd name="connsiteY22" fmla="*/ 66509 h 2397284"/>
                  <a:gd name="connsiteX23" fmla="*/ 1418402 w 2209529"/>
                  <a:gd name="connsiteY23" fmla="*/ 16807 h 239728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</a:cxnLst>
                <a:rect l="l" t="t" r="r" b="b"/>
                <a:pathLst>
                  <a:path w="2209529" h="2397284">
                    <a:moveTo>
                      <a:pt x="0" y="293050"/>
                    </a:moveTo>
                    <a:lnTo>
                      <a:pt x="22306" y="300922"/>
                    </a:lnTo>
                    <a:lnTo>
                      <a:pt x="503003" y="300922"/>
                    </a:lnTo>
                    <a:lnTo>
                      <a:pt x="503003" y="729388"/>
                    </a:lnTo>
                    <a:close/>
                    <a:moveTo>
                      <a:pt x="1406731" y="0"/>
                    </a:moveTo>
                    <a:lnTo>
                      <a:pt x="2209529" y="696401"/>
                    </a:lnTo>
                    <a:lnTo>
                      <a:pt x="2209529" y="2397284"/>
                    </a:lnTo>
                    <a:lnTo>
                      <a:pt x="1115822" y="2397284"/>
                    </a:lnTo>
                    <a:lnTo>
                      <a:pt x="516470" y="1877366"/>
                    </a:lnTo>
                    <a:lnTo>
                      <a:pt x="544544" y="1894342"/>
                    </a:lnTo>
                    <a:cubicBezTo>
                      <a:pt x="559380" y="1899287"/>
                      <a:pt x="579409" y="1903243"/>
                      <a:pt x="604631" y="1906211"/>
                    </a:cubicBezTo>
                    <a:cubicBezTo>
                      <a:pt x="629853" y="1909178"/>
                      <a:pt x="661256" y="1910662"/>
                      <a:pt x="698842" y="1910662"/>
                    </a:cubicBezTo>
                    <a:cubicBezTo>
                      <a:pt x="736427" y="1910662"/>
                      <a:pt x="767831" y="1909178"/>
                      <a:pt x="793052" y="1906211"/>
                    </a:cubicBezTo>
                    <a:cubicBezTo>
                      <a:pt x="818274" y="1903243"/>
                      <a:pt x="838303" y="1899287"/>
                      <a:pt x="853139" y="1894342"/>
                    </a:cubicBezTo>
                    <a:cubicBezTo>
                      <a:pt x="867976" y="1889396"/>
                      <a:pt x="878608" y="1882967"/>
                      <a:pt x="885037" y="1875054"/>
                    </a:cubicBezTo>
                    <a:cubicBezTo>
                      <a:pt x="891466" y="1867142"/>
                      <a:pt x="894681" y="1858240"/>
                      <a:pt x="894681" y="1848349"/>
                    </a:cubicBezTo>
                    <a:lnTo>
                      <a:pt x="894681" y="300922"/>
                    </a:lnTo>
                    <a:lnTo>
                      <a:pt x="1375377" y="300922"/>
                    </a:lnTo>
                    <a:cubicBezTo>
                      <a:pt x="1384279" y="300922"/>
                      <a:pt x="1392439" y="297955"/>
                      <a:pt x="1399857" y="292021"/>
                    </a:cubicBezTo>
                    <a:cubicBezTo>
                      <a:pt x="1407275" y="286086"/>
                      <a:pt x="1413457" y="276937"/>
                      <a:pt x="1418402" y="264573"/>
                    </a:cubicBezTo>
                    <a:cubicBezTo>
                      <a:pt x="1423348" y="252210"/>
                      <a:pt x="1427057" y="235890"/>
                      <a:pt x="1429530" y="215614"/>
                    </a:cubicBezTo>
                    <a:cubicBezTo>
                      <a:pt x="1432003" y="195337"/>
                      <a:pt x="1433239" y="170857"/>
                      <a:pt x="1433239" y="142174"/>
                    </a:cubicBezTo>
                    <a:cubicBezTo>
                      <a:pt x="1433239" y="112501"/>
                      <a:pt x="1432003" y="87280"/>
                      <a:pt x="1429530" y="66509"/>
                    </a:cubicBezTo>
                    <a:cubicBezTo>
                      <a:pt x="1427057" y="45738"/>
                      <a:pt x="1423348" y="29171"/>
                      <a:pt x="1418402" y="16807"/>
                    </a:cubicBezTo>
                    <a:close/>
                  </a:path>
                </a:pathLst>
              </a:custGeom>
              <a:solidFill>
                <a:srgbClr val="000000">
                  <a:alpha val="20000"/>
                </a:srgbClr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wrap="square" rtlCol="0" anchor="ctr">
                <a:noAutofit/>
              </a:bodyPr>
              <a:lstStyle>
                <a:defPPr>
                  <a:defRPr lang="en-US"/>
                </a:defPPr>
                <a:lvl1pPr algn="ctr">
                  <a:defRPr>
                    <a:solidFill>
                      <a:schemeClr val="lt1"/>
                    </a:solidFill>
                  </a:defRPr>
                </a:lvl1pPr>
                <a:lvl2pPr>
                  <a:defRPr>
                    <a:solidFill>
                      <a:schemeClr val="lt1"/>
                    </a:solidFill>
                  </a:defRPr>
                </a:lvl2pPr>
                <a:lvl3pPr>
                  <a:defRPr>
                    <a:solidFill>
                      <a:schemeClr val="lt1"/>
                    </a:solidFill>
                  </a:defRPr>
                </a:lvl3pPr>
                <a:lvl4pPr>
                  <a:defRPr>
                    <a:solidFill>
                      <a:schemeClr val="lt1"/>
                    </a:solidFill>
                  </a:defRPr>
                </a:lvl4pPr>
                <a:lvl5pPr>
                  <a:defRPr>
                    <a:solidFill>
                      <a:schemeClr val="lt1"/>
                    </a:solidFill>
                  </a:defRPr>
                </a:lvl5pPr>
                <a:lvl6pPr>
                  <a:defRPr>
                    <a:solidFill>
                      <a:schemeClr val="lt1"/>
                    </a:solidFill>
                  </a:defRPr>
                </a:lvl6pPr>
                <a:lvl7pPr>
                  <a:defRPr>
                    <a:solidFill>
                      <a:schemeClr val="lt1"/>
                    </a:solidFill>
                  </a:defRPr>
                </a:lvl7pPr>
                <a:lvl8pPr>
                  <a:defRPr>
                    <a:solidFill>
                      <a:schemeClr val="lt1"/>
                    </a:solidFill>
                  </a:defRPr>
                </a:lvl8pPr>
                <a:lvl9pPr>
                  <a:defRPr>
                    <a:solidFill>
                      <a:schemeClr val="lt1"/>
                    </a:solidFill>
                  </a:defRPr>
                </a:lvl9pPr>
              </a:lstStyle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</p:grpSp>
        <p:grpSp>
          <p:nvGrpSpPr>
            <p:cNvPr id="26" name="Group 25"/>
            <p:cNvGrpSpPr>
              <a:grpSpLocks noChangeAspect="1"/>
            </p:cNvGrpSpPr>
            <p:nvPr/>
          </p:nvGrpSpPr>
          <p:grpSpPr>
            <a:xfrm>
              <a:off x="6408025" y="2137172"/>
              <a:ext cx="1291827" cy="1291827"/>
              <a:chOff x="1382807" y="174388"/>
              <a:chExt cx="3025589" cy="3025588"/>
            </a:xfrm>
          </p:grpSpPr>
          <p:sp>
            <p:nvSpPr>
              <p:cNvPr id="29" name="Rectangle 28"/>
              <p:cNvSpPr/>
              <p:nvPr/>
            </p:nvSpPr>
            <p:spPr>
              <a:xfrm>
                <a:off x="1382807" y="174388"/>
                <a:ext cx="3025588" cy="3025588"/>
              </a:xfrm>
              <a:prstGeom prst="rect">
                <a:avLst/>
              </a:prstGeom>
              <a:solidFill>
                <a:schemeClr val="accent4"/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30" name="TextBox 29"/>
              <p:cNvSpPr txBox="1"/>
              <p:nvPr/>
            </p:nvSpPr>
            <p:spPr>
              <a:xfrm>
                <a:off x="2540121" y="810818"/>
                <a:ext cx="1868275" cy="2389158"/>
              </a:xfrm>
              <a:custGeom>
                <a:avLst/>
                <a:gdLst>
                  <a:gd name="connsiteX0" fmla="*/ 0 w 1868275"/>
                  <a:gd name="connsiteY0" fmla="*/ 1718 h 2389158"/>
                  <a:gd name="connsiteX1" fmla="*/ 506810 w 1868275"/>
                  <a:gd name="connsiteY1" fmla="*/ 441359 h 2389158"/>
                  <a:gd name="connsiteX2" fmla="*/ 476232 w 1868275"/>
                  <a:gd name="connsiteY2" fmla="*/ 509406 h 2389158"/>
                  <a:gd name="connsiteX3" fmla="*/ 418370 w 1868275"/>
                  <a:gd name="connsiteY3" fmla="*/ 653319 h 2389158"/>
                  <a:gd name="connsiteX4" fmla="*/ 360509 w 1868275"/>
                  <a:gd name="connsiteY4" fmla="*/ 809100 h 2389158"/>
                  <a:gd name="connsiteX5" fmla="*/ 357541 w 1868275"/>
                  <a:gd name="connsiteY5" fmla="*/ 809100 h 2389158"/>
                  <a:gd name="connsiteX6" fmla="*/ 295971 w 1868275"/>
                  <a:gd name="connsiteY6" fmla="*/ 650351 h 2389158"/>
                  <a:gd name="connsiteX7" fmla="*/ 234400 w 1868275"/>
                  <a:gd name="connsiteY7" fmla="*/ 506439 h 2389158"/>
                  <a:gd name="connsiteX8" fmla="*/ 20757 w 1868275"/>
                  <a:gd name="connsiteY8" fmla="*/ 34645 h 2389158"/>
                  <a:gd name="connsiteX9" fmla="*/ 1103694 w 1868275"/>
                  <a:gd name="connsiteY9" fmla="*/ 0 h 2389158"/>
                  <a:gd name="connsiteX10" fmla="*/ 1868275 w 1868275"/>
                  <a:gd name="connsiteY10" fmla="*/ 663249 h 2389158"/>
                  <a:gd name="connsiteX11" fmla="*/ 1868275 w 1868275"/>
                  <a:gd name="connsiteY11" fmla="*/ 2389158 h 2389158"/>
                  <a:gd name="connsiteX12" fmla="*/ 768108 w 1868275"/>
                  <a:gd name="connsiteY12" fmla="*/ 2389158 h 2389158"/>
                  <a:gd name="connsiteX13" fmla="*/ 176188 w 1868275"/>
                  <a:gd name="connsiteY13" fmla="*/ 1875688 h 2389158"/>
                  <a:gd name="connsiteX14" fmla="*/ 193600 w 1868275"/>
                  <a:gd name="connsiteY14" fmla="*/ 1886216 h 2389158"/>
                  <a:gd name="connsiteX15" fmla="*/ 253687 w 1868275"/>
                  <a:gd name="connsiteY15" fmla="*/ 1898085 h 2389158"/>
                  <a:gd name="connsiteX16" fmla="*/ 348639 w 1868275"/>
                  <a:gd name="connsiteY16" fmla="*/ 1902536 h 2389158"/>
                  <a:gd name="connsiteX17" fmla="*/ 442850 w 1868275"/>
                  <a:gd name="connsiteY17" fmla="*/ 1898085 h 2389158"/>
                  <a:gd name="connsiteX18" fmla="*/ 502937 w 1868275"/>
                  <a:gd name="connsiteY18" fmla="*/ 1886216 h 2389158"/>
                  <a:gd name="connsiteX19" fmla="*/ 534835 w 1868275"/>
                  <a:gd name="connsiteY19" fmla="*/ 1866928 h 2389158"/>
                  <a:gd name="connsiteX20" fmla="*/ 544479 w 1868275"/>
                  <a:gd name="connsiteY20" fmla="*/ 1840223 h 2389158"/>
                  <a:gd name="connsiteX21" fmla="*/ 544479 w 1868275"/>
                  <a:gd name="connsiteY21" fmla="*/ 1165171 h 2389158"/>
                  <a:gd name="connsiteX22" fmla="*/ 1069684 w 1868275"/>
                  <a:gd name="connsiteY22" fmla="*/ 119212 h 2389158"/>
                  <a:gd name="connsiteX23" fmla="*/ 1105291 w 1868275"/>
                  <a:gd name="connsiteY23" fmla="*/ 34645 h 2389158"/>
                  <a:gd name="connsiteX24" fmla="*/ 1107702 w 1868275"/>
                  <a:gd name="connsiteY24" fmla="*/ 7383 h 238915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</a:cxnLst>
                <a:rect l="l" t="t" r="r" b="b"/>
                <a:pathLst>
                  <a:path w="1868275" h="2389158">
                    <a:moveTo>
                      <a:pt x="0" y="1718"/>
                    </a:moveTo>
                    <a:lnTo>
                      <a:pt x="506810" y="441359"/>
                    </a:lnTo>
                    <a:lnTo>
                      <a:pt x="476232" y="509406"/>
                    </a:lnTo>
                    <a:cubicBezTo>
                      <a:pt x="457439" y="554904"/>
                      <a:pt x="438152" y="602875"/>
                      <a:pt x="418370" y="653319"/>
                    </a:cubicBezTo>
                    <a:cubicBezTo>
                      <a:pt x="398588" y="703762"/>
                      <a:pt x="379301" y="755689"/>
                      <a:pt x="360509" y="809100"/>
                    </a:cubicBezTo>
                    <a:lnTo>
                      <a:pt x="357541" y="809100"/>
                    </a:lnTo>
                    <a:cubicBezTo>
                      <a:pt x="336770" y="753711"/>
                      <a:pt x="316247" y="700795"/>
                      <a:pt x="295971" y="650351"/>
                    </a:cubicBezTo>
                    <a:cubicBezTo>
                      <a:pt x="275694" y="599908"/>
                      <a:pt x="255171" y="551937"/>
                      <a:pt x="234400" y="506439"/>
                    </a:cubicBezTo>
                    <a:lnTo>
                      <a:pt x="20757" y="34645"/>
                    </a:lnTo>
                    <a:close/>
                    <a:moveTo>
                      <a:pt x="1103694" y="0"/>
                    </a:moveTo>
                    <a:lnTo>
                      <a:pt x="1868275" y="663249"/>
                    </a:lnTo>
                    <a:lnTo>
                      <a:pt x="1868275" y="2389158"/>
                    </a:lnTo>
                    <a:lnTo>
                      <a:pt x="768108" y="2389158"/>
                    </a:lnTo>
                    <a:lnTo>
                      <a:pt x="176188" y="1875688"/>
                    </a:lnTo>
                    <a:lnTo>
                      <a:pt x="193600" y="1886216"/>
                    </a:lnTo>
                    <a:cubicBezTo>
                      <a:pt x="208931" y="1891161"/>
                      <a:pt x="228960" y="1895117"/>
                      <a:pt x="253687" y="1898085"/>
                    </a:cubicBezTo>
                    <a:cubicBezTo>
                      <a:pt x="278414" y="1901052"/>
                      <a:pt x="310065" y="1902536"/>
                      <a:pt x="348639" y="1902536"/>
                    </a:cubicBezTo>
                    <a:cubicBezTo>
                      <a:pt x="386225" y="1902536"/>
                      <a:pt x="417628" y="1901052"/>
                      <a:pt x="442850" y="1898085"/>
                    </a:cubicBezTo>
                    <a:cubicBezTo>
                      <a:pt x="468072" y="1895117"/>
                      <a:pt x="488101" y="1891161"/>
                      <a:pt x="502937" y="1886216"/>
                    </a:cubicBezTo>
                    <a:cubicBezTo>
                      <a:pt x="517773" y="1881270"/>
                      <a:pt x="528406" y="1874841"/>
                      <a:pt x="534835" y="1866928"/>
                    </a:cubicBezTo>
                    <a:cubicBezTo>
                      <a:pt x="541264" y="1859016"/>
                      <a:pt x="544479" y="1850114"/>
                      <a:pt x="544479" y="1840223"/>
                    </a:cubicBezTo>
                    <a:lnTo>
                      <a:pt x="544479" y="1165171"/>
                    </a:lnTo>
                    <a:lnTo>
                      <a:pt x="1069684" y="119212"/>
                    </a:lnTo>
                    <a:cubicBezTo>
                      <a:pt x="1087488" y="83604"/>
                      <a:pt x="1099357" y="55416"/>
                      <a:pt x="1105291" y="34645"/>
                    </a:cubicBezTo>
                    <a:cubicBezTo>
                      <a:pt x="1108259" y="24260"/>
                      <a:pt x="1109062" y="15172"/>
                      <a:pt x="1107702" y="7383"/>
                    </a:cubicBezTo>
                    <a:close/>
                  </a:path>
                </a:pathLst>
              </a:custGeom>
              <a:solidFill>
                <a:srgbClr val="000000">
                  <a:alpha val="20000"/>
                </a:srgbClr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wrap="square" rtlCol="0" anchor="ctr">
                <a:noAutofit/>
              </a:bodyPr>
              <a:lstStyle>
                <a:defPPr>
                  <a:defRPr lang="en-US"/>
                </a:defPPr>
                <a:lvl1pPr algn="ctr">
                  <a:defRPr>
                    <a:solidFill>
                      <a:schemeClr val="lt1"/>
                    </a:solidFill>
                  </a:defRPr>
                </a:lvl1pPr>
                <a:lvl2pPr>
                  <a:defRPr>
                    <a:solidFill>
                      <a:schemeClr val="lt1"/>
                    </a:solidFill>
                  </a:defRPr>
                </a:lvl2pPr>
                <a:lvl3pPr>
                  <a:defRPr>
                    <a:solidFill>
                      <a:schemeClr val="lt1"/>
                    </a:solidFill>
                  </a:defRPr>
                </a:lvl3pPr>
                <a:lvl4pPr>
                  <a:defRPr>
                    <a:solidFill>
                      <a:schemeClr val="lt1"/>
                    </a:solidFill>
                  </a:defRPr>
                </a:lvl4pPr>
                <a:lvl5pPr>
                  <a:defRPr>
                    <a:solidFill>
                      <a:schemeClr val="lt1"/>
                    </a:solidFill>
                  </a:defRPr>
                </a:lvl5pPr>
                <a:lvl6pPr>
                  <a:defRPr>
                    <a:solidFill>
                      <a:schemeClr val="lt1"/>
                    </a:solidFill>
                  </a:defRPr>
                </a:lvl6pPr>
                <a:lvl7pPr>
                  <a:defRPr>
                    <a:solidFill>
                      <a:schemeClr val="lt1"/>
                    </a:solidFill>
                  </a:defRPr>
                </a:lvl7pPr>
                <a:lvl8pPr>
                  <a:defRPr>
                    <a:solidFill>
                      <a:schemeClr val="lt1"/>
                    </a:solidFill>
                  </a:defRPr>
                </a:lvl8pPr>
                <a:lvl9pPr>
                  <a:defRPr>
                    <a:solidFill>
                      <a:schemeClr val="lt1"/>
                    </a:solidFill>
                  </a:defRPr>
                </a:lvl9pPr>
              </a:lstStyle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31" name="Freeform 13"/>
              <p:cNvSpPr/>
              <p:nvPr/>
            </p:nvSpPr>
            <p:spPr>
              <a:xfrm>
                <a:off x="2128726" y="775732"/>
                <a:ext cx="1519738" cy="1937622"/>
              </a:xfrm>
              <a:custGeom>
                <a:avLst/>
                <a:gdLst/>
                <a:ahLst/>
                <a:cxnLst/>
                <a:rect l="l" t="t" r="r" b="b"/>
                <a:pathLst>
                  <a:path w="1519738" h="1937622">
                    <a:moveTo>
                      <a:pt x="202189" y="0"/>
                    </a:moveTo>
                    <a:cubicBezTo>
                      <a:pt x="247688" y="0"/>
                      <a:pt x="284036" y="989"/>
                      <a:pt x="311236" y="2967"/>
                    </a:cubicBezTo>
                    <a:cubicBezTo>
                      <a:pt x="338436" y="4946"/>
                      <a:pt x="359949" y="8655"/>
                      <a:pt x="375774" y="14095"/>
                    </a:cubicBezTo>
                    <a:cubicBezTo>
                      <a:pt x="391600" y="19534"/>
                      <a:pt x="403221" y="26705"/>
                      <a:pt x="410640" y="35607"/>
                    </a:cubicBezTo>
                    <a:cubicBezTo>
                      <a:pt x="418058" y="44509"/>
                      <a:pt x="425229" y="55883"/>
                      <a:pt x="432152" y="69731"/>
                    </a:cubicBezTo>
                    <a:lnTo>
                      <a:pt x="645795" y="541525"/>
                    </a:lnTo>
                    <a:cubicBezTo>
                      <a:pt x="666566" y="587023"/>
                      <a:pt x="687089" y="634994"/>
                      <a:pt x="707366" y="685437"/>
                    </a:cubicBezTo>
                    <a:cubicBezTo>
                      <a:pt x="727642" y="735881"/>
                      <a:pt x="748165" y="788797"/>
                      <a:pt x="768936" y="844186"/>
                    </a:cubicBezTo>
                    <a:lnTo>
                      <a:pt x="771904" y="844186"/>
                    </a:lnTo>
                    <a:cubicBezTo>
                      <a:pt x="790696" y="790775"/>
                      <a:pt x="809983" y="738848"/>
                      <a:pt x="829765" y="688405"/>
                    </a:cubicBezTo>
                    <a:cubicBezTo>
                      <a:pt x="849547" y="637961"/>
                      <a:pt x="868834" y="589990"/>
                      <a:pt x="887627" y="544492"/>
                    </a:cubicBezTo>
                    <a:lnTo>
                      <a:pt x="1098302" y="75665"/>
                    </a:lnTo>
                    <a:cubicBezTo>
                      <a:pt x="1103248" y="59840"/>
                      <a:pt x="1109430" y="47229"/>
                      <a:pt x="1116848" y="37833"/>
                    </a:cubicBezTo>
                    <a:cubicBezTo>
                      <a:pt x="1124266" y="28436"/>
                      <a:pt x="1135393" y="20771"/>
                      <a:pt x="1150229" y="14836"/>
                    </a:cubicBezTo>
                    <a:cubicBezTo>
                      <a:pt x="1165066" y="8902"/>
                      <a:pt x="1185342" y="4946"/>
                      <a:pt x="1211058" y="2967"/>
                    </a:cubicBezTo>
                    <a:cubicBezTo>
                      <a:pt x="1236774" y="989"/>
                      <a:pt x="1270898" y="0"/>
                      <a:pt x="1313429" y="0"/>
                    </a:cubicBezTo>
                    <a:cubicBezTo>
                      <a:pt x="1369807" y="0"/>
                      <a:pt x="1413574" y="1236"/>
                      <a:pt x="1444730" y="3709"/>
                    </a:cubicBezTo>
                    <a:cubicBezTo>
                      <a:pt x="1475886" y="6182"/>
                      <a:pt x="1497152" y="12611"/>
                      <a:pt x="1508526" y="22996"/>
                    </a:cubicBezTo>
                    <a:cubicBezTo>
                      <a:pt x="1519901" y="33382"/>
                      <a:pt x="1522621" y="48960"/>
                      <a:pt x="1516686" y="69731"/>
                    </a:cubicBezTo>
                    <a:cubicBezTo>
                      <a:pt x="1510752" y="90502"/>
                      <a:pt x="1498883" y="118690"/>
                      <a:pt x="1481079" y="154298"/>
                    </a:cubicBezTo>
                    <a:lnTo>
                      <a:pt x="955874" y="1200257"/>
                    </a:lnTo>
                    <a:lnTo>
                      <a:pt x="955874" y="1875309"/>
                    </a:lnTo>
                    <a:cubicBezTo>
                      <a:pt x="955874" y="1885200"/>
                      <a:pt x="952659" y="1894102"/>
                      <a:pt x="946230" y="1902014"/>
                    </a:cubicBezTo>
                    <a:cubicBezTo>
                      <a:pt x="939801" y="1909927"/>
                      <a:pt x="929168" y="1916356"/>
                      <a:pt x="914332" y="1921302"/>
                    </a:cubicBezTo>
                    <a:cubicBezTo>
                      <a:pt x="899496" y="1926247"/>
                      <a:pt x="879467" y="1930203"/>
                      <a:pt x="854245" y="1933171"/>
                    </a:cubicBezTo>
                    <a:cubicBezTo>
                      <a:pt x="829023" y="1936138"/>
                      <a:pt x="797620" y="1937622"/>
                      <a:pt x="760034" y="1937622"/>
                    </a:cubicBezTo>
                    <a:cubicBezTo>
                      <a:pt x="721460" y="1937622"/>
                      <a:pt x="689809" y="1936138"/>
                      <a:pt x="665082" y="1933171"/>
                    </a:cubicBezTo>
                    <a:cubicBezTo>
                      <a:pt x="640355" y="1930203"/>
                      <a:pt x="620326" y="1926247"/>
                      <a:pt x="604995" y="1921302"/>
                    </a:cubicBezTo>
                    <a:cubicBezTo>
                      <a:pt x="589664" y="1916356"/>
                      <a:pt x="579032" y="1909927"/>
                      <a:pt x="573097" y="1902014"/>
                    </a:cubicBezTo>
                    <a:cubicBezTo>
                      <a:pt x="567163" y="1894102"/>
                      <a:pt x="564195" y="1885200"/>
                      <a:pt x="564195" y="1875309"/>
                    </a:cubicBezTo>
                    <a:lnTo>
                      <a:pt x="564195" y="1200257"/>
                    </a:lnTo>
                    <a:lnTo>
                      <a:pt x="38990" y="154298"/>
                    </a:lnTo>
                    <a:cubicBezTo>
                      <a:pt x="20198" y="117701"/>
                      <a:pt x="8081" y="89265"/>
                      <a:pt x="2641" y="68989"/>
                    </a:cubicBezTo>
                    <a:cubicBezTo>
                      <a:pt x="-2799" y="48713"/>
                      <a:pt x="168" y="33382"/>
                      <a:pt x="11543" y="22996"/>
                    </a:cubicBezTo>
                    <a:cubicBezTo>
                      <a:pt x="22917" y="12611"/>
                      <a:pt x="43936" y="6182"/>
                      <a:pt x="74597" y="3709"/>
                    </a:cubicBezTo>
                    <a:cubicBezTo>
                      <a:pt x="105259" y="1236"/>
                      <a:pt x="147790" y="0"/>
                      <a:pt x="202189" y="0"/>
                    </a:cubicBezTo>
                    <a:close/>
                  </a:path>
                </a:pathLst>
              </a:custGeom>
              <a:solidFill>
                <a:sysClr val="window" lastClr="FFFFFF"/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wrap="square" rtlCol="0" anchor="ctr">
                <a:noAutofit/>
              </a:bodyPr>
              <a:lstStyle/>
              <a:p>
                <a:pPr marL="0" marR="0" lvl="0" indent="0" algn="ctr" defTabSz="91440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</p:grpSp>
        <p:sp>
          <p:nvSpPr>
            <p:cNvPr id="27" name="Freeform: Shape 26"/>
            <p:cNvSpPr/>
            <p:nvPr/>
          </p:nvSpPr>
          <p:spPr>
            <a:xfrm>
              <a:off x="3550258" y="2738785"/>
              <a:ext cx="2158499" cy="546199"/>
            </a:xfrm>
            <a:custGeom>
              <a:avLst/>
              <a:gdLst>
                <a:gd name="connsiteX0" fmla="*/ 763761 w 2158499"/>
                <a:gd name="connsiteY0" fmla="*/ 84460 h 546199"/>
                <a:gd name="connsiteX1" fmla="*/ 693440 w 2158499"/>
                <a:gd name="connsiteY1" fmla="*/ 319980 h 546199"/>
                <a:gd name="connsiteX2" fmla="*/ 835198 w 2158499"/>
                <a:gd name="connsiteY2" fmla="*/ 319980 h 546199"/>
                <a:gd name="connsiteX3" fmla="*/ 773621 w 2158499"/>
                <a:gd name="connsiteY3" fmla="*/ 120923 h 546199"/>
                <a:gd name="connsiteX4" fmla="*/ 763761 w 2158499"/>
                <a:gd name="connsiteY4" fmla="*/ 84460 h 546199"/>
                <a:gd name="connsiteX5" fmla="*/ 1720944 w 2158499"/>
                <a:gd name="connsiteY5" fmla="*/ 2232 h 546199"/>
                <a:gd name="connsiteX6" fmla="*/ 1836286 w 2158499"/>
                <a:gd name="connsiteY6" fmla="*/ 2232 h 546199"/>
                <a:gd name="connsiteX7" fmla="*/ 1836286 w 2158499"/>
                <a:gd name="connsiteY7" fmla="*/ 251147 h 546199"/>
                <a:gd name="connsiteX8" fmla="*/ 1881679 w 2158499"/>
                <a:gd name="connsiteY8" fmla="*/ 187151 h 546199"/>
                <a:gd name="connsiteX9" fmla="*/ 2029018 w 2158499"/>
                <a:gd name="connsiteY9" fmla="*/ 2232 h 546199"/>
                <a:gd name="connsiteX10" fmla="*/ 2157011 w 2158499"/>
                <a:gd name="connsiteY10" fmla="*/ 2232 h 546199"/>
                <a:gd name="connsiteX11" fmla="*/ 1967255 w 2158499"/>
                <a:gd name="connsiteY11" fmla="*/ 242962 h 546199"/>
                <a:gd name="connsiteX12" fmla="*/ 2158499 w 2158499"/>
                <a:gd name="connsiteY12" fmla="*/ 546199 h 546199"/>
                <a:gd name="connsiteX13" fmla="*/ 2027530 w 2158499"/>
                <a:gd name="connsiteY13" fmla="*/ 546199 h 546199"/>
                <a:gd name="connsiteX14" fmla="*/ 1885027 w 2158499"/>
                <a:gd name="connsiteY14" fmla="*/ 317004 h 546199"/>
                <a:gd name="connsiteX15" fmla="*/ 1836286 w 2158499"/>
                <a:gd name="connsiteY15" fmla="*/ 351978 h 546199"/>
                <a:gd name="connsiteX16" fmla="*/ 1836286 w 2158499"/>
                <a:gd name="connsiteY16" fmla="*/ 546199 h 546199"/>
                <a:gd name="connsiteX17" fmla="*/ 1720944 w 2158499"/>
                <a:gd name="connsiteY17" fmla="*/ 546199 h 546199"/>
                <a:gd name="connsiteX18" fmla="*/ 1103638 w 2158499"/>
                <a:gd name="connsiteY18" fmla="*/ 2232 h 546199"/>
                <a:gd name="connsiteX19" fmla="*/ 1249118 w 2158499"/>
                <a:gd name="connsiteY19" fmla="*/ 2232 h 546199"/>
                <a:gd name="connsiteX20" fmla="*/ 1485382 w 2158499"/>
                <a:gd name="connsiteY20" fmla="*/ 409649 h 546199"/>
                <a:gd name="connsiteX21" fmla="*/ 1487987 w 2158499"/>
                <a:gd name="connsiteY21" fmla="*/ 409649 h 546199"/>
                <a:gd name="connsiteX22" fmla="*/ 1482406 w 2158499"/>
                <a:gd name="connsiteY22" fmla="*/ 259705 h 546199"/>
                <a:gd name="connsiteX23" fmla="*/ 1482406 w 2158499"/>
                <a:gd name="connsiteY23" fmla="*/ 2232 h 546199"/>
                <a:gd name="connsiteX24" fmla="*/ 1586213 w 2158499"/>
                <a:gd name="connsiteY24" fmla="*/ 2232 h 546199"/>
                <a:gd name="connsiteX25" fmla="*/ 1586213 w 2158499"/>
                <a:gd name="connsiteY25" fmla="*/ 546199 h 546199"/>
                <a:gd name="connsiteX26" fmla="*/ 1439618 w 2158499"/>
                <a:gd name="connsiteY26" fmla="*/ 546199 h 546199"/>
                <a:gd name="connsiteX27" fmla="*/ 1202981 w 2158499"/>
                <a:gd name="connsiteY27" fmla="*/ 134689 h 546199"/>
                <a:gd name="connsiteX28" fmla="*/ 1199632 w 2158499"/>
                <a:gd name="connsiteY28" fmla="*/ 134689 h 546199"/>
                <a:gd name="connsiteX29" fmla="*/ 1206702 w 2158499"/>
                <a:gd name="connsiteY29" fmla="*/ 290215 h 546199"/>
                <a:gd name="connsiteX30" fmla="*/ 1206702 w 2158499"/>
                <a:gd name="connsiteY30" fmla="*/ 546199 h 546199"/>
                <a:gd name="connsiteX31" fmla="*/ 1103638 w 2158499"/>
                <a:gd name="connsiteY31" fmla="*/ 546199 h 546199"/>
                <a:gd name="connsiteX32" fmla="*/ 0 w 2158499"/>
                <a:gd name="connsiteY32" fmla="*/ 2232 h 546199"/>
                <a:gd name="connsiteX33" fmla="*/ 115342 w 2158499"/>
                <a:gd name="connsiteY33" fmla="*/ 2232 h 546199"/>
                <a:gd name="connsiteX34" fmla="*/ 115342 w 2158499"/>
                <a:gd name="connsiteY34" fmla="*/ 215429 h 546199"/>
                <a:gd name="connsiteX35" fmla="*/ 330771 w 2158499"/>
                <a:gd name="connsiteY35" fmla="*/ 215429 h 546199"/>
                <a:gd name="connsiteX36" fmla="*/ 330771 w 2158499"/>
                <a:gd name="connsiteY36" fmla="*/ 2232 h 546199"/>
                <a:gd name="connsiteX37" fmla="*/ 445740 w 2158499"/>
                <a:gd name="connsiteY37" fmla="*/ 2232 h 546199"/>
                <a:gd name="connsiteX38" fmla="*/ 445740 w 2158499"/>
                <a:gd name="connsiteY38" fmla="*/ 546199 h 546199"/>
                <a:gd name="connsiteX39" fmla="*/ 330771 w 2158499"/>
                <a:gd name="connsiteY39" fmla="*/ 546199 h 546199"/>
                <a:gd name="connsiteX40" fmla="*/ 330771 w 2158499"/>
                <a:gd name="connsiteY40" fmla="*/ 311423 h 546199"/>
                <a:gd name="connsiteX41" fmla="*/ 115342 w 2158499"/>
                <a:gd name="connsiteY41" fmla="*/ 311423 h 546199"/>
                <a:gd name="connsiteX42" fmla="*/ 115342 w 2158499"/>
                <a:gd name="connsiteY42" fmla="*/ 546199 h 546199"/>
                <a:gd name="connsiteX43" fmla="*/ 0 w 2158499"/>
                <a:gd name="connsiteY43" fmla="*/ 546199 h 546199"/>
                <a:gd name="connsiteX44" fmla="*/ 692696 w 2158499"/>
                <a:gd name="connsiteY44" fmla="*/ 0 h 546199"/>
                <a:gd name="connsiteX45" fmla="*/ 833710 w 2158499"/>
                <a:gd name="connsiteY45" fmla="*/ 0 h 546199"/>
                <a:gd name="connsiteX46" fmla="*/ 1026443 w 2158499"/>
                <a:gd name="connsiteY46" fmla="*/ 546199 h 546199"/>
                <a:gd name="connsiteX47" fmla="*/ 902171 w 2158499"/>
                <a:gd name="connsiteY47" fmla="*/ 546199 h 546199"/>
                <a:gd name="connsiteX48" fmla="*/ 862732 w 2158499"/>
                <a:gd name="connsiteY48" fmla="*/ 416719 h 546199"/>
                <a:gd name="connsiteX49" fmla="*/ 664418 w 2158499"/>
                <a:gd name="connsiteY49" fmla="*/ 416719 h 546199"/>
                <a:gd name="connsiteX50" fmla="*/ 624979 w 2158499"/>
                <a:gd name="connsiteY50" fmla="*/ 546199 h 546199"/>
                <a:gd name="connsiteX51" fmla="*/ 500707 w 2158499"/>
                <a:gd name="connsiteY51" fmla="*/ 546199 h 54619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2158499" h="546199">
                  <a:moveTo>
                    <a:pt x="763761" y="84460"/>
                  </a:moveTo>
                  <a:cubicBezTo>
                    <a:pt x="755575" y="116210"/>
                    <a:pt x="732135" y="194717"/>
                    <a:pt x="693440" y="319980"/>
                  </a:cubicBezTo>
                  <a:lnTo>
                    <a:pt x="835198" y="319980"/>
                  </a:lnTo>
                  <a:cubicBezTo>
                    <a:pt x="798736" y="202654"/>
                    <a:pt x="778210" y="136302"/>
                    <a:pt x="773621" y="120923"/>
                  </a:cubicBezTo>
                  <a:cubicBezTo>
                    <a:pt x="769032" y="105544"/>
                    <a:pt x="765745" y="93390"/>
                    <a:pt x="763761" y="84460"/>
                  </a:cubicBezTo>
                  <a:close/>
                  <a:moveTo>
                    <a:pt x="1720944" y="2232"/>
                  </a:moveTo>
                  <a:lnTo>
                    <a:pt x="1836286" y="2232"/>
                  </a:lnTo>
                  <a:lnTo>
                    <a:pt x="1836286" y="251147"/>
                  </a:lnTo>
                  <a:lnTo>
                    <a:pt x="1881679" y="187151"/>
                  </a:lnTo>
                  <a:lnTo>
                    <a:pt x="2029018" y="2232"/>
                  </a:lnTo>
                  <a:lnTo>
                    <a:pt x="2157011" y="2232"/>
                  </a:lnTo>
                  <a:lnTo>
                    <a:pt x="1967255" y="242962"/>
                  </a:lnTo>
                  <a:lnTo>
                    <a:pt x="2158499" y="546199"/>
                  </a:lnTo>
                  <a:lnTo>
                    <a:pt x="2027530" y="546199"/>
                  </a:lnTo>
                  <a:lnTo>
                    <a:pt x="1885027" y="317004"/>
                  </a:lnTo>
                  <a:lnTo>
                    <a:pt x="1836286" y="351978"/>
                  </a:lnTo>
                  <a:lnTo>
                    <a:pt x="1836286" y="546199"/>
                  </a:lnTo>
                  <a:lnTo>
                    <a:pt x="1720944" y="546199"/>
                  </a:lnTo>
                  <a:close/>
                  <a:moveTo>
                    <a:pt x="1103638" y="2232"/>
                  </a:moveTo>
                  <a:lnTo>
                    <a:pt x="1249118" y="2232"/>
                  </a:lnTo>
                  <a:lnTo>
                    <a:pt x="1485382" y="409649"/>
                  </a:lnTo>
                  <a:lnTo>
                    <a:pt x="1487987" y="409649"/>
                  </a:lnTo>
                  <a:cubicBezTo>
                    <a:pt x="1484266" y="338956"/>
                    <a:pt x="1482406" y="288975"/>
                    <a:pt x="1482406" y="259705"/>
                  </a:cubicBezTo>
                  <a:lnTo>
                    <a:pt x="1482406" y="2232"/>
                  </a:lnTo>
                  <a:lnTo>
                    <a:pt x="1586213" y="2232"/>
                  </a:lnTo>
                  <a:lnTo>
                    <a:pt x="1586213" y="546199"/>
                  </a:lnTo>
                  <a:lnTo>
                    <a:pt x="1439618" y="546199"/>
                  </a:lnTo>
                  <a:lnTo>
                    <a:pt x="1202981" y="134689"/>
                  </a:lnTo>
                  <a:lnTo>
                    <a:pt x="1199632" y="134689"/>
                  </a:lnTo>
                  <a:cubicBezTo>
                    <a:pt x="1204345" y="207367"/>
                    <a:pt x="1206702" y="259209"/>
                    <a:pt x="1206702" y="290215"/>
                  </a:cubicBezTo>
                  <a:lnTo>
                    <a:pt x="1206702" y="546199"/>
                  </a:lnTo>
                  <a:lnTo>
                    <a:pt x="1103638" y="546199"/>
                  </a:lnTo>
                  <a:close/>
                  <a:moveTo>
                    <a:pt x="0" y="2232"/>
                  </a:moveTo>
                  <a:lnTo>
                    <a:pt x="115342" y="2232"/>
                  </a:lnTo>
                  <a:lnTo>
                    <a:pt x="115342" y="215429"/>
                  </a:lnTo>
                  <a:lnTo>
                    <a:pt x="330771" y="215429"/>
                  </a:lnTo>
                  <a:lnTo>
                    <a:pt x="330771" y="2232"/>
                  </a:lnTo>
                  <a:lnTo>
                    <a:pt x="445740" y="2232"/>
                  </a:lnTo>
                  <a:lnTo>
                    <a:pt x="445740" y="546199"/>
                  </a:lnTo>
                  <a:lnTo>
                    <a:pt x="330771" y="546199"/>
                  </a:lnTo>
                  <a:lnTo>
                    <a:pt x="330771" y="311423"/>
                  </a:lnTo>
                  <a:lnTo>
                    <a:pt x="115342" y="311423"/>
                  </a:lnTo>
                  <a:lnTo>
                    <a:pt x="115342" y="546199"/>
                  </a:lnTo>
                  <a:lnTo>
                    <a:pt x="0" y="546199"/>
                  </a:lnTo>
                  <a:close/>
                  <a:moveTo>
                    <a:pt x="692696" y="0"/>
                  </a:moveTo>
                  <a:lnTo>
                    <a:pt x="833710" y="0"/>
                  </a:lnTo>
                  <a:lnTo>
                    <a:pt x="1026443" y="546199"/>
                  </a:lnTo>
                  <a:lnTo>
                    <a:pt x="902171" y="546199"/>
                  </a:lnTo>
                  <a:lnTo>
                    <a:pt x="862732" y="416719"/>
                  </a:lnTo>
                  <a:lnTo>
                    <a:pt x="664418" y="416719"/>
                  </a:lnTo>
                  <a:lnTo>
                    <a:pt x="624979" y="546199"/>
                  </a:lnTo>
                  <a:lnTo>
                    <a:pt x="500707" y="546199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8" name="Freeform: Shape 27"/>
            <p:cNvSpPr/>
            <p:nvPr/>
          </p:nvSpPr>
          <p:spPr>
            <a:xfrm>
              <a:off x="7805981" y="2736364"/>
              <a:ext cx="1308596" cy="559966"/>
            </a:xfrm>
            <a:custGeom>
              <a:avLst/>
              <a:gdLst>
                <a:gd name="connsiteX0" fmla="*/ 1243856 w 1308596"/>
                <a:gd name="connsiteY0" fmla="*/ 433462 h 559966"/>
                <a:gd name="connsiteX1" fmla="*/ 1291667 w 1308596"/>
                <a:gd name="connsiteY1" fmla="*/ 449833 h 559966"/>
                <a:gd name="connsiteX2" fmla="*/ 1308596 w 1308596"/>
                <a:gd name="connsiteY2" fmla="*/ 496714 h 559966"/>
                <a:gd name="connsiteX3" fmla="*/ 1291481 w 1308596"/>
                <a:gd name="connsiteY3" fmla="*/ 543037 h 559966"/>
                <a:gd name="connsiteX4" fmla="*/ 1243856 w 1308596"/>
                <a:gd name="connsiteY4" fmla="*/ 559966 h 559966"/>
                <a:gd name="connsiteX5" fmla="*/ 1195486 w 1308596"/>
                <a:gd name="connsiteY5" fmla="*/ 543409 h 559966"/>
                <a:gd name="connsiteX6" fmla="*/ 1178371 w 1308596"/>
                <a:gd name="connsiteY6" fmla="*/ 496714 h 559966"/>
                <a:gd name="connsiteX7" fmla="*/ 1195114 w 1308596"/>
                <a:gd name="connsiteY7" fmla="*/ 449461 h 559966"/>
                <a:gd name="connsiteX8" fmla="*/ 1243856 w 1308596"/>
                <a:gd name="connsiteY8" fmla="*/ 433462 h 559966"/>
                <a:gd name="connsiteX9" fmla="*/ 259705 w 1308596"/>
                <a:gd name="connsiteY9" fmla="*/ 95994 h 559966"/>
                <a:gd name="connsiteX10" fmla="*/ 155897 w 1308596"/>
                <a:gd name="connsiteY10" fmla="*/ 142317 h 559966"/>
                <a:gd name="connsiteX11" fmla="*/ 120922 w 1308596"/>
                <a:gd name="connsiteY11" fmla="*/ 279797 h 559966"/>
                <a:gd name="connsiteX12" fmla="*/ 155525 w 1308596"/>
                <a:gd name="connsiteY12" fmla="*/ 417091 h 559966"/>
                <a:gd name="connsiteX13" fmla="*/ 258961 w 1308596"/>
                <a:gd name="connsiteY13" fmla="*/ 463227 h 559966"/>
                <a:gd name="connsiteX14" fmla="*/ 396999 w 1308596"/>
                <a:gd name="connsiteY14" fmla="*/ 279797 h 559966"/>
                <a:gd name="connsiteX15" fmla="*/ 259705 w 1308596"/>
                <a:gd name="connsiteY15" fmla="*/ 95994 h 559966"/>
                <a:gd name="connsiteX16" fmla="*/ 619433 w 1308596"/>
                <a:gd name="connsiteY16" fmla="*/ 8557 h 559966"/>
                <a:gd name="connsiteX17" fmla="*/ 734403 w 1308596"/>
                <a:gd name="connsiteY17" fmla="*/ 8557 h 559966"/>
                <a:gd name="connsiteX18" fmla="*/ 734403 w 1308596"/>
                <a:gd name="connsiteY18" fmla="*/ 341560 h 559966"/>
                <a:gd name="connsiteX19" fmla="*/ 759704 w 1308596"/>
                <a:gd name="connsiteY19" fmla="*/ 433834 h 559966"/>
                <a:gd name="connsiteX20" fmla="*/ 843420 w 1308596"/>
                <a:gd name="connsiteY20" fmla="*/ 463227 h 559966"/>
                <a:gd name="connsiteX21" fmla="*/ 925461 w 1308596"/>
                <a:gd name="connsiteY21" fmla="*/ 433648 h 559966"/>
                <a:gd name="connsiteX22" fmla="*/ 950948 w 1308596"/>
                <a:gd name="connsiteY22" fmla="*/ 340816 h 559966"/>
                <a:gd name="connsiteX23" fmla="*/ 950948 w 1308596"/>
                <a:gd name="connsiteY23" fmla="*/ 8557 h 559966"/>
                <a:gd name="connsiteX24" fmla="*/ 1065918 w 1308596"/>
                <a:gd name="connsiteY24" fmla="*/ 8557 h 559966"/>
                <a:gd name="connsiteX25" fmla="*/ 1065918 w 1308596"/>
                <a:gd name="connsiteY25" fmla="*/ 360536 h 559966"/>
                <a:gd name="connsiteX26" fmla="*/ 1038943 w 1308596"/>
                <a:gd name="connsiteY26" fmla="*/ 466204 h 559966"/>
                <a:gd name="connsiteX27" fmla="*/ 960994 w 1308596"/>
                <a:gd name="connsiteY27" fmla="*/ 535781 h 559966"/>
                <a:gd name="connsiteX28" fmla="*/ 840443 w 1308596"/>
                <a:gd name="connsiteY28" fmla="*/ 559966 h 559966"/>
                <a:gd name="connsiteX29" fmla="*/ 677476 w 1308596"/>
                <a:gd name="connsiteY29" fmla="*/ 506201 h 559966"/>
                <a:gd name="connsiteX30" fmla="*/ 619433 w 1308596"/>
                <a:gd name="connsiteY30" fmla="*/ 359048 h 559966"/>
                <a:gd name="connsiteX31" fmla="*/ 1179859 w 1308596"/>
                <a:gd name="connsiteY31" fmla="*/ 5954 h 559966"/>
                <a:gd name="connsiteX32" fmla="*/ 1308595 w 1308596"/>
                <a:gd name="connsiteY32" fmla="*/ 5954 h 559966"/>
                <a:gd name="connsiteX33" fmla="*/ 1289619 w 1308596"/>
                <a:gd name="connsiteY33" fmla="*/ 369467 h 559966"/>
                <a:gd name="connsiteX34" fmla="*/ 1198834 w 1308596"/>
                <a:gd name="connsiteY34" fmla="*/ 369467 h 559966"/>
                <a:gd name="connsiteX35" fmla="*/ 259705 w 1308596"/>
                <a:gd name="connsiteY35" fmla="*/ 0 h 559966"/>
                <a:gd name="connsiteX36" fmla="*/ 451507 w 1308596"/>
                <a:gd name="connsiteY36" fmla="*/ 72181 h 559966"/>
                <a:gd name="connsiteX37" fmla="*/ 517921 w 1308596"/>
                <a:gd name="connsiteY37" fmla="*/ 279797 h 559966"/>
                <a:gd name="connsiteX38" fmla="*/ 450949 w 1308596"/>
                <a:gd name="connsiteY38" fmla="*/ 487412 h 559966"/>
                <a:gd name="connsiteX39" fmla="*/ 258961 w 1308596"/>
                <a:gd name="connsiteY39" fmla="*/ 559966 h 559966"/>
                <a:gd name="connsiteX40" fmla="*/ 66972 w 1308596"/>
                <a:gd name="connsiteY40" fmla="*/ 487412 h 559966"/>
                <a:gd name="connsiteX41" fmla="*/ 0 w 1308596"/>
                <a:gd name="connsiteY41" fmla="*/ 279052 h 559966"/>
                <a:gd name="connsiteX42" fmla="*/ 67158 w 1308596"/>
                <a:gd name="connsiteY42" fmla="*/ 71623 h 559966"/>
                <a:gd name="connsiteX43" fmla="*/ 259705 w 1308596"/>
                <a:gd name="connsiteY43" fmla="*/ 0 h 5599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308596" h="559966">
                  <a:moveTo>
                    <a:pt x="1243856" y="433462"/>
                  </a:moveTo>
                  <a:cubicBezTo>
                    <a:pt x="1264444" y="433462"/>
                    <a:pt x="1280380" y="438919"/>
                    <a:pt x="1291667" y="449833"/>
                  </a:cubicBezTo>
                  <a:cubicBezTo>
                    <a:pt x="1302953" y="460747"/>
                    <a:pt x="1308596" y="476374"/>
                    <a:pt x="1308596" y="496714"/>
                  </a:cubicBezTo>
                  <a:cubicBezTo>
                    <a:pt x="1308596" y="516310"/>
                    <a:pt x="1302891" y="531751"/>
                    <a:pt x="1291481" y="543037"/>
                  </a:cubicBezTo>
                  <a:cubicBezTo>
                    <a:pt x="1280070" y="554323"/>
                    <a:pt x="1264195" y="559966"/>
                    <a:pt x="1243856" y="559966"/>
                  </a:cubicBezTo>
                  <a:cubicBezTo>
                    <a:pt x="1223020" y="559966"/>
                    <a:pt x="1206897" y="554447"/>
                    <a:pt x="1195486" y="543409"/>
                  </a:cubicBezTo>
                  <a:cubicBezTo>
                    <a:pt x="1184076" y="532371"/>
                    <a:pt x="1178371" y="516806"/>
                    <a:pt x="1178371" y="496714"/>
                  </a:cubicBezTo>
                  <a:cubicBezTo>
                    <a:pt x="1178371" y="475878"/>
                    <a:pt x="1183952" y="460127"/>
                    <a:pt x="1195114" y="449461"/>
                  </a:cubicBezTo>
                  <a:cubicBezTo>
                    <a:pt x="1206276" y="438795"/>
                    <a:pt x="1222524" y="433462"/>
                    <a:pt x="1243856" y="433462"/>
                  </a:cubicBezTo>
                  <a:close/>
                  <a:moveTo>
                    <a:pt x="259705" y="95994"/>
                  </a:moveTo>
                  <a:cubicBezTo>
                    <a:pt x="213816" y="95994"/>
                    <a:pt x="179213" y="111435"/>
                    <a:pt x="155897" y="142317"/>
                  </a:cubicBezTo>
                  <a:cubicBezTo>
                    <a:pt x="132581" y="173198"/>
                    <a:pt x="120922" y="219025"/>
                    <a:pt x="120922" y="279797"/>
                  </a:cubicBezTo>
                  <a:cubicBezTo>
                    <a:pt x="120922" y="340568"/>
                    <a:pt x="132457" y="386333"/>
                    <a:pt x="155525" y="417091"/>
                  </a:cubicBezTo>
                  <a:cubicBezTo>
                    <a:pt x="178593" y="447848"/>
                    <a:pt x="213072" y="463227"/>
                    <a:pt x="258961" y="463227"/>
                  </a:cubicBezTo>
                  <a:cubicBezTo>
                    <a:pt x="350986" y="463227"/>
                    <a:pt x="396999" y="402084"/>
                    <a:pt x="396999" y="279797"/>
                  </a:cubicBezTo>
                  <a:cubicBezTo>
                    <a:pt x="396999" y="157261"/>
                    <a:pt x="351234" y="95994"/>
                    <a:pt x="259705" y="95994"/>
                  </a:cubicBezTo>
                  <a:close/>
                  <a:moveTo>
                    <a:pt x="619433" y="8557"/>
                  </a:moveTo>
                  <a:lnTo>
                    <a:pt x="734403" y="8557"/>
                  </a:lnTo>
                  <a:lnTo>
                    <a:pt x="734403" y="341560"/>
                  </a:lnTo>
                  <a:cubicBezTo>
                    <a:pt x="734403" y="383480"/>
                    <a:pt x="742837" y="414238"/>
                    <a:pt x="759704" y="433834"/>
                  </a:cubicBezTo>
                  <a:cubicBezTo>
                    <a:pt x="776571" y="453429"/>
                    <a:pt x="804476" y="463227"/>
                    <a:pt x="843420" y="463227"/>
                  </a:cubicBezTo>
                  <a:cubicBezTo>
                    <a:pt x="881123" y="463227"/>
                    <a:pt x="908470" y="453368"/>
                    <a:pt x="925461" y="433648"/>
                  </a:cubicBezTo>
                  <a:cubicBezTo>
                    <a:pt x="942452" y="413928"/>
                    <a:pt x="950948" y="382984"/>
                    <a:pt x="950948" y="340816"/>
                  </a:cubicBezTo>
                  <a:lnTo>
                    <a:pt x="950948" y="8557"/>
                  </a:lnTo>
                  <a:lnTo>
                    <a:pt x="1065918" y="8557"/>
                  </a:lnTo>
                  <a:lnTo>
                    <a:pt x="1065918" y="360536"/>
                  </a:lnTo>
                  <a:cubicBezTo>
                    <a:pt x="1065918" y="400719"/>
                    <a:pt x="1056926" y="435942"/>
                    <a:pt x="1038943" y="466204"/>
                  </a:cubicBezTo>
                  <a:cubicBezTo>
                    <a:pt x="1020959" y="496466"/>
                    <a:pt x="994976" y="519658"/>
                    <a:pt x="960994" y="535781"/>
                  </a:cubicBezTo>
                  <a:cubicBezTo>
                    <a:pt x="927011" y="551904"/>
                    <a:pt x="886828" y="559966"/>
                    <a:pt x="840443" y="559966"/>
                  </a:cubicBezTo>
                  <a:cubicBezTo>
                    <a:pt x="770494" y="559966"/>
                    <a:pt x="716172" y="542044"/>
                    <a:pt x="677476" y="506201"/>
                  </a:cubicBezTo>
                  <a:cubicBezTo>
                    <a:pt x="638781" y="470359"/>
                    <a:pt x="619433" y="421307"/>
                    <a:pt x="619433" y="359048"/>
                  </a:cubicBezTo>
                  <a:close/>
                  <a:moveTo>
                    <a:pt x="1179859" y="5954"/>
                  </a:moveTo>
                  <a:lnTo>
                    <a:pt x="1308595" y="5954"/>
                  </a:lnTo>
                  <a:lnTo>
                    <a:pt x="1289619" y="369467"/>
                  </a:lnTo>
                  <a:lnTo>
                    <a:pt x="1198834" y="369467"/>
                  </a:lnTo>
                  <a:close/>
                  <a:moveTo>
                    <a:pt x="259705" y="0"/>
                  </a:moveTo>
                  <a:cubicBezTo>
                    <a:pt x="343296" y="0"/>
                    <a:pt x="407231" y="24060"/>
                    <a:pt x="451507" y="72181"/>
                  </a:cubicBezTo>
                  <a:cubicBezTo>
                    <a:pt x="495783" y="120302"/>
                    <a:pt x="517921" y="189508"/>
                    <a:pt x="517921" y="279797"/>
                  </a:cubicBezTo>
                  <a:cubicBezTo>
                    <a:pt x="517921" y="369838"/>
                    <a:pt x="495597" y="439043"/>
                    <a:pt x="450949" y="487412"/>
                  </a:cubicBezTo>
                  <a:cubicBezTo>
                    <a:pt x="406300" y="535781"/>
                    <a:pt x="342304" y="559966"/>
                    <a:pt x="258961" y="559966"/>
                  </a:cubicBezTo>
                  <a:cubicBezTo>
                    <a:pt x="175617" y="559966"/>
                    <a:pt x="111621" y="535781"/>
                    <a:pt x="66972" y="487412"/>
                  </a:cubicBezTo>
                  <a:cubicBezTo>
                    <a:pt x="22324" y="439043"/>
                    <a:pt x="0" y="369590"/>
                    <a:pt x="0" y="279052"/>
                  </a:cubicBezTo>
                  <a:cubicBezTo>
                    <a:pt x="0" y="188515"/>
                    <a:pt x="22386" y="119372"/>
                    <a:pt x="67158" y="71623"/>
                  </a:cubicBezTo>
                  <a:cubicBezTo>
                    <a:pt x="111931" y="23874"/>
                    <a:pt x="176113" y="0"/>
                    <a:pt x="259705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</p:spTree>
    <p:extLst>
      <p:ext uri="{BB962C8B-B14F-4D97-AF65-F5344CB8AC3E}">
        <p14:creationId xmlns:p14="http://schemas.microsoft.com/office/powerpoint/2010/main" val="1223888343"/>
      </p:ext>
    </p:extLst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angle 5"/>
          <p:cNvSpPr/>
          <p:nvPr/>
        </p:nvSpPr>
        <p:spPr>
          <a:xfrm>
            <a:off x="5414660" y="6461797"/>
            <a:ext cx="136268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marL="0" marR="0" lvl="0" indent="0" algn="l" defTabSz="914354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prstClr val="white">
                    <a:lumMod val="50000"/>
                  </a:prstClr>
                </a:solidFill>
                <a:effectLst/>
                <a:uLnTx/>
                <a:uFillTx/>
                <a:latin typeface="Calibri Light" panose="020F0302020204030204" pitchFamily="34" charset="0"/>
                <a:ea typeface="+mn-ea"/>
                <a:cs typeface="+mn-cs"/>
                <a:hlinkClick r:id="rId3"/>
              </a:rPr>
              <a:t>www</a:t>
            </a:r>
            <a:r>
              <a:rPr kumimoji="0" lang="en-US" sz="1200" b="0" i="0" u="none" strike="noStrike" kern="1200" cap="none" spc="0" normalizeH="0" baseline="0" noProof="0" dirty="0">
                <a:ln>
                  <a:noFill/>
                </a:ln>
                <a:solidFill>
                  <a:prstClr val="white">
                    <a:lumMod val="50000"/>
                  </a:prstClr>
                </a:solidFill>
                <a:effectLst/>
                <a:uLnTx/>
                <a:uFillTx/>
                <a:latin typeface="Calibri Light" panose="020F0302020204030204" pitchFamily="34" charset="0"/>
                <a:ea typeface="+mn-ea"/>
                <a:cs typeface="+mn-cs"/>
                <a:hlinkClick r:id="rId3"/>
              </a:rPr>
              <a:t>.showeet.com</a:t>
            </a:r>
            <a:endParaRPr kumimoji="0" lang="en-US" sz="900" b="0" i="0" u="none" strike="noStrike" kern="1200" cap="none" spc="0" normalizeH="0" baseline="0" noProof="0" dirty="0">
              <a:ln>
                <a:noFill/>
              </a:ln>
              <a:solidFill>
                <a:prstClr val="white">
                  <a:lumMod val="50000"/>
                </a:prstClr>
              </a:solidFill>
              <a:effectLst/>
              <a:uLnTx/>
              <a:uFillTx/>
              <a:latin typeface="Calibri Light" panose="020F0302020204030204" pitchFamily="34" charset="0"/>
              <a:ea typeface="+mn-ea"/>
              <a:cs typeface="+mn-cs"/>
            </a:endParaRPr>
          </a:p>
        </p:txBody>
      </p:sp>
      <p:sp>
        <p:nvSpPr>
          <p:cNvPr id="28" name="Freeform 438">
            <a:hlinkClick r:id="rId4"/>
          </p:cNvPr>
          <p:cNvSpPr/>
          <p:nvPr/>
        </p:nvSpPr>
        <p:spPr>
          <a:xfrm>
            <a:off x="340830" y="4512735"/>
            <a:ext cx="445097" cy="468552"/>
          </a:xfrm>
          <a:custGeom>
            <a:avLst/>
            <a:gdLst>
              <a:gd name="connsiteX0" fmla="*/ 166491 w 445666"/>
              <a:gd name="connsiteY0" fmla="*/ 295796 h 468766"/>
              <a:gd name="connsiteX1" fmla="*/ 136911 w 445666"/>
              <a:gd name="connsiteY1" fmla="*/ 297768 h 468766"/>
              <a:gd name="connsiteX2" fmla="*/ 106627 w 445666"/>
              <a:gd name="connsiteY2" fmla="*/ 304811 h 468766"/>
              <a:gd name="connsiteX3" fmla="*/ 79302 w 445666"/>
              <a:gd name="connsiteY3" fmla="*/ 317769 h 468766"/>
              <a:gd name="connsiteX4" fmla="*/ 60004 w 445666"/>
              <a:gd name="connsiteY4" fmla="*/ 338757 h 468766"/>
              <a:gd name="connsiteX5" fmla="*/ 52398 w 445666"/>
              <a:gd name="connsiteY5" fmla="*/ 368477 h 468766"/>
              <a:gd name="connsiteX6" fmla="*/ 62258 w 445666"/>
              <a:gd name="connsiteY6" fmla="*/ 403268 h 468766"/>
              <a:gd name="connsiteX7" fmla="*/ 88034 w 445666"/>
              <a:gd name="connsiteY7" fmla="*/ 426650 h 468766"/>
              <a:gd name="connsiteX8" fmla="*/ 121558 w 445666"/>
              <a:gd name="connsiteY8" fmla="*/ 439046 h 468766"/>
              <a:gd name="connsiteX9" fmla="*/ 157476 w 445666"/>
              <a:gd name="connsiteY9" fmla="*/ 443131 h 468766"/>
              <a:gd name="connsiteX10" fmla="*/ 188887 w 445666"/>
              <a:gd name="connsiteY10" fmla="*/ 439468 h 468766"/>
              <a:gd name="connsiteX11" fmla="*/ 216776 w 445666"/>
              <a:gd name="connsiteY11" fmla="*/ 428481 h 468766"/>
              <a:gd name="connsiteX12" fmla="*/ 237341 w 445666"/>
              <a:gd name="connsiteY12" fmla="*/ 407917 h 468766"/>
              <a:gd name="connsiteX13" fmla="*/ 245088 w 445666"/>
              <a:gd name="connsiteY13" fmla="*/ 377210 h 468766"/>
              <a:gd name="connsiteX14" fmla="*/ 243116 w 445666"/>
              <a:gd name="connsiteY14" fmla="*/ 363406 h 468766"/>
              <a:gd name="connsiteX15" fmla="*/ 239032 w 445666"/>
              <a:gd name="connsiteY15" fmla="*/ 351574 h 468766"/>
              <a:gd name="connsiteX16" fmla="*/ 231425 w 445666"/>
              <a:gd name="connsiteY16" fmla="*/ 339884 h 468766"/>
              <a:gd name="connsiteX17" fmla="*/ 223114 w 445666"/>
              <a:gd name="connsiteY17" fmla="*/ 330024 h 468766"/>
              <a:gd name="connsiteX18" fmla="*/ 212269 w 445666"/>
              <a:gd name="connsiteY18" fmla="*/ 320305 h 468766"/>
              <a:gd name="connsiteX19" fmla="*/ 201986 w 445666"/>
              <a:gd name="connsiteY19" fmla="*/ 312135 h 468766"/>
              <a:gd name="connsiteX20" fmla="*/ 190296 w 445666"/>
              <a:gd name="connsiteY20" fmla="*/ 303684 h 468766"/>
              <a:gd name="connsiteX21" fmla="*/ 180013 w 445666"/>
              <a:gd name="connsiteY21" fmla="*/ 296359 h 468766"/>
              <a:gd name="connsiteX22" fmla="*/ 166491 w 445666"/>
              <a:gd name="connsiteY22" fmla="*/ 295796 h 468766"/>
              <a:gd name="connsiteX23" fmla="*/ 356082 w 445666"/>
              <a:gd name="connsiteY23" fmla="*/ 135221 h 468766"/>
              <a:gd name="connsiteX24" fmla="*/ 385662 w 445666"/>
              <a:gd name="connsiteY24" fmla="*/ 135221 h 468766"/>
              <a:gd name="connsiteX25" fmla="*/ 385662 w 445666"/>
              <a:gd name="connsiteY25" fmla="*/ 196352 h 468766"/>
              <a:gd name="connsiteX26" fmla="*/ 445666 w 445666"/>
              <a:gd name="connsiteY26" fmla="*/ 196352 h 468766"/>
              <a:gd name="connsiteX27" fmla="*/ 445666 w 445666"/>
              <a:gd name="connsiteY27" fmla="*/ 226777 h 468766"/>
              <a:gd name="connsiteX28" fmla="*/ 385662 w 445666"/>
              <a:gd name="connsiteY28" fmla="*/ 226777 h 468766"/>
              <a:gd name="connsiteX29" fmla="*/ 385662 w 445666"/>
              <a:gd name="connsiteY29" fmla="*/ 288471 h 468766"/>
              <a:gd name="connsiteX30" fmla="*/ 356082 w 445666"/>
              <a:gd name="connsiteY30" fmla="*/ 288471 h 468766"/>
              <a:gd name="connsiteX31" fmla="*/ 356082 w 445666"/>
              <a:gd name="connsiteY31" fmla="*/ 226777 h 468766"/>
              <a:gd name="connsiteX32" fmla="*/ 296359 w 445666"/>
              <a:gd name="connsiteY32" fmla="*/ 226777 h 468766"/>
              <a:gd name="connsiteX33" fmla="*/ 296359 w 445666"/>
              <a:gd name="connsiteY33" fmla="*/ 196352 h 468766"/>
              <a:gd name="connsiteX34" fmla="*/ 356082 w 445666"/>
              <a:gd name="connsiteY34" fmla="*/ 196352 h 468766"/>
              <a:gd name="connsiteX35" fmla="*/ 137193 w 445666"/>
              <a:gd name="connsiteY35" fmla="*/ 23100 h 468766"/>
              <a:gd name="connsiteX36" fmla="*/ 113952 w 445666"/>
              <a:gd name="connsiteY36" fmla="*/ 28594 h 468766"/>
              <a:gd name="connsiteX37" fmla="*/ 95500 w 445666"/>
              <a:gd name="connsiteY37" fmla="*/ 43383 h 468766"/>
              <a:gd name="connsiteX38" fmla="*/ 82260 w 445666"/>
              <a:gd name="connsiteY38" fmla="*/ 88457 h 468766"/>
              <a:gd name="connsiteX39" fmla="*/ 85076 w 445666"/>
              <a:gd name="connsiteY39" fmla="*/ 115924 h 468766"/>
              <a:gd name="connsiteX40" fmla="*/ 93950 w 445666"/>
              <a:gd name="connsiteY40" fmla="*/ 144940 h 468766"/>
              <a:gd name="connsiteX41" fmla="*/ 108599 w 445666"/>
              <a:gd name="connsiteY41" fmla="*/ 170998 h 468766"/>
              <a:gd name="connsiteX42" fmla="*/ 129728 w 445666"/>
              <a:gd name="connsiteY42" fmla="*/ 189873 h 468766"/>
              <a:gd name="connsiteX43" fmla="*/ 156913 w 445666"/>
              <a:gd name="connsiteY43" fmla="*/ 197197 h 468766"/>
              <a:gd name="connsiteX44" fmla="*/ 178886 w 445666"/>
              <a:gd name="connsiteY44" fmla="*/ 192549 h 468766"/>
              <a:gd name="connsiteX45" fmla="*/ 197479 w 445666"/>
              <a:gd name="connsiteY45" fmla="*/ 180295 h 468766"/>
              <a:gd name="connsiteX46" fmla="*/ 212410 w 445666"/>
              <a:gd name="connsiteY46" fmla="*/ 135503 h 468766"/>
              <a:gd name="connsiteX47" fmla="*/ 207621 w 445666"/>
              <a:gd name="connsiteY47" fmla="*/ 100289 h 468766"/>
              <a:gd name="connsiteX48" fmla="*/ 193958 w 445666"/>
              <a:gd name="connsiteY48" fmla="*/ 63807 h 468766"/>
              <a:gd name="connsiteX49" fmla="*/ 170153 w 445666"/>
              <a:gd name="connsiteY49" fmla="*/ 34650 h 468766"/>
              <a:gd name="connsiteX50" fmla="*/ 137193 w 445666"/>
              <a:gd name="connsiteY50" fmla="*/ 23100 h 468766"/>
              <a:gd name="connsiteX51" fmla="*/ 180576 w 445666"/>
              <a:gd name="connsiteY51" fmla="*/ 0 h 468766"/>
              <a:gd name="connsiteX52" fmla="*/ 298331 w 445666"/>
              <a:gd name="connsiteY52" fmla="*/ 0 h 468766"/>
              <a:gd name="connsiteX53" fmla="*/ 259455 w 445666"/>
              <a:gd name="connsiteY53" fmla="*/ 24791 h 468766"/>
              <a:gd name="connsiteX54" fmla="*/ 222551 w 445666"/>
              <a:gd name="connsiteY54" fmla="*/ 24791 h 468766"/>
              <a:gd name="connsiteX55" fmla="*/ 254103 w 445666"/>
              <a:gd name="connsiteY55" fmla="*/ 62258 h 468766"/>
              <a:gd name="connsiteX56" fmla="*/ 264808 w 445666"/>
              <a:gd name="connsiteY56" fmla="*/ 107332 h 468766"/>
              <a:gd name="connsiteX57" fmla="*/ 257906 w 445666"/>
              <a:gd name="connsiteY57" fmla="*/ 143813 h 468766"/>
              <a:gd name="connsiteX58" fmla="*/ 241285 w 445666"/>
              <a:gd name="connsiteY58" fmla="*/ 170012 h 468766"/>
              <a:gd name="connsiteX59" fmla="*/ 221706 w 445666"/>
              <a:gd name="connsiteY59" fmla="*/ 188323 h 468766"/>
              <a:gd name="connsiteX60" fmla="*/ 204944 w 445666"/>
              <a:gd name="connsiteY60" fmla="*/ 205648 h 468766"/>
              <a:gd name="connsiteX61" fmla="*/ 198042 w 445666"/>
              <a:gd name="connsiteY61" fmla="*/ 224242 h 468766"/>
              <a:gd name="connsiteX62" fmla="*/ 207057 w 445666"/>
              <a:gd name="connsiteY62" fmla="*/ 244102 h 468766"/>
              <a:gd name="connsiteX63" fmla="*/ 228890 w 445666"/>
              <a:gd name="connsiteY63" fmla="*/ 263258 h 468766"/>
              <a:gd name="connsiteX64" fmla="*/ 254385 w 445666"/>
              <a:gd name="connsiteY64" fmla="*/ 283964 h 468766"/>
              <a:gd name="connsiteX65" fmla="*/ 276076 w 445666"/>
              <a:gd name="connsiteY65" fmla="*/ 313262 h 468766"/>
              <a:gd name="connsiteX66" fmla="*/ 285091 w 445666"/>
              <a:gd name="connsiteY66" fmla="*/ 353265 h 468766"/>
              <a:gd name="connsiteX67" fmla="*/ 271569 w 445666"/>
              <a:gd name="connsiteY67" fmla="*/ 402001 h 468766"/>
              <a:gd name="connsiteX68" fmla="*/ 212128 w 445666"/>
              <a:gd name="connsiteY68" fmla="*/ 452568 h 468766"/>
              <a:gd name="connsiteX69" fmla="*/ 128178 w 445666"/>
              <a:gd name="connsiteY69" fmla="*/ 468766 h 468766"/>
              <a:gd name="connsiteX70" fmla="*/ 58737 w 445666"/>
              <a:gd name="connsiteY70" fmla="*/ 457075 h 468766"/>
              <a:gd name="connsiteX71" fmla="*/ 10423 w 445666"/>
              <a:gd name="connsiteY71" fmla="*/ 418340 h 468766"/>
              <a:gd name="connsiteX72" fmla="*/ 0 w 445666"/>
              <a:gd name="connsiteY72" fmla="*/ 381436 h 468766"/>
              <a:gd name="connsiteX73" fmla="*/ 12536 w 445666"/>
              <a:gd name="connsiteY73" fmla="*/ 339179 h 468766"/>
              <a:gd name="connsiteX74" fmla="*/ 45919 w 445666"/>
              <a:gd name="connsiteY74" fmla="*/ 306783 h 468766"/>
              <a:gd name="connsiteX75" fmla="*/ 159730 w 445666"/>
              <a:gd name="connsiteY75" fmla="*/ 278611 h 468766"/>
              <a:gd name="connsiteX76" fmla="*/ 146349 w 445666"/>
              <a:gd name="connsiteY76" fmla="*/ 257765 h 468766"/>
              <a:gd name="connsiteX77" fmla="*/ 141982 w 445666"/>
              <a:gd name="connsiteY77" fmla="*/ 237200 h 468766"/>
              <a:gd name="connsiteX78" fmla="*/ 147898 w 445666"/>
              <a:gd name="connsiteY78" fmla="*/ 213255 h 468766"/>
              <a:gd name="connsiteX79" fmla="*/ 128742 w 445666"/>
              <a:gd name="connsiteY79" fmla="*/ 214382 h 468766"/>
              <a:gd name="connsiteX80" fmla="*/ 58455 w 445666"/>
              <a:gd name="connsiteY80" fmla="*/ 187196 h 468766"/>
              <a:gd name="connsiteX81" fmla="*/ 29861 w 445666"/>
              <a:gd name="connsiteY81" fmla="*/ 118318 h 468766"/>
              <a:gd name="connsiteX82" fmla="*/ 40003 w 445666"/>
              <a:gd name="connsiteY82" fmla="*/ 73526 h 468766"/>
              <a:gd name="connsiteX83" fmla="*/ 67892 w 445666"/>
              <a:gd name="connsiteY83" fmla="*/ 36622 h 468766"/>
              <a:gd name="connsiteX84" fmla="*/ 119305 w 445666"/>
              <a:gd name="connsiteY84" fmla="*/ 9015 h 468766"/>
              <a:gd name="connsiteX85" fmla="*/ 180576 w 445666"/>
              <a:gd name="connsiteY85" fmla="*/ 0 h 4687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</a:cxnLst>
            <a:rect l="l" t="t" r="r" b="b"/>
            <a:pathLst>
              <a:path w="445666" h="468766">
                <a:moveTo>
                  <a:pt x="166491" y="295796"/>
                </a:moveTo>
                <a:cubicBezTo>
                  <a:pt x="156537" y="295796"/>
                  <a:pt x="146677" y="296453"/>
                  <a:pt x="136911" y="297768"/>
                </a:cubicBezTo>
                <a:cubicBezTo>
                  <a:pt x="127145" y="299083"/>
                  <a:pt x="117051" y="301430"/>
                  <a:pt x="106627" y="304811"/>
                </a:cubicBezTo>
                <a:cubicBezTo>
                  <a:pt x="96204" y="308191"/>
                  <a:pt x="87095" y="312511"/>
                  <a:pt x="79302" y="317769"/>
                </a:cubicBezTo>
                <a:cubicBezTo>
                  <a:pt x="71507" y="323028"/>
                  <a:pt x="65075" y="330024"/>
                  <a:pt x="60004" y="338757"/>
                </a:cubicBezTo>
                <a:cubicBezTo>
                  <a:pt x="54933" y="347490"/>
                  <a:pt x="52398" y="357396"/>
                  <a:pt x="52398" y="368477"/>
                </a:cubicBezTo>
                <a:cubicBezTo>
                  <a:pt x="52398" y="381623"/>
                  <a:pt x="55685" y="393221"/>
                  <a:pt x="62258" y="403268"/>
                </a:cubicBezTo>
                <a:cubicBezTo>
                  <a:pt x="68831" y="413316"/>
                  <a:pt x="77423" y="421110"/>
                  <a:pt x="88034" y="426650"/>
                </a:cubicBezTo>
                <a:cubicBezTo>
                  <a:pt x="98645" y="432191"/>
                  <a:pt x="109820" y="436322"/>
                  <a:pt x="121558" y="439046"/>
                </a:cubicBezTo>
                <a:cubicBezTo>
                  <a:pt x="133296" y="441769"/>
                  <a:pt x="145269" y="443131"/>
                  <a:pt x="157476" y="443131"/>
                </a:cubicBezTo>
                <a:cubicBezTo>
                  <a:pt x="168369" y="443131"/>
                  <a:pt x="178839" y="441910"/>
                  <a:pt x="188887" y="439468"/>
                </a:cubicBezTo>
                <a:cubicBezTo>
                  <a:pt x="198935" y="437027"/>
                  <a:pt x="208230" y="433365"/>
                  <a:pt x="216776" y="428481"/>
                </a:cubicBezTo>
                <a:cubicBezTo>
                  <a:pt x="225321" y="423599"/>
                  <a:pt x="232176" y="416743"/>
                  <a:pt x="237341" y="407917"/>
                </a:cubicBezTo>
                <a:cubicBezTo>
                  <a:pt x="242505" y="399090"/>
                  <a:pt x="245088" y="388854"/>
                  <a:pt x="245088" y="377210"/>
                </a:cubicBezTo>
                <a:cubicBezTo>
                  <a:pt x="245088" y="372515"/>
                  <a:pt x="244431" y="367914"/>
                  <a:pt x="243116" y="363406"/>
                </a:cubicBezTo>
                <a:cubicBezTo>
                  <a:pt x="241801" y="358899"/>
                  <a:pt x="240440" y="354955"/>
                  <a:pt x="239032" y="351574"/>
                </a:cubicBezTo>
                <a:cubicBezTo>
                  <a:pt x="237623" y="348194"/>
                  <a:pt x="235088" y="344297"/>
                  <a:pt x="231425" y="339884"/>
                </a:cubicBezTo>
                <a:cubicBezTo>
                  <a:pt x="227763" y="335470"/>
                  <a:pt x="224992" y="332183"/>
                  <a:pt x="223114" y="330024"/>
                </a:cubicBezTo>
                <a:cubicBezTo>
                  <a:pt x="221236" y="327864"/>
                  <a:pt x="217621" y="324624"/>
                  <a:pt x="212269" y="320305"/>
                </a:cubicBezTo>
                <a:cubicBezTo>
                  <a:pt x="206916" y="315985"/>
                  <a:pt x="203488" y="313262"/>
                  <a:pt x="201986" y="312135"/>
                </a:cubicBezTo>
                <a:cubicBezTo>
                  <a:pt x="200484" y="311008"/>
                  <a:pt x="196586" y="308191"/>
                  <a:pt x="190296" y="303684"/>
                </a:cubicBezTo>
                <a:cubicBezTo>
                  <a:pt x="184003" y="299176"/>
                  <a:pt x="180576" y="296735"/>
                  <a:pt x="180013" y="296359"/>
                </a:cubicBezTo>
                <a:cubicBezTo>
                  <a:pt x="177007" y="295984"/>
                  <a:pt x="172500" y="295796"/>
                  <a:pt x="166491" y="295796"/>
                </a:cubicBezTo>
                <a:close/>
                <a:moveTo>
                  <a:pt x="356082" y="135221"/>
                </a:moveTo>
                <a:lnTo>
                  <a:pt x="385662" y="135221"/>
                </a:lnTo>
                <a:lnTo>
                  <a:pt x="385662" y="196352"/>
                </a:lnTo>
                <a:lnTo>
                  <a:pt x="445666" y="196352"/>
                </a:lnTo>
                <a:lnTo>
                  <a:pt x="445666" y="226777"/>
                </a:lnTo>
                <a:lnTo>
                  <a:pt x="385662" y="226777"/>
                </a:lnTo>
                <a:lnTo>
                  <a:pt x="385662" y="288471"/>
                </a:lnTo>
                <a:lnTo>
                  <a:pt x="356082" y="288471"/>
                </a:lnTo>
                <a:lnTo>
                  <a:pt x="356082" y="226777"/>
                </a:lnTo>
                <a:lnTo>
                  <a:pt x="296359" y="226777"/>
                </a:lnTo>
                <a:lnTo>
                  <a:pt x="296359" y="196352"/>
                </a:lnTo>
                <a:lnTo>
                  <a:pt x="356082" y="196352"/>
                </a:lnTo>
                <a:close/>
                <a:moveTo>
                  <a:pt x="137193" y="23100"/>
                </a:moveTo>
                <a:cubicBezTo>
                  <a:pt x="129305" y="23100"/>
                  <a:pt x="121558" y="24931"/>
                  <a:pt x="113952" y="28594"/>
                </a:cubicBezTo>
                <a:cubicBezTo>
                  <a:pt x="106345" y="32256"/>
                  <a:pt x="100195" y="37186"/>
                  <a:pt x="95500" y="43383"/>
                </a:cubicBezTo>
                <a:cubicBezTo>
                  <a:pt x="86673" y="54464"/>
                  <a:pt x="82260" y="69488"/>
                  <a:pt x="82260" y="88457"/>
                </a:cubicBezTo>
                <a:cubicBezTo>
                  <a:pt x="82260" y="97096"/>
                  <a:pt x="83198" y="106252"/>
                  <a:pt x="85076" y="115924"/>
                </a:cubicBezTo>
                <a:cubicBezTo>
                  <a:pt x="86954" y="125596"/>
                  <a:pt x="89912" y="135268"/>
                  <a:pt x="93950" y="144940"/>
                </a:cubicBezTo>
                <a:cubicBezTo>
                  <a:pt x="97988" y="154612"/>
                  <a:pt x="102871" y="163298"/>
                  <a:pt x="108599" y="170998"/>
                </a:cubicBezTo>
                <a:cubicBezTo>
                  <a:pt x="114327" y="178698"/>
                  <a:pt x="121370" y="184990"/>
                  <a:pt x="129728" y="189873"/>
                </a:cubicBezTo>
                <a:cubicBezTo>
                  <a:pt x="138085" y="194756"/>
                  <a:pt x="147146" y="197197"/>
                  <a:pt x="156913" y="197197"/>
                </a:cubicBezTo>
                <a:cubicBezTo>
                  <a:pt x="164049" y="197197"/>
                  <a:pt x="171373" y="195648"/>
                  <a:pt x="178886" y="192549"/>
                </a:cubicBezTo>
                <a:cubicBezTo>
                  <a:pt x="186398" y="189450"/>
                  <a:pt x="192596" y="185365"/>
                  <a:pt x="197479" y="180295"/>
                </a:cubicBezTo>
                <a:cubicBezTo>
                  <a:pt x="207432" y="169590"/>
                  <a:pt x="212410" y="154659"/>
                  <a:pt x="212410" y="135503"/>
                </a:cubicBezTo>
                <a:cubicBezTo>
                  <a:pt x="212410" y="124610"/>
                  <a:pt x="210813" y="112872"/>
                  <a:pt x="207621" y="100289"/>
                </a:cubicBezTo>
                <a:cubicBezTo>
                  <a:pt x="204428" y="87706"/>
                  <a:pt x="199873" y="75545"/>
                  <a:pt x="193958" y="63807"/>
                </a:cubicBezTo>
                <a:cubicBezTo>
                  <a:pt x="188042" y="52069"/>
                  <a:pt x="180107" y="42351"/>
                  <a:pt x="170153" y="34650"/>
                </a:cubicBezTo>
                <a:cubicBezTo>
                  <a:pt x="160199" y="26950"/>
                  <a:pt x="149213" y="23100"/>
                  <a:pt x="137193" y="23100"/>
                </a:cubicBezTo>
                <a:close/>
                <a:moveTo>
                  <a:pt x="180576" y="0"/>
                </a:moveTo>
                <a:lnTo>
                  <a:pt x="298331" y="0"/>
                </a:lnTo>
                <a:lnTo>
                  <a:pt x="259455" y="24791"/>
                </a:lnTo>
                <a:lnTo>
                  <a:pt x="222551" y="24791"/>
                </a:lnTo>
                <a:cubicBezTo>
                  <a:pt x="236449" y="36622"/>
                  <a:pt x="246966" y="49112"/>
                  <a:pt x="254103" y="62258"/>
                </a:cubicBezTo>
                <a:cubicBezTo>
                  <a:pt x="261239" y="75404"/>
                  <a:pt x="264808" y="90429"/>
                  <a:pt x="264808" y="107332"/>
                </a:cubicBezTo>
                <a:cubicBezTo>
                  <a:pt x="264808" y="120854"/>
                  <a:pt x="262507" y="133014"/>
                  <a:pt x="257906" y="143813"/>
                </a:cubicBezTo>
                <a:cubicBezTo>
                  <a:pt x="253304" y="154612"/>
                  <a:pt x="247764" y="163345"/>
                  <a:pt x="241285" y="170012"/>
                </a:cubicBezTo>
                <a:cubicBezTo>
                  <a:pt x="234806" y="176679"/>
                  <a:pt x="228279" y="182783"/>
                  <a:pt x="221706" y="188323"/>
                </a:cubicBezTo>
                <a:cubicBezTo>
                  <a:pt x="215132" y="193864"/>
                  <a:pt x="209545" y="199639"/>
                  <a:pt x="204944" y="205648"/>
                </a:cubicBezTo>
                <a:cubicBezTo>
                  <a:pt x="200343" y="211658"/>
                  <a:pt x="198042" y="217856"/>
                  <a:pt x="198042" y="224242"/>
                </a:cubicBezTo>
                <a:cubicBezTo>
                  <a:pt x="198042" y="231002"/>
                  <a:pt x="201047" y="237623"/>
                  <a:pt x="207057" y="244102"/>
                </a:cubicBezTo>
                <a:cubicBezTo>
                  <a:pt x="213067" y="250581"/>
                  <a:pt x="220344" y="256967"/>
                  <a:pt x="228890" y="263258"/>
                </a:cubicBezTo>
                <a:cubicBezTo>
                  <a:pt x="237435" y="269550"/>
                  <a:pt x="245933" y="276452"/>
                  <a:pt x="254385" y="283964"/>
                </a:cubicBezTo>
                <a:cubicBezTo>
                  <a:pt x="262836" y="291476"/>
                  <a:pt x="270066" y="301242"/>
                  <a:pt x="276076" y="313262"/>
                </a:cubicBezTo>
                <a:cubicBezTo>
                  <a:pt x="282086" y="325282"/>
                  <a:pt x="285091" y="338616"/>
                  <a:pt x="285091" y="353265"/>
                </a:cubicBezTo>
                <a:cubicBezTo>
                  <a:pt x="285091" y="370168"/>
                  <a:pt x="280584" y="386413"/>
                  <a:pt x="271569" y="402001"/>
                </a:cubicBezTo>
                <a:cubicBezTo>
                  <a:pt x="258047" y="424913"/>
                  <a:pt x="238233" y="441769"/>
                  <a:pt x="212128" y="452568"/>
                </a:cubicBezTo>
                <a:cubicBezTo>
                  <a:pt x="186023" y="463366"/>
                  <a:pt x="158039" y="468766"/>
                  <a:pt x="128178" y="468766"/>
                </a:cubicBezTo>
                <a:cubicBezTo>
                  <a:pt x="103387" y="468766"/>
                  <a:pt x="80240" y="464869"/>
                  <a:pt x="58737" y="457075"/>
                </a:cubicBezTo>
                <a:cubicBezTo>
                  <a:pt x="37233" y="449281"/>
                  <a:pt x="21129" y="436369"/>
                  <a:pt x="10423" y="418340"/>
                </a:cubicBezTo>
                <a:cubicBezTo>
                  <a:pt x="3474" y="407071"/>
                  <a:pt x="0" y="394770"/>
                  <a:pt x="0" y="381436"/>
                </a:cubicBezTo>
                <a:cubicBezTo>
                  <a:pt x="0" y="366224"/>
                  <a:pt x="4178" y="352138"/>
                  <a:pt x="12536" y="339179"/>
                </a:cubicBezTo>
                <a:cubicBezTo>
                  <a:pt x="20893" y="326220"/>
                  <a:pt x="32021" y="315422"/>
                  <a:pt x="45919" y="306783"/>
                </a:cubicBezTo>
                <a:cubicBezTo>
                  <a:pt x="70521" y="291382"/>
                  <a:pt x="108459" y="281992"/>
                  <a:pt x="159730" y="278611"/>
                </a:cubicBezTo>
                <a:cubicBezTo>
                  <a:pt x="153720" y="270724"/>
                  <a:pt x="149259" y="263775"/>
                  <a:pt x="146349" y="257765"/>
                </a:cubicBezTo>
                <a:cubicBezTo>
                  <a:pt x="143437" y="251755"/>
                  <a:pt x="141982" y="244900"/>
                  <a:pt x="141982" y="237200"/>
                </a:cubicBezTo>
                <a:cubicBezTo>
                  <a:pt x="141982" y="230439"/>
                  <a:pt x="143954" y="222457"/>
                  <a:pt x="147898" y="213255"/>
                </a:cubicBezTo>
                <a:cubicBezTo>
                  <a:pt x="139259" y="214006"/>
                  <a:pt x="132873" y="214382"/>
                  <a:pt x="128742" y="214382"/>
                </a:cubicBezTo>
                <a:cubicBezTo>
                  <a:pt x="100946" y="214382"/>
                  <a:pt x="77517" y="205320"/>
                  <a:pt x="58455" y="187196"/>
                </a:cubicBezTo>
                <a:cubicBezTo>
                  <a:pt x="39392" y="169073"/>
                  <a:pt x="29861" y="146114"/>
                  <a:pt x="29861" y="118318"/>
                </a:cubicBezTo>
                <a:cubicBezTo>
                  <a:pt x="29861" y="102918"/>
                  <a:pt x="33242" y="87988"/>
                  <a:pt x="40003" y="73526"/>
                </a:cubicBezTo>
                <a:cubicBezTo>
                  <a:pt x="46764" y="59065"/>
                  <a:pt x="56060" y="46764"/>
                  <a:pt x="67892" y="36622"/>
                </a:cubicBezTo>
                <a:cubicBezTo>
                  <a:pt x="82353" y="24227"/>
                  <a:pt x="99491" y="15025"/>
                  <a:pt x="119305" y="9015"/>
                </a:cubicBezTo>
                <a:cubicBezTo>
                  <a:pt x="139118" y="3005"/>
                  <a:pt x="159542" y="0"/>
                  <a:pt x="180576" y="0"/>
                </a:cubicBezTo>
                <a:close/>
              </a:path>
            </a:pathLst>
          </a:custGeom>
          <a:solidFill>
            <a:schemeClr val="bg1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35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29" name="Freeform 310">
            <a:hlinkClick r:id="rId5"/>
          </p:cNvPr>
          <p:cNvSpPr/>
          <p:nvPr/>
        </p:nvSpPr>
        <p:spPr>
          <a:xfrm>
            <a:off x="441835" y="5252883"/>
            <a:ext cx="243087" cy="468552"/>
          </a:xfrm>
          <a:custGeom>
            <a:avLst/>
            <a:gdLst/>
            <a:ahLst/>
            <a:cxnLst/>
            <a:rect l="l" t="t" r="r" b="b"/>
            <a:pathLst>
              <a:path w="243398" h="468766">
                <a:moveTo>
                  <a:pt x="179168" y="0"/>
                </a:moveTo>
                <a:cubicBezTo>
                  <a:pt x="206776" y="0"/>
                  <a:pt x="228186" y="1127"/>
                  <a:pt x="243398" y="3381"/>
                </a:cubicBezTo>
                <a:lnTo>
                  <a:pt x="243398" y="77752"/>
                </a:lnTo>
                <a:lnTo>
                  <a:pt x="199169" y="77752"/>
                </a:lnTo>
                <a:cubicBezTo>
                  <a:pt x="183018" y="77752"/>
                  <a:pt x="172125" y="81133"/>
                  <a:pt x="166491" y="87894"/>
                </a:cubicBezTo>
                <a:cubicBezTo>
                  <a:pt x="160857" y="94655"/>
                  <a:pt x="158040" y="104796"/>
                  <a:pt x="158040" y="118318"/>
                </a:cubicBezTo>
                <a:lnTo>
                  <a:pt x="158040" y="171562"/>
                </a:lnTo>
                <a:lnTo>
                  <a:pt x="240581" y="171562"/>
                </a:lnTo>
                <a:lnTo>
                  <a:pt x="229594" y="254948"/>
                </a:lnTo>
                <a:lnTo>
                  <a:pt x="158040" y="254948"/>
                </a:lnTo>
                <a:lnTo>
                  <a:pt x="158040" y="468766"/>
                </a:lnTo>
                <a:lnTo>
                  <a:pt x="71836" y="468766"/>
                </a:lnTo>
                <a:lnTo>
                  <a:pt x="71836" y="254948"/>
                </a:lnTo>
                <a:lnTo>
                  <a:pt x="0" y="254948"/>
                </a:lnTo>
                <a:lnTo>
                  <a:pt x="0" y="171562"/>
                </a:lnTo>
                <a:lnTo>
                  <a:pt x="71836" y="171562"/>
                </a:lnTo>
                <a:lnTo>
                  <a:pt x="71836" y="110149"/>
                </a:lnTo>
                <a:cubicBezTo>
                  <a:pt x="71836" y="75217"/>
                  <a:pt x="81602" y="48126"/>
                  <a:pt x="101134" y="28875"/>
                </a:cubicBezTo>
                <a:cubicBezTo>
                  <a:pt x="120667" y="9625"/>
                  <a:pt x="146677" y="0"/>
                  <a:pt x="179168" y="0"/>
                </a:cubicBezTo>
                <a:close/>
              </a:path>
            </a:pathLst>
          </a:custGeom>
          <a:solidFill>
            <a:schemeClr val="bg1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35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11" name="Freeform 132">
            <a:hlinkClick r:id="rId6"/>
          </p:cNvPr>
          <p:cNvSpPr/>
          <p:nvPr/>
        </p:nvSpPr>
        <p:spPr>
          <a:xfrm>
            <a:off x="383083" y="5993031"/>
            <a:ext cx="360590" cy="468766"/>
          </a:xfrm>
          <a:custGeom>
            <a:avLst/>
            <a:gdLst/>
            <a:ahLst/>
            <a:cxnLst/>
            <a:rect l="l" t="t" r="r" b="b"/>
            <a:pathLst>
              <a:path w="360590" h="468766">
                <a:moveTo>
                  <a:pt x="191564" y="0"/>
                </a:moveTo>
                <a:cubicBezTo>
                  <a:pt x="221237" y="0"/>
                  <a:pt x="248845" y="6245"/>
                  <a:pt x="274386" y="18734"/>
                </a:cubicBezTo>
                <a:cubicBezTo>
                  <a:pt x="299928" y="31223"/>
                  <a:pt x="320681" y="49393"/>
                  <a:pt x="336644" y="73245"/>
                </a:cubicBezTo>
                <a:cubicBezTo>
                  <a:pt x="352608" y="97096"/>
                  <a:pt x="360590" y="124047"/>
                  <a:pt x="360590" y="154096"/>
                </a:cubicBezTo>
                <a:cubicBezTo>
                  <a:pt x="360590" y="172125"/>
                  <a:pt x="358806" y="189779"/>
                  <a:pt x="355237" y="207057"/>
                </a:cubicBezTo>
                <a:cubicBezTo>
                  <a:pt x="351669" y="224335"/>
                  <a:pt x="346035" y="240956"/>
                  <a:pt x="338335" y="256920"/>
                </a:cubicBezTo>
                <a:cubicBezTo>
                  <a:pt x="330635" y="272883"/>
                  <a:pt x="321244" y="286922"/>
                  <a:pt x="310164" y="299036"/>
                </a:cubicBezTo>
                <a:cubicBezTo>
                  <a:pt x="299083" y="311149"/>
                  <a:pt x="285467" y="320821"/>
                  <a:pt x="269316" y="328052"/>
                </a:cubicBezTo>
                <a:cubicBezTo>
                  <a:pt x="253164" y="335282"/>
                  <a:pt x="235416" y="338898"/>
                  <a:pt x="216072" y="338898"/>
                </a:cubicBezTo>
                <a:cubicBezTo>
                  <a:pt x="203302" y="338898"/>
                  <a:pt x="190625" y="335893"/>
                  <a:pt x="178041" y="329883"/>
                </a:cubicBezTo>
                <a:cubicBezTo>
                  <a:pt x="165459" y="323873"/>
                  <a:pt x="156444" y="315610"/>
                  <a:pt x="150997" y="305092"/>
                </a:cubicBezTo>
                <a:cubicBezTo>
                  <a:pt x="149119" y="312417"/>
                  <a:pt x="146490" y="322981"/>
                  <a:pt x="143109" y="336785"/>
                </a:cubicBezTo>
                <a:cubicBezTo>
                  <a:pt x="139729" y="350588"/>
                  <a:pt x="137522" y="359509"/>
                  <a:pt x="136489" y="363547"/>
                </a:cubicBezTo>
                <a:cubicBezTo>
                  <a:pt x="135456" y="367585"/>
                  <a:pt x="133531" y="374252"/>
                  <a:pt x="130714" y="383549"/>
                </a:cubicBezTo>
                <a:cubicBezTo>
                  <a:pt x="127897" y="392845"/>
                  <a:pt x="125455" y="399512"/>
                  <a:pt x="123390" y="403550"/>
                </a:cubicBezTo>
                <a:cubicBezTo>
                  <a:pt x="121324" y="407588"/>
                  <a:pt x="118319" y="413457"/>
                  <a:pt x="114375" y="421157"/>
                </a:cubicBezTo>
                <a:cubicBezTo>
                  <a:pt x="110431" y="428857"/>
                  <a:pt x="106112" y="436135"/>
                  <a:pt x="101416" y="442990"/>
                </a:cubicBezTo>
                <a:cubicBezTo>
                  <a:pt x="96721" y="449844"/>
                  <a:pt x="90899" y="457967"/>
                  <a:pt x="83950" y="467358"/>
                </a:cubicBezTo>
                <a:lnTo>
                  <a:pt x="80006" y="468766"/>
                </a:lnTo>
                <a:lnTo>
                  <a:pt x="77471" y="465949"/>
                </a:lnTo>
                <a:cubicBezTo>
                  <a:pt x="74654" y="436463"/>
                  <a:pt x="73245" y="418809"/>
                  <a:pt x="73245" y="412987"/>
                </a:cubicBezTo>
                <a:cubicBezTo>
                  <a:pt x="73245" y="395709"/>
                  <a:pt x="75264" y="376318"/>
                  <a:pt x="79302" y="354814"/>
                </a:cubicBezTo>
                <a:cubicBezTo>
                  <a:pt x="83340" y="333310"/>
                  <a:pt x="89584" y="306313"/>
                  <a:pt x="98036" y="273823"/>
                </a:cubicBezTo>
                <a:cubicBezTo>
                  <a:pt x="106487" y="241332"/>
                  <a:pt x="111370" y="222270"/>
                  <a:pt x="112685" y="216635"/>
                </a:cubicBezTo>
                <a:cubicBezTo>
                  <a:pt x="106675" y="204428"/>
                  <a:pt x="103670" y="188558"/>
                  <a:pt x="103670" y="169026"/>
                </a:cubicBezTo>
                <a:cubicBezTo>
                  <a:pt x="103670" y="153438"/>
                  <a:pt x="108553" y="138789"/>
                  <a:pt x="118319" y="125079"/>
                </a:cubicBezTo>
                <a:cubicBezTo>
                  <a:pt x="128085" y="111370"/>
                  <a:pt x="140480" y="104515"/>
                  <a:pt x="155504" y="104515"/>
                </a:cubicBezTo>
                <a:cubicBezTo>
                  <a:pt x="166961" y="104515"/>
                  <a:pt x="175882" y="108318"/>
                  <a:pt x="182267" y="115924"/>
                </a:cubicBezTo>
                <a:cubicBezTo>
                  <a:pt x="188653" y="123530"/>
                  <a:pt x="191845" y="133155"/>
                  <a:pt x="191845" y="144799"/>
                </a:cubicBezTo>
                <a:cubicBezTo>
                  <a:pt x="191845" y="157194"/>
                  <a:pt x="187713" y="175130"/>
                  <a:pt x="179450" y="198606"/>
                </a:cubicBezTo>
                <a:cubicBezTo>
                  <a:pt x="171187" y="222082"/>
                  <a:pt x="167055" y="239642"/>
                  <a:pt x="167055" y="251286"/>
                </a:cubicBezTo>
                <a:cubicBezTo>
                  <a:pt x="167055" y="263118"/>
                  <a:pt x="171280" y="272930"/>
                  <a:pt x="179732" y="280724"/>
                </a:cubicBezTo>
                <a:cubicBezTo>
                  <a:pt x="188183" y="288518"/>
                  <a:pt x="198418" y="292415"/>
                  <a:pt x="210438" y="292415"/>
                </a:cubicBezTo>
                <a:cubicBezTo>
                  <a:pt x="220767" y="292415"/>
                  <a:pt x="230346" y="290068"/>
                  <a:pt x="239173" y="285373"/>
                </a:cubicBezTo>
                <a:cubicBezTo>
                  <a:pt x="248000" y="280677"/>
                  <a:pt x="255371" y="274292"/>
                  <a:pt x="261287" y="266216"/>
                </a:cubicBezTo>
                <a:cubicBezTo>
                  <a:pt x="267203" y="258141"/>
                  <a:pt x="272462" y="249220"/>
                  <a:pt x="277062" y="239454"/>
                </a:cubicBezTo>
                <a:cubicBezTo>
                  <a:pt x="281664" y="229688"/>
                  <a:pt x="285232" y="219312"/>
                  <a:pt x="287768" y="208325"/>
                </a:cubicBezTo>
                <a:cubicBezTo>
                  <a:pt x="290303" y="197338"/>
                  <a:pt x="292181" y="186915"/>
                  <a:pt x="293402" y="177055"/>
                </a:cubicBezTo>
                <a:cubicBezTo>
                  <a:pt x="294622" y="167195"/>
                  <a:pt x="295233" y="157852"/>
                  <a:pt x="295233" y="149025"/>
                </a:cubicBezTo>
                <a:cubicBezTo>
                  <a:pt x="295233" y="116534"/>
                  <a:pt x="284951" y="91227"/>
                  <a:pt x="264386" y="73104"/>
                </a:cubicBezTo>
                <a:cubicBezTo>
                  <a:pt x="243821" y="54981"/>
                  <a:pt x="217011" y="45919"/>
                  <a:pt x="183957" y="45919"/>
                </a:cubicBezTo>
                <a:cubicBezTo>
                  <a:pt x="146396" y="45919"/>
                  <a:pt x="115032" y="58079"/>
                  <a:pt x="89866" y="82400"/>
                </a:cubicBezTo>
                <a:cubicBezTo>
                  <a:pt x="64700" y="106721"/>
                  <a:pt x="52117" y="137569"/>
                  <a:pt x="52117" y="174942"/>
                </a:cubicBezTo>
                <a:cubicBezTo>
                  <a:pt x="52117" y="183206"/>
                  <a:pt x="53291" y="191187"/>
                  <a:pt x="55638" y="198888"/>
                </a:cubicBezTo>
                <a:cubicBezTo>
                  <a:pt x="57986" y="206588"/>
                  <a:pt x="60521" y="212691"/>
                  <a:pt x="63244" y="217199"/>
                </a:cubicBezTo>
                <a:cubicBezTo>
                  <a:pt x="65968" y="221706"/>
                  <a:pt x="68503" y="225979"/>
                  <a:pt x="70851" y="230016"/>
                </a:cubicBezTo>
                <a:cubicBezTo>
                  <a:pt x="73198" y="234054"/>
                  <a:pt x="74372" y="236918"/>
                  <a:pt x="74372" y="238609"/>
                </a:cubicBezTo>
                <a:cubicBezTo>
                  <a:pt x="74372" y="243867"/>
                  <a:pt x="72963" y="250722"/>
                  <a:pt x="70146" y="259174"/>
                </a:cubicBezTo>
                <a:cubicBezTo>
                  <a:pt x="67329" y="267625"/>
                  <a:pt x="63855" y="271851"/>
                  <a:pt x="59723" y="271851"/>
                </a:cubicBezTo>
                <a:cubicBezTo>
                  <a:pt x="59348" y="271851"/>
                  <a:pt x="57751" y="271569"/>
                  <a:pt x="54934" y="271005"/>
                </a:cubicBezTo>
                <a:cubicBezTo>
                  <a:pt x="45356" y="268188"/>
                  <a:pt x="36857" y="262930"/>
                  <a:pt x="29439" y="255230"/>
                </a:cubicBezTo>
                <a:cubicBezTo>
                  <a:pt x="22021" y="247530"/>
                  <a:pt x="16293" y="238656"/>
                  <a:pt x="12255" y="228608"/>
                </a:cubicBezTo>
                <a:cubicBezTo>
                  <a:pt x="8217" y="218560"/>
                  <a:pt x="5165" y="208419"/>
                  <a:pt x="3099" y="198183"/>
                </a:cubicBezTo>
                <a:cubicBezTo>
                  <a:pt x="1033" y="187948"/>
                  <a:pt x="0" y="177947"/>
                  <a:pt x="0" y="168181"/>
                </a:cubicBezTo>
                <a:cubicBezTo>
                  <a:pt x="0" y="147898"/>
                  <a:pt x="3522" y="128789"/>
                  <a:pt x="10565" y="110853"/>
                </a:cubicBezTo>
                <a:cubicBezTo>
                  <a:pt x="17607" y="92917"/>
                  <a:pt x="27326" y="77283"/>
                  <a:pt x="39722" y="63948"/>
                </a:cubicBezTo>
                <a:cubicBezTo>
                  <a:pt x="52117" y="50614"/>
                  <a:pt x="66390" y="39064"/>
                  <a:pt x="82541" y="29298"/>
                </a:cubicBezTo>
                <a:cubicBezTo>
                  <a:pt x="98693" y="19532"/>
                  <a:pt x="116065" y="12207"/>
                  <a:pt x="134658" y="7324"/>
                </a:cubicBezTo>
                <a:cubicBezTo>
                  <a:pt x="153251" y="2441"/>
                  <a:pt x="172220" y="0"/>
                  <a:pt x="191564" y="0"/>
                </a:cubicBezTo>
                <a:close/>
              </a:path>
            </a:pathLst>
          </a:custGeom>
          <a:solidFill>
            <a:schemeClr val="bg1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12" name="Freeform 332">
            <a:hlinkClick r:id="rId7"/>
          </p:cNvPr>
          <p:cNvSpPr/>
          <p:nvPr/>
        </p:nvSpPr>
        <p:spPr>
          <a:xfrm>
            <a:off x="341674" y="3880715"/>
            <a:ext cx="443408" cy="360424"/>
          </a:xfrm>
          <a:custGeom>
            <a:avLst/>
            <a:gdLst/>
            <a:ahLst/>
            <a:cxnLst/>
            <a:rect l="l" t="t" r="r" b="b"/>
            <a:pathLst>
              <a:path w="443976" h="360589">
                <a:moveTo>
                  <a:pt x="307346" y="0"/>
                </a:moveTo>
                <a:cubicBezTo>
                  <a:pt x="333639" y="0"/>
                  <a:pt x="355800" y="9578"/>
                  <a:pt x="373830" y="28734"/>
                </a:cubicBezTo>
                <a:cubicBezTo>
                  <a:pt x="394301" y="24790"/>
                  <a:pt x="413551" y="17466"/>
                  <a:pt x="431581" y="6761"/>
                </a:cubicBezTo>
                <a:cubicBezTo>
                  <a:pt x="424632" y="28359"/>
                  <a:pt x="411298" y="45074"/>
                  <a:pt x="391578" y="56905"/>
                </a:cubicBezTo>
                <a:cubicBezTo>
                  <a:pt x="409044" y="55027"/>
                  <a:pt x="426510" y="50332"/>
                  <a:pt x="443976" y="42820"/>
                </a:cubicBezTo>
                <a:cubicBezTo>
                  <a:pt x="431392" y="61225"/>
                  <a:pt x="416180" y="76907"/>
                  <a:pt x="398339" y="89866"/>
                </a:cubicBezTo>
                <a:cubicBezTo>
                  <a:pt x="398526" y="92495"/>
                  <a:pt x="398620" y="96439"/>
                  <a:pt x="398620" y="101697"/>
                </a:cubicBezTo>
                <a:cubicBezTo>
                  <a:pt x="398620" y="126112"/>
                  <a:pt x="395052" y="150480"/>
                  <a:pt x="387915" y="174801"/>
                </a:cubicBezTo>
                <a:cubicBezTo>
                  <a:pt x="380778" y="199122"/>
                  <a:pt x="369933" y="222457"/>
                  <a:pt x="355378" y="244806"/>
                </a:cubicBezTo>
                <a:cubicBezTo>
                  <a:pt x="340823" y="267155"/>
                  <a:pt x="323497" y="286922"/>
                  <a:pt x="303402" y="304106"/>
                </a:cubicBezTo>
                <a:cubicBezTo>
                  <a:pt x="283307" y="321291"/>
                  <a:pt x="259080" y="335001"/>
                  <a:pt x="230722" y="345236"/>
                </a:cubicBezTo>
                <a:cubicBezTo>
                  <a:pt x="202362" y="355471"/>
                  <a:pt x="172032" y="360589"/>
                  <a:pt x="139728" y="360589"/>
                </a:cubicBezTo>
                <a:cubicBezTo>
                  <a:pt x="88832" y="360589"/>
                  <a:pt x="42256" y="346973"/>
                  <a:pt x="0" y="319741"/>
                </a:cubicBezTo>
                <a:cubicBezTo>
                  <a:pt x="6574" y="320492"/>
                  <a:pt x="13898" y="320868"/>
                  <a:pt x="21974" y="320868"/>
                </a:cubicBezTo>
                <a:cubicBezTo>
                  <a:pt x="64230" y="320868"/>
                  <a:pt x="101886" y="307909"/>
                  <a:pt x="134940" y="281992"/>
                </a:cubicBezTo>
                <a:cubicBezTo>
                  <a:pt x="115220" y="281616"/>
                  <a:pt x="97566" y="275560"/>
                  <a:pt x="81978" y="263822"/>
                </a:cubicBezTo>
                <a:cubicBezTo>
                  <a:pt x="66390" y="252084"/>
                  <a:pt x="55685" y="237106"/>
                  <a:pt x="49863" y="218889"/>
                </a:cubicBezTo>
                <a:cubicBezTo>
                  <a:pt x="56060" y="219828"/>
                  <a:pt x="61788" y="220297"/>
                  <a:pt x="67048" y="220297"/>
                </a:cubicBezTo>
                <a:cubicBezTo>
                  <a:pt x="75122" y="220297"/>
                  <a:pt x="83105" y="219264"/>
                  <a:pt x="90992" y="217199"/>
                </a:cubicBezTo>
                <a:cubicBezTo>
                  <a:pt x="69958" y="212879"/>
                  <a:pt x="52539" y="202409"/>
                  <a:pt x="38736" y="185788"/>
                </a:cubicBezTo>
                <a:cubicBezTo>
                  <a:pt x="24932" y="169167"/>
                  <a:pt x="18030" y="149870"/>
                  <a:pt x="18030" y="127896"/>
                </a:cubicBezTo>
                <a:lnTo>
                  <a:pt x="18030" y="126770"/>
                </a:lnTo>
                <a:cubicBezTo>
                  <a:pt x="30800" y="133906"/>
                  <a:pt x="44510" y="137756"/>
                  <a:pt x="59160" y="138320"/>
                </a:cubicBezTo>
                <a:cubicBezTo>
                  <a:pt x="46764" y="130056"/>
                  <a:pt x="36904" y="119257"/>
                  <a:pt x="29580" y="105923"/>
                </a:cubicBezTo>
                <a:cubicBezTo>
                  <a:pt x="22256" y="92589"/>
                  <a:pt x="18593" y="78128"/>
                  <a:pt x="18593" y="62540"/>
                </a:cubicBezTo>
                <a:cubicBezTo>
                  <a:pt x="18593" y="46013"/>
                  <a:pt x="22724" y="30706"/>
                  <a:pt x="30988" y="16621"/>
                </a:cubicBezTo>
                <a:cubicBezTo>
                  <a:pt x="53713" y="44604"/>
                  <a:pt x="81367" y="67000"/>
                  <a:pt x="113952" y="83809"/>
                </a:cubicBezTo>
                <a:cubicBezTo>
                  <a:pt x="146536" y="100617"/>
                  <a:pt x="181422" y="109961"/>
                  <a:pt x="218608" y="111839"/>
                </a:cubicBezTo>
                <a:cubicBezTo>
                  <a:pt x="217104" y="104702"/>
                  <a:pt x="216354" y="97753"/>
                  <a:pt x="216354" y="90992"/>
                </a:cubicBezTo>
                <a:cubicBezTo>
                  <a:pt x="216354" y="65826"/>
                  <a:pt x="225228" y="44369"/>
                  <a:pt x="242975" y="26621"/>
                </a:cubicBezTo>
                <a:cubicBezTo>
                  <a:pt x="260723" y="8874"/>
                  <a:pt x="282180" y="0"/>
                  <a:pt x="307346" y="0"/>
                </a:cubicBezTo>
                <a:close/>
              </a:path>
            </a:pathLst>
          </a:custGeom>
          <a:solidFill>
            <a:schemeClr val="bg1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35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590047416"/>
      </p:ext>
    </p:extLst>
  </p:cSld>
  <p:clrMapOvr>
    <a:masterClrMapping/>
  </p:clrMapOvr>
</p:sld>
</file>

<file path=ppt/theme/theme1.xml><?xml version="1.0" encoding="utf-8"?>
<a:theme xmlns:a="http://schemas.openxmlformats.org/drawingml/2006/main" name="Showeet theme">
  <a:themeElements>
    <a:clrScheme name="6">
      <a:dk1>
        <a:srgbClr val="95A5A6"/>
      </a:dk1>
      <a:lt1>
        <a:sysClr val="window" lastClr="FFFFFF"/>
      </a:lt1>
      <a:dk2>
        <a:srgbClr val="2C3E50"/>
      </a:dk2>
      <a:lt2>
        <a:srgbClr val="F2F2F2"/>
      </a:lt2>
      <a:accent1>
        <a:srgbClr val="2980B9"/>
      </a:accent1>
      <a:accent2>
        <a:srgbClr val="16A085"/>
      </a:accent2>
      <a:accent3>
        <a:srgbClr val="9BBB59"/>
      </a:accent3>
      <a:accent4>
        <a:srgbClr val="F39C12"/>
      </a:accent4>
      <a:accent5>
        <a:srgbClr val="C0392B"/>
      </a:accent5>
      <a:accent6>
        <a:srgbClr val="4B2C50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ppt/theme/theme2.xml><?xml version="1.0" encoding="utf-8"?>
<a:theme xmlns:a="http://schemas.openxmlformats.org/drawingml/2006/main" name="showeet">
  <a:themeElements>
    <a:clrScheme name="Sho-RETRO">
      <a:dk1>
        <a:srgbClr val="231F20"/>
      </a:dk1>
      <a:lt1>
        <a:sysClr val="window" lastClr="FFFFFF"/>
      </a:lt1>
      <a:dk2>
        <a:srgbClr val="1E2631"/>
      </a:dk2>
      <a:lt2>
        <a:srgbClr val="E9DEDB"/>
      </a:lt2>
      <a:accent1>
        <a:srgbClr val="CD5727"/>
      </a:accent1>
      <a:accent2>
        <a:srgbClr val="B54923"/>
      </a:accent2>
      <a:accent3>
        <a:srgbClr val="933416"/>
      </a:accent3>
      <a:accent4>
        <a:srgbClr val="231F20"/>
      </a:accent4>
      <a:accent5>
        <a:srgbClr val="E9DEDB"/>
      </a:accent5>
      <a:accent6>
        <a:srgbClr val="1E2631"/>
      </a:accent6>
      <a:hlink>
        <a:srgbClr val="7F7F7F"/>
      </a:hlink>
      <a:folHlink>
        <a:srgbClr val="7F7F7F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Custom Design">
  <a:themeElements>
    <a:clrScheme name="Sho-TRANSITIONS - Green">
      <a:dk1>
        <a:sysClr val="windowText" lastClr="000000"/>
      </a:dk1>
      <a:lt1>
        <a:sysClr val="window" lastClr="FFFFFF"/>
      </a:lt1>
      <a:dk2>
        <a:srgbClr val="A1F2C4"/>
      </a:dk2>
      <a:lt2>
        <a:srgbClr val="5FA890"/>
      </a:lt2>
      <a:accent1>
        <a:srgbClr val="63ED78"/>
      </a:accent1>
      <a:accent2>
        <a:srgbClr val="40A8F1"/>
      </a:accent2>
      <a:accent3>
        <a:srgbClr val="0B5C93"/>
      </a:accent3>
      <a:accent4>
        <a:srgbClr val="ADE2B5"/>
      </a:accent4>
      <a:accent5>
        <a:srgbClr val="D5D8DF"/>
      </a:accent5>
      <a:accent6>
        <a:srgbClr val="FF5408"/>
      </a:accent6>
      <a:hlink>
        <a:srgbClr val="59C8D3"/>
      </a:hlink>
      <a:folHlink>
        <a:srgbClr val="59C8D3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4.xml><?xml version="1.0" encoding="utf-8"?>
<a:theme xmlns:a="http://schemas.openxmlformats.org/drawingml/2006/main" name="Thème Offic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ppt/theme/theme5.xml><?xml version="1.0" encoding="utf-8"?>
<a:theme xmlns:a="http://schemas.openxmlformats.org/drawingml/2006/main" name="Thème Offic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63056</TotalTime>
  <Words>1411</Words>
  <PresentationFormat>Widescreen</PresentationFormat>
  <Paragraphs>318</Paragraphs>
  <Slides>28</Slides>
  <Notes>27</Notes>
  <HiddenSlides>0</HiddenSlides>
  <MMClips>0</MMClips>
  <ScaleCrop>false</ScaleCrop>
  <HeadingPairs>
    <vt:vector size="6" baseType="variant">
      <vt:variant>
        <vt:lpstr>Fonts Used</vt:lpstr>
      </vt:variant>
      <vt:variant>
        <vt:i4>9</vt:i4>
      </vt:variant>
      <vt:variant>
        <vt:lpstr>Theme</vt:lpstr>
      </vt:variant>
      <vt:variant>
        <vt:i4>3</vt:i4>
      </vt:variant>
      <vt:variant>
        <vt:lpstr>Slide Titles</vt:lpstr>
      </vt:variant>
      <vt:variant>
        <vt:i4>28</vt:i4>
      </vt:variant>
    </vt:vector>
  </HeadingPairs>
  <TitlesOfParts>
    <vt:vector size="40" baseType="lpstr">
      <vt:lpstr>Arial</vt:lpstr>
      <vt:lpstr>Calibri</vt:lpstr>
      <vt:lpstr>Calibri Light</vt:lpstr>
      <vt:lpstr>Gill Sans</vt:lpstr>
      <vt:lpstr>Open Sans</vt:lpstr>
      <vt:lpstr>Roboto</vt:lpstr>
      <vt:lpstr>Roboto Black</vt:lpstr>
      <vt:lpstr>Roboto Light</vt:lpstr>
      <vt:lpstr>Sinkin Sans 400 Regular</vt:lpstr>
      <vt:lpstr>Showeet theme</vt:lpstr>
      <vt:lpstr>showeet</vt:lpstr>
      <vt:lpstr>Custom Design</vt:lpstr>
      <vt:lpstr>Your Awesome Presentation Title</vt:lpstr>
      <vt:lpstr>Your Awesome Presentation Title</vt:lpstr>
      <vt:lpstr>Your Awesome Presentation Title</vt:lpstr>
      <vt:lpstr>Welcome!</vt:lpstr>
      <vt:lpstr>Begin with an outline or agenda to give a big picture view</vt:lpstr>
      <vt:lpstr>Give your audience a break!</vt:lpstr>
      <vt:lpstr>Transition Slide</vt:lpstr>
      <vt:lpstr>Transition Slide</vt:lpstr>
      <vt:lpstr>Transition Slide</vt:lpstr>
      <vt:lpstr>Transition Slide</vt:lpstr>
      <vt:lpstr>Coffee Break</vt:lpstr>
      <vt:lpstr>Use a title with specific &amp; relevant (only) content</vt:lpstr>
      <vt:lpstr>Using a light background is an option to be considered</vt:lpstr>
      <vt:lpstr>Relevant content displayed with  2 columns is also nice!</vt:lpstr>
      <vt:lpstr>1 image says more</vt:lpstr>
      <vt:lpstr>BIG</vt:lpstr>
      <vt:lpstr>PowerPoint Presentation</vt:lpstr>
      <vt:lpstr>Use infographics to transform your data into engaging visual content</vt:lpstr>
      <vt:lpstr>PowerPoint Presentation</vt:lpstr>
      <vt:lpstr>SmartArt graphics are very easy-to-use and so effective!</vt:lpstr>
      <vt:lpstr>Use simple and clear charts to make information easier to visualize</vt:lpstr>
      <vt:lpstr>Organize your relevant numbers and figures with tables</vt:lpstr>
      <vt:lpstr>Use a map for infographics, statistics or to visualize locations</vt:lpstr>
      <vt:lpstr>Use uniform colors that really work with your template</vt:lpstr>
      <vt:lpstr>Thank You!</vt:lpstr>
      <vt:lpstr>Credits &amp; Copyrights</vt:lpstr>
      <vt:lpstr>Thank You !</vt:lpstr>
      <vt:lpstr>PowerPoint Presentation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TRANSITIONS - PowerPoint Template - Green</dc:title>
  <dc:creator>showeet.com</dc:creator>
  <dc:description>© Copyright Showeet.com</dc:description>
  <dcterms:created xsi:type="dcterms:W3CDTF">2011-05-09T14:18:21Z</dcterms:created>
  <dcterms:modified xsi:type="dcterms:W3CDTF">2017-03-17T01:53:04Z</dcterms:modified>
  <cp:category>Templates</cp:category>
</cp:coreProperties>
</file>